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3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4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5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904" r:id="rId9"/>
    <p:sldMasterId id="2147497310" r:id="rId10"/>
    <p:sldMasterId id="2147497312" r:id="rId11"/>
    <p:sldMasterId id="2147497385" r:id="rId12"/>
    <p:sldMasterId id="2147497423" r:id="rId13"/>
    <p:sldMasterId id="2147497978" r:id="rId14"/>
    <p:sldMasterId id="2147498220" r:id="rId15"/>
    <p:sldMasterId id="2147498316" r:id="rId16"/>
    <p:sldMasterId id="2147498318" r:id="rId17"/>
    <p:sldMasterId id="2147498330" r:id="rId18"/>
    <p:sldMasterId id="2147498354" r:id="rId19"/>
    <p:sldMasterId id="2147498376" r:id="rId20"/>
    <p:sldMasterId id="2147498407" r:id="rId21"/>
    <p:sldMasterId id="2147498419" r:id="rId22"/>
    <p:sldMasterId id="2147498434" r:id="rId23"/>
  </p:sldMasterIdLst>
  <p:notesMasterIdLst>
    <p:notesMasterId r:id="rId58"/>
  </p:notesMasterIdLst>
  <p:sldIdLst>
    <p:sldId id="331" r:id="rId24"/>
    <p:sldId id="330" r:id="rId25"/>
    <p:sldId id="259" r:id="rId26"/>
    <p:sldId id="3474" r:id="rId27"/>
    <p:sldId id="3476" r:id="rId28"/>
    <p:sldId id="261" r:id="rId29"/>
    <p:sldId id="3480" r:id="rId30"/>
    <p:sldId id="3470" r:id="rId31"/>
    <p:sldId id="265" r:id="rId32"/>
    <p:sldId id="258" r:id="rId33"/>
    <p:sldId id="262" r:id="rId34"/>
    <p:sldId id="3077" r:id="rId35"/>
    <p:sldId id="3478" r:id="rId36"/>
    <p:sldId id="3275" r:id="rId37"/>
    <p:sldId id="980" r:id="rId38"/>
    <p:sldId id="2657" r:id="rId39"/>
    <p:sldId id="3237" r:id="rId40"/>
    <p:sldId id="3484" r:id="rId41"/>
    <p:sldId id="3494" r:id="rId42"/>
    <p:sldId id="3534" r:id="rId43"/>
    <p:sldId id="3522" r:id="rId44"/>
    <p:sldId id="257" r:id="rId45"/>
    <p:sldId id="3536" r:id="rId46"/>
    <p:sldId id="3496" r:id="rId47"/>
    <p:sldId id="3518" r:id="rId48"/>
    <p:sldId id="3490" r:id="rId49"/>
    <p:sldId id="3529" r:id="rId50"/>
    <p:sldId id="3525" r:id="rId51"/>
    <p:sldId id="256" r:id="rId52"/>
    <p:sldId id="3532" r:id="rId53"/>
    <p:sldId id="3531" r:id="rId54"/>
    <p:sldId id="3515" r:id="rId55"/>
    <p:sldId id="2874" r:id="rId56"/>
    <p:sldId id="3234" r:id="rId57"/>
  </p:sldIdLst>
  <p:sldSz cx="13004800" cy="9753600"/>
  <p:notesSz cx="6858000" cy="9144000"/>
  <p:embeddedFontLst>
    <p:embeddedFont>
      <p:font typeface="Arial Black" panose="020B0A04020102020204" pitchFamily="34" charset="0"/>
      <p:bold r:id="rId59"/>
    </p:embeddedFont>
    <p:embeddedFont>
      <p:font typeface="Arial Nova" panose="020B0504020202020204" pitchFamily="34" charset="0"/>
      <p:regular r:id="rId60"/>
      <p:bold r:id="rId61"/>
      <p:italic r:id="rId62"/>
      <p:boldItalic r:id="rId63"/>
    </p:embeddedFont>
    <p:embeddedFont>
      <p:font typeface="Baguet Script" panose="00000500000000000000" pitchFamily="2" charset="0"/>
      <p:regular r:id="rId64"/>
    </p:embeddedFont>
    <p:embeddedFont>
      <p:font typeface="Bookman Old Style" panose="02050604050505020204" pitchFamily="18" charset="0"/>
      <p:regular r:id="rId65"/>
      <p:bold r:id="rId66"/>
      <p:italic r:id="rId67"/>
      <p:boldItalic r:id="rId68"/>
    </p:embeddedFont>
    <p:embeddedFont>
      <p:font typeface="Calisto MT" panose="02040603050505030304" pitchFamily="18" charset="0"/>
      <p:regular r:id="rId69"/>
      <p:bold r:id="rId70"/>
      <p:italic r:id="rId71"/>
      <p:boldItalic r:id="rId72"/>
    </p:embeddedFont>
    <p:embeddedFont>
      <p:font typeface="Century Gothic" panose="020B0502020202020204" pitchFamily="34" charset="0"/>
      <p:regular r:id="rId73"/>
      <p:bold r:id="rId74"/>
      <p:italic r:id="rId75"/>
      <p:boldItalic r:id="rId76"/>
    </p:embeddedFont>
    <p:embeddedFont>
      <p:font typeface="Consolas" panose="020B0609020204030204" pitchFamily="49" charset="0"/>
      <p:regular r:id="rId77"/>
      <p:bold r:id="rId78"/>
      <p:italic r:id="rId79"/>
      <p:boldItalic r:id="rId80"/>
    </p:embeddedFont>
    <p:embeddedFont>
      <p:font typeface="Franklin Gothic Heavy" panose="020B0903020102020204" pitchFamily="34" charset="0"/>
      <p:regular r:id="rId81"/>
      <p:italic r:id="rId82"/>
    </p:embeddedFont>
    <p:embeddedFont>
      <p:font typeface="Georgia" panose="02040502050405020303" pitchFamily="18" charset="0"/>
      <p:regular r:id="rId83"/>
      <p:bold r:id="rId84"/>
      <p:italic r:id="rId85"/>
      <p:boldItalic r:id="rId86"/>
    </p:embeddedFont>
    <p:embeddedFont>
      <p:font typeface="Georgia Pro Semibold" panose="02040702050405020303" pitchFamily="18" charset="0"/>
      <p:bold r:id="rId87"/>
      <p:boldItalic r:id="rId88"/>
    </p:embeddedFont>
    <p:embeddedFont>
      <p:font typeface="Gill Sans Nova" panose="020B0602020104020203" pitchFamily="34" charset="0"/>
      <p:regular r:id="rId89"/>
      <p:bold r:id="rId90"/>
      <p:italic r:id="rId91"/>
      <p:boldItalic r:id="rId92"/>
    </p:embeddedFont>
    <p:embeddedFont>
      <p:font typeface="Gochi Hand" panose="020B0604020202020204" charset="0"/>
      <p:regular r:id="rId93"/>
    </p:embeddedFont>
    <p:embeddedFont>
      <p:font typeface="Lucida Sans" panose="020B0602030504020204" pitchFamily="34" charset="0"/>
      <p:regular r:id="rId94"/>
      <p:bold r:id="rId95"/>
      <p:italic r:id="rId96"/>
      <p:boldItalic r:id="rId97"/>
    </p:embeddedFont>
    <p:embeddedFont>
      <p:font typeface="Modern Love" panose="04090805081005020601" pitchFamily="82" charset="0"/>
      <p:regular r:id="rId98"/>
    </p:embeddedFont>
    <p:embeddedFont>
      <p:font typeface="Rockwell" panose="02060603020205020403" pitchFamily="18" charset="0"/>
      <p:regular r:id="rId99"/>
      <p:bold r:id="rId100"/>
      <p:italic r:id="rId101"/>
      <p:boldItalic r:id="rId102"/>
    </p:embeddedFont>
    <p:embeddedFont>
      <p:font typeface="Segoe UI" panose="020B0502040204020203" pitchFamily="34" charset="0"/>
      <p:regular r:id="rId103"/>
      <p:bold r:id="rId104"/>
      <p:italic r:id="rId105"/>
      <p:boldItalic r:id="rId106"/>
    </p:embeddedFont>
    <p:embeddedFont>
      <p:font typeface="The Hand" panose="03070502030502020204" pitchFamily="66" charset="0"/>
      <p:regular r:id="rId107"/>
      <p:bold r:id="rId108"/>
    </p:embeddedFont>
    <p:embeddedFont>
      <p:font typeface="Trebuchet MS" panose="020B0603020202020204" pitchFamily="34" charset="0"/>
      <p:regular r:id="rId109"/>
      <p:bold r:id="rId110"/>
      <p:italic r:id="rId111"/>
      <p:boldItalic r:id="rId112"/>
    </p:embeddedFont>
    <p:embeddedFont>
      <p:font typeface="Wingdings 2" panose="05020102010507070707" pitchFamily="18" charset="2"/>
      <p:regular r:id="rId113"/>
    </p:embeddedFont>
    <p:embeddedFont>
      <p:font typeface="Wingdings 3" panose="05040102010807070707" pitchFamily="18" charset="2"/>
      <p:regular r:id="rId1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96" y="6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117" Type="http://schemas.openxmlformats.org/officeDocument/2006/relationships/viewProps" Target="viewProps.xml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84" Type="http://schemas.openxmlformats.org/officeDocument/2006/relationships/font" Target="fonts/font26.fntdata"/><Relationship Id="rId89" Type="http://schemas.openxmlformats.org/officeDocument/2006/relationships/font" Target="fonts/font31.fntdata"/><Relationship Id="rId112" Type="http://schemas.openxmlformats.org/officeDocument/2006/relationships/font" Target="fonts/font54.fntdata"/><Relationship Id="rId16" Type="http://schemas.openxmlformats.org/officeDocument/2006/relationships/slideMaster" Target="slideMasters/slideMaster9.xml"/><Relationship Id="rId107" Type="http://schemas.openxmlformats.org/officeDocument/2006/relationships/font" Target="fonts/font49.fntdata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53" Type="http://schemas.openxmlformats.org/officeDocument/2006/relationships/slide" Target="slides/slide30.xml"/><Relationship Id="rId58" Type="http://schemas.openxmlformats.org/officeDocument/2006/relationships/notesMaster" Target="notesMasters/notesMaster1.xml"/><Relationship Id="rId74" Type="http://schemas.openxmlformats.org/officeDocument/2006/relationships/font" Target="fonts/font16.fntdata"/><Relationship Id="rId79" Type="http://schemas.openxmlformats.org/officeDocument/2006/relationships/font" Target="fonts/font21.fntdata"/><Relationship Id="rId102" Type="http://schemas.openxmlformats.org/officeDocument/2006/relationships/font" Target="fonts/font44.fntdata"/><Relationship Id="rId5" Type="http://schemas.openxmlformats.org/officeDocument/2006/relationships/customXml" Target="../customXml/item5.xml"/><Relationship Id="rId90" Type="http://schemas.openxmlformats.org/officeDocument/2006/relationships/font" Target="fonts/font32.fntdata"/><Relationship Id="rId95" Type="http://schemas.openxmlformats.org/officeDocument/2006/relationships/font" Target="fonts/font37.fntdata"/><Relationship Id="rId22" Type="http://schemas.openxmlformats.org/officeDocument/2006/relationships/slideMaster" Target="slideMasters/slideMaster15.xml"/><Relationship Id="rId27" Type="http://schemas.openxmlformats.org/officeDocument/2006/relationships/slide" Target="slides/slide4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113" Type="http://schemas.openxmlformats.org/officeDocument/2006/relationships/font" Target="fonts/font55.fntdata"/><Relationship Id="rId118" Type="http://schemas.openxmlformats.org/officeDocument/2006/relationships/theme" Target="theme/theme1.xml"/><Relationship Id="rId80" Type="http://schemas.openxmlformats.org/officeDocument/2006/relationships/font" Target="fonts/font22.fntdata"/><Relationship Id="rId85" Type="http://schemas.openxmlformats.org/officeDocument/2006/relationships/font" Target="fonts/font27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59" Type="http://schemas.openxmlformats.org/officeDocument/2006/relationships/font" Target="fonts/font1.fntdata"/><Relationship Id="rId103" Type="http://schemas.openxmlformats.org/officeDocument/2006/relationships/font" Target="fonts/font45.fntdata"/><Relationship Id="rId108" Type="http://schemas.openxmlformats.org/officeDocument/2006/relationships/font" Target="fonts/font50.fntdata"/><Relationship Id="rId54" Type="http://schemas.openxmlformats.org/officeDocument/2006/relationships/slide" Target="slides/slide31.xml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91" Type="http://schemas.openxmlformats.org/officeDocument/2006/relationships/font" Target="fonts/font33.fntdata"/><Relationship Id="rId96" Type="http://schemas.openxmlformats.org/officeDocument/2006/relationships/font" Target="fonts/font38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slideMaster" Target="slideMasters/slideMaster16.xml"/><Relationship Id="rId28" Type="http://schemas.openxmlformats.org/officeDocument/2006/relationships/slide" Target="slides/slide5.xml"/><Relationship Id="rId49" Type="http://schemas.openxmlformats.org/officeDocument/2006/relationships/slide" Target="slides/slide26.xml"/><Relationship Id="rId114" Type="http://schemas.openxmlformats.org/officeDocument/2006/relationships/font" Target="fonts/font56.fntdata"/><Relationship Id="rId119" Type="http://schemas.openxmlformats.org/officeDocument/2006/relationships/tableStyles" Target="tableStyles.xml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font" Target="fonts/font20.fntdata"/><Relationship Id="rId81" Type="http://schemas.openxmlformats.org/officeDocument/2006/relationships/font" Target="fonts/font23.fntdata"/><Relationship Id="rId86" Type="http://schemas.openxmlformats.org/officeDocument/2006/relationships/font" Target="fonts/font28.fntdata"/><Relationship Id="rId94" Type="http://schemas.openxmlformats.org/officeDocument/2006/relationships/font" Target="fonts/font36.fntdata"/><Relationship Id="rId99" Type="http://schemas.openxmlformats.org/officeDocument/2006/relationships/font" Target="fonts/font41.fntdata"/><Relationship Id="rId101" Type="http://schemas.openxmlformats.org/officeDocument/2006/relationships/font" Target="fonts/font43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6.xml"/><Relationship Id="rId109" Type="http://schemas.openxmlformats.org/officeDocument/2006/relationships/font" Target="fonts/font51.fntdata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font" Target="fonts/font18.fntdata"/><Relationship Id="rId97" Type="http://schemas.openxmlformats.org/officeDocument/2006/relationships/font" Target="fonts/font39.fntdata"/><Relationship Id="rId104" Type="http://schemas.openxmlformats.org/officeDocument/2006/relationships/font" Target="fonts/font46.fntdata"/><Relationship Id="rId120" Type="http://schemas.microsoft.com/office/2016/11/relationships/changesInfo" Target="changesInfos/changesInfo1.xml"/><Relationship Id="rId7" Type="http://schemas.openxmlformats.org/officeDocument/2006/relationships/customXml" Target="../customXml/item7.xml"/><Relationship Id="rId71" Type="http://schemas.openxmlformats.org/officeDocument/2006/relationships/font" Target="fonts/font13.fntdata"/><Relationship Id="rId92" Type="http://schemas.openxmlformats.org/officeDocument/2006/relationships/font" Target="fonts/font3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font" Target="fonts/font8.fntdata"/><Relationship Id="rId87" Type="http://schemas.openxmlformats.org/officeDocument/2006/relationships/font" Target="fonts/font29.fntdata"/><Relationship Id="rId110" Type="http://schemas.openxmlformats.org/officeDocument/2006/relationships/font" Target="fonts/font52.fntdata"/><Relationship Id="rId115" Type="http://schemas.openxmlformats.org/officeDocument/2006/relationships/commentAuthors" Target="commentAuthors.xml"/><Relationship Id="rId61" Type="http://schemas.openxmlformats.org/officeDocument/2006/relationships/font" Target="fonts/font3.fntdata"/><Relationship Id="rId82" Type="http://schemas.openxmlformats.org/officeDocument/2006/relationships/font" Target="fonts/font24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font" Target="fonts/font19.fntdata"/><Relationship Id="rId100" Type="http://schemas.openxmlformats.org/officeDocument/2006/relationships/font" Target="fonts/font42.fntdata"/><Relationship Id="rId105" Type="http://schemas.openxmlformats.org/officeDocument/2006/relationships/font" Target="fonts/font47.fntdata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28.xml"/><Relationship Id="rId72" Type="http://schemas.openxmlformats.org/officeDocument/2006/relationships/font" Target="fonts/font14.fntdata"/><Relationship Id="rId93" Type="http://schemas.openxmlformats.org/officeDocument/2006/relationships/font" Target="fonts/font35.fntdata"/><Relationship Id="rId98" Type="http://schemas.openxmlformats.org/officeDocument/2006/relationships/font" Target="fonts/font40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.xml"/><Relationship Id="rId46" Type="http://schemas.openxmlformats.org/officeDocument/2006/relationships/slide" Target="slides/slide23.xml"/><Relationship Id="rId67" Type="http://schemas.openxmlformats.org/officeDocument/2006/relationships/font" Target="fonts/font9.fntdata"/><Relationship Id="rId116" Type="http://schemas.openxmlformats.org/officeDocument/2006/relationships/presProps" Target="presProps.xml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18.xml"/><Relationship Id="rId62" Type="http://schemas.openxmlformats.org/officeDocument/2006/relationships/font" Target="fonts/font4.fntdata"/><Relationship Id="rId83" Type="http://schemas.openxmlformats.org/officeDocument/2006/relationships/font" Target="fonts/font25.fntdata"/><Relationship Id="rId88" Type="http://schemas.openxmlformats.org/officeDocument/2006/relationships/font" Target="fonts/font30.fntdata"/><Relationship Id="rId111" Type="http://schemas.openxmlformats.org/officeDocument/2006/relationships/font" Target="fonts/font53.fntdata"/><Relationship Id="rId15" Type="http://schemas.openxmlformats.org/officeDocument/2006/relationships/slideMaster" Target="slideMasters/slideMaster8.xml"/><Relationship Id="rId36" Type="http://schemas.openxmlformats.org/officeDocument/2006/relationships/slide" Target="slides/slide13.xml"/><Relationship Id="rId57" Type="http://schemas.openxmlformats.org/officeDocument/2006/relationships/slide" Target="slides/slide34.xml"/><Relationship Id="rId106" Type="http://schemas.openxmlformats.org/officeDocument/2006/relationships/font" Target="fonts/font4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Kyryliw" userId="a160673c-e7c2-4eac-ae0d-673ec02e1fb1" providerId="ADAL" clId="{69066812-F560-43A2-86D0-A6D9C771BFAD}"/>
    <pc:docChg chg="undo custSel modSld">
      <pc:chgData name="Michael Kyryliw" userId="a160673c-e7c2-4eac-ae0d-673ec02e1fb1" providerId="ADAL" clId="{69066812-F560-43A2-86D0-A6D9C771BFAD}" dt="2024-09-03T12:10:53.917" v="12" actId="26606"/>
      <pc:docMkLst>
        <pc:docMk/>
      </pc:docMkLst>
      <pc:sldChg chg="addSp delSp modSp mod">
        <pc:chgData name="Michael Kyryliw" userId="a160673c-e7c2-4eac-ae0d-673ec02e1fb1" providerId="ADAL" clId="{69066812-F560-43A2-86D0-A6D9C771BFAD}" dt="2024-09-03T12:10:09.663" v="9" actId="26606"/>
        <pc:sldMkLst>
          <pc:docMk/>
          <pc:sldMk cId="268952536" sldId="257"/>
        </pc:sldMkLst>
        <pc:spChg chg="mod">
          <ac:chgData name="Michael Kyryliw" userId="a160673c-e7c2-4eac-ae0d-673ec02e1fb1" providerId="ADAL" clId="{69066812-F560-43A2-86D0-A6D9C771BFAD}" dt="2024-09-03T12:10:09.663" v="9" actId="26606"/>
          <ac:spMkLst>
            <pc:docMk/>
            <pc:sldMk cId="268952536" sldId="257"/>
            <ac:spMk id="2" creationId="{DFE0769A-7E01-E876-67AE-5A5A3311E0F5}"/>
          </ac:spMkLst>
        </pc:spChg>
        <pc:spChg chg="mod">
          <ac:chgData name="Michael Kyryliw" userId="a160673c-e7c2-4eac-ae0d-673ec02e1fb1" providerId="ADAL" clId="{69066812-F560-43A2-86D0-A6D9C771BFAD}" dt="2024-09-03T12:10:09.663" v="9" actId="26606"/>
          <ac:spMkLst>
            <pc:docMk/>
            <pc:sldMk cId="268952536" sldId="257"/>
            <ac:spMk id="3" creationId="{849E3A82-0C65-BB96-D105-556BED086E54}"/>
          </ac:spMkLst>
        </pc:spChg>
        <pc:spChg chg="del">
          <ac:chgData name="Michael Kyryliw" userId="a160673c-e7c2-4eac-ae0d-673ec02e1fb1" providerId="ADAL" clId="{69066812-F560-43A2-86D0-A6D9C771BFAD}" dt="2024-09-03T12:10:09.663" v="9" actId="26606"/>
          <ac:spMkLst>
            <pc:docMk/>
            <pc:sldMk cId="268952536" sldId="257"/>
            <ac:spMk id="12" creationId="{D2B783EE-0239-4717-BBEA-8C9EAC61C824}"/>
          </ac:spMkLst>
        </pc:spChg>
        <pc:spChg chg="del">
          <ac:chgData name="Michael Kyryliw" userId="a160673c-e7c2-4eac-ae0d-673ec02e1fb1" providerId="ADAL" clId="{69066812-F560-43A2-86D0-A6D9C771BFAD}" dt="2024-09-03T12:10:09.663" v="9" actId="26606"/>
          <ac:spMkLst>
            <pc:docMk/>
            <pc:sldMk cId="268952536" sldId="257"/>
            <ac:spMk id="14" creationId="{A7B99495-F43F-4D80-A44F-2CB4764EB90B}"/>
          </ac:spMkLst>
        </pc:spChg>
        <pc:spChg chg="del">
          <ac:chgData name="Michael Kyryliw" userId="a160673c-e7c2-4eac-ae0d-673ec02e1fb1" providerId="ADAL" clId="{69066812-F560-43A2-86D0-A6D9C771BFAD}" dt="2024-09-03T12:10:09.663" v="9" actId="26606"/>
          <ac:spMkLst>
            <pc:docMk/>
            <pc:sldMk cId="268952536" sldId="257"/>
            <ac:spMk id="16" creationId="{70BEB1E7-2F88-40BC-B73D-42E5B6F80BFC}"/>
          </ac:spMkLst>
        </pc:spChg>
        <pc:spChg chg="add">
          <ac:chgData name="Michael Kyryliw" userId="a160673c-e7c2-4eac-ae0d-673ec02e1fb1" providerId="ADAL" clId="{69066812-F560-43A2-86D0-A6D9C771BFAD}" dt="2024-09-03T12:10:09.663" v="9" actId="26606"/>
          <ac:spMkLst>
            <pc:docMk/>
            <pc:sldMk cId="268952536" sldId="257"/>
            <ac:spMk id="22" creationId="{D75A5B51-0925-4835-8511-A0DD17EAA97C}"/>
          </ac:spMkLst>
        </pc:spChg>
        <pc:spChg chg="add">
          <ac:chgData name="Michael Kyryliw" userId="a160673c-e7c2-4eac-ae0d-673ec02e1fb1" providerId="ADAL" clId="{69066812-F560-43A2-86D0-A6D9C771BFAD}" dt="2024-09-03T12:10:09.663" v="9" actId="26606"/>
          <ac:spMkLst>
            <pc:docMk/>
            <pc:sldMk cId="268952536" sldId="257"/>
            <ac:spMk id="24" creationId="{5CDFD20D-8E4F-4E3A-AF87-93F23E0DBFB3}"/>
          </ac:spMkLst>
        </pc:spChg>
        <pc:picChg chg="mod">
          <ac:chgData name="Michael Kyryliw" userId="a160673c-e7c2-4eac-ae0d-673ec02e1fb1" providerId="ADAL" clId="{69066812-F560-43A2-86D0-A6D9C771BFAD}" dt="2024-09-03T12:10:09.663" v="9" actId="26606"/>
          <ac:picMkLst>
            <pc:docMk/>
            <pc:sldMk cId="268952536" sldId="257"/>
            <ac:picMk id="5" creationId="{7B281F6E-12AC-6A1B-5F58-08FD712628BC}"/>
          </ac:picMkLst>
        </pc:picChg>
        <pc:picChg chg="mod">
          <ac:chgData name="Michael Kyryliw" userId="a160673c-e7c2-4eac-ae0d-673ec02e1fb1" providerId="ADAL" clId="{69066812-F560-43A2-86D0-A6D9C771BFAD}" dt="2024-09-03T12:10:09.663" v="9" actId="26606"/>
          <ac:picMkLst>
            <pc:docMk/>
            <pc:sldMk cId="268952536" sldId="257"/>
            <ac:picMk id="10" creationId="{3EEF3DCB-E1FB-4E5B-3B02-B9E7F643D36D}"/>
          </ac:picMkLst>
        </pc:picChg>
        <pc:picChg chg="mod">
          <ac:chgData name="Michael Kyryliw" userId="a160673c-e7c2-4eac-ae0d-673ec02e1fb1" providerId="ADAL" clId="{69066812-F560-43A2-86D0-A6D9C771BFAD}" dt="2024-09-03T12:10:09.663" v="9" actId="26606"/>
          <ac:picMkLst>
            <pc:docMk/>
            <pc:sldMk cId="268952536" sldId="257"/>
            <ac:picMk id="17" creationId="{CE9B6932-B5D6-70B2-262C-5C14CFA75F15}"/>
          </ac:picMkLst>
        </pc:picChg>
      </pc:sldChg>
      <pc:sldChg chg="addSp mod">
        <pc:chgData name="Michael Kyryliw" userId="a160673c-e7c2-4eac-ae0d-673ec02e1fb1" providerId="ADAL" clId="{69066812-F560-43A2-86D0-A6D9C771BFAD}" dt="2024-09-03T12:09:28.404" v="0" actId="26606"/>
        <pc:sldMkLst>
          <pc:docMk/>
          <pc:sldMk cId="3981663113" sldId="3237"/>
        </pc:sldMkLst>
        <pc:spChg chg="add">
          <ac:chgData name="Michael Kyryliw" userId="a160673c-e7c2-4eac-ae0d-673ec02e1fb1" providerId="ADAL" clId="{69066812-F560-43A2-86D0-A6D9C771BFAD}" dt="2024-09-03T12:09:28.404" v="0" actId="26606"/>
          <ac:spMkLst>
            <pc:docMk/>
            <pc:sldMk cId="3981663113" sldId="3237"/>
            <ac:spMk id="10" creationId="{32BC26D8-82FB-445E-AA49-62A77D7C1EE0}"/>
          </ac:spMkLst>
        </pc:spChg>
        <pc:spChg chg="add">
          <ac:chgData name="Michael Kyryliw" userId="a160673c-e7c2-4eac-ae0d-673ec02e1fb1" providerId="ADAL" clId="{69066812-F560-43A2-86D0-A6D9C771BFAD}" dt="2024-09-03T12:09:28.404" v="0" actId="26606"/>
          <ac:spMkLst>
            <pc:docMk/>
            <pc:sldMk cId="3981663113" sldId="3237"/>
            <ac:spMk id="12" creationId="{CB44330D-EA18-4254-AA95-EB49948539B8}"/>
          </ac:spMkLst>
        </pc:spChg>
      </pc:sldChg>
      <pc:sldChg chg="addSp delSp modSp mod setBg">
        <pc:chgData name="Michael Kyryliw" userId="a160673c-e7c2-4eac-ae0d-673ec02e1fb1" providerId="ADAL" clId="{69066812-F560-43A2-86D0-A6D9C771BFAD}" dt="2024-09-03T12:09:32.468" v="1" actId="26606"/>
        <pc:sldMkLst>
          <pc:docMk/>
          <pc:sldMk cId="1022341073" sldId="3484"/>
        </pc:sldMkLst>
        <pc:spChg chg="del">
          <ac:chgData name="Michael Kyryliw" userId="a160673c-e7c2-4eac-ae0d-673ec02e1fb1" providerId="ADAL" clId="{69066812-F560-43A2-86D0-A6D9C771BFAD}" dt="2024-09-03T12:09:32.468" v="1" actId="26606"/>
          <ac:spMkLst>
            <pc:docMk/>
            <pc:sldMk cId="1022341073" sldId="3484"/>
            <ac:spMk id="2" creationId="{E29B26E9-D642-BF08-CCC8-D133CBD115CC}"/>
          </ac:spMkLst>
        </pc:spChg>
        <pc:spChg chg="del">
          <ac:chgData name="Michael Kyryliw" userId="a160673c-e7c2-4eac-ae0d-673ec02e1fb1" providerId="ADAL" clId="{69066812-F560-43A2-86D0-A6D9C771BFAD}" dt="2024-09-03T12:09:32.468" v="1" actId="26606"/>
          <ac:spMkLst>
            <pc:docMk/>
            <pc:sldMk cId="1022341073" sldId="3484"/>
            <ac:spMk id="3" creationId="{08E64863-F1D9-A91F-3BE2-763C43122699}"/>
          </ac:spMkLst>
        </pc:spChg>
        <pc:spChg chg="add">
          <ac:chgData name="Michael Kyryliw" userId="a160673c-e7c2-4eac-ae0d-673ec02e1fb1" providerId="ADAL" clId="{69066812-F560-43A2-86D0-A6D9C771BFAD}" dt="2024-09-03T12:09:32.468" v="1" actId="26606"/>
          <ac:spMkLst>
            <pc:docMk/>
            <pc:sldMk cId="1022341073" sldId="3484"/>
            <ac:spMk id="1031" creationId="{AB8C311F-7253-4AED-9701-7FC0708C41C7}"/>
          </ac:spMkLst>
        </pc:spChg>
        <pc:spChg chg="add">
          <ac:chgData name="Michael Kyryliw" userId="a160673c-e7c2-4eac-ae0d-673ec02e1fb1" providerId="ADAL" clId="{69066812-F560-43A2-86D0-A6D9C771BFAD}" dt="2024-09-03T12:09:32.468" v="1" actId="26606"/>
          <ac:spMkLst>
            <pc:docMk/>
            <pc:sldMk cId="1022341073" sldId="3484"/>
            <ac:spMk id="1033" creationId="{E2384209-CB15-4CDF-9D31-C44FD9A3F20D}"/>
          </ac:spMkLst>
        </pc:spChg>
        <pc:spChg chg="add">
          <ac:chgData name="Michael Kyryliw" userId="a160673c-e7c2-4eac-ae0d-673ec02e1fb1" providerId="ADAL" clId="{69066812-F560-43A2-86D0-A6D9C771BFAD}" dt="2024-09-03T12:09:32.468" v="1" actId="26606"/>
          <ac:spMkLst>
            <pc:docMk/>
            <pc:sldMk cId="1022341073" sldId="3484"/>
            <ac:spMk id="1035" creationId="{2633B3B5-CC90-43F0-8714-D31D1F3F0209}"/>
          </ac:spMkLst>
        </pc:spChg>
        <pc:spChg chg="add">
          <ac:chgData name="Michael Kyryliw" userId="a160673c-e7c2-4eac-ae0d-673ec02e1fb1" providerId="ADAL" clId="{69066812-F560-43A2-86D0-A6D9C771BFAD}" dt="2024-09-03T12:09:32.468" v="1" actId="26606"/>
          <ac:spMkLst>
            <pc:docMk/>
            <pc:sldMk cId="1022341073" sldId="3484"/>
            <ac:spMk id="1037" creationId="{A8D57A06-A426-446D-B02C-A2DC6B62E45E}"/>
          </ac:spMkLst>
        </pc:spChg>
        <pc:picChg chg="mod">
          <ac:chgData name="Michael Kyryliw" userId="a160673c-e7c2-4eac-ae0d-673ec02e1fb1" providerId="ADAL" clId="{69066812-F560-43A2-86D0-A6D9C771BFAD}" dt="2024-09-03T12:09:32.468" v="1" actId="26606"/>
          <ac:picMkLst>
            <pc:docMk/>
            <pc:sldMk cId="1022341073" sldId="3484"/>
            <ac:picMk id="1026" creationId="{1C46158A-AF3C-B9BB-9B11-9013B27AD097}"/>
          </ac:picMkLst>
        </pc:picChg>
      </pc:sldChg>
      <pc:sldChg chg="addSp modSp mod setBg">
        <pc:chgData name="Michael Kyryliw" userId="a160673c-e7c2-4eac-ae0d-673ec02e1fb1" providerId="ADAL" clId="{69066812-F560-43A2-86D0-A6D9C771BFAD}" dt="2024-09-03T12:09:36.908" v="2" actId="26606"/>
        <pc:sldMkLst>
          <pc:docMk/>
          <pc:sldMk cId="544511543" sldId="3494"/>
        </pc:sldMkLst>
        <pc:spChg chg="mod">
          <ac:chgData name="Michael Kyryliw" userId="a160673c-e7c2-4eac-ae0d-673ec02e1fb1" providerId="ADAL" clId="{69066812-F560-43A2-86D0-A6D9C771BFAD}" dt="2024-09-03T12:09:36.908" v="2" actId="26606"/>
          <ac:spMkLst>
            <pc:docMk/>
            <pc:sldMk cId="544511543" sldId="3494"/>
            <ac:spMk id="2" creationId="{7D6E21D1-FC0D-F7E7-456D-26E3EF2C82F7}"/>
          </ac:spMkLst>
        </pc:spChg>
        <pc:spChg chg="add">
          <ac:chgData name="Michael Kyryliw" userId="a160673c-e7c2-4eac-ae0d-673ec02e1fb1" providerId="ADAL" clId="{69066812-F560-43A2-86D0-A6D9C771BFAD}" dt="2024-09-03T12:09:36.908" v="2" actId="26606"/>
          <ac:spMkLst>
            <pc:docMk/>
            <pc:sldMk cId="544511543" sldId="3494"/>
            <ac:spMk id="11" creationId="{B87C619C-EBAB-488E-96B9-153AA4C9B440}"/>
          </ac:spMkLst>
        </pc:spChg>
        <pc:spChg chg="add">
          <ac:chgData name="Michael Kyryliw" userId="a160673c-e7c2-4eac-ae0d-673ec02e1fb1" providerId="ADAL" clId="{69066812-F560-43A2-86D0-A6D9C771BFAD}" dt="2024-09-03T12:09:36.908" v="2" actId="26606"/>
          <ac:spMkLst>
            <pc:docMk/>
            <pc:sldMk cId="544511543" sldId="3494"/>
            <ac:spMk id="13" creationId="{130DA1C1-36FD-41D8-9826-EE797BF39BAB}"/>
          </ac:spMkLst>
        </pc:spChg>
        <pc:spChg chg="add">
          <ac:chgData name="Michael Kyryliw" userId="a160673c-e7c2-4eac-ae0d-673ec02e1fb1" providerId="ADAL" clId="{69066812-F560-43A2-86D0-A6D9C771BFAD}" dt="2024-09-03T12:09:36.908" v="2" actId="26606"/>
          <ac:spMkLst>
            <pc:docMk/>
            <pc:sldMk cId="544511543" sldId="3494"/>
            <ac:spMk id="15" creationId="{35BC54F7-1315-4D6C-9420-A5BF0CDDBC04}"/>
          </ac:spMkLst>
        </pc:spChg>
        <pc:picChg chg="mod">
          <ac:chgData name="Michael Kyryliw" userId="a160673c-e7c2-4eac-ae0d-673ec02e1fb1" providerId="ADAL" clId="{69066812-F560-43A2-86D0-A6D9C771BFAD}" dt="2024-09-03T12:09:36.908" v="2" actId="26606"/>
          <ac:picMkLst>
            <pc:docMk/>
            <pc:sldMk cId="544511543" sldId="3494"/>
            <ac:picMk id="5" creationId="{D17951B3-3183-B4A0-0CEC-C83BA12BCBA0}"/>
          </ac:picMkLst>
        </pc:picChg>
        <pc:picChg chg="mod">
          <ac:chgData name="Michael Kyryliw" userId="a160673c-e7c2-4eac-ae0d-673ec02e1fb1" providerId="ADAL" clId="{69066812-F560-43A2-86D0-A6D9C771BFAD}" dt="2024-09-03T12:09:36.908" v="2" actId="26606"/>
          <ac:picMkLst>
            <pc:docMk/>
            <pc:sldMk cId="544511543" sldId="3494"/>
            <ac:picMk id="6" creationId="{9C71431E-BC35-C923-FCDE-50F138B2A4FA}"/>
          </ac:picMkLst>
        </pc:picChg>
      </pc:sldChg>
      <pc:sldChg chg="addSp modSp mod setBg">
        <pc:chgData name="Michael Kyryliw" userId="a160673c-e7c2-4eac-ae0d-673ec02e1fb1" providerId="ADAL" clId="{69066812-F560-43A2-86D0-A6D9C771BFAD}" dt="2024-09-03T12:10:53.917" v="12" actId="26606"/>
        <pc:sldMkLst>
          <pc:docMk/>
          <pc:sldMk cId="842669558" sldId="3515"/>
        </pc:sldMkLst>
        <pc:spChg chg="mod">
          <ac:chgData name="Michael Kyryliw" userId="a160673c-e7c2-4eac-ae0d-673ec02e1fb1" providerId="ADAL" clId="{69066812-F560-43A2-86D0-A6D9C771BFAD}" dt="2024-09-03T12:10:53.917" v="12" actId="26606"/>
          <ac:spMkLst>
            <pc:docMk/>
            <pc:sldMk cId="842669558" sldId="3515"/>
            <ac:spMk id="2" creationId="{79F64D1A-934B-06C3-69F1-D5F47CE89BF5}"/>
          </ac:spMkLst>
        </pc:spChg>
        <pc:spChg chg="mod">
          <ac:chgData name="Michael Kyryliw" userId="a160673c-e7c2-4eac-ae0d-673ec02e1fb1" providerId="ADAL" clId="{69066812-F560-43A2-86D0-A6D9C771BFAD}" dt="2024-09-03T12:10:53.917" v="12" actId="26606"/>
          <ac:spMkLst>
            <pc:docMk/>
            <pc:sldMk cId="842669558" sldId="3515"/>
            <ac:spMk id="3" creationId="{3A9AC479-4C80-A7F1-F62D-F36FC50F80CD}"/>
          </ac:spMkLst>
        </pc:spChg>
        <pc:spChg chg="add">
          <ac:chgData name="Michael Kyryliw" userId="a160673c-e7c2-4eac-ae0d-673ec02e1fb1" providerId="ADAL" clId="{69066812-F560-43A2-86D0-A6D9C771BFAD}" dt="2024-09-03T12:10:53.917" v="12" actId="26606"/>
          <ac:spMkLst>
            <pc:docMk/>
            <pc:sldMk cId="842669558" sldId="3515"/>
            <ac:spMk id="8" creationId="{100EDD19-6802-4EC3-95CE-CFFAB042CFD6}"/>
          </ac:spMkLst>
        </pc:spChg>
        <pc:spChg chg="add">
          <ac:chgData name="Michael Kyryliw" userId="a160673c-e7c2-4eac-ae0d-673ec02e1fb1" providerId="ADAL" clId="{69066812-F560-43A2-86D0-A6D9C771BFAD}" dt="2024-09-03T12:10:53.917" v="12" actId="26606"/>
          <ac:spMkLst>
            <pc:docMk/>
            <pc:sldMk cId="842669558" sldId="3515"/>
            <ac:spMk id="10" creationId="{DB17E863-922E-4C26-BD64-E8FD41D28661}"/>
          </ac:spMkLst>
        </pc:spChg>
      </pc:sldChg>
      <pc:sldChg chg="addSp delSp modSp mod">
        <pc:chgData name="Michael Kyryliw" userId="a160673c-e7c2-4eac-ae0d-673ec02e1fb1" providerId="ADAL" clId="{69066812-F560-43A2-86D0-A6D9C771BFAD}" dt="2024-09-03T12:10:19.208" v="10" actId="26606"/>
        <pc:sldMkLst>
          <pc:docMk/>
          <pc:sldMk cId="1782547418" sldId="3518"/>
        </pc:sldMkLst>
        <pc:spChg chg="del">
          <ac:chgData name="Michael Kyryliw" userId="a160673c-e7c2-4eac-ae0d-673ec02e1fb1" providerId="ADAL" clId="{69066812-F560-43A2-86D0-A6D9C771BFAD}" dt="2024-09-03T12:10:19.208" v="10" actId="26606"/>
          <ac:spMkLst>
            <pc:docMk/>
            <pc:sldMk cId="1782547418" sldId="3518"/>
            <ac:spMk id="12" creationId="{32BC26D8-82FB-445E-AA49-62A77D7C1EE0}"/>
          </ac:spMkLst>
        </pc:spChg>
        <pc:spChg chg="del">
          <ac:chgData name="Michael Kyryliw" userId="a160673c-e7c2-4eac-ae0d-673ec02e1fb1" providerId="ADAL" clId="{69066812-F560-43A2-86D0-A6D9C771BFAD}" dt="2024-09-03T12:10:19.208" v="10" actId="26606"/>
          <ac:spMkLst>
            <pc:docMk/>
            <pc:sldMk cId="1782547418" sldId="3518"/>
            <ac:spMk id="14" creationId="{CB44330D-EA18-4254-AA95-EB49948539B8}"/>
          </ac:spMkLst>
        </pc:spChg>
        <pc:spChg chg="add">
          <ac:chgData name="Michael Kyryliw" userId="a160673c-e7c2-4eac-ae0d-673ec02e1fb1" providerId="ADAL" clId="{69066812-F560-43A2-86D0-A6D9C771BFAD}" dt="2024-09-03T12:10:19.208" v="10" actId="26606"/>
          <ac:spMkLst>
            <pc:docMk/>
            <pc:sldMk cId="1782547418" sldId="3518"/>
            <ac:spMk id="19" creationId="{94087E04-C99E-4195-8EBA-1BD4C45117C9}"/>
          </ac:spMkLst>
        </pc:spChg>
        <pc:spChg chg="add">
          <ac:chgData name="Michael Kyryliw" userId="a160673c-e7c2-4eac-ae0d-673ec02e1fb1" providerId="ADAL" clId="{69066812-F560-43A2-86D0-A6D9C771BFAD}" dt="2024-09-03T12:10:19.208" v="10" actId="26606"/>
          <ac:spMkLst>
            <pc:docMk/>
            <pc:sldMk cId="1782547418" sldId="3518"/>
            <ac:spMk id="25" creationId="{FD73501D-A515-4725-8404-1315A591A54C}"/>
          </ac:spMkLst>
        </pc:spChg>
        <pc:grpChg chg="add">
          <ac:chgData name="Michael Kyryliw" userId="a160673c-e7c2-4eac-ae0d-673ec02e1fb1" providerId="ADAL" clId="{69066812-F560-43A2-86D0-A6D9C771BFAD}" dt="2024-09-03T12:10:19.208" v="10" actId="26606"/>
          <ac:grpSpMkLst>
            <pc:docMk/>
            <pc:sldMk cId="1782547418" sldId="3518"/>
            <ac:grpSpMk id="21" creationId="{336EACDA-272E-4472-852A-83CAB409195F}"/>
          </ac:grpSpMkLst>
        </pc:grpChg>
        <pc:picChg chg="mod">
          <ac:chgData name="Michael Kyryliw" userId="a160673c-e7c2-4eac-ae0d-673ec02e1fb1" providerId="ADAL" clId="{69066812-F560-43A2-86D0-A6D9C771BFAD}" dt="2024-09-03T12:10:19.208" v="10" actId="26606"/>
          <ac:picMkLst>
            <pc:docMk/>
            <pc:sldMk cId="1782547418" sldId="3518"/>
            <ac:picMk id="7" creationId="{44EFB149-08DC-CA38-DC8B-AC10AE567238}"/>
          </ac:picMkLst>
        </pc:picChg>
      </pc:sldChg>
      <pc:sldChg chg="addSp delSp modSp mod">
        <pc:chgData name="Michael Kyryliw" userId="a160673c-e7c2-4eac-ae0d-673ec02e1fb1" providerId="ADAL" clId="{69066812-F560-43A2-86D0-A6D9C771BFAD}" dt="2024-09-03T12:09:56.242" v="8" actId="26606"/>
        <pc:sldMkLst>
          <pc:docMk/>
          <pc:sldMk cId="601973457" sldId="3522"/>
        </pc:sldMkLst>
        <pc:spChg chg="mod">
          <ac:chgData name="Michael Kyryliw" userId="a160673c-e7c2-4eac-ae0d-673ec02e1fb1" providerId="ADAL" clId="{69066812-F560-43A2-86D0-A6D9C771BFAD}" dt="2024-09-03T12:09:56.242" v="8" actId="26606"/>
          <ac:spMkLst>
            <pc:docMk/>
            <pc:sldMk cId="601973457" sldId="3522"/>
            <ac:spMk id="2" creationId="{026ECEED-B6BF-31AC-408E-D32C59A46EA3}"/>
          </ac:spMkLst>
        </pc:spChg>
        <pc:spChg chg="mod">
          <ac:chgData name="Michael Kyryliw" userId="a160673c-e7c2-4eac-ae0d-673ec02e1fb1" providerId="ADAL" clId="{69066812-F560-43A2-86D0-A6D9C771BFAD}" dt="2024-09-03T12:09:56.242" v="8" actId="26606"/>
          <ac:spMkLst>
            <pc:docMk/>
            <pc:sldMk cId="601973457" sldId="3522"/>
            <ac:spMk id="6" creationId="{B20A8E17-A48F-5611-8002-58012666C873}"/>
          </ac:spMkLst>
        </pc:spChg>
        <pc:spChg chg="del">
          <ac:chgData name="Michael Kyryliw" userId="a160673c-e7c2-4eac-ae0d-673ec02e1fb1" providerId="ADAL" clId="{69066812-F560-43A2-86D0-A6D9C771BFAD}" dt="2024-09-03T12:09:56.242" v="8" actId="26606"/>
          <ac:spMkLst>
            <pc:docMk/>
            <pc:sldMk cId="601973457" sldId="3522"/>
            <ac:spMk id="11" creationId="{B95B9BA8-1D69-4796-85F5-B6D0BD52354B}"/>
          </ac:spMkLst>
        </pc:spChg>
        <pc:spChg chg="add">
          <ac:chgData name="Michael Kyryliw" userId="a160673c-e7c2-4eac-ae0d-673ec02e1fb1" providerId="ADAL" clId="{69066812-F560-43A2-86D0-A6D9C771BFAD}" dt="2024-09-03T12:09:56.242" v="8" actId="26606"/>
          <ac:spMkLst>
            <pc:docMk/>
            <pc:sldMk cId="601973457" sldId="3522"/>
            <ac:spMk id="20" creationId="{5C8908E2-EE49-44D2-9428-A28D2312A8D5}"/>
          </ac:spMkLst>
        </pc:spChg>
        <pc:spChg chg="add">
          <ac:chgData name="Michael Kyryliw" userId="a160673c-e7c2-4eac-ae0d-673ec02e1fb1" providerId="ADAL" clId="{69066812-F560-43A2-86D0-A6D9C771BFAD}" dt="2024-09-03T12:09:56.242" v="8" actId="26606"/>
          <ac:spMkLst>
            <pc:docMk/>
            <pc:sldMk cId="601973457" sldId="3522"/>
            <ac:spMk id="26" creationId="{8B88B599-C539-4F18-A32A-40207EC6E21A}"/>
          </ac:spMkLst>
        </pc:spChg>
        <pc:spChg chg="add">
          <ac:chgData name="Michael Kyryliw" userId="a160673c-e7c2-4eac-ae0d-673ec02e1fb1" providerId="ADAL" clId="{69066812-F560-43A2-86D0-A6D9C771BFAD}" dt="2024-09-03T12:09:56.242" v="8" actId="26606"/>
          <ac:spMkLst>
            <pc:docMk/>
            <pc:sldMk cId="601973457" sldId="3522"/>
            <ac:spMk id="28" creationId="{ED888B23-07FA-482A-96DF-47E31AF1A603}"/>
          </ac:spMkLst>
        </pc:spChg>
        <pc:spChg chg="add">
          <ac:chgData name="Michael Kyryliw" userId="a160673c-e7c2-4eac-ae0d-673ec02e1fb1" providerId="ADAL" clId="{69066812-F560-43A2-86D0-A6D9C771BFAD}" dt="2024-09-03T12:09:56.242" v="8" actId="26606"/>
          <ac:spMkLst>
            <pc:docMk/>
            <pc:sldMk cId="601973457" sldId="3522"/>
            <ac:spMk id="30" creationId="{A17BF396-6023-48D8-9C0C-893820872982}"/>
          </ac:spMkLst>
        </pc:spChg>
        <pc:grpChg chg="del">
          <ac:chgData name="Michael Kyryliw" userId="a160673c-e7c2-4eac-ae0d-673ec02e1fb1" providerId="ADAL" clId="{69066812-F560-43A2-86D0-A6D9C771BFAD}" dt="2024-09-03T12:09:56.242" v="8" actId="26606"/>
          <ac:grpSpMkLst>
            <pc:docMk/>
            <pc:sldMk cId="601973457" sldId="3522"/>
            <ac:grpSpMk id="13" creationId="{23705FF7-CAB4-430F-A07B-AF2245F17F1C}"/>
          </ac:grpSpMkLst>
        </pc:grpChg>
        <pc:grpChg chg="add">
          <ac:chgData name="Michael Kyryliw" userId="a160673c-e7c2-4eac-ae0d-673ec02e1fb1" providerId="ADAL" clId="{69066812-F560-43A2-86D0-A6D9C771BFAD}" dt="2024-09-03T12:09:56.242" v="8" actId="26606"/>
          <ac:grpSpMkLst>
            <pc:docMk/>
            <pc:sldMk cId="601973457" sldId="3522"/>
            <ac:grpSpMk id="22" creationId="{B29018A0-5DE6-4CC9-AB25-675616AF7225}"/>
          </ac:grpSpMkLst>
        </pc:grpChg>
        <pc:picChg chg="mod">
          <ac:chgData name="Michael Kyryliw" userId="a160673c-e7c2-4eac-ae0d-673ec02e1fb1" providerId="ADAL" clId="{69066812-F560-43A2-86D0-A6D9C771BFAD}" dt="2024-09-03T12:09:56.242" v="8" actId="26606"/>
          <ac:picMkLst>
            <pc:docMk/>
            <pc:sldMk cId="601973457" sldId="3522"/>
            <ac:picMk id="5" creationId="{2C7894D9-FF12-6F5A-7CD6-047577CFDBA3}"/>
          </ac:picMkLst>
        </pc:picChg>
      </pc:sldChg>
      <pc:sldChg chg="addSp modSp mod setBg">
        <pc:chgData name="Michael Kyryliw" userId="a160673c-e7c2-4eac-ae0d-673ec02e1fb1" providerId="ADAL" clId="{69066812-F560-43A2-86D0-A6D9C771BFAD}" dt="2024-09-03T12:10:45.858" v="11" actId="26606"/>
        <pc:sldMkLst>
          <pc:docMk/>
          <pc:sldMk cId="2253676179" sldId="3531"/>
        </pc:sldMkLst>
        <pc:spChg chg="mod">
          <ac:chgData name="Michael Kyryliw" userId="a160673c-e7c2-4eac-ae0d-673ec02e1fb1" providerId="ADAL" clId="{69066812-F560-43A2-86D0-A6D9C771BFAD}" dt="2024-09-03T12:10:45.858" v="11" actId="26606"/>
          <ac:spMkLst>
            <pc:docMk/>
            <pc:sldMk cId="2253676179" sldId="3531"/>
            <ac:spMk id="2" creationId="{4FD81E26-CCE9-4EC0-B8FD-A986B13D0678}"/>
          </ac:spMkLst>
        </pc:spChg>
        <pc:spChg chg="mod">
          <ac:chgData name="Michael Kyryliw" userId="a160673c-e7c2-4eac-ae0d-673ec02e1fb1" providerId="ADAL" clId="{69066812-F560-43A2-86D0-A6D9C771BFAD}" dt="2024-09-03T12:10:45.858" v="11" actId="26606"/>
          <ac:spMkLst>
            <pc:docMk/>
            <pc:sldMk cId="2253676179" sldId="3531"/>
            <ac:spMk id="3" creationId="{057851B8-1C74-4863-A2D5-3E187175384D}"/>
          </ac:spMkLst>
        </pc:spChg>
        <pc:spChg chg="add">
          <ac:chgData name="Michael Kyryliw" userId="a160673c-e7c2-4eac-ae0d-673ec02e1fb1" providerId="ADAL" clId="{69066812-F560-43A2-86D0-A6D9C771BFAD}" dt="2024-09-03T12:10:45.858" v="11" actId="26606"/>
          <ac:spMkLst>
            <pc:docMk/>
            <pc:sldMk cId="2253676179" sldId="3531"/>
            <ac:spMk id="12" creationId="{99F1FFA9-D672-408C-9220-ADEEC6ABDD09}"/>
          </ac:spMkLst>
        </pc:spChg>
        <pc:picChg chg="mod">
          <ac:chgData name="Michael Kyryliw" userId="a160673c-e7c2-4eac-ae0d-673ec02e1fb1" providerId="ADAL" clId="{69066812-F560-43A2-86D0-A6D9C771BFAD}" dt="2024-09-03T12:10:45.858" v="11" actId="26606"/>
          <ac:picMkLst>
            <pc:docMk/>
            <pc:sldMk cId="2253676179" sldId="3531"/>
            <ac:picMk id="5" creationId="{E1DFC5E7-366A-4B18-A666-2AB419C9EE4B}"/>
          </ac:picMkLst>
        </pc:picChg>
        <pc:picChg chg="mod">
          <ac:chgData name="Michael Kyryliw" userId="a160673c-e7c2-4eac-ae0d-673ec02e1fb1" providerId="ADAL" clId="{69066812-F560-43A2-86D0-A6D9C771BFAD}" dt="2024-09-03T12:10:45.858" v="11" actId="26606"/>
          <ac:picMkLst>
            <pc:docMk/>
            <pc:sldMk cId="2253676179" sldId="3531"/>
            <ac:picMk id="7" creationId="{DF6E8E2F-B4BA-4CEA-A2DD-442DC5E230F2}"/>
          </ac:picMkLst>
        </pc:picChg>
      </pc:sldChg>
      <pc:sldChg chg="addSp delSp modSp mod setBg">
        <pc:chgData name="Michael Kyryliw" userId="a160673c-e7c2-4eac-ae0d-673ec02e1fb1" providerId="ADAL" clId="{69066812-F560-43A2-86D0-A6D9C771BFAD}" dt="2024-09-03T12:09:50.690" v="7" actId="26606"/>
        <pc:sldMkLst>
          <pc:docMk/>
          <pc:sldMk cId="4197419802" sldId="3534"/>
        </pc:sldMkLst>
        <pc:spChg chg="mod">
          <ac:chgData name="Michael Kyryliw" userId="a160673c-e7c2-4eac-ae0d-673ec02e1fb1" providerId="ADAL" clId="{69066812-F560-43A2-86D0-A6D9C771BFAD}" dt="2024-09-03T12:09:50.690" v="7" actId="26606"/>
          <ac:spMkLst>
            <pc:docMk/>
            <pc:sldMk cId="4197419802" sldId="3534"/>
            <ac:spMk id="4" creationId="{00000000-0000-0000-0000-000000000000}"/>
          </ac:spMkLst>
        </pc:spChg>
        <pc:spChg chg="mod">
          <ac:chgData name="Michael Kyryliw" userId="a160673c-e7c2-4eac-ae0d-673ec02e1fb1" providerId="ADAL" clId="{69066812-F560-43A2-86D0-A6D9C771BFAD}" dt="2024-09-03T12:09:50.690" v="7" actId="26606"/>
          <ac:spMkLst>
            <pc:docMk/>
            <pc:sldMk cId="4197419802" sldId="3534"/>
            <ac:spMk id="5" creationId="{00000000-0000-0000-0000-000000000000}"/>
          </ac:spMkLst>
        </pc:spChg>
        <pc:spChg chg="ord">
          <ac:chgData name="Michael Kyryliw" userId="a160673c-e7c2-4eac-ae0d-673ec02e1fb1" providerId="ADAL" clId="{69066812-F560-43A2-86D0-A6D9C771BFAD}" dt="2024-09-03T12:09:50.690" v="7" actId="26606"/>
          <ac:spMkLst>
            <pc:docMk/>
            <pc:sldMk cId="4197419802" sldId="3534"/>
            <ac:spMk id="7" creationId="{00000000-0000-0000-0000-000000000000}"/>
          </ac:spMkLst>
        </pc:spChg>
        <pc:spChg chg="add del">
          <ac:chgData name="Michael Kyryliw" userId="a160673c-e7c2-4eac-ae0d-673ec02e1fb1" providerId="ADAL" clId="{69066812-F560-43A2-86D0-A6D9C771BFAD}" dt="2024-09-03T12:09:48.430" v="4" actId="26606"/>
          <ac:spMkLst>
            <pc:docMk/>
            <pc:sldMk cId="4197419802" sldId="3534"/>
            <ac:spMk id="15" creationId="{9F4444CE-BC8D-4D61-B303-4C05614E62AB}"/>
          </ac:spMkLst>
        </pc:spChg>
        <pc:spChg chg="add del">
          <ac:chgData name="Michael Kyryliw" userId="a160673c-e7c2-4eac-ae0d-673ec02e1fb1" providerId="ADAL" clId="{69066812-F560-43A2-86D0-A6D9C771BFAD}" dt="2024-09-03T12:09:48.430" v="4" actId="26606"/>
          <ac:spMkLst>
            <pc:docMk/>
            <pc:sldMk cId="4197419802" sldId="3534"/>
            <ac:spMk id="17" creationId="{62423CA5-E2E1-4789-B759-9906C1C94063}"/>
          </ac:spMkLst>
        </pc:spChg>
        <pc:spChg chg="add del">
          <ac:chgData name="Michael Kyryliw" userId="a160673c-e7c2-4eac-ae0d-673ec02e1fb1" providerId="ADAL" clId="{69066812-F560-43A2-86D0-A6D9C771BFAD}" dt="2024-09-03T12:09:48.430" v="4" actId="26606"/>
          <ac:spMkLst>
            <pc:docMk/>
            <pc:sldMk cId="4197419802" sldId="3534"/>
            <ac:spMk id="19" creationId="{73772B81-181F-48B7-8826-4D9686D15DF5}"/>
          </ac:spMkLst>
        </pc:spChg>
        <pc:spChg chg="add del">
          <ac:chgData name="Michael Kyryliw" userId="a160673c-e7c2-4eac-ae0d-673ec02e1fb1" providerId="ADAL" clId="{69066812-F560-43A2-86D0-A6D9C771BFAD}" dt="2024-09-03T12:09:48.430" v="4" actId="26606"/>
          <ac:spMkLst>
            <pc:docMk/>
            <pc:sldMk cId="4197419802" sldId="3534"/>
            <ac:spMk id="21" creationId="{B2205F6E-03C6-4E92-877C-E2482F6599AA}"/>
          </ac:spMkLst>
        </pc:spChg>
        <pc:spChg chg="add del">
          <ac:chgData name="Michael Kyryliw" userId="a160673c-e7c2-4eac-ae0d-673ec02e1fb1" providerId="ADAL" clId="{69066812-F560-43A2-86D0-A6D9C771BFAD}" dt="2024-09-03T12:09:50.690" v="6" actId="26606"/>
          <ac:spMkLst>
            <pc:docMk/>
            <pc:sldMk cId="4197419802" sldId="3534"/>
            <ac:spMk id="23" creationId="{7E018740-5C2B-4A41-AC1A-7E68D1EC1954}"/>
          </ac:spMkLst>
        </pc:spChg>
        <pc:spChg chg="add del">
          <ac:chgData name="Michael Kyryliw" userId="a160673c-e7c2-4eac-ae0d-673ec02e1fb1" providerId="ADAL" clId="{69066812-F560-43A2-86D0-A6D9C771BFAD}" dt="2024-09-03T12:09:50.690" v="6" actId="26606"/>
          <ac:spMkLst>
            <pc:docMk/>
            <pc:sldMk cId="4197419802" sldId="3534"/>
            <ac:spMk id="24" creationId="{A65AC7D1-EAA9-48F5-B509-60A7F50BF703}"/>
          </ac:spMkLst>
        </pc:spChg>
        <pc:spChg chg="add del">
          <ac:chgData name="Michael Kyryliw" userId="a160673c-e7c2-4eac-ae0d-673ec02e1fb1" providerId="ADAL" clId="{69066812-F560-43A2-86D0-A6D9C771BFAD}" dt="2024-09-03T12:09:50.690" v="6" actId="26606"/>
          <ac:spMkLst>
            <pc:docMk/>
            <pc:sldMk cId="4197419802" sldId="3534"/>
            <ac:spMk id="25" creationId="{166F75A4-C475-4941-8EE2-B80A06A2C1BB}"/>
          </ac:spMkLst>
        </pc:spChg>
        <pc:spChg chg="add del">
          <ac:chgData name="Michael Kyryliw" userId="a160673c-e7c2-4eac-ae0d-673ec02e1fb1" providerId="ADAL" clId="{69066812-F560-43A2-86D0-A6D9C771BFAD}" dt="2024-09-03T12:09:50.690" v="6" actId="26606"/>
          <ac:spMkLst>
            <pc:docMk/>
            <pc:sldMk cId="4197419802" sldId="3534"/>
            <ac:spMk id="26" creationId="{D6320AF9-619A-4175-865B-5663E1AEF4C5}"/>
          </ac:spMkLst>
        </pc:spChg>
        <pc:spChg chg="add del">
          <ac:chgData name="Michael Kyryliw" userId="a160673c-e7c2-4eac-ae0d-673ec02e1fb1" providerId="ADAL" clId="{69066812-F560-43A2-86D0-A6D9C771BFAD}" dt="2024-09-03T12:09:50.690" v="6" actId="26606"/>
          <ac:spMkLst>
            <pc:docMk/>
            <pc:sldMk cId="4197419802" sldId="3534"/>
            <ac:spMk id="27" creationId="{A032553A-72E8-4B0D-8405-FF9771C9AF05}"/>
          </ac:spMkLst>
        </pc:spChg>
        <pc:spChg chg="add del">
          <ac:chgData name="Michael Kyryliw" userId="a160673c-e7c2-4eac-ae0d-673ec02e1fb1" providerId="ADAL" clId="{69066812-F560-43A2-86D0-A6D9C771BFAD}" dt="2024-09-03T12:09:50.690" v="6" actId="26606"/>
          <ac:spMkLst>
            <pc:docMk/>
            <pc:sldMk cId="4197419802" sldId="3534"/>
            <ac:spMk id="29" creationId="{765800AC-C3B9-498E-87BC-29FAE4C76B21}"/>
          </ac:spMkLst>
        </pc:spChg>
        <pc:spChg chg="add del">
          <ac:chgData name="Michael Kyryliw" userId="a160673c-e7c2-4eac-ae0d-673ec02e1fb1" providerId="ADAL" clId="{69066812-F560-43A2-86D0-A6D9C771BFAD}" dt="2024-09-03T12:09:50.690" v="6" actId="26606"/>
          <ac:spMkLst>
            <pc:docMk/>
            <pc:sldMk cId="4197419802" sldId="3534"/>
            <ac:spMk id="31" creationId="{1F9D6ACB-2FF4-49F9-978A-E0D5327FC635}"/>
          </ac:spMkLst>
        </pc:spChg>
        <pc:spChg chg="add del">
          <ac:chgData name="Michael Kyryliw" userId="a160673c-e7c2-4eac-ae0d-673ec02e1fb1" providerId="ADAL" clId="{69066812-F560-43A2-86D0-A6D9C771BFAD}" dt="2024-09-03T12:09:50.690" v="6" actId="26606"/>
          <ac:spMkLst>
            <pc:docMk/>
            <pc:sldMk cId="4197419802" sldId="3534"/>
            <ac:spMk id="33" creationId="{A5EC319D-0FEA-4B95-A3EA-01E35672C95B}"/>
          </ac:spMkLst>
        </pc:spChg>
        <pc:spChg chg="add">
          <ac:chgData name="Michael Kyryliw" userId="a160673c-e7c2-4eac-ae0d-673ec02e1fb1" providerId="ADAL" clId="{69066812-F560-43A2-86D0-A6D9C771BFAD}" dt="2024-09-03T12:09:50.690" v="7" actId="26606"/>
          <ac:spMkLst>
            <pc:docMk/>
            <pc:sldMk cId="4197419802" sldId="3534"/>
            <ac:spMk id="35" creationId="{9F4444CE-BC8D-4D61-B303-4C05614E62AB}"/>
          </ac:spMkLst>
        </pc:spChg>
        <pc:spChg chg="add">
          <ac:chgData name="Michael Kyryliw" userId="a160673c-e7c2-4eac-ae0d-673ec02e1fb1" providerId="ADAL" clId="{69066812-F560-43A2-86D0-A6D9C771BFAD}" dt="2024-09-03T12:09:50.690" v="7" actId="26606"/>
          <ac:spMkLst>
            <pc:docMk/>
            <pc:sldMk cId="4197419802" sldId="3534"/>
            <ac:spMk id="36" creationId="{62423CA5-E2E1-4789-B759-9906C1C94063}"/>
          </ac:spMkLst>
        </pc:spChg>
        <pc:spChg chg="add">
          <ac:chgData name="Michael Kyryliw" userId="a160673c-e7c2-4eac-ae0d-673ec02e1fb1" providerId="ADAL" clId="{69066812-F560-43A2-86D0-A6D9C771BFAD}" dt="2024-09-03T12:09:50.690" v="7" actId="26606"/>
          <ac:spMkLst>
            <pc:docMk/>
            <pc:sldMk cId="4197419802" sldId="3534"/>
            <ac:spMk id="37" creationId="{73772B81-181F-48B7-8826-4D9686D15DF5}"/>
          </ac:spMkLst>
        </pc:spChg>
        <pc:spChg chg="add">
          <ac:chgData name="Michael Kyryliw" userId="a160673c-e7c2-4eac-ae0d-673ec02e1fb1" providerId="ADAL" clId="{69066812-F560-43A2-86D0-A6D9C771BFAD}" dt="2024-09-03T12:09:50.690" v="7" actId="26606"/>
          <ac:spMkLst>
            <pc:docMk/>
            <pc:sldMk cId="4197419802" sldId="3534"/>
            <ac:spMk id="38" creationId="{B2205F6E-03C6-4E92-877C-E2482F6599AA}"/>
          </ac:spMkLst>
        </pc:spChg>
        <pc:picChg chg="mod ord">
          <ac:chgData name="Michael Kyryliw" userId="a160673c-e7c2-4eac-ae0d-673ec02e1fb1" providerId="ADAL" clId="{69066812-F560-43A2-86D0-A6D9C771BFAD}" dt="2024-09-03T12:09:50.690" v="7" actId="26606"/>
          <ac:picMkLst>
            <pc:docMk/>
            <pc:sldMk cId="4197419802" sldId="3534"/>
            <ac:picMk id="10" creationId="{00000000-0000-0000-0000-000000000000}"/>
          </ac:picMkLst>
        </pc:picChg>
        <pc:cxnChg chg="add del">
          <ac:chgData name="Michael Kyryliw" userId="a160673c-e7c2-4eac-ae0d-673ec02e1fb1" providerId="ADAL" clId="{69066812-F560-43A2-86D0-A6D9C771BFAD}" dt="2024-09-03T12:09:50.690" v="6" actId="26606"/>
          <ac:cxnSpMkLst>
            <pc:docMk/>
            <pc:sldMk cId="4197419802" sldId="3534"/>
            <ac:cxnSpMk id="28" creationId="{063B6EC6-D752-4EE7-908B-F8F19E8C7FEA}"/>
          </ac:cxnSpMkLst>
        </pc:cxnChg>
        <pc:cxnChg chg="add del">
          <ac:chgData name="Michael Kyryliw" userId="a160673c-e7c2-4eac-ae0d-673ec02e1fb1" providerId="ADAL" clId="{69066812-F560-43A2-86D0-A6D9C771BFAD}" dt="2024-09-03T12:09:50.690" v="6" actId="26606"/>
          <ac:cxnSpMkLst>
            <pc:docMk/>
            <pc:sldMk cId="4197419802" sldId="3534"/>
            <ac:cxnSpMk id="30" creationId="{EFECD4E8-AD3E-4228-82A2-9461958EA94D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4D17562B-5340-42B9-A90D-B4B8474D9020}" type="pres">
      <dgm:prSet presAssocID="{FAAF3693-03DB-4A77-B007-45B249DE5C1F}" presName="Name0" presStyleCnt="0">
        <dgm:presLayoutVars>
          <dgm:dir/>
          <dgm:animLvl val="lvl"/>
          <dgm:resizeHandles val="exact"/>
        </dgm:presLayoutVars>
      </dgm:prSet>
      <dgm:spPr/>
    </dgm:pt>
    <dgm:pt modelId="{A43D44CA-5345-4223-9529-27419C7ABE34}" type="pres">
      <dgm:prSet presAssocID="{44806857-370D-479C-BA85-5E3DF707FB9D}" presName="linNode" presStyleCnt="0"/>
      <dgm:spPr/>
    </dgm:pt>
    <dgm:pt modelId="{D8DB740B-FD43-494B-86BD-D1FF784581A3}" type="pres">
      <dgm:prSet presAssocID="{44806857-370D-479C-BA85-5E3DF707FB9D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725460-7D4B-420D-AB7D-58A12B669557}" type="pres">
      <dgm:prSet presAssocID="{F9844EB1-D1A5-494D-8968-8A88FE4E0B29}" presName="sp" presStyleCnt="0"/>
      <dgm:spPr/>
    </dgm:pt>
    <dgm:pt modelId="{6D6D3084-AC6F-4199-84EB-07B2B99C7D06}" type="pres">
      <dgm:prSet presAssocID="{99749F4E-F815-46D9-B202-515D5A39C3F3}" presName="linNode" presStyleCnt="0"/>
      <dgm:spPr/>
    </dgm:pt>
    <dgm:pt modelId="{F159417C-E500-401B-B9BA-06313CDCAB5B}" type="pres">
      <dgm:prSet presAssocID="{99749F4E-F815-46D9-B202-515D5A39C3F3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07691A6-59FC-4E20-BBD7-647F0AD74D5C}" type="pres">
      <dgm:prSet presAssocID="{80BA55E1-3B47-44E7-9B9A-E78EA53725E6}" presName="sp" presStyleCnt="0"/>
      <dgm:spPr/>
    </dgm:pt>
    <dgm:pt modelId="{7A554176-0EF8-41DF-A48F-62F99D6D3852}" type="pres">
      <dgm:prSet presAssocID="{3A650E9D-6BB7-4789-9B68-81354AC2FDD3}" presName="linNode" presStyleCnt="0"/>
      <dgm:spPr/>
    </dgm:pt>
    <dgm:pt modelId="{6DCE11DA-4EBD-4449-B42F-6AFA1AE3A36D}" type="pres">
      <dgm:prSet presAssocID="{3A650E9D-6BB7-4789-9B68-81354AC2FDD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306C33C-0C50-4F3B-B81E-2270FA86724D}" type="pres">
      <dgm:prSet presAssocID="{D4B3E329-A62E-45D2-9D41-76C0982981B3}" presName="sp" presStyleCnt="0"/>
      <dgm:spPr/>
    </dgm:pt>
    <dgm:pt modelId="{DFC58F94-A99C-41A8-966E-1C43C766A79A}" type="pres">
      <dgm:prSet presAssocID="{3970E0F5-8929-4CAA-B980-20216F45B9E6}" presName="linNode" presStyleCnt="0"/>
      <dgm:spPr/>
    </dgm:pt>
    <dgm:pt modelId="{0C842A99-33F9-40BC-B66F-57D03D37776D}" type="pres">
      <dgm:prSet presAssocID="{3970E0F5-8929-4CAA-B980-20216F45B9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E2C722F2-4C70-456B-BB26-B3932A8512E2}" type="pres">
      <dgm:prSet presAssocID="{2DFD2848-F77A-4FDE-B622-E76A5EC917C9}" presName="sp" presStyleCnt="0"/>
      <dgm:spPr/>
    </dgm:pt>
    <dgm:pt modelId="{2C9244DC-4F95-420F-9D5D-F10373AB26EF}" type="pres">
      <dgm:prSet presAssocID="{ECC2434A-267D-43FD-B53C-0652213B4E19}" presName="linNode" presStyleCnt="0"/>
      <dgm:spPr/>
    </dgm:pt>
    <dgm:pt modelId="{DAE65B27-D101-45F4-B049-0688E6617E1D}" type="pres">
      <dgm:prSet presAssocID="{ECC2434A-267D-43FD-B53C-0652213B4E19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3FA4389-18D7-4C45-8F57-4E89DAB6FBE4}" type="pres">
      <dgm:prSet presAssocID="{A0EDF416-9261-4B15-A369-6689E6073B73}" presName="sp" presStyleCnt="0"/>
      <dgm:spPr/>
    </dgm:pt>
    <dgm:pt modelId="{106DE22F-A50C-4DBA-AE04-055D6ED8B873}" type="pres">
      <dgm:prSet presAssocID="{03AC48FF-8476-4A4D-8384-9C7E63AF4894}" presName="linNode" presStyleCnt="0"/>
      <dgm:spPr/>
    </dgm:pt>
    <dgm:pt modelId="{48CF2F41-DD3F-4A2E-A2D4-72C91EF6D407}" type="pres">
      <dgm:prSet presAssocID="{03AC48FF-8476-4A4D-8384-9C7E63AF489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DE8CD46-696D-4779-9EAE-E3F508743DFE}" type="pres">
      <dgm:prSet presAssocID="{A1C9EE35-E3E4-43AA-89F2-AB29E6442879}" presName="sp" presStyleCnt="0"/>
      <dgm:spPr/>
    </dgm:pt>
    <dgm:pt modelId="{50F90EB6-CF8A-4EFC-BEAE-9283A5323BA1}" type="pres">
      <dgm:prSet presAssocID="{402D757D-0619-4429-AB37-DD17173FC10E}" presName="linNode" presStyleCnt="0"/>
      <dgm:spPr/>
    </dgm:pt>
    <dgm:pt modelId="{D81D8462-735B-4619-A52A-C44B321D7D3B}" type="pres">
      <dgm:prSet presAssocID="{402D757D-0619-4429-AB37-DD17173FC10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263CC77-0D75-42DC-B2B0-C4D2B648F30B}" type="pres">
      <dgm:prSet presAssocID="{D403CD2F-D8D6-469C-9C6A-1693E419C4C5}" presName="sp" presStyleCnt="0"/>
      <dgm:spPr/>
    </dgm:pt>
    <dgm:pt modelId="{9B450B96-9760-48F9-BB72-51605D3FEBF0}" type="pres">
      <dgm:prSet presAssocID="{02C32390-6DAF-4C55-A58A-92770FAF264B}" presName="linNode" presStyleCnt="0"/>
      <dgm:spPr/>
    </dgm:pt>
    <dgm:pt modelId="{1B07030D-8CDD-445B-839A-D133321F7DC9}" type="pres">
      <dgm:prSet presAssocID="{02C32390-6DAF-4C55-A58A-92770FAF264B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E71F7908-2F72-4353-80B3-52FA97386922}" type="presOf" srcId="{3970E0F5-8929-4CAA-B980-20216F45B9E6}" destId="{0C842A99-33F9-40BC-B66F-57D03D37776D}" srcOrd="0" destOrd="0" presId="urn:microsoft.com/office/officeart/2005/8/layout/vList5"/>
    <dgm:cxn modelId="{046FBB0E-FF0C-4157-A903-D998CF3E2FE7}" type="presOf" srcId="{99749F4E-F815-46D9-B202-515D5A39C3F3}" destId="{F159417C-E500-401B-B9BA-06313CDCAB5B}" srcOrd="0" destOrd="0" presId="urn:microsoft.com/office/officeart/2005/8/layout/vList5"/>
    <dgm:cxn modelId="{5A3F620F-5DA4-44E6-9AA1-6ABAF6851E93}" type="presOf" srcId="{44806857-370D-479C-BA85-5E3DF707FB9D}" destId="{D8DB740B-FD43-494B-86BD-D1FF784581A3}" srcOrd="0" destOrd="0" presId="urn:microsoft.com/office/officeart/2005/8/layout/vList5"/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E6A65463-C3C3-47DE-9298-1EAA89D57B7C}" type="presOf" srcId="{03AC48FF-8476-4A4D-8384-9C7E63AF4894}" destId="{48CF2F41-DD3F-4A2E-A2D4-72C91EF6D407}" srcOrd="0" destOrd="0" presId="urn:microsoft.com/office/officeart/2005/8/layout/vList5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7776E39E-7047-402D-B942-D4F72441B787}" type="presOf" srcId="{02C32390-6DAF-4C55-A58A-92770FAF264B}" destId="{1B07030D-8CDD-445B-839A-D133321F7DC9}" srcOrd="0" destOrd="0" presId="urn:microsoft.com/office/officeart/2005/8/layout/vList5"/>
    <dgm:cxn modelId="{8BA546BA-93DE-4CA8-BEFE-AFDB7C4ACFF4}" type="presOf" srcId="{402D757D-0619-4429-AB37-DD17173FC10E}" destId="{D81D8462-735B-4619-A52A-C44B321D7D3B}" srcOrd="0" destOrd="0" presId="urn:microsoft.com/office/officeart/2005/8/layout/vList5"/>
    <dgm:cxn modelId="{4D76B0C6-F5B4-4893-A30B-4205B89B287B}" type="presOf" srcId="{3A650E9D-6BB7-4789-9B68-81354AC2FDD3}" destId="{6DCE11DA-4EBD-4449-B42F-6AFA1AE3A36D}" srcOrd="0" destOrd="0" presId="urn:microsoft.com/office/officeart/2005/8/layout/vList5"/>
    <dgm:cxn modelId="{F06724DB-59CD-4443-9DF5-F41C3E649129}" type="presOf" srcId="{FAAF3693-03DB-4A77-B007-45B249DE5C1F}" destId="{4D17562B-5340-42B9-A90D-B4B8474D9020}" srcOrd="0" destOrd="0" presId="urn:microsoft.com/office/officeart/2005/8/layout/vList5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36F64FF1-7C72-47CB-AC34-0527AEF461FC}" type="presOf" srcId="{ECC2434A-267D-43FD-B53C-0652213B4E19}" destId="{DAE65B27-D101-45F4-B049-0688E6617E1D}" srcOrd="0" destOrd="0" presId="urn:microsoft.com/office/officeart/2005/8/layout/vList5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BEC6520E-1EE3-490C-B1F0-C2640D34E8E2}" type="presParOf" srcId="{4D17562B-5340-42B9-A90D-B4B8474D9020}" destId="{A43D44CA-5345-4223-9529-27419C7ABE34}" srcOrd="0" destOrd="0" presId="urn:microsoft.com/office/officeart/2005/8/layout/vList5"/>
    <dgm:cxn modelId="{F34E40B9-B975-4DDF-BC65-E325B4FD08B1}" type="presParOf" srcId="{A43D44CA-5345-4223-9529-27419C7ABE34}" destId="{D8DB740B-FD43-494B-86BD-D1FF784581A3}" srcOrd="0" destOrd="0" presId="urn:microsoft.com/office/officeart/2005/8/layout/vList5"/>
    <dgm:cxn modelId="{6419EB97-CD56-4DC4-96AE-42FC73839B12}" type="presParOf" srcId="{4D17562B-5340-42B9-A90D-B4B8474D9020}" destId="{5C725460-7D4B-420D-AB7D-58A12B669557}" srcOrd="1" destOrd="0" presId="urn:microsoft.com/office/officeart/2005/8/layout/vList5"/>
    <dgm:cxn modelId="{4D01A281-4087-4EC7-B7BF-03C9D168C61E}" type="presParOf" srcId="{4D17562B-5340-42B9-A90D-B4B8474D9020}" destId="{6D6D3084-AC6F-4199-84EB-07B2B99C7D06}" srcOrd="2" destOrd="0" presId="urn:microsoft.com/office/officeart/2005/8/layout/vList5"/>
    <dgm:cxn modelId="{91F1E4AD-2240-461B-A0BA-A802C1018C66}" type="presParOf" srcId="{6D6D3084-AC6F-4199-84EB-07B2B99C7D06}" destId="{F159417C-E500-401B-B9BA-06313CDCAB5B}" srcOrd="0" destOrd="0" presId="urn:microsoft.com/office/officeart/2005/8/layout/vList5"/>
    <dgm:cxn modelId="{303E9927-B307-45A5-9F84-50F3B82971B8}" type="presParOf" srcId="{4D17562B-5340-42B9-A90D-B4B8474D9020}" destId="{907691A6-59FC-4E20-BBD7-647F0AD74D5C}" srcOrd="3" destOrd="0" presId="urn:microsoft.com/office/officeart/2005/8/layout/vList5"/>
    <dgm:cxn modelId="{888B4F4B-C7EC-40BE-9434-72C10FA4FA06}" type="presParOf" srcId="{4D17562B-5340-42B9-A90D-B4B8474D9020}" destId="{7A554176-0EF8-41DF-A48F-62F99D6D3852}" srcOrd="4" destOrd="0" presId="urn:microsoft.com/office/officeart/2005/8/layout/vList5"/>
    <dgm:cxn modelId="{50989504-8037-455E-8BD0-7CC41E4D87A2}" type="presParOf" srcId="{7A554176-0EF8-41DF-A48F-62F99D6D3852}" destId="{6DCE11DA-4EBD-4449-B42F-6AFA1AE3A36D}" srcOrd="0" destOrd="0" presId="urn:microsoft.com/office/officeart/2005/8/layout/vList5"/>
    <dgm:cxn modelId="{0D134812-5E56-4410-8E82-BE86287D047F}" type="presParOf" srcId="{4D17562B-5340-42B9-A90D-B4B8474D9020}" destId="{1306C33C-0C50-4F3B-B81E-2270FA86724D}" srcOrd="5" destOrd="0" presId="urn:microsoft.com/office/officeart/2005/8/layout/vList5"/>
    <dgm:cxn modelId="{ED0041FE-A17C-40DA-9920-582E3D89B256}" type="presParOf" srcId="{4D17562B-5340-42B9-A90D-B4B8474D9020}" destId="{DFC58F94-A99C-41A8-966E-1C43C766A79A}" srcOrd="6" destOrd="0" presId="urn:microsoft.com/office/officeart/2005/8/layout/vList5"/>
    <dgm:cxn modelId="{B32E5E86-1E34-41D7-A2A9-933F49E559E1}" type="presParOf" srcId="{DFC58F94-A99C-41A8-966E-1C43C766A79A}" destId="{0C842A99-33F9-40BC-B66F-57D03D37776D}" srcOrd="0" destOrd="0" presId="urn:microsoft.com/office/officeart/2005/8/layout/vList5"/>
    <dgm:cxn modelId="{3C201B33-56CD-4083-A2A0-59169BDE38E8}" type="presParOf" srcId="{4D17562B-5340-42B9-A90D-B4B8474D9020}" destId="{E2C722F2-4C70-456B-BB26-B3932A8512E2}" srcOrd="7" destOrd="0" presId="urn:microsoft.com/office/officeart/2005/8/layout/vList5"/>
    <dgm:cxn modelId="{958708BF-5498-43FD-97A3-CA0CD18B8640}" type="presParOf" srcId="{4D17562B-5340-42B9-A90D-B4B8474D9020}" destId="{2C9244DC-4F95-420F-9D5D-F10373AB26EF}" srcOrd="8" destOrd="0" presId="urn:microsoft.com/office/officeart/2005/8/layout/vList5"/>
    <dgm:cxn modelId="{09AE09C1-E206-4D50-AD78-988436EFAC0B}" type="presParOf" srcId="{2C9244DC-4F95-420F-9D5D-F10373AB26EF}" destId="{DAE65B27-D101-45F4-B049-0688E6617E1D}" srcOrd="0" destOrd="0" presId="urn:microsoft.com/office/officeart/2005/8/layout/vList5"/>
    <dgm:cxn modelId="{AEDD8D59-0879-4389-8C38-5623CC3D24C4}" type="presParOf" srcId="{4D17562B-5340-42B9-A90D-B4B8474D9020}" destId="{93FA4389-18D7-4C45-8F57-4E89DAB6FBE4}" srcOrd="9" destOrd="0" presId="urn:microsoft.com/office/officeart/2005/8/layout/vList5"/>
    <dgm:cxn modelId="{3B946289-74C8-49EC-B365-662D1495EF81}" type="presParOf" srcId="{4D17562B-5340-42B9-A90D-B4B8474D9020}" destId="{106DE22F-A50C-4DBA-AE04-055D6ED8B873}" srcOrd="10" destOrd="0" presId="urn:microsoft.com/office/officeart/2005/8/layout/vList5"/>
    <dgm:cxn modelId="{FB6D3A4F-2024-4993-8316-48BBBDD7F91A}" type="presParOf" srcId="{106DE22F-A50C-4DBA-AE04-055D6ED8B873}" destId="{48CF2F41-DD3F-4A2E-A2D4-72C91EF6D407}" srcOrd="0" destOrd="0" presId="urn:microsoft.com/office/officeart/2005/8/layout/vList5"/>
    <dgm:cxn modelId="{7BBB6FA8-C3D2-4B47-AE7B-B721D1EE2EB2}" type="presParOf" srcId="{4D17562B-5340-42B9-A90D-B4B8474D9020}" destId="{ADE8CD46-696D-4779-9EAE-E3F508743DFE}" srcOrd="11" destOrd="0" presId="urn:microsoft.com/office/officeart/2005/8/layout/vList5"/>
    <dgm:cxn modelId="{4C696B18-42D3-4541-AE06-1B4A7A33C5A2}" type="presParOf" srcId="{4D17562B-5340-42B9-A90D-B4B8474D9020}" destId="{50F90EB6-CF8A-4EFC-BEAE-9283A5323BA1}" srcOrd="12" destOrd="0" presId="urn:microsoft.com/office/officeart/2005/8/layout/vList5"/>
    <dgm:cxn modelId="{328815F5-4737-4604-801F-E7C0FC2CEC96}" type="presParOf" srcId="{50F90EB6-CF8A-4EFC-BEAE-9283A5323BA1}" destId="{D81D8462-735B-4619-A52A-C44B321D7D3B}" srcOrd="0" destOrd="0" presId="urn:microsoft.com/office/officeart/2005/8/layout/vList5"/>
    <dgm:cxn modelId="{5425B74F-F6FA-4EA1-9613-4BCF2A49A584}" type="presParOf" srcId="{4D17562B-5340-42B9-A90D-B4B8474D9020}" destId="{4263CC77-0D75-42DC-B2B0-C4D2B648F30B}" srcOrd="13" destOrd="0" presId="urn:microsoft.com/office/officeart/2005/8/layout/vList5"/>
    <dgm:cxn modelId="{842A9A38-BCF8-451F-9F25-596BB6B67AFF}" type="presParOf" srcId="{4D17562B-5340-42B9-A90D-B4B8474D9020}" destId="{9B450B96-9760-48F9-BB72-51605D3FEBF0}" srcOrd="14" destOrd="0" presId="urn:microsoft.com/office/officeart/2005/8/layout/vList5"/>
    <dgm:cxn modelId="{58F34F84-10BB-4800-9711-517B19F3E95F}" type="presParOf" srcId="{9B450B96-9760-48F9-BB72-51605D3FEBF0}" destId="{1B07030D-8CDD-445B-839A-D133321F7D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12F88D51-3176-4CB0-A02E-6FAB31E629AD}" type="pres">
      <dgm:prSet presAssocID="{7A322FB5-9BD8-4E6B-BA51-F151A206E4C2}" presName="diagram" presStyleCnt="0">
        <dgm:presLayoutVars>
          <dgm:dir/>
          <dgm:resizeHandles val="exact"/>
        </dgm:presLayoutVars>
      </dgm:prSet>
      <dgm:spPr/>
    </dgm:pt>
    <dgm:pt modelId="{FA458D9C-EC00-4C61-AADF-CD69854B4FB2}" type="pres">
      <dgm:prSet presAssocID="{DA15FEB8-35A7-4221-8028-626C1308C1CE}" presName="node" presStyleLbl="node1" presStyleIdx="0" presStyleCnt="16">
        <dgm:presLayoutVars>
          <dgm:bulletEnabled val="1"/>
        </dgm:presLayoutVars>
      </dgm:prSet>
      <dgm:spPr/>
    </dgm:pt>
    <dgm:pt modelId="{EF887CC8-DC67-4606-82C8-18F695DA676D}" type="pres">
      <dgm:prSet presAssocID="{2E3433A2-3786-4F32-8028-E367782E0281}" presName="sibTrans" presStyleCnt="0"/>
      <dgm:spPr/>
    </dgm:pt>
    <dgm:pt modelId="{5E8565A3-BA8D-4753-AFE7-2FCB93491D97}" type="pres">
      <dgm:prSet presAssocID="{A5E0FA3C-434D-4CC2-BA0A-2D541F153DE7}" presName="node" presStyleLbl="node1" presStyleIdx="1" presStyleCnt="16">
        <dgm:presLayoutVars>
          <dgm:bulletEnabled val="1"/>
        </dgm:presLayoutVars>
      </dgm:prSet>
      <dgm:spPr/>
    </dgm:pt>
    <dgm:pt modelId="{A662230B-64E3-497E-8429-C9818DA950EC}" type="pres">
      <dgm:prSet presAssocID="{84AA20E9-96B1-40CA-8ED3-CFAA244C1297}" presName="sibTrans" presStyleCnt="0"/>
      <dgm:spPr/>
    </dgm:pt>
    <dgm:pt modelId="{B9FE2A90-CDC4-422C-BF5D-FB0FA4596289}" type="pres">
      <dgm:prSet presAssocID="{303CDEDC-1E8B-4B7E-8760-C9E3C3D20646}" presName="node" presStyleLbl="node1" presStyleIdx="2" presStyleCnt="16">
        <dgm:presLayoutVars>
          <dgm:bulletEnabled val="1"/>
        </dgm:presLayoutVars>
      </dgm:prSet>
      <dgm:spPr/>
    </dgm:pt>
    <dgm:pt modelId="{EED60909-B865-4BB8-9E57-C775CAC9DC53}" type="pres">
      <dgm:prSet presAssocID="{45232097-DDF5-4B5C-A8D4-AA3773CC58A3}" presName="sibTrans" presStyleCnt="0"/>
      <dgm:spPr/>
    </dgm:pt>
    <dgm:pt modelId="{FF90CFF4-159C-4A96-ABA9-35CA0E758736}" type="pres">
      <dgm:prSet presAssocID="{67423295-9B6A-44DE-BA6A-D078AD18E66E}" presName="node" presStyleLbl="node1" presStyleIdx="3" presStyleCnt="16">
        <dgm:presLayoutVars>
          <dgm:bulletEnabled val="1"/>
        </dgm:presLayoutVars>
      </dgm:prSet>
      <dgm:spPr/>
    </dgm:pt>
    <dgm:pt modelId="{7F7DA1C0-D5CB-4D4F-8059-131AD23995BB}" type="pres">
      <dgm:prSet presAssocID="{21A3DE40-36A1-4954-B572-EEFE5E9762EB}" presName="sibTrans" presStyleCnt="0"/>
      <dgm:spPr/>
    </dgm:pt>
    <dgm:pt modelId="{4EE71CFF-EBCF-4C3E-A94C-965E0A038BF4}" type="pres">
      <dgm:prSet presAssocID="{57D5625F-210D-4909-B8C5-F45BB0E3DF6C}" presName="node" presStyleLbl="node1" presStyleIdx="4" presStyleCnt="16">
        <dgm:presLayoutVars>
          <dgm:bulletEnabled val="1"/>
        </dgm:presLayoutVars>
      </dgm:prSet>
      <dgm:spPr/>
    </dgm:pt>
    <dgm:pt modelId="{A2584F5A-F7A8-4C92-99E0-00C3D46B4022}" type="pres">
      <dgm:prSet presAssocID="{E32DFCA4-3C4D-44D1-B63B-4F3FF2BD38BD}" presName="sibTrans" presStyleCnt="0"/>
      <dgm:spPr/>
    </dgm:pt>
    <dgm:pt modelId="{49AAB14A-3FC7-4193-AF48-F3A0C8BC0A92}" type="pres">
      <dgm:prSet presAssocID="{D583CB21-3C37-4609-A6D6-2C95B7A0D2EC}" presName="node" presStyleLbl="node1" presStyleIdx="5" presStyleCnt="16">
        <dgm:presLayoutVars>
          <dgm:bulletEnabled val="1"/>
        </dgm:presLayoutVars>
      </dgm:prSet>
      <dgm:spPr/>
    </dgm:pt>
    <dgm:pt modelId="{2DA610DD-5C8C-416A-9CF0-70F019ED6AD7}" type="pres">
      <dgm:prSet presAssocID="{AC8997D7-D846-4CF4-B257-58842CF943C9}" presName="sibTrans" presStyleCnt="0"/>
      <dgm:spPr/>
    </dgm:pt>
    <dgm:pt modelId="{962F04A5-6DCD-4A43-857D-4E7281ABD0DC}" type="pres">
      <dgm:prSet presAssocID="{5B49DAB7-8AAD-4793-8682-9921E1AA93F6}" presName="node" presStyleLbl="node1" presStyleIdx="6" presStyleCnt="16">
        <dgm:presLayoutVars>
          <dgm:bulletEnabled val="1"/>
        </dgm:presLayoutVars>
      </dgm:prSet>
      <dgm:spPr/>
    </dgm:pt>
    <dgm:pt modelId="{784B6970-803A-41AA-9D0F-CE12D2E78CED}" type="pres">
      <dgm:prSet presAssocID="{005E8CB6-0489-4F41-8B22-64C83F010B9A}" presName="sibTrans" presStyleCnt="0"/>
      <dgm:spPr/>
    </dgm:pt>
    <dgm:pt modelId="{BB8CAB68-D108-4D76-86E2-46D121A692A2}" type="pres">
      <dgm:prSet presAssocID="{C98EA8B9-FF6D-47B3-ADBE-B0A473705906}" presName="node" presStyleLbl="node1" presStyleIdx="7" presStyleCnt="16">
        <dgm:presLayoutVars>
          <dgm:bulletEnabled val="1"/>
        </dgm:presLayoutVars>
      </dgm:prSet>
      <dgm:spPr/>
    </dgm:pt>
    <dgm:pt modelId="{8D21D6CD-167C-49F9-9000-0A0F53304C8E}" type="pres">
      <dgm:prSet presAssocID="{E5A33164-5ACE-4BD3-A489-D808601BB126}" presName="sibTrans" presStyleCnt="0"/>
      <dgm:spPr/>
    </dgm:pt>
    <dgm:pt modelId="{8128F4B4-564E-4D58-9740-1B266C36EF9A}" type="pres">
      <dgm:prSet presAssocID="{2A3358A0-695E-4595-AAB4-0EE522D6D9A9}" presName="node" presStyleLbl="node1" presStyleIdx="8" presStyleCnt="16">
        <dgm:presLayoutVars>
          <dgm:bulletEnabled val="1"/>
        </dgm:presLayoutVars>
      </dgm:prSet>
      <dgm:spPr/>
    </dgm:pt>
    <dgm:pt modelId="{6B94E56C-CE00-4F69-82C7-117B97093EA3}" type="pres">
      <dgm:prSet presAssocID="{D2946638-17C4-4402-B634-A117AB462906}" presName="sibTrans" presStyleCnt="0"/>
      <dgm:spPr/>
    </dgm:pt>
    <dgm:pt modelId="{EFCCFF02-B492-47D5-B415-F751B0E20968}" type="pres">
      <dgm:prSet presAssocID="{F9F1C232-1CA1-4111-9FD9-4A1778983318}" presName="node" presStyleLbl="node1" presStyleIdx="9" presStyleCnt="16">
        <dgm:presLayoutVars>
          <dgm:bulletEnabled val="1"/>
        </dgm:presLayoutVars>
      </dgm:prSet>
      <dgm:spPr/>
    </dgm:pt>
    <dgm:pt modelId="{FC6629B0-3BDD-4BB7-B857-2326B2AAFE5E}" type="pres">
      <dgm:prSet presAssocID="{1F6864FC-812F-4BF5-BCF6-87946AB28709}" presName="sibTrans" presStyleCnt="0"/>
      <dgm:spPr/>
    </dgm:pt>
    <dgm:pt modelId="{76627472-45D9-4868-BBFD-B17EC7EF37FE}" type="pres">
      <dgm:prSet presAssocID="{9CE0ED88-E469-489B-869C-C7AF302C5F8D}" presName="node" presStyleLbl="node1" presStyleIdx="10" presStyleCnt="16">
        <dgm:presLayoutVars>
          <dgm:bulletEnabled val="1"/>
        </dgm:presLayoutVars>
      </dgm:prSet>
      <dgm:spPr/>
    </dgm:pt>
    <dgm:pt modelId="{FF0C3A8E-D776-49EF-8D2D-7640FE086869}" type="pres">
      <dgm:prSet presAssocID="{DB95466B-6563-446A-8D90-A5B6C0362733}" presName="sibTrans" presStyleCnt="0"/>
      <dgm:spPr/>
    </dgm:pt>
    <dgm:pt modelId="{F523C955-0DD5-4986-B6B9-89FEBA00C599}" type="pres">
      <dgm:prSet presAssocID="{EA2F3797-F10E-4D82-AD5D-635E977CE82D}" presName="node" presStyleLbl="node1" presStyleIdx="11" presStyleCnt="16">
        <dgm:presLayoutVars>
          <dgm:bulletEnabled val="1"/>
        </dgm:presLayoutVars>
      </dgm:prSet>
      <dgm:spPr/>
    </dgm:pt>
    <dgm:pt modelId="{B0C7335B-83EE-4DBA-B509-0CB38A10ACC5}" type="pres">
      <dgm:prSet presAssocID="{D5B421C1-B032-4253-85D2-13788E100F3E}" presName="sibTrans" presStyleCnt="0"/>
      <dgm:spPr/>
    </dgm:pt>
    <dgm:pt modelId="{977DADFE-B87F-43A6-9057-B08E7EE2F06D}" type="pres">
      <dgm:prSet presAssocID="{59598561-4851-4DD2-B8B4-C1CF14971D75}" presName="node" presStyleLbl="node1" presStyleIdx="12" presStyleCnt="16">
        <dgm:presLayoutVars>
          <dgm:bulletEnabled val="1"/>
        </dgm:presLayoutVars>
      </dgm:prSet>
      <dgm:spPr/>
    </dgm:pt>
    <dgm:pt modelId="{9D82E8AD-1D0D-4081-8D2B-4B3900604BAD}" type="pres">
      <dgm:prSet presAssocID="{BE9DFB37-B793-442C-81EF-7C0115C5B6CA}" presName="sibTrans" presStyleCnt="0"/>
      <dgm:spPr/>
    </dgm:pt>
    <dgm:pt modelId="{9F638BD1-2970-4A4D-B5FA-9D71738C1F39}" type="pres">
      <dgm:prSet presAssocID="{423EC0AB-50CF-45A2-9F59-AF66044E6DB3}" presName="node" presStyleLbl="node1" presStyleIdx="13" presStyleCnt="16">
        <dgm:presLayoutVars>
          <dgm:bulletEnabled val="1"/>
        </dgm:presLayoutVars>
      </dgm:prSet>
      <dgm:spPr/>
    </dgm:pt>
    <dgm:pt modelId="{D51E4935-64EA-4A7B-BC53-E1FC964DBC54}" type="pres">
      <dgm:prSet presAssocID="{EBA34E20-E29F-48B7-92EC-624563AB3EF4}" presName="sibTrans" presStyleCnt="0"/>
      <dgm:spPr/>
    </dgm:pt>
    <dgm:pt modelId="{FB440E6E-DD89-44E3-8FC3-341A2F0F76CF}" type="pres">
      <dgm:prSet presAssocID="{5475BC10-4426-4835-BBB1-DCF799F0CF95}" presName="node" presStyleLbl="node1" presStyleIdx="14" presStyleCnt="16">
        <dgm:presLayoutVars>
          <dgm:bulletEnabled val="1"/>
        </dgm:presLayoutVars>
      </dgm:prSet>
      <dgm:spPr/>
    </dgm:pt>
    <dgm:pt modelId="{2E4CF457-4BFB-4982-AE1B-EA67B5CCE2CB}" type="pres">
      <dgm:prSet presAssocID="{32AAD221-3A79-4479-8DF9-2AF86EAEF9B8}" presName="sibTrans" presStyleCnt="0"/>
      <dgm:spPr/>
    </dgm:pt>
    <dgm:pt modelId="{CB52D732-6A59-4910-A845-0C47A5AB0729}" type="pres">
      <dgm:prSet presAssocID="{320713D1-B8F2-4699-B91F-02FA5EB1DFEE}" presName="node" presStyleLbl="node1" presStyleIdx="15" presStyleCnt="16">
        <dgm:presLayoutVars>
          <dgm:bulletEnabled val="1"/>
        </dgm:presLayoutVars>
      </dgm:prSet>
      <dgm:spPr/>
    </dgm:pt>
  </dgm:ptLst>
  <dgm:cxnLst>
    <dgm:cxn modelId="{07BE7807-54AB-4C62-BB46-A3767C84697F}" type="presOf" srcId="{F9F1C232-1CA1-4111-9FD9-4A1778983318}" destId="{EFCCFF02-B492-47D5-B415-F751B0E20968}" srcOrd="0" destOrd="0" presId="urn:microsoft.com/office/officeart/2005/8/layout/default"/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95BEDD1D-71C2-4AB3-B05C-2D70FDB2F8C3}" type="presOf" srcId="{423EC0AB-50CF-45A2-9F59-AF66044E6DB3}" destId="{9F638BD1-2970-4A4D-B5FA-9D71738C1F39}" srcOrd="0" destOrd="0" presId="urn:microsoft.com/office/officeart/2005/8/layout/default"/>
    <dgm:cxn modelId="{3394DE22-DFAC-4F0D-BF42-8978EE783A59}" type="presOf" srcId="{A5E0FA3C-434D-4CC2-BA0A-2D541F153DE7}" destId="{5E8565A3-BA8D-4753-AFE7-2FCB93491D97}" srcOrd="0" destOrd="0" presId="urn:microsoft.com/office/officeart/2005/8/layout/default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FDA18F3E-D629-4B0C-B6C3-95A1512F1C45}" type="presOf" srcId="{59598561-4851-4DD2-B8B4-C1CF14971D75}" destId="{977DADFE-B87F-43A6-9057-B08E7EE2F06D}" srcOrd="0" destOrd="0" presId="urn:microsoft.com/office/officeart/2005/8/layout/default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BF6E5252-BC79-4A07-BA72-C2CFC70A087F}" type="presOf" srcId="{67423295-9B6A-44DE-BA6A-D078AD18E66E}" destId="{FF90CFF4-159C-4A96-ABA9-35CA0E758736}" srcOrd="0" destOrd="0" presId="urn:microsoft.com/office/officeart/2005/8/layout/default"/>
    <dgm:cxn modelId="{BA5AE656-1E46-4B18-9C0F-D96059630FBE}" type="presOf" srcId="{5475BC10-4426-4835-BBB1-DCF799F0CF95}" destId="{FB440E6E-DD89-44E3-8FC3-341A2F0F76CF}" srcOrd="0" destOrd="0" presId="urn:microsoft.com/office/officeart/2005/8/layout/default"/>
    <dgm:cxn modelId="{28543658-356A-4C5C-B0B0-EA3F0A643F93}" type="presOf" srcId="{2A3358A0-695E-4595-AAB4-0EE522D6D9A9}" destId="{8128F4B4-564E-4D58-9740-1B266C36EF9A}" srcOrd="0" destOrd="0" presId="urn:microsoft.com/office/officeart/2005/8/layout/default"/>
    <dgm:cxn modelId="{67661759-8D8A-430C-ACEA-D2A0AB748C3B}" type="presOf" srcId="{D583CB21-3C37-4609-A6D6-2C95B7A0D2EC}" destId="{49AAB14A-3FC7-4193-AF48-F3A0C8BC0A92}" srcOrd="0" destOrd="0" presId="urn:microsoft.com/office/officeart/2005/8/layout/default"/>
    <dgm:cxn modelId="{CDB1E37E-2448-4455-996B-0D05F75A04FC}" type="presOf" srcId="{C98EA8B9-FF6D-47B3-ADBE-B0A473705906}" destId="{BB8CAB68-D108-4D76-86E2-46D121A692A2}" srcOrd="0" destOrd="0" presId="urn:microsoft.com/office/officeart/2005/8/layout/default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F15B4FA5-504E-4923-AA20-2D73B7D14B9D}" type="presOf" srcId="{9CE0ED88-E469-489B-869C-C7AF302C5F8D}" destId="{76627472-45D9-4868-BBFD-B17EC7EF37FE}" srcOrd="0" destOrd="0" presId="urn:microsoft.com/office/officeart/2005/8/layout/default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AC9B7FC9-B308-4A52-BBD4-F45DAF84B96A}" type="presOf" srcId="{57D5625F-210D-4909-B8C5-F45BB0E3DF6C}" destId="{4EE71CFF-EBCF-4C3E-A94C-965E0A038BF4}" srcOrd="0" destOrd="0" presId="urn:microsoft.com/office/officeart/2005/8/layout/default"/>
    <dgm:cxn modelId="{19D012D4-87E9-422F-88D3-8D4DDFE8B0F5}" type="presOf" srcId="{320713D1-B8F2-4699-B91F-02FA5EB1DFEE}" destId="{CB52D732-6A59-4910-A845-0C47A5AB0729}" srcOrd="0" destOrd="0" presId="urn:microsoft.com/office/officeart/2005/8/layout/default"/>
    <dgm:cxn modelId="{6F46ECD5-D69B-43FF-A1FC-5C32254B0745}" type="presOf" srcId="{EA2F3797-F10E-4D82-AD5D-635E977CE82D}" destId="{F523C955-0DD5-4986-B6B9-89FEBA00C599}" srcOrd="0" destOrd="0" presId="urn:microsoft.com/office/officeart/2005/8/layout/default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C1AAECE4-D144-46EF-8EA0-3580DD4F9342}" type="presOf" srcId="{DA15FEB8-35A7-4221-8028-626C1308C1CE}" destId="{FA458D9C-EC00-4C61-AADF-CD69854B4FB2}" srcOrd="0" destOrd="0" presId="urn:microsoft.com/office/officeart/2005/8/layout/default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814983ED-EF53-4C3E-960D-8385F67A3267}" type="presOf" srcId="{303CDEDC-1E8B-4B7E-8760-C9E3C3D20646}" destId="{B9FE2A90-CDC4-422C-BF5D-FB0FA4596289}" srcOrd="0" destOrd="0" presId="urn:microsoft.com/office/officeart/2005/8/layout/default"/>
    <dgm:cxn modelId="{D88A38EF-0C69-4DB0-96C0-BCDE2411C17D}" type="presOf" srcId="{7A322FB5-9BD8-4E6B-BA51-F151A206E4C2}" destId="{12F88D51-3176-4CB0-A02E-6FAB31E629AD}" srcOrd="0" destOrd="0" presId="urn:microsoft.com/office/officeart/2005/8/layout/default"/>
    <dgm:cxn modelId="{2AF37FFB-4B90-4B0C-BD06-048B4926345A}" type="presOf" srcId="{5B49DAB7-8AAD-4793-8682-9921E1AA93F6}" destId="{962F04A5-6DCD-4A43-857D-4E7281ABD0DC}" srcOrd="0" destOrd="0" presId="urn:microsoft.com/office/officeart/2005/8/layout/default"/>
    <dgm:cxn modelId="{72517D25-9139-4493-A44A-9E64E2FCC3BB}" type="presParOf" srcId="{12F88D51-3176-4CB0-A02E-6FAB31E629AD}" destId="{FA458D9C-EC00-4C61-AADF-CD69854B4FB2}" srcOrd="0" destOrd="0" presId="urn:microsoft.com/office/officeart/2005/8/layout/default"/>
    <dgm:cxn modelId="{2ECF1EF0-3466-4559-B70D-18FC8A1B959D}" type="presParOf" srcId="{12F88D51-3176-4CB0-A02E-6FAB31E629AD}" destId="{EF887CC8-DC67-4606-82C8-18F695DA676D}" srcOrd="1" destOrd="0" presId="urn:microsoft.com/office/officeart/2005/8/layout/default"/>
    <dgm:cxn modelId="{21F08F19-3C14-4601-959E-97C6713B7DFA}" type="presParOf" srcId="{12F88D51-3176-4CB0-A02E-6FAB31E629AD}" destId="{5E8565A3-BA8D-4753-AFE7-2FCB93491D97}" srcOrd="2" destOrd="0" presId="urn:microsoft.com/office/officeart/2005/8/layout/default"/>
    <dgm:cxn modelId="{9359A30A-4C32-4222-8CAC-19DBAA32DF79}" type="presParOf" srcId="{12F88D51-3176-4CB0-A02E-6FAB31E629AD}" destId="{A662230B-64E3-497E-8429-C9818DA950EC}" srcOrd="3" destOrd="0" presId="urn:microsoft.com/office/officeart/2005/8/layout/default"/>
    <dgm:cxn modelId="{21C0AA72-EACC-4437-8422-6F9874651BEC}" type="presParOf" srcId="{12F88D51-3176-4CB0-A02E-6FAB31E629AD}" destId="{B9FE2A90-CDC4-422C-BF5D-FB0FA4596289}" srcOrd="4" destOrd="0" presId="urn:microsoft.com/office/officeart/2005/8/layout/default"/>
    <dgm:cxn modelId="{6D8926E8-D79A-4199-9BA3-211154822A88}" type="presParOf" srcId="{12F88D51-3176-4CB0-A02E-6FAB31E629AD}" destId="{EED60909-B865-4BB8-9E57-C775CAC9DC53}" srcOrd="5" destOrd="0" presId="urn:microsoft.com/office/officeart/2005/8/layout/default"/>
    <dgm:cxn modelId="{6110FFA4-1D62-48AA-A306-D04B0C11A1B5}" type="presParOf" srcId="{12F88D51-3176-4CB0-A02E-6FAB31E629AD}" destId="{FF90CFF4-159C-4A96-ABA9-35CA0E758736}" srcOrd="6" destOrd="0" presId="urn:microsoft.com/office/officeart/2005/8/layout/default"/>
    <dgm:cxn modelId="{45A8EB75-4F75-483F-A551-71AA3B761C21}" type="presParOf" srcId="{12F88D51-3176-4CB0-A02E-6FAB31E629AD}" destId="{7F7DA1C0-D5CB-4D4F-8059-131AD23995BB}" srcOrd="7" destOrd="0" presId="urn:microsoft.com/office/officeart/2005/8/layout/default"/>
    <dgm:cxn modelId="{925A6673-B57C-4464-BF75-42A033DBAB39}" type="presParOf" srcId="{12F88D51-3176-4CB0-A02E-6FAB31E629AD}" destId="{4EE71CFF-EBCF-4C3E-A94C-965E0A038BF4}" srcOrd="8" destOrd="0" presId="urn:microsoft.com/office/officeart/2005/8/layout/default"/>
    <dgm:cxn modelId="{2D4DF397-2D12-4170-B005-52CDFB74EAF0}" type="presParOf" srcId="{12F88D51-3176-4CB0-A02E-6FAB31E629AD}" destId="{A2584F5A-F7A8-4C92-99E0-00C3D46B4022}" srcOrd="9" destOrd="0" presId="urn:microsoft.com/office/officeart/2005/8/layout/default"/>
    <dgm:cxn modelId="{1AAA3391-9A1F-4E2C-912C-F70AD226BE2D}" type="presParOf" srcId="{12F88D51-3176-4CB0-A02E-6FAB31E629AD}" destId="{49AAB14A-3FC7-4193-AF48-F3A0C8BC0A92}" srcOrd="10" destOrd="0" presId="urn:microsoft.com/office/officeart/2005/8/layout/default"/>
    <dgm:cxn modelId="{AD342BF1-30C1-464C-B407-3A1F42431981}" type="presParOf" srcId="{12F88D51-3176-4CB0-A02E-6FAB31E629AD}" destId="{2DA610DD-5C8C-416A-9CF0-70F019ED6AD7}" srcOrd="11" destOrd="0" presId="urn:microsoft.com/office/officeart/2005/8/layout/default"/>
    <dgm:cxn modelId="{9735B1F4-F96F-4C84-BB9C-AC2FBD6B6AF3}" type="presParOf" srcId="{12F88D51-3176-4CB0-A02E-6FAB31E629AD}" destId="{962F04A5-6DCD-4A43-857D-4E7281ABD0DC}" srcOrd="12" destOrd="0" presId="urn:microsoft.com/office/officeart/2005/8/layout/default"/>
    <dgm:cxn modelId="{09F667A0-9495-4F37-98EC-918D40730C61}" type="presParOf" srcId="{12F88D51-3176-4CB0-A02E-6FAB31E629AD}" destId="{784B6970-803A-41AA-9D0F-CE12D2E78CED}" srcOrd="13" destOrd="0" presId="urn:microsoft.com/office/officeart/2005/8/layout/default"/>
    <dgm:cxn modelId="{8AC85947-5CFC-4420-8E42-45DD6A734AC6}" type="presParOf" srcId="{12F88D51-3176-4CB0-A02E-6FAB31E629AD}" destId="{BB8CAB68-D108-4D76-86E2-46D121A692A2}" srcOrd="14" destOrd="0" presId="urn:microsoft.com/office/officeart/2005/8/layout/default"/>
    <dgm:cxn modelId="{1C843770-4E38-4F97-8E42-8C61B3BC2E2A}" type="presParOf" srcId="{12F88D51-3176-4CB0-A02E-6FAB31E629AD}" destId="{8D21D6CD-167C-49F9-9000-0A0F53304C8E}" srcOrd="15" destOrd="0" presId="urn:microsoft.com/office/officeart/2005/8/layout/default"/>
    <dgm:cxn modelId="{3061AE95-67BB-4B29-9FCA-653CDC66F21E}" type="presParOf" srcId="{12F88D51-3176-4CB0-A02E-6FAB31E629AD}" destId="{8128F4B4-564E-4D58-9740-1B266C36EF9A}" srcOrd="16" destOrd="0" presId="urn:microsoft.com/office/officeart/2005/8/layout/default"/>
    <dgm:cxn modelId="{A9288648-8C91-4688-BF66-B8C6770B08D3}" type="presParOf" srcId="{12F88D51-3176-4CB0-A02E-6FAB31E629AD}" destId="{6B94E56C-CE00-4F69-82C7-117B97093EA3}" srcOrd="17" destOrd="0" presId="urn:microsoft.com/office/officeart/2005/8/layout/default"/>
    <dgm:cxn modelId="{612B56BA-A79B-460F-97FA-0DD7CACBCD6C}" type="presParOf" srcId="{12F88D51-3176-4CB0-A02E-6FAB31E629AD}" destId="{EFCCFF02-B492-47D5-B415-F751B0E20968}" srcOrd="18" destOrd="0" presId="urn:microsoft.com/office/officeart/2005/8/layout/default"/>
    <dgm:cxn modelId="{40B81EC6-D7D7-4145-B67C-6AB34E4CE6F4}" type="presParOf" srcId="{12F88D51-3176-4CB0-A02E-6FAB31E629AD}" destId="{FC6629B0-3BDD-4BB7-B857-2326B2AAFE5E}" srcOrd="19" destOrd="0" presId="urn:microsoft.com/office/officeart/2005/8/layout/default"/>
    <dgm:cxn modelId="{3C173C48-E840-4021-9150-42BD613D443C}" type="presParOf" srcId="{12F88D51-3176-4CB0-A02E-6FAB31E629AD}" destId="{76627472-45D9-4868-BBFD-B17EC7EF37FE}" srcOrd="20" destOrd="0" presId="urn:microsoft.com/office/officeart/2005/8/layout/default"/>
    <dgm:cxn modelId="{BBA17E3F-7A64-43C2-B429-326F7D4CE8DD}" type="presParOf" srcId="{12F88D51-3176-4CB0-A02E-6FAB31E629AD}" destId="{FF0C3A8E-D776-49EF-8D2D-7640FE086869}" srcOrd="21" destOrd="0" presId="urn:microsoft.com/office/officeart/2005/8/layout/default"/>
    <dgm:cxn modelId="{4520D3D5-BEB6-41AE-8089-178ACDA26694}" type="presParOf" srcId="{12F88D51-3176-4CB0-A02E-6FAB31E629AD}" destId="{F523C955-0DD5-4986-B6B9-89FEBA00C599}" srcOrd="22" destOrd="0" presId="urn:microsoft.com/office/officeart/2005/8/layout/default"/>
    <dgm:cxn modelId="{06F68FB9-7307-492B-9B89-A7D88A01EB8A}" type="presParOf" srcId="{12F88D51-3176-4CB0-A02E-6FAB31E629AD}" destId="{B0C7335B-83EE-4DBA-B509-0CB38A10ACC5}" srcOrd="23" destOrd="0" presId="urn:microsoft.com/office/officeart/2005/8/layout/default"/>
    <dgm:cxn modelId="{D334D4B5-2BE5-441E-8D5D-25B0C0FB39B3}" type="presParOf" srcId="{12F88D51-3176-4CB0-A02E-6FAB31E629AD}" destId="{977DADFE-B87F-43A6-9057-B08E7EE2F06D}" srcOrd="24" destOrd="0" presId="urn:microsoft.com/office/officeart/2005/8/layout/default"/>
    <dgm:cxn modelId="{56D80BF4-7103-43BE-8AB7-5F93B42C59D2}" type="presParOf" srcId="{12F88D51-3176-4CB0-A02E-6FAB31E629AD}" destId="{9D82E8AD-1D0D-4081-8D2B-4B3900604BAD}" srcOrd="25" destOrd="0" presId="urn:microsoft.com/office/officeart/2005/8/layout/default"/>
    <dgm:cxn modelId="{645C6B5B-ABCC-4CC5-A8B8-46B0B4B1A331}" type="presParOf" srcId="{12F88D51-3176-4CB0-A02E-6FAB31E629AD}" destId="{9F638BD1-2970-4A4D-B5FA-9D71738C1F39}" srcOrd="26" destOrd="0" presId="urn:microsoft.com/office/officeart/2005/8/layout/default"/>
    <dgm:cxn modelId="{FA835863-B29E-400F-B510-75E6179F5999}" type="presParOf" srcId="{12F88D51-3176-4CB0-A02E-6FAB31E629AD}" destId="{D51E4935-64EA-4A7B-BC53-E1FC964DBC54}" srcOrd="27" destOrd="0" presId="urn:microsoft.com/office/officeart/2005/8/layout/default"/>
    <dgm:cxn modelId="{61F1D383-DA9E-433B-83C4-9D905B8F59F3}" type="presParOf" srcId="{12F88D51-3176-4CB0-A02E-6FAB31E629AD}" destId="{FB440E6E-DD89-44E3-8FC3-341A2F0F76CF}" srcOrd="28" destOrd="0" presId="urn:microsoft.com/office/officeart/2005/8/layout/default"/>
    <dgm:cxn modelId="{734FFA02-1EB0-4AAB-99BD-44DA5478CE88}" type="presParOf" srcId="{12F88D51-3176-4CB0-A02E-6FAB31E629AD}" destId="{2E4CF457-4BFB-4982-AE1B-EA67B5CCE2CB}" srcOrd="29" destOrd="0" presId="urn:microsoft.com/office/officeart/2005/8/layout/default"/>
    <dgm:cxn modelId="{4F79EF67-F30F-40F6-8DC0-068266D1E894}" type="presParOf" srcId="{12F88D51-3176-4CB0-A02E-6FAB31E629AD}" destId="{CB52D732-6A59-4910-A845-0C47A5AB0729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42481-6C2E-4BB2-97A4-2FB4A82ADB2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B8EA22E-87F6-4C7E-AB5F-CD54CE64F46C}">
      <dgm:prSet/>
      <dgm:spPr/>
      <dgm:t>
        <a:bodyPr/>
        <a:lstStyle/>
        <a:p>
          <a:r>
            <a:rPr lang="en-US"/>
            <a:t>Discipline is applied with mutual respect in a firm, fair , reasonable and consistent manner.</a:t>
          </a:r>
        </a:p>
      </dgm:t>
    </dgm:pt>
    <dgm:pt modelId="{95278A6F-18B0-4E63-A24E-3EF55E53BB10}" type="parTrans" cxnId="{FF69B431-59AB-4203-A805-8752CEF7B0B7}">
      <dgm:prSet/>
      <dgm:spPr/>
      <dgm:t>
        <a:bodyPr/>
        <a:lstStyle/>
        <a:p>
          <a:endParaRPr lang="en-US"/>
        </a:p>
      </dgm:t>
    </dgm:pt>
    <dgm:pt modelId="{F1BB9147-31EA-483A-9560-24299342C792}" type="sibTrans" cxnId="{FF69B431-59AB-4203-A805-8752CEF7B0B7}">
      <dgm:prSet/>
      <dgm:spPr/>
      <dgm:t>
        <a:bodyPr/>
        <a:lstStyle/>
        <a:p>
          <a:endParaRPr lang="en-US"/>
        </a:p>
      </dgm:t>
    </dgm:pt>
    <dgm:pt modelId="{2B20C61C-6A82-436E-828C-5379B98FE9A7}">
      <dgm:prSet/>
      <dgm:spPr/>
      <dgm:t>
        <a:bodyPr/>
        <a:lstStyle/>
        <a:p>
          <a:r>
            <a:rPr lang="en-US" i="1" u="sng"/>
            <a:t>Preventive</a:t>
          </a:r>
          <a:r>
            <a:rPr lang="en-US"/>
            <a:t> Morning announcements, Teacher and School's Rules &amp; Expectations</a:t>
          </a:r>
        </a:p>
      </dgm:t>
    </dgm:pt>
    <dgm:pt modelId="{8FBB90C5-EA68-4D11-8DA8-3186D78F90E1}" type="parTrans" cxnId="{3DE3EBDA-6550-486E-9D03-B08C3C46EB8B}">
      <dgm:prSet/>
      <dgm:spPr/>
      <dgm:t>
        <a:bodyPr/>
        <a:lstStyle/>
        <a:p>
          <a:endParaRPr lang="en-US"/>
        </a:p>
      </dgm:t>
    </dgm:pt>
    <dgm:pt modelId="{B271DB5E-6B08-4553-99C4-C831E384A444}" type="sibTrans" cxnId="{3DE3EBDA-6550-486E-9D03-B08C3C46EB8B}">
      <dgm:prSet/>
      <dgm:spPr/>
      <dgm:t>
        <a:bodyPr/>
        <a:lstStyle/>
        <a:p>
          <a:endParaRPr lang="en-US"/>
        </a:p>
      </dgm:t>
    </dgm:pt>
    <dgm:pt modelId="{781DF4C5-4BC7-43C0-B72A-55D9C66F12AD}">
      <dgm:prSet/>
      <dgm:spPr/>
      <dgm:t>
        <a:bodyPr/>
        <a:lstStyle/>
        <a:p>
          <a:r>
            <a:rPr lang="en-US" i="1" u="sng"/>
            <a:t>Supportive</a:t>
          </a:r>
          <a:r>
            <a:rPr lang="en-US"/>
            <a:t> Warnings for students to get back on task. Email notification to parents</a:t>
          </a:r>
        </a:p>
      </dgm:t>
    </dgm:pt>
    <dgm:pt modelId="{B6967932-D22C-4336-B828-F7565C68731C}" type="parTrans" cxnId="{A4E1F424-B95D-4575-8554-C8CA85809712}">
      <dgm:prSet/>
      <dgm:spPr/>
      <dgm:t>
        <a:bodyPr/>
        <a:lstStyle/>
        <a:p>
          <a:endParaRPr lang="en-US"/>
        </a:p>
      </dgm:t>
    </dgm:pt>
    <dgm:pt modelId="{23319003-8703-4DE4-8042-4B2683F3F3BB}" type="sibTrans" cxnId="{A4E1F424-B95D-4575-8554-C8CA85809712}">
      <dgm:prSet/>
      <dgm:spPr/>
      <dgm:t>
        <a:bodyPr/>
        <a:lstStyle/>
        <a:p>
          <a:endParaRPr lang="en-US"/>
        </a:p>
      </dgm:t>
    </dgm:pt>
    <dgm:pt modelId="{D7A4B805-1A0D-4362-825D-E94E30AC2A74}">
      <dgm:prSet/>
      <dgm:spPr/>
      <dgm:t>
        <a:bodyPr/>
        <a:lstStyle/>
        <a:p>
          <a:r>
            <a:rPr lang="en-US" i="1" u="sng"/>
            <a:t>Corrective</a:t>
          </a:r>
          <a:r>
            <a:rPr lang="en-US"/>
            <a:t> Weekly Monday Detentions, Monthly Saturday Detentions</a:t>
          </a:r>
        </a:p>
      </dgm:t>
    </dgm:pt>
    <dgm:pt modelId="{2C0E2E63-F990-4D75-BFA9-6FF66125F982}" type="parTrans" cxnId="{37656E4C-E24A-4BCC-A82B-4FDBE772D961}">
      <dgm:prSet/>
      <dgm:spPr/>
      <dgm:t>
        <a:bodyPr/>
        <a:lstStyle/>
        <a:p>
          <a:endParaRPr lang="en-US"/>
        </a:p>
      </dgm:t>
    </dgm:pt>
    <dgm:pt modelId="{9B72D08F-6F23-4A2D-96B0-E5AD9668ED92}" type="sibTrans" cxnId="{37656E4C-E24A-4BCC-A82B-4FDBE772D961}">
      <dgm:prSet/>
      <dgm:spPr/>
      <dgm:t>
        <a:bodyPr/>
        <a:lstStyle/>
        <a:p>
          <a:endParaRPr lang="en-US"/>
        </a:p>
      </dgm:t>
    </dgm:pt>
    <dgm:pt modelId="{A4BF4F41-AC30-44AD-BC7E-0091EF3816F4}" type="pres">
      <dgm:prSet presAssocID="{6A842481-6C2E-4BB2-97A4-2FB4A82ADB23}" presName="outerComposite" presStyleCnt="0">
        <dgm:presLayoutVars>
          <dgm:chMax val="5"/>
          <dgm:dir/>
          <dgm:resizeHandles val="exact"/>
        </dgm:presLayoutVars>
      </dgm:prSet>
      <dgm:spPr/>
    </dgm:pt>
    <dgm:pt modelId="{32DD77B3-0E7D-48A3-8894-DBEE38FCD4B2}" type="pres">
      <dgm:prSet presAssocID="{6A842481-6C2E-4BB2-97A4-2FB4A82ADB23}" presName="dummyMaxCanvas" presStyleCnt="0">
        <dgm:presLayoutVars/>
      </dgm:prSet>
      <dgm:spPr/>
    </dgm:pt>
    <dgm:pt modelId="{39C3CF7F-143A-46CE-83F3-C13C92579CD3}" type="pres">
      <dgm:prSet presAssocID="{6A842481-6C2E-4BB2-97A4-2FB4A82ADB23}" presName="FourNodes_1" presStyleLbl="node1" presStyleIdx="0" presStyleCnt="4">
        <dgm:presLayoutVars>
          <dgm:bulletEnabled val="1"/>
        </dgm:presLayoutVars>
      </dgm:prSet>
      <dgm:spPr/>
    </dgm:pt>
    <dgm:pt modelId="{30AFF8A5-B1DE-45FC-B9CA-2B67C254A62F}" type="pres">
      <dgm:prSet presAssocID="{6A842481-6C2E-4BB2-97A4-2FB4A82ADB23}" presName="FourNodes_2" presStyleLbl="node1" presStyleIdx="1" presStyleCnt="4">
        <dgm:presLayoutVars>
          <dgm:bulletEnabled val="1"/>
        </dgm:presLayoutVars>
      </dgm:prSet>
      <dgm:spPr/>
    </dgm:pt>
    <dgm:pt modelId="{5F751F69-BCB3-4EFB-A021-DEDB58DEFAF2}" type="pres">
      <dgm:prSet presAssocID="{6A842481-6C2E-4BB2-97A4-2FB4A82ADB23}" presName="FourNodes_3" presStyleLbl="node1" presStyleIdx="2" presStyleCnt="4">
        <dgm:presLayoutVars>
          <dgm:bulletEnabled val="1"/>
        </dgm:presLayoutVars>
      </dgm:prSet>
      <dgm:spPr/>
    </dgm:pt>
    <dgm:pt modelId="{2C18762B-AC7C-4751-9655-93F9F3018E20}" type="pres">
      <dgm:prSet presAssocID="{6A842481-6C2E-4BB2-97A4-2FB4A82ADB23}" presName="FourNodes_4" presStyleLbl="node1" presStyleIdx="3" presStyleCnt="4">
        <dgm:presLayoutVars>
          <dgm:bulletEnabled val="1"/>
        </dgm:presLayoutVars>
      </dgm:prSet>
      <dgm:spPr/>
    </dgm:pt>
    <dgm:pt modelId="{6627B1E2-D460-4492-870E-6CACCAAFD389}" type="pres">
      <dgm:prSet presAssocID="{6A842481-6C2E-4BB2-97A4-2FB4A82ADB23}" presName="FourConn_1-2" presStyleLbl="fgAccFollowNode1" presStyleIdx="0" presStyleCnt="3">
        <dgm:presLayoutVars>
          <dgm:bulletEnabled val="1"/>
        </dgm:presLayoutVars>
      </dgm:prSet>
      <dgm:spPr/>
    </dgm:pt>
    <dgm:pt modelId="{5439D7D0-4FA2-40AB-A705-95DEF59263AE}" type="pres">
      <dgm:prSet presAssocID="{6A842481-6C2E-4BB2-97A4-2FB4A82ADB23}" presName="FourConn_2-3" presStyleLbl="fgAccFollowNode1" presStyleIdx="1" presStyleCnt="3">
        <dgm:presLayoutVars>
          <dgm:bulletEnabled val="1"/>
        </dgm:presLayoutVars>
      </dgm:prSet>
      <dgm:spPr/>
    </dgm:pt>
    <dgm:pt modelId="{81D79042-0DB6-4D79-A2E9-DDE6BCA00C9E}" type="pres">
      <dgm:prSet presAssocID="{6A842481-6C2E-4BB2-97A4-2FB4A82ADB23}" presName="FourConn_3-4" presStyleLbl="fgAccFollowNode1" presStyleIdx="2" presStyleCnt="3">
        <dgm:presLayoutVars>
          <dgm:bulletEnabled val="1"/>
        </dgm:presLayoutVars>
      </dgm:prSet>
      <dgm:spPr/>
    </dgm:pt>
    <dgm:pt modelId="{D6F33EF0-C0C8-465B-A6A5-AC1A26EE7315}" type="pres">
      <dgm:prSet presAssocID="{6A842481-6C2E-4BB2-97A4-2FB4A82ADB23}" presName="FourNodes_1_text" presStyleLbl="node1" presStyleIdx="3" presStyleCnt="4">
        <dgm:presLayoutVars>
          <dgm:bulletEnabled val="1"/>
        </dgm:presLayoutVars>
      </dgm:prSet>
      <dgm:spPr/>
    </dgm:pt>
    <dgm:pt modelId="{CC876A1C-C3AF-48DD-8576-175FCDC9BE93}" type="pres">
      <dgm:prSet presAssocID="{6A842481-6C2E-4BB2-97A4-2FB4A82ADB23}" presName="FourNodes_2_text" presStyleLbl="node1" presStyleIdx="3" presStyleCnt="4">
        <dgm:presLayoutVars>
          <dgm:bulletEnabled val="1"/>
        </dgm:presLayoutVars>
      </dgm:prSet>
      <dgm:spPr/>
    </dgm:pt>
    <dgm:pt modelId="{82BA02BB-9FE3-434E-99C7-77CB77607F19}" type="pres">
      <dgm:prSet presAssocID="{6A842481-6C2E-4BB2-97A4-2FB4A82ADB23}" presName="FourNodes_3_text" presStyleLbl="node1" presStyleIdx="3" presStyleCnt="4">
        <dgm:presLayoutVars>
          <dgm:bulletEnabled val="1"/>
        </dgm:presLayoutVars>
      </dgm:prSet>
      <dgm:spPr/>
    </dgm:pt>
    <dgm:pt modelId="{16CC4A39-288C-42E6-9D10-2ABA4CABAC83}" type="pres">
      <dgm:prSet presAssocID="{6A842481-6C2E-4BB2-97A4-2FB4A82ADB2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4E1F424-B95D-4575-8554-C8CA85809712}" srcId="{6A842481-6C2E-4BB2-97A4-2FB4A82ADB23}" destId="{781DF4C5-4BC7-43C0-B72A-55D9C66F12AD}" srcOrd="2" destOrd="0" parTransId="{B6967932-D22C-4336-B828-F7565C68731C}" sibTransId="{23319003-8703-4DE4-8042-4B2683F3F3BB}"/>
    <dgm:cxn modelId="{C8DA9925-DE5D-454E-AB19-531822F6F301}" type="presOf" srcId="{F1BB9147-31EA-483A-9560-24299342C792}" destId="{6627B1E2-D460-4492-870E-6CACCAAFD389}" srcOrd="0" destOrd="0" presId="urn:microsoft.com/office/officeart/2005/8/layout/vProcess5"/>
    <dgm:cxn modelId="{FF69B431-59AB-4203-A805-8752CEF7B0B7}" srcId="{6A842481-6C2E-4BB2-97A4-2FB4A82ADB23}" destId="{BB8EA22E-87F6-4C7E-AB5F-CD54CE64F46C}" srcOrd="0" destOrd="0" parTransId="{95278A6F-18B0-4E63-A24E-3EF55E53BB10}" sibTransId="{F1BB9147-31EA-483A-9560-24299342C792}"/>
    <dgm:cxn modelId="{F445BC64-4E4C-46B7-9E79-55A49E4F4FAC}" type="presOf" srcId="{2B20C61C-6A82-436E-828C-5379B98FE9A7}" destId="{CC876A1C-C3AF-48DD-8576-175FCDC9BE93}" srcOrd="1" destOrd="0" presId="urn:microsoft.com/office/officeart/2005/8/layout/vProcess5"/>
    <dgm:cxn modelId="{37656E4C-E24A-4BCC-A82B-4FDBE772D961}" srcId="{6A842481-6C2E-4BB2-97A4-2FB4A82ADB23}" destId="{D7A4B805-1A0D-4362-825D-E94E30AC2A74}" srcOrd="3" destOrd="0" parTransId="{2C0E2E63-F990-4D75-BFA9-6FF66125F982}" sibTransId="{9B72D08F-6F23-4A2D-96B0-E5AD9668ED92}"/>
    <dgm:cxn modelId="{0AC0594D-0C2F-464F-BDFF-D157CE390F20}" type="presOf" srcId="{6A842481-6C2E-4BB2-97A4-2FB4A82ADB23}" destId="{A4BF4F41-AC30-44AD-BC7E-0091EF3816F4}" srcOrd="0" destOrd="0" presId="urn:microsoft.com/office/officeart/2005/8/layout/vProcess5"/>
    <dgm:cxn modelId="{85D9F553-3874-4EB0-8E8A-87E1BDF7A051}" type="presOf" srcId="{D7A4B805-1A0D-4362-825D-E94E30AC2A74}" destId="{16CC4A39-288C-42E6-9D10-2ABA4CABAC83}" srcOrd="1" destOrd="0" presId="urn:microsoft.com/office/officeart/2005/8/layout/vProcess5"/>
    <dgm:cxn modelId="{1740697D-FE11-4BDC-A430-ADE74C8BE726}" type="presOf" srcId="{D7A4B805-1A0D-4362-825D-E94E30AC2A74}" destId="{2C18762B-AC7C-4751-9655-93F9F3018E20}" srcOrd="0" destOrd="0" presId="urn:microsoft.com/office/officeart/2005/8/layout/vProcess5"/>
    <dgm:cxn modelId="{4F219F92-B517-442E-B644-881E01DD2996}" type="presOf" srcId="{B271DB5E-6B08-4553-99C4-C831E384A444}" destId="{5439D7D0-4FA2-40AB-A705-95DEF59263AE}" srcOrd="0" destOrd="0" presId="urn:microsoft.com/office/officeart/2005/8/layout/vProcess5"/>
    <dgm:cxn modelId="{0CD3E299-2590-45CE-BB64-6D4AA3956355}" type="presOf" srcId="{BB8EA22E-87F6-4C7E-AB5F-CD54CE64F46C}" destId="{D6F33EF0-C0C8-465B-A6A5-AC1A26EE7315}" srcOrd="1" destOrd="0" presId="urn:microsoft.com/office/officeart/2005/8/layout/vProcess5"/>
    <dgm:cxn modelId="{D0801AA1-CE40-4CB4-8E2F-A310B9DEABA3}" type="presOf" srcId="{781DF4C5-4BC7-43C0-B72A-55D9C66F12AD}" destId="{82BA02BB-9FE3-434E-99C7-77CB77607F19}" srcOrd="1" destOrd="0" presId="urn:microsoft.com/office/officeart/2005/8/layout/vProcess5"/>
    <dgm:cxn modelId="{4CDF28D5-F1B2-449C-86E4-E4FED78A5D2D}" type="presOf" srcId="{2B20C61C-6A82-436E-828C-5379B98FE9A7}" destId="{30AFF8A5-B1DE-45FC-B9CA-2B67C254A62F}" srcOrd="0" destOrd="0" presId="urn:microsoft.com/office/officeart/2005/8/layout/vProcess5"/>
    <dgm:cxn modelId="{3DE3EBDA-6550-486E-9D03-B08C3C46EB8B}" srcId="{6A842481-6C2E-4BB2-97A4-2FB4A82ADB23}" destId="{2B20C61C-6A82-436E-828C-5379B98FE9A7}" srcOrd="1" destOrd="0" parTransId="{8FBB90C5-EA68-4D11-8DA8-3186D78F90E1}" sibTransId="{B271DB5E-6B08-4553-99C4-C831E384A444}"/>
    <dgm:cxn modelId="{31EECDEC-3E76-46C2-94FB-03DACEFF3B27}" type="presOf" srcId="{781DF4C5-4BC7-43C0-B72A-55D9C66F12AD}" destId="{5F751F69-BCB3-4EFB-A021-DEDB58DEFAF2}" srcOrd="0" destOrd="0" presId="urn:microsoft.com/office/officeart/2005/8/layout/vProcess5"/>
    <dgm:cxn modelId="{7F6C1BFC-F335-4727-BBF3-C95187DC90C1}" type="presOf" srcId="{23319003-8703-4DE4-8042-4B2683F3F3BB}" destId="{81D79042-0DB6-4D79-A2E9-DDE6BCA00C9E}" srcOrd="0" destOrd="0" presId="urn:microsoft.com/office/officeart/2005/8/layout/vProcess5"/>
    <dgm:cxn modelId="{93A9FFFD-0A9C-4B8D-8961-C285BD5210EC}" type="presOf" srcId="{BB8EA22E-87F6-4C7E-AB5F-CD54CE64F46C}" destId="{39C3CF7F-143A-46CE-83F3-C13C92579CD3}" srcOrd="0" destOrd="0" presId="urn:microsoft.com/office/officeart/2005/8/layout/vProcess5"/>
    <dgm:cxn modelId="{2AE2AADB-4B99-42F1-B5CB-5FD631E9671B}" type="presParOf" srcId="{A4BF4F41-AC30-44AD-BC7E-0091EF3816F4}" destId="{32DD77B3-0E7D-48A3-8894-DBEE38FCD4B2}" srcOrd="0" destOrd="0" presId="urn:microsoft.com/office/officeart/2005/8/layout/vProcess5"/>
    <dgm:cxn modelId="{25F0015B-3FD6-4C21-B25C-8DC7A3C1B000}" type="presParOf" srcId="{A4BF4F41-AC30-44AD-BC7E-0091EF3816F4}" destId="{39C3CF7F-143A-46CE-83F3-C13C92579CD3}" srcOrd="1" destOrd="0" presId="urn:microsoft.com/office/officeart/2005/8/layout/vProcess5"/>
    <dgm:cxn modelId="{AFA1B01C-BEE1-4362-A4BD-558837F53597}" type="presParOf" srcId="{A4BF4F41-AC30-44AD-BC7E-0091EF3816F4}" destId="{30AFF8A5-B1DE-45FC-B9CA-2B67C254A62F}" srcOrd="2" destOrd="0" presId="urn:microsoft.com/office/officeart/2005/8/layout/vProcess5"/>
    <dgm:cxn modelId="{23AE576E-9D0A-49BC-8CFA-C020BAC5F6EE}" type="presParOf" srcId="{A4BF4F41-AC30-44AD-BC7E-0091EF3816F4}" destId="{5F751F69-BCB3-4EFB-A021-DEDB58DEFAF2}" srcOrd="3" destOrd="0" presId="urn:microsoft.com/office/officeart/2005/8/layout/vProcess5"/>
    <dgm:cxn modelId="{27AB65A0-1EB5-441E-AC15-331BC187883C}" type="presParOf" srcId="{A4BF4F41-AC30-44AD-BC7E-0091EF3816F4}" destId="{2C18762B-AC7C-4751-9655-93F9F3018E20}" srcOrd="4" destOrd="0" presId="urn:microsoft.com/office/officeart/2005/8/layout/vProcess5"/>
    <dgm:cxn modelId="{43617B01-35FF-401C-A943-DC6E12AF1414}" type="presParOf" srcId="{A4BF4F41-AC30-44AD-BC7E-0091EF3816F4}" destId="{6627B1E2-D460-4492-870E-6CACCAAFD389}" srcOrd="5" destOrd="0" presId="urn:microsoft.com/office/officeart/2005/8/layout/vProcess5"/>
    <dgm:cxn modelId="{86A3FA7B-0E7C-410F-96C7-F88629207DCA}" type="presParOf" srcId="{A4BF4F41-AC30-44AD-BC7E-0091EF3816F4}" destId="{5439D7D0-4FA2-40AB-A705-95DEF59263AE}" srcOrd="6" destOrd="0" presId="urn:microsoft.com/office/officeart/2005/8/layout/vProcess5"/>
    <dgm:cxn modelId="{4AF597F7-E6B5-4214-87CC-CD0D38BE4341}" type="presParOf" srcId="{A4BF4F41-AC30-44AD-BC7E-0091EF3816F4}" destId="{81D79042-0DB6-4D79-A2E9-DDE6BCA00C9E}" srcOrd="7" destOrd="0" presId="urn:microsoft.com/office/officeart/2005/8/layout/vProcess5"/>
    <dgm:cxn modelId="{1E6A0F32-B280-4BC7-8E33-0EA3980AE9EC}" type="presParOf" srcId="{A4BF4F41-AC30-44AD-BC7E-0091EF3816F4}" destId="{D6F33EF0-C0C8-465B-A6A5-AC1A26EE7315}" srcOrd="8" destOrd="0" presId="urn:microsoft.com/office/officeart/2005/8/layout/vProcess5"/>
    <dgm:cxn modelId="{DE21AEFF-B832-49FB-9D17-EEF5F6F87616}" type="presParOf" srcId="{A4BF4F41-AC30-44AD-BC7E-0091EF3816F4}" destId="{CC876A1C-C3AF-48DD-8576-175FCDC9BE93}" srcOrd="9" destOrd="0" presId="urn:microsoft.com/office/officeart/2005/8/layout/vProcess5"/>
    <dgm:cxn modelId="{CEC61784-84BC-4BBE-B064-CB264272F807}" type="presParOf" srcId="{A4BF4F41-AC30-44AD-BC7E-0091EF3816F4}" destId="{82BA02BB-9FE3-434E-99C7-77CB77607F19}" srcOrd="10" destOrd="0" presId="urn:microsoft.com/office/officeart/2005/8/layout/vProcess5"/>
    <dgm:cxn modelId="{96B6E61C-BEDD-4BF2-BDF0-1B1DF8E5AA0A}" type="presParOf" srcId="{A4BF4F41-AC30-44AD-BC7E-0091EF3816F4}" destId="{16CC4A39-288C-42E6-9D10-2ABA4CABAC8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740B-FD43-494B-86BD-D1FF784581A3}">
      <dsp:nvSpPr>
        <dsp:cNvPr id="0" name=""/>
        <dsp:cNvSpPr/>
      </dsp:nvSpPr>
      <dsp:spPr>
        <a:xfrm>
          <a:off x="1730938" y="27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Set high expectations</a:t>
          </a:r>
          <a:endParaRPr lang="en-US" sz="1300" kern="1200"/>
        </a:p>
      </dsp:txBody>
      <dsp:txXfrm>
        <a:off x="1771780" y="41119"/>
        <a:ext cx="1865622" cy="754959"/>
      </dsp:txXfrm>
    </dsp:sp>
    <dsp:sp modelId="{F159417C-E500-401B-B9BA-06313CDCAB5B}">
      <dsp:nvSpPr>
        <dsp:cNvPr id="0" name=""/>
        <dsp:cNvSpPr/>
      </dsp:nvSpPr>
      <dsp:spPr>
        <a:xfrm>
          <a:off x="1730938" y="878752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 - Objective</a:t>
          </a:r>
          <a:endParaRPr lang="en-US" sz="1300" kern="1200"/>
        </a:p>
      </dsp:txBody>
      <dsp:txXfrm>
        <a:off x="1771780" y="919594"/>
        <a:ext cx="1865622" cy="754959"/>
      </dsp:txXfrm>
    </dsp:sp>
    <dsp:sp modelId="{6DCE11DA-4EBD-4449-B42F-6AFA1AE3A36D}">
      <dsp:nvSpPr>
        <dsp:cNvPr id="0" name=""/>
        <dsp:cNvSpPr/>
      </dsp:nvSpPr>
      <dsp:spPr>
        <a:xfrm>
          <a:off x="1730938" y="1757228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 - Meaningful curriculum</a:t>
          </a:r>
          <a:endParaRPr lang="en-US" sz="1300" kern="1200"/>
        </a:p>
      </dsp:txBody>
      <dsp:txXfrm>
        <a:off x="1771780" y="1798070"/>
        <a:ext cx="1865622" cy="754959"/>
      </dsp:txXfrm>
    </dsp:sp>
    <dsp:sp modelId="{0C842A99-33F9-40BC-B66F-57D03D37776D}">
      <dsp:nvSpPr>
        <dsp:cNvPr id="0" name=""/>
        <dsp:cNvSpPr/>
      </dsp:nvSpPr>
      <dsp:spPr>
        <a:xfrm>
          <a:off x="1730938" y="2635704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 Effective</a:t>
          </a:r>
          <a:endParaRPr lang="en-US" sz="1300" kern="1200"/>
        </a:p>
      </dsp:txBody>
      <dsp:txXfrm>
        <a:off x="1771780" y="2676546"/>
        <a:ext cx="1865622" cy="754959"/>
      </dsp:txXfrm>
    </dsp:sp>
    <dsp:sp modelId="{DAE65B27-D101-45F4-B049-0688E6617E1D}">
      <dsp:nvSpPr>
        <dsp:cNvPr id="0" name=""/>
        <dsp:cNvSpPr/>
      </dsp:nvSpPr>
      <dsp:spPr>
        <a:xfrm>
          <a:off x="1730938" y="3514180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 -  Resourceful and responsible life long 	learners</a:t>
          </a:r>
          <a:endParaRPr lang="en-US" sz="1300" kern="1200"/>
        </a:p>
      </dsp:txBody>
      <dsp:txXfrm>
        <a:off x="1771780" y="3555022"/>
        <a:ext cx="1865622" cy="754959"/>
      </dsp:txXfrm>
    </dsp:sp>
    <dsp:sp modelId="{48CF2F41-DD3F-4A2E-A2D4-72C91EF6D407}">
      <dsp:nvSpPr>
        <dsp:cNvPr id="0" name=""/>
        <dsp:cNvSpPr/>
      </dsp:nvSpPr>
      <dsp:spPr>
        <a:xfrm>
          <a:off x="1730938" y="4392655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Scholars who achieve proficiency and beyond</a:t>
          </a:r>
          <a:endParaRPr lang="en-US" sz="1300" kern="1200"/>
        </a:p>
      </dsp:txBody>
      <dsp:txXfrm>
        <a:off x="1771780" y="4433497"/>
        <a:ext cx="1865622" cy="754959"/>
      </dsp:txXfrm>
    </dsp:sp>
    <dsp:sp modelId="{D81D8462-735B-4619-A52A-C44B321D7D3B}">
      <dsp:nvSpPr>
        <dsp:cNvPr id="0" name=""/>
        <dsp:cNvSpPr/>
      </dsp:nvSpPr>
      <dsp:spPr>
        <a:xfrm>
          <a:off x="1730938" y="5271131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Evaluate continuously and use data to drive 	curriculum</a:t>
          </a:r>
          <a:endParaRPr lang="en-US" sz="1300" kern="1200"/>
        </a:p>
      </dsp:txBody>
      <dsp:txXfrm>
        <a:off x="1771780" y="5311973"/>
        <a:ext cx="1865622" cy="754959"/>
      </dsp:txXfrm>
    </dsp:sp>
    <dsp:sp modelId="{1B07030D-8CDD-445B-839A-D133321F7DC9}">
      <dsp:nvSpPr>
        <dsp:cNvPr id="0" name=""/>
        <dsp:cNvSpPr/>
      </dsp:nvSpPr>
      <dsp:spPr>
        <a:xfrm>
          <a:off x="1730938" y="614960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 - Teachers who are highly qualified</a:t>
          </a:r>
          <a:endParaRPr lang="en-US" sz="1300" kern="1200"/>
        </a:p>
      </dsp:txBody>
      <dsp:txXfrm>
        <a:off x="1771780" y="6190449"/>
        <a:ext cx="1865622" cy="75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58D9C-EC00-4C61-AADF-CD69854B4FB2}">
      <dsp:nvSpPr>
        <dsp:cNvPr id="0" name=""/>
        <dsp:cNvSpPr/>
      </dsp:nvSpPr>
      <dsp:spPr>
        <a:xfrm>
          <a:off x="686252" y="3684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DO NOT. . </a:t>
          </a:r>
          <a:r>
            <a:rPr lang="en-US" sz="1500" b="1" kern="1200"/>
            <a:t>.</a:t>
          </a:r>
          <a:r>
            <a:rPr lang="en-US" sz="1500" b="1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3684"/>
        <a:ext cx="2289333" cy="1373600"/>
      </dsp:txXfrm>
    </dsp:sp>
    <dsp:sp modelId="{5E8565A3-BA8D-4753-AFE7-2FCB93491D97}">
      <dsp:nvSpPr>
        <dsp:cNvPr id="0" name=""/>
        <dsp:cNvSpPr/>
      </dsp:nvSpPr>
      <dsp:spPr>
        <a:xfrm>
          <a:off x="3204519" y="3684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“Hang out” in the stairwells or on the second floor during lunch.</a:t>
          </a:r>
        </a:p>
      </dsp:txBody>
      <dsp:txXfrm>
        <a:off x="3204519" y="3684"/>
        <a:ext cx="2289333" cy="1373600"/>
      </dsp:txXfrm>
    </dsp:sp>
    <dsp:sp modelId="{B9FE2A90-CDC4-422C-BF5D-FB0FA4596289}">
      <dsp:nvSpPr>
        <dsp:cNvPr id="0" name=""/>
        <dsp:cNvSpPr/>
      </dsp:nvSpPr>
      <dsp:spPr>
        <a:xfrm>
          <a:off x="5722786" y="3684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Chew gum. DO NOT BRING GUM!</a:t>
          </a:r>
        </a:p>
      </dsp:txBody>
      <dsp:txXfrm>
        <a:off x="5722786" y="3684"/>
        <a:ext cx="2289333" cy="1373600"/>
      </dsp:txXfrm>
    </dsp:sp>
    <dsp:sp modelId="{FF90CFF4-159C-4A96-ABA9-35CA0E758736}">
      <dsp:nvSpPr>
        <dsp:cNvPr id="0" name=""/>
        <dsp:cNvSpPr/>
      </dsp:nvSpPr>
      <dsp:spPr>
        <a:xfrm>
          <a:off x="8241053" y="3684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Go on the basketball court with a skateboard!</a:t>
          </a:r>
        </a:p>
      </dsp:txBody>
      <dsp:txXfrm>
        <a:off x="8241053" y="3684"/>
        <a:ext cx="2289333" cy="1373600"/>
      </dsp:txXfrm>
    </dsp:sp>
    <dsp:sp modelId="{4EE71CFF-EBCF-4C3E-A94C-965E0A038BF4}">
      <dsp:nvSpPr>
        <dsp:cNvPr id="0" name=""/>
        <dsp:cNvSpPr/>
      </dsp:nvSpPr>
      <dsp:spPr>
        <a:xfrm>
          <a:off x="686252" y="1606218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the elevator without approval from the office.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1606218"/>
        <a:ext cx="2289333" cy="1373600"/>
      </dsp:txXfrm>
    </dsp:sp>
    <dsp:sp modelId="{49AAB14A-3FC7-4193-AF48-F3A0C8BC0A92}">
      <dsp:nvSpPr>
        <dsp:cNvPr id="0" name=""/>
        <dsp:cNvSpPr/>
      </dsp:nvSpPr>
      <dsp:spPr>
        <a:xfrm>
          <a:off x="3204519" y="1606218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Leave campus if you are a Middle Schooler, Freshman or Sophomore (Except for DE students)</a:t>
          </a:r>
        </a:p>
      </dsp:txBody>
      <dsp:txXfrm>
        <a:off x="3204519" y="1606218"/>
        <a:ext cx="2289333" cy="1373600"/>
      </dsp:txXfrm>
    </dsp:sp>
    <dsp:sp modelId="{962F04A5-6DCD-4A43-857D-4E7281ABD0DC}">
      <dsp:nvSpPr>
        <dsp:cNvPr id="0" name=""/>
        <dsp:cNvSpPr/>
      </dsp:nvSpPr>
      <dsp:spPr>
        <a:xfrm>
          <a:off x="5722786" y="1606218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Allow an underclassmen in your vehicle without prior permission, or you will lose all privileges for the remainder of the school year.</a:t>
          </a:r>
        </a:p>
      </dsp:txBody>
      <dsp:txXfrm>
        <a:off x="5722786" y="1606218"/>
        <a:ext cx="2289333" cy="1373600"/>
      </dsp:txXfrm>
    </dsp:sp>
    <dsp:sp modelId="{BB8CAB68-D108-4D76-86E2-46D121A692A2}">
      <dsp:nvSpPr>
        <dsp:cNvPr id="0" name=""/>
        <dsp:cNvSpPr/>
      </dsp:nvSpPr>
      <dsp:spPr>
        <a:xfrm>
          <a:off x="8241053" y="1606218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off the balcony.</a:t>
          </a:r>
        </a:p>
      </dsp:txBody>
      <dsp:txXfrm>
        <a:off x="8241053" y="1606218"/>
        <a:ext cx="2289333" cy="1373600"/>
      </dsp:txXfrm>
    </dsp:sp>
    <dsp:sp modelId="{8128F4B4-564E-4D58-9740-1B266C36EF9A}">
      <dsp:nvSpPr>
        <dsp:cNvPr id="0" name=""/>
        <dsp:cNvSpPr/>
      </dsp:nvSpPr>
      <dsp:spPr>
        <a:xfrm>
          <a:off x="686252" y="3208751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from the ground level to the 2</a:t>
          </a:r>
          <a:r>
            <a:rPr lang="en-US" sz="1500" kern="1200" baseline="30000"/>
            <a:t>nd</a:t>
          </a:r>
          <a:r>
            <a:rPr lang="en-US" sz="1500" kern="1200"/>
            <a:t> floor.</a:t>
          </a:r>
        </a:p>
      </dsp:txBody>
      <dsp:txXfrm>
        <a:off x="686252" y="3208751"/>
        <a:ext cx="2289333" cy="1373600"/>
      </dsp:txXfrm>
    </dsp:sp>
    <dsp:sp modelId="{EFCCFF02-B492-47D5-B415-F751B0E20968}">
      <dsp:nvSpPr>
        <dsp:cNvPr id="0" name=""/>
        <dsp:cNvSpPr/>
      </dsp:nvSpPr>
      <dsp:spPr>
        <a:xfrm>
          <a:off x="3204519" y="3208751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Eat or carry food over the basketball court or turf field</a:t>
          </a:r>
        </a:p>
      </dsp:txBody>
      <dsp:txXfrm>
        <a:off x="3204519" y="3208751"/>
        <a:ext cx="2289333" cy="1373600"/>
      </dsp:txXfrm>
    </dsp:sp>
    <dsp:sp modelId="{76627472-45D9-4868-BBFD-B17EC7EF37FE}">
      <dsp:nvSpPr>
        <dsp:cNvPr id="0" name=""/>
        <dsp:cNvSpPr/>
      </dsp:nvSpPr>
      <dsp:spPr>
        <a:xfrm>
          <a:off x="5722786" y="3208751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Litter or leave garbage around at lunch</a:t>
          </a:r>
        </a:p>
      </dsp:txBody>
      <dsp:txXfrm>
        <a:off x="5722786" y="3208751"/>
        <a:ext cx="2289333" cy="1373600"/>
      </dsp:txXfrm>
    </dsp:sp>
    <dsp:sp modelId="{F523C955-0DD5-4986-B6B9-89FEBA00C599}">
      <dsp:nvSpPr>
        <dsp:cNvPr id="0" name=""/>
        <dsp:cNvSpPr/>
      </dsp:nvSpPr>
      <dsp:spPr>
        <a:xfrm>
          <a:off x="8241053" y="3208751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out by the wavy wall side or behind the basketball court bleachers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3208751"/>
        <a:ext cx="2289333" cy="1373600"/>
      </dsp:txXfrm>
    </dsp:sp>
    <dsp:sp modelId="{977DADFE-B87F-43A6-9057-B08E7EE2F06D}">
      <dsp:nvSpPr>
        <dsp:cNvPr id="0" name=""/>
        <dsp:cNvSpPr/>
      </dsp:nvSpPr>
      <dsp:spPr>
        <a:xfrm>
          <a:off x="686252" y="4811285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on or grab the basketball nets/rims</a:t>
          </a:r>
        </a:p>
      </dsp:txBody>
      <dsp:txXfrm>
        <a:off x="686252" y="4811285"/>
        <a:ext cx="2289333" cy="1373600"/>
      </dsp:txXfrm>
    </dsp:sp>
    <dsp:sp modelId="{9F638BD1-2970-4A4D-B5FA-9D71738C1F39}">
      <dsp:nvSpPr>
        <dsp:cNvPr id="0" name=""/>
        <dsp:cNvSpPr/>
      </dsp:nvSpPr>
      <dsp:spPr>
        <a:xfrm>
          <a:off x="3204519" y="4811285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Playing “keep away” = a detention</a:t>
          </a:r>
        </a:p>
      </dsp:txBody>
      <dsp:txXfrm>
        <a:off x="3204519" y="4811285"/>
        <a:ext cx="2289333" cy="1373600"/>
      </dsp:txXfrm>
    </dsp:sp>
    <dsp:sp modelId="{FB440E6E-DD89-44E3-8FC3-341A2F0F76CF}">
      <dsp:nvSpPr>
        <dsp:cNvPr id="0" name=""/>
        <dsp:cNvSpPr/>
      </dsp:nvSpPr>
      <dsp:spPr>
        <a:xfrm>
          <a:off x="5722786" y="4811285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Yoga </a:t>
          </a:r>
          <a:r>
            <a:rPr lang="en-US" sz="1500" kern="1200"/>
            <a:t>pants/ leggings/ are not allowed.</a:t>
          </a:r>
          <a:r>
            <a:rPr lang="en-US" sz="1500" kern="1200">
              <a:latin typeface="Calibri Light" panose="020F0302020204030204"/>
            </a:rPr>
            <a:t> </a:t>
          </a:r>
          <a:r>
            <a:rPr lang="en-US" sz="1500" kern="1200"/>
            <a:t> Not even during dress down days. Dress code violations earn detentions</a:t>
          </a:r>
        </a:p>
      </dsp:txBody>
      <dsp:txXfrm>
        <a:off x="5722786" y="4811285"/>
        <a:ext cx="2289333" cy="1373600"/>
      </dsp:txXfrm>
    </dsp:sp>
    <dsp:sp modelId="{CB52D732-6A59-4910-A845-0C47A5AB0729}">
      <dsp:nvSpPr>
        <dsp:cNvPr id="0" name=""/>
        <dsp:cNvSpPr/>
      </dsp:nvSpPr>
      <dsp:spPr>
        <a:xfrm>
          <a:off x="8241053" y="4811285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You are not to go to the Deans’ office during class to argue a detention. You will be turned away.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4811285"/>
        <a:ext cx="2289333" cy="1373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3CF7F-143A-46CE-83F3-C13C92579CD3}">
      <dsp:nvSpPr>
        <dsp:cNvPr id="0" name=""/>
        <dsp:cNvSpPr/>
      </dsp:nvSpPr>
      <dsp:spPr>
        <a:xfrm>
          <a:off x="0" y="0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Discipline is applied with mutual respect in a firm, fair , reasonable and consistent manner.</a:t>
          </a:r>
        </a:p>
      </dsp:txBody>
      <dsp:txXfrm>
        <a:off x="38424" y="38424"/>
        <a:ext cx="7798602" cy="1235034"/>
      </dsp:txXfrm>
    </dsp:sp>
    <dsp:sp modelId="{30AFF8A5-B1DE-45FC-B9CA-2B67C254A62F}">
      <dsp:nvSpPr>
        <dsp:cNvPr id="0" name=""/>
        <dsp:cNvSpPr/>
      </dsp:nvSpPr>
      <dsp:spPr>
        <a:xfrm>
          <a:off x="780975" y="1550406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Preventive</a:t>
          </a:r>
          <a:r>
            <a:rPr lang="en-US" sz="3200" kern="1200"/>
            <a:t> Morning announcements, Teacher and School's Rules &amp; Expectations</a:t>
          </a:r>
        </a:p>
      </dsp:txBody>
      <dsp:txXfrm>
        <a:off x="819399" y="1588830"/>
        <a:ext cx="7614533" cy="1235034"/>
      </dsp:txXfrm>
    </dsp:sp>
    <dsp:sp modelId="{5F751F69-BCB3-4EFB-A021-DEDB58DEFAF2}">
      <dsp:nvSpPr>
        <dsp:cNvPr id="0" name=""/>
        <dsp:cNvSpPr/>
      </dsp:nvSpPr>
      <dsp:spPr>
        <a:xfrm>
          <a:off x="1550294" y="3100812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Supportive</a:t>
          </a:r>
          <a:r>
            <a:rPr lang="en-US" sz="3200" kern="1200"/>
            <a:t> Warnings for students to get back on task. Email notification to parents</a:t>
          </a:r>
        </a:p>
      </dsp:txBody>
      <dsp:txXfrm>
        <a:off x="1588718" y="3139236"/>
        <a:ext cx="7626190" cy="1235034"/>
      </dsp:txXfrm>
    </dsp:sp>
    <dsp:sp modelId="{2C18762B-AC7C-4751-9655-93F9F3018E20}">
      <dsp:nvSpPr>
        <dsp:cNvPr id="0" name=""/>
        <dsp:cNvSpPr/>
      </dsp:nvSpPr>
      <dsp:spPr>
        <a:xfrm>
          <a:off x="2331270" y="4651218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Corrective</a:t>
          </a:r>
          <a:r>
            <a:rPr lang="en-US" sz="3200" kern="1200"/>
            <a:t> Weekly Monday Detentions, Monthly Saturday Detentions</a:t>
          </a:r>
        </a:p>
      </dsp:txBody>
      <dsp:txXfrm>
        <a:off x="2369694" y="4689642"/>
        <a:ext cx="7614533" cy="1235034"/>
      </dsp:txXfrm>
    </dsp:sp>
    <dsp:sp modelId="{6627B1E2-D460-4492-870E-6CACCAAFD389}">
      <dsp:nvSpPr>
        <dsp:cNvPr id="0" name=""/>
        <dsp:cNvSpPr/>
      </dsp:nvSpPr>
      <dsp:spPr>
        <a:xfrm>
          <a:off x="8472357" y="1004782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64220" y="1004782"/>
        <a:ext cx="468997" cy="641674"/>
      </dsp:txXfrm>
    </dsp:sp>
    <dsp:sp modelId="{5439D7D0-4FA2-40AB-A705-95DEF59263AE}">
      <dsp:nvSpPr>
        <dsp:cNvPr id="0" name=""/>
        <dsp:cNvSpPr/>
      </dsp:nvSpPr>
      <dsp:spPr>
        <a:xfrm>
          <a:off x="9253332" y="2555188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45195" y="2555188"/>
        <a:ext cx="468997" cy="641674"/>
      </dsp:txXfrm>
    </dsp:sp>
    <dsp:sp modelId="{81D79042-0DB6-4D79-A2E9-DDE6BCA00C9E}">
      <dsp:nvSpPr>
        <dsp:cNvPr id="0" name=""/>
        <dsp:cNvSpPr/>
      </dsp:nvSpPr>
      <dsp:spPr>
        <a:xfrm>
          <a:off x="10022652" y="4105595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0214515" y="4105595"/>
        <a:ext cx="468997" cy="641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B14696-82B6-4A60-BFEE-94305900C3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979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2082beb4e96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2082beb4e96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CFC3-E752-47A7-840A-466CC363C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50286" cy="1710106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 lIns="180000" tIns="180000" rIns="180000" bIns="180000" anchor="ctr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08934-958C-43A3-A2C6-709C62B5E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566" y="2271323"/>
            <a:ext cx="10450284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4A1A553-FEF6-444F-A417-C2F7DDB0F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0B21D-18A5-48FC-89CA-CE120E49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C11068-3F18-44E8-B79E-576C6E9A67F0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878D99C-ED60-4DC9-B717-9ABB2838656C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395E627-040A-4D2A-8C6D-3A6B8F5EEE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6B3DF08-00D7-4D1E-A9D4-2E813C57986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B5779-4BF7-471D-8BD7-45D6AFF0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932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C9FE06D1-2A81-49E0-AE87-0837EA1704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A8B9C2-CB88-4EC2-92B5-45414A02B3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7" y="519290"/>
            <a:ext cx="10436843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 lIns="1800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F7DD-123B-4E39-ADBD-7418829C8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8109" y="2275602"/>
            <a:ext cx="5107200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FFB44-AC6A-43CD-B9F8-40A896DFC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6900" y="2275602"/>
            <a:ext cx="5107200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85E3B-6FCD-44EA-B47E-1712DFFD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23FCAC-A85C-4155-A44E-4B0C2BA98217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AE2D58-D583-4966-B49D-95339DC118FD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AE9A20-D883-458D-B514-9F88880C98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C5A360-BB5C-40E3-AC47-811C4D923D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7CC2F4-54F6-4448-90FF-82F2B7B0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217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B57A7DFD-1E69-4230-A0BD-897114A46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206355-3ABD-439A-8583-E582596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1566" y="519287"/>
            <a:ext cx="10436679" cy="1689600"/>
          </a:xfrm>
        </p:spPr>
        <p:txBody>
          <a:bodyPr lIns="180000" tIns="180000" rIns="180000" bIns="18000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AF2A8-71BF-46A5-821F-8DC5D43A3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2175" y="2251653"/>
            <a:ext cx="4992000" cy="810862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3413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453C5-0C0C-408A-8A63-AA6471414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2175" y="3120755"/>
            <a:ext cx="4992000" cy="5542986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7D4ED-F304-4111-A39F-507319FD0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46244" y="2267129"/>
            <a:ext cx="4992000" cy="810862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3413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41F9E-72C4-41AE-A016-CCC7A5289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46244" y="3136232"/>
            <a:ext cx="4992000" cy="5542986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3A8CC-F0C3-4164-AF5E-9B9590041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66EC54-0F08-4CE6-A3BB-8FCD5636049E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92CE7E-A71C-4DC4-85E8-56A1C30A5AF7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5EF88C8-B319-4FC6-9BC2-04160403379D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72FE62C-BA0D-449A-BA61-A2A6431DA4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0C48BBD-F91A-4C7C-938E-4595B70C87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EC757B-0E73-4F7C-BD66-F596D8997AA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596255" y="5465095"/>
            <a:ext cx="62464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A79AA-8CBF-4A2E-92C1-6869E86DE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93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D888B-4EDF-4877-846C-FCC6C0E47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38131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7B82A6-7698-4544-8E48-4160491AFEA9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E68C92-797B-4D9F-87CA-4F849F31D724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E19D557-A125-415E-8AC8-FE9D499436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CEA2C3A-1570-44BE-A8AF-A3E40DDDF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04712-5DF0-4959-8658-8DB4F34C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432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D888B-4EDF-4877-846C-FCC6C0E47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38131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7B82A6-7698-4544-8E48-4160491AFEA9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E68C92-797B-4D9F-87CA-4F849F31D724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E19D557-A125-415E-8AC8-FE9D499436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CEA2C3A-1570-44BE-A8AF-A3E40DDDF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04712-5DF0-4959-8658-8DB4F34C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4456E-C893-4C7E-94FC-FA8885F36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537" y="3174496"/>
            <a:ext cx="8431728" cy="3404609"/>
          </a:xfrm>
        </p:spPr>
        <p:txBody>
          <a:bodyPr anchor="ctr"/>
          <a:lstStyle>
            <a:lvl1pPr marL="0" indent="0" algn="ctr">
              <a:buNone/>
              <a:defRPr sz="4267" b="1"/>
            </a:lvl1pPr>
            <a:lvl2pPr marL="48769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5472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76B2BA9-DB3C-4E31-BB36-A39505A9A4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613FE-8CC2-4271-89DB-63B9CDED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9B7B7-BAFC-4AB3-9D8A-C8D0EF92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381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7A09558-45A5-4247-B4F0-0291EFFBB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6735E4-3B4D-4703-BD90-5E2A4470C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895" y="1889403"/>
            <a:ext cx="4724116" cy="1640472"/>
          </a:xfrm>
        </p:spPr>
        <p:txBody>
          <a:bodyPr lIns="180000" anchor="ctr" anchorCtr="0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CF371-A558-4749-8644-E64FED629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1538" y="1889402"/>
            <a:ext cx="5827283" cy="6705317"/>
          </a:xfrm>
          <a:noFill/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9A40F-9130-407D-A28B-CA82AD70A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0895" y="3549753"/>
            <a:ext cx="4724116" cy="5044966"/>
          </a:xfrm>
        </p:spPr>
        <p:txBody>
          <a:bodyPr lIns="180000" tIns="180000" rIns="180000" bIns="180000"/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35906-7EA7-4EF1-BC13-AE045D00C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249C26-E165-41EA-9D6E-43442DBD969F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F6BB03-CF3F-4AAB-99CE-E90D614EB7EB}"/>
              </a:ext>
            </a:extLst>
          </p:cNvPr>
          <p:cNvSpPr/>
          <p:nvPr userDrawn="1"/>
        </p:nvSpPr>
        <p:spPr>
          <a:xfrm>
            <a:off x="1184367" y="1541539"/>
            <a:ext cx="10624455" cy="7165953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CD708A-8B02-4F07-B9B2-1BFB656AC6D8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008375" y="5123288"/>
            <a:ext cx="59392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B7E7A2-A9A0-446F-BF16-6D8FBDA1BAED}"/>
              </a:ext>
            </a:extLst>
          </p:cNvPr>
          <p:cNvCxnSpPr>
            <a:cxnSpLocks/>
          </p:cNvCxnSpPr>
          <p:nvPr userDrawn="1"/>
        </p:nvCxnSpPr>
        <p:spPr>
          <a:xfrm>
            <a:off x="1399050" y="3551334"/>
            <a:ext cx="43776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62725-6AED-414C-BC1F-9A3129E2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632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6F6743B2-14AB-4DBC-AB79-FCC10A61C6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D66E52-F333-455B-894F-CC504CE1A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20" y="1899760"/>
            <a:ext cx="4604336" cy="1638400"/>
          </a:xfrm>
          <a:ln w="19050">
            <a:noFill/>
          </a:ln>
        </p:spPr>
        <p:txBody>
          <a:bodyPr lIns="180000" rIns="180000" anchor="ctr" anchorCtr="0"/>
          <a:lstStyle>
            <a:lvl1pPr algn="l">
              <a:defRPr sz="341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79B84-3ED2-412D-B24C-936283300B7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991333" y="1541535"/>
            <a:ext cx="5813372" cy="7165953"/>
          </a:xfrm>
          <a:noFill/>
          <a:ln w="25400"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920" i="0">
                <a:solidFill>
                  <a:schemeClr val="bg2">
                    <a:lumMod val="90000"/>
                  </a:schemeClr>
                </a:solidFill>
              </a:defRPr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A7C19-DB59-463F-8A01-4E65F3A2E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9460" y="3564509"/>
            <a:ext cx="4618196" cy="5096532"/>
          </a:xfrm>
        </p:spPr>
        <p:txBody>
          <a:bodyPr lIns="180000" tIns="180000" rIns="180000" bIns="180000"/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C2D4BE-7E57-4971-BBCD-59C384B3CA94}"/>
              </a:ext>
            </a:extLst>
          </p:cNvPr>
          <p:cNvCxnSpPr>
            <a:cxnSpLocks/>
          </p:cNvCxnSpPr>
          <p:nvPr userDrawn="1"/>
        </p:nvCxnSpPr>
        <p:spPr>
          <a:xfrm>
            <a:off x="1399050" y="3551334"/>
            <a:ext cx="43776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6407167-E303-45B1-84B9-F74255EC9A99}"/>
              </a:ext>
            </a:extLst>
          </p:cNvPr>
          <p:cNvSpPr/>
          <p:nvPr userDrawn="1"/>
        </p:nvSpPr>
        <p:spPr>
          <a:xfrm>
            <a:off x="1184367" y="1541539"/>
            <a:ext cx="10624455" cy="7165953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32124-B1CD-47E5-A5E9-822745E36A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5D349D-819E-43A8-BD5B-C3BE83491C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20187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35FA887-179D-4624-92B0-61F3DFAEB7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48708" y="3626702"/>
            <a:ext cx="3440636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8114DF-48FA-4766-9101-83ED097384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9659" y="2279626"/>
            <a:ext cx="37248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E6BE4BE-9B8A-4555-9B03-51AF73DB1D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38675" y="3626702"/>
            <a:ext cx="3440636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F6853-D3A5-4BA7-B701-814EE2E2E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49295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A4E5D-411A-499C-B4F8-ACE1C1D229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74082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4A33DAAD-83EE-494A-AE8A-3AB3B3A4D8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8596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01631BF-8CD0-406C-92B6-784FF127230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2082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933E28A-DB64-4300-A6BD-36199325C3E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25568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43875D-3972-435F-8442-983924BE9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38596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CD810E-7470-4EEA-A1AF-B36612E2BB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82082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BADDA5C-3906-481D-B73E-63746C6566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525568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3F0AAF0-97BC-497A-932A-E77FAD141A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r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06E011-3882-49F0-AC35-3A0FBC097C0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4422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AD16102B-42BC-4CA3-948F-01B0794C2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59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9102" y="1821242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43875D-3972-435F-8442-983924BE9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17484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CD810E-7470-4EEA-A1AF-B36612E2BB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16183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BADDA5C-3906-481D-B73E-63746C6566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426494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80147B5-4AFF-4A79-A8D5-C56A938EE46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801314" y="1821240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E216A68D-DE29-4CE8-AFAB-C03A53DEB82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73526" y="1821239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121F7C08-939B-4FE6-9865-7E69EC3FCC3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5739" y="1821239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5FE45DC-9781-4A86-9D0D-16693EE22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991EDA-EA41-42A5-B137-927C20A5096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204358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Onl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784D882-B816-462A-8384-78DDADF51A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4544" y="2819682"/>
            <a:ext cx="38016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8114DF-48FA-4766-9101-83ED097384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73649" y="2819682"/>
            <a:ext cx="3057505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E6BE4BE-9B8A-4555-9B03-51AF73DB1D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75349" y="2819682"/>
            <a:ext cx="38016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BE894F0-66B9-41A5-AE51-D60601273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B7C6AE31-F98B-4DB6-ADC5-F99577620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60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0AEADF-908B-4495-B229-AC1C72CA10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94533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414A74DD-3070-445D-BB0A-60BB5A2708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60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7172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61253" y="3285800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002C2AA-AD97-42B2-8A9E-8186A64944C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72111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12DB77D-AF25-4879-BF38-4C596E3F0A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71361" y="3285800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9F2B4F1B-AA79-41A8-869D-5E03B2AA53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82216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4A02638-F527-4C20-A744-813ECC352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D64F0-79DF-46B4-BD4F-DA5828F791C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657890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CD1F338-0D23-465A-8BD8-96A1F5FF9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23842" y="1941971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0000" y="1941971"/>
            <a:ext cx="6604800" cy="7096754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C52C80BB-2C42-4BA7-9FD6-7713B4ADC144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023842" y="4386943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FF57FB3-C22C-4543-91BB-A23E70B821D1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023842" y="6831914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942909" y="1941976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EEE1B6E-B05A-478B-900D-FE72F09CD1A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9942909" y="4387511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703653-A4F3-4862-A147-982026583210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942909" y="6833045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C030B28-063A-4160-BFCF-05305D284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D359DF-69BE-4851-9514-092CE9572E7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687653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92768B-08B1-485D-9540-CB06BEE9B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33421" y="1906512"/>
            <a:ext cx="6489600" cy="7063757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691500" y="1906512"/>
            <a:ext cx="4291766" cy="4671487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EEE1B6E-B05A-478B-900D-FE72F09CD1A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694493" y="6810110"/>
            <a:ext cx="2029063" cy="219596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703653-A4F3-4862-A147-982026583210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954159" y="6810110"/>
            <a:ext cx="2029063" cy="219596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30BDF6-2D70-47C2-94FA-C0606567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8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FC8167-25A8-4095-AD80-618AEA56A72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351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EA1CD952-48B3-4187-8D0C-39ADFB81C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23587" y="1879309"/>
            <a:ext cx="6643200" cy="7337296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810609" y="1873988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7810609" y="440519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810609" y="693640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D427975-68FA-44AF-8215-4C277A48C4D4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9960459" y="1873988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4AEF995-F59A-4300-BE62-AC22980F140C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9960459" y="440519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9960459" y="693640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7A93B94-AEE3-41CD-8E05-34E24489A0E2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r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26C6D3D8-2493-4C44-9951-F99519877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07942"/>
            <a:ext cx="4389120" cy="519289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0A3D56-3905-45DD-B130-9DB3078CCF3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72624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083A7C8E-BFA2-447C-A6A3-8D98157A12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4078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218478" y="5346512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438D2B-07D3-415F-886C-0F95A03973D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609139" y="5346512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C976F183-7B8C-449B-870D-881AD57A473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98150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08000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67EF9AC-1A81-4F42-9520-519E4306A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F99FBC6D-90C7-487D-A976-344B3BF70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040143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1592B0-81FD-4C59-A4AB-95A115BB46C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019166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0282A252-CF5C-4DEF-BCEB-9BAB1833F9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1806" y="1943228"/>
            <a:ext cx="4283232" cy="712917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21655" y="4374068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21655" y="6800480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21655" y="1947657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25BBE22-00BA-4786-9AA5-E10CEAF7280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621955" y="1943228"/>
            <a:ext cx="4361040" cy="712917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81808E-F486-4B52-B23B-E2E52E809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609F16AC-4576-40C3-9E45-4282F3619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07942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03F727-83EE-4266-B67C-091932E1AAE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37365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7651ABE-8767-4EAA-9743-239503F7B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33268" y="4389831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33266" y="6825883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33267" y="1953778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25BBE22-00BA-4786-9AA5-E10CEAF7280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5655" y="5642559"/>
            <a:ext cx="4275278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D7FEE9D-86C8-42F2-A418-88D3A1388CD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5655" y="1978358"/>
            <a:ext cx="4275278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2337555-DF1C-4AD2-B60A-93AD085D55D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588036" y="5642557"/>
            <a:ext cx="4411109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3E6385A-BE14-4110-AFA9-83DF6DE2028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588038" y="1953776"/>
            <a:ext cx="4411109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3088C5-EAC9-4DED-8C7B-652DC03C2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6053F27A-836B-4904-8AA5-221723DE7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21926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25EDE5-0ED1-4A1A-B2ED-ECD33A9D8C3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41088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2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0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83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8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46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23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3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8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86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73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35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63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"/>
          <p:cNvSpPr txBox="1">
            <a:spLocks noGrp="1"/>
          </p:cNvSpPr>
          <p:nvPr>
            <p:ph type="title"/>
          </p:nvPr>
        </p:nvSpPr>
        <p:spPr>
          <a:xfrm>
            <a:off x="2895396" y="4078649"/>
            <a:ext cx="7214080" cy="15963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9pPr>
          </a:lstStyle>
          <a:p>
            <a:endParaRPr/>
          </a:p>
        </p:txBody>
      </p:sp>
      <p:grpSp>
        <p:nvGrpSpPr>
          <p:cNvPr id="256" name="Google Shape;256;p3"/>
          <p:cNvGrpSpPr/>
          <p:nvPr/>
        </p:nvGrpSpPr>
        <p:grpSpPr>
          <a:xfrm>
            <a:off x="-2127226" y="-3474466"/>
            <a:ext cx="17387527" cy="17168502"/>
            <a:chOff x="-992100" y="-432575"/>
            <a:chExt cx="9566950" cy="7084828"/>
          </a:xfrm>
        </p:grpSpPr>
        <p:sp>
          <p:nvSpPr>
            <p:cNvPr id="257" name="Google Shape;257;p3"/>
            <p:cNvSpPr/>
            <p:nvPr/>
          </p:nvSpPr>
          <p:spPr>
            <a:xfrm>
              <a:off x="6099850" y="496500"/>
              <a:ext cx="2475000" cy="2310875"/>
            </a:xfrm>
            <a:custGeom>
              <a:avLst/>
              <a:gdLst/>
              <a:ahLst/>
              <a:cxnLst/>
              <a:rect l="l" t="t" r="r" b="b"/>
              <a:pathLst>
                <a:path w="99000" h="92435" extrusionOk="0">
                  <a:moveTo>
                    <a:pt x="28892" y="0"/>
                  </a:moveTo>
                  <a:cubicBezTo>
                    <a:pt x="20401" y="0"/>
                    <a:pt x="12115" y="4088"/>
                    <a:pt x="6871" y="11185"/>
                  </a:cubicBezTo>
                  <a:cubicBezTo>
                    <a:pt x="1561" y="18353"/>
                    <a:pt x="1" y="28568"/>
                    <a:pt x="1346" y="37260"/>
                  </a:cubicBezTo>
                  <a:cubicBezTo>
                    <a:pt x="3049" y="48130"/>
                    <a:pt x="7156" y="60417"/>
                    <a:pt x="12276" y="70133"/>
                  </a:cubicBezTo>
                  <a:cubicBezTo>
                    <a:pt x="17860" y="80718"/>
                    <a:pt x="27278" y="90064"/>
                    <a:pt x="39065" y="92040"/>
                  </a:cubicBezTo>
                  <a:cubicBezTo>
                    <a:pt x="40690" y="92309"/>
                    <a:pt x="42329" y="92434"/>
                    <a:pt x="43969" y="92434"/>
                  </a:cubicBezTo>
                  <a:cubicBezTo>
                    <a:pt x="49369" y="92434"/>
                    <a:pt x="54788" y="91079"/>
                    <a:pt x="59830" y="89052"/>
                  </a:cubicBezTo>
                  <a:cubicBezTo>
                    <a:pt x="79737" y="81015"/>
                    <a:pt x="97025" y="60322"/>
                    <a:pt x="98335" y="38367"/>
                  </a:cubicBezTo>
                  <a:cubicBezTo>
                    <a:pt x="99000" y="27605"/>
                    <a:pt x="93443" y="9590"/>
                    <a:pt x="80115" y="9590"/>
                  </a:cubicBezTo>
                  <a:cubicBezTo>
                    <a:pt x="80084" y="9590"/>
                    <a:pt x="80053" y="9590"/>
                    <a:pt x="80023" y="9590"/>
                  </a:cubicBezTo>
                  <a:cubicBezTo>
                    <a:pt x="79856" y="9590"/>
                    <a:pt x="79689" y="9590"/>
                    <a:pt x="79523" y="9614"/>
                  </a:cubicBezTo>
                  <a:cubicBezTo>
                    <a:pt x="75260" y="9768"/>
                    <a:pt x="71307" y="11935"/>
                    <a:pt x="67069" y="12471"/>
                  </a:cubicBezTo>
                  <a:cubicBezTo>
                    <a:pt x="66289" y="12570"/>
                    <a:pt x="65521" y="12617"/>
                    <a:pt x="64761" y="12617"/>
                  </a:cubicBezTo>
                  <a:cubicBezTo>
                    <a:pt x="55022" y="12617"/>
                    <a:pt x="46846" y="4941"/>
                    <a:pt x="38065" y="1660"/>
                  </a:cubicBezTo>
                  <a:cubicBezTo>
                    <a:pt x="35070" y="536"/>
                    <a:pt x="31968" y="0"/>
                    <a:pt x="28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-552692" y="3602067"/>
              <a:ext cx="2556600" cy="2425125"/>
            </a:xfrm>
            <a:custGeom>
              <a:avLst/>
              <a:gdLst/>
              <a:ahLst/>
              <a:cxnLst/>
              <a:rect l="l" t="t" r="r" b="b"/>
              <a:pathLst>
                <a:path w="102264" h="97005" extrusionOk="0">
                  <a:moveTo>
                    <a:pt x="38626" y="0"/>
                  </a:moveTo>
                  <a:cubicBezTo>
                    <a:pt x="35430" y="0"/>
                    <a:pt x="32203" y="553"/>
                    <a:pt x="29100" y="1692"/>
                  </a:cubicBezTo>
                  <a:cubicBezTo>
                    <a:pt x="20718" y="4752"/>
                    <a:pt x="13800" y="12419"/>
                    <a:pt x="10145" y="20420"/>
                  </a:cubicBezTo>
                  <a:cubicBezTo>
                    <a:pt x="5561" y="30445"/>
                    <a:pt x="2239" y="42959"/>
                    <a:pt x="1167" y="53901"/>
                  </a:cubicBezTo>
                  <a:cubicBezTo>
                    <a:pt x="1" y="65807"/>
                    <a:pt x="2727" y="78797"/>
                    <a:pt x="11478" y="86940"/>
                  </a:cubicBezTo>
                  <a:cubicBezTo>
                    <a:pt x="16658" y="91763"/>
                    <a:pt x="23516" y="94465"/>
                    <a:pt x="30457" y="95870"/>
                  </a:cubicBezTo>
                  <a:cubicBezTo>
                    <a:pt x="34234" y="96630"/>
                    <a:pt x="38164" y="97004"/>
                    <a:pt x="42146" y="97004"/>
                  </a:cubicBezTo>
                  <a:cubicBezTo>
                    <a:pt x="60368" y="97004"/>
                    <a:pt x="79686" y="89178"/>
                    <a:pt x="90512" y="74737"/>
                  </a:cubicBezTo>
                  <a:cubicBezTo>
                    <a:pt x="96989" y="66069"/>
                    <a:pt x="102263" y="47912"/>
                    <a:pt x="91048" y="40601"/>
                  </a:cubicBezTo>
                  <a:cubicBezTo>
                    <a:pt x="90917" y="40518"/>
                    <a:pt x="90774" y="40423"/>
                    <a:pt x="90643" y="40363"/>
                  </a:cubicBezTo>
                  <a:cubicBezTo>
                    <a:pt x="86976" y="38149"/>
                    <a:pt x="82487" y="37792"/>
                    <a:pt x="78665" y="35898"/>
                  </a:cubicBezTo>
                  <a:cubicBezTo>
                    <a:pt x="68914" y="31100"/>
                    <a:pt x="66354" y="19075"/>
                    <a:pt x="60401" y="10895"/>
                  </a:cubicBezTo>
                  <a:cubicBezTo>
                    <a:pt x="55264" y="3842"/>
                    <a:pt x="47055" y="0"/>
                    <a:pt x="386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5324252" y="3876103"/>
              <a:ext cx="3025100" cy="2776150"/>
            </a:xfrm>
            <a:custGeom>
              <a:avLst/>
              <a:gdLst/>
              <a:ahLst/>
              <a:cxnLst/>
              <a:rect l="l" t="t" r="r" b="b"/>
              <a:pathLst>
                <a:path w="121004" h="111046" extrusionOk="0">
                  <a:moveTo>
                    <a:pt x="34887" y="0"/>
                  </a:moveTo>
                  <a:cubicBezTo>
                    <a:pt x="23602" y="0"/>
                    <a:pt x="12761" y="5967"/>
                    <a:pt x="6608" y="15874"/>
                  </a:cubicBezTo>
                  <a:cubicBezTo>
                    <a:pt x="881" y="25125"/>
                    <a:pt x="0" y="37663"/>
                    <a:pt x="2500" y="48104"/>
                  </a:cubicBezTo>
                  <a:cubicBezTo>
                    <a:pt x="5632" y="61154"/>
                    <a:pt x="11835" y="75655"/>
                    <a:pt x="19026" y="86954"/>
                  </a:cubicBezTo>
                  <a:cubicBezTo>
                    <a:pt x="26861" y="99254"/>
                    <a:pt x="39219" y="109683"/>
                    <a:pt x="53733" y="110922"/>
                  </a:cubicBezTo>
                  <a:cubicBezTo>
                    <a:pt x="54720" y="111005"/>
                    <a:pt x="55708" y="111045"/>
                    <a:pt x="56694" y="111045"/>
                  </a:cubicBezTo>
                  <a:cubicBezTo>
                    <a:pt x="64297" y="111045"/>
                    <a:pt x="71835" y="108656"/>
                    <a:pt x="78665" y="105231"/>
                  </a:cubicBezTo>
                  <a:cubicBezTo>
                    <a:pt x="102060" y="93491"/>
                    <a:pt x="121003" y="66642"/>
                    <a:pt x="120420" y="39853"/>
                  </a:cubicBezTo>
                  <a:cubicBezTo>
                    <a:pt x="120155" y="27100"/>
                    <a:pt x="112117" y="6641"/>
                    <a:pt x="96836" y="6641"/>
                  </a:cubicBezTo>
                  <a:cubicBezTo>
                    <a:pt x="96338" y="6641"/>
                    <a:pt x="95834" y="6662"/>
                    <a:pt x="95321" y="6707"/>
                  </a:cubicBezTo>
                  <a:cubicBezTo>
                    <a:pt x="95119" y="6730"/>
                    <a:pt x="94929" y="6742"/>
                    <a:pt x="94714" y="6754"/>
                  </a:cubicBezTo>
                  <a:cubicBezTo>
                    <a:pt x="89559" y="7373"/>
                    <a:pt x="84975" y="10397"/>
                    <a:pt x="79879" y="11469"/>
                  </a:cubicBezTo>
                  <a:cubicBezTo>
                    <a:pt x="78302" y="11801"/>
                    <a:pt x="76746" y="11950"/>
                    <a:pt x="75209" y="11950"/>
                  </a:cubicBezTo>
                  <a:cubicBezTo>
                    <a:pt x="64112" y="11950"/>
                    <a:pt x="53981" y="4176"/>
                    <a:pt x="43565" y="1206"/>
                  </a:cubicBezTo>
                  <a:cubicBezTo>
                    <a:pt x="40691" y="391"/>
                    <a:pt x="37775" y="0"/>
                    <a:pt x="348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2373800" y="-432575"/>
              <a:ext cx="3024500" cy="1637675"/>
            </a:xfrm>
            <a:custGeom>
              <a:avLst/>
              <a:gdLst/>
              <a:ahLst/>
              <a:cxnLst/>
              <a:rect l="l" t="t" r="r" b="b"/>
              <a:pathLst>
                <a:path w="120980" h="65507" extrusionOk="0">
                  <a:moveTo>
                    <a:pt x="34887" y="1"/>
                  </a:moveTo>
                  <a:cubicBezTo>
                    <a:pt x="23602" y="1"/>
                    <a:pt x="12761" y="3518"/>
                    <a:pt x="6608" y="9367"/>
                  </a:cubicBezTo>
                  <a:cubicBezTo>
                    <a:pt x="881" y="14808"/>
                    <a:pt x="0" y="22226"/>
                    <a:pt x="2501" y="28370"/>
                  </a:cubicBezTo>
                  <a:cubicBezTo>
                    <a:pt x="5620" y="36061"/>
                    <a:pt x="11835" y="44622"/>
                    <a:pt x="19027" y="51289"/>
                  </a:cubicBezTo>
                  <a:cubicBezTo>
                    <a:pt x="26849" y="58552"/>
                    <a:pt x="39220" y="64695"/>
                    <a:pt x="53733" y="65434"/>
                  </a:cubicBezTo>
                  <a:cubicBezTo>
                    <a:pt x="54722" y="65483"/>
                    <a:pt x="55711" y="65507"/>
                    <a:pt x="56698" y="65507"/>
                  </a:cubicBezTo>
                  <a:cubicBezTo>
                    <a:pt x="64296" y="65507"/>
                    <a:pt x="71813" y="64099"/>
                    <a:pt x="78641" y="62076"/>
                  </a:cubicBezTo>
                  <a:cubicBezTo>
                    <a:pt x="102037" y="55159"/>
                    <a:pt x="120980" y="39323"/>
                    <a:pt x="120408" y="23512"/>
                  </a:cubicBezTo>
                  <a:cubicBezTo>
                    <a:pt x="120132" y="15995"/>
                    <a:pt x="112096" y="3923"/>
                    <a:pt x="96819" y="3923"/>
                  </a:cubicBezTo>
                  <a:cubicBezTo>
                    <a:pt x="96320" y="3923"/>
                    <a:pt x="95813" y="3935"/>
                    <a:pt x="95298" y="3962"/>
                  </a:cubicBezTo>
                  <a:cubicBezTo>
                    <a:pt x="95107" y="3962"/>
                    <a:pt x="94905" y="3974"/>
                    <a:pt x="94715" y="3986"/>
                  </a:cubicBezTo>
                  <a:cubicBezTo>
                    <a:pt x="89547" y="4367"/>
                    <a:pt x="84963" y="6153"/>
                    <a:pt x="79879" y="6772"/>
                  </a:cubicBezTo>
                  <a:cubicBezTo>
                    <a:pt x="78303" y="6967"/>
                    <a:pt x="76748" y="7055"/>
                    <a:pt x="75212" y="7055"/>
                  </a:cubicBezTo>
                  <a:cubicBezTo>
                    <a:pt x="64114" y="7055"/>
                    <a:pt x="53982" y="2468"/>
                    <a:pt x="43565" y="711"/>
                  </a:cubicBezTo>
                  <a:cubicBezTo>
                    <a:pt x="40691" y="231"/>
                    <a:pt x="37774" y="1"/>
                    <a:pt x="348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-992100" y="332625"/>
              <a:ext cx="2386625" cy="2439350"/>
            </a:xfrm>
            <a:custGeom>
              <a:avLst/>
              <a:gdLst/>
              <a:ahLst/>
              <a:cxnLst/>
              <a:rect l="l" t="t" r="r" b="b"/>
              <a:pathLst>
                <a:path w="95465" h="97574" extrusionOk="0">
                  <a:moveTo>
                    <a:pt x="61914" y="1"/>
                  </a:moveTo>
                  <a:cubicBezTo>
                    <a:pt x="59617" y="1"/>
                    <a:pt x="57347" y="196"/>
                    <a:pt x="55174" y="571"/>
                  </a:cubicBezTo>
                  <a:cubicBezTo>
                    <a:pt x="44327" y="2453"/>
                    <a:pt x="32124" y="6763"/>
                    <a:pt x="22491" y="12061"/>
                  </a:cubicBezTo>
                  <a:cubicBezTo>
                    <a:pt x="12014" y="17824"/>
                    <a:pt x="2834" y="27408"/>
                    <a:pt x="1060" y="39219"/>
                  </a:cubicBezTo>
                  <a:cubicBezTo>
                    <a:pt x="0" y="46220"/>
                    <a:pt x="1644" y="53411"/>
                    <a:pt x="4406" y="59924"/>
                  </a:cubicBezTo>
                  <a:cubicBezTo>
                    <a:pt x="12788" y="79712"/>
                    <a:pt x="33779" y="96607"/>
                    <a:pt x="55757" y="97548"/>
                  </a:cubicBezTo>
                  <a:cubicBezTo>
                    <a:pt x="56150" y="97565"/>
                    <a:pt x="56552" y="97573"/>
                    <a:pt x="56963" y="97573"/>
                  </a:cubicBezTo>
                  <a:cubicBezTo>
                    <a:pt x="67828" y="97573"/>
                    <a:pt x="84500" y="91631"/>
                    <a:pt x="84213" y="78724"/>
                  </a:cubicBezTo>
                  <a:cubicBezTo>
                    <a:pt x="84213" y="78557"/>
                    <a:pt x="84201" y="78402"/>
                    <a:pt x="84201" y="78236"/>
                  </a:cubicBezTo>
                  <a:cubicBezTo>
                    <a:pt x="83963" y="73973"/>
                    <a:pt x="81725" y="70068"/>
                    <a:pt x="81118" y="65841"/>
                  </a:cubicBezTo>
                  <a:cubicBezTo>
                    <a:pt x="79570" y="55090"/>
                    <a:pt x="88035" y="46172"/>
                    <a:pt x="91429" y="36659"/>
                  </a:cubicBezTo>
                  <a:cubicBezTo>
                    <a:pt x="95465" y="25324"/>
                    <a:pt x="91155" y="12609"/>
                    <a:pt x="81356" y="5632"/>
                  </a:cubicBezTo>
                  <a:cubicBezTo>
                    <a:pt x="75902" y="1749"/>
                    <a:pt x="68790" y="1"/>
                    <a:pt x="619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4661115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3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"/>
          <p:cNvSpPr txBox="1">
            <a:spLocks noGrp="1"/>
          </p:cNvSpPr>
          <p:nvPr>
            <p:ph type="title"/>
          </p:nvPr>
        </p:nvSpPr>
        <p:spPr>
          <a:xfrm>
            <a:off x="1024000" y="628053"/>
            <a:ext cx="10956800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4"/>
          <p:cNvSpPr txBox="1">
            <a:spLocks noGrp="1"/>
          </p:cNvSpPr>
          <p:nvPr>
            <p:ph type="body" idx="1"/>
          </p:nvPr>
        </p:nvSpPr>
        <p:spPr>
          <a:xfrm>
            <a:off x="1024000" y="2185434"/>
            <a:ext cx="10956800" cy="65439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50230" lvl="0" indent="-4334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1pPr>
            <a:lvl2pPr marL="1300460" lvl="1" indent="-4334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2pPr>
            <a:lvl3pPr marL="1950690" lvl="2" indent="-4334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3pPr>
            <a:lvl4pPr marL="2600919" lvl="3" indent="-4334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4pPr>
            <a:lvl5pPr marL="3251149" lvl="4" indent="-4334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5pPr>
            <a:lvl6pPr marL="3901379" lvl="5" indent="-4334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6pPr>
            <a:lvl7pPr marL="4551609" lvl="6" indent="-4334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7pPr>
            <a:lvl8pPr marL="5201839" lvl="7" indent="-4334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8pPr>
            <a:lvl9pPr marL="5852069" lvl="8" indent="-4334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9pPr>
          </a:lstStyle>
          <a:p>
            <a:endParaRPr/>
          </a:p>
        </p:txBody>
      </p:sp>
      <p:grpSp>
        <p:nvGrpSpPr>
          <p:cNvPr id="265" name="Google Shape;265;p4"/>
          <p:cNvGrpSpPr/>
          <p:nvPr/>
        </p:nvGrpSpPr>
        <p:grpSpPr>
          <a:xfrm flipH="1">
            <a:off x="319431" y="-958970"/>
            <a:ext cx="1371773" cy="1936596"/>
            <a:chOff x="7782610" y="-185800"/>
            <a:chExt cx="940178" cy="995470"/>
          </a:xfrm>
        </p:grpSpPr>
        <p:sp>
          <p:nvSpPr>
            <p:cNvPr id="266" name="Google Shape;266;p4"/>
            <p:cNvSpPr/>
            <p:nvPr/>
          </p:nvSpPr>
          <p:spPr>
            <a:xfrm>
              <a:off x="7782610" y="-185800"/>
              <a:ext cx="936795" cy="983915"/>
            </a:xfrm>
            <a:custGeom>
              <a:avLst/>
              <a:gdLst/>
              <a:ahLst/>
              <a:cxnLst/>
              <a:rect l="l" t="t" r="r" b="b"/>
              <a:pathLst>
                <a:path w="29683" h="31176" extrusionOk="0">
                  <a:moveTo>
                    <a:pt x="4668" y="1"/>
                  </a:moveTo>
                  <a:cubicBezTo>
                    <a:pt x="4442" y="84"/>
                    <a:pt x="4204" y="96"/>
                    <a:pt x="4073" y="251"/>
                  </a:cubicBezTo>
                  <a:cubicBezTo>
                    <a:pt x="3946" y="291"/>
                    <a:pt x="3804" y="409"/>
                    <a:pt x="3691" y="409"/>
                  </a:cubicBezTo>
                  <a:cubicBezTo>
                    <a:pt x="3603" y="409"/>
                    <a:pt x="3533" y="336"/>
                    <a:pt x="3501" y="96"/>
                  </a:cubicBezTo>
                  <a:cubicBezTo>
                    <a:pt x="3432" y="50"/>
                    <a:pt x="3362" y="30"/>
                    <a:pt x="3294" y="30"/>
                  </a:cubicBezTo>
                  <a:cubicBezTo>
                    <a:pt x="3185" y="30"/>
                    <a:pt x="3079" y="78"/>
                    <a:pt x="2977" y="143"/>
                  </a:cubicBezTo>
                  <a:cubicBezTo>
                    <a:pt x="2792" y="286"/>
                    <a:pt x="2602" y="408"/>
                    <a:pt x="2403" y="408"/>
                  </a:cubicBezTo>
                  <a:cubicBezTo>
                    <a:pt x="2270" y="408"/>
                    <a:pt x="2132" y="353"/>
                    <a:pt x="1989" y="215"/>
                  </a:cubicBezTo>
                  <a:cubicBezTo>
                    <a:pt x="1910" y="176"/>
                    <a:pt x="1832" y="161"/>
                    <a:pt x="1755" y="161"/>
                  </a:cubicBezTo>
                  <a:cubicBezTo>
                    <a:pt x="1535" y="161"/>
                    <a:pt x="1318" y="277"/>
                    <a:pt x="1098" y="277"/>
                  </a:cubicBezTo>
                  <a:cubicBezTo>
                    <a:pt x="1042" y="277"/>
                    <a:pt x="986" y="269"/>
                    <a:pt x="929" y="251"/>
                  </a:cubicBezTo>
                  <a:cubicBezTo>
                    <a:pt x="834" y="382"/>
                    <a:pt x="703" y="465"/>
                    <a:pt x="691" y="644"/>
                  </a:cubicBezTo>
                  <a:cubicBezTo>
                    <a:pt x="691" y="691"/>
                    <a:pt x="739" y="703"/>
                    <a:pt x="703" y="751"/>
                  </a:cubicBezTo>
                  <a:cubicBezTo>
                    <a:pt x="578" y="612"/>
                    <a:pt x="485" y="558"/>
                    <a:pt x="414" y="558"/>
                  </a:cubicBezTo>
                  <a:cubicBezTo>
                    <a:pt x="240" y="558"/>
                    <a:pt x="189" y="875"/>
                    <a:pt x="96" y="1060"/>
                  </a:cubicBezTo>
                  <a:cubicBezTo>
                    <a:pt x="1" y="1322"/>
                    <a:pt x="36" y="1501"/>
                    <a:pt x="322" y="1513"/>
                  </a:cubicBezTo>
                  <a:cubicBezTo>
                    <a:pt x="465" y="1513"/>
                    <a:pt x="596" y="1537"/>
                    <a:pt x="703" y="1679"/>
                  </a:cubicBezTo>
                  <a:cubicBezTo>
                    <a:pt x="870" y="1751"/>
                    <a:pt x="1060" y="1798"/>
                    <a:pt x="1072" y="2048"/>
                  </a:cubicBezTo>
                  <a:cubicBezTo>
                    <a:pt x="1096" y="2072"/>
                    <a:pt x="1096" y="2096"/>
                    <a:pt x="1108" y="2120"/>
                  </a:cubicBezTo>
                  <a:cubicBezTo>
                    <a:pt x="1132" y="2168"/>
                    <a:pt x="1168" y="2215"/>
                    <a:pt x="1215" y="2239"/>
                  </a:cubicBezTo>
                  <a:cubicBezTo>
                    <a:pt x="1403" y="2504"/>
                    <a:pt x="1375" y="2646"/>
                    <a:pt x="1104" y="2646"/>
                  </a:cubicBezTo>
                  <a:cubicBezTo>
                    <a:pt x="1083" y="2646"/>
                    <a:pt x="1060" y="2645"/>
                    <a:pt x="1037" y="2644"/>
                  </a:cubicBezTo>
                  <a:cubicBezTo>
                    <a:pt x="1006" y="2639"/>
                    <a:pt x="977" y="2637"/>
                    <a:pt x="949" y="2637"/>
                  </a:cubicBezTo>
                  <a:cubicBezTo>
                    <a:pt x="901" y="2637"/>
                    <a:pt x="856" y="2645"/>
                    <a:pt x="810" y="2668"/>
                  </a:cubicBezTo>
                  <a:cubicBezTo>
                    <a:pt x="679" y="3132"/>
                    <a:pt x="775" y="3465"/>
                    <a:pt x="1120" y="3561"/>
                  </a:cubicBezTo>
                  <a:cubicBezTo>
                    <a:pt x="1251" y="3596"/>
                    <a:pt x="1406" y="3620"/>
                    <a:pt x="1489" y="3775"/>
                  </a:cubicBezTo>
                  <a:cubicBezTo>
                    <a:pt x="1539" y="3824"/>
                    <a:pt x="1605" y="3849"/>
                    <a:pt x="1667" y="3849"/>
                  </a:cubicBezTo>
                  <a:cubicBezTo>
                    <a:pt x="1679" y="3849"/>
                    <a:pt x="1691" y="3848"/>
                    <a:pt x="1703" y="3846"/>
                  </a:cubicBezTo>
                  <a:cubicBezTo>
                    <a:pt x="1754" y="3817"/>
                    <a:pt x="1798" y="3804"/>
                    <a:pt x="1837" y="3804"/>
                  </a:cubicBezTo>
                  <a:cubicBezTo>
                    <a:pt x="1969" y="3804"/>
                    <a:pt x="2040" y="3953"/>
                    <a:pt x="2132" y="4073"/>
                  </a:cubicBezTo>
                  <a:cubicBezTo>
                    <a:pt x="2430" y="4132"/>
                    <a:pt x="2703" y="4215"/>
                    <a:pt x="2918" y="4454"/>
                  </a:cubicBezTo>
                  <a:cubicBezTo>
                    <a:pt x="2965" y="4477"/>
                    <a:pt x="3025" y="4489"/>
                    <a:pt x="3073" y="4501"/>
                  </a:cubicBezTo>
                  <a:cubicBezTo>
                    <a:pt x="3170" y="4483"/>
                    <a:pt x="3281" y="4412"/>
                    <a:pt x="3386" y="4412"/>
                  </a:cubicBezTo>
                  <a:cubicBezTo>
                    <a:pt x="3421" y="4412"/>
                    <a:pt x="3456" y="4421"/>
                    <a:pt x="3489" y="4442"/>
                  </a:cubicBezTo>
                  <a:cubicBezTo>
                    <a:pt x="4096" y="4846"/>
                    <a:pt x="4858" y="4680"/>
                    <a:pt x="5442" y="5156"/>
                  </a:cubicBezTo>
                  <a:cubicBezTo>
                    <a:pt x="5692" y="5263"/>
                    <a:pt x="5918" y="5466"/>
                    <a:pt x="6192" y="5489"/>
                  </a:cubicBezTo>
                  <a:cubicBezTo>
                    <a:pt x="6280" y="5441"/>
                    <a:pt x="6362" y="5421"/>
                    <a:pt x="6440" y="5421"/>
                  </a:cubicBezTo>
                  <a:cubicBezTo>
                    <a:pt x="6593" y="5421"/>
                    <a:pt x="6733" y="5498"/>
                    <a:pt x="6883" y="5585"/>
                  </a:cubicBezTo>
                  <a:cubicBezTo>
                    <a:pt x="7156" y="6005"/>
                    <a:pt x="7513" y="6240"/>
                    <a:pt x="7961" y="6240"/>
                  </a:cubicBezTo>
                  <a:cubicBezTo>
                    <a:pt x="8021" y="6240"/>
                    <a:pt x="8082" y="6236"/>
                    <a:pt x="8145" y="6228"/>
                  </a:cubicBezTo>
                  <a:cubicBezTo>
                    <a:pt x="8323" y="6287"/>
                    <a:pt x="8311" y="6561"/>
                    <a:pt x="8478" y="6644"/>
                  </a:cubicBezTo>
                  <a:cubicBezTo>
                    <a:pt x="8740" y="6692"/>
                    <a:pt x="9026" y="6692"/>
                    <a:pt x="9252" y="6918"/>
                  </a:cubicBezTo>
                  <a:cubicBezTo>
                    <a:pt x="9621" y="7311"/>
                    <a:pt x="10157" y="7454"/>
                    <a:pt x="10478" y="7906"/>
                  </a:cubicBezTo>
                  <a:cubicBezTo>
                    <a:pt x="10509" y="7921"/>
                    <a:pt x="10539" y="7927"/>
                    <a:pt x="10569" y="7927"/>
                  </a:cubicBezTo>
                  <a:cubicBezTo>
                    <a:pt x="10689" y="7927"/>
                    <a:pt x="10795" y="7828"/>
                    <a:pt x="10905" y="7828"/>
                  </a:cubicBezTo>
                  <a:cubicBezTo>
                    <a:pt x="10921" y="7828"/>
                    <a:pt x="10938" y="7830"/>
                    <a:pt x="10954" y="7835"/>
                  </a:cubicBezTo>
                  <a:lnTo>
                    <a:pt x="11097" y="7835"/>
                  </a:lnTo>
                  <a:cubicBezTo>
                    <a:pt x="11359" y="8144"/>
                    <a:pt x="11574" y="8502"/>
                    <a:pt x="11812" y="8847"/>
                  </a:cubicBezTo>
                  <a:cubicBezTo>
                    <a:pt x="11895" y="9145"/>
                    <a:pt x="12228" y="8978"/>
                    <a:pt x="12347" y="9216"/>
                  </a:cubicBezTo>
                  <a:cubicBezTo>
                    <a:pt x="12443" y="9430"/>
                    <a:pt x="12598" y="9561"/>
                    <a:pt x="12800" y="9621"/>
                  </a:cubicBezTo>
                  <a:cubicBezTo>
                    <a:pt x="13038" y="9680"/>
                    <a:pt x="13205" y="9811"/>
                    <a:pt x="13217" y="10109"/>
                  </a:cubicBezTo>
                  <a:cubicBezTo>
                    <a:pt x="13252" y="10169"/>
                    <a:pt x="13264" y="10216"/>
                    <a:pt x="13312" y="10264"/>
                  </a:cubicBezTo>
                  <a:cubicBezTo>
                    <a:pt x="13340" y="10278"/>
                    <a:pt x="13372" y="10283"/>
                    <a:pt x="13401" y="10283"/>
                  </a:cubicBezTo>
                  <a:cubicBezTo>
                    <a:pt x="13421" y="10283"/>
                    <a:pt x="13440" y="10281"/>
                    <a:pt x="13455" y="10276"/>
                  </a:cubicBezTo>
                  <a:cubicBezTo>
                    <a:pt x="13537" y="10215"/>
                    <a:pt x="13607" y="10189"/>
                    <a:pt x="13669" y="10189"/>
                  </a:cubicBezTo>
                  <a:cubicBezTo>
                    <a:pt x="13846" y="10189"/>
                    <a:pt x="13950" y="10399"/>
                    <a:pt x="14074" y="10550"/>
                  </a:cubicBezTo>
                  <a:cubicBezTo>
                    <a:pt x="14217" y="10728"/>
                    <a:pt x="14276" y="10990"/>
                    <a:pt x="14514" y="11061"/>
                  </a:cubicBezTo>
                  <a:cubicBezTo>
                    <a:pt x="14562" y="11061"/>
                    <a:pt x="14622" y="11085"/>
                    <a:pt x="14669" y="11085"/>
                  </a:cubicBezTo>
                  <a:cubicBezTo>
                    <a:pt x="14701" y="11082"/>
                    <a:pt x="14732" y="11080"/>
                    <a:pt x="14761" y="11080"/>
                  </a:cubicBezTo>
                  <a:cubicBezTo>
                    <a:pt x="15133" y="11080"/>
                    <a:pt x="15280" y="11356"/>
                    <a:pt x="15324" y="11764"/>
                  </a:cubicBezTo>
                  <a:cubicBezTo>
                    <a:pt x="15348" y="11812"/>
                    <a:pt x="15384" y="11835"/>
                    <a:pt x="15419" y="11871"/>
                  </a:cubicBezTo>
                  <a:cubicBezTo>
                    <a:pt x="15426" y="11878"/>
                    <a:pt x="15434" y="11881"/>
                    <a:pt x="15443" y="11881"/>
                  </a:cubicBezTo>
                  <a:cubicBezTo>
                    <a:pt x="15482" y="11881"/>
                    <a:pt x="15533" y="11819"/>
                    <a:pt x="15575" y="11819"/>
                  </a:cubicBezTo>
                  <a:cubicBezTo>
                    <a:pt x="15600" y="11819"/>
                    <a:pt x="15622" y="11843"/>
                    <a:pt x="15634" y="11919"/>
                  </a:cubicBezTo>
                  <a:cubicBezTo>
                    <a:pt x="15634" y="12050"/>
                    <a:pt x="15657" y="12169"/>
                    <a:pt x="15753" y="12276"/>
                  </a:cubicBezTo>
                  <a:cubicBezTo>
                    <a:pt x="15931" y="12395"/>
                    <a:pt x="16157" y="12407"/>
                    <a:pt x="16277" y="12633"/>
                  </a:cubicBezTo>
                  <a:cubicBezTo>
                    <a:pt x="16360" y="12788"/>
                    <a:pt x="16217" y="12836"/>
                    <a:pt x="16134" y="12931"/>
                  </a:cubicBezTo>
                  <a:cubicBezTo>
                    <a:pt x="16038" y="13288"/>
                    <a:pt x="16253" y="13324"/>
                    <a:pt x="16467" y="13324"/>
                  </a:cubicBezTo>
                  <a:cubicBezTo>
                    <a:pt x="16484" y="13326"/>
                    <a:pt x="16501" y="13327"/>
                    <a:pt x="16518" y="13327"/>
                  </a:cubicBezTo>
                  <a:cubicBezTo>
                    <a:pt x="16627" y="13327"/>
                    <a:pt x="16736" y="13286"/>
                    <a:pt x="16845" y="13286"/>
                  </a:cubicBezTo>
                  <a:cubicBezTo>
                    <a:pt x="16898" y="13286"/>
                    <a:pt x="16950" y="13296"/>
                    <a:pt x="17003" y="13324"/>
                  </a:cubicBezTo>
                  <a:cubicBezTo>
                    <a:pt x="17193" y="13407"/>
                    <a:pt x="17372" y="13467"/>
                    <a:pt x="17431" y="13740"/>
                  </a:cubicBezTo>
                  <a:cubicBezTo>
                    <a:pt x="17539" y="14193"/>
                    <a:pt x="17836" y="14490"/>
                    <a:pt x="18182" y="14621"/>
                  </a:cubicBezTo>
                  <a:cubicBezTo>
                    <a:pt x="18574" y="14788"/>
                    <a:pt x="18443" y="15026"/>
                    <a:pt x="18372" y="15288"/>
                  </a:cubicBezTo>
                  <a:cubicBezTo>
                    <a:pt x="18308" y="15596"/>
                    <a:pt x="18349" y="15810"/>
                    <a:pt x="18621" y="15810"/>
                  </a:cubicBezTo>
                  <a:cubicBezTo>
                    <a:pt x="18653" y="15810"/>
                    <a:pt x="18690" y="15807"/>
                    <a:pt x="18729" y="15800"/>
                  </a:cubicBezTo>
                  <a:cubicBezTo>
                    <a:pt x="18734" y="15800"/>
                    <a:pt x="18739" y="15799"/>
                    <a:pt x="18743" y="15799"/>
                  </a:cubicBezTo>
                  <a:cubicBezTo>
                    <a:pt x="18832" y="15799"/>
                    <a:pt x="18789" y="15910"/>
                    <a:pt x="18801" y="15967"/>
                  </a:cubicBezTo>
                  <a:cubicBezTo>
                    <a:pt x="18813" y="16026"/>
                    <a:pt x="18848" y="16062"/>
                    <a:pt x="18872" y="16110"/>
                  </a:cubicBezTo>
                  <a:cubicBezTo>
                    <a:pt x="19086" y="16145"/>
                    <a:pt x="19229" y="16217"/>
                    <a:pt x="19170" y="16503"/>
                  </a:cubicBezTo>
                  <a:cubicBezTo>
                    <a:pt x="19194" y="16741"/>
                    <a:pt x="19253" y="16943"/>
                    <a:pt x="19503" y="16955"/>
                  </a:cubicBezTo>
                  <a:cubicBezTo>
                    <a:pt x="19682" y="16979"/>
                    <a:pt x="19694" y="17122"/>
                    <a:pt x="19694" y="17277"/>
                  </a:cubicBezTo>
                  <a:cubicBezTo>
                    <a:pt x="19789" y="17431"/>
                    <a:pt x="20027" y="17467"/>
                    <a:pt x="20027" y="17717"/>
                  </a:cubicBezTo>
                  <a:cubicBezTo>
                    <a:pt x="20051" y="17765"/>
                    <a:pt x="20087" y="17812"/>
                    <a:pt x="20122" y="17836"/>
                  </a:cubicBezTo>
                  <a:cubicBezTo>
                    <a:pt x="20337" y="17991"/>
                    <a:pt x="20563" y="18122"/>
                    <a:pt x="20718" y="18324"/>
                  </a:cubicBezTo>
                  <a:cubicBezTo>
                    <a:pt x="20813" y="18431"/>
                    <a:pt x="20920" y="18539"/>
                    <a:pt x="20920" y="18717"/>
                  </a:cubicBezTo>
                  <a:cubicBezTo>
                    <a:pt x="20932" y="18848"/>
                    <a:pt x="20884" y="18979"/>
                    <a:pt x="20980" y="19098"/>
                  </a:cubicBezTo>
                  <a:cubicBezTo>
                    <a:pt x="21036" y="19161"/>
                    <a:pt x="21100" y="19183"/>
                    <a:pt x="21168" y="19183"/>
                  </a:cubicBezTo>
                  <a:cubicBezTo>
                    <a:pt x="21215" y="19183"/>
                    <a:pt x="21264" y="19172"/>
                    <a:pt x="21313" y="19158"/>
                  </a:cubicBezTo>
                  <a:cubicBezTo>
                    <a:pt x="21357" y="19151"/>
                    <a:pt x="21398" y="19147"/>
                    <a:pt x="21437" y="19147"/>
                  </a:cubicBezTo>
                  <a:cubicBezTo>
                    <a:pt x="21598" y="19147"/>
                    <a:pt x="21708" y="19220"/>
                    <a:pt x="21718" y="19479"/>
                  </a:cubicBezTo>
                  <a:cubicBezTo>
                    <a:pt x="21706" y="19622"/>
                    <a:pt x="21670" y="19753"/>
                    <a:pt x="21658" y="19896"/>
                  </a:cubicBezTo>
                  <a:cubicBezTo>
                    <a:pt x="21648" y="20090"/>
                    <a:pt x="21726" y="20213"/>
                    <a:pt x="21858" y="20213"/>
                  </a:cubicBezTo>
                  <a:cubicBezTo>
                    <a:pt x="21888" y="20213"/>
                    <a:pt x="21921" y="20207"/>
                    <a:pt x="21956" y="20194"/>
                  </a:cubicBezTo>
                  <a:cubicBezTo>
                    <a:pt x="22030" y="20167"/>
                    <a:pt x="22080" y="20155"/>
                    <a:pt x="22112" y="20155"/>
                  </a:cubicBezTo>
                  <a:cubicBezTo>
                    <a:pt x="22252" y="20155"/>
                    <a:pt x="22067" y="20366"/>
                    <a:pt x="22087" y="20444"/>
                  </a:cubicBezTo>
                  <a:cubicBezTo>
                    <a:pt x="22063" y="20515"/>
                    <a:pt x="22027" y="20586"/>
                    <a:pt x="22015" y="20682"/>
                  </a:cubicBezTo>
                  <a:cubicBezTo>
                    <a:pt x="22134" y="20920"/>
                    <a:pt x="22361" y="21051"/>
                    <a:pt x="22444" y="21325"/>
                  </a:cubicBezTo>
                  <a:cubicBezTo>
                    <a:pt x="22480" y="21360"/>
                    <a:pt x="22504" y="21408"/>
                    <a:pt x="22551" y="21444"/>
                  </a:cubicBezTo>
                  <a:cubicBezTo>
                    <a:pt x="22825" y="21741"/>
                    <a:pt x="23039" y="22039"/>
                    <a:pt x="23075" y="22491"/>
                  </a:cubicBezTo>
                  <a:cubicBezTo>
                    <a:pt x="23087" y="22789"/>
                    <a:pt x="23206" y="23015"/>
                    <a:pt x="23492" y="23087"/>
                  </a:cubicBezTo>
                  <a:cubicBezTo>
                    <a:pt x="23539" y="23087"/>
                    <a:pt x="23623" y="23027"/>
                    <a:pt x="23623" y="23027"/>
                  </a:cubicBezTo>
                  <a:lnTo>
                    <a:pt x="23623" y="23027"/>
                  </a:lnTo>
                  <a:cubicBezTo>
                    <a:pt x="23575" y="23420"/>
                    <a:pt x="23932" y="23658"/>
                    <a:pt x="23920" y="24063"/>
                  </a:cubicBezTo>
                  <a:cubicBezTo>
                    <a:pt x="23920" y="24274"/>
                    <a:pt x="24006" y="24371"/>
                    <a:pt x="24133" y="24371"/>
                  </a:cubicBezTo>
                  <a:cubicBezTo>
                    <a:pt x="24206" y="24371"/>
                    <a:pt x="24293" y="24338"/>
                    <a:pt x="24385" y="24277"/>
                  </a:cubicBezTo>
                  <a:cubicBezTo>
                    <a:pt x="24801" y="24385"/>
                    <a:pt x="24968" y="24873"/>
                    <a:pt x="25301" y="25087"/>
                  </a:cubicBezTo>
                  <a:cubicBezTo>
                    <a:pt x="25290" y="25099"/>
                    <a:pt x="25290" y="25111"/>
                    <a:pt x="25278" y="25135"/>
                  </a:cubicBezTo>
                  <a:cubicBezTo>
                    <a:pt x="25171" y="25337"/>
                    <a:pt x="25123" y="25563"/>
                    <a:pt x="25218" y="25801"/>
                  </a:cubicBezTo>
                  <a:cubicBezTo>
                    <a:pt x="25325" y="25980"/>
                    <a:pt x="25468" y="26147"/>
                    <a:pt x="25456" y="26385"/>
                  </a:cubicBezTo>
                  <a:cubicBezTo>
                    <a:pt x="25480" y="26540"/>
                    <a:pt x="25516" y="26718"/>
                    <a:pt x="25694" y="26778"/>
                  </a:cubicBezTo>
                  <a:lnTo>
                    <a:pt x="25921" y="26825"/>
                  </a:lnTo>
                  <a:cubicBezTo>
                    <a:pt x="25972" y="26836"/>
                    <a:pt x="26032" y="26863"/>
                    <a:pt x="26093" y="26863"/>
                  </a:cubicBezTo>
                  <a:cubicBezTo>
                    <a:pt x="26103" y="26863"/>
                    <a:pt x="26113" y="26863"/>
                    <a:pt x="26123" y="26861"/>
                  </a:cubicBezTo>
                  <a:cubicBezTo>
                    <a:pt x="26226" y="26840"/>
                    <a:pt x="26321" y="26828"/>
                    <a:pt x="26407" y="26828"/>
                  </a:cubicBezTo>
                  <a:cubicBezTo>
                    <a:pt x="26757" y="26828"/>
                    <a:pt x="26956" y="27026"/>
                    <a:pt x="26956" y="27599"/>
                  </a:cubicBezTo>
                  <a:cubicBezTo>
                    <a:pt x="26956" y="27799"/>
                    <a:pt x="27058" y="27905"/>
                    <a:pt x="27211" y="27905"/>
                  </a:cubicBezTo>
                  <a:cubicBezTo>
                    <a:pt x="27341" y="27905"/>
                    <a:pt x="27508" y="27829"/>
                    <a:pt x="27683" y="27671"/>
                  </a:cubicBezTo>
                  <a:lnTo>
                    <a:pt x="27683" y="27671"/>
                  </a:lnTo>
                  <a:cubicBezTo>
                    <a:pt x="27445" y="28075"/>
                    <a:pt x="27504" y="28540"/>
                    <a:pt x="27195" y="28826"/>
                  </a:cubicBezTo>
                  <a:cubicBezTo>
                    <a:pt x="27171" y="28873"/>
                    <a:pt x="27171" y="28933"/>
                    <a:pt x="27171" y="28992"/>
                  </a:cubicBezTo>
                  <a:cubicBezTo>
                    <a:pt x="27183" y="29159"/>
                    <a:pt x="27254" y="29266"/>
                    <a:pt x="27385" y="29326"/>
                  </a:cubicBezTo>
                  <a:cubicBezTo>
                    <a:pt x="27552" y="29385"/>
                    <a:pt x="27528" y="29492"/>
                    <a:pt x="27445" y="29611"/>
                  </a:cubicBezTo>
                  <a:cubicBezTo>
                    <a:pt x="27421" y="29659"/>
                    <a:pt x="27409" y="29695"/>
                    <a:pt x="27385" y="29754"/>
                  </a:cubicBezTo>
                  <a:cubicBezTo>
                    <a:pt x="27445" y="29969"/>
                    <a:pt x="27564" y="30111"/>
                    <a:pt x="27349" y="30350"/>
                  </a:cubicBezTo>
                  <a:cubicBezTo>
                    <a:pt x="27150" y="30561"/>
                    <a:pt x="27055" y="30945"/>
                    <a:pt x="27541" y="30945"/>
                  </a:cubicBezTo>
                  <a:cubicBezTo>
                    <a:pt x="27549" y="30945"/>
                    <a:pt x="27556" y="30945"/>
                    <a:pt x="27564" y="30945"/>
                  </a:cubicBezTo>
                  <a:cubicBezTo>
                    <a:pt x="27643" y="30897"/>
                    <a:pt x="27722" y="30880"/>
                    <a:pt x="27801" y="30880"/>
                  </a:cubicBezTo>
                  <a:cubicBezTo>
                    <a:pt x="28023" y="30880"/>
                    <a:pt x="28242" y="31020"/>
                    <a:pt x="28464" y="31020"/>
                  </a:cubicBezTo>
                  <a:cubicBezTo>
                    <a:pt x="28517" y="31020"/>
                    <a:pt x="28570" y="31012"/>
                    <a:pt x="28623" y="30993"/>
                  </a:cubicBezTo>
                  <a:cubicBezTo>
                    <a:pt x="28730" y="30993"/>
                    <a:pt x="28838" y="31004"/>
                    <a:pt x="28933" y="31052"/>
                  </a:cubicBezTo>
                  <a:cubicBezTo>
                    <a:pt x="29039" y="31095"/>
                    <a:pt x="29159" y="31175"/>
                    <a:pt x="29266" y="31175"/>
                  </a:cubicBezTo>
                  <a:cubicBezTo>
                    <a:pt x="29338" y="31175"/>
                    <a:pt x="29404" y="31139"/>
                    <a:pt x="29457" y="31028"/>
                  </a:cubicBezTo>
                  <a:cubicBezTo>
                    <a:pt x="29623" y="30695"/>
                    <a:pt x="29385" y="30552"/>
                    <a:pt x="29135" y="30409"/>
                  </a:cubicBezTo>
                  <a:lnTo>
                    <a:pt x="29135" y="30409"/>
                  </a:lnTo>
                  <a:cubicBezTo>
                    <a:pt x="29285" y="30447"/>
                    <a:pt x="29384" y="30588"/>
                    <a:pt x="29506" y="30588"/>
                  </a:cubicBezTo>
                  <a:cubicBezTo>
                    <a:pt x="29539" y="30588"/>
                    <a:pt x="29574" y="30577"/>
                    <a:pt x="29612" y="30552"/>
                  </a:cubicBezTo>
                  <a:cubicBezTo>
                    <a:pt x="29612" y="30397"/>
                    <a:pt x="29588" y="30254"/>
                    <a:pt x="29588" y="30100"/>
                  </a:cubicBezTo>
                  <a:cubicBezTo>
                    <a:pt x="29683" y="29838"/>
                    <a:pt x="29433" y="29695"/>
                    <a:pt x="29409" y="29480"/>
                  </a:cubicBezTo>
                  <a:cubicBezTo>
                    <a:pt x="29350" y="29254"/>
                    <a:pt x="29100" y="29099"/>
                    <a:pt x="29159" y="28826"/>
                  </a:cubicBezTo>
                  <a:cubicBezTo>
                    <a:pt x="28850" y="28195"/>
                    <a:pt x="28480" y="27587"/>
                    <a:pt x="28600" y="26813"/>
                  </a:cubicBezTo>
                  <a:cubicBezTo>
                    <a:pt x="28611" y="26635"/>
                    <a:pt x="28552" y="26480"/>
                    <a:pt x="28516" y="26325"/>
                  </a:cubicBezTo>
                  <a:cubicBezTo>
                    <a:pt x="28504" y="26266"/>
                    <a:pt x="28480" y="26182"/>
                    <a:pt x="28445" y="26123"/>
                  </a:cubicBezTo>
                  <a:cubicBezTo>
                    <a:pt x="28433" y="25885"/>
                    <a:pt x="28219" y="25754"/>
                    <a:pt x="28207" y="25516"/>
                  </a:cubicBezTo>
                  <a:cubicBezTo>
                    <a:pt x="28159" y="25444"/>
                    <a:pt x="28135" y="25385"/>
                    <a:pt x="28099" y="25325"/>
                  </a:cubicBezTo>
                  <a:cubicBezTo>
                    <a:pt x="28141" y="25262"/>
                    <a:pt x="28174" y="25239"/>
                    <a:pt x="28203" y="25239"/>
                  </a:cubicBezTo>
                  <a:cubicBezTo>
                    <a:pt x="28281" y="25239"/>
                    <a:pt x="28329" y="25398"/>
                    <a:pt x="28409" y="25398"/>
                  </a:cubicBezTo>
                  <a:cubicBezTo>
                    <a:pt x="28413" y="25398"/>
                    <a:pt x="28417" y="25397"/>
                    <a:pt x="28421" y="25397"/>
                  </a:cubicBezTo>
                  <a:lnTo>
                    <a:pt x="28730" y="25706"/>
                  </a:lnTo>
                  <a:cubicBezTo>
                    <a:pt x="28804" y="25741"/>
                    <a:pt x="28861" y="25756"/>
                    <a:pt x="28906" y="25756"/>
                  </a:cubicBezTo>
                  <a:cubicBezTo>
                    <a:pt x="29107" y="25756"/>
                    <a:pt x="29060" y="25455"/>
                    <a:pt x="29147" y="25289"/>
                  </a:cubicBezTo>
                  <a:cubicBezTo>
                    <a:pt x="28802" y="23825"/>
                    <a:pt x="28219" y="22432"/>
                    <a:pt x="27564" y="21110"/>
                  </a:cubicBezTo>
                  <a:cubicBezTo>
                    <a:pt x="27028" y="20039"/>
                    <a:pt x="26468" y="18991"/>
                    <a:pt x="25861" y="17979"/>
                  </a:cubicBezTo>
                  <a:cubicBezTo>
                    <a:pt x="25087" y="16693"/>
                    <a:pt x="24254" y="15443"/>
                    <a:pt x="23337" y="14264"/>
                  </a:cubicBezTo>
                  <a:cubicBezTo>
                    <a:pt x="22670" y="13407"/>
                    <a:pt x="21932" y="12633"/>
                    <a:pt x="21194" y="11823"/>
                  </a:cubicBezTo>
                  <a:cubicBezTo>
                    <a:pt x="19872" y="10347"/>
                    <a:pt x="18574" y="8847"/>
                    <a:pt x="17134" y="7513"/>
                  </a:cubicBezTo>
                  <a:cubicBezTo>
                    <a:pt x="17034" y="7467"/>
                    <a:pt x="16935" y="7398"/>
                    <a:pt x="16841" y="7398"/>
                  </a:cubicBezTo>
                  <a:cubicBezTo>
                    <a:pt x="16767" y="7398"/>
                    <a:pt x="16697" y="7441"/>
                    <a:pt x="16634" y="7573"/>
                  </a:cubicBezTo>
                  <a:cubicBezTo>
                    <a:pt x="16717" y="7359"/>
                    <a:pt x="16705" y="7121"/>
                    <a:pt x="16527" y="7037"/>
                  </a:cubicBezTo>
                  <a:cubicBezTo>
                    <a:pt x="16241" y="6870"/>
                    <a:pt x="16062" y="6597"/>
                    <a:pt x="15836" y="6359"/>
                  </a:cubicBezTo>
                  <a:cubicBezTo>
                    <a:pt x="15732" y="6266"/>
                    <a:pt x="15660" y="6227"/>
                    <a:pt x="15612" y="6227"/>
                  </a:cubicBezTo>
                  <a:cubicBezTo>
                    <a:pt x="15512" y="6227"/>
                    <a:pt x="15514" y="6396"/>
                    <a:pt x="15538" y="6597"/>
                  </a:cubicBezTo>
                  <a:cubicBezTo>
                    <a:pt x="15467" y="6394"/>
                    <a:pt x="15586" y="6108"/>
                    <a:pt x="15348" y="5942"/>
                  </a:cubicBezTo>
                  <a:cubicBezTo>
                    <a:pt x="14884" y="5513"/>
                    <a:pt x="14372" y="5204"/>
                    <a:pt x="13871" y="4799"/>
                  </a:cubicBezTo>
                  <a:cubicBezTo>
                    <a:pt x="12609" y="3775"/>
                    <a:pt x="11240" y="2894"/>
                    <a:pt x="9811" y="2168"/>
                  </a:cubicBezTo>
                  <a:cubicBezTo>
                    <a:pt x="8788" y="1644"/>
                    <a:pt x="7787" y="1048"/>
                    <a:pt x="6704" y="679"/>
                  </a:cubicBezTo>
                  <a:cubicBezTo>
                    <a:pt x="6013" y="453"/>
                    <a:pt x="5299" y="358"/>
                    <a:pt x="4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8610784" y="694762"/>
              <a:ext cx="53747" cy="102822"/>
            </a:xfrm>
            <a:custGeom>
              <a:avLst/>
              <a:gdLst/>
              <a:ahLst/>
              <a:cxnLst/>
              <a:rect l="l" t="t" r="r" b="b"/>
              <a:pathLst>
                <a:path w="1703" h="3258" extrusionOk="0">
                  <a:moveTo>
                    <a:pt x="468" y="0"/>
                  </a:moveTo>
                  <a:cubicBezTo>
                    <a:pt x="422" y="0"/>
                    <a:pt x="373" y="16"/>
                    <a:pt x="322" y="54"/>
                  </a:cubicBezTo>
                  <a:cubicBezTo>
                    <a:pt x="0" y="257"/>
                    <a:pt x="476" y="412"/>
                    <a:pt x="345" y="638"/>
                  </a:cubicBezTo>
                  <a:cubicBezTo>
                    <a:pt x="191" y="876"/>
                    <a:pt x="405" y="1150"/>
                    <a:pt x="298" y="1424"/>
                  </a:cubicBezTo>
                  <a:cubicBezTo>
                    <a:pt x="310" y="1555"/>
                    <a:pt x="345" y="1709"/>
                    <a:pt x="417" y="1828"/>
                  </a:cubicBezTo>
                  <a:cubicBezTo>
                    <a:pt x="464" y="2186"/>
                    <a:pt x="583" y="2495"/>
                    <a:pt x="786" y="2757"/>
                  </a:cubicBezTo>
                  <a:cubicBezTo>
                    <a:pt x="845" y="2960"/>
                    <a:pt x="893" y="3198"/>
                    <a:pt x="1119" y="3257"/>
                  </a:cubicBezTo>
                  <a:lnTo>
                    <a:pt x="1203" y="3210"/>
                  </a:lnTo>
                  <a:cubicBezTo>
                    <a:pt x="1322" y="3186"/>
                    <a:pt x="1417" y="3138"/>
                    <a:pt x="1334" y="2960"/>
                  </a:cubicBezTo>
                  <a:cubicBezTo>
                    <a:pt x="822" y="2948"/>
                    <a:pt x="1131" y="2650"/>
                    <a:pt x="1215" y="2448"/>
                  </a:cubicBezTo>
                  <a:cubicBezTo>
                    <a:pt x="1322" y="2245"/>
                    <a:pt x="1607" y="2329"/>
                    <a:pt x="1703" y="2126"/>
                  </a:cubicBezTo>
                  <a:cubicBezTo>
                    <a:pt x="1688" y="1999"/>
                    <a:pt x="1636" y="1964"/>
                    <a:pt x="1572" y="1964"/>
                  </a:cubicBezTo>
                  <a:cubicBezTo>
                    <a:pt x="1497" y="1964"/>
                    <a:pt x="1406" y="2010"/>
                    <a:pt x="1334" y="2010"/>
                  </a:cubicBezTo>
                  <a:cubicBezTo>
                    <a:pt x="1270" y="2010"/>
                    <a:pt x="1222" y="1974"/>
                    <a:pt x="1215" y="1840"/>
                  </a:cubicBezTo>
                  <a:cubicBezTo>
                    <a:pt x="1191" y="1781"/>
                    <a:pt x="1179" y="1697"/>
                    <a:pt x="1203" y="1674"/>
                  </a:cubicBezTo>
                  <a:cubicBezTo>
                    <a:pt x="1212" y="1666"/>
                    <a:pt x="1219" y="1663"/>
                    <a:pt x="1225" y="1663"/>
                  </a:cubicBezTo>
                  <a:cubicBezTo>
                    <a:pt x="1260" y="1663"/>
                    <a:pt x="1258" y="1757"/>
                    <a:pt x="1298" y="1757"/>
                  </a:cubicBezTo>
                  <a:cubicBezTo>
                    <a:pt x="1536" y="1590"/>
                    <a:pt x="1643" y="1400"/>
                    <a:pt x="1286" y="1281"/>
                  </a:cubicBezTo>
                  <a:cubicBezTo>
                    <a:pt x="1167" y="1233"/>
                    <a:pt x="1060" y="1197"/>
                    <a:pt x="1012" y="1055"/>
                  </a:cubicBezTo>
                  <a:cubicBezTo>
                    <a:pt x="869" y="1043"/>
                    <a:pt x="834" y="924"/>
                    <a:pt x="881" y="816"/>
                  </a:cubicBezTo>
                  <a:cubicBezTo>
                    <a:pt x="893" y="650"/>
                    <a:pt x="905" y="471"/>
                    <a:pt x="845" y="304"/>
                  </a:cubicBezTo>
                  <a:cubicBezTo>
                    <a:pt x="822" y="221"/>
                    <a:pt x="762" y="162"/>
                    <a:pt x="703" y="102"/>
                  </a:cubicBezTo>
                  <a:cubicBezTo>
                    <a:pt x="626" y="49"/>
                    <a:pt x="550" y="0"/>
                    <a:pt x="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8505187" y="530844"/>
              <a:ext cx="72935" cy="93354"/>
            </a:xfrm>
            <a:custGeom>
              <a:avLst/>
              <a:gdLst/>
              <a:ahLst/>
              <a:cxnLst/>
              <a:rect l="l" t="t" r="r" b="b"/>
              <a:pathLst>
                <a:path w="2311" h="2958" extrusionOk="0">
                  <a:moveTo>
                    <a:pt x="741" y="0"/>
                  </a:moveTo>
                  <a:cubicBezTo>
                    <a:pt x="607" y="0"/>
                    <a:pt x="649" y="200"/>
                    <a:pt x="596" y="295"/>
                  </a:cubicBezTo>
                  <a:cubicBezTo>
                    <a:pt x="584" y="297"/>
                    <a:pt x="572" y="298"/>
                    <a:pt x="560" y="298"/>
                  </a:cubicBezTo>
                  <a:cubicBezTo>
                    <a:pt x="424" y="298"/>
                    <a:pt x="298" y="208"/>
                    <a:pt x="156" y="208"/>
                  </a:cubicBezTo>
                  <a:cubicBezTo>
                    <a:pt x="114" y="208"/>
                    <a:pt x="70" y="216"/>
                    <a:pt x="24" y="236"/>
                  </a:cubicBezTo>
                  <a:cubicBezTo>
                    <a:pt x="0" y="295"/>
                    <a:pt x="0" y="331"/>
                    <a:pt x="0" y="391"/>
                  </a:cubicBezTo>
                  <a:cubicBezTo>
                    <a:pt x="60" y="629"/>
                    <a:pt x="167" y="807"/>
                    <a:pt x="322" y="974"/>
                  </a:cubicBezTo>
                  <a:cubicBezTo>
                    <a:pt x="381" y="1034"/>
                    <a:pt x="441" y="1081"/>
                    <a:pt x="500" y="1141"/>
                  </a:cubicBezTo>
                  <a:cubicBezTo>
                    <a:pt x="953" y="1629"/>
                    <a:pt x="1191" y="2284"/>
                    <a:pt x="1560" y="2831"/>
                  </a:cubicBezTo>
                  <a:cubicBezTo>
                    <a:pt x="1708" y="2898"/>
                    <a:pt x="1851" y="2957"/>
                    <a:pt x="1973" y="2957"/>
                  </a:cubicBezTo>
                  <a:cubicBezTo>
                    <a:pt x="2137" y="2957"/>
                    <a:pt x="2263" y="2851"/>
                    <a:pt x="2310" y="2510"/>
                  </a:cubicBezTo>
                  <a:cubicBezTo>
                    <a:pt x="1917" y="2212"/>
                    <a:pt x="1655" y="1808"/>
                    <a:pt x="1441" y="1343"/>
                  </a:cubicBezTo>
                  <a:cubicBezTo>
                    <a:pt x="1370" y="1415"/>
                    <a:pt x="1298" y="1522"/>
                    <a:pt x="1239" y="1522"/>
                  </a:cubicBezTo>
                  <a:cubicBezTo>
                    <a:pt x="1096" y="1510"/>
                    <a:pt x="1096" y="1367"/>
                    <a:pt x="1096" y="1224"/>
                  </a:cubicBezTo>
                  <a:cubicBezTo>
                    <a:pt x="1096" y="1046"/>
                    <a:pt x="1274" y="772"/>
                    <a:pt x="1096" y="736"/>
                  </a:cubicBezTo>
                  <a:cubicBezTo>
                    <a:pt x="786" y="676"/>
                    <a:pt x="881" y="426"/>
                    <a:pt x="822" y="248"/>
                  </a:cubicBezTo>
                  <a:cubicBezTo>
                    <a:pt x="798" y="176"/>
                    <a:pt x="965" y="57"/>
                    <a:pt x="798" y="10"/>
                  </a:cubicBezTo>
                  <a:cubicBezTo>
                    <a:pt x="776" y="3"/>
                    <a:pt x="757" y="0"/>
                    <a:pt x="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8432664" y="412182"/>
              <a:ext cx="59396" cy="86443"/>
            </a:xfrm>
            <a:custGeom>
              <a:avLst/>
              <a:gdLst/>
              <a:ahLst/>
              <a:cxnLst/>
              <a:rect l="l" t="t" r="r" b="b"/>
              <a:pathLst>
                <a:path w="1882" h="2739" extrusionOk="0">
                  <a:moveTo>
                    <a:pt x="180" y="1"/>
                  </a:moveTo>
                  <a:cubicBezTo>
                    <a:pt x="104" y="1"/>
                    <a:pt x="44" y="56"/>
                    <a:pt x="1" y="186"/>
                  </a:cubicBezTo>
                  <a:cubicBezTo>
                    <a:pt x="167" y="722"/>
                    <a:pt x="512" y="1115"/>
                    <a:pt x="810" y="1555"/>
                  </a:cubicBezTo>
                  <a:cubicBezTo>
                    <a:pt x="774" y="1758"/>
                    <a:pt x="893" y="1865"/>
                    <a:pt x="1024" y="1960"/>
                  </a:cubicBezTo>
                  <a:cubicBezTo>
                    <a:pt x="1191" y="2091"/>
                    <a:pt x="1310" y="2258"/>
                    <a:pt x="1322" y="2496"/>
                  </a:cubicBezTo>
                  <a:cubicBezTo>
                    <a:pt x="1298" y="2603"/>
                    <a:pt x="1417" y="2603"/>
                    <a:pt x="1441" y="2674"/>
                  </a:cubicBezTo>
                  <a:cubicBezTo>
                    <a:pt x="1498" y="2717"/>
                    <a:pt x="1551" y="2739"/>
                    <a:pt x="1607" y="2739"/>
                  </a:cubicBezTo>
                  <a:cubicBezTo>
                    <a:pt x="1645" y="2739"/>
                    <a:pt x="1684" y="2729"/>
                    <a:pt x="1727" y="2710"/>
                  </a:cubicBezTo>
                  <a:cubicBezTo>
                    <a:pt x="1882" y="2603"/>
                    <a:pt x="1822" y="2412"/>
                    <a:pt x="1870" y="2269"/>
                  </a:cubicBezTo>
                  <a:cubicBezTo>
                    <a:pt x="1834" y="1936"/>
                    <a:pt x="1691" y="1746"/>
                    <a:pt x="1405" y="1698"/>
                  </a:cubicBezTo>
                  <a:cubicBezTo>
                    <a:pt x="1417" y="1567"/>
                    <a:pt x="1477" y="1543"/>
                    <a:pt x="1584" y="1531"/>
                  </a:cubicBezTo>
                  <a:cubicBezTo>
                    <a:pt x="1636" y="1178"/>
                    <a:pt x="1650" y="1081"/>
                    <a:pt x="1501" y="1081"/>
                  </a:cubicBezTo>
                  <a:cubicBezTo>
                    <a:pt x="1444" y="1081"/>
                    <a:pt x="1363" y="1095"/>
                    <a:pt x="1251" y="1115"/>
                  </a:cubicBezTo>
                  <a:cubicBezTo>
                    <a:pt x="1235" y="1118"/>
                    <a:pt x="1222" y="1120"/>
                    <a:pt x="1210" y="1120"/>
                  </a:cubicBezTo>
                  <a:cubicBezTo>
                    <a:pt x="1108" y="1120"/>
                    <a:pt x="1105" y="995"/>
                    <a:pt x="1084" y="888"/>
                  </a:cubicBezTo>
                  <a:cubicBezTo>
                    <a:pt x="1013" y="793"/>
                    <a:pt x="846" y="888"/>
                    <a:pt x="822" y="710"/>
                  </a:cubicBezTo>
                  <a:cubicBezTo>
                    <a:pt x="786" y="507"/>
                    <a:pt x="715" y="329"/>
                    <a:pt x="655" y="138"/>
                  </a:cubicBezTo>
                  <a:cubicBezTo>
                    <a:pt x="548" y="114"/>
                    <a:pt x="453" y="91"/>
                    <a:pt x="346" y="67"/>
                  </a:cubicBezTo>
                  <a:cubicBezTo>
                    <a:pt x="285" y="24"/>
                    <a:pt x="229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8260194" y="197738"/>
              <a:ext cx="69558" cy="66276"/>
            </a:xfrm>
            <a:custGeom>
              <a:avLst/>
              <a:gdLst/>
              <a:ahLst/>
              <a:cxnLst/>
              <a:rect l="l" t="t" r="r" b="b"/>
              <a:pathLst>
                <a:path w="2204" h="2100" extrusionOk="0">
                  <a:moveTo>
                    <a:pt x="416" y="1"/>
                  </a:moveTo>
                  <a:cubicBezTo>
                    <a:pt x="379" y="1"/>
                    <a:pt x="340" y="10"/>
                    <a:pt x="298" y="28"/>
                  </a:cubicBezTo>
                  <a:cubicBezTo>
                    <a:pt x="155" y="87"/>
                    <a:pt x="1" y="135"/>
                    <a:pt x="24" y="373"/>
                  </a:cubicBezTo>
                  <a:cubicBezTo>
                    <a:pt x="60" y="528"/>
                    <a:pt x="203" y="575"/>
                    <a:pt x="274" y="694"/>
                  </a:cubicBezTo>
                  <a:cubicBezTo>
                    <a:pt x="405" y="849"/>
                    <a:pt x="536" y="1016"/>
                    <a:pt x="679" y="1159"/>
                  </a:cubicBezTo>
                  <a:cubicBezTo>
                    <a:pt x="870" y="1314"/>
                    <a:pt x="1072" y="1456"/>
                    <a:pt x="1227" y="1671"/>
                  </a:cubicBezTo>
                  <a:cubicBezTo>
                    <a:pt x="1334" y="1921"/>
                    <a:pt x="1548" y="1980"/>
                    <a:pt x="1751" y="2099"/>
                  </a:cubicBezTo>
                  <a:cubicBezTo>
                    <a:pt x="1763" y="2040"/>
                    <a:pt x="1763" y="1992"/>
                    <a:pt x="1751" y="1933"/>
                  </a:cubicBezTo>
                  <a:cubicBezTo>
                    <a:pt x="1715" y="1861"/>
                    <a:pt x="1632" y="1814"/>
                    <a:pt x="1810" y="1742"/>
                  </a:cubicBezTo>
                  <a:cubicBezTo>
                    <a:pt x="2203" y="1575"/>
                    <a:pt x="2191" y="1385"/>
                    <a:pt x="1834" y="1075"/>
                  </a:cubicBezTo>
                  <a:cubicBezTo>
                    <a:pt x="1763" y="962"/>
                    <a:pt x="1692" y="895"/>
                    <a:pt x="1603" y="895"/>
                  </a:cubicBezTo>
                  <a:cubicBezTo>
                    <a:pt x="1543" y="895"/>
                    <a:pt x="1475" y="925"/>
                    <a:pt x="1394" y="992"/>
                  </a:cubicBezTo>
                  <a:cubicBezTo>
                    <a:pt x="1329" y="1037"/>
                    <a:pt x="1249" y="1074"/>
                    <a:pt x="1178" y="1074"/>
                  </a:cubicBezTo>
                  <a:cubicBezTo>
                    <a:pt x="1081" y="1074"/>
                    <a:pt x="1001" y="1004"/>
                    <a:pt x="1001" y="790"/>
                  </a:cubicBezTo>
                  <a:cubicBezTo>
                    <a:pt x="941" y="552"/>
                    <a:pt x="1263" y="659"/>
                    <a:pt x="1179" y="444"/>
                  </a:cubicBezTo>
                  <a:cubicBezTo>
                    <a:pt x="1077" y="168"/>
                    <a:pt x="896" y="15"/>
                    <a:pt x="650" y="15"/>
                  </a:cubicBezTo>
                  <a:cubicBezTo>
                    <a:pt x="610" y="15"/>
                    <a:pt x="568" y="19"/>
                    <a:pt x="524" y="28"/>
                  </a:cubicBezTo>
                  <a:cubicBezTo>
                    <a:pt x="489" y="10"/>
                    <a:pt x="453" y="1"/>
                    <a:pt x="4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8067810" y="31011"/>
              <a:ext cx="66907" cy="60153"/>
            </a:xfrm>
            <a:custGeom>
              <a:avLst/>
              <a:gdLst/>
              <a:ahLst/>
              <a:cxnLst/>
              <a:rect l="l" t="t" r="r" b="b"/>
              <a:pathLst>
                <a:path w="2120" h="1906" extrusionOk="0">
                  <a:moveTo>
                    <a:pt x="215" y="0"/>
                  </a:moveTo>
                  <a:cubicBezTo>
                    <a:pt x="48" y="191"/>
                    <a:pt x="1" y="417"/>
                    <a:pt x="96" y="655"/>
                  </a:cubicBezTo>
                  <a:cubicBezTo>
                    <a:pt x="132" y="679"/>
                    <a:pt x="191" y="715"/>
                    <a:pt x="239" y="739"/>
                  </a:cubicBezTo>
                  <a:cubicBezTo>
                    <a:pt x="691" y="1108"/>
                    <a:pt x="1179" y="1394"/>
                    <a:pt x="1596" y="1810"/>
                  </a:cubicBezTo>
                  <a:cubicBezTo>
                    <a:pt x="1620" y="1846"/>
                    <a:pt x="1667" y="1870"/>
                    <a:pt x="1703" y="1905"/>
                  </a:cubicBezTo>
                  <a:cubicBezTo>
                    <a:pt x="1786" y="1894"/>
                    <a:pt x="1822" y="1810"/>
                    <a:pt x="1834" y="1727"/>
                  </a:cubicBezTo>
                  <a:cubicBezTo>
                    <a:pt x="1775" y="1429"/>
                    <a:pt x="2120" y="1167"/>
                    <a:pt x="1894" y="870"/>
                  </a:cubicBezTo>
                  <a:cubicBezTo>
                    <a:pt x="1877" y="865"/>
                    <a:pt x="1862" y="863"/>
                    <a:pt x="1847" y="863"/>
                  </a:cubicBezTo>
                  <a:cubicBezTo>
                    <a:pt x="1705" y="863"/>
                    <a:pt x="1615" y="1038"/>
                    <a:pt x="1487" y="1038"/>
                  </a:cubicBezTo>
                  <a:cubicBezTo>
                    <a:pt x="1480" y="1038"/>
                    <a:pt x="1472" y="1037"/>
                    <a:pt x="1465" y="1036"/>
                  </a:cubicBezTo>
                  <a:cubicBezTo>
                    <a:pt x="1286" y="322"/>
                    <a:pt x="632" y="358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8364276" y="314980"/>
              <a:ext cx="66181" cy="88431"/>
            </a:xfrm>
            <a:custGeom>
              <a:avLst/>
              <a:gdLst/>
              <a:ahLst/>
              <a:cxnLst/>
              <a:rect l="l" t="t" r="r" b="b"/>
              <a:pathLst>
                <a:path w="2097" h="2802" extrusionOk="0">
                  <a:moveTo>
                    <a:pt x="198" y="1"/>
                  </a:moveTo>
                  <a:cubicBezTo>
                    <a:pt x="113" y="1"/>
                    <a:pt x="45" y="61"/>
                    <a:pt x="1" y="194"/>
                  </a:cubicBezTo>
                  <a:cubicBezTo>
                    <a:pt x="12" y="468"/>
                    <a:pt x="179" y="611"/>
                    <a:pt x="322" y="789"/>
                  </a:cubicBezTo>
                  <a:cubicBezTo>
                    <a:pt x="465" y="968"/>
                    <a:pt x="703" y="1051"/>
                    <a:pt x="715" y="1349"/>
                  </a:cubicBezTo>
                  <a:cubicBezTo>
                    <a:pt x="727" y="1361"/>
                    <a:pt x="739" y="1385"/>
                    <a:pt x="739" y="1420"/>
                  </a:cubicBezTo>
                  <a:cubicBezTo>
                    <a:pt x="1013" y="1623"/>
                    <a:pt x="1191" y="1909"/>
                    <a:pt x="1334" y="2218"/>
                  </a:cubicBezTo>
                  <a:cubicBezTo>
                    <a:pt x="1334" y="2313"/>
                    <a:pt x="1358" y="2385"/>
                    <a:pt x="1358" y="2480"/>
                  </a:cubicBezTo>
                  <a:cubicBezTo>
                    <a:pt x="1548" y="2504"/>
                    <a:pt x="1632" y="2730"/>
                    <a:pt x="1810" y="2802"/>
                  </a:cubicBezTo>
                  <a:cubicBezTo>
                    <a:pt x="2013" y="2683"/>
                    <a:pt x="2096" y="2278"/>
                    <a:pt x="2025" y="2278"/>
                  </a:cubicBezTo>
                  <a:lnTo>
                    <a:pt x="2025" y="2278"/>
                  </a:lnTo>
                  <a:cubicBezTo>
                    <a:pt x="2016" y="2278"/>
                    <a:pt x="2008" y="2279"/>
                    <a:pt x="2000" y="2279"/>
                  </a:cubicBezTo>
                  <a:cubicBezTo>
                    <a:pt x="1700" y="2279"/>
                    <a:pt x="1852" y="1849"/>
                    <a:pt x="1632" y="1837"/>
                  </a:cubicBezTo>
                  <a:cubicBezTo>
                    <a:pt x="1441" y="1766"/>
                    <a:pt x="1370" y="1563"/>
                    <a:pt x="1275" y="1385"/>
                  </a:cubicBezTo>
                  <a:cubicBezTo>
                    <a:pt x="1421" y="1176"/>
                    <a:pt x="1494" y="866"/>
                    <a:pt x="1268" y="866"/>
                  </a:cubicBezTo>
                  <a:cubicBezTo>
                    <a:pt x="1236" y="866"/>
                    <a:pt x="1199" y="872"/>
                    <a:pt x="1155" y="885"/>
                  </a:cubicBezTo>
                  <a:cubicBezTo>
                    <a:pt x="1094" y="902"/>
                    <a:pt x="1045" y="910"/>
                    <a:pt x="1005" y="910"/>
                  </a:cubicBezTo>
                  <a:cubicBezTo>
                    <a:pt x="775" y="910"/>
                    <a:pt x="866" y="649"/>
                    <a:pt x="774" y="527"/>
                  </a:cubicBezTo>
                  <a:cubicBezTo>
                    <a:pt x="620" y="432"/>
                    <a:pt x="477" y="361"/>
                    <a:pt x="429" y="170"/>
                  </a:cubicBezTo>
                  <a:cubicBezTo>
                    <a:pt x="417" y="135"/>
                    <a:pt x="382" y="87"/>
                    <a:pt x="370" y="63"/>
                  </a:cubicBezTo>
                  <a:cubicBezTo>
                    <a:pt x="307" y="23"/>
                    <a:pt x="249" y="1"/>
                    <a:pt x="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7877319" y="-53252"/>
              <a:ext cx="75933" cy="33959"/>
            </a:xfrm>
            <a:custGeom>
              <a:avLst/>
              <a:gdLst/>
              <a:ahLst/>
              <a:cxnLst/>
              <a:rect l="l" t="t" r="r" b="b"/>
              <a:pathLst>
                <a:path w="2406" h="1076" extrusionOk="0">
                  <a:moveTo>
                    <a:pt x="251" y="1"/>
                  </a:moveTo>
                  <a:cubicBezTo>
                    <a:pt x="137" y="1"/>
                    <a:pt x="47" y="66"/>
                    <a:pt x="0" y="289"/>
                  </a:cubicBezTo>
                  <a:cubicBezTo>
                    <a:pt x="595" y="670"/>
                    <a:pt x="1274" y="730"/>
                    <a:pt x="1869" y="1063"/>
                  </a:cubicBezTo>
                  <a:cubicBezTo>
                    <a:pt x="1977" y="1075"/>
                    <a:pt x="2084" y="1075"/>
                    <a:pt x="2179" y="1075"/>
                  </a:cubicBezTo>
                  <a:cubicBezTo>
                    <a:pt x="2298" y="1039"/>
                    <a:pt x="2381" y="968"/>
                    <a:pt x="2405" y="837"/>
                  </a:cubicBezTo>
                  <a:cubicBezTo>
                    <a:pt x="2128" y="804"/>
                    <a:pt x="1995" y="317"/>
                    <a:pt x="1873" y="317"/>
                  </a:cubicBezTo>
                  <a:cubicBezTo>
                    <a:pt x="1864" y="317"/>
                    <a:pt x="1855" y="319"/>
                    <a:pt x="1846" y="325"/>
                  </a:cubicBezTo>
                  <a:cubicBezTo>
                    <a:pt x="1698" y="423"/>
                    <a:pt x="1565" y="461"/>
                    <a:pt x="1440" y="461"/>
                  </a:cubicBezTo>
                  <a:cubicBezTo>
                    <a:pt x="1110" y="461"/>
                    <a:pt x="841" y="196"/>
                    <a:pt x="548" y="75"/>
                  </a:cubicBezTo>
                  <a:cubicBezTo>
                    <a:pt x="440" y="39"/>
                    <a:pt x="338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8191426" y="135535"/>
              <a:ext cx="55262" cy="57092"/>
            </a:xfrm>
            <a:custGeom>
              <a:avLst/>
              <a:gdLst/>
              <a:ahLst/>
              <a:cxnLst/>
              <a:rect l="l" t="t" r="r" b="b"/>
              <a:pathLst>
                <a:path w="1751" h="1809" extrusionOk="0">
                  <a:moveTo>
                    <a:pt x="472" y="1"/>
                  </a:moveTo>
                  <a:cubicBezTo>
                    <a:pt x="429" y="1"/>
                    <a:pt x="379" y="12"/>
                    <a:pt x="322" y="34"/>
                  </a:cubicBezTo>
                  <a:cubicBezTo>
                    <a:pt x="305" y="31"/>
                    <a:pt x="290" y="30"/>
                    <a:pt x="275" y="30"/>
                  </a:cubicBezTo>
                  <a:cubicBezTo>
                    <a:pt x="99" y="30"/>
                    <a:pt x="45" y="216"/>
                    <a:pt x="1" y="391"/>
                  </a:cubicBezTo>
                  <a:cubicBezTo>
                    <a:pt x="108" y="677"/>
                    <a:pt x="346" y="796"/>
                    <a:pt x="560" y="915"/>
                  </a:cubicBezTo>
                  <a:cubicBezTo>
                    <a:pt x="917" y="1201"/>
                    <a:pt x="1132" y="1713"/>
                    <a:pt x="1608" y="1808"/>
                  </a:cubicBezTo>
                  <a:cubicBezTo>
                    <a:pt x="1679" y="1701"/>
                    <a:pt x="1715" y="1582"/>
                    <a:pt x="1715" y="1451"/>
                  </a:cubicBezTo>
                  <a:cubicBezTo>
                    <a:pt x="1691" y="1344"/>
                    <a:pt x="1656" y="1237"/>
                    <a:pt x="1679" y="1141"/>
                  </a:cubicBezTo>
                  <a:cubicBezTo>
                    <a:pt x="1715" y="1034"/>
                    <a:pt x="1751" y="927"/>
                    <a:pt x="1739" y="820"/>
                  </a:cubicBezTo>
                  <a:cubicBezTo>
                    <a:pt x="1727" y="760"/>
                    <a:pt x="1679" y="737"/>
                    <a:pt x="1632" y="737"/>
                  </a:cubicBezTo>
                  <a:cubicBezTo>
                    <a:pt x="1608" y="749"/>
                    <a:pt x="1560" y="760"/>
                    <a:pt x="1537" y="760"/>
                  </a:cubicBezTo>
                  <a:cubicBezTo>
                    <a:pt x="1490" y="768"/>
                    <a:pt x="1446" y="771"/>
                    <a:pt x="1403" y="771"/>
                  </a:cubicBezTo>
                  <a:cubicBezTo>
                    <a:pt x="1094" y="771"/>
                    <a:pt x="875" y="585"/>
                    <a:pt x="739" y="260"/>
                  </a:cubicBezTo>
                  <a:cubicBezTo>
                    <a:pt x="669" y="86"/>
                    <a:pt x="593" y="1"/>
                    <a:pt x="4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7987018" y="-13424"/>
              <a:ext cx="53021" cy="40334"/>
            </a:xfrm>
            <a:custGeom>
              <a:avLst/>
              <a:gdLst/>
              <a:ahLst/>
              <a:cxnLst/>
              <a:rect l="l" t="t" r="r" b="b"/>
              <a:pathLst>
                <a:path w="1680" h="1278" extrusionOk="0">
                  <a:moveTo>
                    <a:pt x="407" y="1"/>
                  </a:moveTo>
                  <a:cubicBezTo>
                    <a:pt x="396" y="1"/>
                    <a:pt x="383" y="2"/>
                    <a:pt x="370" y="4"/>
                  </a:cubicBezTo>
                  <a:cubicBezTo>
                    <a:pt x="179" y="27"/>
                    <a:pt x="1" y="87"/>
                    <a:pt x="1" y="361"/>
                  </a:cubicBezTo>
                  <a:cubicBezTo>
                    <a:pt x="72" y="575"/>
                    <a:pt x="263" y="623"/>
                    <a:pt x="382" y="766"/>
                  </a:cubicBezTo>
                  <a:cubicBezTo>
                    <a:pt x="505" y="813"/>
                    <a:pt x="620" y="905"/>
                    <a:pt x="752" y="905"/>
                  </a:cubicBezTo>
                  <a:cubicBezTo>
                    <a:pt x="786" y="905"/>
                    <a:pt x="821" y="899"/>
                    <a:pt x="858" y="885"/>
                  </a:cubicBezTo>
                  <a:cubicBezTo>
                    <a:pt x="861" y="884"/>
                    <a:pt x="865" y="884"/>
                    <a:pt x="868" y="884"/>
                  </a:cubicBezTo>
                  <a:cubicBezTo>
                    <a:pt x="1047" y="884"/>
                    <a:pt x="1021" y="1187"/>
                    <a:pt x="1190" y="1187"/>
                  </a:cubicBezTo>
                  <a:cubicBezTo>
                    <a:pt x="1201" y="1187"/>
                    <a:pt x="1214" y="1185"/>
                    <a:pt x="1227" y="1182"/>
                  </a:cubicBezTo>
                  <a:cubicBezTo>
                    <a:pt x="1322" y="1206"/>
                    <a:pt x="1418" y="1242"/>
                    <a:pt x="1501" y="1278"/>
                  </a:cubicBezTo>
                  <a:cubicBezTo>
                    <a:pt x="1644" y="1111"/>
                    <a:pt x="1608" y="885"/>
                    <a:pt x="1679" y="706"/>
                  </a:cubicBezTo>
                  <a:cubicBezTo>
                    <a:pt x="1563" y="696"/>
                    <a:pt x="1502" y="475"/>
                    <a:pt x="1388" y="475"/>
                  </a:cubicBezTo>
                  <a:cubicBezTo>
                    <a:pt x="1361" y="475"/>
                    <a:pt x="1332" y="486"/>
                    <a:pt x="1298" y="516"/>
                  </a:cubicBezTo>
                  <a:cubicBezTo>
                    <a:pt x="1200" y="593"/>
                    <a:pt x="1117" y="625"/>
                    <a:pt x="1045" y="625"/>
                  </a:cubicBezTo>
                  <a:cubicBezTo>
                    <a:pt x="875" y="625"/>
                    <a:pt x="768" y="445"/>
                    <a:pt x="667" y="277"/>
                  </a:cubicBezTo>
                  <a:cubicBezTo>
                    <a:pt x="601" y="134"/>
                    <a:pt x="556" y="1"/>
                    <a:pt x="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8333853" y="275562"/>
              <a:ext cx="49234" cy="47151"/>
            </a:xfrm>
            <a:custGeom>
              <a:avLst/>
              <a:gdLst/>
              <a:ahLst/>
              <a:cxnLst/>
              <a:rect l="l" t="t" r="r" b="b"/>
              <a:pathLst>
                <a:path w="1560" h="1494" extrusionOk="0">
                  <a:moveTo>
                    <a:pt x="498" y="0"/>
                  </a:moveTo>
                  <a:cubicBezTo>
                    <a:pt x="368" y="0"/>
                    <a:pt x="205" y="59"/>
                    <a:pt x="0" y="169"/>
                  </a:cubicBezTo>
                  <a:cubicBezTo>
                    <a:pt x="0" y="443"/>
                    <a:pt x="191" y="586"/>
                    <a:pt x="310" y="788"/>
                  </a:cubicBezTo>
                  <a:cubicBezTo>
                    <a:pt x="334" y="824"/>
                    <a:pt x="381" y="860"/>
                    <a:pt x="429" y="895"/>
                  </a:cubicBezTo>
                  <a:cubicBezTo>
                    <a:pt x="595" y="967"/>
                    <a:pt x="619" y="1205"/>
                    <a:pt x="774" y="1276"/>
                  </a:cubicBezTo>
                  <a:cubicBezTo>
                    <a:pt x="786" y="1324"/>
                    <a:pt x="810" y="1360"/>
                    <a:pt x="834" y="1384"/>
                  </a:cubicBezTo>
                  <a:cubicBezTo>
                    <a:pt x="840" y="1465"/>
                    <a:pt x="859" y="1494"/>
                    <a:pt x="887" y="1494"/>
                  </a:cubicBezTo>
                  <a:cubicBezTo>
                    <a:pt x="912" y="1494"/>
                    <a:pt x="943" y="1471"/>
                    <a:pt x="976" y="1443"/>
                  </a:cubicBezTo>
                  <a:cubicBezTo>
                    <a:pt x="1096" y="1407"/>
                    <a:pt x="1203" y="1372"/>
                    <a:pt x="1322" y="1324"/>
                  </a:cubicBezTo>
                  <a:cubicBezTo>
                    <a:pt x="1453" y="1229"/>
                    <a:pt x="1560" y="1074"/>
                    <a:pt x="1441" y="895"/>
                  </a:cubicBezTo>
                  <a:cubicBezTo>
                    <a:pt x="1404" y="847"/>
                    <a:pt x="1372" y="828"/>
                    <a:pt x="1343" y="828"/>
                  </a:cubicBezTo>
                  <a:cubicBezTo>
                    <a:pt x="1280" y="828"/>
                    <a:pt x="1229" y="921"/>
                    <a:pt x="1155" y="1003"/>
                  </a:cubicBezTo>
                  <a:cubicBezTo>
                    <a:pt x="1118" y="1047"/>
                    <a:pt x="1087" y="1070"/>
                    <a:pt x="1061" y="1070"/>
                  </a:cubicBezTo>
                  <a:cubicBezTo>
                    <a:pt x="1004" y="1070"/>
                    <a:pt x="973" y="952"/>
                    <a:pt x="965" y="681"/>
                  </a:cubicBezTo>
                  <a:cubicBezTo>
                    <a:pt x="879" y="213"/>
                    <a:pt x="747" y="0"/>
                    <a:pt x="4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8597245" y="687282"/>
              <a:ext cx="28972" cy="52421"/>
            </a:xfrm>
            <a:custGeom>
              <a:avLst/>
              <a:gdLst/>
              <a:ahLst/>
              <a:cxnLst/>
              <a:rect l="l" t="t" r="r" b="b"/>
              <a:pathLst>
                <a:path w="918" h="1661" extrusionOk="0">
                  <a:moveTo>
                    <a:pt x="197" y="0"/>
                  </a:moveTo>
                  <a:cubicBezTo>
                    <a:pt x="128" y="0"/>
                    <a:pt x="57" y="21"/>
                    <a:pt x="12" y="101"/>
                  </a:cubicBezTo>
                  <a:cubicBezTo>
                    <a:pt x="0" y="351"/>
                    <a:pt x="84" y="541"/>
                    <a:pt x="203" y="720"/>
                  </a:cubicBezTo>
                  <a:cubicBezTo>
                    <a:pt x="274" y="958"/>
                    <a:pt x="381" y="1184"/>
                    <a:pt x="560" y="1351"/>
                  </a:cubicBezTo>
                  <a:cubicBezTo>
                    <a:pt x="596" y="1375"/>
                    <a:pt x="608" y="1423"/>
                    <a:pt x="643" y="1458"/>
                  </a:cubicBezTo>
                  <a:cubicBezTo>
                    <a:pt x="620" y="1553"/>
                    <a:pt x="667" y="1637"/>
                    <a:pt x="751" y="1661"/>
                  </a:cubicBezTo>
                  <a:cubicBezTo>
                    <a:pt x="905" y="1530"/>
                    <a:pt x="917" y="1375"/>
                    <a:pt x="893" y="1172"/>
                  </a:cubicBezTo>
                  <a:cubicBezTo>
                    <a:pt x="846" y="887"/>
                    <a:pt x="882" y="577"/>
                    <a:pt x="774" y="291"/>
                  </a:cubicBezTo>
                  <a:cubicBezTo>
                    <a:pt x="715" y="232"/>
                    <a:pt x="655" y="184"/>
                    <a:pt x="596" y="160"/>
                  </a:cubicBezTo>
                  <a:cubicBezTo>
                    <a:pt x="489" y="113"/>
                    <a:pt x="381" y="53"/>
                    <a:pt x="262" y="6"/>
                  </a:cubicBezTo>
                  <a:cubicBezTo>
                    <a:pt x="242" y="3"/>
                    <a:pt x="219" y="0"/>
                    <a:pt x="1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8581086" y="656260"/>
              <a:ext cx="36862" cy="34811"/>
            </a:xfrm>
            <a:custGeom>
              <a:avLst/>
              <a:gdLst/>
              <a:ahLst/>
              <a:cxnLst/>
              <a:rect l="l" t="t" r="r" b="b"/>
              <a:pathLst>
                <a:path w="1168" h="1103" extrusionOk="0">
                  <a:moveTo>
                    <a:pt x="405" y="0"/>
                  </a:moveTo>
                  <a:cubicBezTo>
                    <a:pt x="227" y="96"/>
                    <a:pt x="0" y="155"/>
                    <a:pt x="120" y="489"/>
                  </a:cubicBezTo>
                  <a:cubicBezTo>
                    <a:pt x="167" y="620"/>
                    <a:pt x="262" y="727"/>
                    <a:pt x="274" y="870"/>
                  </a:cubicBezTo>
                  <a:cubicBezTo>
                    <a:pt x="274" y="1047"/>
                    <a:pt x="348" y="1102"/>
                    <a:pt x="455" y="1102"/>
                  </a:cubicBezTo>
                  <a:cubicBezTo>
                    <a:pt x="477" y="1102"/>
                    <a:pt x="500" y="1100"/>
                    <a:pt x="524" y="1096"/>
                  </a:cubicBezTo>
                  <a:cubicBezTo>
                    <a:pt x="596" y="1084"/>
                    <a:pt x="691" y="1084"/>
                    <a:pt x="762" y="1072"/>
                  </a:cubicBezTo>
                  <a:cubicBezTo>
                    <a:pt x="777" y="1074"/>
                    <a:pt x="792" y="1074"/>
                    <a:pt x="807" y="1074"/>
                  </a:cubicBezTo>
                  <a:cubicBezTo>
                    <a:pt x="908" y="1074"/>
                    <a:pt x="999" y="1038"/>
                    <a:pt x="1072" y="965"/>
                  </a:cubicBezTo>
                  <a:cubicBezTo>
                    <a:pt x="1132" y="893"/>
                    <a:pt x="1167" y="798"/>
                    <a:pt x="1155" y="691"/>
                  </a:cubicBezTo>
                  <a:cubicBezTo>
                    <a:pt x="1132" y="608"/>
                    <a:pt x="1096" y="524"/>
                    <a:pt x="1036" y="465"/>
                  </a:cubicBezTo>
                  <a:cubicBezTo>
                    <a:pt x="1030" y="432"/>
                    <a:pt x="999" y="424"/>
                    <a:pt x="962" y="424"/>
                  </a:cubicBezTo>
                  <a:cubicBezTo>
                    <a:pt x="933" y="424"/>
                    <a:pt x="900" y="429"/>
                    <a:pt x="871" y="429"/>
                  </a:cubicBezTo>
                  <a:cubicBezTo>
                    <a:pt x="807" y="429"/>
                    <a:pt x="768" y="405"/>
                    <a:pt x="858" y="250"/>
                  </a:cubicBezTo>
                  <a:cubicBezTo>
                    <a:pt x="810" y="96"/>
                    <a:pt x="655" y="84"/>
                    <a:pt x="572" y="12"/>
                  </a:cubicBezTo>
                  <a:cubicBezTo>
                    <a:pt x="512" y="0"/>
                    <a:pt x="465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8036251" y="19808"/>
              <a:ext cx="38724" cy="34148"/>
            </a:xfrm>
            <a:custGeom>
              <a:avLst/>
              <a:gdLst/>
              <a:ahLst/>
              <a:cxnLst/>
              <a:rect l="l" t="t" r="r" b="b"/>
              <a:pathLst>
                <a:path w="1227" h="1082" extrusionOk="0">
                  <a:moveTo>
                    <a:pt x="744" y="0"/>
                  </a:moveTo>
                  <a:cubicBezTo>
                    <a:pt x="632" y="0"/>
                    <a:pt x="513" y="30"/>
                    <a:pt x="393" y="70"/>
                  </a:cubicBezTo>
                  <a:cubicBezTo>
                    <a:pt x="0" y="225"/>
                    <a:pt x="215" y="379"/>
                    <a:pt x="370" y="546"/>
                  </a:cubicBezTo>
                  <a:cubicBezTo>
                    <a:pt x="417" y="594"/>
                    <a:pt x="465" y="653"/>
                    <a:pt x="512" y="713"/>
                  </a:cubicBezTo>
                  <a:cubicBezTo>
                    <a:pt x="560" y="760"/>
                    <a:pt x="584" y="784"/>
                    <a:pt x="631" y="820"/>
                  </a:cubicBezTo>
                  <a:cubicBezTo>
                    <a:pt x="798" y="856"/>
                    <a:pt x="941" y="939"/>
                    <a:pt x="1060" y="1082"/>
                  </a:cubicBezTo>
                  <a:lnTo>
                    <a:pt x="1096" y="1034"/>
                  </a:lnTo>
                  <a:cubicBezTo>
                    <a:pt x="1179" y="820"/>
                    <a:pt x="1227" y="594"/>
                    <a:pt x="1215" y="355"/>
                  </a:cubicBezTo>
                  <a:cubicBezTo>
                    <a:pt x="1103" y="86"/>
                    <a:pt x="934" y="0"/>
                    <a:pt x="7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8240280" y="162139"/>
              <a:ext cx="33106" cy="48539"/>
            </a:xfrm>
            <a:custGeom>
              <a:avLst/>
              <a:gdLst/>
              <a:ahLst/>
              <a:cxnLst/>
              <a:rect l="l" t="t" r="r" b="b"/>
              <a:pathLst>
                <a:path w="1049" h="1538" extrusionOk="0">
                  <a:moveTo>
                    <a:pt x="143" y="1"/>
                  </a:moveTo>
                  <a:cubicBezTo>
                    <a:pt x="108" y="72"/>
                    <a:pt x="72" y="156"/>
                    <a:pt x="24" y="239"/>
                  </a:cubicBezTo>
                  <a:cubicBezTo>
                    <a:pt x="24" y="370"/>
                    <a:pt x="179" y="453"/>
                    <a:pt x="143" y="620"/>
                  </a:cubicBezTo>
                  <a:cubicBezTo>
                    <a:pt x="12" y="715"/>
                    <a:pt x="1" y="810"/>
                    <a:pt x="72" y="965"/>
                  </a:cubicBezTo>
                  <a:cubicBezTo>
                    <a:pt x="120" y="1037"/>
                    <a:pt x="143" y="1096"/>
                    <a:pt x="191" y="1156"/>
                  </a:cubicBezTo>
                  <a:cubicBezTo>
                    <a:pt x="361" y="1262"/>
                    <a:pt x="455" y="1538"/>
                    <a:pt x="684" y="1538"/>
                  </a:cubicBezTo>
                  <a:cubicBezTo>
                    <a:pt x="712" y="1538"/>
                    <a:pt x="742" y="1534"/>
                    <a:pt x="774" y="1525"/>
                  </a:cubicBezTo>
                  <a:cubicBezTo>
                    <a:pt x="751" y="1310"/>
                    <a:pt x="917" y="1334"/>
                    <a:pt x="1036" y="1287"/>
                  </a:cubicBezTo>
                  <a:cubicBezTo>
                    <a:pt x="1048" y="1203"/>
                    <a:pt x="1024" y="1144"/>
                    <a:pt x="977" y="1084"/>
                  </a:cubicBezTo>
                  <a:cubicBezTo>
                    <a:pt x="893" y="1025"/>
                    <a:pt x="893" y="918"/>
                    <a:pt x="893" y="810"/>
                  </a:cubicBezTo>
                  <a:cubicBezTo>
                    <a:pt x="858" y="787"/>
                    <a:pt x="846" y="751"/>
                    <a:pt x="834" y="727"/>
                  </a:cubicBezTo>
                  <a:cubicBezTo>
                    <a:pt x="774" y="668"/>
                    <a:pt x="608" y="739"/>
                    <a:pt x="643" y="596"/>
                  </a:cubicBezTo>
                  <a:cubicBezTo>
                    <a:pt x="739" y="84"/>
                    <a:pt x="429" y="72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8685168" y="769178"/>
              <a:ext cx="37620" cy="40491"/>
            </a:xfrm>
            <a:custGeom>
              <a:avLst/>
              <a:gdLst/>
              <a:ahLst/>
              <a:cxnLst/>
              <a:rect l="l" t="t" r="r" b="b"/>
              <a:pathLst>
                <a:path w="1192" h="1283" extrusionOk="0">
                  <a:moveTo>
                    <a:pt x="512" y="0"/>
                  </a:moveTo>
                  <a:cubicBezTo>
                    <a:pt x="439" y="0"/>
                    <a:pt x="361" y="54"/>
                    <a:pt x="274" y="209"/>
                  </a:cubicBezTo>
                  <a:cubicBezTo>
                    <a:pt x="370" y="244"/>
                    <a:pt x="453" y="268"/>
                    <a:pt x="548" y="292"/>
                  </a:cubicBezTo>
                  <a:cubicBezTo>
                    <a:pt x="751" y="316"/>
                    <a:pt x="858" y="471"/>
                    <a:pt x="786" y="673"/>
                  </a:cubicBezTo>
                  <a:cubicBezTo>
                    <a:pt x="751" y="775"/>
                    <a:pt x="716" y="810"/>
                    <a:pt x="681" y="810"/>
                  </a:cubicBezTo>
                  <a:cubicBezTo>
                    <a:pt x="610" y="810"/>
                    <a:pt x="541" y="665"/>
                    <a:pt x="477" y="649"/>
                  </a:cubicBezTo>
                  <a:cubicBezTo>
                    <a:pt x="362" y="625"/>
                    <a:pt x="253" y="578"/>
                    <a:pt x="146" y="578"/>
                  </a:cubicBezTo>
                  <a:cubicBezTo>
                    <a:pt x="97" y="578"/>
                    <a:pt x="49" y="587"/>
                    <a:pt x="1" y="613"/>
                  </a:cubicBezTo>
                  <a:cubicBezTo>
                    <a:pt x="24" y="780"/>
                    <a:pt x="120" y="911"/>
                    <a:pt x="262" y="983"/>
                  </a:cubicBezTo>
                  <a:lnTo>
                    <a:pt x="251" y="983"/>
                  </a:lnTo>
                  <a:cubicBezTo>
                    <a:pt x="405" y="1070"/>
                    <a:pt x="513" y="1283"/>
                    <a:pt x="682" y="1283"/>
                  </a:cubicBezTo>
                  <a:cubicBezTo>
                    <a:pt x="721" y="1283"/>
                    <a:pt x="763" y="1271"/>
                    <a:pt x="810" y="1244"/>
                  </a:cubicBezTo>
                  <a:cubicBezTo>
                    <a:pt x="1084" y="1078"/>
                    <a:pt x="1191" y="792"/>
                    <a:pt x="1108" y="447"/>
                  </a:cubicBezTo>
                  <a:cubicBezTo>
                    <a:pt x="1084" y="387"/>
                    <a:pt x="1036" y="328"/>
                    <a:pt x="1013" y="268"/>
                  </a:cubicBezTo>
                  <a:cubicBezTo>
                    <a:pt x="1007" y="269"/>
                    <a:pt x="1002" y="269"/>
                    <a:pt x="997" y="269"/>
                  </a:cubicBezTo>
                  <a:cubicBezTo>
                    <a:pt x="821" y="269"/>
                    <a:pt x="677" y="0"/>
                    <a:pt x="5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7944950" y="-26868"/>
              <a:ext cx="42480" cy="26163"/>
            </a:xfrm>
            <a:custGeom>
              <a:avLst/>
              <a:gdLst/>
              <a:ahLst/>
              <a:cxnLst/>
              <a:rect l="l" t="t" r="r" b="b"/>
              <a:pathLst>
                <a:path w="1346" h="829" extrusionOk="0">
                  <a:moveTo>
                    <a:pt x="274" y="1"/>
                  </a:moveTo>
                  <a:cubicBezTo>
                    <a:pt x="179" y="60"/>
                    <a:pt x="84" y="132"/>
                    <a:pt x="0" y="191"/>
                  </a:cubicBezTo>
                  <a:cubicBezTo>
                    <a:pt x="0" y="299"/>
                    <a:pt x="52" y="307"/>
                    <a:pt x="108" y="307"/>
                  </a:cubicBezTo>
                  <a:cubicBezTo>
                    <a:pt x="119" y="307"/>
                    <a:pt x="130" y="307"/>
                    <a:pt x="141" y="307"/>
                  </a:cubicBezTo>
                  <a:cubicBezTo>
                    <a:pt x="168" y="307"/>
                    <a:pt x="194" y="309"/>
                    <a:pt x="215" y="322"/>
                  </a:cubicBezTo>
                  <a:cubicBezTo>
                    <a:pt x="476" y="656"/>
                    <a:pt x="857" y="596"/>
                    <a:pt x="1155" y="799"/>
                  </a:cubicBezTo>
                  <a:cubicBezTo>
                    <a:pt x="1176" y="820"/>
                    <a:pt x="1197" y="829"/>
                    <a:pt x="1217" y="829"/>
                  </a:cubicBezTo>
                  <a:cubicBezTo>
                    <a:pt x="1242" y="829"/>
                    <a:pt x="1266" y="813"/>
                    <a:pt x="1286" y="787"/>
                  </a:cubicBezTo>
                  <a:cubicBezTo>
                    <a:pt x="1346" y="537"/>
                    <a:pt x="1262" y="394"/>
                    <a:pt x="1024" y="370"/>
                  </a:cubicBezTo>
                  <a:cubicBezTo>
                    <a:pt x="774" y="251"/>
                    <a:pt x="536" y="120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8141468" y="91131"/>
              <a:ext cx="33043" cy="28436"/>
            </a:xfrm>
            <a:custGeom>
              <a:avLst/>
              <a:gdLst/>
              <a:ahLst/>
              <a:cxnLst/>
              <a:rect l="l" t="t" r="r" b="b"/>
              <a:pathLst>
                <a:path w="1047" h="901" extrusionOk="0">
                  <a:moveTo>
                    <a:pt x="405" y="0"/>
                  </a:moveTo>
                  <a:cubicBezTo>
                    <a:pt x="262" y="12"/>
                    <a:pt x="179" y="131"/>
                    <a:pt x="107" y="262"/>
                  </a:cubicBezTo>
                  <a:cubicBezTo>
                    <a:pt x="48" y="370"/>
                    <a:pt x="0" y="477"/>
                    <a:pt x="36" y="596"/>
                  </a:cubicBezTo>
                  <a:cubicBezTo>
                    <a:pt x="60" y="679"/>
                    <a:pt x="95" y="762"/>
                    <a:pt x="179" y="774"/>
                  </a:cubicBezTo>
                  <a:cubicBezTo>
                    <a:pt x="262" y="798"/>
                    <a:pt x="334" y="846"/>
                    <a:pt x="405" y="893"/>
                  </a:cubicBezTo>
                  <a:cubicBezTo>
                    <a:pt x="420" y="898"/>
                    <a:pt x="434" y="900"/>
                    <a:pt x="448" y="900"/>
                  </a:cubicBezTo>
                  <a:cubicBezTo>
                    <a:pt x="590" y="900"/>
                    <a:pt x="629" y="651"/>
                    <a:pt x="775" y="651"/>
                  </a:cubicBezTo>
                  <a:cubicBezTo>
                    <a:pt x="786" y="651"/>
                    <a:pt x="797" y="652"/>
                    <a:pt x="810" y="655"/>
                  </a:cubicBezTo>
                  <a:cubicBezTo>
                    <a:pt x="976" y="620"/>
                    <a:pt x="988" y="477"/>
                    <a:pt x="1000" y="322"/>
                  </a:cubicBezTo>
                  <a:cubicBezTo>
                    <a:pt x="1046" y="139"/>
                    <a:pt x="979" y="118"/>
                    <a:pt x="886" y="118"/>
                  </a:cubicBezTo>
                  <a:cubicBezTo>
                    <a:pt x="858" y="118"/>
                    <a:pt x="828" y="120"/>
                    <a:pt x="798" y="120"/>
                  </a:cubicBezTo>
                  <a:cubicBezTo>
                    <a:pt x="746" y="120"/>
                    <a:pt x="694" y="126"/>
                    <a:pt x="644" y="126"/>
                  </a:cubicBezTo>
                  <a:cubicBezTo>
                    <a:pt x="556" y="126"/>
                    <a:pt x="473" y="107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8561551" y="625711"/>
              <a:ext cx="32349" cy="44847"/>
            </a:xfrm>
            <a:custGeom>
              <a:avLst/>
              <a:gdLst/>
              <a:ahLst/>
              <a:cxnLst/>
              <a:rect l="l" t="t" r="r" b="b"/>
              <a:pathLst>
                <a:path w="1025" h="1421" extrusionOk="0">
                  <a:moveTo>
                    <a:pt x="234" y="1"/>
                  </a:moveTo>
                  <a:cubicBezTo>
                    <a:pt x="169" y="1"/>
                    <a:pt x="112" y="28"/>
                    <a:pt x="60" y="87"/>
                  </a:cubicBezTo>
                  <a:cubicBezTo>
                    <a:pt x="0" y="159"/>
                    <a:pt x="12" y="254"/>
                    <a:pt x="24" y="337"/>
                  </a:cubicBezTo>
                  <a:cubicBezTo>
                    <a:pt x="119" y="409"/>
                    <a:pt x="203" y="504"/>
                    <a:pt x="298" y="576"/>
                  </a:cubicBezTo>
                  <a:cubicBezTo>
                    <a:pt x="358" y="933"/>
                    <a:pt x="441" y="1266"/>
                    <a:pt x="774" y="1421"/>
                  </a:cubicBezTo>
                  <a:cubicBezTo>
                    <a:pt x="739" y="1195"/>
                    <a:pt x="977" y="1159"/>
                    <a:pt x="1024" y="968"/>
                  </a:cubicBezTo>
                  <a:cubicBezTo>
                    <a:pt x="846" y="933"/>
                    <a:pt x="953" y="695"/>
                    <a:pt x="846" y="635"/>
                  </a:cubicBezTo>
                  <a:cubicBezTo>
                    <a:pt x="548" y="564"/>
                    <a:pt x="655" y="99"/>
                    <a:pt x="358" y="28"/>
                  </a:cubicBezTo>
                  <a:cubicBezTo>
                    <a:pt x="313" y="10"/>
                    <a:pt x="272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8282380" y="15989"/>
              <a:ext cx="41344" cy="38409"/>
            </a:xfrm>
            <a:custGeom>
              <a:avLst/>
              <a:gdLst/>
              <a:ahLst/>
              <a:cxnLst/>
              <a:rect l="l" t="t" r="r" b="b"/>
              <a:pathLst>
                <a:path w="1310" h="1217" extrusionOk="0">
                  <a:moveTo>
                    <a:pt x="0" y="0"/>
                  </a:moveTo>
                  <a:cubicBezTo>
                    <a:pt x="179" y="250"/>
                    <a:pt x="226" y="667"/>
                    <a:pt x="619" y="703"/>
                  </a:cubicBezTo>
                  <a:cubicBezTo>
                    <a:pt x="714" y="703"/>
                    <a:pt x="822" y="881"/>
                    <a:pt x="774" y="977"/>
                  </a:cubicBezTo>
                  <a:cubicBezTo>
                    <a:pt x="693" y="1163"/>
                    <a:pt x="693" y="1216"/>
                    <a:pt x="738" y="1216"/>
                  </a:cubicBezTo>
                  <a:cubicBezTo>
                    <a:pt x="778" y="1216"/>
                    <a:pt x="855" y="1172"/>
                    <a:pt x="941" y="1143"/>
                  </a:cubicBezTo>
                  <a:cubicBezTo>
                    <a:pt x="983" y="1124"/>
                    <a:pt x="1030" y="1118"/>
                    <a:pt x="1079" y="1118"/>
                  </a:cubicBezTo>
                  <a:cubicBezTo>
                    <a:pt x="1153" y="1118"/>
                    <a:pt x="1231" y="1131"/>
                    <a:pt x="1310" y="1131"/>
                  </a:cubicBezTo>
                  <a:cubicBezTo>
                    <a:pt x="881" y="738"/>
                    <a:pt x="452" y="357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8121555" y="77687"/>
              <a:ext cx="33075" cy="22944"/>
            </a:xfrm>
            <a:custGeom>
              <a:avLst/>
              <a:gdLst/>
              <a:ahLst/>
              <a:cxnLst/>
              <a:rect l="l" t="t" r="r" b="b"/>
              <a:pathLst>
                <a:path w="1048" h="727" extrusionOk="0">
                  <a:moveTo>
                    <a:pt x="415" y="0"/>
                  </a:moveTo>
                  <a:cubicBezTo>
                    <a:pt x="259" y="0"/>
                    <a:pt x="115" y="78"/>
                    <a:pt x="36" y="296"/>
                  </a:cubicBezTo>
                  <a:lnTo>
                    <a:pt x="0" y="426"/>
                  </a:lnTo>
                  <a:cubicBezTo>
                    <a:pt x="83" y="534"/>
                    <a:pt x="179" y="617"/>
                    <a:pt x="262" y="688"/>
                  </a:cubicBezTo>
                  <a:cubicBezTo>
                    <a:pt x="310" y="712"/>
                    <a:pt x="369" y="724"/>
                    <a:pt x="417" y="724"/>
                  </a:cubicBezTo>
                  <a:cubicBezTo>
                    <a:pt x="430" y="723"/>
                    <a:pt x="442" y="723"/>
                    <a:pt x="455" y="723"/>
                  </a:cubicBezTo>
                  <a:cubicBezTo>
                    <a:pt x="496" y="723"/>
                    <a:pt x="537" y="726"/>
                    <a:pt x="577" y="726"/>
                  </a:cubicBezTo>
                  <a:cubicBezTo>
                    <a:pt x="670" y="726"/>
                    <a:pt x="757" y="706"/>
                    <a:pt x="810" y="569"/>
                  </a:cubicBezTo>
                  <a:cubicBezTo>
                    <a:pt x="1048" y="153"/>
                    <a:pt x="798" y="57"/>
                    <a:pt x="512" y="10"/>
                  </a:cubicBezTo>
                  <a:cubicBezTo>
                    <a:pt x="480" y="4"/>
                    <a:pt x="447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8028739" y="8289"/>
              <a:ext cx="22029" cy="28404"/>
            </a:xfrm>
            <a:custGeom>
              <a:avLst/>
              <a:gdLst/>
              <a:ahLst/>
              <a:cxnLst/>
              <a:rect l="l" t="t" r="r" b="b"/>
              <a:pathLst>
                <a:path w="698" h="900" extrusionOk="0">
                  <a:moveTo>
                    <a:pt x="469" y="0"/>
                  </a:moveTo>
                  <a:cubicBezTo>
                    <a:pt x="439" y="0"/>
                    <a:pt x="403" y="6"/>
                    <a:pt x="357" y="18"/>
                  </a:cubicBezTo>
                  <a:cubicBezTo>
                    <a:pt x="0" y="78"/>
                    <a:pt x="143" y="351"/>
                    <a:pt x="179" y="590"/>
                  </a:cubicBezTo>
                  <a:cubicBezTo>
                    <a:pt x="298" y="744"/>
                    <a:pt x="441" y="863"/>
                    <a:pt x="619" y="899"/>
                  </a:cubicBezTo>
                  <a:cubicBezTo>
                    <a:pt x="524" y="732"/>
                    <a:pt x="441" y="566"/>
                    <a:pt x="631" y="423"/>
                  </a:cubicBezTo>
                  <a:cubicBezTo>
                    <a:pt x="515" y="328"/>
                    <a:pt x="698" y="0"/>
                    <a:pt x="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8154218" y="104386"/>
              <a:ext cx="13192" cy="26321"/>
            </a:xfrm>
            <a:custGeom>
              <a:avLst/>
              <a:gdLst/>
              <a:ahLst/>
              <a:cxnLst/>
              <a:rect l="l" t="t" r="r" b="b"/>
              <a:pathLst>
                <a:path w="418" h="834" extrusionOk="0">
                  <a:moveTo>
                    <a:pt x="179" y="1"/>
                  </a:moveTo>
                  <a:cubicBezTo>
                    <a:pt x="165" y="1"/>
                    <a:pt x="149" y="3"/>
                    <a:pt x="132" y="9"/>
                  </a:cubicBezTo>
                  <a:cubicBezTo>
                    <a:pt x="13" y="57"/>
                    <a:pt x="120" y="188"/>
                    <a:pt x="108" y="283"/>
                  </a:cubicBezTo>
                  <a:cubicBezTo>
                    <a:pt x="96" y="342"/>
                    <a:pt x="37" y="414"/>
                    <a:pt x="1" y="473"/>
                  </a:cubicBezTo>
                  <a:cubicBezTo>
                    <a:pt x="61" y="581"/>
                    <a:pt x="120" y="700"/>
                    <a:pt x="168" y="831"/>
                  </a:cubicBezTo>
                  <a:cubicBezTo>
                    <a:pt x="180" y="833"/>
                    <a:pt x="191" y="834"/>
                    <a:pt x="203" y="834"/>
                  </a:cubicBezTo>
                  <a:cubicBezTo>
                    <a:pt x="262" y="834"/>
                    <a:pt x="318" y="809"/>
                    <a:pt x="358" y="759"/>
                  </a:cubicBezTo>
                  <a:cubicBezTo>
                    <a:pt x="394" y="712"/>
                    <a:pt x="406" y="664"/>
                    <a:pt x="406" y="604"/>
                  </a:cubicBezTo>
                  <a:cubicBezTo>
                    <a:pt x="418" y="497"/>
                    <a:pt x="406" y="390"/>
                    <a:pt x="394" y="295"/>
                  </a:cubicBezTo>
                  <a:cubicBezTo>
                    <a:pt x="370" y="259"/>
                    <a:pt x="370" y="247"/>
                    <a:pt x="358" y="223"/>
                  </a:cubicBezTo>
                  <a:cubicBezTo>
                    <a:pt x="306" y="140"/>
                    <a:pt x="281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8267326" y="2450"/>
              <a:ext cx="15812" cy="22218"/>
            </a:xfrm>
            <a:custGeom>
              <a:avLst/>
              <a:gdLst/>
              <a:ahLst/>
              <a:cxnLst/>
              <a:rect l="l" t="t" r="r" b="b"/>
              <a:pathLst>
                <a:path w="501" h="704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15"/>
                    <a:pt x="108" y="453"/>
                    <a:pt x="167" y="703"/>
                  </a:cubicBezTo>
                  <a:cubicBezTo>
                    <a:pt x="256" y="605"/>
                    <a:pt x="247" y="370"/>
                    <a:pt x="388" y="370"/>
                  </a:cubicBezTo>
                  <a:cubicBezTo>
                    <a:pt x="418" y="370"/>
                    <a:pt x="455" y="380"/>
                    <a:pt x="501" y="405"/>
                  </a:cubicBezTo>
                  <a:cubicBezTo>
                    <a:pt x="358" y="215"/>
                    <a:pt x="203" y="72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8598760" y="654966"/>
              <a:ext cx="65014" cy="69369"/>
            </a:xfrm>
            <a:custGeom>
              <a:avLst/>
              <a:gdLst/>
              <a:ahLst/>
              <a:cxnLst/>
              <a:rect l="l" t="t" r="r" b="b"/>
              <a:pathLst>
                <a:path w="2060" h="2198" extrusionOk="0">
                  <a:moveTo>
                    <a:pt x="742" y="1"/>
                  </a:moveTo>
                  <a:cubicBezTo>
                    <a:pt x="704" y="1"/>
                    <a:pt x="666" y="7"/>
                    <a:pt x="631" y="18"/>
                  </a:cubicBezTo>
                  <a:cubicBezTo>
                    <a:pt x="552" y="49"/>
                    <a:pt x="478" y="59"/>
                    <a:pt x="407" y="59"/>
                  </a:cubicBezTo>
                  <a:cubicBezTo>
                    <a:pt x="307" y="59"/>
                    <a:pt x="214" y="41"/>
                    <a:pt x="121" y="41"/>
                  </a:cubicBezTo>
                  <a:cubicBezTo>
                    <a:pt x="81" y="41"/>
                    <a:pt x="41" y="44"/>
                    <a:pt x="0" y="53"/>
                  </a:cubicBezTo>
                  <a:cubicBezTo>
                    <a:pt x="36" y="184"/>
                    <a:pt x="155" y="244"/>
                    <a:pt x="262" y="303"/>
                  </a:cubicBezTo>
                  <a:lnTo>
                    <a:pt x="393" y="530"/>
                  </a:lnTo>
                  <a:cubicBezTo>
                    <a:pt x="429" y="589"/>
                    <a:pt x="476" y="649"/>
                    <a:pt x="500" y="708"/>
                  </a:cubicBezTo>
                  <a:cubicBezTo>
                    <a:pt x="691" y="839"/>
                    <a:pt x="619" y="1018"/>
                    <a:pt x="548" y="1208"/>
                  </a:cubicBezTo>
                  <a:lnTo>
                    <a:pt x="548" y="1304"/>
                  </a:lnTo>
                  <a:cubicBezTo>
                    <a:pt x="595" y="1304"/>
                    <a:pt x="655" y="1315"/>
                    <a:pt x="691" y="1327"/>
                  </a:cubicBezTo>
                  <a:cubicBezTo>
                    <a:pt x="798" y="1363"/>
                    <a:pt x="905" y="1375"/>
                    <a:pt x="1012" y="1411"/>
                  </a:cubicBezTo>
                  <a:cubicBezTo>
                    <a:pt x="1025" y="1408"/>
                    <a:pt x="1036" y="1407"/>
                    <a:pt x="1046" y="1407"/>
                  </a:cubicBezTo>
                  <a:cubicBezTo>
                    <a:pt x="1145" y="1407"/>
                    <a:pt x="1153" y="1505"/>
                    <a:pt x="1131" y="1613"/>
                  </a:cubicBezTo>
                  <a:lnTo>
                    <a:pt x="1131" y="2042"/>
                  </a:lnTo>
                  <a:cubicBezTo>
                    <a:pt x="1186" y="2130"/>
                    <a:pt x="1242" y="2198"/>
                    <a:pt x="1344" y="2198"/>
                  </a:cubicBezTo>
                  <a:cubicBezTo>
                    <a:pt x="1352" y="2198"/>
                    <a:pt x="1361" y="2197"/>
                    <a:pt x="1369" y="2196"/>
                  </a:cubicBezTo>
                  <a:cubicBezTo>
                    <a:pt x="2060" y="2018"/>
                    <a:pt x="1500" y="1077"/>
                    <a:pt x="2060" y="815"/>
                  </a:cubicBezTo>
                  <a:cubicBezTo>
                    <a:pt x="2010" y="800"/>
                    <a:pt x="1968" y="794"/>
                    <a:pt x="1933" y="794"/>
                  </a:cubicBezTo>
                  <a:cubicBezTo>
                    <a:pt x="1883" y="794"/>
                    <a:pt x="1844" y="807"/>
                    <a:pt x="1810" y="827"/>
                  </a:cubicBezTo>
                  <a:cubicBezTo>
                    <a:pt x="1689" y="898"/>
                    <a:pt x="1704" y="1165"/>
                    <a:pt x="1509" y="1165"/>
                  </a:cubicBezTo>
                  <a:cubicBezTo>
                    <a:pt x="1474" y="1165"/>
                    <a:pt x="1432" y="1157"/>
                    <a:pt x="1381" y="1137"/>
                  </a:cubicBezTo>
                  <a:cubicBezTo>
                    <a:pt x="1036" y="994"/>
                    <a:pt x="1215" y="720"/>
                    <a:pt x="1203" y="542"/>
                  </a:cubicBezTo>
                  <a:cubicBezTo>
                    <a:pt x="1193" y="169"/>
                    <a:pt x="953" y="1"/>
                    <a:pt x="7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8306049" y="231664"/>
              <a:ext cx="75555" cy="66150"/>
            </a:xfrm>
            <a:custGeom>
              <a:avLst/>
              <a:gdLst/>
              <a:ahLst/>
              <a:cxnLst/>
              <a:rect l="l" t="t" r="r" b="b"/>
              <a:pathLst>
                <a:path w="2394" h="2096" extrusionOk="0">
                  <a:moveTo>
                    <a:pt x="405" y="0"/>
                  </a:moveTo>
                  <a:cubicBezTo>
                    <a:pt x="191" y="250"/>
                    <a:pt x="762" y="143"/>
                    <a:pt x="548" y="429"/>
                  </a:cubicBezTo>
                  <a:cubicBezTo>
                    <a:pt x="486" y="513"/>
                    <a:pt x="426" y="541"/>
                    <a:pt x="363" y="541"/>
                  </a:cubicBezTo>
                  <a:cubicBezTo>
                    <a:pt x="257" y="541"/>
                    <a:pt x="143" y="459"/>
                    <a:pt x="0" y="429"/>
                  </a:cubicBezTo>
                  <a:lnTo>
                    <a:pt x="0" y="429"/>
                  </a:lnTo>
                  <a:cubicBezTo>
                    <a:pt x="119" y="655"/>
                    <a:pt x="179" y="786"/>
                    <a:pt x="250" y="929"/>
                  </a:cubicBezTo>
                  <a:cubicBezTo>
                    <a:pt x="536" y="1072"/>
                    <a:pt x="655" y="1370"/>
                    <a:pt x="798" y="1643"/>
                  </a:cubicBezTo>
                  <a:cubicBezTo>
                    <a:pt x="824" y="1626"/>
                    <a:pt x="837" y="1615"/>
                    <a:pt x="852" y="1615"/>
                  </a:cubicBezTo>
                  <a:cubicBezTo>
                    <a:pt x="857" y="1615"/>
                    <a:pt x="863" y="1616"/>
                    <a:pt x="869" y="1620"/>
                  </a:cubicBezTo>
                  <a:cubicBezTo>
                    <a:pt x="1013" y="1570"/>
                    <a:pt x="1149" y="1539"/>
                    <a:pt x="1272" y="1539"/>
                  </a:cubicBezTo>
                  <a:cubicBezTo>
                    <a:pt x="1535" y="1539"/>
                    <a:pt x="1740" y="1682"/>
                    <a:pt x="1846" y="2096"/>
                  </a:cubicBezTo>
                  <a:cubicBezTo>
                    <a:pt x="1881" y="1989"/>
                    <a:pt x="1905" y="1834"/>
                    <a:pt x="1941" y="1822"/>
                  </a:cubicBezTo>
                  <a:cubicBezTo>
                    <a:pt x="2393" y="1679"/>
                    <a:pt x="1607" y="1453"/>
                    <a:pt x="1977" y="1286"/>
                  </a:cubicBezTo>
                  <a:cubicBezTo>
                    <a:pt x="2010" y="1275"/>
                    <a:pt x="1921" y="1214"/>
                    <a:pt x="1851" y="1214"/>
                  </a:cubicBezTo>
                  <a:cubicBezTo>
                    <a:pt x="1845" y="1214"/>
                    <a:pt x="1839" y="1214"/>
                    <a:pt x="1834" y="1215"/>
                  </a:cubicBezTo>
                  <a:cubicBezTo>
                    <a:pt x="1765" y="1234"/>
                    <a:pt x="1701" y="1242"/>
                    <a:pt x="1644" y="1242"/>
                  </a:cubicBezTo>
                  <a:cubicBezTo>
                    <a:pt x="1222" y="1242"/>
                    <a:pt x="1080" y="786"/>
                    <a:pt x="965" y="441"/>
                  </a:cubicBezTo>
                  <a:cubicBezTo>
                    <a:pt x="834" y="84"/>
                    <a:pt x="679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8486409" y="487545"/>
              <a:ext cx="37588" cy="56492"/>
            </a:xfrm>
            <a:custGeom>
              <a:avLst/>
              <a:gdLst/>
              <a:ahLst/>
              <a:cxnLst/>
              <a:rect l="l" t="t" r="r" b="b"/>
              <a:pathLst>
                <a:path w="1191" h="1790" extrusionOk="0">
                  <a:moveTo>
                    <a:pt x="214" y="1"/>
                  </a:moveTo>
                  <a:cubicBezTo>
                    <a:pt x="0" y="60"/>
                    <a:pt x="203" y="322"/>
                    <a:pt x="60" y="417"/>
                  </a:cubicBezTo>
                  <a:cubicBezTo>
                    <a:pt x="24" y="703"/>
                    <a:pt x="381" y="798"/>
                    <a:pt x="345" y="1096"/>
                  </a:cubicBezTo>
                  <a:cubicBezTo>
                    <a:pt x="595" y="1179"/>
                    <a:pt x="548" y="1489"/>
                    <a:pt x="714" y="1632"/>
                  </a:cubicBezTo>
                  <a:cubicBezTo>
                    <a:pt x="804" y="1706"/>
                    <a:pt x="898" y="1790"/>
                    <a:pt x="999" y="1790"/>
                  </a:cubicBezTo>
                  <a:cubicBezTo>
                    <a:pt x="1060" y="1790"/>
                    <a:pt x="1124" y="1760"/>
                    <a:pt x="1191" y="1679"/>
                  </a:cubicBezTo>
                  <a:cubicBezTo>
                    <a:pt x="965" y="1501"/>
                    <a:pt x="834" y="1263"/>
                    <a:pt x="845" y="953"/>
                  </a:cubicBezTo>
                  <a:cubicBezTo>
                    <a:pt x="857" y="429"/>
                    <a:pt x="560" y="203"/>
                    <a:pt x="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8117042" y="55406"/>
              <a:ext cx="40965" cy="44910"/>
            </a:xfrm>
            <a:custGeom>
              <a:avLst/>
              <a:gdLst/>
              <a:ahLst/>
              <a:cxnLst/>
              <a:rect l="l" t="t" r="r" b="b"/>
              <a:pathLst>
                <a:path w="1298" h="1423" extrusionOk="0">
                  <a:moveTo>
                    <a:pt x="528" y="1"/>
                  </a:moveTo>
                  <a:cubicBezTo>
                    <a:pt x="526" y="1"/>
                    <a:pt x="525" y="1"/>
                    <a:pt x="524" y="1"/>
                  </a:cubicBezTo>
                  <a:cubicBezTo>
                    <a:pt x="453" y="13"/>
                    <a:pt x="393" y="73"/>
                    <a:pt x="334" y="120"/>
                  </a:cubicBezTo>
                  <a:cubicBezTo>
                    <a:pt x="381" y="430"/>
                    <a:pt x="0" y="668"/>
                    <a:pt x="179" y="1013"/>
                  </a:cubicBezTo>
                  <a:cubicBezTo>
                    <a:pt x="450" y="901"/>
                    <a:pt x="626" y="838"/>
                    <a:pt x="736" y="838"/>
                  </a:cubicBezTo>
                  <a:cubicBezTo>
                    <a:pt x="907" y="838"/>
                    <a:pt x="922" y="988"/>
                    <a:pt x="893" y="1335"/>
                  </a:cubicBezTo>
                  <a:cubicBezTo>
                    <a:pt x="881" y="1335"/>
                    <a:pt x="881" y="1359"/>
                    <a:pt x="917" y="1383"/>
                  </a:cubicBezTo>
                  <a:cubicBezTo>
                    <a:pt x="917" y="1409"/>
                    <a:pt x="930" y="1423"/>
                    <a:pt x="957" y="1423"/>
                  </a:cubicBezTo>
                  <a:cubicBezTo>
                    <a:pt x="966" y="1423"/>
                    <a:pt x="977" y="1421"/>
                    <a:pt x="988" y="1418"/>
                  </a:cubicBezTo>
                  <a:cubicBezTo>
                    <a:pt x="1048" y="1323"/>
                    <a:pt x="1119" y="1216"/>
                    <a:pt x="1179" y="1132"/>
                  </a:cubicBezTo>
                  <a:cubicBezTo>
                    <a:pt x="1227" y="1132"/>
                    <a:pt x="1286" y="1121"/>
                    <a:pt x="1286" y="1097"/>
                  </a:cubicBezTo>
                  <a:cubicBezTo>
                    <a:pt x="1298" y="1003"/>
                    <a:pt x="635" y="1"/>
                    <a:pt x="5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8550663" y="571587"/>
              <a:ext cx="40491" cy="36231"/>
            </a:xfrm>
            <a:custGeom>
              <a:avLst/>
              <a:gdLst/>
              <a:ahLst/>
              <a:cxnLst/>
              <a:rect l="l" t="t" r="r" b="b"/>
              <a:pathLst>
                <a:path w="1283" h="1148" extrusionOk="0">
                  <a:moveTo>
                    <a:pt x="143" y="0"/>
                  </a:moveTo>
                  <a:cubicBezTo>
                    <a:pt x="100" y="0"/>
                    <a:pt x="52" y="12"/>
                    <a:pt x="0" y="40"/>
                  </a:cubicBezTo>
                  <a:cubicBezTo>
                    <a:pt x="48" y="600"/>
                    <a:pt x="179" y="1076"/>
                    <a:pt x="762" y="1148"/>
                  </a:cubicBezTo>
                  <a:cubicBezTo>
                    <a:pt x="834" y="1100"/>
                    <a:pt x="929" y="1100"/>
                    <a:pt x="1000" y="1100"/>
                  </a:cubicBezTo>
                  <a:cubicBezTo>
                    <a:pt x="1107" y="1052"/>
                    <a:pt x="1250" y="1124"/>
                    <a:pt x="1262" y="957"/>
                  </a:cubicBezTo>
                  <a:cubicBezTo>
                    <a:pt x="1283" y="823"/>
                    <a:pt x="1196" y="724"/>
                    <a:pt x="1102" y="724"/>
                  </a:cubicBezTo>
                  <a:cubicBezTo>
                    <a:pt x="1088" y="724"/>
                    <a:pt x="1074" y="726"/>
                    <a:pt x="1060" y="731"/>
                  </a:cubicBezTo>
                  <a:cubicBezTo>
                    <a:pt x="1006" y="744"/>
                    <a:pt x="959" y="751"/>
                    <a:pt x="916" y="751"/>
                  </a:cubicBezTo>
                  <a:cubicBezTo>
                    <a:pt x="695" y="751"/>
                    <a:pt x="608" y="578"/>
                    <a:pt x="488" y="338"/>
                  </a:cubicBezTo>
                  <a:cubicBezTo>
                    <a:pt x="440" y="241"/>
                    <a:pt x="335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8201589" y="129318"/>
              <a:ext cx="38345" cy="33422"/>
            </a:xfrm>
            <a:custGeom>
              <a:avLst/>
              <a:gdLst/>
              <a:ahLst/>
              <a:cxnLst/>
              <a:rect l="l" t="t" r="r" b="b"/>
              <a:pathLst>
                <a:path w="1215" h="1059" extrusionOk="0">
                  <a:moveTo>
                    <a:pt x="357" y="0"/>
                  </a:moveTo>
                  <a:cubicBezTo>
                    <a:pt x="250" y="0"/>
                    <a:pt x="134" y="69"/>
                    <a:pt x="0" y="243"/>
                  </a:cubicBezTo>
                  <a:cubicBezTo>
                    <a:pt x="167" y="279"/>
                    <a:pt x="238" y="386"/>
                    <a:pt x="322" y="576"/>
                  </a:cubicBezTo>
                  <a:cubicBezTo>
                    <a:pt x="421" y="884"/>
                    <a:pt x="678" y="1058"/>
                    <a:pt x="921" y="1058"/>
                  </a:cubicBezTo>
                  <a:cubicBezTo>
                    <a:pt x="1026" y="1058"/>
                    <a:pt x="1128" y="1026"/>
                    <a:pt x="1215" y="957"/>
                  </a:cubicBezTo>
                  <a:cubicBezTo>
                    <a:pt x="953" y="898"/>
                    <a:pt x="988" y="588"/>
                    <a:pt x="857" y="398"/>
                  </a:cubicBezTo>
                  <a:cubicBezTo>
                    <a:pt x="686" y="190"/>
                    <a:pt x="534" y="0"/>
                    <a:pt x="3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8415748" y="373333"/>
              <a:ext cx="29730" cy="44342"/>
            </a:xfrm>
            <a:custGeom>
              <a:avLst/>
              <a:gdLst/>
              <a:ahLst/>
              <a:cxnLst/>
              <a:rect l="l" t="t" r="r" b="b"/>
              <a:pathLst>
                <a:path w="942" h="1405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310"/>
                    <a:pt x="501" y="536"/>
                    <a:pt x="167" y="941"/>
                  </a:cubicBezTo>
                  <a:cubicBezTo>
                    <a:pt x="167" y="988"/>
                    <a:pt x="203" y="1012"/>
                    <a:pt x="227" y="1024"/>
                  </a:cubicBezTo>
                  <a:cubicBezTo>
                    <a:pt x="394" y="1084"/>
                    <a:pt x="382" y="1345"/>
                    <a:pt x="537" y="1405"/>
                  </a:cubicBezTo>
                  <a:lnTo>
                    <a:pt x="548" y="1381"/>
                  </a:lnTo>
                  <a:cubicBezTo>
                    <a:pt x="656" y="1369"/>
                    <a:pt x="775" y="1345"/>
                    <a:pt x="882" y="1310"/>
                  </a:cubicBezTo>
                  <a:cubicBezTo>
                    <a:pt x="894" y="1191"/>
                    <a:pt x="929" y="1072"/>
                    <a:pt x="941" y="953"/>
                  </a:cubicBezTo>
                  <a:cubicBezTo>
                    <a:pt x="798" y="869"/>
                    <a:pt x="691" y="750"/>
                    <a:pt x="703" y="536"/>
                  </a:cubicBezTo>
                  <a:cubicBezTo>
                    <a:pt x="560" y="238"/>
                    <a:pt x="298" y="7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8165516" y="100914"/>
              <a:ext cx="39860" cy="33832"/>
            </a:xfrm>
            <a:custGeom>
              <a:avLst/>
              <a:gdLst/>
              <a:ahLst/>
              <a:cxnLst/>
              <a:rect l="l" t="t" r="r" b="b"/>
              <a:pathLst>
                <a:path w="1263" h="1072" extrusionOk="0">
                  <a:moveTo>
                    <a:pt x="238" y="0"/>
                  </a:moveTo>
                  <a:cubicBezTo>
                    <a:pt x="167" y="107"/>
                    <a:pt x="72" y="214"/>
                    <a:pt x="0" y="310"/>
                  </a:cubicBezTo>
                  <a:cubicBezTo>
                    <a:pt x="48" y="488"/>
                    <a:pt x="238" y="548"/>
                    <a:pt x="226" y="774"/>
                  </a:cubicBezTo>
                  <a:cubicBezTo>
                    <a:pt x="286" y="929"/>
                    <a:pt x="417" y="905"/>
                    <a:pt x="536" y="941"/>
                  </a:cubicBezTo>
                  <a:cubicBezTo>
                    <a:pt x="703" y="964"/>
                    <a:pt x="846" y="1072"/>
                    <a:pt x="1024" y="1072"/>
                  </a:cubicBezTo>
                  <a:cubicBezTo>
                    <a:pt x="1060" y="1060"/>
                    <a:pt x="1072" y="1060"/>
                    <a:pt x="1107" y="1048"/>
                  </a:cubicBezTo>
                  <a:cubicBezTo>
                    <a:pt x="1262" y="572"/>
                    <a:pt x="965" y="429"/>
                    <a:pt x="691" y="369"/>
                  </a:cubicBezTo>
                  <a:cubicBezTo>
                    <a:pt x="465" y="333"/>
                    <a:pt x="334" y="202"/>
                    <a:pt x="2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8443931" y="411677"/>
              <a:ext cx="29730" cy="26132"/>
            </a:xfrm>
            <a:custGeom>
              <a:avLst/>
              <a:gdLst/>
              <a:ahLst/>
              <a:cxnLst/>
              <a:rect l="l" t="t" r="r" b="b"/>
              <a:pathLst>
                <a:path w="942" h="828" extrusionOk="0">
                  <a:moveTo>
                    <a:pt x="444" y="1"/>
                  </a:moveTo>
                  <a:cubicBezTo>
                    <a:pt x="407" y="1"/>
                    <a:pt x="369" y="49"/>
                    <a:pt x="286" y="154"/>
                  </a:cubicBezTo>
                  <a:cubicBezTo>
                    <a:pt x="1" y="452"/>
                    <a:pt x="465" y="583"/>
                    <a:pt x="406" y="821"/>
                  </a:cubicBezTo>
                  <a:cubicBezTo>
                    <a:pt x="433" y="826"/>
                    <a:pt x="459" y="828"/>
                    <a:pt x="483" y="828"/>
                  </a:cubicBezTo>
                  <a:cubicBezTo>
                    <a:pt x="649" y="828"/>
                    <a:pt x="746" y="724"/>
                    <a:pt x="798" y="547"/>
                  </a:cubicBezTo>
                  <a:cubicBezTo>
                    <a:pt x="834" y="369"/>
                    <a:pt x="894" y="190"/>
                    <a:pt x="941" y="35"/>
                  </a:cubicBezTo>
                  <a:cubicBezTo>
                    <a:pt x="911" y="16"/>
                    <a:pt x="886" y="8"/>
                    <a:pt x="864" y="8"/>
                  </a:cubicBezTo>
                  <a:cubicBezTo>
                    <a:pt x="758" y="8"/>
                    <a:pt x="748" y="204"/>
                    <a:pt x="678" y="204"/>
                  </a:cubicBezTo>
                  <a:cubicBezTo>
                    <a:pt x="657" y="204"/>
                    <a:pt x="631" y="187"/>
                    <a:pt x="596" y="142"/>
                  </a:cubicBezTo>
                  <a:cubicBezTo>
                    <a:pt x="517" y="52"/>
                    <a:pt x="482" y="1"/>
                    <a:pt x="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8242899" y="158541"/>
              <a:ext cx="25721" cy="31749"/>
            </a:xfrm>
            <a:custGeom>
              <a:avLst/>
              <a:gdLst/>
              <a:ahLst/>
              <a:cxnLst/>
              <a:rect l="l" t="t" r="r" b="b"/>
              <a:pathLst>
                <a:path w="815" h="1006" extrusionOk="0">
                  <a:moveTo>
                    <a:pt x="139" y="1"/>
                  </a:moveTo>
                  <a:cubicBezTo>
                    <a:pt x="95" y="1"/>
                    <a:pt x="49" y="3"/>
                    <a:pt x="1" y="8"/>
                  </a:cubicBezTo>
                  <a:cubicBezTo>
                    <a:pt x="37" y="31"/>
                    <a:pt x="48" y="79"/>
                    <a:pt x="60" y="115"/>
                  </a:cubicBezTo>
                  <a:cubicBezTo>
                    <a:pt x="108" y="365"/>
                    <a:pt x="608" y="186"/>
                    <a:pt x="453" y="627"/>
                  </a:cubicBezTo>
                  <a:cubicBezTo>
                    <a:pt x="406" y="734"/>
                    <a:pt x="156" y="734"/>
                    <a:pt x="299" y="924"/>
                  </a:cubicBezTo>
                  <a:cubicBezTo>
                    <a:pt x="345" y="984"/>
                    <a:pt x="387" y="1006"/>
                    <a:pt x="428" y="1006"/>
                  </a:cubicBezTo>
                  <a:cubicBezTo>
                    <a:pt x="534" y="1006"/>
                    <a:pt x="627" y="858"/>
                    <a:pt x="739" y="841"/>
                  </a:cubicBezTo>
                  <a:cubicBezTo>
                    <a:pt x="815" y="224"/>
                    <a:pt x="576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8483001" y="323722"/>
              <a:ext cx="28152" cy="26731"/>
            </a:xfrm>
            <a:custGeom>
              <a:avLst/>
              <a:gdLst/>
              <a:ahLst/>
              <a:cxnLst/>
              <a:rect l="l" t="t" r="r" b="b"/>
              <a:pathLst>
                <a:path w="892" h="847" extrusionOk="0">
                  <a:moveTo>
                    <a:pt x="453" y="0"/>
                  </a:moveTo>
                  <a:lnTo>
                    <a:pt x="453" y="0"/>
                  </a:lnTo>
                  <a:cubicBezTo>
                    <a:pt x="251" y="60"/>
                    <a:pt x="1" y="36"/>
                    <a:pt x="120" y="370"/>
                  </a:cubicBezTo>
                  <a:cubicBezTo>
                    <a:pt x="227" y="691"/>
                    <a:pt x="584" y="679"/>
                    <a:pt x="799" y="846"/>
                  </a:cubicBezTo>
                  <a:cubicBezTo>
                    <a:pt x="799" y="846"/>
                    <a:pt x="800" y="846"/>
                    <a:pt x="801" y="846"/>
                  </a:cubicBezTo>
                  <a:cubicBezTo>
                    <a:pt x="827" y="846"/>
                    <a:pt x="892" y="689"/>
                    <a:pt x="834" y="631"/>
                  </a:cubicBezTo>
                  <a:cubicBezTo>
                    <a:pt x="751" y="548"/>
                    <a:pt x="644" y="393"/>
                    <a:pt x="537" y="393"/>
                  </a:cubicBezTo>
                  <a:cubicBezTo>
                    <a:pt x="526" y="394"/>
                    <a:pt x="516" y="394"/>
                    <a:pt x="506" y="394"/>
                  </a:cubicBezTo>
                  <a:cubicBezTo>
                    <a:pt x="67" y="394"/>
                    <a:pt x="477" y="140"/>
                    <a:pt x="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8556660" y="602262"/>
              <a:ext cx="25595" cy="27394"/>
            </a:xfrm>
            <a:custGeom>
              <a:avLst/>
              <a:gdLst/>
              <a:ahLst/>
              <a:cxnLst/>
              <a:rect l="l" t="t" r="r" b="b"/>
              <a:pathLst>
                <a:path w="811" h="868" extrusionOk="0">
                  <a:moveTo>
                    <a:pt x="661" y="1"/>
                  </a:moveTo>
                  <a:cubicBezTo>
                    <a:pt x="624" y="1"/>
                    <a:pt x="594" y="48"/>
                    <a:pt x="572" y="176"/>
                  </a:cubicBezTo>
                  <a:cubicBezTo>
                    <a:pt x="620" y="711"/>
                    <a:pt x="179" y="426"/>
                    <a:pt x="1" y="580"/>
                  </a:cubicBezTo>
                  <a:cubicBezTo>
                    <a:pt x="72" y="676"/>
                    <a:pt x="143" y="771"/>
                    <a:pt x="215" y="854"/>
                  </a:cubicBezTo>
                  <a:lnTo>
                    <a:pt x="441" y="854"/>
                  </a:lnTo>
                  <a:cubicBezTo>
                    <a:pt x="486" y="854"/>
                    <a:pt x="543" y="868"/>
                    <a:pt x="598" y="868"/>
                  </a:cubicBezTo>
                  <a:cubicBezTo>
                    <a:pt x="659" y="868"/>
                    <a:pt x="719" y="851"/>
                    <a:pt x="763" y="783"/>
                  </a:cubicBezTo>
                  <a:cubicBezTo>
                    <a:pt x="691" y="557"/>
                    <a:pt x="798" y="354"/>
                    <a:pt x="810" y="140"/>
                  </a:cubicBezTo>
                  <a:cubicBezTo>
                    <a:pt x="753" y="63"/>
                    <a:pt x="702" y="1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8570577" y="626941"/>
              <a:ext cx="20672" cy="22344"/>
            </a:xfrm>
            <a:custGeom>
              <a:avLst/>
              <a:gdLst/>
              <a:ahLst/>
              <a:cxnLst/>
              <a:rect l="l" t="t" r="r" b="b"/>
              <a:pathLst>
                <a:path w="655" h="708" extrusionOk="0">
                  <a:moveTo>
                    <a:pt x="322" y="1"/>
                  </a:moveTo>
                  <a:cubicBezTo>
                    <a:pt x="214" y="13"/>
                    <a:pt x="95" y="48"/>
                    <a:pt x="0" y="72"/>
                  </a:cubicBezTo>
                  <a:cubicBezTo>
                    <a:pt x="83" y="167"/>
                    <a:pt x="214" y="215"/>
                    <a:pt x="191" y="406"/>
                  </a:cubicBezTo>
                  <a:cubicBezTo>
                    <a:pt x="158" y="633"/>
                    <a:pt x="200" y="708"/>
                    <a:pt x="280" y="708"/>
                  </a:cubicBezTo>
                  <a:cubicBezTo>
                    <a:pt x="346" y="708"/>
                    <a:pt x="438" y="656"/>
                    <a:pt x="536" y="596"/>
                  </a:cubicBezTo>
                  <a:cubicBezTo>
                    <a:pt x="655" y="310"/>
                    <a:pt x="429" y="179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7976888" y="-21409"/>
              <a:ext cx="22565" cy="18620"/>
            </a:xfrm>
            <a:custGeom>
              <a:avLst/>
              <a:gdLst/>
              <a:ahLst/>
              <a:cxnLst/>
              <a:rect l="l" t="t" r="r" b="b"/>
              <a:pathLst>
                <a:path w="715" h="590" extrusionOk="0">
                  <a:moveTo>
                    <a:pt x="247" y="1"/>
                  </a:moveTo>
                  <a:cubicBezTo>
                    <a:pt x="168" y="1"/>
                    <a:pt x="87" y="51"/>
                    <a:pt x="0" y="197"/>
                  </a:cubicBezTo>
                  <a:cubicBezTo>
                    <a:pt x="84" y="316"/>
                    <a:pt x="238" y="399"/>
                    <a:pt x="238" y="590"/>
                  </a:cubicBezTo>
                  <a:lnTo>
                    <a:pt x="381" y="590"/>
                  </a:lnTo>
                  <a:cubicBezTo>
                    <a:pt x="417" y="399"/>
                    <a:pt x="596" y="364"/>
                    <a:pt x="715" y="257"/>
                  </a:cubicBezTo>
                  <a:cubicBezTo>
                    <a:pt x="555" y="209"/>
                    <a:pt x="406" y="1"/>
                    <a:pt x="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8375100" y="315895"/>
              <a:ext cx="18904" cy="16632"/>
            </a:xfrm>
            <a:custGeom>
              <a:avLst/>
              <a:gdLst/>
              <a:ahLst/>
              <a:cxnLst/>
              <a:rect l="l" t="t" r="r" b="b"/>
              <a:pathLst>
                <a:path w="599" h="527" extrusionOk="0">
                  <a:moveTo>
                    <a:pt x="421" y="0"/>
                  </a:moveTo>
                  <a:cubicBezTo>
                    <a:pt x="341" y="0"/>
                    <a:pt x="188" y="103"/>
                    <a:pt x="86" y="153"/>
                  </a:cubicBezTo>
                  <a:cubicBezTo>
                    <a:pt x="0" y="446"/>
                    <a:pt x="88" y="527"/>
                    <a:pt x="238" y="527"/>
                  </a:cubicBezTo>
                  <a:cubicBezTo>
                    <a:pt x="296" y="527"/>
                    <a:pt x="362" y="515"/>
                    <a:pt x="431" y="498"/>
                  </a:cubicBezTo>
                  <a:cubicBezTo>
                    <a:pt x="479" y="332"/>
                    <a:pt x="598" y="141"/>
                    <a:pt x="455" y="10"/>
                  </a:cubicBezTo>
                  <a:cubicBezTo>
                    <a:pt x="446" y="3"/>
                    <a:pt x="435" y="0"/>
                    <a:pt x="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8404482" y="358437"/>
              <a:ext cx="13729" cy="15559"/>
            </a:xfrm>
            <a:custGeom>
              <a:avLst/>
              <a:gdLst/>
              <a:ahLst/>
              <a:cxnLst/>
              <a:rect l="l" t="t" r="r" b="b"/>
              <a:pathLst>
                <a:path w="435" h="493" extrusionOk="0">
                  <a:moveTo>
                    <a:pt x="179" y="1"/>
                  </a:moveTo>
                  <a:cubicBezTo>
                    <a:pt x="129" y="1"/>
                    <a:pt x="70" y="11"/>
                    <a:pt x="1" y="32"/>
                  </a:cubicBezTo>
                  <a:cubicBezTo>
                    <a:pt x="42" y="217"/>
                    <a:pt x="12" y="493"/>
                    <a:pt x="236" y="493"/>
                  </a:cubicBezTo>
                  <a:cubicBezTo>
                    <a:pt x="270" y="493"/>
                    <a:pt x="310" y="486"/>
                    <a:pt x="358" y="472"/>
                  </a:cubicBezTo>
                  <a:cubicBezTo>
                    <a:pt x="435" y="174"/>
                    <a:pt x="387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8272218" y="130959"/>
              <a:ext cx="13950" cy="20325"/>
            </a:xfrm>
            <a:custGeom>
              <a:avLst/>
              <a:gdLst/>
              <a:ahLst/>
              <a:cxnLst/>
              <a:rect l="l" t="t" r="r" b="b"/>
              <a:pathLst>
                <a:path w="442" h="644" extrusionOk="0">
                  <a:moveTo>
                    <a:pt x="382" y="1"/>
                  </a:moveTo>
                  <a:lnTo>
                    <a:pt x="382" y="1"/>
                  </a:lnTo>
                  <a:cubicBezTo>
                    <a:pt x="1" y="72"/>
                    <a:pt x="72" y="370"/>
                    <a:pt x="132" y="643"/>
                  </a:cubicBezTo>
                  <a:cubicBezTo>
                    <a:pt x="179" y="405"/>
                    <a:pt x="441" y="286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8430423" y="390217"/>
              <a:ext cx="15433" cy="14959"/>
            </a:xfrm>
            <a:custGeom>
              <a:avLst/>
              <a:gdLst/>
              <a:ahLst/>
              <a:cxnLst/>
              <a:rect l="l" t="t" r="r" b="b"/>
              <a:pathLst>
                <a:path w="489" h="474" extrusionOk="0">
                  <a:moveTo>
                    <a:pt x="226" y="1"/>
                  </a:moveTo>
                  <a:cubicBezTo>
                    <a:pt x="119" y="37"/>
                    <a:pt x="0" y="48"/>
                    <a:pt x="107" y="227"/>
                  </a:cubicBezTo>
                  <a:cubicBezTo>
                    <a:pt x="169" y="334"/>
                    <a:pt x="232" y="473"/>
                    <a:pt x="343" y="473"/>
                  </a:cubicBezTo>
                  <a:cubicBezTo>
                    <a:pt x="381" y="473"/>
                    <a:pt x="425" y="457"/>
                    <a:pt x="476" y="418"/>
                  </a:cubicBezTo>
                  <a:cubicBezTo>
                    <a:pt x="488" y="215"/>
                    <a:pt x="405" y="72"/>
                    <a:pt x="2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8262434" y="179812"/>
              <a:ext cx="17705" cy="18557"/>
            </a:xfrm>
            <a:custGeom>
              <a:avLst/>
              <a:gdLst/>
              <a:ahLst/>
              <a:cxnLst/>
              <a:rect l="l" t="t" r="r" b="b"/>
              <a:pathLst>
                <a:path w="561" h="588" extrusionOk="0">
                  <a:moveTo>
                    <a:pt x="384" y="0"/>
                  </a:moveTo>
                  <a:cubicBezTo>
                    <a:pt x="281" y="0"/>
                    <a:pt x="245" y="176"/>
                    <a:pt x="180" y="250"/>
                  </a:cubicBezTo>
                  <a:cubicBezTo>
                    <a:pt x="84" y="334"/>
                    <a:pt x="1" y="417"/>
                    <a:pt x="37" y="536"/>
                  </a:cubicBezTo>
                  <a:cubicBezTo>
                    <a:pt x="51" y="574"/>
                    <a:pt x="71" y="588"/>
                    <a:pt x="94" y="588"/>
                  </a:cubicBezTo>
                  <a:cubicBezTo>
                    <a:pt x="128" y="588"/>
                    <a:pt x="168" y="558"/>
                    <a:pt x="203" y="536"/>
                  </a:cubicBezTo>
                  <a:cubicBezTo>
                    <a:pt x="382" y="524"/>
                    <a:pt x="382" y="358"/>
                    <a:pt x="418" y="227"/>
                  </a:cubicBezTo>
                  <a:cubicBezTo>
                    <a:pt x="453" y="179"/>
                    <a:pt x="561" y="108"/>
                    <a:pt x="489" y="48"/>
                  </a:cubicBezTo>
                  <a:cubicBezTo>
                    <a:pt x="447" y="14"/>
                    <a:pt x="413" y="0"/>
                    <a:pt x="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8282727" y="209478"/>
              <a:ext cx="21461" cy="13760"/>
            </a:xfrm>
            <a:custGeom>
              <a:avLst/>
              <a:gdLst/>
              <a:ahLst/>
              <a:cxnLst/>
              <a:rect l="l" t="t" r="r" b="b"/>
              <a:pathLst>
                <a:path w="680" h="436" extrusionOk="0">
                  <a:moveTo>
                    <a:pt x="513" y="72"/>
                  </a:moveTo>
                  <a:lnTo>
                    <a:pt x="513" y="72"/>
                  </a:lnTo>
                  <a:cubicBezTo>
                    <a:pt x="549" y="287"/>
                    <a:pt x="1" y="1"/>
                    <a:pt x="287" y="418"/>
                  </a:cubicBezTo>
                  <a:cubicBezTo>
                    <a:pt x="323" y="430"/>
                    <a:pt x="357" y="436"/>
                    <a:pt x="389" y="436"/>
                  </a:cubicBezTo>
                  <a:cubicBezTo>
                    <a:pt x="512" y="436"/>
                    <a:pt x="597" y="350"/>
                    <a:pt x="644" y="227"/>
                  </a:cubicBezTo>
                  <a:cubicBezTo>
                    <a:pt x="680" y="144"/>
                    <a:pt x="584" y="84"/>
                    <a:pt x="513" y="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8456712" y="429318"/>
              <a:ext cx="14297" cy="14013"/>
            </a:xfrm>
            <a:custGeom>
              <a:avLst/>
              <a:gdLst/>
              <a:ahLst/>
              <a:cxnLst/>
              <a:rect l="l" t="t" r="r" b="b"/>
              <a:pathLst>
                <a:path w="453" h="444" extrusionOk="0">
                  <a:moveTo>
                    <a:pt x="370" y="0"/>
                  </a:moveTo>
                  <a:lnTo>
                    <a:pt x="370" y="0"/>
                  </a:lnTo>
                  <a:cubicBezTo>
                    <a:pt x="251" y="83"/>
                    <a:pt x="120" y="179"/>
                    <a:pt x="1" y="262"/>
                  </a:cubicBezTo>
                  <a:cubicBezTo>
                    <a:pt x="25" y="402"/>
                    <a:pt x="67" y="443"/>
                    <a:pt x="114" y="443"/>
                  </a:cubicBezTo>
                  <a:cubicBezTo>
                    <a:pt x="179" y="443"/>
                    <a:pt x="255" y="364"/>
                    <a:pt x="310" y="357"/>
                  </a:cubicBezTo>
                  <a:cubicBezTo>
                    <a:pt x="429" y="250"/>
                    <a:pt x="453" y="131"/>
                    <a:pt x="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8631076" y="719378"/>
              <a:ext cx="11677" cy="12403"/>
            </a:xfrm>
            <a:custGeom>
              <a:avLst/>
              <a:gdLst/>
              <a:ahLst/>
              <a:cxnLst/>
              <a:rect l="l" t="t" r="r" b="b"/>
              <a:pathLst>
                <a:path w="370" h="393" extrusionOk="0">
                  <a:moveTo>
                    <a:pt x="119" y="1"/>
                  </a:moveTo>
                  <a:cubicBezTo>
                    <a:pt x="71" y="108"/>
                    <a:pt x="0" y="239"/>
                    <a:pt x="83" y="346"/>
                  </a:cubicBezTo>
                  <a:cubicBezTo>
                    <a:pt x="113" y="379"/>
                    <a:pt x="142" y="392"/>
                    <a:pt x="169" y="392"/>
                  </a:cubicBezTo>
                  <a:cubicBezTo>
                    <a:pt x="238" y="392"/>
                    <a:pt x="301" y="309"/>
                    <a:pt x="369" y="275"/>
                  </a:cubicBezTo>
                  <a:cubicBezTo>
                    <a:pt x="369" y="227"/>
                    <a:pt x="357" y="203"/>
                    <a:pt x="357" y="155"/>
                  </a:cubicBezTo>
                  <a:cubicBezTo>
                    <a:pt x="262" y="108"/>
                    <a:pt x="191" y="48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8204965" y="-31823"/>
              <a:ext cx="10541" cy="11172"/>
            </a:xfrm>
            <a:custGeom>
              <a:avLst/>
              <a:gdLst/>
              <a:ahLst/>
              <a:cxnLst/>
              <a:rect l="l" t="t" r="r" b="b"/>
              <a:pathLst>
                <a:path w="334" h="354" extrusionOk="0">
                  <a:moveTo>
                    <a:pt x="180" y="1"/>
                  </a:moveTo>
                  <a:cubicBezTo>
                    <a:pt x="146" y="1"/>
                    <a:pt x="106" y="13"/>
                    <a:pt x="60" y="39"/>
                  </a:cubicBezTo>
                  <a:cubicBezTo>
                    <a:pt x="48" y="110"/>
                    <a:pt x="0" y="229"/>
                    <a:pt x="48" y="301"/>
                  </a:cubicBezTo>
                  <a:cubicBezTo>
                    <a:pt x="61" y="339"/>
                    <a:pt x="80" y="353"/>
                    <a:pt x="101" y="353"/>
                  </a:cubicBezTo>
                  <a:cubicBezTo>
                    <a:pt x="140" y="353"/>
                    <a:pt x="188" y="308"/>
                    <a:pt x="227" y="277"/>
                  </a:cubicBezTo>
                  <a:cubicBezTo>
                    <a:pt x="286" y="229"/>
                    <a:pt x="334" y="158"/>
                    <a:pt x="286" y="63"/>
                  </a:cubicBezTo>
                  <a:cubicBezTo>
                    <a:pt x="259" y="22"/>
                    <a:pt x="224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8519830" y="365601"/>
              <a:ext cx="9436" cy="10383"/>
            </a:xfrm>
            <a:custGeom>
              <a:avLst/>
              <a:gdLst/>
              <a:ahLst/>
              <a:cxnLst/>
              <a:rect l="l" t="t" r="r" b="b"/>
              <a:pathLst>
                <a:path w="299" h="329" extrusionOk="0">
                  <a:moveTo>
                    <a:pt x="145" y="1"/>
                  </a:moveTo>
                  <a:cubicBezTo>
                    <a:pt x="124" y="1"/>
                    <a:pt x="103" y="7"/>
                    <a:pt x="84" y="19"/>
                  </a:cubicBezTo>
                  <a:cubicBezTo>
                    <a:pt x="13" y="78"/>
                    <a:pt x="1" y="174"/>
                    <a:pt x="36" y="245"/>
                  </a:cubicBezTo>
                  <a:cubicBezTo>
                    <a:pt x="68" y="292"/>
                    <a:pt x="109" y="328"/>
                    <a:pt x="150" y="328"/>
                  </a:cubicBezTo>
                  <a:cubicBezTo>
                    <a:pt x="172" y="328"/>
                    <a:pt x="194" y="318"/>
                    <a:pt x="215" y="293"/>
                  </a:cubicBezTo>
                  <a:cubicBezTo>
                    <a:pt x="263" y="245"/>
                    <a:pt x="275" y="162"/>
                    <a:pt x="298" y="102"/>
                  </a:cubicBezTo>
                  <a:cubicBezTo>
                    <a:pt x="242" y="30"/>
                    <a:pt x="191" y="1"/>
                    <a:pt x="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8678036" y="723891"/>
              <a:ext cx="8300" cy="17326"/>
            </a:xfrm>
            <a:custGeom>
              <a:avLst/>
              <a:gdLst/>
              <a:ahLst/>
              <a:cxnLst/>
              <a:rect l="l" t="t" r="r" b="b"/>
              <a:pathLst>
                <a:path w="263" h="549" extrusionOk="0">
                  <a:moveTo>
                    <a:pt x="262" y="1"/>
                  </a:moveTo>
                  <a:lnTo>
                    <a:pt x="262" y="1"/>
                  </a:lnTo>
                  <a:cubicBezTo>
                    <a:pt x="84" y="155"/>
                    <a:pt x="0" y="298"/>
                    <a:pt x="119" y="548"/>
                  </a:cubicBezTo>
                  <a:cubicBezTo>
                    <a:pt x="167" y="334"/>
                    <a:pt x="203" y="19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8268841" y="186945"/>
              <a:ext cx="9058" cy="15812"/>
            </a:xfrm>
            <a:custGeom>
              <a:avLst/>
              <a:gdLst/>
              <a:ahLst/>
              <a:cxnLst/>
              <a:rect l="l" t="t" r="r" b="b"/>
              <a:pathLst>
                <a:path w="287" h="501" extrusionOk="0">
                  <a:moveTo>
                    <a:pt x="215" y="1"/>
                  </a:moveTo>
                  <a:cubicBezTo>
                    <a:pt x="131" y="108"/>
                    <a:pt x="72" y="203"/>
                    <a:pt x="0" y="310"/>
                  </a:cubicBezTo>
                  <a:cubicBezTo>
                    <a:pt x="48" y="370"/>
                    <a:pt x="72" y="429"/>
                    <a:pt x="108" y="501"/>
                  </a:cubicBezTo>
                  <a:lnTo>
                    <a:pt x="286" y="370"/>
                  </a:lnTo>
                  <a:cubicBezTo>
                    <a:pt x="274" y="251"/>
                    <a:pt x="239" y="120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8113665" y="55974"/>
              <a:ext cx="13918" cy="10383"/>
            </a:xfrm>
            <a:custGeom>
              <a:avLst/>
              <a:gdLst/>
              <a:ahLst/>
              <a:cxnLst/>
              <a:rect l="l" t="t" r="r" b="b"/>
              <a:pathLst>
                <a:path w="441" h="329" extrusionOk="0">
                  <a:moveTo>
                    <a:pt x="255" y="0"/>
                  </a:moveTo>
                  <a:cubicBezTo>
                    <a:pt x="144" y="0"/>
                    <a:pt x="64" y="101"/>
                    <a:pt x="0" y="245"/>
                  </a:cubicBezTo>
                  <a:cubicBezTo>
                    <a:pt x="60" y="305"/>
                    <a:pt x="109" y="328"/>
                    <a:pt x="151" y="328"/>
                  </a:cubicBezTo>
                  <a:cubicBezTo>
                    <a:pt x="269" y="328"/>
                    <a:pt x="336" y="149"/>
                    <a:pt x="441" y="79"/>
                  </a:cubicBezTo>
                  <a:cubicBezTo>
                    <a:pt x="370" y="24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8642343" y="740807"/>
              <a:ext cx="9784" cy="11677"/>
            </a:xfrm>
            <a:custGeom>
              <a:avLst/>
              <a:gdLst/>
              <a:ahLst/>
              <a:cxnLst/>
              <a:rect l="l" t="t" r="r" b="b"/>
              <a:pathLst>
                <a:path w="310" h="370" extrusionOk="0">
                  <a:moveTo>
                    <a:pt x="310" y="0"/>
                  </a:moveTo>
                  <a:lnTo>
                    <a:pt x="310" y="0"/>
                  </a:lnTo>
                  <a:cubicBezTo>
                    <a:pt x="262" y="12"/>
                    <a:pt x="179" y="12"/>
                    <a:pt x="179" y="24"/>
                  </a:cubicBezTo>
                  <a:cubicBezTo>
                    <a:pt x="143" y="143"/>
                    <a:pt x="0" y="298"/>
                    <a:pt x="226" y="369"/>
                  </a:cubicBezTo>
                  <a:cubicBezTo>
                    <a:pt x="250" y="358"/>
                    <a:pt x="286" y="322"/>
                    <a:pt x="298" y="274"/>
                  </a:cubicBezTo>
                  <a:cubicBezTo>
                    <a:pt x="298" y="191"/>
                    <a:pt x="310" y="84"/>
                    <a:pt x="3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8486409" y="483789"/>
              <a:ext cx="12056" cy="16569"/>
            </a:xfrm>
            <a:custGeom>
              <a:avLst/>
              <a:gdLst/>
              <a:ahLst/>
              <a:cxnLst/>
              <a:rect l="l" t="t" r="r" b="b"/>
              <a:pathLst>
                <a:path w="382" h="525" extrusionOk="0">
                  <a:moveTo>
                    <a:pt x="167" y="0"/>
                  </a:moveTo>
                  <a:cubicBezTo>
                    <a:pt x="0" y="84"/>
                    <a:pt x="60" y="274"/>
                    <a:pt x="0" y="417"/>
                  </a:cubicBezTo>
                  <a:cubicBezTo>
                    <a:pt x="12" y="453"/>
                    <a:pt x="24" y="489"/>
                    <a:pt x="60" y="524"/>
                  </a:cubicBezTo>
                  <a:cubicBezTo>
                    <a:pt x="381" y="524"/>
                    <a:pt x="119" y="227"/>
                    <a:pt x="226" y="108"/>
                  </a:cubicBezTo>
                  <a:cubicBezTo>
                    <a:pt x="203" y="72"/>
                    <a:pt x="179" y="24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8424017" y="354902"/>
              <a:ext cx="7922" cy="11298"/>
            </a:xfrm>
            <a:custGeom>
              <a:avLst/>
              <a:gdLst/>
              <a:ahLst/>
              <a:cxnLst/>
              <a:rect l="l" t="t" r="r" b="b"/>
              <a:pathLst>
                <a:path w="251" h="358" extrusionOk="0">
                  <a:moveTo>
                    <a:pt x="215" y="1"/>
                  </a:moveTo>
                  <a:cubicBezTo>
                    <a:pt x="144" y="96"/>
                    <a:pt x="1" y="155"/>
                    <a:pt x="72" y="358"/>
                  </a:cubicBezTo>
                  <a:cubicBezTo>
                    <a:pt x="203" y="298"/>
                    <a:pt x="251" y="179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8188428" y="133199"/>
              <a:ext cx="13192" cy="15843"/>
            </a:xfrm>
            <a:custGeom>
              <a:avLst/>
              <a:gdLst/>
              <a:ahLst/>
              <a:cxnLst/>
              <a:rect l="l" t="t" r="r" b="b"/>
              <a:pathLst>
                <a:path w="418" h="502" extrusionOk="0">
                  <a:moveTo>
                    <a:pt x="334" y="1"/>
                  </a:moveTo>
                  <a:cubicBezTo>
                    <a:pt x="120" y="25"/>
                    <a:pt x="0" y="132"/>
                    <a:pt x="36" y="394"/>
                  </a:cubicBezTo>
                  <a:cubicBezTo>
                    <a:pt x="60" y="442"/>
                    <a:pt x="84" y="465"/>
                    <a:pt x="108" y="501"/>
                  </a:cubicBezTo>
                  <a:cubicBezTo>
                    <a:pt x="215" y="370"/>
                    <a:pt x="322" y="263"/>
                    <a:pt x="417" y="120"/>
                  </a:cubicBezTo>
                  <a:cubicBezTo>
                    <a:pt x="405" y="72"/>
                    <a:pt x="393" y="49"/>
                    <a:pt x="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8472113" y="457564"/>
              <a:ext cx="10573" cy="8206"/>
            </a:xfrm>
            <a:custGeom>
              <a:avLst/>
              <a:gdLst/>
              <a:ahLst/>
              <a:cxnLst/>
              <a:rect l="l" t="t" r="r" b="b"/>
              <a:pathLst>
                <a:path w="335" h="260" extrusionOk="0">
                  <a:moveTo>
                    <a:pt x="187" y="1"/>
                  </a:moveTo>
                  <a:cubicBezTo>
                    <a:pt x="163" y="1"/>
                    <a:pt x="136" y="14"/>
                    <a:pt x="108" y="46"/>
                  </a:cubicBezTo>
                  <a:cubicBezTo>
                    <a:pt x="48" y="117"/>
                    <a:pt x="1" y="224"/>
                    <a:pt x="155" y="260"/>
                  </a:cubicBezTo>
                  <a:lnTo>
                    <a:pt x="334" y="129"/>
                  </a:lnTo>
                  <a:cubicBezTo>
                    <a:pt x="292" y="71"/>
                    <a:pt x="245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8631076" y="693973"/>
              <a:ext cx="13161" cy="11551"/>
            </a:xfrm>
            <a:custGeom>
              <a:avLst/>
              <a:gdLst/>
              <a:ahLst/>
              <a:cxnLst/>
              <a:rect l="l" t="t" r="r" b="b"/>
              <a:pathLst>
                <a:path w="417" h="366" extrusionOk="0">
                  <a:moveTo>
                    <a:pt x="167" y="0"/>
                  </a:moveTo>
                  <a:cubicBezTo>
                    <a:pt x="101" y="0"/>
                    <a:pt x="34" y="43"/>
                    <a:pt x="0" y="151"/>
                  </a:cubicBezTo>
                  <a:cubicBezTo>
                    <a:pt x="48" y="222"/>
                    <a:pt x="83" y="306"/>
                    <a:pt x="131" y="365"/>
                  </a:cubicBezTo>
                  <a:cubicBezTo>
                    <a:pt x="191" y="258"/>
                    <a:pt x="417" y="246"/>
                    <a:pt x="298" y="68"/>
                  </a:cubicBezTo>
                  <a:cubicBezTo>
                    <a:pt x="267" y="26"/>
                    <a:pt x="217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8233526" y="169650"/>
              <a:ext cx="18052" cy="12056"/>
            </a:xfrm>
            <a:custGeom>
              <a:avLst/>
              <a:gdLst/>
              <a:ahLst/>
              <a:cxnLst/>
              <a:rect l="l" t="t" r="r" b="b"/>
              <a:pathLst>
                <a:path w="572" h="382" extrusionOk="0">
                  <a:moveTo>
                    <a:pt x="238" y="1"/>
                  </a:moveTo>
                  <a:lnTo>
                    <a:pt x="238" y="1"/>
                  </a:lnTo>
                  <a:cubicBezTo>
                    <a:pt x="0" y="203"/>
                    <a:pt x="298" y="251"/>
                    <a:pt x="334" y="382"/>
                  </a:cubicBezTo>
                  <a:cubicBezTo>
                    <a:pt x="572" y="179"/>
                    <a:pt x="381" y="96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8605134" y="683306"/>
              <a:ext cx="13571" cy="12719"/>
            </a:xfrm>
            <a:custGeom>
              <a:avLst/>
              <a:gdLst/>
              <a:ahLst/>
              <a:cxnLst/>
              <a:rect l="l" t="t" r="r" b="b"/>
              <a:pathLst>
                <a:path w="430" h="403" extrusionOk="0">
                  <a:moveTo>
                    <a:pt x="286" y="1"/>
                  </a:moveTo>
                  <a:cubicBezTo>
                    <a:pt x="191" y="72"/>
                    <a:pt x="96" y="132"/>
                    <a:pt x="0" y="215"/>
                  </a:cubicBezTo>
                  <a:cubicBezTo>
                    <a:pt x="79" y="333"/>
                    <a:pt x="175" y="403"/>
                    <a:pt x="293" y="403"/>
                  </a:cubicBezTo>
                  <a:cubicBezTo>
                    <a:pt x="318" y="403"/>
                    <a:pt x="343" y="400"/>
                    <a:pt x="370" y="394"/>
                  </a:cubicBezTo>
                  <a:cubicBezTo>
                    <a:pt x="393" y="251"/>
                    <a:pt x="429" y="96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8613782" y="677310"/>
              <a:ext cx="17674" cy="18431"/>
            </a:xfrm>
            <a:custGeom>
              <a:avLst/>
              <a:gdLst/>
              <a:ahLst/>
              <a:cxnLst/>
              <a:rect l="l" t="t" r="r" b="b"/>
              <a:pathLst>
                <a:path w="560" h="584" extrusionOk="0">
                  <a:moveTo>
                    <a:pt x="24" y="0"/>
                  </a:moveTo>
                  <a:cubicBezTo>
                    <a:pt x="12" y="60"/>
                    <a:pt x="12" y="131"/>
                    <a:pt x="0" y="191"/>
                  </a:cubicBezTo>
                  <a:cubicBezTo>
                    <a:pt x="24" y="310"/>
                    <a:pt x="60" y="441"/>
                    <a:pt x="84" y="584"/>
                  </a:cubicBezTo>
                  <a:cubicBezTo>
                    <a:pt x="310" y="357"/>
                    <a:pt x="560" y="119"/>
                    <a:pt x="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8604377" y="664150"/>
              <a:ext cx="8679" cy="7322"/>
            </a:xfrm>
            <a:custGeom>
              <a:avLst/>
              <a:gdLst/>
              <a:ahLst/>
              <a:cxnLst/>
              <a:rect l="l" t="t" r="r" b="b"/>
              <a:pathLst>
                <a:path w="275" h="232" extrusionOk="0">
                  <a:moveTo>
                    <a:pt x="84" y="0"/>
                  </a:moveTo>
                  <a:cubicBezTo>
                    <a:pt x="60" y="48"/>
                    <a:pt x="1" y="108"/>
                    <a:pt x="1" y="131"/>
                  </a:cubicBezTo>
                  <a:cubicBezTo>
                    <a:pt x="24" y="216"/>
                    <a:pt x="72" y="231"/>
                    <a:pt x="125" y="231"/>
                  </a:cubicBezTo>
                  <a:cubicBezTo>
                    <a:pt x="155" y="231"/>
                    <a:pt x="186" y="227"/>
                    <a:pt x="215" y="227"/>
                  </a:cubicBezTo>
                  <a:cubicBezTo>
                    <a:pt x="275" y="60"/>
                    <a:pt x="239" y="0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8132064" y="95865"/>
              <a:ext cx="15812" cy="12592"/>
            </a:xfrm>
            <a:custGeom>
              <a:avLst/>
              <a:gdLst/>
              <a:ahLst/>
              <a:cxnLst/>
              <a:rect l="l" t="t" r="r" b="b"/>
              <a:pathLst>
                <a:path w="501" h="399" extrusionOk="0">
                  <a:moveTo>
                    <a:pt x="173" y="1"/>
                  </a:moveTo>
                  <a:cubicBezTo>
                    <a:pt x="116" y="1"/>
                    <a:pt x="58" y="21"/>
                    <a:pt x="1" y="89"/>
                  </a:cubicBezTo>
                  <a:cubicBezTo>
                    <a:pt x="120" y="196"/>
                    <a:pt x="262" y="291"/>
                    <a:pt x="382" y="398"/>
                  </a:cubicBezTo>
                  <a:cubicBezTo>
                    <a:pt x="417" y="315"/>
                    <a:pt x="453" y="231"/>
                    <a:pt x="501" y="148"/>
                  </a:cubicBezTo>
                  <a:cubicBezTo>
                    <a:pt x="465" y="112"/>
                    <a:pt x="453" y="89"/>
                    <a:pt x="417" y="53"/>
                  </a:cubicBezTo>
                  <a:cubicBezTo>
                    <a:pt x="339" y="46"/>
                    <a:pt x="257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8422881" y="405586"/>
              <a:ext cx="9815" cy="12087"/>
            </a:xfrm>
            <a:custGeom>
              <a:avLst/>
              <a:gdLst/>
              <a:ahLst/>
              <a:cxnLst/>
              <a:rect l="l" t="t" r="r" b="b"/>
              <a:pathLst>
                <a:path w="311" h="383" extrusionOk="0">
                  <a:moveTo>
                    <a:pt x="34" y="0"/>
                  </a:moveTo>
                  <a:cubicBezTo>
                    <a:pt x="24" y="0"/>
                    <a:pt x="13" y="1"/>
                    <a:pt x="1" y="2"/>
                  </a:cubicBezTo>
                  <a:cubicBezTo>
                    <a:pt x="72" y="169"/>
                    <a:pt x="120" y="359"/>
                    <a:pt x="311" y="383"/>
                  </a:cubicBezTo>
                  <a:cubicBezTo>
                    <a:pt x="242" y="224"/>
                    <a:pt x="250" y="0"/>
                    <a:pt x="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8164002" y="109530"/>
              <a:ext cx="19946" cy="15622"/>
            </a:xfrm>
            <a:custGeom>
              <a:avLst/>
              <a:gdLst/>
              <a:ahLst/>
              <a:cxnLst/>
              <a:rect l="l" t="t" r="r" b="b"/>
              <a:pathLst>
                <a:path w="632" h="495" extrusionOk="0">
                  <a:moveTo>
                    <a:pt x="36" y="60"/>
                  </a:moveTo>
                  <a:cubicBezTo>
                    <a:pt x="36" y="179"/>
                    <a:pt x="24" y="275"/>
                    <a:pt x="1" y="394"/>
                  </a:cubicBezTo>
                  <a:cubicBezTo>
                    <a:pt x="76" y="422"/>
                    <a:pt x="144" y="495"/>
                    <a:pt x="227" y="495"/>
                  </a:cubicBezTo>
                  <a:cubicBezTo>
                    <a:pt x="250" y="495"/>
                    <a:pt x="273" y="490"/>
                    <a:pt x="298" y="477"/>
                  </a:cubicBezTo>
                  <a:cubicBezTo>
                    <a:pt x="632" y="1"/>
                    <a:pt x="167" y="156"/>
                    <a:pt x="36" y="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8164002" y="121680"/>
              <a:ext cx="19946" cy="13066"/>
            </a:xfrm>
            <a:custGeom>
              <a:avLst/>
              <a:gdLst/>
              <a:ahLst/>
              <a:cxnLst/>
              <a:rect l="l" t="t" r="r" b="b"/>
              <a:pathLst>
                <a:path w="632" h="414" extrusionOk="0">
                  <a:moveTo>
                    <a:pt x="83" y="0"/>
                  </a:moveTo>
                  <a:cubicBezTo>
                    <a:pt x="57" y="0"/>
                    <a:pt x="29" y="3"/>
                    <a:pt x="1" y="9"/>
                  </a:cubicBezTo>
                  <a:cubicBezTo>
                    <a:pt x="24" y="56"/>
                    <a:pt x="36" y="104"/>
                    <a:pt x="36" y="140"/>
                  </a:cubicBezTo>
                  <a:cubicBezTo>
                    <a:pt x="155" y="259"/>
                    <a:pt x="286" y="378"/>
                    <a:pt x="465" y="414"/>
                  </a:cubicBezTo>
                  <a:cubicBezTo>
                    <a:pt x="620" y="390"/>
                    <a:pt x="632" y="283"/>
                    <a:pt x="596" y="140"/>
                  </a:cubicBezTo>
                  <a:cubicBezTo>
                    <a:pt x="501" y="116"/>
                    <a:pt x="405" y="104"/>
                    <a:pt x="298" y="92"/>
                  </a:cubicBezTo>
                  <a:cubicBezTo>
                    <a:pt x="235" y="29"/>
                    <a:pt x="165" y="0"/>
                    <a:pt x="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8179024" y="126446"/>
              <a:ext cx="19946" cy="21461"/>
            </a:xfrm>
            <a:custGeom>
              <a:avLst/>
              <a:gdLst/>
              <a:ahLst/>
              <a:cxnLst/>
              <a:rect l="l" t="t" r="r" b="b"/>
              <a:pathLst>
                <a:path w="632" h="680" extrusionOk="0">
                  <a:moveTo>
                    <a:pt x="144" y="1"/>
                  </a:moveTo>
                  <a:lnTo>
                    <a:pt x="1" y="263"/>
                  </a:lnTo>
                  <a:cubicBezTo>
                    <a:pt x="84" y="394"/>
                    <a:pt x="167" y="536"/>
                    <a:pt x="239" y="679"/>
                  </a:cubicBezTo>
                  <a:cubicBezTo>
                    <a:pt x="275" y="667"/>
                    <a:pt x="298" y="632"/>
                    <a:pt x="334" y="620"/>
                  </a:cubicBezTo>
                  <a:cubicBezTo>
                    <a:pt x="441" y="501"/>
                    <a:pt x="525" y="370"/>
                    <a:pt x="632" y="239"/>
                  </a:cubicBezTo>
                  <a:cubicBezTo>
                    <a:pt x="501" y="84"/>
                    <a:pt x="334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332" name="Google Shape;332;p4"/>
          <p:cNvGrpSpPr/>
          <p:nvPr/>
        </p:nvGrpSpPr>
        <p:grpSpPr>
          <a:xfrm rot="3976711" flipH="1">
            <a:off x="11513361" y="8361493"/>
            <a:ext cx="905766" cy="2516427"/>
            <a:chOff x="8509700" y="2837908"/>
            <a:chExt cx="465603" cy="1724737"/>
          </a:xfrm>
        </p:grpSpPr>
        <p:sp>
          <p:nvSpPr>
            <p:cNvPr id="333" name="Google Shape;333;p4"/>
            <p:cNvSpPr/>
            <p:nvPr/>
          </p:nvSpPr>
          <p:spPr>
            <a:xfrm>
              <a:off x="8583327" y="2841033"/>
              <a:ext cx="391975" cy="1490263"/>
            </a:xfrm>
            <a:custGeom>
              <a:avLst/>
              <a:gdLst/>
              <a:ahLst/>
              <a:cxnLst/>
              <a:rect l="l" t="t" r="r" b="b"/>
              <a:pathLst>
                <a:path w="12420" h="47220" extrusionOk="0">
                  <a:moveTo>
                    <a:pt x="9226" y="45032"/>
                  </a:moveTo>
                  <a:cubicBezTo>
                    <a:pt x="9231" y="45033"/>
                    <a:pt x="9232" y="45033"/>
                    <a:pt x="9233" y="45033"/>
                  </a:cubicBezTo>
                  <a:cubicBezTo>
                    <a:pt x="9233" y="45033"/>
                    <a:pt x="9229" y="45032"/>
                    <a:pt x="9226" y="45032"/>
                  </a:cubicBezTo>
                  <a:close/>
                  <a:moveTo>
                    <a:pt x="9157" y="44977"/>
                  </a:moveTo>
                  <a:cubicBezTo>
                    <a:pt x="9236" y="44977"/>
                    <a:pt x="9261" y="45041"/>
                    <a:pt x="9304" y="45099"/>
                  </a:cubicBezTo>
                  <a:lnTo>
                    <a:pt x="9304" y="45099"/>
                  </a:lnTo>
                  <a:cubicBezTo>
                    <a:pt x="9288" y="45082"/>
                    <a:pt x="9271" y="45065"/>
                    <a:pt x="9252" y="45048"/>
                  </a:cubicBezTo>
                  <a:cubicBezTo>
                    <a:pt x="9224" y="45035"/>
                    <a:pt x="9222" y="45031"/>
                    <a:pt x="9225" y="45031"/>
                  </a:cubicBezTo>
                  <a:cubicBezTo>
                    <a:pt x="9225" y="45031"/>
                    <a:pt x="9225" y="45031"/>
                    <a:pt x="9226" y="45032"/>
                  </a:cubicBezTo>
                  <a:lnTo>
                    <a:pt x="9226" y="45032"/>
                  </a:lnTo>
                  <a:cubicBezTo>
                    <a:pt x="9221" y="45030"/>
                    <a:pt x="9215" y="45028"/>
                    <a:pt x="9204" y="45025"/>
                  </a:cubicBezTo>
                  <a:cubicBezTo>
                    <a:pt x="9157" y="45013"/>
                    <a:pt x="9145" y="44977"/>
                    <a:pt x="9157" y="44977"/>
                  </a:cubicBezTo>
                  <a:close/>
                  <a:moveTo>
                    <a:pt x="7613" y="0"/>
                  </a:moveTo>
                  <a:cubicBezTo>
                    <a:pt x="7285" y="0"/>
                    <a:pt x="7254" y="168"/>
                    <a:pt x="7228" y="698"/>
                  </a:cubicBezTo>
                  <a:cubicBezTo>
                    <a:pt x="7240" y="912"/>
                    <a:pt x="7311" y="1091"/>
                    <a:pt x="7430" y="1257"/>
                  </a:cubicBezTo>
                  <a:cubicBezTo>
                    <a:pt x="7633" y="1507"/>
                    <a:pt x="7716" y="1829"/>
                    <a:pt x="7942" y="2055"/>
                  </a:cubicBezTo>
                  <a:cubicBezTo>
                    <a:pt x="8181" y="2424"/>
                    <a:pt x="8371" y="2829"/>
                    <a:pt x="8478" y="3293"/>
                  </a:cubicBezTo>
                  <a:cubicBezTo>
                    <a:pt x="8621" y="3793"/>
                    <a:pt x="8752" y="4317"/>
                    <a:pt x="8669" y="4865"/>
                  </a:cubicBezTo>
                  <a:cubicBezTo>
                    <a:pt x="8681" y="5210"/>
                    <a:pt x="8538" y="5544"/>
                    <a:pt x="8681" y="5865"/>
                  </a:cubicBezTo>
                  <a:cubicBezTo>
                    <a:pt x="8954" y="6234"/>
                    <a:pt x="8692" y="6615"/>
                    <a:pt x="8692" y="6984"/>
                  </a:cubicBezTo>
                  <a:cubicBezTo>
                    <a:pt x="8609" y="7282"/>
                    <a:pt x="8800" y="7687"/>
                    <a:pt x="8431" y="7877"/>
                  </a:cubicBezTo>
                  <a:cubicBezTo>
                    <a:pt x="8252" y="8163"/>
                    <a:pt x="8204" y="8484"/>
                    <a:pt x="8121" y="8794"/>
                  </a:cubicBezTo>
                  <a:cubicBezTo>
                    <a:pt x="8073" y="8937"/>
                    <a:pt x="8002" y="9032"/>
                    <a:pt x="7930" y="9139"/>
                  </a:cubicBezTo>
                  <a:cubicBezTo>
                    <a:pt x="7776" y="9330"/>
                    <a:pt x="7609" y="9508"/>
                    <a:pt x="7549" y="9782"/>
                  </a:cubicBezTo>
                  <a:cubicBezTo>
                    <a:pt x="7526" y="9913"/>
                    <a:pt x="7442" y="10008"/>
                    <a:pt x="7371" y="10104"/>
                  </a:cubicBezTo>
                  <a:cubicBezTo>
                    <a:pt x="7288" y="10258"/>
                    <a:pt x="7145" y="10377"/>
                    <a:pt x="7073" y="10544"/>
                  </a:cubicBezTo>
                  <a:cubicBezTo>
                    <a:pt x="7061" y="10580"/>
                    <a:pt x="7049" y="10628"/>
                    <a:pt x="7049" y="10687"/>
                  </a:cubicBezTo>
                  <a:cubicBezTo>
                    <a:pt x="7049" y="10842"/>
                    <a:pt x="6966" y="10913"/>
                    <a:pt x="6871" y="10973"/>
                  </a:cubicBezTo>
                  <a:cubicBezTo>
                    <a:pt x="6811" y="10997"/>
                    <a:pt x="6752" y="11056"/>
                    <a:pt x="6716" y="11139"/>
                  </a:cubicBezTo>
                  <a:cubicBezTo>
                    <a:pt x="6692" y="11235"/>
                    <a:pt x="6645" y="11330"/>
                    <a:pt x="6597" y="11437"/>
                  </a:cubicBezTo>
                  <a:cubicBezTo>
                    <a:pt x="6418" y="11735"/>
                    <a:pt x="6299" y="12068"/>
                    <a:pt x="6121" y="12354"/>
                  </a:cubicBezTo>
                  <a:lnTo>
                    <a:pt x="6037" y="12485"/>
                  </a:lnTo>
                  <a:cubicBezTo>
                    <a:pt x="5942" y="12652"/>
                    <a:pt x="5847" y="12783"/>
                    <a:pt x="5692" y="12890"/>
                  </a:cubicBezTo>
                  <a:cubicBezTo>
                    <a:pt x="5466" y="13021"/>
                    <a:pt x="5275" y="13175"/>
                    <a:pt x="5561" y="13461"/>
                  </a:cubicBezTo>
                  <a:cubicBezTo>
                    <a:pt x="5859" y="14021"/>
                    <a:pt x="5323" y="13795"/>
                    <a:pt x="5180" y="13961"/>
                  </a:cubicBezTo>
                  <a:cubicBezTo>
                    <a:pt x="4835" y="14080"/>
                    <a:pt x="4537" y="14271"/>
                    <a:pt x="4466" y="14735"/>
                  </a:cubicBezTo>
                  <a:cubicBezTo>
                    <a:pt x="4418" y="14854"/>
                    <a:pt x="4323" y="14949"/>
                    <a:pt x="4275" y="15069"/>
                  </a:cubicBezTo>
                  <a:cubicBezTo>
                    <a:pt x="4228" y="15188"/>
                    <a:pt x="4204" y="15307"/>
                    <a:pt x="4144" y="15402"/>
                  </a:cubicBezTo>
                  <a:cubicBezTo>
                    <a:pt x="4109" y="15485"/>
                    <a:pt x="4085" y="15545"/>
                    <a:pt x="4085" y="15616"/>
                  </a:cubicBezTo>
                  <a:cubicBezTo>
                    <a:pt x="4168" y="15866"/>
                    <a:pt x="3918" y="15723"/>
                    <a:pt x="3894" y="15819"/>
                  </a:cubicBezTo>
                  <a:cubicBezTo>
                    <a:pt x="3739" y="16021"/>
                    <a:pt x="3549" y="16021"/>
                    <a:pt x="3335" y="16021"/>
                  </a:cubicBezTo>
                  <a:cubicBezTo>
                    <a:pt x="3275" y="16033"/>
                    <a:pt x="3239" y="16045"/>
                    <a:pt x="3192" y="16081"/>
                  </a:cubicBezTo>
                  <a:cubicBezTo>
                    <a:pt x="3025" y="16223"/>
                    <a:pt x="2918" y="16438"/>
                    <a:pt x="2942" y="16676"/>
                  </a:cubicBezTo>
                  <a:cubicBezTo>
                    <a:pt x="2954" y="17033"/>
                    <a:pt x="2799" y="17271"/>
                    <a:pt x="2585" y="17474"/>
                  </a:cubicBezTo>
                  <a:lnTo>
                    <a:pt x="2442" y="17569"/>
                  </a:lnTo>
                  <a:cubicBezTo>
                    <a:pt x="2287" y="17640"/>
                    <a:pt x="2085" y="17664"/>
                    <a:pt x="2013" y="17890"/>
                  </a:cubicBezTo>
                  <a:cubicBezTo>
                    <a:pt x="1965" y="18057"/>
                    <a:pt x="1906" y="18236"/>
                    <a:pt x="1989" y="18378"/>
                  </a:cubicBezTo>
                  <a:cubicBezTo>
                    <a:pt x="2085" y="18640"/>
                    <a:pt x="1989" y="18855"/>
                    <a:pt x="1834" y="18938"/>
                  </a:cubicBezTo>
                  <a:cubicBezTo>
                    <a:pt x="1537" y="19081"/>
                    <a:pt x="1644" y="19295"/>
                    <a:pt x="1763" y="19426"/>
                  </a:cubicBezTo>
                  <a:cubicBezTo>
                    <a:pt x="2120" y="19855"/>
                    <a:pt x="1942" y="20164"/>
                    <a:pt x="1608" y="20450"/>
                  </a:cubicBezTo>
                  <a:cubicBezTo>
                    <a:pt x="1573" y="20617"/>
                    <a:pt x="1632" y="20748"/>
                    <a:pt x="1751" y="20843"/>
                  </a:cubicBezTo>
                  <a:cubicBezTo>
                    <a:pt x="1778" y="20864"/>
                    <a:pt x="1808" y="20871"/>
                    <a:pt x="1840" y="20871"/>
                  </a:cubicBezTo>
                  <a:cubicBezTo>
                    <a:pt x="1890" y="20871"/>
                    <a:pt x="1946" y="20855"/>
                    <a:pt x="2001" y="20855"/>
                  </a:cubicBezTo>
                  <a:cubicBezTo>
                    <a:pt x="2068" y="20855"/>
                    <a:pt x="2136" y="20879"/>
                    <a:pt x="2192" y="20986"/>
                  </a:cubicBezTo>
                  <a:cubicBezTo>
                    <a:pt x="1954" y="21034"/>
                    <a:pt x="1870" y="21260"/>
                    <a:pt x="1775" y="21474"/>
                  </a:cubicBezTo>
                  <a:cubicBezTo>
                    <a:pt x="1687" y="21605"/>
                    <a:pt x="1626" y="21801"/>
                    <a:pt x="1486" y="21801"/>
                  </a:cubicBezTo>
                  <a:cubicBezTo>
                    <a:pt x="1435" y="21801"/>
                    <a:pt x="1374" y="21775"/>
                    <a:pt x="1299" y="21712"/>
                  </a:cubicBezTo>
                  <a:cubicBezTo>
                    <a:pt x="1112" y="21332"/>
                    <a:pt x="1038" y="21181"/>
                    <a:pt x="878" y="21181"/>
                  </a:cubicBezTo>
                  <a:cubicBezTo>
                    <a:pt x="773" y="21181"/>
                    <a:pt x="630" y="21246"/>
                    <a:pt x="394" y="21355"/>
                  </a:cubicBezTo>
                  <a:cubicBezTo>
                    <a:pt x="263" y="21415"/>
                    <a:pt x="227" y="21557"/>
                    <a:pt x="180" y="21688"/>
                  </a:cubicBezTo>
                  <a:cubicBezTo>
                    <a:pt x="120" y="21855"/>
                    <a:pt x="1" y="22034"/>
                    <a:pt x="215" y="22165"/>
                  </a:cubicBezTo>
                  <a:cubicBezTo>
                    <a:pt x="322" y="22236"/>
                    <a:pt x="275" y="22331"/>
                    <a:pt x="263" y="22427"/>
                  </a:cubicBezTo>
                  <a:cubicBezTo>
                    <a:pt x="168" y="22724"/>
                    <a:pt x="60" y="23046"/>
                    <a:pt x="418" y="23224"/>
                  </a:cubicBezTo>
                  <a:cubicBezTo>
                    <a:pt x="834" y="23320"/>
                    <a:pt x="656" y="23677"/>
                    <a:pt x="656" y="23962"/>
                  </a:cubicBezTo>
                  <a:cubicBezTo>
                    <a:pt x="656" y="24093"/>
                    <a:pt x="691" y="24201"/>
                    <a:pt x="739" y="24320"/>
                  </a:cubicBezTo>
                  <a:cubicBezTo>
                    <a:pt x="763" y="24379"/>
                    <a:pt x="858" y="24451"/>
                    <a:pt x="763" y="24546"/>
                  </a:cubicBezTo>
                  <a:cubicBezTo>
                    <a:pt x="811" y="24379"/>
                    <a:pt x="691" y="24415"/>
                    <a:pt x="620" y="24391"/>
                  </a:cubicBezTo>
                  <a:lnTo>
                    <a:pt x="620" y="24391"/>
                  </a:lnTo>
                  <a:cubicBezTo>
                    <a:pt x="382" y="24772"/>
                    <a:pt x="680" y="24855"/>
                    <a:pt x="858" y="25022"/>
                  </a:cubicBezTo>
                  <a:cubicBezTo>
                    <a:pt x="918" y="25094"/>
                    <a:pt x="953" y="25141"/>
                    <a:pt x="834" y="25189"/>
                  </a:cubicBezTo>
                  <a:cubicBezTo>
                    <a:pt x="703" y="25225"/>
                    <a:pt x="656" y="25320"/>
                    <a:pt x="763" y="25451"/>
                  </a:cubicBezTo>
                  <a:cubicBezTo>
                    <a:pt x="1096" y="25915"/>
                    <a:pt x="1477" y="26320"/>
                    <a:pt x="1882" y="26677"/>
                  </a:cubicBezTo>
                  <a:cubicBezTo>
                    <a:pt x="1954" y="26677"/>
                    <a:pt x="2077" y="26572"/>
                    <a:pt x="2111" y="26572"/>
                  </a:cubicBezTo>
                  <a:cubicBezTo>
                    <a:pt x="2117" y="26572"/>
                    <a:pt x="2120" y="26575"/>
                    <a:pt x="2120" y="26582"/>
                  </a:cubicBezTo>
                  <a:cubicBezTo>
                    <a:pt x="2120" y="26987"/>
                    <a:pt x="2370" y="27034"/>
                    <a:pt x="2620" y="27106"/>
                  </a:cubicBezTo>
                  <a:cubicBezTo>
                    <a:pt x="2727" y="27130"/>
                    <a:pt x="2668" y="27284"/>
                    <a:pt x="2680" y="27391"/>
                  </a:cubicBezTo>
                  <a:cubicBezTo>
                    <a:pt x="2716" y="27808"/>
                    <a:pt x="3073" y="27892"/>
                    <a:pt x="3263" y="28130"/>
                  </a:cubicBezTo>
                  <a:cubicBezTo>
                    <a:pt x="3370" y="28237"/>
                    <a:pt x="3489" y="28344"/>
                    <a:pt x="3609" y="28439"/>
                  </a:cubicBezTo>
                  <a:cubicBezTo>
                    <a:pt x="3859" y="28594"/>
                    <a:pt x="4037" y="28844"/>
                    <a:pt x="4204" y="29094"/>
                  </a:cubicBezTo>
                  <a:cubicBezTo>
                    <a:pt x="4228" y="29154"/>
                    <a:pt x="4275" y="29201"/>
                    <a:pt x="4311" y="29261"/>
                  </a:cubicBezTo>
                  <a:cubicBezTo>
                    <a:pt x="4466" y="29487"/>
                    <a:pt x="4692" y="29630"/>
                    <a:pt x="4859" y="29856"/>
                  </a:cubicBezTo>
                  <a:cubicBezTo>
                    <a:pt x="5038" y="29962"/>
                    <a:pt x="5218" y="30114"/>
                    <a:pt x="5439" y="30114"/>
                  </a:cubicBezTo>
                  <a:cubicBezTo>
                    <a:pt x="5467" y="30114"/>
                    <a:pt x="5496" y="30111"/>
                    <a:pt x="5525" y="30106"/>
                  </a:cubicBezTo>
                  <a:cubicBezTo>
                    <a:pt x="5692" y="30082"/>
                    <a:pt x="5835" y="30023"/>
                    <a:pt x="5954" y="29904"/>
                  </a:cubicBezTo>
                  <a:cubicBezTo>
                    <a:pt x="6097" y="29689"/>
                    <a:pt x="6454" y="29749"/>
                    <a:pt x="6430" y="29368"/>
                  </a:cubicBezTo>
                  <a:cubicBezTo>
                    <a:pt x="6406" y="29368"/>
                    <a:pt x="6395" y="29356"/>
                    <a:pt x="6395" y="29332"/>
                  </a:cubicBezTo>
                  <a:cubicBezTo>
                    <a:pt x="6395" y="29308"/>
                    <a:pt x="6395" y="29296"/>
                    <a:pt x="6418" y="29296"/>
                  </a:cubicBezTo>
                  <a:cubicBezTo>
                    <a:pt x="6418" y="29296"/>
                    <a:pt x="6442" y="29308"/>
                    <a:pt x="6454" y="29332"/>
                  </a:cubicBezTo>
                  <a:cubicBezTo>
                    <a:pt x="6514" y="29737"/>
                    <a:pt x="6252" y="29797"/>
                    <a:pt x="6002" y="29868"/>
                  </a:cubicBezTo>
                  <a:cubicBezTo>
                    <a:pt x="5859" y="30035"/>
                    <a:pt x="5680" y="30201"/>
                    <a:pt x="5597" y="30439"/>
                  </a:cubicBezTo>
                  <a:cubicBezTo>
                    <a:pt x="5585" y="30499"/>
                    <a:pt x="5585" y="30547"/>
                    <a:pt x="5585" y="30606"/>
                  </a:cubicBezTo>
                  <a:cubicBezTo>
                    <a:pt x="5585" y="30701"/>
                    <a:pt x="5585" y="30797"/>
                    <a:pt x="5573" y="30904"/>
                  </a:cubicBezTo>
                  <a:lnTo>
                    <a:pt x="5573" y="30987"/>
                  </a:lnTo>
                  <a:cubicBezTo>
                    <a:pt x="5811" y="31094"/>
                    <a:pt x="5859" y="31380"/>
                    <a:pt x="6025" y="31559"/>
                  </a:cubicBezTo>
                  <a:cubicBezTo>
                    <a:pt x="6121" y="31594"/>
                    <a:pt x="6240" y="31582"/>
                    <a:pt x="6347" y="31642"/>
                  </a:cubicBezTo>
                  <a:cubicBezTo>
                    <a:pt x="6502" y="31713"/>
                    <a:pt x="6573" y="31916"/>
                    <a:pt x="6752" y="31952"/>
                  </a:cubicBezTo>
                  <a:cubicBezTo>
                    <a:pt x="6811" y="31940"/>
                    <a:pt x="6859" y="31940"/>
                    <a:pt x="6895" y="31916"/>
                  </a:cubicBezTo>
                  <a:cubicBezTo>
                    <a:pt x="7157" y="31749"/>
                    <a:pt x="7192" y="31523"/>
                    <a:pt x="7002" y="31261"/>
                  </a:cubicBezTo>
                  <a:cubicBezTo>
                    <a:pt x="7072" y="31239"/>
                    <a:pt x="7134" y="31229"/>
                    <a:pt x="7189" y="31229"/>
                  </a:cubicBezTo>
                  <a:cubicBezTo>
                    <a:pt x="7580" y="31229"/>
                    <a:pt x="7617" y="31729"/>
                    <a:pt x="7847" y="31928"/>
                  </a:cubicBezTo>
                  <a:cubicBezTo>
                    <a:pt x="7478" y="32654"/>
                    <a:pt x="8145" y="32452"/>
                    <a:pt x="8371" y="32642"/>
                  </a:cubicBezTo>
                  <a:cubicBezTo>
                    <a:pt x="7942" y="32785"/>
                    <a:pt x="7764" y="33226"/>
                    <a:pt x="7788" y="33999"/>
                  </a:cubicBezTo>
                  <a:cubicBezTo>
                    <a:pt x="7788" y="34059"/>
                    <a:pt x="7788" y="34118"/>
                    <a:pt x="7811" y="34178"/>
                  </a:cubicBezTo>
                  <a:cubicBezTo>
                    <a:pt x="7847" y="34333"/>
                    <a:pt x="7859" y="34499"/>
                    <a:pt x="7930" y="34666"/>
                  </a:cubicBezTo>
                  <a:cubicBezTo>
                    <a:pt x="8002" y="34809"/>
                    <a:pt x="8073" y="34952"/>
                    <a:pt x="8121" y="35107"/>
                  </a:cubicBezTo>
                  <a:cubicBezTo>
                    <a:pt x="8157" y="35226"/>
                    <a:pt x="8192" y="35369"/>
                    <a:pt x="8240" y="35500"/>
                  </a:cubicBezTo>
                  <a:cubicBezTo>
                    <a:pt x="8311" y="35762"/>
                    <a:pt x="8502" y="35964"/>
                    <a:pt x="8597" y="36226"/>
                  </a:cubicBezTo>
                  <a:cubicBezTo>
                    <a:pt x="8740" y="36476"/>
                    <a:pt x="8847" y="36750"/>
                    <a:pt x="8895" y="37059"/>
                  </a:cubicBezTo>
                  <a:cubicBezTo>
                    <a:pt x="8919" y="37155"/>
                    <a:pt x="8954" y="37214"/>
                    <a:pt x="9014" y="37274"/>
                  </a:cubicBezTo>
                  <a:cubicBezTo>
                    <a:pt x="9157" y="37452"/>
                    <a:pt x="9014" y="37667"/>
                    <a:pt x="9097" y="37869"/>
                  </a:cubicBezTo>
                  <a:cubicBezTo>
                    <a:pt x="9157" y="38107"/>
                    <a:pt x="9121" y="38345"/>
                    <a:pt x="9157" y="38583"/>
                  </a:cubicBezTo>
                  <a:cubicBezTo>
                    <a:pt x="9181" y="38643"/>
                    <a:pt x="9216" y="38679"/>
                    <a:pt x="9193" y="38726"/>
                  </a:cubicBezTo>
                  <a:cubicBezTo>
                    <a:pt x="9179" y="38743"/>
                    <a:pt x="9165" y="38750"/>
                    <a:pt x="9152" y="38750"/>
                  </a:cubicBezTo>
                  <a:cubicBezTo>
                    <a:pt x="9120" y="38750"/>
                    <a:pt x="9090" y="38711"/>
                    <a:pt x="9073" y="38702"/>
                  </a:cubicBezTo>
                  <a:cubicBezTo>
                    <a:pt x="8895" y="38702"/>
                    <a:pt x="8752" y="38821"/>
                    <a:pt x="8633" y="38952"/>
                  </a:cubicBezTo>
                  <a:cubicBezTo>
                    <a:pt x="8609" y="39000"/>
                    <a:pt x="8609" y="39060"/>
                    <a:pt x="8609" y="39119"/>
                  </a:cubicBezTo>
                  <a:cubicBezTo>
                    <a:pt x="8669" y="39322"/>
                    <a:pt x="8835" y="39452"/>
                    <a:pt x="8919" y="39655"/>
                  </a:cubicBezTo>
                  <a:cubicBezTo>
                    <a:pt x="8919" y="39798"/>
                    <a:pt x="8788" y="39833"/>
                    <a:pt x="8716" y="39905"/>
                  </a:cubicBezTo>
                  <a:cubicBezTo>
                    <a:pt x="8419" y="40214"/>
                    <a:pt x="8442" y="40393"/>
                    <a:pt x="8800" y="40584"/>
                  </a:cubicBezTo>
                  <a:cubicBezTo>
                    <a:pt x="8871" y="40631"/>
                    <a:pt x="8966" y="40667"/>
                    <a:pt x="9038" y="40726"/>
                  </a:cubicBezTo>
                  <a:cubicBezTo>
                    <a:pt x="9157" y="40857"/>
                    <a:pt x="9407" y="40905"/>
                    <a:pt x="9312" y="41179"/>
                  </a:cubicBezTo>
                  <a:cubicBezTo>
                    <a:pt x="9251" y="41315"/>
                    <a:pt x="9152" y="41336"/>
                    <a:pt x="9047" y="41336"/>
                  </a:cubicBezTo>
                  <a:cubicBezTo>
                    <a:pt x="9003" y="41336"/>
                    <a:pt x="8957" y="41332"/>
                    <a:pt x="8913" y="41332"/>
                  </a:cubicBezTo>
                  <a:cubicBezTo>
                    <a:pt x="8899" y="41332"/>
                    <a:pt x="8885" y="41333"/>
                    <a:pt x="8871" y="41334"/>
                  </a:cubicBezTo>
                  <a:cubicBezTo>
                    <a:pt x="8843" y="41338"/>
                    <a:pt x="8814" y="41339"/>
                    <a:pt x="8785" y="41339"/>
                  </a:cubicBezTo>
                  <a:cubicBezTo>
                    <a:pt x="8726" y="41339"/>
                    <a:pt x="8665" y="41334"/>
                    <a:pt x="8609" y="41334"/>
                  </a:cubicBezTo>
                  <a:cubicBezTo>
                    <a:pt x="8478" y="41346"/>
                    <a:pt x="8335" y="41346"/>
                    <a:pt x="8204" y="41393"/>
                  </a:cubicBezTo>
                  <a:cubicBezTo>
                    <a:pt x="8133" y="41417"/>
                    <a:pt x="8073" y="41477"/>
                    <a:pt x="8038" y="41572"/>
                  </a:cubicBezTo>
                  <a:cubicBezTo>
                    <a:pt x="8014" y="41810"/>
                    <a:pt x="8216" y="41858"/>
                    <a:pt x="8395" y="41989"/>
                  </a:cubicBezTo>
                  <a:cubicBezTo>
                    <a:pt x="8192" y="42012"/>
                    <a:pt x="8038" y="41977"/>
                    <a:pt x="7907" y="42060"/>
                  </a:cubicBezTo>
                  <a:cubicBezTo>
                    <a:pt x="7859" y="42108"/>
                    <a:pt x="7847" y="42155"/>
                    <a:pt x="7847" y="42215"/>
                  </a:cubicBezTo>
                  <a:cubicBezTo>
                    <a:pt x="8014" y="42489"/>
                    <a:pt x="7859" y="42810"/>
                    <a:pt x="7919" y="43084"/>
                  </a:cubicBezTo>
                  <a:cubicBezTo>
                    <a:pt x="7835" y="43358"/>
                    <a:pt x="7621" y="43346"/>
                    <a:pt x="7430" y="43382"/>
                  </a:cubicBezTo>
                  <a:cubicBezTo>
                    <a:pt x="7371" y="43405"/>
                    <a:pt x="7323" y="43417"/>
                    <a:pt x="7288" y="43429"/>
                  </a:cubicBezTo>
                  <a:cubicBezTo>
                    <a:pt x="7168" y="43477"/>
                    <a:pt x="7073" y="43560"/>
                    <a:pt x="7061" y="43727"/>
                  </a:cubicBezTo>
                  <a:cubicBezTo>
                    <a:pt x="7073" y="43846"/>
                    <a:pt x="7145" y="43905"/>
                    <a:pt x="7204" y="44001"/>
                  </a:cubicBezTo>
                  <a:cubicBezTo>
                    <a:pt x="7264" y="44072"/>
                    <a:pt x="7311" y="44155"/>
                    <a:pt x="7347" y="44263"/>
                  </a:cubicBezTo>
                  <a:cubicBezTo>
                    <a:pt x="7549" y="44798"/>
                    <a:pt x="7073" y="44846"/>
                    <a:pt x="6883" y="45084"/>
                  </a:cubicBezTo>
                  <a:cubicBezTo>
                    <a:pt x="6758" y="45084"/>
                    <a:pt x="6826" y="45400"/>
                    <a:pt x="6703" y="45400"/>
                  </a:cubicBezTo>
                  <a:cubicBezTo>
                    <a:pt x="6673" y="45400"/>
                    <a:pt x="6632" y="45381"/>
                    <a:pt x="6573" y="45334"/>
                  </a:cubicBezTo>
                  <a:cubicBezTo>
                    <a:pt x="6534" y="45317"/>
                    <a:pt x="6496" y="45309"/>
                    <a:pt x="6459" y="45309"/>
                  </a:cubicBezTo>
                  <a:cubicBezTo>
                    <a:pt x="6396" y="45309"/>
                    <a:pt x="6336" y="45332"/>
                    <a:pt x="6276" y="45370"/>
                  </a:cubicBezTo>
                  <a:cubicBezTo>
                    <a:pt x="6121" y="45572"/>
                    <a:pt x="5764" y="45727"/>
                    <a:pt x="6049" y="46108"/>
                  </a:cubicBezTo>
                  <a:cubicBezTo>
                    <a:pt x="6101" y="46124"/>
                    <a:pt x="6165" y="46126"/>
                    <a:pt x="6230" y="46126"/>
                  </a:cubicBezTo>
                  <a:cubicBezTo>
                    <a:pt x="6245" y="46126"/>
                    <a:pt x="6260" y="46126"/>
                    <a:pt x="6275" y="46126"/>
                  </a:cubicBezTo>
                  <a:cubicBezTo>
                    <a:pt x="6483" y="46126"/>
                    <a:pt x="6676" y="46141"/>
                    <a:pt x="6478" y="46596"/>
                  </a:cubicBezTo>
                  <a:cubicBezTo>
                    <a:pt x="6478" y="46870"/>
                    <a:pt x="6645" y="46953"/>
                    <a:pt x="6847" y="46989"/>
                  </a:cubicBezTo>
                  <a:cubicBezTo>
                    <a:pt x="7633" y="46620"/>
                    <a:pt x="7669" y="46477"/>
                    <a:pt x="7371" y="45560"/>
                  </a:cubicBezTo>
                  <a:lnTo>
                    <a:pt x="7371" y="45560"/>
                  </a:lnTo>
                  <a:cubicBezTo>
                    <a:pt x="7645" y="45810"/>
                    <a:pt x="7645" y="46144"/>
                    <a:pt x="7538" y="46501"/>
                  </a:cubicBezTo>
                  <a:cubicBezTo>
                    <a:pt x="7347" y="47180"/>
                    <a:pt x="7347" y="47192"/>
                    <a:pt x="7978" y="47192"/>
                  </a:cubicBezTo>
                  <a:cubicBezTo>
                    <a:pt x="8111" y="47087"/>
                    <a:pt x="8242" y="47034"/>
                    <a:pt x="8371" y="47034"/>
                  </a:cubicBezTo>
                  <a:cubicBezTo>
                    <a:pt x="8507" y="47034"/>
                    <a:pt x="8641" y="47093"/>
                    <a:pt x="8776" y="47215"/>
                  </a:cubicBezTo>
                  <a:cubicBezTo>
                    <a:pt x="8785" y="47218"/>
                    <a:pt x="8794" y="47220"/>
                    <a:pt x="8802" y="47220"/>
                  </a:cubicBezTo>
                  <a:cubicBezTo>
                    <a:pt x="8829" y="47220"/>
                    <a:pt x="8853" y="47206"/>
                    <a:pt x="8871" y="47180"/>
                  </a:cubicBezTo>
                  <a:cubicBezTo>
                    <a:pt x="8966" y="47013"/>
                    <a:pt x="8931" y="46799"/>
                    <a:pt x="9050" y="46632"/>
                  </a:cubicBezTo>
                  <a:cubicBezTo>
                    <a:pt x="9193" y="46441"/>
                    <a:pt x="9121" y="46263"/>
                    <a:pt x="8966" y="46108"/>
                  </a:cubicBezTo>
                  <a:cubicBezTo>
                    <a:pt x="8917" y="46065"/>
                    <a:pt x="8876" y="46047"/>
                    <a:pt x="8839" y="46047"/>
                  </a:cubicBezTo>
                  <a:cubicBezTo>
                    <a:pt x="8685" y="46047"/>
                    <a:pt x="8627" y="46369"/>
                    <a:pt x="8467" y="46369"/>
                  </a:cubicBezTo>
                  <a:cubicBezTo>
                    <a:pt x="8439" y="46369"/>
                    <a:pt x="8407" y="46358"/>
                    <a:pt x="8371" y="46334"/>
                  </a:cubicBezTo>
                  <a:lnTo>
                    <a:pt x="8371" y="46334"/>
                  </a:lnTo>
                  <a:cubicBezTo>
                    <a:pt x="8390" y="46337"/>
                    <a:pt x="8408" y="46338"/>
                    <a:pt x="8425" y="46338"/>
                  </a:cubicBezTo>
                  <a:cubicBezTo>
                    <a:pt x="8559" y="46338"/>
                    <a:pt x="8641" y="46256"/>
                    <a:pt x="8704" y="46108"/>
                  </a:cubicBezTo>
                  <a:cubicBezTo>
                    <a:pt x="8755" y="45948"/>
                    <a:pt x="8807" y="45893"/>
                    <a:pt x="8860" y="45893"/>
                  </a:cubicBezTo>
                  <a:cubicBezTo>
                    <a:pt x="8945" y="45893"/>
                    <a:pt x="9033" y="46035"/>
                    <a:pt x="9121" y="46108"/>
                  </a:cubicBezTo>
                  <a:cubicBezTo>
                    <a:pt x="9150" y="46123"/>
                    <a:pt x="9180" y="46129"/>
                    <a:pt x="9211" y="46129"/>
                  </a:cubicBezTo>
                  <a:cubicBezTo>
                    <a:pt x="9281" y="46129"/>
                    <a:pt x="9353" y="46094"/>
                    <a:pt x="9419" y="46037"/>
                  </a:cubicBezTo>
                  <a:cubicBezTo>
                    <a:pt x="9525" y="45709"/>
                    <a:pt x="9555" y="45399"/>
                    <a:pt x="9343" y="45142"/>
                  </a:cubicBezTo>
                  <a:lnTo>
                    <a:pt x="9343" y="45142"/>
                  </a:lnTo>
                  <a:cubicBezTo>
                    <a:pt x="9405" y="45204"/>
                    <a:pt x="9481" y="45252"/>
                    <a:pt x="9571" y="45252"/>
                  </a:cubicBezTo>
                  <a:cubicBezTo>
                    <a:pt x="9580" y="45252"/>
                    <a:pt x="9589" y="45252"/>
                    <a:pt x="9597" y="45251"/>
                  </a:cubicBezTo>
                  <a:cubicBezTo>
                    <a:pt x="9919" y="45025"/>
                    <a:pt x="9931" y="44596"/>
                    <a:pt x="10109" y="44275"/>
                  </a:cubicBezTo>
                  <a:cubicBezTo>
                    <a:pt x="10336" y="44096"/>
                    <a:pt x="10371" y="43798"/>
                    <a:pt x="10431" y="43536"/>
                  </a:cubicBezTo>
                  <a:cubicBezTo>
                    <a:pt x="10609" y="43143"/>
                    <a:pt x="10645" y="42727"/>
                    <a:pt x="10621" y="42310"/>
                  </a:cubicBezTo>
                  <a:cubicBezTo>
                    <a:pt x="10609" y="42072"/>
                    <a:pt x="10645" y="41893"/>
                    <a:pt x="10764" y="41738"/>
                  </a:cubicBezTo>
                  <a:cubicBezTo>
                    <a:pt x="10800" y="41679"/>
                    <a:pt x="10812" y="41631"/>
                    <a:pt x="10824" y="41572"/>
                  </a:cubicBezTo>
                  <a:cubicBezTo>
                    <a:pt x="10848" y="41393"/>
                    <a:pt x="10871" y="41215"/>
                    <a:pt x="10919" y="41036"/>
                  </a:cubicBezTo>
                  <a:cubicBezTo>
                    <a:pt x="10930" y="40968"/>
                    <a:pt x="10931" y="40868"/>
                    <a:pt x="11032" y="40868"/>
                  </a:cubicBezTo>
                  <a:cubicBezTo>
                    <a:pt x="11038" y="40868"/>
                    <a:pt x="11044" y="40869"/>
                    <a:pt x="11050" y="40869"/>
                  </a:cubicBezTo>
                  <a:cubicBezTo>
                    <a:pt x="11163" y="41066"/>
                    <a:pt x="11262" y="41139"/>
                    <a:pt x="11352" y="41139"/>
                  </a:cubicBezTo>
                  <a:cubicBezTo>
                    <a:pt x="11508" y="41139"/>
                    <a:pt x="11636" y="40919"/>
                    <a:pt x="11764" y="40738"/>
                  </a:cubicBezTo>
                  <a:cubicBezTo>
                    <a:pt x="11919" y="40345"/>
                    <a:pt x="11740" y="40143"/>
                    <a:pt x="11455" y="39976"/>
                  </a:cubicBezTo>
                  <a:cubicBezTo>
                    <a:pt x="11413" y="39963"/>
                    <a:pt x="11378" y="39956"/>
                    <a:pt x="11349" y="39956"/>
                  </a:cubicBezTo>
                  <a:cubicBezTo>
                    <a:pt x="11199" y="39956"/>
                    <a:pt x="11189" y="40125"/>
                    <a:pt x="11229" y="40393"/>
                  </a:cubicBezTo>
                  <a:cubicBezTo>
                    <a:pt x="11121" y="40036"/>
                    <a:pt x="11336" y="39893"/>
                    <a:pt x="11359" y="39679"/>
                  </a:cubicBezTo>
                  <a:cubicBezTo>
                    <a:pt x="11353" y="39415"/>
                    <a:pt x="11273" y="39328"/>
                    <a:pt x="11158" y="39328"/>
                  </a:cubicBezTo>
                  <a:cubicBezTo>
                    <a:pt x="11070" y="39328"/>
                    <a:pt x="10961" y="39379"/>
                    <a:pt x="10848" y="39441"/>
                  </a:cubicBezTo>
                  <a:cubicBezTo>
                    <a:pt x="10931" y="39179"/>
                    <a:pt x="11236" y="39129"/>
                    <a:pt x="11292" y="38942"/>
                  </a:cubicBezTo>
                  <a:lnTo>
                    <a:pt x="11292" y="38942"/>
                  </a:lnTo>
                  <a:cubicBezTo>
                    <a:pt x="11276" y="39107"/>
                    <a:pt x="11264" y="39329"/>
                    <a:pt x="11455" y="39500"/>
                  </a:cubicBezTo>
                  <a:cubicBezTo>
                    <a:pt x="11574" y="39607"/>
                    <a:pt x="11359" y="39619"/>
                    <a:pt x="11383" y="39714"/>
                  </a:cubicBezTo>
                  <a:cubicBezTo>
                    <a:pt x="11336" y="39798"/>
                    <a:pt x="11348" y="39869"/>
                    <a:pt x="11407" y="39953"/>
                  </a:cubicBezTo>
                  <a:cubicBezTo>
                    <a:pt x="11565" y="39990"/>
                    <a:pt x="11685" y="40013"/>
                    <a:pt x="11777" y="40013"/>
                  </a:cubicBezTo>
                  <a:cubicBezTo>
                    <a:pt x="12003" y="40013"/>
                    <a:pt x="12062" y="39874"/>
                    <a:pt x="12121" y="39476"/>
                  </a:cubicBezTo>
                  <a:cubicBezTo>
                    <a:pt x="12133" y="39322"/>
                    <a:pt x="12062" y="39179"/>
                    <a:pt x="12217" y="39071"/>
                  </a:cubicBezTo>
                  <a:cubicBezTo>
                    <a:pt x="12419" y="38762"/>
                    <a:pt x="12312" y="38381"/>
                    <a:pt x="12395" y="38048"/>
                  </a:cubicBezTo>
                  <a:cubicBezTo>
                    <a:pt x="12312" y="37714"/>
                    <a:pt x="12407" y="37369"/>
                    <a:pt x="12407" y="37047"/>
                  </a:cubicBezTo>
                  <a:cubicBezTo>
                    <a:pt x="12276" y="36535"/>
                    <a:pt x="12121" y="36035"/>
                    <a:pt x="12062" y="35571"/>
                  </a:cubicBezTo>
                  <a:cubicBezTo>
                    <a:pt x="11824" y="35273"/>
                    <a:pt x="11693" y="34845"/>
                    <a:pt x="11252" y="34797"/>
                  </a:cubicBezTo>
                  <a:cubicBezTo>
                    <a:pt x="11248" y="34795"/>
                    <a:pt x="11242" y="34794"/>
                    <a:pt x="11237" y="34794"/>
                  </a:cubicBezTo>
                  <a:cubicBezTo>
                    <a:pt x="11215" y="34794"/>
                    <a:pt x="11188" y="34809"/>
                    <a:pt x="11169" y="34809"/>
                  </a:cubicBezTo>
                  <a:cubicBezTo>
                    <a:pt x="11181" y="34785"/>
                    <a:pt x="11217" y="34750"/>
                    <a:pt x="11229" y="34738"/>
                  </a:cubicBezTo>
                  <a:cubicBezTo>
                    <a:pt x="11276" y="34678"/>
                    <a:pt x="11312" y="34559"/>
                    <a:pt x="11288" y="34511"/>
                  </a:cubicBezTo>
                  <a:cubicBezTo>
                    <a:pt x="11074" y="34214"/>
                    <a:pt x="11109" y="33797"/>
                    <a:pt x="10776" y="33547"/>
                  </a:cubicBezTo>
                  <a:cubicBezTo>
                    <a:pt x="10562" y="33368"/>
                    <a:pt x="10300" y="33059"/>
                    <a:pt x="10336" y="32642"/>
                  </a:cubicBezTo>
                  <a:cubicBezTo>
                    <a:pt x="10264" y="32487"/>
                    <a:pt x="10228" y="32309"/>
                    <a:pt x="10145" y="32166"/>
                  </a:cubicBezTo>
                  <a:cubicBezTo>
                    <a:pt x="9788" y="31975"/>
                    <a:pt x="9454" y="31594"/>
                    <a:pt x="9335" y="31285"/>
                  </a:cubicBezTo>
                  <a:cubicBezTo>
                    <a:pt x="8954" y="30332"/>
                    <a:pt x="8609" y="29356"/>
                    <a:pt x="8311" y="28368"/>
                  </a:cubicBezTo>
                  <a:cubicBezTo>
                    <a:pt x="7954" y="27177"/>
                    <a:pt x="7311" y="26201"/>
                    <a:pt x="6668" y="25248"/>
                  </a:cubicBezTo>
                  <a:cubicBezTo>
                    <a:pt x="6180" y="24510"/>
                    <a:pt x="5704" y="23843"/>
                    <a:pt x="5621" y="22903"/>
                  </a:cubicBezTo>
                  <a:cubicBezTo>
                    <a:pt x="5644" y="22760"/>
                    <a:pt x="5228" y="22819"/>
                    <a:pt x="5478" y="22546"/>
                  </a:cubicBezTo>
                  <a:cubicBezTo>
                    <a:pt x="5466" y="22046"/>
                    <a:pt x="5537" y="21534"/>
                    <a:pt x="5537" y="21045"/>
                  </a:cubicBezTo>
                  <a:cubicBezTo>
                    <a:pt x="5525" y="20105"/>
                    <a:pt x="5597" y="19248"/>
                    <a:pt x="6180" y="18521"/>
                  </a:cubicBezTo>
                  <a:cubicBezTo>
                    <a:pt x="6228" y="18355"/>
                    <a:pt x="6371" y="18247"/>
                    <a:pt x="6335" y="18057"/>
                  </a:cubicBezTo>
                  <a:cubicBezTo>
                    <a:pt x="6277" y="17893"/>
                    <a:pt x="6172" y="17821"/>
                    <a:pt x="6135" y="17819"/>
                  </a:cubicBezTo>
                  <a:lnTo>
                    <a:pt x="6135" y="17819"/>
                  </a:lnTo>
                  <a:cubicBezTo>
                    <a:pt x="6142" y="17819"/>
                    <a:pt x="6150" y="17819"/>
                    <a:pt x="6157" y="17819"/>
                  </a:cubicBezTo>
                  <a:cubicBezTo>
                    <a:pt x="6473" y="17819"/>
                    <a:pt x="6607" y="17592"/>
                    <a:pt x="6526" y="17093"/>
                  </a:cubicBezTo>
                  <a:cubicBezTo>
                    <a:pt x="6462" y="16735"/>
                    <a:pt x="6790" y="16358"/>
                    <a:pt x="7073" y="16358"/>
                  </a:cubicBezTo>
                  <a:cubicBezTo>
                    <a:pt x="7110" y="16358"/>
                    <a:pt x="7146" y="16364"/>
                    <a:pt x="7180" y="16378"/>
                  </a:cubicBezTo>
                  <a:cubicBezTo>
                    <a:pt x="7490" y="16057"/>
                    <a:pt x="7788" y="15735"/>
                    <a:pt x="8026" y="15330"/>
                  </a:cubicBezTo>
                  <a:cubicBezTo>
                    <a:pt x="8145" y="15033"/>
                    <a:pt x="7919" y="14568"/>
                    <a:pt x="8383" y="14473"/>
                  </a:cubicBezTo>
                  <a:cubicBezTo>
                    <a:pt x="8431" y="14426"/>
                    <a:pt x="8454" y="14378"/>
                    <a:pt x="8490" y="14330"/>
                  </a:cubicBezTo>
                  <a:cubicBezTo>
                    <a:pt x="8383" y="13723"/>
                    <a:pt x="8800" y="13545"/>
                    <a:pt x="9145" y="13306"/>
                  </a:cubicBezTo>
                  <a:cubicBezTo>
                    <a:pt x="9204" y="13164"/>
                    <a:pt x="8966" y="12949"/>
                    <a:pt x="9204" y="12830"/>
                  </a:cubicBezTo>
                  <a:cubicBezTo>
                    <a:pt x="9276" y="12604"/>
                    <a:pt x="9419" y="12402"/>
                    <a:pt x="9574" y="12235"/>
                  </a:cubicBezTo>
                  <a:cubicBezTo>
                    <a:pt x="9919" y="11437"/>
                    <a:pt x="10586" y="10806"/>
                    <a:pt x="10538" y="9806"/>
                  </a:cubicBezTo>
                  <a:cubicBezTo>
                    <a:pt x="10519" y="9593"/>
                    <a:pt x="10515" y="9531"/>
                    <a:pt x="10604" y="9531"/>
                  </a:cubicBezTo>
                  <a:cubicBezTo>
                    <a:pt x="10630" y="9531"/>
                    <a:pt x="10662" y="9536"/>
                    <a:pt x="10705" y="9544"/>
                  </a:cubicBezTo>
                  <a:cubicBezTo>
                    <a:pt x="10718" y="9546"/>
                    <a:pt x="10730" y="9546"/>
                    <a:pt x="10742" y="9546"/>
                  </a:cubicBezTo>
                  <a:cubicBezTo>
                    <a:pt x="10924" y="9546"/>
                    <a:pt x="10961" y="9382"/>
                    <a:pt x="11050" y="9270"/>
                  </a:cubicBezTo>
                  <a:cubicBezTo>
                    <a:pt x="10836" y="8889"/>
                    <a:pt x="11038" y="7901"/>
                    <a:pt x="11371" y="7520"/>
                  </a:cubicBezTo>
                  <a:cubicBezTo>
                    <a:pt x="11407" y="6079"/>
                    <a:pt x="11312" y="4662"/>
                    <a:pt x="10776" y="3305"/>
                  </a:cubicBezTo>
                  <a:cubicBezTo>
                    <a:pt x="10216" y="1876"/>
                    <a:pt x="9335" y="817"/>
                    <a:pt x="8157" y="67"/>
                  </a:cubicBezTo>
                  <a:cubicBezTo>
                    <a:pt x="7918" y="26"/>
                    <a:pt x="7742" y="0"/>
                    <a:pt x="7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8509700" y="4336239"/>
              <a:ext cx="312286" cy="221204"/>
            </a:xfrm>
            <a:custGeom>
              <a:avLst/>
              <a:gdLst/>
              <a:ahLst/>
              <a:cxnLst/>
              <a:rect l="l" t="t" r="r" b="b"/>
              <a:pathLst>
                <a:path w="9895" h="7009" extrusionOk="0">
                  <a:moveTo>
                    <a:pt x="8147" y="0"/>
                  </a:moveTo>
                  <a:cubicBezTo>
                    <a:pt x="8126" y="0"/>
                    <a:pt x="8104" y="6"/>
                    <a:pt x="8085" y="16"/>
                  </a:cubicBezTo>
                  <a:cubicBezTo>
                    <a:pt x="7966" y="99"/>
                    <a:pt x="7906" y="230"/>
                    <a:pt x="7847" y="361"/>
                  </a:cubicBezTo>
                  <a:cubicBezTo>
                    <a:pt x="7811" y="468"/>
                    <a:pt x="7787" y="587"/>
                    <a:pt x="7799" y="706"/>
                  </a:cubicBezTo>
                  <a:cubicBezTo>
                    <a:pt x="7788" y="774"/>
                    <a:pt x="7893" y="862"/>
                    <a:pt x="7865" y="862"/>
                  </a:cubicBezTo>
                  <a:cubicBezTo>
                    <a:pt x="7863" y="862"/>
                    <a:pt x="7861" y="862"/>
                    <a:pt x="7858" y="861"/>
                  </a:cubicBezTo>
                  <a:cubicBezTo>
                    <a:pt x="7746" y="821"/>
                    <a:pt x="7637" y="805"/>
                    <a:pt x="7531" y="805"/>
                  </a:cubicBezTo>
                  <a:cubicBezTo>
                    <a:pt x="7202" y="805"/>
                    <a:pt x="6900" y="959"/>
                    <a:pt x="6584" y="1004"/>
                  </a:cubicBezTo>
                  <a:cubicBezTo>
                    <a:pt x="6465" y="1111"/>
                    <a:pt x="6299" y="1076"/>
                    <a:pt x="6180" y="1171"/>
                  </a:cubicBezTo>
                  <a:cubicBezTo>
                    <a:pt x="6108" y="1278"/>
                    <a:pt x="6108" y="1421"/>
                    <a:pt x="6013" y="1516"/>
                  </a:cubicBezTo>
                  <a:cubicBezTo>
                    <a:pt x="5942" y="1588"/>
                    <a:pt x="5882" y="1671"/>
                    <a:pt x="5858" y="1778"/>
                  </a:cubicBezTo>
                  <a:cubicBezTo>
                    <a:pt x="5798" y="1898"/>
                    <a:pt x="5738" y="1993"/>
                    <a:pt x="5621" y="1993"/>
                  </a:cubicBezTo>
                  <a:cubicBezTo>
                    <a:pt x="5575" y="1993"/>
                    <a:pt x="5520" y="1978"/>
                    <a:pt x="5453" y="1945"/>
                  </a:cubicBezTo>
                  <a:cubicBezTo>
                    <a:pt x="5834" y="1945"/>
                    <a:pt x="5834" y="1540"/>
                    <a:pt x="6013" y="1361"/>
                  </a:cubicBezTo>
                  <a:cubicBezTo>
                    <a:pt x="6096" y="1254"/>
                    <a:pt x="6156" y="1171"/>
                    <a:pt x="6227" y="1099"/>
                  </a:cubicBezTo>
                  <a:cubicBezTo>
                    <a:pt x="6237" y="874"/>
                    <a:pt x="6172" y="752"/>
                    <a:pt x="6027" y="752"/>
                  </a:cubicBezTo>
                  <a:cubicBezTo>
                    <a:pt x="5988" y="752"/>
                    <a:pt x="5944" y="760"/>
                    <a:pt x="5894" y="778"/>
                  </a:cubicBezTo>
                  <a:cubicBezTo>
                    <a:pt x="5727" y="861"/>
                    <a:pt x="5549" y="945"/>
                    <a:pt x="5394" y="1016"/>
                  </a:cubicBezTo>
                  <a:cubicBezTo>
                    <a:pt x="5013" y="1302"/>
                    <a:pt x="4965" y="1933"/>
                    <a:pt x="4489" y="2100"/>
                  </a:cubicBezTo>
                  <a:cubicBezTo>
                    <a:pt x="4156" y="2290"/>
                    <a:pt x="4025" y="2731"/>
                    <a:pt x="3656" y="2873"/>
                  </a:cubicBezTo>
                  <a:cubicBezTo>
                    <a:pt x="3298" y="2885"/>
                    <a:pt x="3334" y="3433"/>
                    <a:pt x="3024" y="3504"/>
                  </a:cubicBezTo>
                  <a:cubicBezTo>
                    <a:pt x="2905" y="3552"/>
                    <a:pt x="2786" y="3588"/>
                    <a:pt x="2679" y="3683"/>
                  </a:cubicBezTo>
                  <a:cubicBezTo>
                    <a:pt x="2437" y="3916"/>
                    <a:pt x="2211" y="4195"/>
                    <a:pt x="1884" y="4195"/>
                  </a:cubicBezTo>
                  <a:cubicBezTo>
                    <a:pt x="1810" y="4195"/>
                    <a:pt x="1730" y="4181"/>
                    <a:pt x="1643" y="4147"/>
                  </a:cubicBezTo>
                  <a:cubicBezTo>
                    <a:pt x="1072" y="4528"/>
                    <a:pt x="560" y="4981"/>
                    <a:pt x="48" y="5457"/>
                  </a:cubicBezTo>
                  <a:cubicBezTo>
                    <a:pt x="0" y="5588"/>
                    <a:pt x="0" y="5743"/>
                    <a:pt x="179" y="5743"/>
                  </a:cubicBezTo>
                  <a:cubicBezTo>
                    <a:pt x="584" y="5755"/>
                    <a:pt x="846" y="6064"/>
                    <a:pt x="1179" y="6279"/>
                  </a:cubicBezTo>
                  <a:cubicBezTo>
                    <a:pt x="1191" y="6283"/>
                    <a:pt x="1202" y="6285"/>
                    <a:pt x="1213" y="6285"/>
                  </a:cubicBezTo>
                  <a:cubicBezTo>
                    <a:pt x="1312" y="6285"/>
                    <a:pt x="1353" y="6110"/>
                    <a:pt x="1459" y="6110"/>
                  </a:cubicBezTo>
                  <a:cubicBezTo>
                    <a:pt x="1464" y="6110"/>
                    <a:pt x="1470" y="6111"/>
                    <a:pt x="1477" y="6112"/>
                  </a:cubicBezTo>
                  <a:cubicBezTo>
                    <a:pt x="1504" y="6100"/>
                    <a:pt x="1522" y="6094"/>
                    <a:pt x="1532" y="6094"/>
                  </a:cubicBezTo>
                  <a:cubicBezTo>
                    <a:pt x="1562" y="6094"/>
                    <a:pt x="1533" y="6136"/>
                    <a:pt x="1524" y="6171"/>
                  </a:cubicBezTo>
                  <a:cubicBezTo>
                    <a:pt x="1608" y="6302"/>
                    <a:pt x="1584" y="6398"/>
                    <a:pt x="1477" y="6564"/>
                  </a:cubicBezTo>
                  <a:cubicBezTo>
                    <a:pt x="1331" y="6755"/>
                    <a:pt x="1301" y="7008"/>
                    <a:pt x="1615" y="7008"/>
                  </a:cubicBezTo>
                  <a:cubicBezTo>
                    <a:pt x="1635" y="7008"/>
                    <a:pt x="1656" y="7007"/>
                    <a:pt x="1679" y="7005"/>
                  </a:cubicBezTo>
                  <a:cubicBezTo>
                    <a:pt x="1858" y="6779"/>
                    <a:pt x="2203" y="6874"/>
                    <a:pt x="2334" y="6576"/>
                  </a:cubicBezTo>
                  <a:lnTo>
                    <a:pt x="2334" y="6588"/>
                  </a:lnTo>
                  <a:cubicBezTo>
                    <a:pt x="2751" y="6160"/>
                    <a:pt x="3286" y="5874"/>
                    <a:pt x="3751" y="5505"/>
                  </a:cubicBezTo>
                  <a:cubicBezTo>
                    <a:pt x="3838" y="5450"/>
                    <a:pt x="3932" y="5437"/>
                    <a:pt x="4028" y="5437"/>
                  </a:cubicBezTo>
                  <a:cubicBezTo>
                    <a:pt x="4120" y="5437"/>
                    <a:pt x="4213" y="5449"/>
                    <a:pt x="4306" y="5449"/>
                  </a:cubicBezTo>
                  <a:cubicBezTo>
                    <a:pt x="4392" y="5449"/>
                    <a:pt x="4478" y="5439"/>
                    <a:pt x="4560" y="5398"/>
                  </a:cubicBezTo>
                  <a:cubicBezTo>
                    <a:pt x="4822" y="5219"/>
                    <a:pt x="5180" y="4981"/>
                    <a:pt x="4989" y="4624"/>
                  </a:cubicBezTo>
                  <a:cubicBezTo>
                    <a:pt x="4961" y="4568"/>
                    <a:pt x="4929" y="4546"/>
                    <a:pt x="4895" y="4546"/>
                  </a:cubicBezTo>
                  <a:cubicBezTo>
                    <a:pt x="4766" y="4546"/>
                    <a:pt x="4596" y="4851"/>
                    <a:pt x="4418" y="4897"/>
                  </a:cubicBezTo>
                  <a:cubicBezTo>
                    <a:pt x="4346" y="4897"/>
                    <a:pt x="4453" y="4897"/>
                    <a:pt x="4382" y="4909"/>
                  </a:cubicBezTo>
                  <a:cubicBezTo>
                    <a:pt x="4357" y="4914"/>
                    <a:pt x="4343" y="4917"/>
                    <a:pt x="4336" y="4917"/>
                  </a:cubicBezTo>
                  <a:cubicBezTo>
                    <a:pt x="4326" y="4917"/>
                    <a:pt x="4332" y="4911"/>
                    <a:pt x="4346" y="4897"/>
                  </a:cubicBezTo>
                  <a:cubicBezTo>
                    <a:pt x="4453" y="4802"/>
                    <a:pt x="4632" y="4731"/>
                    <a:pt x="4537" y="4516"/>
                  </a:cubicBezTo>
                  <a:cubicBezTo>
                    <a:pt x="4492" y="4414"/>
                    <a:pt x="4429" y="4387"/>
                    <a:pt x="4359" y="4387"/>
                  </a:cubicBezTo>
                  <a:cubicBezTo>
                    <a:pt x="4277" y="4387"/>
                    <a:pt x="4183" y="4425"/>
                    <a:pt x="4096" y="4425"/>
                  </a:cubicBezTo>
                  <a:cubicBezTo>
                    <a:pt x="4059" y="4425"/>
                    <a:pt x="4023" y="4418"/>
                    <a:pt x="3989" y="4397"/>
                  </a:cubicBezTo>
                  <a:cubicBezTo>
                    <a:pt x="4263" y="4374"/>
                    <a:pt x="4513" y="4421"/>
                    <a:pt x="4751" y="4255"/>
                  </a:cubicBezTo>
                  <a:cubicBezTo>
                    <a:pt x="4780" y="4226"/>
                    <a:pt x="4817" y="4171"/>
                    <a:pt x="4858" y="4171"/>
                  </a:cubicBezTo>
                  <a:cubicBezTo>
                    <a:pt x="4884" y="4171"/>
                    <a:pt x="4913" y="4195"/>
                    <a:pt x="4941" y="4266"/>
                  </a:cubicBezTo>
                  <a:cubicBezTo>
                    <a:pt x="5156" y="4719"/>
                    <a:pt x="5584" y="4755"/>
                    <a:pt x="5930" y="4981"/>
                  </a:cubicBezTo>
                  <a:cubicBezTo>
                    <a:pt x="6537" y="4612"/>
                    <a:pt x="7251" y="4362"/>
                    <a:pt x="7596" y="3564"/>
                  </a:cubicBezTo>
                  <a:cubicBezTo>
                    <a:pt x="7858" y="3433"/>
                    <a:pt x="7739" y="3052"/>
                    <a:pt x="7954" y="2873"/>
                  </a:cubicBezTo>
                  <a:cubicBezTo>
                    <a:pt x="7992" y="2841"/>
                    <a:pt x="8020" y="2828"/>
                    <a:pt x="8043" y="2828"/>
                  </a:cubicBezTo>
                  <a:cubicBezTo>
                    <a:pt x="8129" y="2828"/>
                    <a:pt x="8134" y="3007"/>
                    <a:pt x="8228" y="3016"/>
                  </a:cubicBezTo>
                  <a:cubicBezTo>
                    <a:pt x="8278" y="3050"/>
                    <a:pt x="8322" y="3067"/>
                    <a:pt x="8361" y="3067"/>
                  </a:cubicBezTo>
                  <a:cubicBezTo>
                    <a:pt x="8432" y="3067"/>
                    <a:pt x="8482" y="3009"/>
                    <a:pt x="8513" y="2885"/>
                  </a:cubicBezTo>
                  <a:cubicBezTo>
                    <a:pt x="8513" y="2754"/>
                    <a:pt x="8454" y="2647"/>
                    <a:pt x="8394" y="2540"/>
                  </a:cubicBezTo>
                  <a:cubicBezTo>
                    <a:pt x="8323" y="2421"/>
                    <a:pt x="8216" y="2302"/>
                    <a:pt x="8335" y="2159"/>
                  </a:cubicBezTo>
                  <a:cubicBezTo>
                    <a:pt x="8409" y="2063"/>
                    <a:pt x="8496" y="2004"/>
                    <a:pt x="8589" y="2004"/>
                  </a:cubicBezTo>
                  <a:cubicBezTo>
                    <a:pt x="8646" y="2004"/>
                    <a:pt x="8705" y="2026"/>
                    <a:pt x="8763" y="2076"/>
                  </a:cubicBezTo>
                  <a:cubicBezTo>
                    <a:pt x="8854" y="2148"/>
                    <a:pt x="8944" y="2202"/>
                    <a:pt x="9026" y="2202"/>
                  </a:cubicBezTo>
                  <a:cubicBezTo>
                    <a:pt x="9105" y="2202"/>
                    <a:pt x="9175" y="2151"/>
                    <a:pt x="9228" y="2016"/>
                  </a:cubicBezTo>
                  <a:cubicBezTo>
                    <a:pt x="9335" y="1742"/>
                    <a:pt x="9109" y="1683"/>
                    <a:pt x="8930" y="1623"/>
                  </a:cubicBezTo>
                  <a:cubicBezTo>
                    <a:pt x="8891" y="1604"/>
                    <a:pt x="8884" y="1584"/>
                    <a:pt x="8902" y="1584"/>
                  </a:cubicBezTo>
                  <a:cubicBezTo>
                    <a:pt x="8906" y="1584"/>
                    <a:pt x="8912" y="1585"/>
                    <a:pt x="8918" y="1588"/>
                  </a:cubicBezTo>
                  <a:cubicBezTo>
                    <a:pt x="8959" y="1596"/>
                    <a:pt x="8995" y="1610"/>
                    <a:pt x="9032" y="1610"/>
                  </a:cubicBezTo>
                  <a:cubicBezTo>
                    <a:pt x="9049" y="1610"/>
                    <a:pt x="9066" y="1607"/>
                    <a:pt x="9085" y="1599"/>
                  </a:cubicBezTo>
                  <a:cubicBezTo>
                    <a:pt x="9240" y="1504"/>
                    <a:pt x="9275" y="1290"/>
                    <a:pt x="9406" y="1171"/>
                  </a:cubicBezTo>
                  <a:cubicBezTo>
                    <a:pt x="9894" y="1111"/>
                    <a:pt x="9740" y="671"/>
                    <a:pt x="9799" y="337"/>
                  </a:cubicBezTo>
                  <a:cubicBezTo>
                    <a:pt x="9669" y="154"/>
                    <a:pt x="9485" y="25"/>
                    <a:pt x="9326" y="25"/>
                  </a:cubicBezTo>
                  <a:cubicBezTo>
                    <a:pt x="9238" y="25"/>
                    <a:pt x="9156" y="65"/>
                    <a:pt x="9097" y="159"/>
                  </a:cubicBezTo>
                  <a:cubicBezTo>
                    <a:pt x="8970" y="363"/>
                    <a:pt x="8862" y="434"/>
                    <a:pt x="8761" y="434"/>
                  </a:cubicBezTo>
                  <a:cubicBezTo>
                    <a:pt x="8614" y="434"/>
                    <a:pt x="8483" y="284"/>
                    <a:pt x="8335" y="171"/>
                  </a:cubicBezTo>
                  <a:cubicBezTo>
                    <a:pt x="8311" y="135"/>
                    <a:pt x="8263" y="87"/>
                    <a:pt x="8228" y="40"/>
                  </a:cubicBezTo>
                  <a:cubicBezTo>
                    <a:pt x="8207" y="12"/>
                    <a:pt x="8177" y="0"/>
                    <a:pt x="8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8586736" y="3404426"/>
              <a:ext cx="72904" cy="125672"/>
            </a:xfrm>
            <a:custGeom>
              <a:avLst/>
              <a:gdLst/>
              <a:ahLst/>
              <a:cxnLst/>
              <a:rect l="l" t="t" r="r" b="b"/>
              <a:pathLst>
                <a:path w="2310" h="3982" extrusionOk="0">
                  <a:moveTo>
                    <a:pt x="1820" y="1"/>
                  </a:moveTo>
                  <a:cubicBezTo>
                    <a:pt x="1451" y="1"/>
                    <a:pt x="1119" y="254"/>
                    <a:pt x="750" y="265"/>
                  </a:cubicBezTo>
                  <a:cubicBezTo>
                    <a:pt x="691" y="324"/>
                    <a:pt x="619" y="372"/>
                    <a:pt x="536" y="431"/>
                  </a:cubicBezTo>
                  <a:cubicBezTo>
                    <a:pt x="441" y="574"/>
                    <a:pt x="512" y="646"/>
                    <a:pt x="619" y="705"/>
                  </a:cubicBezTo>
                  <a:cubicBezTo>
                    <a:pt x="654" y="714"/>
                    <a:pt x="688" y="718"/>
                    <a:pt x="721" y="718"/>
                  </a:cubicBezTo>
                  <a:cubicBezTo>
                    <a:pt x="814" y="718"/>
                    <a:pt x="904" y="690"/>
                    <a:pt x="1000" y="681"/>
                  </a:cubicBezTo>
                  <a:cubicBezTo>
                    <a:pt x="1007" y="682"/>
                    <a:pt x="1014" y="682"/>
                    <a:pt x="1021" y="682"/>
                  </a:cubicBezTo>
                  <a:cubicBezTo>
                    <a:pt x="1101" y="682"/>
                    <a:pt x="1187" y="650"/>
                    <a:pt x="1278" y="650"/>
                  </a:cubicBezTo>
                  <a:cubicBezTo>
                    <a:pt x="1357" y="650"/>
                    <a:pt x="1439" y="675"/>
                    <a:pt x="1524" y="765"/>
                  </a:cubicBezTo>
                  <a:cubicBezTo>
                    <a:pt x="1426" y="750"/>
                    <a:pt x="1334" y="739"/>
                    <a:pt x="1252" y="739"/>
                  </a:cubicBezTo>
                  <a:cubicBezTo>
                    <a:pt x="995" y="739"/>
                    <a:pt x="841" y="846"/>
                    <a:pt x="941" y="1288"/>
                  </a:cubicBezTo>
                  <a:cubicBezTo>
                    <a:pt x="1191" y="1812"/>
                    <a:pt x="691" y="1610"/>
                    <a:pt x="583" y="1800"/>
                  </a:cubicBezTo>
                  <a:cubicBezTo>
                    <a:pt x="0" y="1991"/>
                    <a:pt x="405" y="2515"/>
                    <a:pt x="333" y="2872"/>
                  </a:cubicBezTo>
                  <a:cubicBezTo>
                    <a:pt x="393" y="3110"/>
                    <a:pt x="155" y="3313"/>
                    <a:pt x="298" y="3551"/>
                  </a:cubicBezTo>
                  <a:cubicBezTo>
                    <a:pt x="364" y="3617"/>
                    <a:pt x="418" y="3643"/>
                    <a:pt x="462" y="3643"/>
                  </a:cubicBezTo>
                  <a:cubicBezTo>
                    <a:pt x="601" y="3643"/>
                    <a:pt x="657" y="3393"/>
                    <a:pt x="774" y="3348"/>
                  </a:cubicBezTo>
                  <a:cubicBezTo>
                    <a:pt x="917" y="3551"/>
                    <a:pt x="917" y="3789"/>
                    <a:pt x="1072" y="3944"/>
                  </a:cubicBezTo>
                  <a:cubicBezTo>
                    <a:pt x="1130" y="3970"/>
                    <a:pt x="1183" y="3981"/>
                    <a:pt x="1233" y="3981"/>
                  </a:cubicBezTo>
                  <a:cubicBezTo>
                    <a:pt x="1431" y="3981"/>
                    <a:pt x="1579" y="3805"/>
                    <a:pt x="1750" y="3682"/>
                  </a:cubicBezTo>
                  <a:cubicBezTo>
                    <a:pt x="1822" y="3539"/>
                    <a:pt x="1893" y="3289"/>
                    <a:pt x="1965" y="3289"/>
                  </a:cubicBezTo>
                  <a:cubicBezTo>
                    <a:pt x="2310" y="3289"/>
                    <a:pt x="2167" y="3146"/>
                    <a:pt x="2107" y="2943"/>
                  </a:cubicBezTo>
                  <a:cubicBezTo>
                    <a:pt x="2061" y="2802"/>
                    <a:pt x="2014" y="2755"/>
                    <a:pt x="1967" y="2755"/>
                  </a:cubicBezTo>
                  <a:cubicBezTo>
                    <a:pt x="1875" y="2755"/>
                    <a:pt x="1782" y="2934"/>
                    <a:pt x="1696" y="2934"/>
                  </a:cubicBezTo>
                  <a:cubicBezTo>
                    <a:pt x="1678" y="2934"/>
                    <a:pt x="1660" y="2926"/>
                    <a:pt x="1643" y="2908"/>
                  </a:cubicBezTo>
                  <a:cubicBezTo>
                    <a:pt x="1584" y="2967"/>
                    <a:pt x="1548" y="3062"/>
                    <a:pt x="1476" y="3098"/>
                  </a:cubicBezTo>
                  <a:cubicBezTo>
                    <a:pt x="1476" y="3098"/>
                    <a:pt x="1475" y="3098"/>
                    <a:pt x="1474" y="3098"/>
                  </a:cubicBezTo>
                  <a:cubicBezTo>
                    <a:pt x="1458" y="3098"/>
                    <a:pt x="1427" y="3180"/>
                    <a:pt x="1397" y="3180"/>
                  </a:cubicBezTo>
                  <a:cubicBezTo>
                    <a:pt x="1383" y="3180"/>
                    <a:pt x="1369" y="3160"/>
                    <a:pt x="1357" y="3098"/>
                  </a:cubicBezTo>
                  <a:cubicBezTo>
                    <a:pt x="1369" y="2896"/>
                    <a:pt x="1357" y="2670"/>
                    <a:pt x="1536" y="2539"/>
                  </a:cubicBezTo>
                  <a:cubicBezTo>
                    <a:pt x="1691" y="2431"/>
                    <a:pt x="1893" y="2539"/>
                    <a:pt x="2000" y="2277"/>
                  </a:cubicBezTo>
                  <a:cubicBezTo>
                    <a:pt x="2191" y="1765"/>
                    <a:pt x="1596" y="1634"/>
                    <a:pt x="1643" y="1205"/>
                  </a:cubicBezTo>
                  <a:cubicBezTo>
                    <a:pt x="1654" y="1202"/>
                    <a:pt x="1665" y="1200"/>
                    <a:pt x="1677" y="1200"/>
                  </a:cubicBezTo>
                  <a:cubicBezTo>
                    <a:pt x="1754" y="1200"/>
                    <a:pt x="1831" y="1270"/>
                    <a:pt x="1909" y="1270"/>
                  </a:cubicBezTo>
                  <a:cubicBezTo>
                    <a:pt x="1939" y="1270"/>
                    <a:pt x="1970" y="1259"/>
                    <a:pt x="2000" y="1229"/>
                  </a:cubicBezTo>
                  <a:cubicBezTo>
                    <a:pt x="1786" y="991"/>
                    <a:pt x="2119" y="705"/>
                    <a:pt x="2084" y="693"/>
                  </a:cubicBezTo>
                  <a:cubicBezTo>
                    <a:pt x="1786" y="503"/>
                    <a:pt x="2012" y="229"/>
                    <a:pt x="1965" y="14"/>
                  </a:cubicBezTo>
                  <a:cubicBezTo>
                    <a:pt x="1916" y="5"/>
                    <a:pt x="1867" y="1"/>
                    <a:pt x="18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8700569" y="4289753"/>
              <a:ext cx="96226" cy="83066"/>
            </a:xfrm>
            <a:custGeom>
              <a:avLst/>
              <a:gdLst/>
              <a:ahLst/>
              <a:cxnLst/>
              <a:rect l="l" t="t" r="r" b="b"/>
              <a:pathLst>
                <a:path w="3049" h="2632" extrusionOk="0">
                  <a:moveTo>
                    <a:pt x="2906" y="1"/>
                  </a:moveTo>
                  <a:cubicBezTo>
                    <a:pt x="2680" y="36"/>
                    <a:pt x="2513" y="84"/>
                    <a:pt x="2334" y="120"/>
                  </a:cubicBezTo>
                  <a:cubicBezTo>
                    <a:pt x="2049" y="203"/>
                    <a:pt x="1965" y="513"/>
                    <a:pt x="1787" y="715"/>
                  </a:cubicBezTo>
                  <a:cubicBezTo>
                    <a:pt x="1723" y="760"/>
                    <a:pt x="1659" y="797"/>
                    <a:pt x="1596" y="797"/>
                  </a:cubicBezTo>
                  <a:cubicBezTo>
                    <a:pt x="1540" y="797"/>
                    <a:pt x="1485" y="769"/>
                    <a:pt x="1429" y="691"/>
                  </a:cubicBezTo>
                  <a:cubicBezTo>
                    <a:pt x="1387" y="665"/>
                    <a:pt x="1337" y="646"/>
                    <a:pt x="1282" y="646"/>
                  </a:cubicBezTo>
                  <a:cubicBezTo>
                    <a:pt x="1261" y="646"/>
                    <a:pt x="1238" y="649"/>
                    <a:pt x="1215" y="655"/>
                  </a:cubicBezTo>
                  <a:cubicBezTo>
                    <a:pt x="1179" y="667"/>
                    <a:pt x="1132" y="679"/>
                    <a:pt x="1084" y="715"/>
                  </a:cubicBezTo>
                  <a:cubicBezTo>
                    <a:pt x="941" y="917"/>
                    <a:pt x="739" y="977"/>
                    <a:pt x="525" y="989"/>
                  </a:cubicBezTo>
                  <a:cubicBezTo>
                    <a:pt x="441" y="1001"/>
                    <a:pt x="382" y="1048"/>
                    <a:pt x="322" y="1108"/>
                  </a:cubicBezTo>
                  <a:cubicBezTo>
                    <a:pt x="251" y="1120"/>
                    <a:pt x="191" y="1144"/>
                    <a:pt x="120" y="1156"/>
                  </a:cubicBezTo>
                  <a:cubicBezTo>
                    <a:pt x="1" y="1298"/>
                    <a:pt x="84" y="1429"/>
                    <a:pt x="167" y="1537"/>
                  </a:cubicBezTo>
                  <a:cubicBezTo>
                    <a:pt x="227" y="1632"/>
                    <a:pt x="346" y="1703"/>
                    <a:pt x="298" y="1858"/>
                  </a:cubicBezTo>
                  <a:cubicBezTo>
                    <a:pt x="144" y="2215"/>
                    <a:pt x="227" y="2477"/>
                    <a:pt x="560" y="2632"/>
                  </a:cubicBezTo>
                  <a:cubicBezTo>
                    <a:pt x="952" y="2623"/>
                    <a:pt x="1331" y="2449"/>
                    <a:pt x="1725" y="2449"/>
                  </a:cubicBezTo>
                  <a:cubicBezTo>
                    <a:pt x="1870" y="2449"/>
                    <a:pt x="2017" y="2473"/>
                    <a:pt x="2168" y="2537"/>
                  </a:cubicBezTo>
                  <a:cubicBezTo>
                    <a:pt x="2144" y="2203"/>
                    <a:pt x="1870" y="2299"/>
                    <a:pt x="1799" y="2120"/>
                  </a:cubicBezTo>
                  <a:cubicBezTo>
                    <a:pt x="1668" y="2096"/>
                    <a:pt x="1513" y="2049"/>
                    <a:pt x="1489" y="1846"/>
                  </a:cubicBezTo>
                  <a:cubicBezTo>
                    <a:pt x="1394" y="1703"/>
                    <a:pt x="1251" y="1679"/>
                    <a:pt x="1120" y="1548"/>
                  </a:cubicBezTo>
                  <a:lnTo>
                    <a:pt x="1120" y="1548"/>
                  </a:lnTo>
                  <a:cubicBezTo>
                    <a:pt x="1275" y="1644"/>
                    <a:pt x="1418" y="1703"/>
                    <a:pt x="1537" y="1810"/>
                  </a:cubicBezTo>
                  <a:cubicBezTo>
                    <a:pt x="1602" y="1859"/>
                    <a:pt x="1678" y="1897"/>
                    <a:pt x="1765" y="1897"/>
                  </a:cubicBezTo>
                  <a:cubicBezTo>
                    <a:pt x="1806" y="1897"/>
                    <a:pt x="1849" y="1889"/>
                    <a:pt x="1894" y="1870"/>
                  </a:cubicBezTo>
                  <a:cubicBezTo>
                    <a:pt x="1965" y="1751"/>
                    <a:pt x="2037" y="1620"/>
                    <a:pt x="2108" y="1501"/>
                  </a:cubicBezTo>
                  <a:cubicBezTo>
                    <a:pt x="2263" y="1406"/>
                    <a:pt x="2287" y="1251"/>
                    <a:pt x="2310" y="1072"/>
                  </a:cubicBezTo>
                  <a:cubicBezTo>
                    <a:pt x="2322" y="727"/>
                    <a:pt x="2584" y="727"/>
                    <a:pt x="2787" y="620"/>
                  </a:cubicBezTo>
                  <a:cubicBezTo>
                    <a:pt x="3049" y="453"/>
                    <a:pt x="2858" y="215"/>
                    <a:pt x="29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8772713" y="3830789"/>
              <a:ext cx="77827" cy="168373"/>
            </a:xfrm>
            <a:custGeom>
              <a:avLst/>
              <a:gdLst/>
              <a:ahLst/>
              <a:cxnLst/>
              <a:rect l="l" t="t" r="r" b="b"/>
              <a:pathLst>
                <a:path w="2466" h="5335" extrusionOk="0">
                  <a:moveTo>
                    <a:pt x="155" y="1"/>
                  </a:moveTo>
                  <a:cubicBezTo>
                    <a:pt x="122" y="1"/>
                    <a:pt x="87" y="28"/>
                    <a:pt x="48" y="101"/>
                  </a:cubicBezTo>
                  <a:cubicBezTo>
                    <a:pt x="36" y="232"/>
                    <a:pt x="1" y="375"/>
                    <a:pt x="48" y="506"/>
                  </a:cubicBezTo>
                  <a:cubicBezTo>
                    <a:pt x="84" y="649"/>
                    <a:pt x="96" y="792"/>
                    <a:pt x="155" y="923"/>
                  </a:cubicBezTo>
                  <a:cubicBezTo>
                    <a:pt x="751" y="2173"/>
                    <a:pt x="1465" y="3328"/>
                    <a:pt x="1882" y="4673"/>
                  </a:cubicBezTo>
                  <a:cubicBezTo>
                    <a:pt x="1953" y="4900"/>
                    <a:pt x="1965" y="5173"/>
                    <a:pt x="2191" y="5316"/>
                  </a:cubicBezTo>
                  <a:cubicBezTo>
                    <a:pt x="2215" y="5328"/>
                    <a:pt x="2239" y="5334"/>
                    <a:pt x="2261" y="5334"/>
                  </a:cubicBezTo>
                  <a:cubicBezTo>
                    <a:pt x="2284" y="5334"/>
                    <a:pt x="2305" y="5328"/>
                    <a:pt x="2322" y="5316"/>
                  </a:cubicBezTo>
                  <a:cubicBezTo>
                    <a:pt x="2430" y="5162"/>
                    <a:pt x="2430" y="4983"/>
                    <a:pt x="2465" y="4816"/>
                  </a:cubicBezTo>
                  <a:cubicBezTo>
                    <a:pt x="2465" y="4757"/>
                    <a:pt x="2441" y="4721"/>
                    <a:pt x="2430" y="4661"/>
                  </a:cubicBezTo>
                  <a:cubicBezTo>
                    <a:pt x="2263" y="4495"/>
                    <a:pt x="2144" y="4316"/>
                    <a:pt x="2299" y="4042"/>
                  </a:cubicBezTo>
                  <a:cubicBezTo>
                    <a:pt x="2322" y="3888"/>
                    <a:pt x="2239" y="3792"/>
                    <a:pt x="2180" y="3673"/>
                  </a:cubicBezTo>
                  <a:cubicBezTo>
                    <a:pt x="2154" y="3682"/>
                    <a:pt x="2132" y="3686"/>
                    <a:pt x="2112" y="3686"/>
                  </a:cubicBezTo>
                  <a:cubicBezTo>
                    <a:pt x="2048" y="3686"/>
                    <a:pt x="2013" y="3640"/>
                    <a:pt x="2013" y="3530"/>
                  </a:cubicBezTo>
                  <a:cubicBezTo>
                    <a:pt x="2013" y="3447"/>
                    <a:pt x="1965" y="3376"/>
                    <a:pt x="1965" y="3292"/>
                  </a:cubicBezTo>
                  <a:cubicBezTo>
                    <a:pt x="1953" y="3114"/>
                    <a:pt x="2049" y="2899"/>
                    <a:pt x="1870" y="2768"/>
                  </a:cubicBezTo>
                  <a:cubicBezTo>
                    <a:pt x="1668" y="2733"/>
                    <a:pt x="1537" y="2637"/>
                    <a:pt x="1477" y="2399"/>
                  </a:cubicBezTo>
                  <a:cubicBezTo>
                    <a:pt x="1477" y="2340"/>
                    <a:pt x="1465" y="2292"/>
                    <a:pt x="1429" y="2245"/>
                  </a:cubicBezTo>
                  <a:cubicBezTo>
                    <a:pt x="1346" y="2173"/>
                    <a:pt x="1239" y="2125"/>
                    <a:pt x="1239" y="1983"/>
                  </a:cubicBezTo>
                  <a:cubicBezTo>
                    <a:pt x="1215" y="1887"/>
                    <a:pt x="1167" y="1804"/>
                    <a:pt x="1120" y="1709"/>
                  </a:cubicBezTo>
                  <a:cubicBezTo>
                    <a:pt x="1037" y="1578"/>
                    <a:pt x="1120" y="1459"/>
                    <a:pt x="1132" y="1328"/>
                  </a:cubicBezTo>
                  <a:cubicBezTo>
                    <a:pt x="1132" y="1232"/>
                    <a:pt x="1120" y="1149"/>
                    <a:pt x="1060" y="1090"/>
                  </a:cubicBezTo>
                  <a:cubicBezTo>
                    <a:pt x="1001" y="994"/>
                    <a:pt x="632" y="1149"/>
                    <a:pt x="917" y="804"/>
                  </a:cubicBezTo>
                  <a:cubicBezTo>
                    <a:pt x="986" y="736"/>
                    <a:pt x="956" y="493"/>
                    <a:pt x="766" y="493"/>
                  </a:cubicBezTo>
                  <a:cubicBezTo>
                    <a:pt x="757" y="493"/>
                    <a:pt x="748" y="493"/>
                    <a:pt x="739" y="494"/>
                  </a:cubicBezTo>
                  <a:lnTo>
                    <a:pt x="739" y="506"/>
                  </a:lnTo>
                  <a:cubicBezTo>
                    <a:pt x="721" y="509"/>
                    <a:pt x="704" y="511"/>
                    <a:pt x="688" y="511"/>
                  </a:cubicBezTo>
                  <a:cubicBezTo>
                    <a:pt x="463" y="511"/>
                    <a:pt x="442" y="213"/>
                    <a:pt x="286" y="113"/>
                  </a:cubicBezTo>
                  <a:cubicBezTo>
                    <a:pt x="244" y="57"/>
                    <a:pt x="202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8563413" y="3452964"/>
              <a:ext cx="36483" cy="128796"/>
            </a:xfrm>
            <a:custGeom>
              <a:avLst/>
              <a:gdLst/>
              <a:ahLst/>
              <a:cxnLst/>
              <a:rect l="l" t="t" r="r" b="b"/>
              <a:pathLst>
                <a:path w="1156" h="4081" extrusionOk="0">
                  <a:moveTo>
                    <a:pt x="239" y="0"/>
                  </a:moveTo>
                  <a:cubicBezTo>
                    <a:pt x="120" y="96"/>
                    <a:pt x="132" y="239"/>
                    <a:pt x="108" y="381"/>
                  </a:cubicBezTo>
                  <a:cubicBezTo>
                    <a:pt x="60" y="584"/>
                    <a:pt x="49" y="798"/>
                    <a:pt x="120" y="1001"/>
                  </a:cubicBezTo>
                  <a:cubicBezTo>
                    <a:pt x="1" y="1298"/>
                    <a:pt x="108" y="1596"/>
                    <a:pt x="132" y="1894"/>
                  </a:cubicBezTo>
                  <a:cubicBezTo>
                    <a:pt x="263" y="2167"/>
                    <a:pt x="132" y="2477"/>
                    <a:pt x="239" y="2763"/>
                  </a:cubicBezTo>
                  <a:cubicBezTo>
                    <a:pt x="299" y="3203"/>
                    <a:pt x="168" y="3691"/>
                    <a:pt x="501" y="4049"/>
                  </a:cubicBezTo>
                  <a:cubicBezTo>
                    <a:pt x="555" y="4071"/>
                    <a:pt x="604" y="4081"/>
                    <a:pt x="648" y="4081"/>
                  </a:cubicBezTo>
                  <a:cubicBezTo>
                    <a:pt x="817" y="4081"/>
                    <a:pt x="919" y="3935"/>
                    <a:pt x="1013" y="3775"/>
                  </a:cubicBezTo>
                  <a:cubicBezTo>
                    <a:pt x="668" y="3549"/>
                    <a:pt x="1156" y="3239"/>
                    <a:pt x="941" y="3001"/>
                  </a:cubicBezTo>
                  <a:cubicBezTo>
                    <a:pt x="822" y="2906"/>
                    <a:pt x="1025" y="2739"/>
                    <a:pt x="894" y="2667"/>
                  </a:cubicBezTo>
                  <a:cubicBezTo>
                    <a:pt x="537" y="2537"/>
                    <a:pt x="1001" y="2501"/>
                    <a:pt x="918" y="2406"/>
                  </a:cubicBezTo>
                  <a:cubicBezTo>
                    <a:pt x="799" y="2060"/>
                    <a:pt x="918" y="1691"/>
                    <a:pt x="787" y="1358"/>
                  </a:cubicBezTo>
                  <a:cubicBezTo>
                    <a:pt x="775" y="1310"/>
                    <a:pt x="739" y="1274"/>
                    <a:pt x="703" y="1227"/>
                  </a:cubicBezTo>
                  <a:cubicBezTo>
                    <a:pt x="644" y="1191"/>
                    <a:pt x="596" y="1191"/>
                    <a:pt x="549" y="1191"/>
                  </a:cubicBezTo>
                  <a:cubicBezTo>
                    <a:pt x="514" y="1209"/>
                    <a:pt x="472" y="1220"/>
                    <a:pt x="453" y="1220"/>
                  </a:cubicBezTo>
                  <a:cubicBezTo>
                    <a:pt x="446" y="1220"/>
                    <a:pt x="441" y="1218"/>
                    <a:pt x="441" y="1215"/>
                  </a:cubicBezTo>
                  <a:cubicBezTo>
                    <a:pt x="406" y="1001"/>
                    <a:pt x="584" y="989"/>
                    <a:pt x="668" y="893"/>
                  </a:cubicBezTo>
                  <a:cubicBezTo>
                    <a:pt x="799" y="751"/>
                    <a:pt x="787" y="596"/>
                    <a:pt x="668" y="453"/>
                  </a:cubicBezTo>
                  <a:cubicBezTo>
                    <a:pt x="549" y="346"/>
                    <a:pt x="418" y="286"/>
                    <a:pt x="346" y="120"/>
                  </a:cubicBezTo>
                  <a:cubicBezTo>
                    <a:pt x="310" y="84"/>
                    <a:pt x="287" y="36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8824943" y="2936594"/>
              <a:ext cx="39482" cy="81646"/>
            </a:xfrm>
            <a:custGeom>
              <a:avLst/>
              <a:gdLst/>
              <a:ahLst/>
              <a:cxnLst/>
              <a:rect l="l" t="t" r="r" b="b"/>
              <a:pathLst>
                <a:path w="1251" h="2587" extrusionOk="0">
                  <a:moveTo>
                    <a:pt x="416" y="1"/>
                  </a:moveTo>
                  <a:cubicBezTo>
                    <a:pt x="343" y="1"/>
                    <a:pt x="267" y="17"/>
                    <a:pt x="191" y="51"/>
                  </a:cubicBezTo>
                  <a:cubicBezTo>
                    <a:pt x="1" y="218"/>
                    <a:pt x="179" y="372"/>
                    <a:pt x="227" y="491"/>
                  </a:cubicBezTo>
                  <a:cubicBezTo>
                    <a:pt x="525" y="1158"/>
                    <a:pt x="596" y="1873"/>
                    <a:pt x="703" y="2587"/>
                  </a:cubicBezTo>
                  <a:cubicBezTo>
                    <a:pt x="1013" y="2456"/>
                    <a:pt x="929" y="2051"/>
                    <a:pt x="1084" y="1825"/>
                  </a:cubicBezTo>
                  <a:cubicBezTo>
                    <a:pt x="1251" y="1230"/>
                    <a:pt x="1013" y="730"/>
                    <a:pt x="870" y="194"/>
                  </a:cubicBezTo>
                  <a:cubicBezTo>
                    <a:pt x="724" y="72"/>
                    <a:pt x="573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8802410" y="4139153"/>
              <a:ext cx="52263" cy="63404"/>
            </a:xfrm>
            <a:custGeom>
              <a:avLst/>
              <a:gdLst/>
              <a:ahLst/>
              <a:cxnLst/>
              <a:rect l="l" t="t" r="r" b="b"/>
              <a:pathLst>
                <a:path w="1656" h="2009" extrusionOk="0">
                  <a:moveTo>
                    <a:pt x="639" y="0"/>
                  </a:moveTo>
                  <a:cubicBezTo>
                    <a:pt x="569" y="0"/>
                    <a:pt x="488" y="30"/>
                    <a:pt x="393" y="105"/>
                  </a:cubicBezTo>
                  <a:cubicBezTo>
                    <a:pt x="346" y="260"/>
                    <a:pt x="298" y="427"/>
                    <a:pt x="250" y="570"/>
                  </a:cubicBezTo>
                  <a:cubicBezTo>
                    <a:pt x="0" y="927"/>
                    <a:pt x="0" y="1237"/>
                    <a:pt x="310" y="1534"/>
                  </a:cubicBezTo>
                  <a:cubicBezTo>
                    <a:pt x="499" y="1734"/>
                    <a:pt x="664" y="2008"/>
                    <a:pt x="943" y="2008"/>
                  </a:cubicBezTo>
                  <a:cubicBezTo>
                    <a:pt x="997" y="2008"/>
                    <a:pt x="1056" y="1998"/>
                    <a:pt x="1119" y="1975"/>
                  </a:cubicBezTo>
                  <a:cubicBezTo>
                    <a:pt x="1143" y="1796"/>
                    <a:pt x="965" y="1629"/>
                    <a:pt x="1084" y="1451"/>
                  </a:cubicBezTo>
                  <a:cubicBezTo>
                    <a:pt x="1310" y="1153"/>
                    <a:pt x="1024" y="1106"/>
                    <a:pt x="905" y="975"/>
                  </a:cubicBezTo>
                  <a:cubicBezTo>
                    <a:pt x="881" y="963"/>
                    <a:pt x="846" y="927"/>
                    <a:pt x="822" y="915"/>
                  </a:cubicBezTo>
                  <a:lnTo>
                    <a:pt x="822" y="915"/>
                  </a:lnTo>
                  <a:cubicBezTo>
                    <a:pt x="846" y="927"/>
                    <a:pt x="881" y="939"/>
                    <a:pt x="905" y="975"/>
                  </a:cubicBezTo>
                  <a:lnTo>
                    <a:pt x="1131" y="975"/>
                  </a:lnTo>
                  <a:cubicBezTo>
                    <a:pt x="1136" y="974"/>
                    <a:pt x="1140" y="974"/>
                    <a:pt x="1145" y="974"/>
                  </a:cubicBezTo>
                  <a:cubicBezTo>
                    <a:pt x="1216" y="974"/>
                    <a:pt x="1309" y="1021"/>
                    <a:pt x="1390" y="1021"/>
                  </a:cubicBezTo>
                  <a:cubicBezTo>
                    <a:pt x="1457" y="1021"/>
                    <a:pt x="1517" y="988"/>
                    <a:pt x="1548" y="867"/>
                  </a:cubicBezTo>
                  <a:cubicBezTo>
                    <a:pt x="1655" y="522"/>
                    <a:pt x="1322" y="725"/>
                    <a:pt x="1250" y="582"/>
                  </a:cubicBezTo>
                  <a:cubicBezTo>
                    <a:pt x="1227" y="522"/>
                    <a:pt x="1179" y="498"/>
                    <a:pt x="1131" y="451"/>
                  </a:cubicBezTo>
                  <a:cubicBezTo>
                    <a:pt x="978" y="297"/>
                    <a:pt x="859" y="0"/>
                    <a:pt x="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8782118" y="3109916"/>
              <a:ext cx="52642" cy="73061"/>
            </a:xfrm>
            <a:custGeom>
              <a:avLst/>
              <a:gdLst/>
              <a:ahLst/>
              <a:cxnLst/>
              <a:rect l="l" t="t" r="r" b="b"/>
              <a:pathLst>
                <a:path w="1668" h="2315" extrusionOk="0">
                  <a:moveTo>
                    <a:pt x="1120" y="0"/>
                  </a:moveTo>
                  <a:cubicBezTo>
                    <a:pt x="989" y="203"/>
                    <a:pt x="810" y="381"/>
                    <a:pt x="798" y="667"/>
                  </a:cubicBezTo>
                  <a:cubicBezTo>
                    <a:pt x="953" y="869"/>
                    <a:pt x="798" y="869"/>
                    <a:pt x="679" y="893"/>
                  </a:cubicBezTo>
                  <a:cubicBezTo>
                    <a:pt x="381" y="1262"/>
                    <a:pt x="143" y="1667"/>
                    <a:pt x="0" y="2155"/>
                  </a:cubicBezTo>
                  <a:cubicBezTo>
                    <a:pt x="24" y="2167"/>
                    <a:pt x="36" y="2203"/>
                    <a:pt x="48" y="2215"/>
                  </a:cubicBezTo>
                  <a:cubicBezTo>
                    <a:pt x="137" y="2290"/>
                    <a:pt x="226" y="2314"/>
                    <a:pt x="318" y="2314"/>
                  </a:cubicBezTo>
                  <a:cubicBezTo>
                    <a:pt x="385" y="2314"/>
                    <a:pt x="454" y="2301"/>
                    <a:pt x="524" y="2286"/>
                  </a:cubicBezTo>
                  <a:cubicBezTo>
                    <a:pt x="631" y="2262"/>
                    <a:pt x="715" y="2227"/>
                    <a:pt x="774" y="2143"/>
                  </a:cubicBezTo>
                  <a:cubicBezTo>
                    <a:pt x="774" y="2108"/>
                    <a:pt x="798" y="2060"/>
                    <a:pt x="798" y="2024"/>
                  </a:cubicBezTo>
                  <a:cubicBezTo>
                    <a:pt x="762" y="1881"/>
                    <a:pt x="560" y="1810"/>
                    <a:pt x="679" y="1619"/>
                  </a:cubicBezTo>
                  <a:cubicBezTo>
                    <a:pt x="858" y="1405"/>
                    <a:pt x="1131" y="1548"/>
                    <a:pt x="1334" y="1369"/>
                  </a:cubicBezTo>
                  <a:cubicBezTo>
                    <a:pt x="1310" y="1048"/>
                    <a:pt x="1596" y="905"/>
                    <a:pt x="1667" y="631"/>
                  </a:cubicBezTo>
                  <a:cubicBezTo>
                    <a:pt x="1667" y="262"/>
                    <a:pt x="1310" y="262"/>
                    <a:pt x="1191" y="36"/>
                  </a:cubicBezTo>
                  <a:cubicBezTo>
                    <a:pt x="1167" y="24"/>
                    <a:pt x="1155" y="12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8610405" y="3340992"/>
              <a:ext cx="74797" cy="72304"/>
            </a:xfrm>
            <a:custGeom>
              <a:avLst/>
              <a:gdLst/>
              <a:ahLst/>
              <a:cxnLst/>
              <a:rect l="l" t="t" r="r" b="b"/>
              <a:pathLst>
                <a:path w="2370" h="2291" extrusionOk="0">
                  <a:moveTo>
                    <a:pt x="2012" y="0"/>
                  </a:moveTo>
                  <a:cubicBezTo>
                    <a:pt x="1881" y="119"/>
                    <a:pt x="1738" y="191"/>
                    <a:pt x="1727" y="393"/>
                  </a:cubicBezTo>
                  <a:cubicBezTo>
                    <a:pt x="1905" y="774"/>
                    <a:pt x="1524" y="893"/>
                    <a:pt x="1453" y="1143"/>
                  </a:cubicBezTo>
                  <a:cubicBezTo>
                    <a:pt x="1084" y="1703"/>
                    <a:pt x="655" y="2167"/>
                    <a:pt x="0" y="2275"/>
                  </a:cubicBezTo>
                  <a:cubicBezTo>
                    <a:pt x="65" y="2285"/>
                    <a:pt x="128" y="2290"/>
                    <a:pt x="191" y="2290"/>
                  </a:cubicBezTo>
                  <a:cubicBezTo>
                    <a:pt x="547" y="2290"/>
                    <a:pt x="881" y="2136"/>
                    <a:pt x="1215" y="2024"/>
                  </a:cubicBezTo>
                  <a:cubicBezTo>
                    <a:pt x="1322" y="1822"/>
                    <a:pt x="1560" y="1965"/>
                    <a:pt x="1679" y="1786"/>
                  </a:cubicBezTo>
                  <a:cubicBezTo>
                    <a:pt x="1667" y="1751"/>
                    <a:pt x="1631" y="1727"/>
                    <a:pt x="1619" y="1691"/>
                  </a:cubicBezTo>
                  <a:lnTo>
                    <a:pt x="1619" y="1691"/>
                  </a:lnTo>
                  <a:cubicBezTo>
                    <a:pt x="1655" y="1727"/>
                    <a:pt x="1667" y="1751"/>
                    <a:pt x="1679" y="1786"/>
                  </a:cubicBezTo>
                  <a:cubicBezTo>
                    <a:pt x="1774" y="1763"/>
                    <a:pt x="1834" y="1691"/>
                    <a:pt x="1905" y="1632"/>
                  </a:cubicBezTo>
                  <a:cubicBezTo>
                    <a:pt x="2370" y="1298"/>
                    <a:pt x="2036" y="643"/>
                    <a:pt x="2370" y="262"/>
                  </a:cubicBezTo>
                  <a:cubicBezTo>
                    <a:pt x="2286" y="96"/>
                    <a:pt x="2155" y="24"/>
                    <a:pt x="20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8888062" y="3870427"/>
              <a:ext cx="73693" cy="94554"/>
            </a:xfrm>
            <a:custGeom>
              <a:avLst/>
              <a:gdLst/>
              <a:ahLst/>
              <a:cxnLst/>
              <a:rect l="l" t="t" r="r" b="b"/>
              <a:pathLst>
                <a:path w="2335" h="2996" extrusionOk="0">
                  <a:moveTo>
                    <a:pt x="617" y="0"/>
                  </a:moveTo>
                  <a:cubicBezTo>
                    <a:pt x="596" y="0"/>
                    <a:pt x="573" y="4"/>
                    <a:pt x="549" y="12"/>
                  </a:cubicBezTo>
                  <a:cubicBezTo>
                    <a:pt x="596" y="155"/>
                    <a:pt x="1" y="453"/>
                    <a:pt x="632" y="488"/>
                  </a:cubicBezTo>
                  <a:cubicBezTo>
                    <a:pt x="680" y="488"/>
                    <a:pt x="751" y="608"/>
                    <a:pt x="751" y="679"/>
                  </a:cubicBezTo>
                  <a:cubicBezTo>
                    <a:pt x="787" y="1108"/>
                    <a:pt x="1227" y="1215"/>
                    <a:pt x="1334" y="1643"/>
                  </a:cubicBezTo>
                  <a:cubicBezTo>
                    <a:pt x="1358" y="1810"/>
                    <a:pt x="1442" y="1977"/>
                    <a:pt x="1430" y="2167"/>
                  </a:cubicBezTo>
                  <a:cubicBezTo>
                    <a:pt x="1620" y="2429"/>
                    <a:pt x="2180" y="2334"/>
                    <a:pt x="2049" y="2965"/>
                  </a:cubicBezTo>
                  <a:cubicBezTo>
                    <a:pt x="2046" y="2987"/>
                    <a:pt x="2057" y="2996"/>
                    <a:pt x="2077" y="2996"/>
                  </a:cubicBezTo>
                  <a:cubicBezTo>
                    <a:pt x="2133" y="2996"/>
                    <a:pt x="2256" y="2932"/>
                    <a:pt x="2335" y="2905"/>
                  </a:cubicBezTo>
                  <a:cubicBezTo>
                    <a:pt x="2096" y="2239"/>
                    <a:pt x="1763" y="1620"/>
                    <a:pt x="1442" y="1024"/>
                  </a:cubicBezTo>
                  <a:cubicBezTo>
                    <a:pt x="1227" y="750"/>
                    <a:pt x="953" y="524"/>
                    <a:pt x="858" y="155"/>
                  </a:cubicBezTo>
                  <a:cubicBezTo>
                    <a:pt x="789" y="86"/>
                    <a:pt x="720" y="0"/>
                    <a:pt x="6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8758827" y="3342128"/>
              <a:ext cx="54883" cy="71357"/>
            </a:xfrm>
            <a:custGeom>
              <a:avLst/>
              <a:gdLst/>
              <a:ahLst/>
              <a:cxnLst/>
              <a:rect l="l" t="t" r="r" b="b"/>
              <a:pathLst>
                <a:path w="1739" h="2261" extrusionOk="0">
                  <a:moveTo>
                    <a:pt x="1512" y="0"/>
                  </a:moveTo>
                  <a:lnTo>
                    <a:pt x="1512" y="0"/>
                  </a:lnTo>
                  <a:cubicBezTo>
                    <a:pt x="1250" y="72"/>
                    <a:pt x="1203" y="476"/>
                    <a:pt x="953" y="607"/>
                  </a:cubicBezTo>
                  <a:cubicBezTo>
                    <a:pt x="726" y="738"/>
                    <a:pt x="595" y="953"/>
                    <a:pt x="774" y="1310"/>
                  </a:cubicBezTo>
                  <a:cubicBezTo>
                    <a:pt x="888" y="1538"/>
                    <a:pt x="827" y="1788"/>
                    <a:pt x="530" y="1788"/>
                  </a:cubicBezTo>
                  <a:cubicBezTo>
                    <a:pt x="516" y="1788"/>
                    <a:pt x="503" y="1787"/>
                    <a:pt x="488" y="1786"/>
                  </a:cubicBezTo>
                  <a:cubicBezTo>
                    <a:pt x="322" y="1786"/>
                    <a:pt x="167" y="1810"/>
                    <a:pt x="0" y="1822"/>
                  </a:cubicBezTo>
                  <a:cubicBezTo>
                    <a:pt x="107" y="2239"/>
                    <a:pt x="524" y="1881"/>
                    <a:pt x="619" y="2239"/>
                  </a:cubicBezTo>
                  <a:cubicBezTo>
                    <a:pt x="650" y="2254"/>
                    <a:pt x="676" y="2261"/>
                    <a:pt x="697" y="2261"/>
                  </a:cubicBezTo>
                  <a:cubicBezTo>
                    <a:pt x="774" y="2261"/>
                    <a:pt x="796" y="2175"/>
                    <a:pt x="834" y="2119"/>
                  </a:cubicBezTo>
                  <a:cubicBezTo>
                    <a:pt x="1012" y="1738"/>
                    <a:pt x="1036" y="1298"/>
                    <a:pt x="1417" y="1060"/>
                  </a:cubicBezTo>
                  <a:cubicBezTo>
                    <a:pt x="1560" y="953"/>
                    <a:pt x="1691" y="750"/>
                    <a:pt x="1548" y="488"/>
                  </a:cubicBezTo>
                  <a:cubicBezTo>
                    <a:pt x="1322" y="334"/>
                    <a:pt x="1738" y="179"/>
                    <a:pt x="15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8768579" y="4185671"/>
              <a:ext cx="39482" cy="62868"/>
            </a:xfrm>
            <a:custGeom>
              <a:avLst/>
              <a:gdLst/>
              <a:ahLst/>
              <a:cxnLst/>
              <a:rect l="l" t="t" r="r" b="b"/>
              <a:pathLst>
                <a:path w="1251" h="1992" extrusionOk="0">
                  <a:moveTo>
                    <a:pt x="929" y="1"/>
                  </a:moveTo>
                  <a:cubicBezTo>
                    <a:pt x="608" y="584"/>
                    <a:pt x="417" y="1251"/>
                    <a:pt x="1" y="1775"/>
                  </a:cubicBezTo>
                  <a:cubicBezTo>
                    <a:pt x="54" y="1944"/>
                    <a:pt x="163" y="1991"/>
                    <a:pt x="295" y="1991"/>
                  </a:cubicBezTo>
                  <a:cubicBezTo>
                    <a:pt x="312" y="1991"/>
                    <a:pt x="329" y="1990"/>
                    <a:pt x="346" y="1989"/>
                  </a:cubicBezTo>
                  <a:cubicBezTo>
                    <a:pt x="667" y="1906"/>
                    <a:pt x="1060" y="1941"/>
                    <a:pt x="1179" y="1453"/>
                  </a:cubicBezTo>
                  <a:cubicBezTo>
                    <a:pt x="1191" y="1358"/>
                    <a:pt x="1191" y="1275"/>
                    <a:pt x="1168" y="1179"/>
                  </a:cubicBezTo>
                  <a:cubicBezTo>
                    <a:pt x="1132" y="989"/>
                    <a:pt x="1144" y="798"/>
                    <a:pt x="1203" y="620"/>
                  </a:cubicBezTo>
                  <a:cubicBezTo>
                    <a:pt x="1227" y="572"/>
                    <a:pt x="1239" y="525"/>
                    <a:pt x="1251" y="465"/>
                  </a:cubicBezTo>
                  <a:cubicBezTo>
                    <a:pt x="1251" y="417"/>
                    <a:pt x="1239" y="358"/>
                    <a:pt x="1203" y="322"/>
                  </a:cubicBezTo>
                  <a:cubicBezTo>
                    <a:pt x="1120" y="215"/>
                    <a:pt x="1084" y="36"/>
                    <a:pt x="9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8672387" y="4326204"/>
              <a:ext cx="46646" cy="49833"/>
            </a:xfrm>
            <a:custGeom>
              <a:avLst/>
              <a:gdLst/>
              <a:ahLst/>
              <a:cxnLst/>
              <a:rect l="l" t="t" r="r" b="b"/>
              <a:pathLst>
                <a:path w="1478" h="1579" extrusionOk="0">
                  <a:moveTo>
                    <a:pt x="1037" y="1"/>
                  </a:moveTo>
                  <a:cubicBezTo>
                    <a:pt x="727" y="286"/>
                    <a:pt x="429" y="548"/>
                    <a:pt x="120" y="846"/>
                  </a:cubicBezTo>
                  <a:cubicBezTo>
                    <a:pt x="1" y="1108"/>
                    <a:pt x="144" y="1286"/>
                    <a:pt x="239" y="1489"/>
                  </a:cubicBezTo>
                  <a:cubicBezTo>
                    <a:pt x="429" y="1441"/>
                    <a:pt x="608" y="1382"/>
                    <a:pt x="787" y="1263"/>
                  </a:cubicBezTo>
                  <a:cubicBezTo>
                    <a:pt x="840" y="1228"/>
                    <a:pt x="879" y="1214"/>
                    <a:pt x="908" y="1214"/>
                  </a:cubicBezTo>
                  <a:cubicBezTo>
                    <a:pt x="1008" y="1214"/>
                    <a:pt x="988" y="1387"/>
                    <a:pt x="1025" y="1489"/>
                  </a:cubicBezTo>
                  <a:cubicBezTo>
                    <a:pt x="1102" y="1548"/>
                    <a:pt x="1176" y="1578"/>
                    <a:pt x="1251" y="1578"/>
                  </a:cubicBezTo>
                  <a:cubicBezTo>
                    <a:pt x="1325" y="1578"/>
                    <a:pt x="1400" y="1548"/>
                    <a:pt x="1477" y="1489"/>
                  </a:cubicBezTo>
                  <a:cubicBezTo>
                    <a:pt x="1358" y="1251"/>
                    <a:pt x="1132" y="1048"/>
                    <a:pt x="1370" y="751"/>
                  </a:cubicBezTo>
                  <a:cubicBezTo>
                    <a:pt x="1275" y="632"/>
                    <a:pt x="1096" y="584"/>
                    <a:pt x="1144" y="358"/>
                  </a:cubicBezTo>
                  <a:cubicBezTo>
                    <a:pt x="1120" y="239"/>
                    <a:pt x="1072" y="120"/>
                    <a:pt x="10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8736262" y="4267630"/>
              <a:ext cx="46646" cy="49202"/>
            </a:xfrm>
            <a:custGeom>
              <a:avLst/>
              <a:gdLst/>
              <a:ahLst/>
              <a:cxnLst/>
              <a:rect l="l" t="t" r="r" b="b"/>
              <a:pathLst>
                <a:path w="1478" h="1559" extrusionOk="0">
                  <a:moveTo>
                    <a:pt x="1170" y="0"/>
                  </a:moveTo>
                  <a:cubicBezTo>
                    <a:pt x="959" y="0"/>
                    <a:pt x="750" y="193"/>
                    <a:pt x="536" y="193"/>
                  </a:cubicBezTo>
                  <a:cubicBezTo>
                    <a:pt x="521" y="193"/>
                    <a:pt x="505" y="192"/>
                    <a:pt x="489" y="190"/>
                  </a:cubicBezTo>
                  <a:cubicBezTo>
                    <a:pt x="382" y="321"/>
                    <a:pt x="167" y="321"/>
                    <a:pt x="132" y="547"/>
                  </a:cubicBezTo>
                  <a:cubicBezTo>
                    <a:pt x="1" y="725"/>
                    <a:pt x="191" y="940"/>
                    <a:pt x="84" y="1118"/>
                  </a:cubicBezTo>
                  <a:cubicBezTo>
                    <a:pt x="179" y="1214"/>
                    <a:pt x="60" y="1333"/>
                    <a:pt x="120" y="1440"/>
                  </a:cubicBezTo>
                  <a:lnTo>
                    <a:pt x="346" y="1440"/>
                  </a:lnTo>
                  <a:cubicBezTo>
                    <a:pt x="381" y="1495"/>
                    <a:pt x="422" y="1511"/>
                    <a:pt x="467" y="1511"/>
                  </a:cubicBezTo>
                  <a:cubicBezTo>
                    <a:pt x="530" y="1511"/>
                    <a:pt x="599" y="1480"/>
                    <a:pt x="664" y="1480"/>
                  </a:cubicBezTo>
                  <a:cubicBezTo>
                    <a:pt x="712" y="1480"/>
                    <a:pt x="759" y="1497"/>
                    <a:pt x="798" y="1559"/>
                  </a:cubicBezTo>
                  <a:lnTo>
                    <a:pt x="1251" y="797"/>
                  </a:lnTo>
                  <a:cubicBezTo>
                    <a:pt x="1096" y="487"/>
                    <a:pt x="1453" y="416"/>
                    <a:pt x="1477" y="178"/>
                  </a:cubicBezTo>
                  <a:cubicBezTo>
                    <a:pt x="1374" y="45"/>
                    <a:pt x="1272" y="0"/>
                    <a:pt x="1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8819326" y="3063303"/>
              <a:ext cx="36831" cy="60248"/>
            </a:xfrm>
            <a:custGeom>
              <a:avLst/>
              <a:gdLst/>
              <a:ahLst/>
              <a:cxnLst/>
              <a:rect l="l" t="t" r="r" b="b"/>
              <a:pathLst>
                <a:path w="1167" h="1909" extrusionOk="0">
                  <a:moveTo>
                    <a:pt x="726" y="1"/>
                  </a:moveTo>
                  <a:cubicBezTo>
                    <a:pt x="691" y="1"/>
                    <a:pt x="643" y="1"/>
                    <a:pt x="595" y="25"/>
                  </a:cubicBezTo>
                  <a:cubicBezTo>
                    <a:pt x="357" y="286"/>
                    <a:pt x="274" y="620"/>
                    <a:pt x="155" y="953"/>
                  </a:cubicBezTo>
                  <a:cubicBezTo>
                    <a:pt x="0" y="1215"/>
                    <a:pt x="167" y="1441"/>
                    <a:pt x="226" y="1680"/>
                  </a:cubicBezTo>
                  <a:cubicBezTo>
                    <a:pt x="318" y="1788"/>
                    <a:pt x="405" y="1909"/>
                    <a:pt x="522" y="1909"/>
                  </a:cubicBezTo>
                  <a:cubicBezTo>
                    <a:pt x="572" y="1909"/>
                    <a:pt x="627" y="1887"/>
                    <a:pt x="691" y="1834"/>
                  </a:cubicBezTo>
                  <a:cubicBezTo>
                    <a:pt x="774" y="1501"/>
                    <a:pt x="845" y="1179"/>
                    <a:pt x="941" y="846"/>
                  </a:cubicBezTo>
                  <a:cubicBezTo>
                    <a:pt x="1060" y="727"/>
                    <a:pt x="1167" y="608"/>
                    <a:pt x="1024" y="406"/>
                  </a:cubicBezTo>
                  <a:cubicBezTo>
                    <a:pt x="881" y="310"/>
                    <a:pt x="869" y="108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8631423" y="4352492"/>
              <a:ext cx="56019" cy="57376"/>
            </a:xfrm>
            <a:custGeom>
              <a:avLst/>
              <a:gdLst/>
              <a:ahLst/>
              <a:cxnLst/>
              <a:rect l="l" t="t" r="r" b="b"/>
              <a:pathLst>
                <a:path w="1775" h="1818" extrusionOk="0">
                  <a:moveTo>
                    <a:pt x="1430" y="1"/>
                  </a:moveTo>
                  <a:lnTo>
                    <a:pt x="1430" y="1"/>
                  </a:lnTo>
                  <a:cubicBezTo>
                    <a:pt x="1239" y="168"/>
                    <a:pt x="1001" y="275"/>
                    <a:pt x="894" y="537"/>
                  </a:cubicBezTo>
                  <a:cubicBezTo>
                    <a:pt x="996" y="907"/>
                    <a:pt x="961" y="1061"/>
                    <a:pt x="716" y="1061"/>
                  </a:cubicBezTo>
                  <a:cubicBezTo>
                    <a:pt x="646" y="1061"/>
                    <a:pt x="559" y="1049"/>
                    <a:pt x="453" y="1025"/>
                  </a:cubicBezTo>
                  <a:cubicBezTo>
                    <a:pt x="215" y="1025"/>
                    <a:pt x="108" y="1239"/>
                    <a:pt x="1" y="1418"/>
                  </a:cubicBezTo>
                  <a:cubicBezTo>
                    <a:pt x="47" y="1717"/>
                    <a:pt x="153" y="1817"/>
                    <a:pt x="288" y="1817"/>
                  </a:cubicBezTo>
                  <a:cubicBezTo>
                    <a:pt x="400" y="1817"/>
                    <a:pt x="533" y="1749"/>
                    <a:pt x="668" y="1668"/>
                  </a:cubicBezTo>
                  <a:cubicBezTo>
                    <a:pt x="1251" y="1656"/>
                    <a:pt x="1263" y="1001"/>
                    <a:pt x="1549" y="644"/>
                  </a:cubicBezTo>
                  <a:cubicBezTo>
                    <a:pt x="1775" y="370"/>
                    <a:pt x="1418" y="227"/>
                    <a:pt x="14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8751316" y="4241657"/>
              <a:ext cx="50748" cy="39923"/>
            </a:xfrm>
            <a:custGeom>
              <a:avLst/>
              <a:gdLst/>
              <a:ahLst/>
              <a:cxnLst/>
              <a:rect l="l" t="t" r="r" b="b"/>
              <a:pathLst>
                <a:path w="1608" h="1265" extrusionOk="0">
                  <a:moveTo>
                    <a:pt x="548" y="1"/>
                  </a:moveTo>
                  <a:cubicBezTo>
                    <a:pt x="369" y="346"/>
                    <a:pt x="179" y="679"/>
                    <a:pt x="0" y="1025"/>
                  </a:cubicBezTo>
                  <a:cubicBezTo>
                    <a:pt x="83" y="1070"/>
                    <a:pt x="179" y="1264"/>
                    <a:pt x="252" y="1264"/>
                  </a:cubicBezTo>
                  <a:cubicBezTo>
                    <a:pt x="274" y="1264"/>
                    <a:pt x="293" y="1247"/>
                    <a:pt x="310" y="1203"/>
                  </a:cubicBezTo>
                  <a:cubicBezTo>
                    <a:pt x="388" y="1005"/>
                    <a:pt x="484" y="953"/>
                    <a:pt x="586" y="953"/>
                  </a:cubicBezTo>
                  <a:cubicBezTo>
                    <a:pt x="699" y="953"/>
                    <a:pt x="818" y="1018"/>
                    <a:pt x="927" y="1018"/>
                  </a:cubicBezTo>
                  <a:cubicBezTo>
                    <a:pt x="944" y="1018"/>
                    <a:pt x="960" y="1016"/>
                    <a:pt x="976" y="1013"/>
                  </a:cubicBezTo>
                  <a:lnTo>
                    <a:pt x="1310" y="1013"/>
                  </a:lnTo>
                  <a:cubicBezTo>
                    <a:pt x="1607" y="953"/>
                    <a:pt x="1310" y="715"/>
                    <a:pt x="1393" y="596"/>
                  </a:cubicBezTo>
                  <a:cubicBezTo>
                    <a:pt x="1393" y="536"/>
                    <a:pt x="1381" y="477"/>
                    <a:pt x="1369" y="429"/>
                  </a:cubicBezTo>
                  <a:cubicBezTo>
                    <a:pt x="1262" y="191"/>
                    <a:pt x="1060" y="179"/>
                    <a:pt x="881" y="120"/>
                  </a:cubicBezTo>
                  <a:cubicBezTo>
                    <a:pt x="762" y="84"/>
                    <a:pt x="655" y="48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8586357" y="4409993"/>
              <a:ext cx="46235" cy="44373"/>
            </a:xfrm>
            <a:custGeom>
              <a:avLst/>
              <a:gdLst/>
              <a:ahLst/>
              <a:cxnLst/>
              <a:rect l="l" t="t" r="r" b="b"/>
              <a:pathLst>
                <a:path w="1465" h="1406" extrusionOk="0">
                  <a:moveTo>
                    <a:pt x="1084" y="1"/>
                  </a:moveTo>
                  <a:cubicBezTo>
                    <a:pt x="786" y="298"/>
                    <a:pt x="405" y="453"/>
                    <a:pt x="191" y="858"/>
                  </a:cubicBezTo>
                  <a:cubicBezTo>
                    <a:pt x="0" y="1406"/>
                    <a:pt x="488" y="1203"/>
                    <a:pt x="643" y="1370"/>
                  </a:cubicBezTo>
                  <a:cubicBezTo>
                    <a:pt x="834" y="1346"/>
                    <a:pt x="953" y="1251"/>
                    <a:pt x="965" y="1025"/>
                  </a:cubicBezTo>
                  <a:cubicBezTo>
                    <a:pt x="988" y="751"/>
                    <a:pt x="1131" y="727"/>
                    <a:pt x="1310" y="727"/>
                  </a:cubicBezTo>
                  <a:cubicBezTo>
                    <a:pt x="1465" y="382"/>
                    <a:pt x="1298" y="179"/>
                    <a:pt x="10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8677657" y="3297030"/>
              <a:ext cx="34211" cy="54567"/>
            </a:xfrm>
            <a:custGeom>
              <a:avLst/>
              <a:gdLst/>
              <a:ahLst/>
              <a:cxnLst/>
              <a:rect l="l" t="t" r="r" b="b"/>
              <a:pathLst>
                <a:path w="1084" h="1729" extrusionOk="0">
                  <a:moveTo>
                    <a:pt x="977" y="0"/>
                  </a:moveTo>
                  <a:cubicBezTo>
                    <a:pt x="679" y="417"/>
                    <a:pt x="215" y="643"/>
                    <a:pt x="0" y="1155"/>
                  </a:cubicBezTo>
                  <a:cubicBezTo>
                    <a:pt x="0" y="1405"/>
                    <a:pt x="143" y="1524"/>
                    <a:pt x="310" y="1643"/>
                  </a:cubicBezTo>
                  <a:cubicBezTo>
                    <a:pt x="427" y="1650"/>
                    <a:pt x="565" y="1729"/>
                    <a:pt x="674" y="1729"/>
                  </a:cubicBezTo>
                  <a:cubicBezTo>
                    <a:pt x="776" y="1729"/>
                    <a:pt x="852" y="1659"/>
                    <a:pt x="858" y="1393"/>
                  </a:cubicBezTo>
                  <a:cubicBezTo>
                    <a:pt x="893" y="1036"/>
                    <a:pt x="846" y="643"/>
                    <a:pt x="1072" y="334"/>
                  </a:cubicBezTo>
                  <a:cubicBezTo>
                    <a:pt x="1084" y="215"/>
                    <a:pt x="1072" y="96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8878689" y="3147598"/>
              <a:ext cx="42480" cy="85212"/>
            </a:xfrm>
            <a:custGeom>
              <a:avLst/>
              <a:gdLst/>
              <a:ahLst/>
              <a:cxnLst/>
              <a:rect l="l" t="t" r="r" b="b"/>
              <a:pathLst>
                <a:path w="1346" h="2700" extrusionOk="0">
                  <a:moveTo>
                    <a:pt x="1176" y="1"/>
                  </a:moveTo>
                  <a:cubicBezTo>
                    <a:pt x="1136" y="1"/>
                    <a:pt x="1091" y="22"/>
                    <a:pt x="1036" y="68"/>
                  </a:cubicBezTo>
                  <a:cubicBezTo>
                    <a:pt x="810" y="378"/>
                    <a:pt x="1024" y="842"/>
                    <a:pt x="667" y="1199"/>
                  </a:cubicBezTo>
                  <a:cubicBezTo>
                    <a:pt x="393" y="1485"/>
                    <a:pt x="215" y="2021"/>
                    <a:pt x="36" y="2461"/>
                  </a:cubicBezTo>
                  <a:cubicBezTo>
                    <a:pt x="0" y="2592"/>
                    <a:pt x="60" y="2652"/>
                    <a:pt x="143" y="2699"/>
                  </a:cubicBezTo>
                  <a:cubicBezTo>
                    <a:pt x="596" y="1902"/>
                    <a:pt x="1167" y="1164"/>
                    <a:pt x="1346" y="187"/>
                  </a:cubicBezTo>
                  <a:cubicBezTo>
                    <a:pt x="1299" y="72"/>
                    <a:pt x="1248" y="1"/>
                    <a:pt x="1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8798276" y="2864355"/>
              <a:ext cx="40996" cy="57692"/>
            </a:xfrm>
            <a:custGeom>
              <a:avLst/>
              <a:gdLst/>
              <a:ahLst/>
              <a:cxnLst/>
              <a:rect l="l" t="t" r="r" b="b"/>
              <a:pathLst>
                <a:path w="1299" h="1828" extrusionOk="0">
                  <a:moveTo>
                    <a:pt x="216" y="0"/>
                  </a:moveTo>
                  <a:cubicBezTo>
                    <a:pt x="166" y="0"/>
                    <a:pt x="114" y="15"/>
                    <a:pt x="60" y="42"/>
                  </a:cubicBezTo>
                  <a:cubicBezTo>
                    <a:pt x="12" y="66"/>
                    <a:pt x="0" y="125"/>
                    <a:pt x="12" y="197"/>
                  </a:cubicBezTo>
                  <a:cubicBezTo>
                    <a:pt x="405" y="661"/>
                    <a:pt x="346" y="1423"/>
                    <a:pt x="834" y="1828"/>
                  </a:cubicBezTo>
                  <a:cubicBezTo>
                    <a:pt x="1036" y="1685"/>
                    <a:pt x="1298" y="1602"/>
                    <a:pt x="1143" y="1233"/>
                  </a:cubicBezTo>
                  <a:cubicBezTo>
                    <a:pt x="917" y="1042"/>
                    <a:pt x="905" y="673"/>
                    <a:pt x="703" y="483"/>
                  </a:cubicBezTo>
                  <a:cubicBezTo>
                    <a:pt x="608" y="316"/>
                    <a:pt x="203" y="447"/>
                    <a:pt x="381" y="66"/>
                  </a:cubicBezTo>
                  <a:cubicBezTo>
                    <a:pt x="330" y="21"/>
                    <a:pt x="275" y="0"/>
                    <a:pt x="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8913246" y="3078326"/>
              <a:ext cx="26353" cy="55293"/>
            </a:xfrm>
            <a:custGeom>
              <a:avLst/>
              <a:gdLst/>
              <a:ahLst/>
              <a:cxnLst/>
              <a:rect l="l" t="t" r="r" b="b"/>
              <a:pathLst>
                <a:path w="835" h="1752" extrusionOk="0">
                  <a:moveTo>
                    <a:pt x="834" y="1"/>
                  </a:moveTo>
                  <a:lnTo>
                    <a:pt x="834" y="1"/>
                  </a:lnTo>
                  <a:cubicBezTo>
                    <a:pt x="382" y="49"/>
                    <a:pt x="120" y="180"/>
                    <a:pt x="548" y="680"/>
                  </a:cubicBezTo>
                  <a:cubicBezTo>
                    <a:pt x="523" y="694"/>
                    <a:pt x="496" y="700"/>
                    <a:pt x="470" y="700"/>
                  </a:cubicBezTo>
                  <a:cubicBezTo>
                    <a:pt x="384" y="700"/>
                    <a:pt x="296" y="641"/>
                    <a:pt x="220" y="641"/>
                  </a:cubicBezTo>
                  <a:cubicBezTo>
                    <a:pt x="168" y="641"/>
                    <a:pt x="121" y="669"/>
                    <a:pt x="84" y="763"/>
                  </a:cubicBezTo>
                  <a:cubicBezTo>
                    <a:pt x="1" y="1013"/>
                    <a:pt x="358" y="1013"/>
                    <a:pt x="346" y="1299"/>
                  </a:cubicBezTo>
                  <a:cubicBezTo>
                    <a:pt x="340" y="1299"/>
                    <a:pt x="333" y="1300"/>
                    <a:pt x="327" y="1300"/>
                  </a:cubicBezTo>
                  <a:cubicBezTo>
                    <a:pt x="285" y="1300"/>
                    <a:pt x="234" y="1288"/>
                    <a:pt x="186" y="1288"/>
                  </a:cubicBezTo>
                  <a:cubicBezTo>
                    <a:pt x="110" y="1288"/>
                    <a:pt x="43" y="1318"/>
                    <a:pt x="36" y="1477"/>
                  </a:cubicBezTo>
                  <a:cubicBezTo>
                    <a:pt x="191" y="1561"/>
                    <a:pt x="346" y="1668"/>
                    <a:pt x="513" y="1751"/>
                  </a:cubicBezTo>
                  <a:cubicBezTo>
                    <a:pt x="715" y="1192"/>
                    <a:pt x="775" y="584"/>
                    <a:pt x="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8759553" y="3177547"/>
              <a:ext cx="36483" cy="52074"/>
            </a:xfrm>
            <a:custGeom>
              <a:avLst/>
              <a:gdLst/>
              <a:ahLst/>
              <a:cxnLst/>
              <a:rect l="l" t="t" r="r" b="b"/>
              <a:pathLst>
                <a:path w="1156" h="1650" extrusionOk="0">
                  <a:moveTo>
                    <a:pt x="703" y="0"/>
                  </a:moveTo>
                  <a:cubicBezTo>
                    <a:pt x="394" y="262"/>
                    <a:pt x="180" y="619"/>
                    <a:pt x="37" y="1024"/>
                  </a:cubicBezTo>
                  <a:cubicBezTo>
                    <a:pt x="1" y="1191"/>
                    <a:pt x="215" y="1143"/>
                    <a:pt x="215" y="1286"/>
                  </a:cubicBezTo>
                  <a:cubicBezTo>
                    <a:pt x="215" y="1465"/>
                    <a:pt x="275" y="1619"/>
                    <a:pt x="453" y="1643"/>
                  </a:cubicBezTo>
                  <a:cubicBezTo>
                    <a:pt x="474" y="1647"/>
                    <a:pt x="492" y="1649"/>
                    <a:pt x="508" y="1649"/>
                  </a:cubicBezTo>
                  <a:cubicBezTo>
                    <a:pt x="684" y="1649"/>
                    <a:pt x="648" y="1431"/>
                    <a:pt x="692" y="1322"/>
                  </a:cubicBezTo>
                  <a:cubicBezTo>
                    <a:pt x="775" y="1096"/>
                    <a:pt x="930" y="953"/>
                    <a:pt x="1049" y="762"/>
                  </a:cubicBezTo>
                  <a:cubicBezTo>
                    <a:pt x="1132" y="715"/>
                    <a:pt x="1156" y="607"/>
                    <a:pt x="1156" y="500"/>
                  </a:cubicBezTo>
                  <a:cubicBezTo>
                    <a:pt x="1013" y="322"/>
                    <a:pt x="834" y="203"/>
                    <a:pt x="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8716633" y="3241928"/>
              <a:ext cx="50496" cy="68454"/>
            </a:xfrm>
            <a:custGeom>
              <a:avLst/>
              <a:gdLst/>
              <a:ahLst/>
              <a:cxnLst/>
              <a:rect l="l" t="t" r="r" b="b"/>
              <a:pathLst>
                <a:path w="1600" h="2169" extrusionOk="0">
                  <a:moveTo>
                    <a:pt x="1390" y="0"/>
                  </a:moveTo>
                  <a:cubicBezTo>
                    <a:pt x="1332" y="0"/>
                    <a:pt x="1265" y="22"/>
                    <a:pt x="1206" y="32"/>
                  </a:cubicBezTo>
                  <a:cubicBezTo>
                    <a:pt x="1004" y="80"/>
                    <a:pt x="849" y="211"/>
                    <a:pt x="635" y="211"/>
                  </a:cubicBezTo>
                  <a:cubicBezTo>
                    <a:pt x="587" y="306"/>
                    <a:pt x="563" y="377"/>
                    <a:pt x="516" y="472"/>
                  </a:cubicBezTo>
                  <a:cubicBezTo>
                    <a:pt x="813" y="889"/>
                    <a:pt x="516" y="1103"/>
                    <a:pt x="289" y="1354"/>
                  </a:cubicBezTo>
                  <a:cubicBezTo>
                    <a:pt x="170" y="1484"/>
                    <a:pt x="75" y="1627"/>
                    <a:pt x="39" y="1806"/>
                  </a:cubicBezTo>
                  <a:cubicBezTo>
                    <a:pt x="1" y="1999"/>
                    <a:pt x="17" y="2169"/>
                    <a:pt x="177" y="2169"/>
                  </a:cubicBezTo>
                  <a:cubicBezTo>
                    <a:pt x="214" y="2169"/>
                    <a:pt x="259" y="2160"/>
                    <a:pt x="313" y="2139"/>
                  </a:cubicBezTo>
                  <a:cubicBezTo>
                    <a:pt x="337" y="1675"/>
                    <a:pt x="611" y="1473"/>
                    <a:pt x="968" y="1365"/>
                  </a:cubicBezTo>
                  <a:cubicBezTo>
                    <a:pt x="1028" y="1056"/>
                    <a:pt x="1397" y="973"/>
                    <a:pt x="1409" y="603"/>
                  </a:cubicBezTo>
                  <a:cubicBezTo>
                    <a:pt x="1004" y="270"/>
                    <a:pt x="1599" y="389"/>
                    <a:pt x="1540" y="234"/>
                  </a:cubicBezTo>
                  <a:cubicBezTo>
                    <a:pt x="1540" y="45"/>
                    <a:pt x="1474" y="0"/>
                    <a:pt x="1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8839966" y="3023381"/>
              <a:ext cx="31592" cy="54630"/>
            </a:xfrm>
            <a:custGeom>
              <a:avLst/>
              <a:gdLst/>
              <a:ahLst/>
              <a:cxnLst/>
              <a:rect l="l" t="t" r="r" b="b"/>
              <a:pathLst>
                <a:path w="1001" h="1731" extrusionOk="0">
                  <a:moveTo>
                    <a:pt x="389" y="0"/>
                  </a:moveTo>
                  <a:cubicBezTo>
                    <a:pt x="379" y="0"/>
                    <a:pt x="369" y="1"/>
                    <a:pt x="358" y="4"/>
                  </a:cubicBezTo>
                  <a:cubicBezTo>
                    <a:pt x="346" y="75"/>
                    <a:pt x="310" y="158"/>
                    <a:pt x="287" y="242"/>
                  </a:cubicBezTo>
                  <a:cubicBezTo>
                    <a:pt x="179" y="444"/>
                    <a:pt x="334" y="742"/>
                    <a:pt x="72" y="873"/>
                  </a:cubicBezTo>
                  <a:lnTo>
                    <a:pt x="72" y="861"/>
                  </a:lnTo>
                  <a:cubicBezTo>
                    <a:pt x="37" y="1028"/>
                    <a:pt x="1" y="1194"/>
                    <a:pt x="37" y="1349"/>
                  </a:cubicBezTo>
                  <a:cubicBezTo>
                    <a:pt x="179" y="1409"/>
                    <a:pt x="60" y="1730"/>
                    <a:pt x="287" y="1730"/>
                  </a:cubicBezTo>
                  <a:cubicBezTo>
                    <a:pt x="465" y="1623"/>
                    <a:pt x="406" y="1313"/>
                    <a:pt x="632" y="1254"/>
                  </a:cubicBezTo>
                  <a:cubicBezTo>
                    <a:pt x="584" y="873"/>
                    <a:pt x="1001" y="492"/>
                    <a:pt x="632" y="99"/>
                  </a:cubicBezTo>
                  <a:cubicBezTo>
                    <a:pt x="546" y="88"/>
                    <a:pt x="480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8620535" y="4397212"/>
              <a:ext cx="31592" cy="35726"/>
            </a:xfrm>
            <a:custGeom>
              <a:avLst/>
              <a:gdLst/>
              <a:ahLst/>
              <a:cxnLst/>
              <a:rect l="l" t="t" r="r" b="b"/>
              <a:pathLst>
                <a:path w="1001" h="1132" extrusionOk="0">
                  <a:moveTo>
                    <a:pt x="334" y="1"/>
                  </a:moveTo>
                  <a:cubicBezTo>
                    <a:pt x="215" y="120"/>
                    <a:pt x="13" y="144"/>
                    <a:pt x="1" y="382"/>
                  </a:cubicBezTo>
                  <a:cubicBezTo>
                    <a:pt x="84" y="644"/>
                    <a:pt x="155" y="882"/>
                    <a:pt x="227" y="1132"/>
                  </a:cubicBezTo>
                  <a:cubicBezTo>
                    <a:pt x="560" y="906"/>
                    <a:pt x="775" y="584"/>
                    <a:pt x="1001" y="251"/>
                  </a:cubicBezTo>
                  <a:lnTo>
                    <a:pt x="1001" y="251"/>
                  </a:lnTo>
                  <a:cubicBezTo>
                    <a:pt x="926" y="262"/>
                    <a:pt x="852" y="271"/>
                    <a:pt x="779" y="271"/>
                  </a:cubicBezTo>
                  <a:cubicBezTo>
                    <a:pt x="609" y="271"/>
                    <a:pt x="451" y="218"/>
                    <a:pt x="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8797897" y="4179012"/>
              <a:ext cx="40239" cy="34495"/>
            </a:xfrm>
            <a:custGeom>
              <a:avLst/>
              <a:gdLst/>
              <a:ahLst/>
              <a:cxnLst/>
              <a:rect l="l" t="t" r="r" b="b"/>
              <a:pathLst>
                <a:path w="1275" h="1093" extrusionOk="0">
                  <a:moveTo>
                    <a:pt x="203" y="1"/>
                  </a:moveTo>
                  <a:cubicBezTo>
                    <a:pt x="160" y="1"/>
                    <a:pt x="112" y="20"/>
                    <a:pt x="60" y="69"/>
                  </a:cubicBezTo>
                  <a:cubicBezTo>
                    <a:pt x="36" y="116"/>
                    <a:pt x="12" y="152"/>
                    <a:pt x="0" y="200"/>
                  </a:cubicBezTo>
                  <a:cubicBezTo>
                    <a:pt x="92" y="314"/>
                    <a:pt x="29" y="594"/>
                    <a:pt x="247" y="594"/>
                  </a:cubicBezTo>
                  <a:cubicBezTo>
                    <a:pt x="256" y="594"/>
                    <a:pt x="265" y="594"/>
                    <a:pt x="274" y="593"/>
                  </a:cubicBezTo>
                  <a:cubicBezTo>
                    <a:pt x="358" y="676"/>
                    <a:pt x="453" y="747"/>
                    <a:pt x="512" y="855"/>
                  </a:cubicBezTo>
                  <a:cubicBezTo>
                    <a:pt x="536" y="926"/>
                    <a:pt x="560" y="1009"/>
                    <a:pt x="608" y="1069"/>
                  </a:cubicBezTo>
                  <a:cubicBezTo>
                    <a:pt x="870" y="1033"/>
                    <a:pt x="1167" y="1093"/>
                    <a:pt x="1274" y="688"/>
                  </a:cubicBezTo>
                  <a:cubicBezTo>
                    <a:pt x="965" y="652"/>
                    <a:pt x="774" y="319"/>
                    <a:pt x="489" y="188"/>
                  </a:cubicBezTo>
                  <a:cubicBezTo>
                    <a:pt x="396" y="112"/>
                    <a:pt x="309" y="1"/>
                    <a:pt x="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8753936" y="3201974"/>
              <a:ext cx="39103" cy="32759"/>
            </a:xfrm>
            <a:custGeom>
              <a:avLst/>
              <a:gdLst/>
              <a:ahLst/>
              <a:cxnLst/>
              <a:rect l="l" t="t" r="r" b="b"/>
              <a:pathLst>
                <a:path w="1239" h="1038" extrusionOk="0">
                  <a:moveTo>
                    <a:pt x="1239" y="0"/>
                  </a:moveTo>
                  <a:cubicBezTo>
                    <a:pt x="989" y="119"/>
                    <a:pt x="822" y="310"/>
                    <a:pt x="798" y="631"/>
                  </a:cubicBezTo>
                  <a:cubicBezTo>
                    <a:pt x="780" y="722"/>
                    <a:pt x="762" y="799"/>
                    <a:pt x="696" y="799"/>
                  </a:cubicBezTo>
                  <a:cubicBezTo>
                    <a:pt x="676" y="799"/>
                    <a:pt x="651" y="791"/>
                    <a:pt x="619" y="774"/>
                  </a:cubicBezTo>
                  <a:cubicBezTo>
                    <a:pt x="536" y="726"/>
                    <a:pt x="500" y="679"/>
                    <a:pt x="536" y="572"/>
                  </a:cubicBezTo>
                  <a:cubicBezTo>
                    <a:pt x="669" y="288"/>
                    <a:pt x="621" y="228"/>
                    <a:pt x="525" y="228"/>
                  </a:cubicBezTo>
                  <a:cubicBezTo>
                    <a:pt x="453" y="228"/>
                    <a:pt x="354" y="262"/>
                    <a:pt x="283" y="262"/>
                  </a:cubicBezTo>
                  <a:cubicBezTo>
                    <a:pt x="261" y="262"/>
                    <a:pt x="242" y="258"/>
                    <a:pt x="227" y="250"/>
                  </a:cubicBezTo>
                  <a:cubicBezTo>
                    <a:pt x="60" y="298"/>
                    <a:pt x="0" y="429"/>
                    <a:pt x="0" y="607"/>
                  </a:cubicBezTo>
                  <a:cubicBezTo>
                    <a:pt x="70" y="911"/>
                    <a:pt x="215" y="1038"/>
                    <a:pt x="423" y="1038"/>
                  </a:cubicBezTo>
                  <a:cubicBezTo>
                    <a:pt x="500" y="1038"/>
                    <a:pt x="586" y="1021"/>
                    <a:pt x="679" y="988"/>
                  </a:cubicBezTo>
                  <a:cubicBezTo>
                    <a:pt x="1000" y="774"/>
                    <a:pt x="1060" y="334"/>
                    <a:pt x="1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8561173" y="4449915"/>
              <a:ext cx="34590" cy="26069"/>
            </a:xfrm>
            <a:custGeom>
              <a:avLst/>
              <a:gdLst/>
              <a:ahLst/>
              <a:cxnLst/>
              <a:rect l="l" t="t" r="r" b="b"/>
              <a:pathLst>
                <a:path w="1096" h="826" extrusionOk="0">
                  <a:moveTo>
                    <a:pt x="789" y="1"/>
                  </a:moveTo>
                  <a:cubicBezTo>
                    <a:pt x="676" y="1"/>
                    <a:pt x="554" y="51"/>
                    <a:pt x="429" y="105"/>
                  </a:cubicBezTo>
                  <a:cubicBezTo>
                    <a:pt x="415" y="103"/>
                    <a:pt x="401" y="102"/>
                    <a:pt x="388" y="102"/>
                  </a:cubicBezTo>
                  <a:cubicBezTo>
                    <a:pt x="143" y="102"/>
                    <a:pt x="136" y="410"/>
                    <a:pt x="0" y="557"/>
                  </a:cubicBezTo>
                  <a:cubicBezTo>
                    <a:pt x="162" y="753"/>
                    <a:pt x="292" y="826"/>
                    <a:pt x="404" y="826"/>
                  </a:cubicBezTo>
                  <a:cubicBezTo>
                    <a:pt x="686" y="826"/>
                    <a:pt x="848" y="354"/>
                    <a:pt x="1096" y="200"/>
                  </a:cubicBezTo>
                  <a:cubicBezTo>
                    <a:pt x="1007" y="51"/>
                    <a:pt x="902" y="1"/>
                    <a:pt x="7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8824565" y="2902478"/>
              <a:ext cx="28215" cy="40397"/>
            </a:xfrm>
            <a:custGeom>
              <a:avLst/>
              <a:gdLst/>
              <a:ahLst/>
              <a:cxnLst/>
              <a:rect l="l" t="t" r="r" b="b"/>
              <a:pathLst>
                <a:path w="894" h="128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394" y="322"/>
                    <a:pt x="1" y="334"/>
                    <a:pt x="13" y="596"/>
                  </a:cubicBezTo>
                  <a:cubicBezTo>
                    <a:pt x="120" y="715"/>
                    <a:pt x="227" y="822"/>
                    <a:pt x="215" y="1013"/>
                  </a:cubicBezTo>
                  <a:lnTo>
                    <a:pt x="215" y="1132"/>
                  </a:lnTo>
                  <a:cubicBezTo>
                    <a:pt x="383" y="1253"/>
                    <a:pt x="558" y="1279"/>
                    <a:pt x="740" y="1279"/>
                  </a:cubicBezTo>
                  <a:cubicBezTo>
                    <a:pt x="791" y="1279"/>
                    <a:pt x="842" y="1277"/>
                    <a:pt x="894" y="1275"/>
                  </a:cubicBezTo>
                  <a:cubicBezTo>
                    <a:pt x="834" y="763"/>
                    <a:pt x="584" y="394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8582223" y="3418028"/>
              <a:ext cx="28593" cy="34590"/>
            </a:xfrm>
            <a:custGeom>
              <a:avLst/>
              <a:gdLst/>
              <a:ahLst/>
              <a:cxnLst/>
              <a:rect l="l" t="t" r="r" b="b"/>
              <a:pathLst>
                <a:path w="906" h="1096" extrusionOk="0">
                  <a:moveTo>
                    <a:pt x="667" y="0"/>
                  </a:moveTo>
                  <a:cubicBezTo>
                    <a:pt x="381" y="60"/>
                    <a:pt x="238" y="334"/>
                    <a:pt x="24" y="512"/>
                  </a:cubicBezTo>
                  <a:cubicBezTo>
                    <a:pt x="0" y="869"/>
                    <a:pt x="0" y="869"/>
                    <a:pt x="596" y="1096"/>
                  </a:cubicBezTo>
                  <a:cubicBezTo>
                    <a:pt x="786" y="953"/>
                    <a:pt x="905" y="738"/>
                    <a:pt x="893" y="453"/>
                  </a:cubicBezTo>
                  <a:cubicBezTo>
                    <a:pt x="881" y="369"/>
                    <a:pt x="834" y="274"/>
                    <a:pt x="774" y="203"/>
                  </a:cubicBezTo>
                  <a:cubicBezTo>
                    <a:pt x="679" y="179"/>
                    <a:pt x="667" y="84"/>
                    <a:pt x="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8791491" y="2837908"/>
              <a:ext cx="47024" cy="30424"/>
            </a:xfrm>
            <a:custGeom>
              <a:avLst/>
              <a:gdLst/>
              <a:ahLst/>
              <a:cxnLst/>
              <a:rect l="l" t="t" r="r" b="b"/>
              <a:pathLst>
                <a:path w="1490" h="964" extrusionOk="0">
                  <a:moveTo>
                    <a:pt x="1139" y="1"/>
                  </a:moveTo>
                  <a:cubicBezTo>
                    <a:pt x="1001" y="1"/>
                    <a:pt x="858" y="39"/>
                    <a:pt x="714" y="39"/>
                  </a:cubicBezTo>
                  <a:cubicBezTo>
                    <a:pt x="686" y="39"/>
                    <a:pt x="659" y="38"/>
                    <a:pt x="632" y="35"/>
                  </a:cubicBezTo>
                  <a:cubicBezTo>
                    <a:pt x="477" y="130"/>
                    <a:pt x="239" y="11"/>
                    <a:pt x="168" y="297"/>
                  </a:cubicBezTo>
                  <a:lnTo>
                    <a:pt x="168" y="273"/>
                  </a:lnTo>
                  <a:lnTo>
                    <a:pt x="168" y="273"/>
                  </a:lnTo>
                  <a:cubicBezTo>
                    <a:pt x="1" y="535"/>
                    <a:pt x="156" y="713"/>
                    <a:pt x="275" y="892"/>
                  </a:cubicBezTo>
                  <a:cubicBezTo>
                    <a:pt x="382" y="904"/>
                    <a:pt x="465" y="904"/>
                    <a:pt x="572" y="916"/>
                  </a:cubicBezTo>
                  <a:cubicBezTo>
                    <a:pt x="594" y="949"/>
                    <a:pt x="614" y="964"/>
                    <a:pt x="633" y="964"/>
                  </a:cubicBezTo>
                  <a:cubicBezTo>
                    <a:pt x="655" y="964"/>
                    <a:pt x="678" y="943"/>
                    <a:pt x="703" y="904"/>
                  </a:cubicBezTo>
                  <a:cubicBezTo>
                    <a:pt x="595" y="262"/>
                    <a:pt x="871" y="128"/>
                    <a:pt x="1247" y="128"/>
                  </a:cubicBezTo>
                  <a:cubicBezTo>
                    <a:pt x="1324" y="128"/>
                    <a:pt x="1406" y="134"/>
                    <a:pt x="1489" y="142"/>
                  </a:cubicBezTo>
                  <a:cubicBezTo>
                    <a:pt x="1378" y="31"/>
                    <a:pt x="1260" y="1"/>
                    <a:pt x="11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8736641" y="3228421"/>
              <a:ext cx="37998" cy="24869"/>
            </a:xfrm>
            <a:custGeom>
              <a:avLst/>
              <a:gdLst/>
              <a:ahLst/>
              <a:cxnLst/>
              <a:rect l="l" t="t" r="r" b="b"/>
              <a:pathLst>
                <a:path w="1204" h="788" extrusionOk="0">
                  <a:moveTo>
                    <a:pt x="503" y="0"/>
                  </a:moveTo>
                  <a:cubicBezTo>
                    <a:pt x="461" y="0"/>
                    <a:pt x="417" y="9"/>
                    <a:pt x="370" y="31"/>
                  </a:cubicBezTo>
                  <a:cubicBezTo>
                    <a:pt x="251" y="246"/>
                    <a:pt x="120" y="436"/>
                    <a:pt x="1" y="650"/>
                  </a:cubicBezTo>
                  <a:cubicBezTo>
                    <a:pt x="75" y="748"/>
                    <a:pt x="150" y="787"/>
                    <a:pt x="226" y="787"/>
                  </a:cubicBezTo>
                  <a:cubicBezTo>
                    <a:pt x="308" y="787"/>
                    <a:pt x="391" y="742"/>
                    <a:pt x="477" y="674"/>
                  </a:cubicBezTo>
                  <a:cubicBezTo>
                    <a:pt x="553" y="605"/>
                    <a:pt x="634" y="539"/>
                    <a:pt x="716" y="539"/>
                  </a:cubicBezTo>
                  <a:cubicBezTo>
                    <a:pt x="774" y="539"/>
                    <a:pt x="834" y="573"/>
                    <a:pt x="894" y="662"/>
                  </a:cubicBezTo>
                  <a:cubicBezTo>
                    <a:pt x="1025" y="567"/>
                    <a:pt x="1144" y="448"/>
                    <a:pt x="1203" y="269"/>
                  </a:cubicBezTo>
                  <a:lnTo>
                    <a:pt x="1203" y="269"/>
                  </a:lnTo>
                  <a:cubicBezTo>
                    <a:pt x="1178" y="276"/>
                    <a:pt x="1154" y="279"/>
                    <a:pt x="1130" y="279"/>
                  </a:cubicBezTo>
                  <a:cubicBezTo>
                    <a:pt x="903" y="279"/>
                    <a:pt x="735" y="0"/>
                    <a:pt x="5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8708459" y="3279104"/>
              <a:ext cx="21082" cy="38503"/>
            </a:xfrm>
            <a:custGeom>
              <a:avLst/>
              <a:gdLst/>
              <a:ahLst/>
              <a:cxnLst/>
              <a:rect l="l" t="t" r="r" b="b"/>
              <a:pathLst>
                <a:path w="668" h="1220" extrusionOk="0">
                  <a:moveTo>
                    <a:pt x="474" y="0"/>
                  </a:moveTo>
                  <a:cubicBezTo>
                    <a:pt x="435" y="0"/>
                    <a:pt x="392" y="18"/>
                    <a:pt x="346" y="56"/>
                  </a:cubicBezTo>
                  <a:cubicBezTo>
                    <a:pt x="155" y="152"/>
                    <a:pt x="48" y="330"/>
                    <a:pt x="1" y="557"/>
                  </a:cubicBezTo>
                  <a:lnTo>
                    <a:pt x="1" y="949"/>
                  </a:lnTo>
                  <a:cubicBezTo>
                    <a:pt x="60" y="1068"/>
                    <a:pt x="103" y="1220"/>
                    <a:pt x="239" y="1220"/>
                  </a:cubicBezTo>
                  <a:cubicBezTo>
                    <a:pt x="266" y="1220"/>
                    <a:pt x="298" y="1214"/>
                    <a:pt x="334" y="1199"/>
                  </a:cubicBezTo>
                  <a:cubicBezTo>
                    <a:pt x="406" y="1104"/>
                    <a:pt x="477" y="1033"/>
                    <a:pt x="548" y="961"/>
                  </a:cubicBezTo>
                  <a:cubicBezTo>
                    <a:pt x="60" y="604"/>
                    <a:pt x="667" y="449"/>
                    <a:pt x="656" y="187"/>
                  </a:cubicBezTo>
                  <a:cubicBezTo>
                    <a:pt x="615" y="75"/>
                    <a:pt x="554" y="0"/>
                    <a:pt x="4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8719000" y="3257202"/>
              <a:ext cx="28941" cy="27836"/>
            </a:xfrm>
            <a:custGeom>
              <a:avLst/>
              <a:gdLst/>
              <a:ahLst/>
              <a:cxnLst/>
              <a:rect l="l" t="t" r="r" b="b"/>
              <a:pathLst>
                <a:path w="917" h="882" extrusionOk="0">
                  <a:moveTo>
                    <a:pt x="429" y="0"/>
                  </a:moveTo>
                  <a:lnTo>
                    <a:pt x="429" y="0"/>
                  </a:lnTo>
                  <a:cubicBezTo>
                    <a:pt x="191" y="179"/>
                    <a:pt x="191" y="536"/>
                    <a:pt x="0" y="762"/>
                  </a:cubicBezTo>
                  <a:cubicBezTo>
                    <a:pt x="95" y="786"/>
                    <a:pt x="214" y="834"/>
                    <a:pt x="322" y="881"/>
                  </a:cubicBezTo>
                  <a:cubicBezTo>
                    <a:pt x="905" y="369"/>
                    <a:pt x="917" y="274"/>
                    <a:pt x="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8642343" y="3669049"/>
              <a:ext cx="33832" cy="34937"/>
            </a:xfrm>
            <a:custGeom>
              <a:avLst/>
              <a:gdLst/>
              <a:ahLst/>
              <a:cxnLst/>
              <a:rect l="l" t="t" r="r" b="b"/>
              <a:pathLst>
                <a:path w="1072" h="1107" extrusionOk="0">
                  <a:moveTo>
                    <a:pt x="340" y="0"/>
                  </a:moveTo>
                  <a:cubicBezTo>
                    <a:pt x="309" y="0"/>
                    <a:pt x="278" y="11"/>
                    <a:pt x="250" y="35"/>
                  </a:cubicBezTo>
                  <a:cubicBezTo>
                    <a:pt x="131" y="119"/>
                    <a:pt x="72" y="285"/>
                    <a:pt x="0" y="416"/>
                  </a:cubicBezTo>
                  <a:cubicBezTo>
                    <a:pt x="0" y="571"/>
                    <a:pt x="119" y="643"/>
                    <a:pt x="226" y="726"/>
                  </a:cubicBezTo>
                  <a:cubicBezTo>
                    <a:pt x="381" y="952"/>
                    <a:pt x="584" y="1107"/>
                    <a:pt x="846" y="1107"/>
                  </a:cubicBezTo>
                  <a:cubicBezTo>
                    <a:pt x="1072" y="940"/>
                    <a:pt x="1000" y="666"/>
                    <a:pt x="822" y="654"/>
                  </a:cubicBezTo>
                  <a:cubicBezTo>
                    <a:pt x="476" y="643"/>
                    <a:pt x="203" y="714"/>
                    <a:pt x="476" y="166"/>
                  </a:cubicBezTo>
                  <a:cubicBezTo>
                    <a:pt x="512" y="87"/>
                    <a:pt x="429" y="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8835831" y="4042519"/>
              <a:ext cx="24080" cy="47308"/>
            </a:xfrm>
            <a:custGeom>
              <a:avLst/>
              <a:gdLst/>
              <a:ahLst/>
              <a:cxnLst/>
              <a:rect l="l" t="t" r="r" b="b"/>
              <a:pathLst>
                <a:path w="763" h="1499" extrusionOk="0">
                  <a:moveTo>
                    <a:pt x="275" y="0"/>
                  </a:moveTo>
                  <a:cubicBezTo>
                    <a:pt x="180" y="48"/>
                    <a:pt x="180" y="143"/>
                    <a:pt x="144" y="250"/>
                  </a:cubicBezTo>
                  <a:cubicBezTo>
                    <a:pt x="1" y="584"/>
                    <a:pt x="60" y="893"/>
                    <a:pt x="203" y="1191"/>
                  </a:cubicBezTo>
                  <a:cubicBezTo>
                    <a:pt x="267" y="1307"/>
                    <a:pt x="311" y="1498"/>
                    <a:pt x="437" y="1498"/>
                  </a:cubicBezTo>
                  <a:cubicBezTo>
                    <a:pt x="453" y="1498"/>
                    <a:pt x="470" y="1495"/>
                    <a:pt x="489" y="1489"/>
                  </a:cubicBezTo>
                  <a:cubicBezTo>
                    <a:pt x="680" y="1417"/>
                    <a:pt x="763" y="1227"/>
                    <a:pt x="620" y="1000"/>
                  </a:cubicBezTo>
                  <a:cubicBezTo>
                    <a:pt x="620" y="953"/>
                    <a:pt x="644" y="905"/>
                    <a:pt x="656" y="881"/>
                  </a:cubicBezTo>
                  <a:cubicBezTo>
                    <a:pt x="668" y="715"/>
                    <a:pt x="608" y="548"/>
                    <a:pt x="656" y="393"/>
                  </a:cubicBezTo>
                  <a:cubicBezTo>
                    <a:pt x="656" y="334"/>
                    <a:pt x="656" y="286"/>
                    <a:pt x="632" y="227"/>
                  </a:cubicBezTo>
                  <a:cubicBezTo>
                    <a:pt x="549" y="96"/>
                    <a:pt x="418" y="48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8578846" y="3571279"/>
              <a:ext cx="39355" cy="25879"/>
            </a:xfrm>
            <a:custGeom>
              <a:avLst/>
              <a:gdLst/>
              <a:ahLst/>
              <a:cxnLst/>
              <a:rect l="l" t="t" r="r" b="b"/>
              <a:pathLst>
                <a:path w="1247" h="820" extrusionOk="0">
                  <a:moveTo>
                    <a:pt x="758" y="1"/>
                  </a:moveTo>
                  <a:cubicBezTo>
                    <a:pt x="698" y="1"/>
                    <a:pt x="625" y="9"/>
                    <a:pt x="536" y="26"/>
                  </a:cubicBezTo>
                  <a:cubicBezTo>
                    <a:pt x="527" y="25"/>
                    <a:pt x="518" y="24"/>
                    <a:pt x="509" y="24"/>
                  </a:cubicBezTo>
                  <a:cubicBezTo>
                    <a:pt x="303" y="24"/>
                    <a:pt x="219" y="288"/>
                    <a:pt x="36" y="300"/>
                  </a:cubicBezTo>
                  <a:cubicBezTo>
                    <a:pt x="12" y="335"/>
                    <a:pt x="0" y="359"/>
                    <a:pt x="12" y="395"/>
                  </a:cubicBezTo>
                  <a:cubicBezTo>
                    <a:pt x="89" y="515"/>
                    <a:pt x="160" y="660"/>
                    <a:pt x="283" y="660"/>
                  </a:cubicBezTo>
                  <a:cubicBezTo>
                    <a:pt x="331" y="660"/>
                    <a:pt x="386" y="638"/>
                    <a:pt x="452" y="585"/>
                  </a:cubicBezTo>
                  <a:cubicBezTo>
                    <a:pt x="474" y="578"/>
                    <a:pt x="493" y="575"/>
                    <a:pt x="510" y="575"/>
                  </a:cubicBezTo>
                  <a:cubicBezTo>
                    <a:pt x="635" y="575"/>
                    <a:pt x="656" y="749"/>
                    <a:pt x="750" y="812"/>
                  </a:cubicBezTo>
                  <a:cubicBezTo>
                    <a:pt x="765" y="817"/>
                    <a:pt x="782" y="819"/>
                    <a:pt x="800" y="819"/>
                  </a:cubicBezTo>
                  <a:cubicBezTo>
                    <a:pt x="825" y="819"/>
                    <a:pt x="853" y="814"/>
                    <a:pt x="881" y="800"/>
                  </a:cubicBezTo>
                  <a:cubicBezTo>
                    <a:pt x="871" y="514"/>
                    <a:pt x="1247" y="1"/>
                    <a:pt x="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8644962" y="4369029"/>
              <a:ext cx="25216" cy="24648"/>
            </a:xfrm>
            <a:custGeom>
              <a:avLst/>
              <a:gdLst/>
              <a:ahLst/>
              <a:cxnLst/>
              <a:rect l="l" t="t" r="r" b="b"/>
              <a:pathLst>
                <a:path w="799" h="781" extrusionOk="0">
                  <a:moveTo>
                    <a:pt x="453" y="1"/>
                  </a:moveTo>
                  <a:cubicBezTo>
                    <a:pt x="239" y="84"/>
                    <a:pt x="155" y="322"/>
                    <a:pt x="1" y="477"/>
                  </a:cubicBezTo>
                  <a:cubicBezTo>
                    <a:pt x="147" y="672"/>
                    <a:pt x="245" y="781"/>
                    <a:pt x="335" y="781"/>
                  </a:cubicBezTo>
                  <a:cubicBezTo>
                    <a:pt x="466" y="781"/>
                    <a:pt x="580" y="553"/>
                    <a:pt x="798" y="25"/>
                  </a:cubicBezTo>
                  <a:cubicBezTo>
                    <a:pt x="791" y="23"/>
                    <a:pt x="785" y="23"/>
                    <a:pt x="778" y="23"/>
                  </a:cubicBezTo>
                  <a:cubicBezTo>
                    <a:pt x="706" y="23"/>
                    <a:pt x="635" y="92"/>
                    <a:pt x="566" y="92"/>
                  </a:cubicBezTo>
                  <a:cubicBezTo>
                    <a:pt x="527" y="92"/>
                    <a:pt x="489" y="70"/>
                    <a:pt x="4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8571303" y="3434186"/>
              <a:ext cx="29730" cy="27710"/>
            </a:xfrm>
            <a:custGeom>
              <a:avLst/>
              <a:gdLst/>
              <a:ahLst/>
              <a:cxnLst/>
              <a:rect l="l" t="t" r="r" b="b"/>
              <a:pathLst>
                <a:path w="942" h="878" extrusionOk="0">
                  <a:moveTo>
                    <a:pt x="358" y="0"/>
                  </a:moveTo>
                  <a:cubicBezTo>
                    <a:pt x="132" y="119"/>
                    <a:pt x="120" y="393"/>
                    <a:pt x="1" y="584"/>
                  </a:cubicBezTo>
                  <a:cubicBezTo>
                    <a:pt x="1" y="631"/>
                    <a:pt x="13" y="679"/>
                    <a:pt x="13" y="715"/>
                  </a:cubicBezTo>
                  <a:cubicBezTo>
                    <a:pt x="68" y="751"/>
                    <a:pt x="122" y="760"/>
                    <a:pt x="176" y="760"/>
                  </a:cubicBezTo>
                  <a:cubicBezTo>
                    <a:pt x="224" y="760"/>
                    <a:pt x="271" y="753"/>
                    <a:pt x="317" y="753"/>
                  </a:cubicBezTo>
                  <a:cubicBezTo>
                    <a:pt x="355" y="753"/>
                    <a:pt x="393" y="757"/>
                    <a:pt x="430" y="774"/>
                  </a:cubicBezTo>
                  <a:cubicBezTo>
                    <a:pt x="443" y="769"/>
                    <a:pt x="457" y="767"/>
                    <a:pt x="471" y="767"/>
                  </a:cubicBezTo>
                  <a:cubicBezTo>
                    <a:pt x="572" y="767"/>
                    <a:pt x="678" y="877"/>
                    <a:pt x="777" y="877"/>
                  </a:cubicBezTo>
                  <a:cubicBezTo>
                    <a:pt x="831" y="877"/>
                    <a:pt x="883" y="843"/>
                    <a:pt x="930" y="738"/>
                  </a:cubicBezTo>
                  <a:cubicBezTo>
                    <a:pt x="942" y="679"/>
                    <a:pt x="906" y="631"/>
                    <a:pt x="882" y="584"/>
                  </a:cubicBezTo>
                  <a:cubicBezTo>
                    <a:pt x="785" y="476"/>
                    <a:pt x="775" y="234"/>
                    <a:pt x="605" y="234"/>
                  </a:cubicBezTo>
                  <a:cubicBezTo>
                    <a:pt x="567" y="234"/>
                    <a:pt x="522" y="246"/>
                    <a:pt x="465" y="274"/>
                  </a:cubicBezTo>
                  <a:cubicBezTo>
                    <a:pt x="450" y="281"/>
                    <a:pt x="436" y="284"/>
                    <a:pt x="425" y="284"/>
                  </a:cubicBezTo>
                  <a:cubicBezTo>
                    <a:pt x="340" y="284"/>
                    <a:pt x="358" y="105"/>
                    <a:pt x="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8711836" y="4297264"/>
              <a:ext cx="31970" cy="28215"/>
            </a:xfrm>
            <a:custGeom>
              <a:avLst/>
              <a:gdLst/>
              <a:ahLst/>
              <a:cxnLst/>
              <a:rect l="l" t="t" r="r" b="b"/>
              <a:pathLst>
                <a:path w="1013" h="894" extrusionOk="0">
                  <a:moveTo>
                    <a:pt x="787" y="1"/>
                  </a:moveTo>
                  <a:cubicBezTo>
                    <a:pt x="560" y="334"/>
                    <a:pt x="60" y="358"/>
                    <a:pt x="1" y="894"/>
                  </a:cubicBezTo>
                  <a:lnTo>
                    <a:pt x="239" y="894"/>
                  </a:lnTo>
                  <a:cubicBezTo>
                    <a:pt x="418" y="739"/>
                    <a:pt x="703" y="787"/>
                    <a:pt x="799" y="501"/>
                  </a:cubicBezTo>
                  <a:lnTo>
                    <a:pt x="894" y="501"/>
                  </a:lnTo>
                  <a:cubicBezTo>
                    <a:pt x="894" y="417"/>
                    <a:pt x="1013" y="334"/>
                    <a:pt x="894" y="251"/>
                  </a:cubicBezTo>
                  <a:cubicBezTo>
                    <a:pt x="834" y="179"/>
                    <a:pt x="882" y="36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8841859" y="3260958"/>
              <a:ext cx="27836" cy="32349"/>
            </a:xfrm>
            <a:custGeom>
              <a:avLst/>
              <a:gdLst/>
              <a:ahLst/>
              <a:cxnLst/>
              <a:rect l="l" t="t" r="r" b="b"/>
              <a:pathLst>
                <a:path w="882" h="1025" extrusionOk="0">
                  <a:moveTo>
                    <a:pt x="881" y="0"/>
                  </a:moveTo>
                  <a:lnTo>
                    <a:pt x="881" y="0"/>
                  </a:lnTo>
                  <a:cubicBezTo>
                    <a:pt x="108" y="167"/>
                    <a:pt x="0" y="310"/>
                    <a:pt x="227" y="1024"/>
                  </a:cubicBezTo>
                  <a:cubicBezTo>
                    <a:pt x="429" y="691"/>
                    <a:pt x="655" y="346"/>
                    <a:pt x="8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8588219" y="3601386"/>
              <a:ext cx="25974" cy="32002"/>
            </a:xfrm>
            <a:custGeom>
              <a:avLst/>
              <a:gdLst/>
              <a:ahLst/>
              <a:cxnLst/>
              <a:rect l="l" t="t" r="r" b="b"/>
              <a:pathLst>
                <a:path w="823" h="1014" extrusionOk="0">
                  <a:moveTo>
                    <a:pt x="239" y="0"/>
                  </a:moveTo>
                  <a:cubicBezTo>
                    <a:pt x="108" y="48"/>
                    <a:pt x="1" y="108"/>
                    <a:pt x="48" y="298"/>
                  </a:cubicBezTo>
                  <a:cubicBezTo>
                    <a:pt x="48" y="584"/>
                    <a:pt x="251" y="739"/>
                    <a:pt x="370" y="953"/>
                  </a:cubicBezTo>
                  <a:cubicBezTo>
                    <a:pt x="461" y="953"/>
                    <a:pt x="560" y="1014"/>
                    <a:pt x="646" y="1014"/>
                  </a:cubicBezTo>
                  <a:cubicBezTo>
                    <a:pt x="717" y="1014"/>
                    <a:pt x="779" y="973"/>
                    <a:pt x="822" y="822"/>
                  </a:cubicBezTo>
                  <a:cubicBezTo>
                    <a:pt x="703" y="643"/>
                    <a:pt x="286" y="703"/>
                    <a:pt x="465" y="274"/>
                  </a:cubicBezTo>
                  <a:cubicBezTo>
                    <a:pt x="477" y="179"/>
                    <a:pt x="453" y="108"/>
                    <a:pt x="394" y="48"/>
                  </a:cubicBezTo>
                  <a:cubicBezTo>
                    <a:pt x="346" y="24"/>
                    <a:pt x="286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8827942" y="4073384"/>
              <a:ext cx="19567" cy="39292"/>
            </a:xfrm>
            <a:custGeom>
              <a:avLst/>
              <a:gdLst/>
              <a:ahLst/>
              <a:cxnLst/>
              <a:rect l="l" t="t" r="r" b="b"/>
              <a:pathLst>
                <a:path w="620" h="1245" extrusionOk="0">
                  <a:moveTo>
                    <a:pt x="298" y="1"/>
                  </a:moveTo>
                  <a:cubicBezTo>
                    <a:pt x="273" y="1"/>
                    <a:pt x="245" y="8"/>
                    <a:pt x="215" y="22"/>
                  </a:cubicBezTo>
                  <a:cubicBezTo>
                    <a:pt x="144" y="320"/>
                    <a:pt x="72" y="606"/>
                    <a:pt x="1" y="904"/>
                  </a:cubicBezTo>
                  <a:cubicBezTo>
                    <a:pt x="37" y="975"/>
                    <a:pt x="72" y="1082"/>
                    <a:pt x="120" y="1142"/>
                  </a:cubicBezTo>
                  <a:cubicBezTo>
                    <a:pt x="213" y="1199"/>
                    <a:pt x="304" y="1244"/>
                    <a:pt x="382" y="1244"/>
                  </a:cubicBezTo>
                  <a:cubicBezTo>
                    <a:pt x="484" y="1244"/>
                    <a:pt x="563" y="1168"/>
                    <a:pt x="596" y="939"/>
                  </a:cubicBezTo>
                  <a:cubicBezTo>
                    <a:pt x="418" y="701"/>
                    <a:pt x="620" y="392"/>
                    <a:pt x="477" y="142"/>
                  </a:cubicBezTo>
                  <a:cubicBezTo>
                    <a:pt x="432" y="61"/>
                    <a:pt x="374" y="1"/>
                    <a:pt x="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8575059" y="4436660"/>
              <a:ext cx="34432" cy="19599"/>
            </a:xfrm>
            <a:custGeom>
              <a:avLst/>
              <a:gdLst/>
              <a:ahLst/>
              <a:cxnLst/>
              <a:rect l="l" t="t" r="r" b="b"/>
              <a:pathLst>
                <a:path w="1091" h="621" extrusionOk="0">
                  <a:moveTo>
                    <a:pt x="549" y="1"/>
                  </a:moveTo>
                  <a:cubicBezTo>
                    <a:pt x="299" y="72"/>
                    <a:pt x="156" y="287"/>
                    <a:pt x="1" y="501"/>
                  </a:cubicBezTo>
                  <a:cubicBezTo>
                    <a:pt x="83" y="542"/>
                    <a:pt x="168" y="548"/>
                    <a:pt x="253" y="548"/>
                  </a:cubicBezTo>
                  <a:cubicBezTo>
                    <a:pt x="291" y="548"/>
                    <a:pt x="328" y="547"/>
                    <a:pt x="366" y="547"/>
                  </a:cubicBezTo>
                  <a:cubicBezTo>
                    <a:pt x="466" y="547"/>
                    <a:pt x="565" y="556"/>
                    <a:pt x="656" y="620"/>
                  </a:cubicBezTo>
                  <a:cubicBezTo>
                    <a:pt x="736" y="509"/>
                    <a:pt x="843" y="501"/>
                    <a:pt x="945" y="501"/>
                  </a:cubicBezTo>
                  <a:cubicBezTo>
                    <a:pt x="964" y="501"/>
                    <a:pt x="983" y="501"/>
                    <a:pt x="1001" y="501"/>
                  </a:cubicBezTo>
                  <a:cubicBezTo>
                    <a:pt x="1021" y="422"/>
                    <a:pt x="1090" y="293"/>
                    <a:pt x="983" y="293"/>
                  </a:cubicBezTo>
                  <a:cubicBezTo>
                    <a:pt x="961" y="293"/>
                    <a:pt x="932" y="299"/>
                    <a:pt x="894" y="311"/>
                  </a:cubicBezTo>
                  <a:cubicBezTo>
                    <a:pt x="845" y="329"/>
                    <a:pt x="802" y="338"/>
                    <a:pt x="766" y="338"/>
                  </a:cubicBezTo>
                  <a:cubicBezTo>
                    <a:pt x="614" y="338"/>
                    <a:pt x="558" y="192"/>
                    <a:pt x="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8579193" y="3583334"/>
              <a:ext cx="18841" cy="27489"/>
            </a:xfrm>
            <a:custGeom>
              <a:avLst/>
              <a:gdLst/>
              <a:ahLst/>
              <a:cxnLst/>
              <a:rect l="l" t="t" r="r" b="b"/>
              <a:pathLst>
                <a:path w="597" h="871" extrusionOk="0">
                  <a:moveTo>
                    <a:pt x="1" y="1"/>
                  </a:moveTo>
                  <a:cubicBezTo>
                    <a:pt x="60" y="322"/>
                    <a:pt x="108" y="632"/>
                    <a:pt x="334" y="870"/>
                  </a:cubicBezTo>
                  <a:cubicBezTo>
                    <a:pt x="406" y="799"/>
                    <a:pt x="477" y="715"/>
                    <a:pt x="561" y="632"/>
                  </a:cubicBezTo>
                  <a:cubicBezTo>
                    <a:pt x="596" y="513"/>
                    <a:pt x="584" y="382"/>
                    <a:pt x="584" y="239"/>
                  </a:cubicBezTo>
                  <a:cubicBezTo>
                    <a:pt x="572" y="120"/>
                    <a:pt x="525" y="25"/>
                    <a:pt x="418" y="1"/>
                  </a:cubicBezTo>
                  <a:cubicBezTo>
                    <a:pt x="374" y="104"/>
                    <a:pt x="329" y="139"/>
                    <a:pt x="283" y="139"/>
                  </a:cubicBezTo>
                  <a:cubicBezTo>
                    <a:pt x="191" y="139"/>
                    <a:pt x="96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8828320" y="3297787"/>
              <a:ext cx="17705" cy="27078"/>
            </a:xfrm>
            <a:custGeom>
              <a:avLst/>
              <a:gdLst/>
              <a:ahLst/>
              <a:cxnLst/>
              <a:rect l="l" t="t" r="r" b="b"/>
              <a:pathLst>
                <a:path w="561" h="858" extrusionOk="0">
                  <a:moveTo>
                    <a:pt x="548" y="0"/>
                  </a:moveTo>
                  <a:cubicBezTo>
                    <a:pt x="84" y="24"/>
                    <a:pt x="1" y="250"/>
                    <a:pt x="191" y="857"/>
                  </a:cubicBezTo>
                  <a:cubicBezTo>
                    <a:pt x="418" y="619"/>
                    <a:pt x="560" y="357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8904220" y="3128694"/>
              <a:ext cx="24459" cy="24838"/>
            </a:xfrm>
            <a:custGeom>
              <a:avLst/>
              <a:gdLst/>
              <a:ahLst/>
              <a:cxnLst/>
              <a:rect l="l" t="t" r="r" b="b"/>
              <a:pathLst>
                <a:path w="775" h="787" extrusionOk="0">
                  <a:moveTo>
                    <a:pt x="203" y="0"/>
                  </a:moveTo>
                  <a:cubicBezTo>
                    <a:pt x="203" y="298"/>
                    <a:pt x="1" y="500"/>
                    <a:pt x="239" y="667"/>
                  </a:cubicBezTo>
                  <a:cubicBezTo>
                    <a:pt x="346" y="715"/>
                    <a:pt x="453" y="739"/>
                    <a:pt x="560" y="786"/>
                  </a:cubicBezTo>
                  <a:cubicBezTo>
                    <a:pt x="632" y="572"/>
                    <a:pt x="715" y="370"/>
                    <a:pt x="775" y="143"/>
                  </a:cubicBezTo>
                  <a:lnTo>
                    <a:pt x="775" y="143"/>
                  </a:lnTo>
                  <a:cubicBezTo>
                    <a:pt x="696" y="254"/>
                    <a:pt x="619" y="302"/>
                    <a:pt x="545" y="302"/>
                  </a:cubicBezTo>
                  <a:cubicBezTo>
                    <a:pt x="426" y="302"/>
                    <a:pt x="313" y="183"/>
                    <a:pt x="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8695677" y="3735512"/>
              <a:ext cx="21840" cy="23354"/>
            </a:xfrm>
            <a:custGeom>
              <a:avLst/>
              <a:gdLst/>
              <a:ahLst/>
              <a:cxnLst/>
              <a:rect l="l" t="t" r="r" b="b"/>
              <a:pathLst>
                <a:path w="692" h="740" extrusionOk="0">
                  <a:moveTo>
                    <a:pt x="60" y="1"/>
                  </a:moveTo>
                  <a:lnTo>
                    <a:pt x="60" y="1"/>
                  </a:lnTo>
                  <a:cubicBezTo>
                    <a:pt x="25" y="84"/>
                    <a:pt x="1" y="156"/>
                    <a:pt x="84" y="239"/>
                  </a:cubicBezTo>
                  <a:cubicBezTo>
                    <a:pt x="168" y="537"/>
                    <a:pt x="322" y="739"/>
                    <a:pt x="632" y="739"/>
                  </a:cubicBezTo>
                  <a:cubicBezTo>
                    <a:pt x="691" y="251"/>
                    <a:pt x="358" y="144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8651716" y="3353016"/>
              <a:ext cx="24459" cy="23702"/>
            </a:xfrm>
            <a:custGeom>
              <a:avLst/>
              <a:gdLst/>
              <a:ahLst/>
              <a:cxnLst/>
              <a:rect l="l" t="t" r="r" b="b"/>
              <a:pathLst>
                <a:path w="775" h="751" extrusionOk="0">
                  <a:moveTo>
                    <a:pt x="406" y="0"/>
                  </a:moveTo>
                  <a:cubicBezTo>
                    <a:pt x="346" y="274"/>
                    <a:pt x="1" y="405"/>
                    <a:pt x="144" y="751"/>
                  </a:cubicBezTo>
                  <a:cubicBezTo>
                    <a:pt x="251" y="703"/>
                    <a:pt x="370" y="691"/>
                    <a:pt x="441" y="596"/>
                  </a:cubicBezTo>
                  <a:cubicBezTo>
                    <a:pt x="608" y="405"/>
                    <a:pt x="775" y="167"/>
                    <a:pt x="4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8734779" y="3779790"/>
              <a:ext cx="27836" cy="33327"/>
            </a:xfrm>
            <a:custGeom>
              <a:avLst/>
              <a:gdLst/>
              <a:ahLst/>
              <a:cxnLst/>
              <a:rect l="l" t="t" r="r" b="b"/>
              <a:pathLst>
                <a:path w="882" h="1056" extrusionOk="0">
                  <a:moveTo>
                    <a:pt x="71" y="0"/>
                  </a:moveTo>
                  <a:cubicBezTo>
                    <a:pt x="60" y="0"/>
                    <a:pt x="48" y="1"/>
                    <a:pt x="36" y="3"/>
                  </a:cubicBezTo>
                  <a:cubicBezTo>
                    <a:pt x="0" y="158"/>
                    <a:pt x="107" y="241"/>
                    <a:pt x="167" y="360"/>
                  </a:cubicBezTo>
                  <a:cubicBezTo>
                    <a:pt x="179" y="396"/>
                    <a:pt x="191" y="443"/>
                    <a:pt x="191" y="467"/>
                  </a:cubicBezTo>
                  <a:cubicBezTo>
                    <a:pt x="381" y="515"/>
                    <a:pt x="429" y="717"/>
                    <a:pt x="488" y="884"/>
                  </a:cubicBezTo>
                  <a:cubicBezTo>
                    <a:pt x="512" y="920"/>
                    <a:pt x="512" y="955"/>
                    <a:pt x="524" y="991"/>
                  </a:cubicBezTo>
                  <a:cubicBezTo>
                    <a:pt x="577" y="1036"/>
                    <a:pt x="621" y="1055"/>
                    <a:pt x="659" y="1055"/>
                  </a:cubicBezTo>
                  <a:cubicBezTo>
                    <a:pt x="742" y="1055"/>
                    <a:pt x="797" y="966"/>
                    <a:pt x="845" y="860"/>
                  </a:cubicBezTo>
                  <a:cubicBezTo>
                    <a:pt x="845" y="824"/>
                    <a:pt x="834" y="777"/>
                    <a:pt x="834" y="753"/>
                  </a:cubicBezTo>
                  <a:cubicBezTo>
                    <a:pt x="750" y="598"/>
                    <a:pt x="881" y="384"/>
                    <a:pt x="703" y="265"/>
                  </a:cubicBezTo>
                  <a:cubicBezTo>
                    <a:pt x="681" y="269"/>
                    <a:pt x="661" y="272"/>
                    <a:pt x="641" y="272"/>
                  </a:cubicBezTo>
                  <a:cubicBezTo>
                    <a:pt x="418" y="272"/>
                    <a:pt x="281" y="0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8758448" y="3817724"/>
              <a:ext cx="22565" cy="29445"/>
            </a:xfrm>
            <a:custGeom>
              <a:avLst/>
              <a:gdLst/>
              <a:ahLst/>
              <a:cxnLst/>
              <a:rect l="l" t="t" r="r" b="b"/>
              <a:pathLst>
                <a:path w="715" h="933" extrusionOk="0">
                  <a:moveTo>
                    <a:pt x="97" y="0"/>
                  </a:moveTo>
                  <a:cubicBezTo>
                    <a:pt x="68" y="0"/>
                    <a:pt x="36" y="5"/>
                    <a:pt x="0" y="15"/>
                  </a:cubicBezTo>
                  <a:cubicBezTo>
                    <a:pt x="60" y="396"/>
                    <a:pt x="262" y="682"/>
                    <a:pt x="512" y="932"/>
                  </a:cubicBezTo>
                  <a:cubicBezTo>
                    <a:pt x="560" y="801"/>
                    <a:pt x="715" y="670"/>
                    <a:pt x="512" y="527"/>
                  </a:cubicBezTo>
                  <a:cubicBezTo>
                    <a:pt x="330" y="409"/>
                    <a:pt x="360" y="0"/>
                    <a:pt x="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8846751" y="2993810"/>
              <a:ext cx="15054" cy="34085"/>
            </a:xfrm>
            <a:custGeom>
              <a:avLst/>
              <a:gdLst/>
              <a:ahLst/>
              <a:cxnLst/>
              <a:rect l="l" t="t" r="r" b="b"/>
              <a:pathLst>
                <a:path w="477" h="1080" extrusionOk="0">
                  <a:moveTo>
                    <a:pt x="381" y="0"/>
                  </a:moveTo>
                  <a:lnTo>
                    <a:pt x="381" y="0"/>
                  </a:lnTo>
                  <a:cubicBezTo>
                    <a:pt x="119" y="167"/>
                    <a:pt x="131" y="500"/>
                    <a:pt x="0" y="762"/>
                  </a:cubicBezTo>
                  <a:cubicBezTo>
                    <a:pt x="0" y="857"/>
                    <a:pt x="72" y="869"/>
                    <a:pt x="131" y="905"/>
                  </a:cubicBezTo>
                  <a:cubicBezTo>
                    <a:pt x="183" y="948"/>
                    <a:pt x="222" y="1079"/>
                    <a:pt x="295" y="1079"/>
                  </a:cubicBezTo>
                  <a:cubicBezTo>
                    <a:pt x="322" y="1079"/>
                    <a:pt x="354" y="1061"/>
                    <a:pt x="393" y="1012"/>
                  </a:cubicBezTo>
                  <a:cubicBezTo>
                    <a:pt x="215" y="679"/>
                    <a:pt x="476" y="345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8814813" y="4128170"/>
              <a:ext cx="27078" cy="25280"/>
            </a:xfrm>
            <a:custGeom>
              <a:avLst/>
              <a:gdLst/>
              <a:ahLst/>
              <a:cxnLst/>
              <a:rect l="l" t="t" r="r" b="b"/>
              <a:pathLst>
                <a:path w="858" h="801" extrusionOk="0">
                  <a:moveTo>
                    <a:pt x="191" y="1"/>
                  </a:moveTo>
                  <a:cubicBezTo>
                    <a:pt x="84" y="132"/>
                    <a:pt x="12" y="275"/>
                    <a:pt x="0" y="453"/>
                  </a:cubicBezTo>
                  <a:cubicBezTo>
                    <a:pt x="38" y="439"/>
                    <a:pt x="73" y="432"/>
                    <a:pt x="106" y="432"/>
                  </a:cubicBezTo>
                  <a:cubicBezTo>
                    <a:pt x="351" y="432"/>
                    <a:pt x="466" y="800"/>
                    <a:pt x="709" y="800"/>
                  </a:cubicBezTo>
                  <a:cubicBezTo>
                    <a:pt x="718" y="800"/>
                    <a:pt x="728" y="800"/>
                    <a:pt x="738" y="799"/>
                  </a:cubicBezTo>
                  <a:lnTo>
                    <a:pt x="857" y="680"/>
                  </a:lnTo>
                  <a:cubicBezTo>
                    <a:pt x="810" y="275"/>
                    <a:pt x="476" y="239"/>
                    <a:pt x="262" y="25"/>
                  </a:cubicBezTo>
                  <a:cubicBezTo>
                    <a:pt x="238" y="13"/>
                    <a:pt x="214" y="13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8748286" y="3221130"/>
              <a:ext cx="27078" cy="19409"/>
            </a:xfrm>
            <a:custGeom>
              <a:avLst/>
              <a:gdLst/>
              <a:ahLst/>
              <a:cxnLst/>
              <a:rect l="l" t="t" r="r" b="b"/>
              <a:pathLst>
                <a:path w="858" h="615" extrusionOk="0">
                  <a:moveTo>
                    <a:pt x="179" y="0"/>
                  </a:moveTo>
                  <a:cubicBezTo>
                    <a:pt x="96" y="72"/>
                    <a:pt x="1" y="119"/>
                    <a:pt x="1" y="262"/>
                  </a:cubicBezTo>
                  <a:cubicBezTo>
                    <a:pt x="230" y="262"/>
                    <a:pt x="381" y="615"/>
                    <a:pt x="607" y="615"/>
                  </a:cubicBezTo>
                  <a:cubicBezTo>
                    <a:pt x="675" y="615"/>
                    <a:pt x="749" y="583"/>
                    <a:pt x="834" y="500"/>
                  </a:cubicBezTo>
                  <a:cubicBezTo>
                    <a:pt x="834" y="477"/>
                    <a:pt x="834" y="429"/>
                    <a:pt x="858" y="381"/>
                  </a:cubicBezTo>
                  <a:cubicBezTo>
                    <a:pt x="596" y="322"/>
                    <a:pt x="358" y="227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8842238" y="4029233"/>
              <a:ext cx="19567" cy="21208"/>
            </a:xfrm>
            <a:custGeom>
              <a:avLst/>
              <a:gdLst/>
              <a:ahLst/>
              <a:cxnLst/>
              <a:rect l="l" t="t" r="r" b="b"/>
              <a:pathLst>
                <a:path w="620" h="672" extrusionOk="0">
                  <a:moveTo>
                    <a:pt x="350" y="0"/>
                  </a:moveTo>
                  <a:cubicBezTo>
                    <a:pt x="312" y="0"/>
                    <a:pt x="267" y="9"/>
                    <a:pt x="215" y="28"/>
                  </a:cubicBezTo>
                  <a:cubicBezTo>
                    <a:pt x="167" y="64"/>
                    <a:pt x="143" y="112"/>
                    <a:pt x="96" y="136"/>
                  </a:cubicBezTo>
                  <a:cubicBezTo>
                    <a:pt x="0" y="243"/>
                    <a:pt x="143" y="326"/>
                    <a:pt x="107" y="421"/>
                  </a:cubicBezTo>
                  <a:cubicBezTo>
                    <a:pt x="107" y="671"/>
                    <a:pt x="358" y="529"/>
                    <a:pt x="417" y="671"/>
                  </a:cubicBezTo>
                  <a:cubicBezTo>
                    <a:pt x="500" y="659"/>
                    <a:pt x="560" y="600"/>
                    <a:pt x="596" y="529"/>
                  </a:cubicBezTo>
                  <a:cubicBezTo>
                    <a:pt x="619" y="469"/>
                    <a:pt x="619" y="421"/>
                    <a:pt x="619" y="362"/>
                  </a:cubicBezTo>
                  <a:cubicBezTo>
                    <a:pt x="571" y="177"/>
                    <a:pt x="522" y="0"/>
                    <a:pt x="3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8599485" y="3627296"/>
              <a:ext cx="21082" cy="16190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453" y="1"/>
                  </a:moveTo>
                  <a:cubicBezTo>
                    <a:pt x="398" y="47"/>
                    <a:pt x="335" y="54"/>
                    <a:pt x="272" y="54"/>
                  </a:cubicBezTo>
                  <a:cubicBezTo>
                    <a:pt x="246" y="54"/>
                    <a:pt x="221" y="53"/>
                    <a:pt x="195" y="53"/>
                  </a:cubicBezTo>
                  <a:cubicBezTo>
                    <a:pt x="123" y="53"/>
                    <a:pt x="55" y="62"/>
                    <a:pt x="1" y="132"/>
                  </a:cubicBezTo>
                  <a:cubicBezTo>
                    <a:pt x="96" y="251"/>
                    <a:pt x="72" y="453"/>
                    <a:pt x="227" y="513"/>
                  </a:cubicBezTo>
                  <a:cubicBezTo>
                    <a:pt x="267" y="483"/>
                    <a:pt x="232" y="353"/>
                    <a:pt x="289" y="353"/>
                  </a:cubicBezTo>
                  <a:cubicBezTo>
                    <a:pt x="300" y="353"/>
                    <a:pt x="315" y="358"/>
                    <a:pt x="334" y="370"/>
                  </a:cubicBezTo>
                  <a:cubicBezTo>
                    <a:pt x="398" y="402"/>
                    <a:pt x="461" y="443"/>
                    <a:pt x="515" y="443"/>
                  </a:cubicBezTo>
                  <a:cubicBezTo>
                    <a:pt x="563" y="443"/>
                    <a:pt x="604" y="411"/>
                    <a:pt x="632" y="311"/>
                  </a:cubicBezTo>
                  <a:cubicBezTo>
                    <a:pt x="668" y="156"/>
                    <a:pt x="596" y="49"/>
                    <a:pt x="4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8867769" y="3225265"/>
              <a:ext cx="15464" cy="24838"/>
            </a:xfrm>
            <a:custGeom>
              <a:avLst/>
              <a:gdLst/>
              <a:ahLst/>
              <a:cxnLst/>
              <a:rect l="l" t="t" r="r" b="b"/>
              <a:pathLst>
                <a:path w="490" h="787" extrusionOk="0">
                  <a:moveTo>
                    <a:pt x="382" y="0"/>
                  </a:moveTo>
                  <a:cubicBezTo>
                    <a:pt x="180" y="131"/>
                    <a:pt x="84" y="358"/>
                    <a:pt x="60" y="631"/>
                  </a:cubicBezTo>
                  <a:cubicBezTo>
                    <a:pt x="1" y="691"/>
                    <a:pt x="13" y="750"/>
                    <a:pt x="72" y="786"/>
                  </a:cubicBezTo>
                  <a:cubicBezTo>
                    <a:pt x="311" y="715"/>
                    <a:pt x="299" y="369"/>
                    <a:pt x="489" y="238"/>
                  </a:cubicBezTo>
                  <a:cubicBezTo>
                    <a:pt x="465" y="167"/>
                    <a:pt x="418" y="72"/>
                    <a:pt x="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8913624" y="3875319"/>
              <a:ext cx="19567" cy="27457"/>
            </a:xfrm>
            <a:custGeom>
              <a:avLst/>
              <a:gdLst/>
              <a:ahLst/>
              <a:cxnLst/>
              <a:rect l="l" t="t" r="r" b="b"/>
              <a:pathLst>
                <a:path w="620" h="870" extrusionOk="0">
                  <a:moveTo>
                    <a:pt x="36" y="0"/>
                  </a:moveTo>
                  <a:lnTo>
                    <a:pt x="36" y="0"/>
                  </a:lnTo>
                  <a:cubicBezTo>
                    <a:pt x="1" y="476"/>
                    <a:pt x="334" y="655"/>
                    <a:pt x="620" y="869"/>
                  </a:cubicBezTo>
                  <a:cubicBezTo>
                    <a:pt x="477" y="524"/>
                    <a:pt x="298" y="226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8823460" y="2920751"/>
              <a:ext cx="14675" cy="13697"/>
            </a:xfrm>
            <a:custGeom>
              <a:avLst/>
              <a:gdLst/>
              <a:ahLst/>
              <a:cxnLst/>
              <a:rect l="l" t="t" r="r" b="b"/>
              <a:pathLst>
                <a:path w="465" h="434" extrusionOk="0">
                  <a:moveTo>
                    <a:pt x="171" y="0"/>
                  </a:moveTo>
                  <a:cubicBezTo>
                    <a:pt x="131" y="0"/>
                    <a:pt x="86" y="13"/>
                    <a:pt x="36" y="41"/>
                  </a:cubicBezTo>
                  <a:cubicBezTo>
                    <a:pt x="24" y="231"/>
                    <a:pt x="0" y="422"/>
                    <a:pt x="238" y="434"/>
                  </a:cubicBezTo>
                  <a:cubicBezTo>
                    <a:pt x="333" y="422"/>
                    <a:pt x="464" y="398"/>
                    <a:pt x="405" y="231"/>
                  </a:cubicBezTo>
                  <a:cubicBezTo>
                    <a:pt x="361" y="100"/>
                    <a:pt x="285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8817054" y="3093758"/>
              <a:ext cx="17326" cy="21082"/>
            </a:xfrm>
            <a:custGeom>
              <a:avLst/>
              <a:gdLst/>
              <a:ahLst/>
              <a:cxnLst/>
              <a:rect l="l" t="t" r="r" b="b"/>
              <a:pathLst>
                <a:path w="549" h="668" extrusionOk="0">
                  <a:moveTo>
                    <a:pt x="227" y="0"/>
                  </a:moveTo>
                  <a:cubicBezTo>
                    <a:pt x="72" y="131"/>
                    <a:pt x="24" y="310"/>
                    <a:pt x="1" y="512"/>
                  </a:cubicBezTo>
                  <a:lnTo>
                    <a:pt x="1" y="572"/>
                  </a:lnTo>
                  <a:cubicBezTo>
                    <a:pt x="78" y="598"/>
                    <a:pt x="144" y="667"/>
                    <a:pt x="223" y="667"/>
                  </a:cubicBezTo>
                  <a:cubicBezTo>
                    <a:pt x="254" y="667"/>
                    <a:pt x="286" y="657"/>
                    <a:pt x="322" y="631"/>
                  </a:cubicBezTo>
                  <a:cubicBezTo>
                    <a:pt x="548" y="357"/>
                    <a:pt x="84" y="250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8738156" y="3551207"/>
              <a:ext cx="20325" cy="12245"/>
            </a:xfrm>
            <a:custGeom>
              <a:avLst/>
              <a:gdLst/>
              <a:ahLst/>
              <a:cxnLst/>
              <a:rect l="l" t="t" r="r" b="b"/>
              <a:pathLst>
                <a:path w="644" h="388" extrusionOk="0">
                  <a:moveTo>
                    <a:pt x="282" y="0"/>
                  </a:moveTo>
                  <a:cubicBezTo>
                    <a:pt x="168" y="0"/>
                    <a:pt x="66" y="55"/>
                    <a:pt x="0" y="305"/>
                  </a:cubicBezTo>
                  <a:cubicBezTo>
                    <a:pt x="82" y="249"/>
                    <a:pt x="154" y="228"/>
                    <a:pt x="222" y="228"/>
                  </a:cubicBezTo>
                  <a:cubicBezTo>
                    <a:pt x="371" y="228"/>
                    <a:pt x="496" y="331"/>
                    <a:pt x="643" y="388"/>
                  </a:cubicBezTo>
                  <a:lnTo>
                    <a:pt x="500" y="31"/>
                  </a:lnTo>
                  <a:cubicBezTo>
                    <a:pt x="427" y="22"/>
                    <a:pt x="352" y="0"/>
                    <a:pt x="2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8687062" y="3726518"/>
              <a:ext cx="10541" cy="16664"/>
            </a:xfrm>
            <a:custGeom>
              <a:avLst/>
              <a:gdLst/>
              <a:ahLst/>
              <a:cxnLst/>
              <a:rect l="l" t="t" r="r" b="b"/>
              <a:pathLst>
                <a:path w="334" h="528" extrusionOk="0">
                  <a:moveTo>
                    <a:pt x="24" y="0"/>
                  </a:moveTo>
                  <a:cubicBezTo>
                    <a:pt x="12" y="84"/>
                    <a:pt x="12" y="191"/>
                    <a:pt x="0" y="286"/>
                  </a:cubicBezTo>
                  <a:cubicBezTo>
                    <a:pt x="65" y="416"/>
                    <a:pt x="141" y="527"/>
                    <a:pt x="289" y="527"/>
                  </a:cubicBezTo>
                  <a:cubicBezTo>
                    <a:pt x="303" y="527"/>
                    <a:pt x="318" y="526"/>
                    <a:pt x="333" y="524"/>
                  </a:cubicBezTo>
                  <a:lnTo>
                    <a:pt x="333" y="286"/>
                  </a:lnTo>
                  <a:cubicBezTo>
                    <a:pt x="262" y="143"/>
                    <a:pt x="191" y="12"/>
                    <a:pt x="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8740397" y="3790930"/>
              <a:ext cx="15054" cy="16411"/>
            </a:xfrm>
            <a:custGeom>
              <a:avLst/>
              <a:gdLst/>
              <a:ahLst/>
              <a:cxnLst/>
              <a:rect l="l" t="t" r="r" b="b"/>
              <a:pathLst>
                <a:path w="477" h="520" extrusionOk="0">
                  <a:moveTo>
                    <a:pt x="250" y="0"/>
                  </a:moveTo>
                  <a:cubicBezTo>
                    <a:pt x="167" y="0"/>
                    <a:pt x="84" y="77"/>
                    <a:pt x="1" y="102"/>
                  </a:cubicBezTo>
                  <a:cubicBezTo>
                    <a:pt x="36" y="329"/>
                    <a:pt x="179" y="412"/>
                    <a:pt x="310" y="519"/>
                  </a:cubicBezTo>
                  <a:cubicBezTo>
                    <a:pt x="286" y="352"/>
                    <a:pt x="477" y="209"/>
                    <a:pt x="358" y="55"/>
                  </a:cubicBezTo>
                  <a:cubicBezTo>
                    <a:pt x="322" y="15"/>
                    <a:pt x="286" y="0"/>
                    <a:pt x="2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8802789" y="3129830"/>
              <a:ext cx="15054" cy="11014"/>
            </a:xfrm>
            <a:custGeom>
              <a:avLst/>
              <a:gdLst/>
              <a:ahLst/>
              <a:cxnLst/>
              <a:rect l="l" t="t" r="r" b="b"/>
              <a:pathLst>
                <a:path w="477" h="349" extrusionOk="0">
                  <a:moveTo>
                    <a:pt x="119" y="36"/>
                  </a:moveTo>
                  <a:cubicBezTo>
                    <a:pt x="24" y="60"/>
                    <a:pt x="48" y="179"/>
                    <a:pt x="0" y="262"/>
                  </a:cubicBezTo>
                  <a:cubicBezTo>
                    <a:pt x="64" y="325"/>
                    <a:pt x="118" y="348"/>
                    <a:pt x="166" y="348"/>
                  </a:cubicBezTo>
                  <a:cubicBezTo>
                    <a:pt x="282" y="348"/>
                    <a:pt x="367" y="219"/>
                    <a:pt x="476" y="203"/>
                  </a:cubicBezTo>
                  <a:cubicBezTo>
                    <a:pt x="381" y="0"/>
                    <a:pt x="226" y="107"/>
                    <a:pt x="119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8673144" y="3333481"/>
              <a:ext cx="14297" cy="15433"/>
            </a:xfrm>
            <a:custGeom>
              <a:avLst/>
              <a:gdLst/>
              <a:ahLst/>
              <a:cxnLst/>
              <a:rect l="l" t="t" r="r" b="b"/>
              <a:pathLst>
                <a:path w="453" h="489" extrusionOk="0">
                  <a:moveTo>
                    <a:pt x="143" y="0"/>
                  </a:moveTo>
                  <a:lnTo>
                    <a:pt x="1" y="215"/>
                  </a:lnTo>
                  <a:cubicBezTo>
                    <a:pt x="60" y="417"/>
                    <a:pt x="203" y="488"/>
                    <a:pt x="358" y="488"/>
                  </a:cubicBezTo>
                  <a:lnTo>
                    <a:pt x="453" y="488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8736262" y="4285240"/>
              <a:ext cx="13950" cy="19946"/>
            </a:xfrm>
            <a:custGeom>
              <a:avLst/>
              <a:gdLst/>
              <a:ahLst/>
              <a:cxnLst/>
              <a:rect l="l" t="t" r="r" b="b"/>
              <a:pathLst>
                <a:path w="442" h="632" extrusionOk="0">
                  <a:moveTo>
                    <a:pt x="120" y="1"/>
                  </a:moveTo>
                  <a:cubicBezTo>
                    <a:pt x="1" y="96"/>
                    <a:pt x="13" y="227"/>
                    <a:pt x="1" y="358"/>
                  </a:cubicBezTo>
                  <a:cubicBezTo>
                    <a:pt x="1" y="465"/>
                    <a:pt x="13" y="584"/>
                    <a:pt x="120" y="632"/>
                  </a:cubicBezTo>
                  <a:cubicBezTo>
                    <a:pt x="441" y="417"/>
                    <a:pt x="144" y="215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8900464" y="3855026"/>
              <a:ext cx="14328" cy="20482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lnTo>
                    <a:pt x="144" y="500"/>
                  </a:lnTo>
                  <a:cubicBezTo>
                    <a:pt x="228" y="532"/>
                    <a:pt x="304" y="649"/>
                    <a:pt x="412" y="649"/>
                  </a:cubicBezTo>
                  <a:cubicBezTo>
                    <a:pt x="425" y="649"/>
                    <a:pt x="439" y="647"/>
                    <a:pt x="453" y="643"/>
                  </a:cubicBezTo>
                  <a:cubicBezTo>
                    <a:pt x="334" y="405"/>
                    <a:pt x="215" y="1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8770472" y="3408623"/>
              <a:ext cx="14675" cy="16190"/>
            </a:xfrm>
            <a:custGeom>
              <a:avLst/>
              <a:gdLst/>
              <a:ahLst/>
              <a:cxnLst/>
              <a:rect l="l" t="t" r="r" b="b"/>
              <a:pathLst>
                <a:path w="465" h="513" extrusionOk="0">
                  <a:moveTo>
                    <a:pt x="465" y="1"/>
                  </a:moveTo>
                  <a:cubicBezTo>
                    <a:pt x="393" y="36"/>
                    <a:pt x="334" y="84"/>
                    <a:pt x="250" y="132"/>
                  </a:cubicBezTo>
                  <a:cubicBezTo>
                    <a:pt x="250" y="262"/>
                    <a:pt x="0" y="322"/>
                    <a:pt x="167" y="513"/>
                  </a:cubicBezTo>
                  <a:cubicBezTo>
                    <a:pt x="429" y="453"/>
                    <a:pt x="417" y="203"/>
                    <a:pt x="4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8861015" y="3245178"/>
              <a:ext cx="13192" cy="15812"/>
            </a:xfrm>
            <a:custGeom>
              <a:avLst/>
              <a:gdLst/>
              <a:ahLst/>
              <a:cxnLst/>
              <a:rect l="l" t="t" r="r" b="b"/>
              <a:pathLst>
                <a:path w="418" h="501" extrusionOk="0">
                  <a:moveTo>
                    <a:pt x="274" y="0"/>
                  </a:moveTo>
                  <a:cubicBezTo>
                    <a:pt x="1" y="155"/>
                    <a:pt x="84" y="322"/>
                    <a:pt x="251" y="500"/>
                  </a:cubicBezTo>
                  <a:cubicBezTo>
                    <a:pt x="417" y="393"/>
                    <a:pt x="346" y="274"/>
                    <a:pt x="286" y="155"/>
                  </a:cubicBezTo>
                  <a:cubicBezTo>
                    <a:pt x="286" y="96"/>
                    <a:pt x="274" y="60"/>
                    <a:pt x="2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8751316" y="3806173"/>
              <a:ext cx="15812" cy="9058"/>
            </a:xfrm>
            <a:custGeom>
              <a:avLst/>
              <a:gdLst/>
              <a:ahLst/>
              <a:cxnLst/>
              <a:rect l="l" t="t" r="r" b="b"/>
              <a:pathLst>
                <a:path w="501" h="287" extrusionOk="0">
                  <a:moveTo>
                    <a:pt x="321" y="0"/>
                  </a:moveTo>
                  <a:cubicBezTo>
                    <a:pt x="226" y="48"/>
                    <a:pt x="107" y="96"/>
                    <a:pt x="0" y="143"/>
                  </a:cubicBezTo>
                  <a:cubicBezTo>
                    <a:pt x="24" y="274"/>
                    <a:pt x="119" y="274"/>
                    <a:pt x="202" y="286"/>
                  </a:cubicBezTo>
                  <a:cubicBezTo>
                    <a:pt x="369" y="262"/>
                    <a:pt x="500" y="215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8757312" y="4347948"/>
              <a:ext cx="86443" cy="80983"/>
            </a:xfrm>
            <a:custGeom>
              <a:avLst/>
              <a:gdLst/>
              <a:ahLst/>
              <a:cxnLst/>
              <a:rect l="l" t="t" r="r" b="b"/>
              <a:pathLst>
                <a:path w="2739" h="2566" extrusionOk="0">
                  <a:moveTo>
                    <a:pt x="1989" y="1"/>
                  </a:moveTo>
                  <a:cubicBezTo>
                    <a:pt x="1957" y="1"/>
                    <a:pt x="1926" y="5"/>
                    <a:pt x="1894" y="14"/>
                  </a:cubicBezTo>
                  <a:cubicBezTo>
                    <a:pt x="1733" y="198"/>
                    <a:pt x="1849" y="635"/>
                    <a:pt x="1485" y="635"/>
                  </a:cubicBezTo>
                  <a:cubicBezTo>
                    <a:pt x="1471" y="635"/>
                    <a:pt x="1456" y="634"/>
                    <a:pt x="1441" y="633"/>
                  </a:cubicBezTo>
                  <a:lnTo>
                    <a:pt x="1441" y="633"/>
                  </a:lnTo>
                  <a:cubicBezTo>
                    <a:pt x="1334" y="788"/>
                    <a:pt x="1453" y="1074"/>
                    <a:pt x="1215" y="1145"/>
                  </a:cubicBezTo>
                  <a:cubicBezTo>
                    <a:pt x="1206" y="1148"/>
                    <a:pt x="1197" y="1149"/>
                    <a:pt x="1187" y="1149"/>
                  </a:cubicBezTo>
                  <a:cubicBezTo>
                    <a:pt x="1079" y="1149"/>
                    <a:pt x="950" y="981"/>
                    <a:pt x="855" y="981"/>
                  </a:cubicBezTo>
                  <a:cubicBezTo>
                    <a:pt x="817" y="981"/>
                    <a:pt x="785" y="1008"/>
                    <a:pt x="763" y="1086"/>
                  </a:cubicBezTo>
                  <a:cubicBezTo>
                    <a:pt x="655" y="1395"/>
                    <a:pt x="1024" y="1205"/>
                    <a:pt x="1132" y="1348"/>
                  </a:cubicBezTo>
                  <a:cubicBezTo>
                    <a:pt x="1203" y="1443"/>
                    <a:pt x="1358" y="1467"/>
                    <a:pt x="1263" y="1633"/>
                  </a:cubicBezTo>
                  <a:cubicBezTo>
                    <a:pt x="1231" y="1706"/>
                    <a:pt x="1185" y="1733"/>
                    <a:pt x="1139" y="1733"/>
                  </a:cubicBezTo>
                  <a:cubicBezTo>
                    <a:pt x="1079" y="1733"/>
                    <a:pt x="1021" y="1687"/>
                    <a:pt x="1001" y="1633"/>
                  </a:cubicBezTo>
                  <a:cubicBezTo>
                    <a:pt x="906" y="1449"/>
                    <a:pt x="816" y="1384"/>
                    <a:pt x="732" y="1384"/>
                  </a:cubicBezTo>
                  <a:cubicBezTo>
                    <a:pt x="570" y="1384"/>
                    <a:pt x="427" y="1619"/>
                    <a:pt x="310" y="1705"/>
                  </a:cubicBezTo>
                  <a:cubicBezTo>
                    <a:pt x="1" y="1967"/>
                    <a:pt x="393" y="2098"/>
                    <a:pt x="453" y="2288"/>
                  </a:cubicBezTo>
                  <a:cubicBezTo>
                    <a:pt x="477" y="2371"/>
                    <a:pt x="524" y="2467"/>
                    <a:pt x="572" y="2562"/>
                  </a:cubicBezTo>
                  <a:cubicBezTo>
                    <a:pt x="586" y="2564"/>
                    <a:pt x="599" y="2565"/>
                    <a:pt x="611" y="2565"/>
                  </a:cubicBezTo>
                  <a:cubicBezTo>
                    <a:pt x="785" y="2565"/>
                    <a:pt x="779" y="2340"/>
                    <a:pt x="846" y="2229"/>
                  </a:cubicBezTo>
                  <a:cubicBezTo>
                    <a:pt x="882" y="2169"/>
                    <a:pt x="893" y="2098"/>
                    <a:pt x="905" y="2038"/>
                  </a:cubicBezTo>
                  <a:cubicBezTo>
                    <a:pt x="905" y="2145"/>
                    <a:pt x="917" y="2229"/>
                    <a:pt x="1001" y="2300"/>
                  </a:cubicBezTo>
                  <a:cubicBezTo>
                    <a:pt x="1191" y="2240"/>
                    <a:pt x="1358" y="2110"/>
                    <a:pt x="1489" y="1931"/>
                  </a:cubicBezTo>
                  <a:cubicBezTo>
                    <a:pt x="1870" y="1431"/>
                    <a:pt x="2275" y="931"/>
                    <a:pt x="2679" y="431"/>
                  </a:cubicBezTo>
                  <a:cubicBezTo>
                    <a:pt x="2727" y="335"/>
                    <a:pt x="2739" y="252"/>
                    <a:pt x="2703" y="157"/>
                  </a:cubicBezTo>
                  <a:cubicBezTo>
                    <a:pt x="2644" y="85"/>
                    <a:pt x="2572" y="62"/>
                    <a:pt x="2501" y="38"/>
                  </a:cubicBezTo>
                  <a:cubicBezTo>
                    <a:pt x="2456" y="55"/>
                    <a:pt x="2413" y="62"/>
                    <a:pt x="2370" y="62"/>
                  </a:cubicBezTo>
                  <a:cubicBezTo>
                    <a:pt x="2239" y="62"/>
                    <a:pt x="2115" y="1"/>
                    <a:pt x="19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8909112" y="4121417"/>
              <a:ext cx="44752" cy="92471"/>
            </a:xfrm>
            <a:custGeom>
              <a:avLst/>
              <a:gdLst/>
              <a:ahLst/>
              <a:cxnLst/>
              <a:rect l="l" t="t" r="r" b="b"/>
              <a:pathLst>
                <a:path w="1418" h="2930" extrusionOk="0">
                  <a:moveTo>
                    <a:pt x="430" y="1047"/>
                  </a:moveTo>
                  <a:cubicBezTo>
                    <a:pt x="465" y="1092"/>
                    <a:pt x="510" y="1132"/>
                    <a:pt x="548" y="1179"/>
                  </a:cubicBezTo>
                  <a:cubicBezTo>
                    <a:pt x="493" y="1142"/>
                    <a:pt x="459" y="1091"/>
                    <a:pt x="430" y="1047"/>
                  </a:cubicBezTo>
                  <a:close/>
                  <a:moveTo>
                    <a:pt x="727" y="1"/>
                  </a:moveTo>
                  <a:cubicBezTo>
                    <a:pt x="644" y="120"/>
                    <a:pt x="560" y="251"/>
                    <a:pt x="501" y="382"/>
                  </a:cubicBezTo>
                  <a:cubicBezTo>
                    <a:pt x="370" y="572"/>
                    <a:pt x="322" y="775"/>
                    <a:pt x="405" y="1013"/>
                  </a:cubicBezTo>
                  <a:cubicBezTo>
                    <a:pt x="322" y="1191"/>
                    <a:pt x="1" y="1251"/>
                    <a:pt x="72" y="1418"/>
                  </a:cubicBezTo>
                  <a:cubicBezTo>
                    <a:pt x="322" y="1941"/>
                    <a:pt x="13" y="2430"/>
                    <a:pt x="84" y="2930"/>
                  </a:cubicBezTo>
                  <a:cubicBezTo>
                    <a:pt x="703" y="2120"/>
                    <a:pt x="1120" y="1167"/>
                    <a:pt x="1417" y="132"/>
                  </a:cubicBezTo>
                  <a:cubicBezTo>
                    <a:pt x="1407" y="129"/>
                    <a:pt x="1396" y="127"/>
                    <a:pt x="1384" y="127"/>
                  </a:cubicBezTo>
                  <a:cubicBezTo>
                    <a:pt x="1246" y="127"/>
                    <a:pt x="1076" y="325"/>
                    <a:pt x="936" y="325"/>
                  </a:cubicBezTo>
                  <a:cubicBezTo>
                    <a:pt x="850" y="325"/>
                    <a:pt x="775" y="248"/>
                    <a:pt x="7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8693437" y="4444929"/>
              <a:ext cx="68422" cy="51885"/>
            </a:xfrm>
            <a:custGeom>
              <a:avLst/>
              <a:gdLst/>
              <a:ahLst/>
              <a:cxnLst/>
              <a:rect l="l" t="t" r="r" b="b"/>
              <a:pathLst>
                <a:path w="2168" h="1644" extrusionOk="0">
                  <a:moveTo>
                    <a:pt x="1679" y="1"/>
                  </a:moveTo>
                  <a:cubicBezTo>
                    <a:pt x="1536" y="108"/>
                    <a:pt x="1322" y="168"/>
                    <a:pt x="1370" y="453"/>
                  </a:cubicBezTo>
                  <a:cubicBezTo>
                    <a:pt x="1417" y="691"/>
                    <a:pt x="1251" y="715"/>
                    <a:pt x="1120" y="775"/>
                  </a:cubicBezTo>
                  <a:cubicBezTo>
                    <a:pt x="703" y="930"/>
                    <a:pt x="393" y="1251"/>
                    <a:pt x="36" y="1513"/>
                  </a:cubicBezTo>
                  <a:cubicBezTo>
                    <a:pt x="12" y="1537"/>
                    <a:pt x="12" y="1573"/>
                    <a:pt x="0" y="1584"/>
                  </a:cubicBezTo>
                  <a:cubicBezTo>
                    <a:pt x="12" y="1596"/>
                    <a:pt x="24" y="1632"/>
                    <a:pt x="48" y="1644"/>
                  </a:cubicBezTo>
                  <a:cubicBezTo>
                    <a:pt x="739" y="1537"/>
                    <a:pt x="1215" y="882"/>
                    <a:pt x="1894" y="656"/>
                  </a:cubicBezTo>
                  <a:cubicBezTo>
                    <a:pt x="2108" y="584"/>
                    <a:pt x="2167" y="358"/>
                    <a:pt x="2025" y="108"/>
                  </a:cubicBezTo>
                  <a:cubicBezTo>
                    <a:pt x="2013" y="63"/>
                    <a:pt x="1994" y="47"/>
                    <a:pt x="1970" y="47"/>
                  </a:cubicBezTo>
                  <a:cubicBezTo>
                    <a:pt x="1912" y="47"/>
                    <a:pt x="1827" y="149"/>
                    <a:pt x="1762" y="149"/>
                  </a:cubicBezTo>
                  <a:cubicBezTo>
                    <a:pt x="1724" y="149"/>
                    <a:pt x="1693" y="114"/>
                    <a:pt x="1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8740397" y="4411887"/>
              <a:ext cx="48508" cy="50748"/>
            </a:xfrm>
            <a:custGeom>
              <a:avLst/>
              <a:gdLst/>
              <a:ahLst/>
              <a:cxnLst/>
              <a:rect l="l" t="t" r="r" b="b"/>
              <a:pathLst>
                <a:path w="1537" h="1608" extrusionOk="0">
                  <a:moveTo>
                    <a:pt x="1477" y="0"/>
                  </a:moveTo>
                  <a:cubicBezTo>
                    <a:pt x="1418" y="24"/>
                    <a:pt x="1322" y="60"/>
                    <a:pt x="1299" y="119"/>
                  </a:cubicBezTo>
                  <a:cubicBezTo>
                    <a:pt x="1227" y="250"/>
                    <a:pt x="1168" y="393"/>
                    <a:pt x="1084" y="536"/>
                  </a:cubicBezTo>
                  <a:cubicBezTo>
                    <a:pt x="1059" y="586"/>
                    <a:pt x="1036" y="602"/>
                    <a:pt x="1014" y="602"/>
                  </a:cubicBezTo>
                  <a:cubicBezTo>
                    <a:pt x="971" y="602"/>
                    <a:pt x="933" y="544"/>
                    <a:pt x="894" y="536"/>
                  </a:cubicBezTo>
                  <a:cubicBezTo>
                    <a:pt x="787" y="536"/>
                    <a:pt x="715" y="441"/>
                    <a:pt x="632" y="393"/>
                  </a:cubicBezTo>
                  <a:cubicBezTo>
                    <a:pt x="557" y="350"/>
                    <a:pt x="494" y="327"/>
                    <a:pt x="445" y="327"/>
                  </a:cubicBezTo>
                  <a:cubicBezTo>
                    <a:pt x="345" y="327"/>
                    <a:pt x="302" y="420"/>
                    <a:pt x="334" y="619"/>
                  </a:cubicBezTo>
                  <a:cubicBezTo>
                    <a:pt x="358" y="810"/>
                    <a:pt x="406" y="965"/>
                    <a:pt x="191" y="1048"/>
                  </a:cubicBezTo>
                  <a:cubicBezTo>
                    <a:pt x="286" y="1250"/>
                    <a:pt x="1" y="1405"/>
                    <a:pt x="167" y="1608"/>
                  </a:cubicBezTo>
                  <a:cubicBezTo>
                    <a:pt x="357" y="1530"/>
                    <a:pt x="254" y="1149"/>
                    <a:pt x="484" y="1149"/>
                  </a:cubicBezTo>
                  <a:cubicBezTo>
                    <a:pt x="500" y="1149"/>
                    <a:pt x="517" y="1151"/>
                    <a:pt x="537" y="1155"/>
                  </a:cubicBezTo>
                  <a:cubicBezTo>
                    <a:pt x="542" y="1155"/>
                    <a:pt x="548" y="1155"/>
                    <a:pt x="554" y="1155"/>
                  </a:cubicBezTo>
                  <a:cubicBezTo>
                    <a:pt x="1088" y="1155"/>
                    <a:pt x="1242" y="616"/>
                    <a:pt x="1537" y="298"/>
                  </a:cubicBezTo>
                  <a:cubicBezTo>
                    <a:pt x="1525" y="191"/>
                    <a:pt x="1489" y="95"/>
                    <a:pt x="1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8582223" y="4501988"/>
              <a:ext cx="49612" cy="47245"/>
            </a:xfrm>
            <a:custGeom>
              <a:avLst/>
              <a:gdLst/>
              <a:ahLst/>
              <a:cxnLst/>
              <a:rect l="l" t="t" r="r" b="b"/>
              <a:pathLst>
                <a:path w="1572" h="1497" extrusionOk="0">
                  <a:moveTo>
                    <a:pt x="1084" y="0"/>
                  </a:moveTo>
                  <a:cubicBezTo>
                    <a:pt x="1055" y="0"/>
                    <a:pt x="1034" y="38"/>
                    <a:pt x="1024" y="146"/>
                  </a:cubicBezTo>
                  <a:cubicBezTo>
                    <a:pt x="1000" y="574"/>
                    <a:pt x="846" y="610"/>
                    <a:pt x="560" y="681"/>
                  </a:cubicBezTo>
                  <a:cubicBezTo>
                    <a:pt x="298" y="753"/>
                    <a:pt x="72" y="1015"/>
                    <a:pt x="0" y="1348"/>
                  </a:cubicBezTo>
                  <a:cubicBezTo>
                    <a:pt x="59" y="1407"/>
                    <a:pt x="106" y="1496"/>
                    <a:pt x="184" y="1496"/>
                  </a:cubicBezTo>
                  <a:cubicBezTo>
                    <a:pt x="216" y="1496"/>
                    <a:pt x="253" y="1481"/>
                    <a:pt x="298" y="1443"/>
                  </a:cubicBezTo>
                  <a:cubicBezTo>
                    <a:pt x="667" y="1146"/>
                    <a:pt x="977" y="717"/>
                    <a:pt x="1488" y="693"/>
                  </a:cubicBezTo>
                  <a:cubicBezTo>
                    <a:pt x="1512" y="693"/>
                    <a:pt x="1536" y="622"/>
                    <a:pt x="1548" y="598"/>
                  </a:cubicBezTo>
                  <a:cubicBezTo>
                    <a:pt x="1572" y="431"/>
                    <a:pt x="1429" y="336"/>
                    <a:pt x="1417" y="193"/>
                  </a:cubicBezTo>
                  <a:cubicBezTo>
                    <a:pt x="1401" y="207"/>
                    <a:pt x="1384" y="213"/>
                    <a:pt x="1367" y="213"/>
                  </a:cubicBezTo>
                  <a:cubicBezTo>
                    <a:pt x="1265" y="213"/>
                    <a:pt x="1153" y="0"/>
                    <a:pt x="10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8829078" y="4315253"/>
              <a:ext cx="30834" cy="37651"/>
            </a:xfrm>
            <a:custGeom>
              <a:avLst/>
              <a:gdLst/>
              <a:ahLst/>
              <a:cxnLst/>
              <a:rect l="l" t="t" r="r" b="b"/>
              <a:pathLst>
                <a:path w="977" h="1193" extrusionOk="0">
                  <a:moveTo>
                    <a:pt x="538" y="1"/>
                  </a:moveTo>
                  <a:cubicBezTo>
                    <a:pt x="441" y="1"/>
                    <a:pt x="349" y="149"/>
                    <a:pt x="167" y="443"/>
                  </a:cubicBezTo>
                  <a:cubicBezTo>
                    <a:pt x="155" y="455"/>
                    <a:pt x="120" y="467"/>
                    <a:pt x="108" y="479"/>
                  </a:cubicBezTo>
                  <a:cubicBezTo>
                    <a:pt x="36" y="621"/>
                    <a:pt x="24" y="776"/>
                    <a:pt x="1" y="943"/>
                  </a:cubicBezTo>
                  <a:cubicBezTo>
                    <a:pt x="24" y="1074"/>
                    <a:pt x="84" y="1157"/>
                    <a:pt x="167" y="1193"/>
                  </a:cubicBezTo>
                  <a:lnTo>
                    <a:pt x="382" y="1193"/>
                  </a:lnTo>
                  <a:cubicBezTo>
                    <a:pt x="739" y="1169"/>
                    <a:pt x="751" y="764"/>
                    <a:pt x="941" y="574"/>
                  </a:cubicBezTo>
                  <a:cubicBezTo>
                    <a:pt x="953" y="538"/>
                    <a:pt x="977" y="514"/>
                    <a:pt x="953" y="479"/>
                  </a:cubicBezTo>
                  <a:cubicBezTo>
                    <a:pt x="742" y="158"/>
                    <a:pt x="638" y="1"/>
                    <a:pt x="5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8637451" y="4492773"/>
              <a:ext cx="57534" cy="32128"/>
            </a:xfrm>
            <a:custGeom>
              <a:avLst/>
              <a:gdLst/>
              <a:ahLst/>
              <a:cxnLst/>
              <a:rect l="l" t="t" r="r" b="b"/>
              <a:pathLst>
                <a:path w="1823" h="1018" extrusionOk="0">
                  <a:moveTo>
                    <a:pt x="1342" y="0"/>
                  </a:moveTo>
                  <a:cubicBezTo>
                    <a:pt x="1073" y="0"/>
                    <a:pt x="818" y="112"/>
                    <a:pt x="584" y="330"/>
                  </a:cubicBezTo>
                  <a:cubicBezTo>
                    <a:pt x="274" y="378"/>
                    <a:pt x="227" y="735"/>
                    <a:pt x="0" y="902"/>
                  </a:cubicBezTo>
                  <a:cubicBezTo>
                    <a:pt x="84" y="985"/>
                    <a:pt x="168" y="1017"/>
                    <a:pt x="248" y="1017"/>
                  </a:cubicBezTo>
                  <a:cubicBezTo>
                    <a:pt x="386" y="1017"/>
                    <a:pt x="514" y="925"/>
                    <a:pt x="620" y="842"/>
                  </a:cubicBezTo>
                  <a:cubicBezTo>
                    <a:pt x="989" y="545"/>
                    <a:pt x="1429" y="414"/>
                    <a:pt x="1822" y="140"/>
                  </a:cubicBezTo>
                  <a:lnTo>
                    <a:pt x="1774" y="92"/>
                  </a:lnTo>
                  <a:cubicBezTo>
                    <a:pt x="1627" y="31"/>
                    <a:pt x="1483" y="0"/>
                    <a:pt x="1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8546151" y="4523890"/>
              <a:ext cx="26321" cy="38756"/>
            </a:xfrm>
            <a:custGeom>
              <a:avLst/>
              <a:gdLst/>
              <a:ahLst/>
              <a:cxnLst/>
              <a:rect l="l" t="t" r="r" b="b"/>
              <a:pathLst>
                <a:path w="834" h="1228" extrusionOk="0">
                  <a:moveTo>
                    <a:pt x="216" y="0"/>
                  </a:moveTo>
                  <a:cubicBezTo>
                    <a:pt x="116" y="0"/>
                    <a:pt x="97" y="264"/>
                    <a:pt x="0" y="273"/>
                  </a:cubicBezTo>
                  <a:cubicBezTo>
                    <a:pt x="12" y="440"/>
                    <a:pt x="12" y="595"/>
                    <a:pt x="24" y="761"/>
                  </a:cubicBezTo>
                  <a:cubicBezTo>
                    <a:pt x="156" y="912"/>
                    <a:pt x="198" y="1228"/>
                    <a:pt x="406" y="1228"/>
                  </a:cubicBezTo>
                  <a:cubicBezTo>
                    <a:pt x="460" y="1228"/>
                    <a:pt x="526" y="1206"/>
                    <a:pt x="607" y="1154"/>
                  </a:cubicBezTo>
                  <a:cubicBezTo>
                    <a:pt x="596" y="1059"/>
                    <a:pt x="548" y="1011"/>
                    <a:pt x="476" y="999"/>
                  </a:cubicBezTo>
                  <a:cubicBezTo>
                    <a:pt x="215" y="976"/>
                    <a:pt x="238" y="714"/>
                    <a:pt x="357" y="678"/>
                  </a:cubicBezTo>
                  <a:cubicBezTo>
                    <a:pt x="834" y="464"/>
                    <a:pt x="429" y="297"/>
                    <a:pt x="357" y="118"/>
                  </a:cubicBezTo>
                  <a:cubicBezTo>
                    <a:pt x="296" y="32"/>
                    <a:pt x="251" y="0"/>
                    <a:pt x="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8943322" y="4074078"/>
              <a:ext cx="25185" cy="52263"/>
            </a:xfrm>
            <a:custGeom>
              <a:avLst/>
              <a:gdLst/>
              <a:ahLst/>
              <a:cxnLst/>
              <a:rect l="l" t="t" r="r" b="b"/>
              <a:pathLst>
                <a:path w="798" h="1656" extrusionOk="0">
                  <a:moveTo>
                    <a:pt x="798" y="0"/>
                  </a:moveTo>
                  <a:lnTo>
                    <a:pt x="798" y="0"/>
                  </a:lnTo>
                  <a:cubicBezTo>
                    <a:pt x="750" y="36"/>
                    <a:pt x="643" y="96"/>
                    <a:pt x="643" y="131"/>
                  </a:cubicBezTo>
                  <a:cubicBezTo>
                    <a:pt x="703" y="691"/>
                    <a:pt x="405" y="846"/>
                    <a:pt x="0" y="882"/>
                  </a:cubicBezTo>
                  <a:cubicBezTo>
                    <a:pt x="119" y="1132"/>
                    <a:pt x="393" y="1310"/>
                    <a:pt x="345" y="1655"/>
                  </a:cubicBezTo>
                  <a:cubicBezTo>
                    <a:pt x="595" y="1143"/>
                    <a:pt x="774" y="608"/>
                    <a:pt x="7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8617537" y="4502461"/>
              <a:ext cx="38724" cy="18431"/>
            </a:xfrm>
            <a:custGeom>
              <a:avLst/>
              <a:gdLst/>
              <a:ahLst/>
              <a:cxnLst/>
              <a:rect l="l" t="t" r="r" b="b"/>
              <a:pathLst>
                <a:path w="1227" h="584" extrusionOk="0">
                  <a:moveTo>
                    <a:pt x="575" y="1"/>
                  </a:moveTo>
                  <a:cubicBezTo>
                    <a:pt x="478" y="1"/>
                    <a:pt x="387" y="34"/>
                    <a:pt x="310" y="154"/>
                  </a:cubicBezTo>
                  <a:cubicBezTo>
                    <a:pt x="0" y="452"/>
                    <a:pt x="310" y="476"/>
                    <a:pt x="441" y="559"/>
                  </a:cubicBezTo>
                  <a:cubicBezTo>
                    <a:pt x="512" y="583"/>
                    <a:pt x="572" y="583"/>
                    <a:pt x="655" y="583"/>
                  </a:cubicBezTo>
                  <a:cubicBezTo>
                    <a:pt x="662" y="584"/>
                    <a:pt x="669" y="584"/>
                    <a:pt x="676" y="584"/>
                  </a:cubicBezTo>
                  <a:cubicBezTo>
                    <a:pt x="975" y="584"/>
                    <a:pt x="936" y="83"/>
                    <a:pt x="1227" y="71"/>
                  </a:cubicBezTo>
                  <a:cubicBezTo>
                    <a:pt x="1210" y="30"/>
                    <a:pt x="1183" y="12"/>
                    <a:pt x="1148" y="12"/>
                  </a:cubicBezTo>
                  <a:cubicBezTo>
                    <a:pt x="1132" y="12"/>
                    <a:pt x="1115" y="16"/>
                    <a:pt x="1096" y="23"/>
                  </a:cubicBezTo>
                  <a:cubicBezTo>
                    <a:pt x="1051" y="47"/>
                    <a:pt x="1003" y="56"/>
                    <a:pt x="954" y="56"/>
                  </a:cubicBezTo>
                  <a:cubicBezTo>
                    <a:pt x="830" y="56"/>
                    <a:pt x="698" y="1"/>
                    <a:pt x="5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8872661" y="4260340"/>
              <a:ext cx="18463" cy="33201"/>
            </a:xfrm>
            <a:custGeom>
              <a:avLst/>
              <a:gdLst/>
              <a:ahLst/>
              <a:cxnLst/>
              <a:rect l="l" t="t" r="r" b="b"/>
              <a:pathLst>
                <a:path w="585" h="1052" extrusionOk="0">
                  <a:moveTo>
                    <a:pt x="77" y="1"/>
                  </a:moveTo>
                  <a:cubicBezTo>
                    <a:pt x="53" y="1"/>
                    <a:pt x="27" y="19"/>
                    <a:pt x="1" y="52"/>
                  </a:cubicBezTo>
                  <a:cubicBezTo>
                    <a:pt x="215" y="349"/>
                    <a:pt x="144" y="718"/>
                    <a:pt x="227" y="1052"/>
                  </a:cubicBezTo>
                  <a:cubicBezTo>
                    <a:pt x="441" y="849"/>
                    <a:pt x="548" y="599"/>
                    <a:pt x="584" y="302"/>
                  </a:cubicBezTo>
                  <a:cubicBezTo>
                    <a:pt x="525" y="194"/>
                    <a:pt x="406" y="254"/>
                    <a:pt x="346" y="171"/>
                  </a:cubicBezTo>
                  <a:lnTo>
                    <a:pt x="132" y="40"/>
                  </a:lnTo>
                  <a:cubicBezTo>
                    <a:pt x="116" y="13"/>
                    <a:pt x="97" y="1"/>
                    <a:pt x="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8858396" y="4292751"/>
              <a:ext cx="21429" cy="36483"/>
            </a:xfrm>
            <a:custGeom>
              <a:avLst/>
              <a:gdLst/>
              <a:ahLst/>
              <a:cxnLst/>
              <a:rect l="l" t="t" r="r" b="b"/>
              <a:pathLst>
                <a:path w="679" h="1156" extrusionOk="0">
                  <a:moveTo>
                    <a:pt x="369" y="1"/>
                  </a:moveTo>
                  <a:cubicBezTo>
                    <a:pt x="262" y="1"/>
                    <a:pt x="191" y="49"/>
                    <a:pt x="131" y="144"/>
                  </a:cubicBezTo>
                  <a:cubicBezTo>
                    <a:pt x="477" y="477"/>
                    <a:pt x="0" y="811"/>
                    <a:pt x="131" y="1156"/>
                  </a:cubicBezTo>
                  <a:cubicBezTo>
                    <a:pt x="369" y="799"/>
                    <a:pt x="536" y="406"/>
                    <a:pt x="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8561173" y="4544151"/>
              <a:ext cx="22565" cy="16569"/>
            </a:xfrm>
            <a:custGeom>
              <a:avLst/>
              <a:gdLst/>
              <a:ahLst/>
              <a:cxnLst/>
              <a:rect l="l" t="t" r="r" b="b"/>
              <a:pathLst>
                <a:path w="715" h="525" extrusionOk="0">
                  <a:moveTo>
                    <a:pt x="667" y="0"/>
                  </a:moveTo>
                  <a:cubicBezTo>
                    <a:pt x="477" y="179"/>
                    <a:pt x="131" y="36"/>
                    <a:pt x="0" y="369"/>
                  </a:cubicBezTo>
                  <a:cubicBezTo>
                    <a:pt x="36" y="417"/>
                    <a:pt x="84" y="476"/>
                    <a:pt x="131" y="524"/>
                  </a:cubicBezTo>
                  <a:cubicBezTo>
                    <a:pt x="298" y="310"/>
                    <a:pt x="715" y="476"/>
                    <a:pt x="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8883580" y="4237523"/>
              <a:ext cx="18431" cy="31970"/>
            </a:xfrm>
            <a:custGeom>
              <a:avLst/>
              <a:gdLst/>
              <a:ahLst/>
              <a:cxnLst/>
              <a:rect l="l" t="t" r="r" b="b"/>
              <a:pathLst>
                <a:path w="584" h="1013" extrusionOk="0">
                  <a:moveTo>
                    <a:pt x="583" y="1"/>
                  </a:moveTo>
                  <a:lnTo>
                    <a:pt x="583" y="1"/>
                  </a:lnTo>
                  <a:cubicBezTo>
                    <a:pt x="274" y="191"/>
                    <a:pt x="345" y="715"/>
                    <a:pt x="0" y="882"/>
                  </a:cubicBezTo>
                  <a:cubicBezTo>
                    <a:pt x="60" y="977"/>
                    <a:pt x="155" y="1013"/>
                    <a:pt x="238" y="1013"/>
                  </a:cubicBezTo>
                  <a:cubicBezTo>
                    <a:pt x="417" y="703"/>
                    <a:pt x="583" y="382"/>
                    <a:pt x="5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8841102" y="4333336"/>
              <a:ext cx="17705" cy="28593"/>
            </a:xfrm>
            <a:custGeom>
              <a:avLst/>
              <a:gdLst/>
              <a:ahLst/>
              <a:cxnLst/>
              <a:rect l="l" t="t" r="r" b="b"/>
              <a:pathLst>
                <a:path w="561" h="906" extrusionOk="0">
                  <a:moveTo>
                    <a:pt x="560" y="1"/>
                  </a:moveTo>
                  <a:lnTo>
                    <a:pt x="560" y="1"/>
                  </a:lnTo>
                  <a:cubicBezTo>
                    <a:pt x="310" y="120"/>
                    <a:pt x="239" y="465"/>
                    <a:pt x="1" y="620"/>
                  </a:cubicBezTo>
                  <a:cubicBezTo>
                    <a:pt x="13" y="715"/>
                    <a:pt x="24" y="798"/>
                    <a:pt x="24" y="906"/>
                  </a:cubicBezTo>
                  <a:cubicBezTo>
                    <a:pt x="263" y="656"/>
                    <a:pt x="477" y="370"/>
                    <a:pt x="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8793384" y="3818449"/>
              <a:ext cx="63530" cy="96605"/>
            </a:xfrm>
            <a:custGeom>
              <a:avLst/>
              <a:gdLst/>
              <a:ahLst/>
              <a:cxnLst/>
              <a:rect l="l" t="t" r="r" b="b"/>
              <a:pathLst>
                <a:path w="2013" h="3061" extrusionOk="0">
                  <a:moveTo>
                    <a:pt x="438" y="0"/>
                  </a:moveTo>
                  <a:cubicBezTo>
                    <a:pt x="314" y="0"/>
                    <a:pt x="171" y="44"/>
                    <a:pt x="1" y="147"/>
                  </a:cubicBezTo>
                  <a:cubicBezTo>
                    <a:pt x="227" y="361"/>
                    <a:pt x="584" y="576"/>
                    <a:pt x="96" y="873"/>
                  </a:cubicBezTo>
                  <a:cubicBezTo>
                    <a:pt x="215" y="933"/>
                    <a:pt x="227" y="1088"/>
                    <a:pt x="191" y="1195"/>
                  </a:cubicBezTo>
                  <a:cubicBezTo>
                    <a:pt x="117" y="1471"/>
                    <a:pt x="101" y="1527"/>
                    <a:pt x="245" y="1527"/>
                  </a:cubicBezTo>
                  <a:cubicBezTo>
                    <a:pt x="288" y="1527"/>
                    <a:pt x="344" y="1522"/>
                    <a:pt x="417" y="1516"/>
                  </a:cubicBezTo>
                  <a:cubicBezTo>
                    <a:pt x="512" y="1588"/>
                    <a:pt x="620" y="1635"/>
                    <a:pt x="703" y="1683"/>
                  </a:cubicBezTo>
                  <a:cubicBezTo>
                    <a:pt x="774" y="1731"/>
                    <a:pt x="858" y="1754"/>
                    <a:pt x="834" y="1850"/>
                  </a:cubicBezTo>
                  <a:cubicBezTo>
                    <a:pt x="821" y="1919"/>
                    <a:pt x="782" y="1932"/>
                    <a:pt x="737" y="1932"/>
                  </a:cubicBezTo>
                  <a:cubicBezTo>
                    <a:pt x="712" y="1932"/>
                    <a:pt x="685" y="1928"/>
                    <a:pt x="660" y="1928"/>
                  </a:cubicBezTo>
                  <a:cubicBezTo>
                    <a:pt x="645" y="1928"/>
                    <a:pt x="632" y="1929"/>
                    <a:pt x="620" y="1933"/>
                  </a:cubicBezTo>
                  <a:cubicBezTo>
                    <a:pt x="489" y="1957"/>
                    <a:pt x="405" y="1981"/>
                    <a:pt x="405" y="2147"/>
                  </a:cubicBezTo>
                  <a:cubicBezTo>
                    <a:pt x="453" y="2231"/>
                    <a:pt x="501" y="2314"/>
                    <a:pt x="536" y="2397"/>
                  </a:cubicBezTo>
                  <a:cubicBezTo>
                    <a:pt x="572" y="2528"/>
                    <a:pt x="679" y="2588"/>
                    <a:pt x="763" y="2647"/>
                  </a:cubicBezTo>
                  <a:cubicBezTo>
                    <a:pt x="774" y="2683"/>
                    <a:pt x="774" y="2707"/>
                    <a:pt x="763" y="2743"/>
                  </a:cubicBezTo>
                  <a:cubicBezTo>
                    <a:pt x="769" y="2742"/>
                    <a:pt x="775" y="2742"/>
                    <a:pt x="780" y="2742"/>
                  </a:cubicBezTo>
                  <a:cubicBezTo>
                    <a:pt x="959" y="2742"/>
                    <a:pt x="961" y="3061"/>
                    <a:pt x="1138" y="3061"/>
                  </a:cubicBezTo>
                  <a:cubicBezTo>
                    <a:pt x="1154" y="3061"/>
                    <a:pt x="1172" y="3058"/>
                    <a:pt x="1191" y="3052"/>
                  </a:cubicBezTo>
                  <a:cubicBezTo>
                    <a:pt x="1405" y="2576"/>
                    <a:pt x="1179" y="1826"/>
                    <a:pt x="2013" y="1695"/>
                  </a:cubicBezTo>
                  <a:cubicBezTo>
                    <a:pt x="1718" y="1593"/>
                    <a:pt x="1704" y="1276"/>
                    <a:pt x="1467" y="1276"/>
                  </a:cubicBezTo>
                  <a:cubicBezTo>
                    <a:pt x="1455" y="1276"/>
                    <a:pt x="1443" y="1276"/>
                    <a:pt x="1429" y="1278"/>
                  </a:cubicBezTo>
                  <a:cubicBezTo>
                    <a:pt x="1382" y="1286"/>
                    <a:pt x="1335" y="1403"/>
                    <a:pt x="1285" y="1403"/>
                  </a:cubicBezTo>
                  <a:cubicBezTo>
                    <a:pt x="1258" y="1403"/>
                    <a:pt x="1231" y="1372"/>
                    <a:pt x="1203" y="1278"/>
                  </a:cubicBezTo>
                  <a:cubicBezTo>
                    <a:pt x="1179" y="1159"/>
                    <a:pt x="1120" y="1040"/>
                    <a:pt x="1298" y="992"/>
                  </a:cubicBezTo>
                  <a:cubicBezTo>
                    <a:pt x="1358" y="981"/>
                    <a:pt x="1441" y="921"/>
                    <a:pt x="1358" y="838"/>
                  </a:cubicBezTo>
                  <a:cubicBezTo>
                    <a:pt x="1071" y="523"/>
                    <a:pt x="871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8820809" y="4088564"/>
              <a:ext cx="54536" cy="60690"/>
            </a:xfrm>
            <a:custGeom>
              <a:avLst/>
              <a:gdLst/>
              <a:ahLst/>
              <a:cxnLst/>
              <a:rect l="l" t="t" r="r" b="b"/>
              <a:pathLst>
                <a:path w="1728" h="1923" extrusionOk="0">
                  <a:moveTo>
                    <a:pt x="1367" y="0"/>
                  </a:moveTo>
                  <a:cubicBezTo>
                    <a:pt x="1120" y="0"/>
                    <a:pt x="941" y="176"/>
                    <a:pt x="786" y="399"/>
                  </a:cubicBezTo>
                  <a:cubicBezTo>
                    <a:pt x="759" y="602"/>
                    <a:pt x="696" y="663"/>
                    <a:pt x="619" y="663"/>
                  </a:cubicBezTo>
                  <a:cubicBezTo>
                    <a:pt x="528" y="663"/>
                    <a:pt x="418" y="580"/>
                    <a:pt x="322" y="542"/>
                  </a:cubicBezTo>
                  <a:lnTo>
                    <a:pt x="322" y="542"/>
                  </a:lnTo>
                  <a:cubicBezTo>
                    <a:pt x="358" y="875"/>
                    <a:pt x="72" y="1042"/>
                    <a:pt x="1" y="1327"/>
                  </a:cubicBezTo>
                  <a:cubicBezTo>
                    <a:pt x="227" y="1530"/>
                    <a:pt x="441" y="1744"/>
                    <a:pt x="656" y="1923"/>
                  </a:cubicBezTo>
                  <a:lnTo>
                    <a:pt x="1096" y="1923"/>
                  </a:lnTo>
                  <a:cubicBezTo>
                    <a:pt x="1227" y="1649"/>
                    <a:pt x="1179" y="1220"/>
                    <a:pt x="1596" y="1196"/>
                  </a:cubicBezTo>
                  <a:cubicBezTo>
                    <a:pt x="1608" y="1196"/>
                    <a:pt x="1596" y="1089"/>
                    <a:pt x="1548" y="1042"/>
                  </a:cubicBezTo>
                  <a:cubicBezTo>
                    <a:pt x="1501" y="994"/>
                    <a:pt x="1489" y="923"/>
                    <a:pt x="1441" y="899"/>
                  </a:cubicBezTo>
                  <a:cubicBezTo>
                    <a:pt x="1410" y="870"/>
                    <a:pt x="1369" y="864"/>
                    <a:pt x="1326" y="864"/>
                  </a:cubicBezTo>
                  <a:cubicBezTo>
                    <a:pt x="1288" y="864"/>
                    <a:pt x="1248" y="869"/>
                    <a:pt x="1211" y="869"/>
                  </a:cubicBezTo>
                  <a:cubicBezTo>
                    <a:pt x="1132" y="869"/>
                    <a:pt x="1066" y="845"/>
                    <a:pt x="1060" y="696"/>
                  </a:cubicBezTo>
                  <a:cubicBezTo>
                    <a:pt x="1037" y="482"/>
                    <a:pt x="1251" y="434"/>
                    <a:pt x="1394" y="363"/>
                  </a:cubicBezTo>
                  <a:cubicBezTo>
                    <a:pt x="1513" y="303"/>
                    <a:pt x="1727" y="268"/>
                    <a:pt x="1548" y="30"/>
                  </a:cubicBezTo>
                  <a:cubicBezTo>
                    <a:pt x="1484" y="10"/>
                    <a:pt x="1424" y="0"/>
                    <a:pt x="1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8659227" y="3549345"/>
              <a:ext cx="48886" cy="67097"/>
            </a:xfrm>
            <a:custGeom>
              <a:avLst/>
              <a:gdLst/>
              <a:ahLst/>
              <a:cxnLst/>
              <a:rect l="l" t="t" r="r" b="b"/>
              <a:pathLst>
                <a:path w="1549" h="2126" extrusionOk="0">
                  <a:moveTo>
                    <a:pt x="774" y="0"/>
                  </a:moveTo>
                  <a:cubicBezTo>
                    <a:pt x="713" y="0"/>
                    <a:pt x="642" y="23"/>
                    <a:pt x="561" y="78"/>
                  </a:cubicBezTo>
                  <a:cubicBezTo>
                    <a:pt x="561" y="256"/>
                    <a:pt x="465" y="328"/>
                    <a:pt x="311" y="328"/>
                  </a:cubicBezTo>
                  <a:cubicBezTo>
                    <a:pt x="144" y="328"/>
                    <a:pt x="1" y="364"/>
                    <a:pt x="13" y="602"/>
                  </a:cubicBezTo>
                  <a:cubicBezTo>
                    <a:pt x="49" y="560"/>
                    <a:pt x="78" y="544"/>
                    <a:pt x="103" y="544"/>
                  </a:cubicBezTo>
                  <a:cubicBezTo>
                    <a:pt x="186" y="544"/>
                    <a:pt x="212" y="732"/>
                    <a:pt x="288" y="732"/>
                  </a:cubicBezTo>
                  <a:cubicBezTo>
                    <a:pt x="299" y="732"/>
                    <a:pt x="310" y="729"/>
                    <a:pt x="322" y="721"/>
                  </a:cubicBezTo>
                  <a:cubicBezTo>
                    <a:pt x="501" y="721"/>
                    <a:pt x="608" y="816"/>
                    <a:pt x="680" y="995"/>
                  </a:cubicBezTo>
                  <a:cubicBezTo>
                    <a:pt x="846" y="1149"/>
                    <a:pt x="834" y="1316"/>
                    <a:pt x="703" y="1459"/>
                  </a:cubicBezTo>
                  <a:cubicBezTo>
                    <a:pt x="584" y="1471"/>
                    <a:pt x="430" y="1435"/>
                    <a:pt x="346" y="1590"/>
                  </a:cubicBezTo>
                  <a:cubicBezTo>
                    <a:pt x="680" y="1816"/>
                    <a:pt x="1037" y="2042"/>
                    <a:pt x="1442" y="2126"/>
                  </a:cubicBezTo>
                  <a:cubicBezTo>
                    <a:pt x="1549" y="1947"/>
                    <a:pt x="1537" y="1769"/>
                    <a:pt x="1454" y="1578"/>
                  </a:cubicBezTo>
                  <a:cubicBezTo>
                    <a:pt x="1358" y="1161"/>
                    <a:pt x="1120" y="816"/>
                    <a:pt x="1073" y="375"/>
                  </a:cubicBezTo>
                  <a:cubicBezTo>
                    <a:pt x="1046" y="198"/>
                    <a:pt x="953" y="0"/>
                    <a:pt x="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8661499" y="3600250"/>
              <a:ext cx="64288" cy="41691"/>
            </a:xfrm>
            <a:custGeom>
              <a:avLst/>
              <a:gdLst/>
              <a:ahLst/>
              <a:cxnLst/>
              <a:rect l="l" t="t" r="r" b="b"/>
              <a:pathLst>
                <a:path w="2037" h="1321" extrusionOk="0">
                  <a:moveTo>
                    <a:pt x="274" y="1"/>
                  </a:moveTo>
                  <a:lnTo>
                    <a:pt x="274" y="1"/>
                  </a:lnTo>
                  <a:cubicBezTo>
                    <a:pt x="0" y="537"/>
                    <a:pt x="727" y="275"/>
                    <a:pt x="679" y="644"/>
                  </a:cubicBezTo>
                  <a:cubicBezTo>
                    <a:pt x="724" y="636"/>
                    <a:pt x="768" y="632"/>
                    <a:pt x="810" y="632"/>
                  </a:cubicBezTo>
                  <a:cubicBezTo>
                    <a:pt x="1154" y="632"/>
                    <a:pt x="1390" y="882"/>
                    <a:pt x="1560" y="1179"/>
                  </a:cubicBezTo>
                  <a:cubicBezTo>
                    <a:pt x="1622" y="1284"/>
                    <a:pt x="1670" y="1320"/>
                    <a:pt x="1710" y="1320"/>
                  </a:cubicBezTo>
                  <a:cubicBezTo>
                    <a:pt x="1795" y="1320"/>
                    <a:pt x="1849" y="1160"/>
                    <a:pt x="1929" y="1120"/>
                  </a:cubicBezTo>
                  <a:cubicBezTo>
                    <a:pt x="2024" y="1025"/>
                    <a:pt x="1953" y="858"/>
                    <a:pt x="2036" y="751"/>
                  </a:cubicBezTo>
                  <a:cubicBezTo>
                    <a:pt x="2013" y="441"/>
                    <a:pt x="1882" y="275"/>
                    <a:pt x="1596" y="251"/>
                  </a:cubicBezTo>
                  <a:cubicBezTo>
                    <a:pt x="1513" y="322"/>
                    <a:pt x="1441" y="382"/>
                    <a:pt x="1393" y="489"/>
                  </a:cubicBezTo>
                  <a:cubicBezTo>
                    <a:pt x="1048" y="275"/>
                    <a:pt x="691" y="36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8797140" y="4271733"/>
              <a:ext cx="38345" cy="71042"/>
            </a:xfrm>
            <a:custGeom>
              <a:avLst/>
              <a:gdLst/>
              <a:ahLst/>
              <a:cxnLst/>
              <a:rect l="l" t="t" r="r" b="b"/>
              <a:pathLst>
                <a:path w="1215" h="2251" extrusionOk="0">
                  <a:moveTo>
                    <a:pt x="263" y="0"/>
                  </a:moveTo>
                  <a:lnTo>
                    <a:pt x="263" y="0"/>
                  </a:lnTo>
                  <a:cubicBezTo>
                    <a:pt x="798" y="762"/>
                    <a:pt x="774" y="917"/>
                    <a:pt x="120" y="1536"/>
                  </a:cubicBezTo>
                  <a:cubicBezTo>
                    <a:pt x="108" y="1536"/>
                    <a:pt x="96" y="1548"/>
                    <a:pt x="84" y="1560"/>
                  </a:cubicBezTo>
                  <a:cubicBezTo>
                    <a:pt x="1" y="1643"/>
                    <a:pt x="1" y="1715"/>
                    <a:pt x="48" y="1822"/>
                  </a:cubicBezTo>
                  <a:cubicBezTo>
                    <a:pt x="67" y="1819"/>
                    <a:pt x="84" y="1818"/>
                    <a:pt x="101" y="1818"/>
                  </a:cubicBezTo>
                  <a:cubicBezTo>
                    <a:pt x="393" y="1818"/>
                    <a:pt x="492" y="2183"/>
                    <a:pt x="751" y="2250"/>
                  </a:cubicBezTo>
                  <a:cubicBezTo>
                    <a:pt x="917" y="2143"/>
                    <a:pt x="1096" y="2024"/>
                    <a:pt x="1191" y="1834"/>
                  </a:cubicBezTo>
                  <a:lnTo>
                    <a:pt x="1215" y="1822"/>
                  </a:lnTo>
                  <a:cubicBezTo>
                    <a:pt x="1132" y="1715"/>
                    <a:pt x="1132" y="1536"/>
                    <a:pt x="977" y="1500"/>
                  </a:cubicBezTo>
                  <a:cubicBezTo>
                    <a:pt x="970" y="1499"/>
                    <a:pt x="964" y="1498"/>
                    <a:pt x="959" y="1498"/>
                  </a:cubicBezTo>
                  <a:cubicBezTo>
                    <a:pt x="852" y="1498"/>
                    <a:pt x="946" y="1756"/>
                    <a:pt x="868" y="1756"/>
                  </a:cubicBezTo>
                  <a:cubicBezTo>
                    <a:pt x="849" y="1756"/>
                    <a:pt x="819" y="1741"/>
                    <a:pt x="774" y="1703"/>
                  </a:cubicBezTo>
                  <a:cubicBezTo>
                    <a:pt x="632" y="1584"/>
                    <a:pt x="798" y="1441"/>
                    <a:pt x="858" y="1298"/>
                  </a:cubicBezTo>
                  <a:cubicBezTo>
                    <a:pt x="1155" y="631"/>
                    <a:pt x="882" y="95"/>
                    <a:pt x="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8850664" y="4121417"/>
              <a:ext cx="32917" cy="28404"/>
            </a:xfrm>
            <a:custGeom>
              <a:avLst/>
              <a:gdLst/>
              <a:ahLst/>
              <a:cxnLst/>
              <a:rect l="l" t="t" r="r" b="b"/>
              <a:pathLst>
                <a:path w="1043" h="900" extrusionOk="0">
                  <a:moveTo>
                    <a:pt x="591" y="1"/>
                  </a:moveTo>
                  <a:cubicBezTo>
                    <a:pt x="591" y="94"/>
                    <a:pt x="591" y="160"/>
                    <a:pt x="489" y="160"/>
                  </a:cubicBezTo>
                  <a:cubicBezTo>
                    <a:pt x="474" y="160"/>
                    <a:pt x="456" y="159"/>
                    <a:pt x="436" y="155"/>
                  </a:cubicBezTo>
                  <a:cubicBezTo>
                    <a:pt x="366" y="146"/>
                    <a:pt x="307" y="140"/>
                    <a:pt x="257" y="140"/>
                  </a:cubicBezTo>
                  <a:cubicBezTo>
                    <a:pt x="1" y="140"/>
                    <a:pt x="1" y="296"/>
                    <a:pt x="150" y="894"/>
                  </a:cubicBezTo>
                  <a:cubicBezTo>
                    <a:pt x="227" y="894"/>
                    <a:pt x="302" y="897"/>
                    <a:pt x="372" y="897"/>
                  </a:cubicBezTo>
                  <a:cubicBezTo>
                    <a:pt x="442" y="897"/>
                    <a:pt x="507" y="894"/>
                    <a:pt x="567" y="882"/>
                  </a:cubicBezTo>
                  <a:cubicBezTo>
                    <a:pt x="639" y="882"/>
                    <a:pt x="727" y="900"/>
                    <a:pt x="801" y="900"/>
                  </a:cubicBezTo>
                  <a:cubicBezTo>
                    <a:pt x="886" y="900"/>
                    <a:pt x="953" y="876"/>
                    <a:pt x="960" y="775"/>
                  </a:cubicBezTo>
                  <a:cubicBezTo>
                    <a:pt x="972" y="596"/>
                    <a:pt x="1043" y="310"/>
                    <a:pt x="805" y="179"/>
                  </a:cubicBezTo>
                  <a:cubicBezTo>
                    <a:pt x="733" y="132"/>
                    <a:pt x="662" y="60"/>
                    <a:pt x="5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8922114" y="4057320"/>
              <a:ext cx="29509" cy="39324"/>
            </a:xfrm>
            <a:custGeom>
              <a:avLst/>
              <a:gdLst/>
              <a:ahLst/>
              <a:cxnLst/>
              <a:rect l="l" t="t" r="r" b="b"/>
              <a:pathLst>
                <a:path w="935" h="1246" extrusionOk="0">
                  <a:moveTo>
                    <a:pt x="737" y="0"/>
                  </a:moveTo>
                  <a:cubicBezTo>
                    <a:pt x="423" y="0"/>
                    <a:pt x="409" y="590"/>
                    <a:pt x="94" y="590"/>
                  </a:cubicBezTo>
                  <a:cubicBezTo>
                    <a:pt x="70" y="590"/>
                    <a:pt x="45" y="586"/>
                    <a:pt x="17" y="579"/>
                  </a:cubicBezTo>
                  <a:cubicBezTo>
                    <a:pt x="17" y="578"/>
                    <a:pt x="16" y="578"/>
                    <a:pt x="16" y="578"/>
                  </a:cubicBezTo>
                  <a:lnTo>
                    <a:pt x="16" y="578"/>
                  </a:lnTo>
                  <a:cubicBezTo>
                    <a:pt x="1" y="578"/>
                    <a:pt x="133" y="1014"/>
                    <a:pt x="5" y="1246"/>
                  </a:cubicBezTo>
                  <a:cubicBezTo>
                    <a:pt x="196" y="1024"/>
                    <a:pt x="284" y="920"/>
                    <a:pt x="357" y="920"/>
                  </a:cubicBezTo>
                  <a:cubicBezTo>
                    <a:pt x="420" y="920"/>
                    <a:pt x="470" y="1000"/>
                    <a:pt x="565" y="1151"/>
                  </a:cubicBezTo>
                  <a:cubicBezTo>
                    <a:pt x="583" y="1174"/>
                    <a:pt x="604" y="1186"/>
                    <a:pt x="623" y="1186"/>
                  </a:cubicBezTo>
                  <a:cubicBezTo>
                    <a:pt x="642" y="1186"/>
                    <a:pt x="660" y="1174"/>
                    <a:pt x="672" y="1151"/>
                  </a:cubicBezTo>
                  <a:cubicBezTo>
                    <a:pt x="744" y="1127"/>
                    <a:pt x="803" y="1079"/>
                    <a:pt x="863" y="1032"/>
                  </a:cubicBezTo>
                  <a:cubicBezTo>
                    <a:pt x="922" y="996"/>
                    <a:pt x="934" y="948"/>
                    <a:pt x="863" y="901"/>
                  </a:cubicBezTo>
                  <a:cubicBezTo>
                    <a:pt x="434" y="603"/>
                    <a:pt x="684" y="317"/>
                    <a:pt x="922" y="55"/>
                  </a:cubicBezTo>
                  <a:cubicBezTo>
                    <a:pt x="850" y="17"/>
                    <a:pt x="789" y="0"/>
                    <a:pt x="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8843374" y="3982399"/>
              <a:ext cx="31970" cy="63215"/>
            </a:xfrm>
            <a:custGeom>
              <a:avLst/>
              <a:gdLst/>
              <a:ahLst/>
              <a:cxnLst/>
              <a:rect l="l" t="t" r="r" b="b"/>
              <a:pathLst>
                <a:path w="1013" h="2003" extrusionOk="0">
                  <a:moveTo>
                    <a:pt x="179" y="0"/>
                  </a:moveTo>
                  <a:cubicBezTo>
                    <a:pt x="0" y="131"/>
                    <a:pt x="83" y="322"/>
                    <a:pt x="60" y="512"/>
                  </a:cubicBezTo>
                  <a:cubicBezTo>
                    <a:pt x="0" y="893"/>
                    <a:pt x="131" y="1262"/>
                    <a:pt x="143" y="1643"/>
                  </a:cubicBezTo>
                  <a:cubicBezTo>
                    <a:pt x="204" y="1617"/>
                    <a:pt x="252" y="1606"/>
                    <a:pt x="291" y="1606"/>
                  </a:cubicBezTo>
                  <a:cubicBezTo>
                    <a:pt x="466" y="1606"/>
                    <a:pt x="451" y="1835"/>
                    <a:pt x="500" y="2001"/>
                  </a:cubicBezTo>
                  <a:cubicBezTo>
                    <a:pt x="512" y="2002"/>
                    <a:pt x="523" y="2002"/>
                    <a:pt x="533" y="2002"/>
                  </a:cubicBezTo>
                  <a:cubicBezTo>
                    <a:pt x="724" y="2002"/>
                    <a:pt x="704" y="1803"/>
                    <a:pt x="726" y="1667"/>
                  </a:cubicBezTo>
                  <a:cubicBezTo>
                    <a:pt x="476" y="1405"/>
                    <a:pt x="1012" y="1274"/>
                    <a:pt x="822" y="1012"/>
                  </a:cubicBezTo>
                  <a:cubicBezTo>
                    <a:pt x="786" y="965"/>
                    <a:pt x="738" y="917"/>
                    <a:pt x="714" y="881"/>
                  </a:cubicBezTo>
                  <a:cubicBezTo>
                    <a:pt x="476" y="822"/>
                    <a:pt x="250" y="750"/>
                    <a:pt x="322" y="358"/>
                  </a:cubicBezTo>
                  <a:cubicBezTo>
                    <a:pt x="357" y="227"/>
                    <a:pt x="322" y="6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8869663" y="4163359"/>
              <a:ext cx="26321" cy="40839"/>
            </a:xfrm>
            <a:custGeom>
              <a:avLst/>
              <a:gdLst/>
              <a:ahLst/>
              <a:cxnLst/>
              <a:rect l="l" t="t" r="r" b="b"/>
              <a:pathLst>
                <a:path w="834" h="1294" extrusionOk="0">
                  <a:moveTo>
                    <a:pt x="303" y="1"/>
                  </a:moveTo>
                  <a:cubicBezTo>
                    <a:pt x="274" y="1"/>
                    <a:pt x="237" y="13"/>
                    <a:pt x="191" y="41"/>
                  </a:cubicBezTo>
                  <a:cubicBezTo>
                    <a:pt x="0" y="160"/>
                    <a:pt x="84" y="291"/>
                    <a:pt x="108" y="458"/>
                  </a:cubicBezTo>
                  <a:cubicBezTo>
                    <a:pt x="120" y="696"/>
                    <a:pt x="120" y="946"/>
                    <a:pt x="120" y="1208"/>
                  </a:cubicBezTo>
                  <a:cubicBezTo>
                    <a:pt x="132" y="1204"/>
                    <a:pt x="144" y="1202"/>
                    <a:pt x="157" y="1202"/>
                  </a:cubicBezTo>
                  <a:cubicBezTo>
                    <a:pt x="246" y="1202"/>
                    <a:pt x="339" y="1293"/>
                    <a:pt x="430" y="1293"/>
                  </a:cubicBezTo>
                  <a:cubicBezTo>
                    <a:pt x="474" y="1293"/>
                    <a:pt x="517" y="1272"/>
                    <a:pt x="560" y="1208"/>
                  </a:cubicBezTo>
                  <a:cubicBezTo>
                    <a:pt x="227" y="743"/>
                    <a:pt x="239" y="696"/>
                    <a:pt x="834" y="577"/>
                  </a:cubicBezTo>
                  <a:cubicBezTo>
                    <a:pt x="786" y="386"/>
                    <a:pt x="620" y="327"/>
                    <a:pt x="501" y="219"/>
                  </a:cubicBezTo>
                  <a:cubicBezTo>
                    <a:pt x="426" y="154"/>
                    <a:pt x="410" y="1"/>
                    <a:pt x="3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8707701" y="3668638"/>
              <a:ext cx="38188" cy="55262"/>
            </a:xfrm>
            <a:custGeom>
              <a:avLst/>
              <a:gdLst/>
              <a:ahLst/>
              <a:cxnLst/>
              <a:rect l="l" t="t" r="r" b="b"/>
              <a:pathLst>
                <a:path w="1210" h="1751" extrusionOk="0">
                  <a:moveTo>
                    <a:pt x="120" y="1"/>
                  </a:moveTo>
                  <a:lnTo>
                    <a:pt x="120" y="1"/>
                  </a:lnTo>
                  <a:cubicBezTo>
                    <a:pt x="1" y="179"/>
                    <a:pt x="84" y="346"/>
                    <a:pt x="191" y="501"/>
                  </a:cubicBezTo>
                  <a:cubicBezTo>
                    <a:pt x="275" y="656"/>
                    <a:pt x="394" y="786"/>
                    <a:pt x="322" y="1001"/>
                  </a:cubicBezTo>
                  <a:cubicBezTo>
                    <a:pt x="310" y="1060"/>
                    <a:pt x="310" y="1096"/>
                    <a:pt x="310" y="1156"/>
                  </a:cubicBezTo>
                  <a:cubicBezTo>
                    <a:pt x="328" y="1218"/>
                    <a:pt x="360" y="1268"/>
                    <a:pt x="415" y="1268"/>
                  </a:cubicBezTo>
                  <a:cubicBezTo>
                    <a:pt x="433" y="1268"/>
                    <a:pt x="454" y="1263"/>
                    <a:pt x="477" y="1251"/>
                  </a:cubicBezTo>
                  <a:cubicBezTo>
                    <a:pt x="490" y="1249"/>
                    <a:pt x="502" y="1249"/>
                    <a:pt x="514" y="1249"/>
                  </a:cubicBezTo>
                  <a:cubicBezTo>
                    <a:pt x="786" y="1249"/>
                    <a:pt x="781" y="1637"/>
                    <a:pt x="930" y="1751"/>
                  </a:cubicBezTo>
                  <a:cubicBezTo>
                    <a:pt x="1122" y="1644"/>
                    <a:pt x="727" y="1247"/>
                    <a:pt x="1054" y="1247"/>
                  </a:cubicBezTo>
                  <a:cubicBezTo>
                    <a:pt x="1090" y="1247"/>
                    <a:pt x="1136" y="1252"/>
                    <a:pt x="1192" y="1263"/>
                  </a:cubicBezTo>
                  <a:cubicBezTo>
                    <a:pt x="1209" y="1019"/>
                    <a:pt x="1123" y="980"/>
                    <a:pt x="1016" y="980"/>
                  </a:cubicBezTo>
                  <a:cubicBezTo>
                    <a:pt x="966" y="980"/>
                    <a:pt x="912" y="988"/>
                    <a:pt x="862" y="988"/>
                  </a:cubicBezTo>
                  <a:cubicBezTo>
                    <a:pt x="803" y="988"/>
                    <a:pt x="750" y="977"/>
                    <a:pt x="715" y="929"/>
                  </a:cubicBezTo>
                  <a:cubicBezTo>
                    <a:pt x="715" y="906"/>
                    <a:pt x="727" y="882"/>
                    <a:pt x="727" y="870"/>
                  </a:cubicBezTo>
                  <a:cubicBezTo>
                    <a:pt x="680" y="429"/>
                    <a:pt x="418" y="215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8792248" y="4233041"/>
              <a:ext cx="35000" cy="32317"/>
            </a:xfrm>
            <a:custGeom>
              <a:avLst/>
              <a:gdLst/>
              <a:ahLst/>
              <a:cxnLst/>
              <a:rect l="l" t="t" r="r" b="b"/>
              <a:pathLst>
                <a:path w="1109" h="1024" extrusionOk="0">
                  <a:moveTo>
                    <a:pt x="682" y="1"/>
                  </a:moveTo>
                  <a:cubicBezTo>
                    <a:pt x="264" y="1"/>
                    <a:pt x="199" y="477"/>
                    <a:pt x="13" y="762"/>
                  </a:cubicBezTo>
                  <a:cubicBezTo>
                    <a:pt x="1" y="809"/>
                    <a:pt x="1" y="845"/>
                    <a:pt x="1" y="881"/>
                  </a:cubicBezTo>
                  <a:cubicBezTo>
                    <a:pt x="13" y="905"/>
                    <a:pt x="322" y="1024"/>
                    <a:pt x="346" y="1024"/>
                  </a:cubicBezTo>
                  <a:cubicBezTo>
                    <a:pt x="787" y="845"/>
                    <a:pt x="1108" y="619"/>
                    <a:pt x="799" y="12"/>
                  </a:cubicBezTo>
                  <a:cubicBezTo>
                    <a:pt x="757" y="4"/>
                    <a:pt x="718" y="1"/>
                    <a:pt x="6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8834348" y="4074457"/>
              <a:ext cx="35347" cy="27615"/>
            </a:xfrm>
            <a:custGeom>
              <a:avLst/>
              <a:gdLst/>
              <a:ahLst/>
              <a:cxnLst/>
              <a:rect l="l" t="t" r="r" b="b"/>
              <a:pathLst>
                <a:path w="1120" h="875" extrusionOk="0">
                  <a:moveTo>
                    <a:pt x="667" y="0"/>
                  </a:moveTo>
                  <a:cubicBezTo>
                    <a:pt x="619" y="119"/>
                    <a:pt x="584" y="250"/>
                    <a:pt x="536" y="393"/>
                  </a:cubicBezTo>
                  <a:cubicBezTo>
                    <a:pt x="465" y="298"/>
                    <a:pt x="405" y="191"/>
                    <a:pt x="322" y="108"/>
                  </a:cubicBezTo>
                  <a:cubicBezTo>
                    <a:pt x="298" y="119"/>
                    <a:pt x="274" y="131"/>
                    <a:pt x="238" y="131"/>
                  </a:cubicBezTo>
                  <a:cubicBezTo>
                    <a:pt x="238" y="298"/>
                    <a:pt x="238" y="453"/>
                    <a:pt x="155" y="596"/>
                  </a:cubicBezTo>
                  <a:cubicBezTo>
                    <a:pt x="1" y="834"/>
                    <a:pt x="53" y="874"/>
                    <a:pt x="149" y="874"/>
                  </a:cubicBezTo>
                  <a:cubicBezTo>
                    <a:pt x="197" y="874"/>
                    <a:pt x="257" y="864"/>
                    <a:pt x="307" y="864"/>
                  </a:cubicBezTo>
                  <a:cubicBezTo>
                    <a:pt x="325" y="864"/>
                    <a:pt x="343" y="866"/>
                    <a:pt x="357" y="870"/>
                  </a:cubicBezTo>
                  <a:cubicBezTo>
                    <a:pt x="608" y="727"/>
                    <a:pt x="869" y="608"/>
                    <a:pt x="1119" y="489"/>
                  </a:cubicBezTo>
                  <a:cubicBezTo>
                    <a:pt x="965" y="310"/>
                    <a:pt x="822" y="155"/>
                    <a:pt x="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8901979" y="3992151"/>
              <a:ext cx="31592" cy="37998"/>
            </a:xfrm>
            <a:custGeom>
              <a:avLst/>
              <a:gdLst/>
              <a:ahLst/>
              <a:cxnLst/>
              <a:rect l="l" t="t" r="r" b="b"/>
              <a:pathLst>
                <a:path w="1001" h="1204" extrusionOk="0">
                  <a:moveTo>
                    <a:pt x="358" y="1"/>
                  </a:moveTo>
                  <a:cubicBezTo>
                    <a:pt x="0" y="108"/>
                    <a:pt x="250" y="287"/>
                    <a:pt x="298" y="453"/>
                  </a:cubicBezTo>
                  <a:cubicBezTo>
                    <a:pt x="334" y="525"/>
                    <a:pt x="417" y="620"/>
                    <a:pt x="298" y="691"/>
                  </a:cubicBezTo>
                  <a:cubicBezTo>
                    <a:pt x="239" y="930"/>
                    <a:pt x="334" y="1108"/>
                    <a:pt x="512" y="1180"/>
                  </a:cubicBezTo>
                  <a:cubicBezTo>
                    <a:pt x="544" y="1196"/>
                    <a:pt x="570" y="1203"/>
                    <a:pt x="592" y="1203"/>
                  </a:cubicBezTo>
                  <a:cubicBezTo>
                    <a:pt x="697" y="1203"/>
                    <a:pt x="713" y="1042"/>
                    <a:pt x="762" y="953"/>
                  </a:cubicBezTo>
                  <a:cubicBezTo>
                    <a:pt x="810" y="953"/>
                    <a:pt x="834" y="942"/>
                    <a:pt x="870" y="942"/>
                  </a:cubicBezTo>
                  <a:cubicBezTo>
                    <a:pt x="953" y="822"/>
                    <a:pt x="953" y="691"/>
                    <a:pt x="881" y="561"/>
                  </a:cubicBezTo>
                  <a:cubicBezTo>
                    <a:pt x="905" y="477"/>
                    <a:pt x="953" y="394"/>
                    <a:pt x="989" y="322"/>
                  </a:cubicBezTo>
                  <a:cubicBezTo>
                    <a:pt x="1001" y="60"/>
                    <a:pt x="834" y="49"/>
                    <a:pt x="691" y="25"/>
                  </a:cubicBezTo>
                  <a:cubicBezTo>
                    <a:pt x="641" y="64"/>
                    <a:pt x="588" y="85"/>
                    <a:pt x="535" y="85"/>
                  </a:cubicBezTo>
                  <a:cubicBezTo>
                    <a:pt x="475" y="85"/>
                    <a:pt x="415" y="58"/>
                    <a:pt x="3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8848991" y="3980947"/>
              <a:ext cx="17705" cy="34905"/>
            </a:xfrm>
            <a:custGeom>
              <a:avLst/>
              <a:gdLst/>
              <a:ahLst/>
              <a:cxnLst/>
              <a:rect l="l" t="t" r="r" b="b"/>
              <a:pathLst>
                <a:path w="561" h="1106" extrusionOk="0">
                  <a:moveTo>
                    <a:pt x="106" y="0"/>
                  </a:moveTo>
                  <a:cubicBezTo>
                    <a:pt x="69" y="0"/>
                    <a:pt x="35" y="18"/>
                    <a:pt x="1" y="58"/>
                  </a:cubicBezTo>
                  <a:cubicBezTo>
                    <a:pt x="24" y="404"/>
                    <a:pt x="48" y="749"/>
                    <a:pt x="60" y="1106"/>
                  </a:cubicBezTo>
                  <a:cubicBezTo>
                    <a:pt x="203" y="1058"/>
                    <a:pt x="382" y="999"/>
                    <a:pt x="548" y="939"/>
                  </a:cubicBezTo>
                  <a:cubicBezTo>
                    <a:pt x="560" y="582"/>
                    <a:pt x="501" y="273"/>
                    <a:pt x="239" y="58"/>
                  </a:cubicBezTo>
                  <a:cubicBezTo>
                    <a:pt x="189" y="21"/>
                    <a:pt x="146" y="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8847855" y="4034250"/>
              <a:ext cx="29351" cy="35726"/>
            </a:xfrm>
            <a:custGeom>
              <a:avLst/>
              <a:gdLst/>
              <a:ahLst/>
              <a:cxnLst/>
              <a:rect l="l" t="t" r="r" b="b"/>
              <a:pathLst>
                <a:path w="930" h="1132" extrusionOk="0">
                  <a:moveTo>
                    <a:pt x="799" y="0"/>
                  </a:moveTo>
                  <a:cubicBezTo>
                    <a:pt x="754" y="65"/>
                    <a:pt x="707" y="88"/>
                    <a:pt x="661" y="88"/>
                  </a:cubicBezTo>
                  <a:cubicBezTo>
                    <a:pt x="595" y="88"/>
                    <a:pt x="528" y="42"/>
                    <a:pt x="465" y="0"/>
                  </a:cubicBezTo>
                  <a:lnTo>
                    <a:pt x="465" y="0"/>
                  </a:lnTo>
                  <a:cubicBezTo>
                    <a:pt x="465" y="131"/>
                    <a:pt x="501" y="274"/>
                    <a:pt x="358" y="370"/>
                  </a:cubicBezTo>
                  <a:cubicBezTo>
                    <a:pt x="322" y="453"/>
                    <a:pt x="382" y="608"/>
                    <a:pt x="227" y="608"/>
                  </a:cubicBezTo>
                  <a:cubicBezTo>
                    <a:pt x="1" y="798"/>
                    <a:pt x="108" y="965"/>
                    <a:pt x="263" y="1132"/>
                  </a:cubicBezTo>
                  <a:cubicBezTo>
                    <a:pt x="268" y="1132"/>
                    <a:pt x="272" y="1132"/>
                    <a:pt x="277" y="1132"/>
                  </a:cubicBezTo>
                  <a:cubicBezTo>
                    <a:pt x="446" y="1132"/>
                    <a:pt x="529" y="928"/>
                    <a:pt x="680" y="870"/>
                  </a:cubicBezTo>
                  <a:cubicBezTo>
                    <a:pt x="702" y="881"/>
                    <a:pt x="722" y="886"/>
                    <a:pt x="738" y="886"/>
                  </a:cubicBezTo>
                  <a:cubicBezTo>
                    <a:pt x="793" y="886"/>
                    <a:pt x="817" y="830"/>
                    <a:pt x="799" y="739"/>
                  </a:cubicBezTo>
                  <a:cubicBezTo>
                    <a:pt x="834" y="500"/>
                    <a:pt x="930" y="250"/>
                    <a:pt x="7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8900464" y="3977444"/>
              <a:ext cx="37241" cy="29035"/>
            </a:xfrm>
            <a:custGeom>
              <a:avLst/>
              <a:gdLst/>
              <a:ahLst/>
              <a:cxnLst/>
              <a:rect l="l" t="t" r="r" b="b"/>
              <a:pathLst>
                <a:path w="1180" h="920" extrusionOk="0">
                  <a:moveTo>
                    <a:pt x="277" y="0"/>
                  </a:moveTo>
                  <a:cubicBezTo>
                    <a:pt x="226" y="0"/>
                    <a:pt x="174" y="11"/>
                    <a:pt x="120" y="38"/>
                  </a:cubicBezTo>
                  <a:cubicBezTo>
                    <a:pt x="167" y="336"/>
                    <a:pt x="1" y="705"/>
                    <a:pt x="346" y="919"/>
                  </a:cubicBezTo>
                  <a:cubicBezTo>
                    <a:pt x="416" y="815"/>
                    <a:pt x="156" y="562"/>
                    <a:pt x="456" y="562"/>
                  </a:cubicBezTo>
                  <a:cubicBezTo>
                    <a:pt x="463" y="562"/>
                    <a:pt x="470" y="562"/>
                    <a:pt x="477" y="562"/>
                  </a:cubicBezTo>
                  <a:cubicBezTo>
                    <a:pt x="508" y="587"/>
                    <a:pt x="546" y="602"/>
                    <a:pt x="581" y="602"/>
                  </a:cubicBezTo>
                  <a:cubicBezTo>
                    <a:pt x="611" y="602"/>
                    <a:pt x="639" y="590"/>
                    <a:pt x="656" y="562"/>
                  </a:cubicBezTo>
                  <a:cubicBezTo>
                    <a:pt x="799" y="574"/>
                    <a:pt x="929" y="669"/>
                    <a:pt x="1013" y="788"/>
                  </a:cubicBezTo>
                  <a:cubicBezTo>
                    <a:pt x="1180" y="526"/>
                    <a:pt x="1001" y="348"/>
                    <a:pt x="894" y="157"/>
                  </a:cubicBezTo>
                  <a:cubicBezTo>
                    <a:pt x="875" y="161"/>
                    <a:pt x="856" y="162"/>
                    <a:pt x="837" y="162"/>
                  </a:cubicBezTo>
                  <a:cubicBezTo>
                    <a:pt x="648" y="162"/>
                    <a:pt x="474" y="0"/>
                    <a:pt x="2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8901600" y="3949009"/>
              <a:ext cx="27836" cy="36199"/>
            </a:xfrm>
            <a:custGeom>
              <a:avLst/>
              <a:gdLst/>
              <a:ahLst/>
              <a:cxnLst/>
              <a:rect l="l" t="t" r="r" b="b"/>
              <a:pathLst>
                <a:path w="882" h="1147" extrusionOk="0">
                  <a:moveTo>
                    <a:pt x="186" y="0"/>
                  </a:moveTo>
                  <a:cubicBezTo>
                    <a:pt x="62" y="0"/>
                    <a:pt x="58" y="192"/>
                    <a:pt x="12" y="320"/>
                  </a:cubicBezTo>
                  <a:cubicBezTo>
                    <a:pt x="1" y="356"/>
                    <a:pt x="1" y="392"/>
                    <a:pt x="1" y="439"/>
                  </a:cubicBezTo>
                  <a:cubicBezTo>
                    <a:pt x="143" y="570"/>
                    <a:pt x="12" y="796"/>
                    <a:pt x="108" y="939"/>
                  </a:cubicBezTo>
                  <a:cubicBezTo>
                    <a:pt x="287" y="991"/>
                    <a:pt x="454" y="1146"/>
                    <a:pt x="645" y="1146"/>
                  </a:cubicBezTo>
                  <a:cubicBezTo>
                    <a:pt x="719" y="1146"/>
                    <a:pt x="798" y="1122"/>
                    <a:pt x="882" y="1058"/>
                  </a:cubicBezTo>
                  <a:cubicBezTo>
                    <a:pt x="524" y="856"/>
                    <a:pt x="489" y="392"/>
                    <a:pt x="334" y="58"/>
                  </a:cubicBezTo>
                  <a:cubicBezTo>
                    <a:pt x="271" y="17"/>
                    <a:pt x="223" y="0"/>
                    <a:pt x="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8779120" y="4224552"/>
              <a:ext cx="38345" cy="32538"/>
            </a:xfrm>
            <a:custGeom>
              <a:avLst/>
              <a:gdLst/>
              <a:ahLst/>
              <a:cxnLst/>
              <a:rect l="l" t="t" r="r" b="b"/>
              <a:pathLst>
                <a:path w="1215" h="1031" extrusionOk="0">
                  <a:moveTo>
                    <a:pt x="1015" y="0"/>
                  </a:moveTo>
                  <a:cubicBezTo>
                    <a:pt x="920" y="0"/>
                    <a:pt x="840" y="77"/>
                    <a:pt x="774" y="162"/>
                  </a:cubicBezTo>
                  <a:cubicBezTo>
                    <a:pt x="679" y="662"/>
                    <a:pt x="214" y="436"/>
                    <a:pt x="0" y="662"/>
                  </a:cubicBezTo>
                  <a:cubicBezTo>
                    <a:pt x="143" y="781"/>
                    <a:pt x="274" y="912"/>
                    <a:pt x="429" y="1031"/>
                  </a:cubicBezTo>
                  <a:cubicBezTo>
                    <a:pt x="750" y="876"/>
                    <a:pt x="834" y="364"/>
                    <a:pt x="1215" y="281"/>
                  </a:cubicBezTo>
                  <a:cubicBezTo>
                    <a:pt x="1167" y="197"/>
                    <a:pt x="1131" y="114"/>
                    <a:pt x="1095" y="19"/>
                  </a:cubicBezTo>
                  <a:cubicBezTo>
                    <a:pt x="1068" y="6"/>
                    <a:pt x="1041" y="0"/>
                    <a:pt x="1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8835831" y="4279402"/>
              <a:ext cx="34243" cy="28530"/>
            </a:xfrm>
            <a:custGeom>
              <a:avLst/>
              <a:gdLst/>
              <a:ahLst/>
              <a:cxnLst/>
              <a:rect l="l" t="t" r="r" b="b"/>
              <a:pathLst>
                <a:path w="1085" h="904" extrusionOk="0">
                  <a:moveTo>
                    <a:pt x="870" y="1"/>
                  </a:moveTo>
                  <a:cubicBezTo>
                    <a:pt x="851" y="1"/>
                    <a:pt x="834" y="17"/>
                    <a:pt x="822" y="55"/>
                  </a:cubicBezTo>
                  <a:cubicBezTo>
                    <a:pt x="680" y="543"/>
                    <a:pt x="227" y="531"/>
                    <a:pt x="1" y="864"/>
                  </a:cubicBezTo>
                  <a:cubicBezTo>
                    <a:pt x="73" y="892"/>
                    <a:pt x="140" y="903"/>
                    <a:pt x="202" y="903"/>
                  </a:cubicBezTo>
                  <a:cubicBezTo>
                    <a:pt x="465" y="903"/>
                    <a:pt x="644" y="692"/>
                    <a:pt x="846" y="567"/>
                  </a:cubicBezTo>
                  <a:cubicBezTo>
                    <a:pt x="953" y="567"/>
                    <a:pt x="1037" y="531"/>
                    <a:pt x="1084" y="424"/>
                  </a:cubicBezTo>
                  <a:cubicBezTo>
                    <a:pt x="1065" y="262"/>
                    <a:pt x="947" y="1"/>
                    <a:pt x="8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8621293" y="3541266"/>
              <a:ext cx="28972" cy="21997"/>
            </a:xfrm>
            <a:custGeom>
              <a:avLst/>
              <a:gdLst/>
              <a:ahLst/>
              <a:cxnLst/>
              <a:rect l="l" t="t" r="r" b="b"/>
              <a:pathLst>
                <a:path w="918" h="697" extrusionOk="0">
                  <a:moveTo>
                    <a:pt x="905" y="0"/>
                  </a:moveTo>
                  <a:cubicBezTo>
                    <a:pt x="715" y="36"/>
                    <a:pt x="548" y="203"/>
                    <a:pt x="358" y="203"/>
                  </a:cubicBezTo>
                  <a:cubicBezTo>
                    <a:pt x="250" y="215"/>
                    <a:pt x="12" y="274"/>
                    <a:pt x="0" y="524"/>
                  </a:cubicBezTo>
                  <a:cubicBezTo>
                    <a:pt x="0" y="572"/>
                    <a:pt x="72" y="655"/>
                    <a:pt x="84" y="655"/>
                  </a:cubicBezTo>
                  <a:cubicBezTo>
                    <a:pt x="111" y="643"/>
                    <a:pt x="139" y="639"/>
                    <a:pt x="167" y="639"/>
                  </a:cubicBezTo>
                  <a:cubicBezTo>
                    <a:pt x="267" y="639"/>
                    <a:pt x="373" y="697"/>
                    <a:pt x="469" y="697"/>
                  </a:cubicBezTo>
                  <a:cubicBezTo>
                    <a:pt x="537" y="697"/>
                    <a:pt x="601" y="669"/>
                    <a:pt x="655" y="572"/>
                  </a:cubicBezTo>
                  <a:cubicBezTo>
                    <a:pt x="739" y="405"/>
                    <a:pt x="917" y="274"/>
                    <a:pt x="9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8902358" y="4042140"/>
              <a:ext cx="37588" cy="23070"/>
            </a:xfrm>
            <a:custGeom>
              <a:avLst/>
              <a:gdLst/>
              <a:ahLst/>
              <a:cxnLst/>
              <a:rect l="l" t="t" r="r" b="b"/>
              <a:pathLst>
                <a:path w="1191" h="731" extrusionOk="0">
                  <a:moveTo>
                    <a:pt x="858" y="0"/>
                  </a:moveTo>
                  <a:cubicBezTo>
                    <a:pt x="730" y="9"/>
                    <a:pt x="651" y="321"/>
                    <a:pt x="508" y="321"/>
                  </a:cubicBezTo>
                  <a:cubicBezTo>
                    <a:pt x="451" y="321"/>
                    <a:pt x="383" y="271"/>
                    <a:pt x="298" y="131"/>
                  </a:cubicBezTo>
                  <a:lnTo>
                    <a:pt x="298" y="131"/>
                  </a:lnTo>
                  <a:cubicBezTo>
                    <a:pt x="0" y="310"/>
                    <a:pt x="143" y="465"/>
                    <a:pt x="322" y="620"/>
                  </a:cubicBezTo>
                  <a:cubicBezTo>
                    <a:pt x="409" y="699"/>
                    <a:pt x="487" y="731"/>
                    <a:pt x="559" y="731"/>
                  </a:cubicBezTo>
                  <a:cubicBezTo>
                    <a:pt x="701" y="731"/>
                    <a:pt x="818" y="604"/>
                    <a:pt x="929" y="477"/>
                  </a:cubicBezTo>
                  <a:cubicBezTo>
                    <a:pt x="1072" y="298"/>
                    <a:pt x="1191" y="84"/>
                    <a:pt x="8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8901979" y="4011591"/>
              <a:ext cx="27457" cy="26889"/>
            </a:xfrm>
            <a:custGeom>
              <a:avLst/>
              <a:gdLst/>
              <a:ahLst/>
              <a:cxnLst/>
              <a:rect l="l" t="t" r="r" b="b"/>
              <a:pathLst>
                <a:path w="870" h="852" extrusionOk="0">
                  <a:moveTo>
                    <a:pt x="85" y="0"/>
                  </a:moveTo>
                  <a:cubicBezTo>
                    <a:pt x="36" y="0"/>
                    <a:pt x="0" y="32"/>
                    <a:pt x="0" y="135"/>
                  </a:cubicBezTo>
                  <a:cubicBezTo>
                    <a:pt x="12" y="421"/>
                    <a:pt x="96" y="754"/>
                    <a:pt x="417" y="849"/>
                  </a:cubicBezTo>
                  <a:cubicBezTo>
                    <a:pt x="441" y="851"/>
                    <a:pt x="465" y="852"/>
                    <a:pt x="489" y="852"/>
                  </a:cubicBezTo>
                  <a:cubicBezTo>
                    <a:pt x="651" y="852"/>
                    <a:pt x="797" y="807"/>
                    <a:pt x="870" y="599"/>
                  </a:cubicBezTo>
                  <a:cubicBezTo>
                    <a:pt x="822" y="504"/>
                    <a:pt x="786" y="433"/>
                    <a:pt x="762" y="361"/>
                  </a:cubicBezTo>
                  <a:cubicBezTo>
                    <a:pt x="669" y="448"/>
                    <a:pt x="601" y="483"/>
                    <a:pt x="549" y="483"/>
                  </a:cubicBezTo>
                  <a:cubicBezTo>
                    <a:pt x="403" y="483"/>
                    <a:pt x="386" y="207"/>
                    <a:pt x="298" y="75"/>
                  </a:cubicBezTo>
                  <a:cubicBezTo>
                    <a:pt x="237" y="55"/>
                    <a:pt x="149" y="0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8689681" y="3676149"/>
              <a:ext cx="29698" cy="28309"/>
            </a:xfrm>
            <a:custGeom>
              <a:avLst/>
              <a:gdLst/>
              <a:ahLst/>
              <a:cxnLst/>
              <a:rect l="l" t="t" r="r" b="b"/>
              <a:pathLst>
                <a:path w="941" h="897" extrusionOk="0">
                  <a:moveTo>
                    <a:pt x="227" y="1"/>
                  </a:moveTo>
                  <a:cubicBezTo>
                    <a:pt x="119" y="37"/>
                    <a:pt x="0" y="60"/>
                    <a:pt x="48" y="239"/>
                  </a:cubicBezTo>
                  <a:cubicBezTo>
                    <a:pt x="110" y="487"/>
                    <a:pt x="159" y="768"/>
                    <a:pt x="366" y="768"/>
                  </a:cubicBezTo>
                  <a:cubicBezTo>
                    <a:pt x="438" y="768"/>
                    <a:pt x="528" y="735"/>
                    <a:pt x="643" y="656"/>
                  </a:cubicBezTo>
                  <a:cubicBezTo>
                    <a:pt x="644" y="655"/>
                    <a:pt x="644" y="655"/>
                    <a:pt x="645" y="655"/>
                  </a:cubicBezTo>
                  <a:cubicBezTo>
                    <a:pt x="664" y="655"/>
                    <a:pt x="765" y="790"/>
                    <a:pt x="822" y="870"/>
                  </a:cubicBezTo>
                  <a:cubicBezTo>
                    <a:pt x="834" y="888"/>
                    <a:pt x="852" y="897"/>
                    <a:pt x="871" y="897"/>
                  </a:cubicBezTo>
                  <a:cubicBezTo>
                    <a:pt x="890" y="897"/>
                    <a:pt x="911" y="888"/>
                    <a:pt x="929" y="870"/>
                  </a:cubicBezTo>
                  <a:cubicBezTo>
                    <a:pt x="929" y="822"/>
                    <a:pt x="941" y="775"/>
                    <a:pt x="941" y="727"/>
                  </a:cubicBezTo>
                  <a:cubicBezTo>
                    <a:pt x="905" y="346"/>
                    <a:pt x="643" y="179"/>
                    <a:pt x="393" y="13"/>
                  </a:cubicBezTo>
                  <a:cubicBezTo>
                    <a:pt x="334" y="1"/>
                    <a:pt x="286" y="1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8697571" y="3664125"/>
              <a:ext cx="27710" cy="37115"/>
            </a:xfrm>
            <a:custGeom>
              <a:avLst/>
              <a:gdLst/>
              <a:ahLst/>
              <a:cxnLst/>
              <a:rect l="l" t="t" r="r" b="b"/>
              <a:pathLst>
                <a:path w="878" h="1176" extrusionOk="0">
                  <a:moveTo>
                    <a:pt x="119" y="1"/>
                  </a:moveTo>
                  <a:cubicBezTo>
                    <a:pt x="84" y="37"/>
                    <a:pt x="48" y="84"/>
                    <a:pt x="36" y="144"/>
                  </a:cubicBezTo>
                  <a:cubicBezTo>
                    <a:pt x="0" y="275"/>
                    <a:pt x="36" y="394"/>
                    <a:pt x="119" y="489"/>
                  </a:cubicBezTo>
                  <a:cubicBezTo>
                    <a:pt x="322" y="691"/>
                    <a:pt x="500" y="906"/>
                    <a:pt x="691" y="1108"/>
                  </a:cubicBezTo>
                  <a:cubicBezTo>
                    <a:pt x="731" y="1121"/>
                    <a:pt x="796" y="1175"/>
                    <a:pt x="834" y="1175"/>
                  </a:cubicBezTo>
                  <a:cubicBezTo>
                    <a:pt x="865" y="1175"/>
                    <a:pt x="877" y="1141"/>
                    <a:pt x="846" y="1025"/>
                  </a:cubicBezTo>
                  <a:cubicBezTo>
                    <a:pt x="798" y="691"/>
                    <a:pt x="453" y="513"/>
                    <a:pt x="441" y="144"/>
                  </a:cubicBezTo>
                  <a:cubicBezTo>
                    <a:pt x="334" y="84"/>
                    <a:pt x="227" y="37"/>
                    <a:pt x="1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8696435" y="3309054"/>
              <a:ext cx="23323" cy="31749"/>
            </a:xfrm>
            <a:custGeom>
              <a:avLst/>
              <a:gdLst/>
              <a:ahLst/>
              <a:cxnLst/>
              <a:rect l="l" t="t" r="r" b="b"/>
              <a:pathLst>
                <a:path w="739" h="1006" extrusionOk="0">
                  <a:moveTo>
                    <a:pt x="382" y="0"/>
                  </a:moveTo>
                  <a:cubicBezTo>
                    <a:pt x="1" y="274"/>
                    <a:pt x="96" y="631"/>
                    <a:pt x="263" y="989"/>
                  </a:cubicBezTo>
                  <a:cubicBezTo>
                    <a:pt x="275" y="986"/>
                    <a:pt x="288" y="985"/>
                    <a:pt x="302" y="985"/>
                  </a:cubicBezTo>
                  <a:cubicBezTo>
                    <a:pt x="359" y="985"/>
                    <a:pt x="417" y="1005"/>
                    <a:pt x="472" y="1005"/>
                  </a:cubicBezTo>
                  <a:cubicBezTo>
                    <a:pt x="522" y="1005"/>
                    <a:pt x="568" y="989"/>
                    <a:pt x="608" y="929"/>
                  </a:cubicBezTo>
                  <a:cubicBezTo>
                    <a:pt x="608" y="917"/>
                    <a:pt x="536" y="810"/>
                    <a:pt x="489" y="750"/>
                  </a:cubicBezTo>
                  <a:cubicBezTo>
                    <a:pt x="441" y="727"/>
                    <a:pt x="417" y="679"/>
                    <a:pt x="453" y="620"/>
                  </a:cubicBezTo>
                  <a:cubicBezTo>
                    <a:pt x="477" y="596"/>
                    <a:pt x="501" y="584"/>
                    <a:pt x="525" y="584"/>
                  </a:cubicBezTo>
                  <a:cubicBezTo>
                    <a:pt x="548" y="584"/>
                    <a:pt x="572" y="596"/>
                    <a:pt x="596" y="620"/>
                  </a:cubicBezTo>
                  <a:cubicBezTo>
                    <a:pt x="739" y="548"/>
                    <a:pt x="715" y="381"/>
                    <a:pt x="715" y="250"/>
                  </a:cubicBezTo>
                  <a:cubicBezTo>
                    <a:pt x="608" y="155"/>
                    <a:pt x="489" y="84"/>
                    <a:pt x="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8585599" y="3490898"/>
              <a:ext cx="20703" cy="37241"/>
            </a:xfrm>
            <a:custGeom>
              <a:avLst/>
              <a:gdLst/>
              <a:ahLst/>
              <a:cxnLst/>
              <a:rect l="l" t="t" r="r" b="b"/>
              <a:pathLst>
                <a:path w="656" h="1180" extrusionOk="0">
                  <a:moveTo>
                    <a:pt x="187" y="1"/>
                  </a:moveTo>
                  <a:cubicBezTo>
                    <a:pt x="126" y="1"/>
                    <a:pt x="62" y="18"/>
                    <a:pt x="0" y="37"/>
                  </a:cubicBezTo>
                  <a:cubicBezTo>
                    <a:pt x="0" y="442"/>
                    <a:pt x="36" y="823"/>
                    <a:pt x="215" y="1180"/>
                  </a:cubicBezTo>
                  <a:cubicBezTo>
                    <a:pt x="238" y="1049"/>
                    <a:pt x="203" y="882"/>
                    <a:pt x="322" y="799"/>
                  </a:cubicBezTo>
                  <a:cubicBezTo>
                    <a:pt x="310" y="584"/>
                    <a:pt x="655" y="442"/>
                    <a:pt x="429" y="168"/>
                  </a:cubicBezTo>
                  <a:cubicBezTo>
                    <a:pt x="365" y="39"/>
                    <a:pt x="279" y="1"/>
                    <a:pt x="1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8854262" y="4222469"/>
              <a:ext cx="28593" cy="21903"/>
            </a:xfrm>
            <a:custGeom>
              <a:avLst/>
              <a:gdLst/>
              <a:ahLst/>
              <a:cxnLst/>
              <a:rect l="l" t="t" r="r" b="b"/>
              <a:pathLst>
                <a:path w="906" h="694" extrusionOk="0">
                  <a:moveTo>
                    <a:pt x="668" y="0"/>
                  </a:moveTo>
                  <a:cubicBezTo>
                    <a:pt x="498" y="0"/>
                    <a:pt x="335" y="87"/>
                    <a:pt x="163" y="87"/>
                  </a:cubicBezTo>
                  <a:cubicBezTo>
                    <a:pt x="114" y="87"/>
                    <a:pt x="63" y="79"/>
                    <a:pt x="12" y="61"/>
                  </a:cubicBezTo>
                  <a:lnTo>
                    <a:pt x="12" y="61"/>
                  </a:lnTo>
                  <a:cubicBezTo>
                    <a:pt x="0" y="359"/>
                    <a:pt x="262" y="371"/>
                    <a:pt x="310" y="609"/>
                  </a:cubicBezTo>
                  <a:cubicBezTo>
                    <a:pt x="319" y="671"/>
                    <a:pt x="356" y="693"/>
                    <a:pt x="397" y="693"/>
                  </a:cubicBezTo>
                  <a:cubicBezTo>
                    <a:pt x="468" y="693"/>
                    <a:pt x="551" y="630"/>
                    <a:pt x="536" y="585"/>
                  </a:cubicBezTo>
                  <a:cubicBezTo>
                    <a:pt x="250" y="25"/>
                    <a:pt x="905" y="371"/>
                    <a:pt x="869" y="49"/>
                  </a:cubicBezTo>
                  <a:cubicBezTo>
                    <a:pt x="801" y="13"/>
                    <a:pt x="734" y="0"/>
                    <a:pt x="6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8851611" y="4190531"/>
              <a:ext cx="21840" cy="22187"/>
            </a:xfrm>
            <a:custGeom>
              <a:avLst/>
              <a:gdLst/>
              <a:ahLst/>
              <a:cxnLst/>
              <a:rect l="l" t="t" r="r" b="b"/>
              <a:pathLst>
                <a:path w="692" h="703" extrusionOk="0">
                  <a:moveTo>
                    <a:pt x="202" y="0"/>
                  </a:moveTo>
                  <a:cubicBezTo>
                    <a:pt x="96" y="0"/>
                    <a:pt x="1" y="70"/>
                    <a:pt x="1" y="168"/>
                  </a:cubicBezTo>
                  <a:cubicBezTo>
                    <a:pt x="1" y="442"/>
                    <a:pt x="275" y="585"/>
                    <a:pt x="453" y="668"/>
                  </a:cubicBezTo>
                  <a:cubicBezTo>
                    <a:pt x="497" y="692"/>
                    <a:pt x="532" y="702"/>
                    <a:pt x="560" y="702"/>
                  </a:cubicBezTo>
                  <a:cubicBezTo>
                    <a:pt x="688" y="702"/>
                    <a:pt x="682" y="493"/>
                    <a:pt x="692" y="347"/>
                  </a:cubicBezTo>
                  <a:cubicBezTo>
                    <a:pt x="572" y="251"/>
                    <a:pt x="465" y="132"/>
                    <a:pt x="346" y="49"/>
                  </a:cubicBezTo>
                  <a:cubicBezTo>
                    <a:pt x="301" y="15"/>
                    <a:pt x="250" y="0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8743773" y="3260958"/>
              <a:ext cx="26731" cy="24080"/>
            </a:xfrm>
            <a:custGeom>
              <a:avLst/>
              <a:gdLst/>
              <a:ahLst/>
              <a:cxnLst/>
              <a:rect l="l" t="t" r="r" b="b"/>
              <a:pathLst>
                <a:path w="847" h="763" extrusionOk="0">
                  <a:moveTo>
                    <a:pt x="537" y="0"/>
                  </a:moveTo>
                  <a:lnTo>
                    <a:pt x="537" y="0"/>
                  </a:lnTo>
                  <a:cubicBezTo>
                    <a:pt x="346" y="227"/>
                    <a:pt x="1" y="334"/>
                    <a:pt x="108" y="762"/>
                  </a:cubicBezTo>
                  <a:cubicBezTo>
                    <a:pt x="822" y="584"/>
                    <a:pt x="846" y="536"/>
                    <a:pt x="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8771104" y="4307237"/>
              <a:ext cx="28688" cy="23481"/>
            </a:xfrm>
            <a:custGeom>
              <a:avLst/>
              <a:gdLst/>
              <a:ahLst/>
              <a:cxnLst/>
              <a:rect l="l" t="t" r="r" b="b"/>
              <a:pathLst>
                <a:path w="909" h="744" extrusionOk="0">
                  <a:moveTo>
                    <a:pt x="290" y="0"/>
                  </a:moveTo>
                  <a:cubicBezTo>
                    <a:pt x="117" y="0"/>
                    <a:pt x="0" y="108"/>
                    <a:pt x="16" y="435"/>
                  </a:cubicBezTo>
                  <a:cubicBezTo>
                    <a:pt x="33" y="432"/>
                    <a:pt x="51" y="430"/>
                    <a:pt x="67" y="430"/>
                  </a:cubicBezTo>
                  <a:cubicBezTo>
                    <a:pt x="310" y="430"/>
                    <a:pt x="496" y="744"/>
                    <a:pt x="744" y="744"/>
                  </a:cubicBezTo>
                  <a:cubicBezTo>
                    <a:pt x="796" y="744"/>
                    <a:pt x="851" y="730"/>
                    <a:pt x="909" y="697"/>
                  </a:cubicBezTo>
                  <a:lnTo>
                    <a:pt x="909" y="435"/>
                  </a:lnTo>
                  <a:cubicBezTo>
                    <a:pt x="754" y="352"/>
                    <a:pt x="576" y="304"/>
                    <a:pt x="576" y="66"/>
                  </a:cubicBezTo>
                  <a:cubicBezTo>
                    <a:pt x="473" y="26"/>
                    <a:pt x="375" y="0"/>
                    <a:pt x="2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8676521" y="3653837"/>
              <a:ext cx="24838" cy="25721"/>
            </a:xfrm>
            <a:custGeom>
              <a:avLst/>
              <a:gdLst/>
              <a:ahLst/>
              <a:cxnLst/>
              <a:rect l="l" t="t" r="r" b="b"/>
              <a:pathLst>
                <a:path w="787" h="815" extrusionOk="0">
                  <a:moveTo>
                    <a:pt x="131" y="1"/>
                  </a:moveTo>
                  <a:cubicBezTo>
                    <a:pt x="90" y="1"/>
                    <a:pt x="47" y="19"/>
                    <a:pt x="1" y="65"/>
                  </a:cubicBezTo>
                  <a:cubicBezTo>
                    <a:pt x="60" y="279"/>
                    <a:pt x="48" y="482"/>
                    <a:pt x="1" y="696"/>
                  </a:cubicBezTo>
                  <a:cubicBezTo>
                    <a:pt x="80" y="762"/>
                    <a:pt x="164" y="778"/>
                    <a:pt x="249" y="778"/>
                  </a:cubicBezTo>
                  <a:cubicBezTo>
                    <a:pt x="324" y="778"/>
                    <a:pt x="400" y="765"/>
                    <a:pt x="474" y="765"/>
                  </a:cubicBezTo>
                  <a:cubicBezTo>
                    <a:pt x="541" y="765"/>
                    <a:pt x="606" y="776"/>
                    <a:pt x="667" y="815"/>
                  </a:cubicBezTo>
                  <a:lnTo>
                    <a:pt x="786" y="815"/>
                  </a:lnTo>
                  <a:lnTo>
                    <a:pt x="786" y="422"/>
                  </a:lnTo>
                  <a:cubicBezTo>
                    <a:pt x="632" y="351"/>
                    <a:pt x="453" y="303"/>
                    <a:pt x="346" y="124"/>
                  </a:cubicBezTo>
                  <a:cubicBezTo>
                    <a:pt x="276" y="63"/>
                    <a:pt x="207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8912867" y="4030495"/>
              <a:ext cx="19188" cy="24238"/>
            </a:xfrm>
            <a:custGeom>
              <a:avLst/>
              <a:gdLst/>
              <a:ahLst/>
              <a:cxnLst/>
              <a:rect l="l" t="t" r="r" b="b"/>
              <a:pathLst>
                <a:path w="608" h="768" extrusionOk="0">
                  <a:moveTo>
                    <a:pt x="536" y="0"/>
                  </a:moveTo>
                  <a:cubicBezTo>
                    <a:pt x="382" y="84"/>
                    <a:pt x="239" y="155"/>
                    <a:pt x="84" y="250"/>
                  </a:cubicBezTo>
                  <a:cubicBezTo>
                    <a:pt x="84" y="358"/>
                    <a:pt x="72" y="441"/>
                    <a:pt x="1" y="512"/>
                  </a:cubicBezTo>
                  <a:cubicBezTo>
                    <a:pt x="115" y="694"/>
                    <a:pt x="207" y="768"/>
                    <a:pt x="283" y="768"/>
                  </a:cubicBezTo>
                  <a:cubicBezTo>
                    <a:pt x="397" y="768"/>
                    <a:pt x="477" y="602"/>
                    <a:pt x="548" y="381"/>
                  </a:cubicBezTo>
                  <a:lnTo>
                    <a:pt x="548" y="262"/>
                  </a:lnTo>
                  <a:cubicBezTo>
                    <a:pt x="608" y="179"/>
                    <a:pt x="608" y="84"/>
                    <a:pt x="536" y="12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8771577" y="3762527"/>
              <a:ext cx="27489" cy="27110"/>
            </a:xfrm>
            <a:custGeom>
              <a:avLst/>
              <a:gdLst/>
              <a:ahLst/>
              <a:cxnLst/>
              <a:rect l="l" t="t" r="r" b="b"/>
              <a:pathLst>
                <a:path w="871" h="859" extrusionOk="0">
                  <a:moveTo>
                    <a:pt x="382" y="1"/>
                  </a:moveTo>
                  <a:cubicBezTo>
                    <a:pt x="325" y="1"/>
                    <a:pt x="313" y="43"/>
                    <a:pt x="322" y="133"/>
                  </a:cubicBezTo>
                  <a:cubicBezTo>
                    <a:pt x="433" y="266"/>
                    <a:pt x="349" y="337"/>
                    <a:pt x="269" y="337"/>
                  </a:cubicBezTo>
                  <a:cubicBezTo>
                    <a:pt x="263" y="337"/>
                    <a:pt x="257" y="336"/>
                    <a:pt x="251" y="336"/>
                  </a:cubicBezTo>
                  <a:cubicBezTo>
                    <a:pt x="235" y="334"/>
                    <a:pt x="221" y="333"/>
                    <a:pt x="207" y="333"/>
                  </a:cubicBezTo>
                  <a:cubicBezTo>
                    <a:pt x="23" y="333"/>
                    <a:pt x="12" y="479"/>
                    <a:pt x="1" y="645"/>
                  </a:cubicBezTo>
                  <a:cubicBezTo>
                    <a:pt x="82" y="678"/>
                    <a:pt x="163" y="859"/>
                    <a:pt x="236" y="859"/>
                  </a:cubicBezTo>
                  <a:cubicBezTo>
                    <a:pt x="271" y="859"/>
                    <a:pt x="304" y="819"/>
                    <a:pt x="334" y="705"/>
                  </a:cubicBezTo>
                  <a:cubicBezTo>
                    <a:pt x="418" y="490"/>
                    <a:pt x="870" y="336"/>
                    <a:pt x="453" y="14"/>
                  </a:cubicBezTo>
                  <a:cubicBezTo>
                    <a:pt x="424" y="5"/>
                    <a:pt x="401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8787388" y="3155393"/>
              <a:ext cx="29698" cy="18431"/>
            </a:xfrm>
            <a:custGeom>
              <a:avLst/>
              <a:gdLst/>
              <a:ahLst/>
              <a:cxnLst/>
              <a:rect l="l" t="t" r="r" b="b"/>
              <a:pathLst>
                <a:path w="941" h="584" extrusionOk="0">
                  <a:moveTo>
                    <a:pt x="619" y="1"/>
                  </a:moveTo>
                  <a:cubicBezTo>
                    <a:pt x="550" y="1"/>
                    <a:pt x="477" y="21"/>
                    <a:pt x="405" y="59"/>
                  </a:cubicBezTo>
                  <a:cubicBezTo>
                    <a:pt x="0" y="500"/>
                    <a:pt x="393" y="500"/>
                    <a:pt x="631" y="583"/>
                  </a:cubicBezTo>
                  <a:cubicBezTo>
                    <a:pt x="762" y="500"/>
                    <a:pt x="881" y="381"/>
                    <a:pt x="941" y="202"/>
                  </a:cubicBezTo>
                  <a:cubicBezTo>
                    <a:pt x="857" y="65"/>
                    <a:pt x="743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8826080" y="3957972"/>
              <a:ext cx="30834" cy="24459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596" y="0"/>
                  </a:moveTo>
                  <a:cubicBezTo>
                    <a:pt x="417" y="191"/>
                    <a:pt x="0" y="370"/>
                    <a:pt x="596" y="584"/>
                  </a:cubicBezTo>
                  <a:cubicBezTo>
                    <a:pt x="655" y="596"/>
                    <a:pt x="679" y="715"/>
                    <a:pt x="727" y="774"/>
                  </a:cubicBezTo>
                  <a:lnTo>
                    <a:pt x="965" y="774"/>
                  </a:lnTo>
                  <a:cubicBezTo>
                    <a:pt x="977" y="429"/>
                    <a:pt x="679" y="298"/>
                    <a:pt x="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8663014" y="3625182"/>
              <a:ext cx="17674" cy="24680"/>
            </a:xfrm>
            <a:custGeom>
              <a:avLst/>
              <a:gdLst/>
              <a:ahLst/>
              <a:cxnLst/>
              <a:rect l="l" t="t" r="r" b="b"/>
              <a:pathLst>
                <a:path w="560" h="782" extrusionOk="0">
                  <a:moveTo>
                    <a:pt x="321" y="1"/>
                  </a:moveTo>
                  <a:cubicBezTo>
                    <a:pt x="248" y="1"/>
                    <a:pt x="146" y="57"/>
                    <a:pt x="0" y="199"/>
                  </a:cubicBezTo>
                  <a:cubicBezTo>
                    <a:pt x="12" y="342"/>
                    <a:pt x="322" y="425"/>
                    <a:pt x="71" y="604"/>
                  </a:cubicBezTo>
                  <a:cubicBezTo>
                    <a:pt x="60" y="639"/>
                    <a:pt x="107" y="723"/>
                    <a:pt x="143" y="759"/>
                  </a:cubicBezTo>
                  <a:cubicBezTo>
                    <a:pt x="182" y="774"/>
                    <a:pt x="219" y="781"/>
                    <a:pt x="254" y="781"/>
                  </a:cubicBezTo>
                  <a:cubicBezTo>
                    <a:pt x="378" y="781"/>
                    <a:pt x="476" y="692"/>
                    <a:pt x="560" y="580"/>
                  </a:cubicBezTo>
                  <a:cubicBezTo>
                    <a:pt x="509" y="335"/>
                    <a:pt x="500" y="1"/>
                    <a:pt x="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8712214" y="3703574"/>
              <a:ext cx="20703" cy="28215"/>
            </a:xfrm>
            <a:custGeom>
              <a:avLst/>
              <a:gdLst/>
              <a:ahLst/>
              <a:cxnLst/>
              <a:rect l="l" t="t" r="r" b="b"/>
              <a:pathLst>
                <a:path w="656" h="894" extrusionOk="0">
                  <a:moveTo>
                    <a:pt x="108" y="1"/>
                  </a:moveTo>
                  <a:cubicBezTo>
                    <a:pt x="1" y="382"/>
                    <a:pt x="239" y="596"/>
                    <a:pt x="406" y="894"/>
                  </a:cubicBezTo>
                  <a:cubicBezTo>
                    <a:pt x="656" y="561"/>
                    <a:pt x="298" y="382"/>
                    <a:pt x="334" y="132"/>
                  </a:cubicBezTo>
                  <a:cubicBezTo>
                    <a:pt x="287" y="84"/>
                    <a:pt x="251" y="37"/>
                    <a:pt x="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8664876" y="3643833"/>
              <a:ext cx="26700" cy="17074"/>
            </a:xfrm>
            <a:custGeom>
              <a:avLst/>
              <a:gdLst/>
              <a:ahLst/>
              <a:cxnLst/>
              <a:rect l="l" t="t" r="r" b="b"/>
              <a:pathLst>
                <a:path w="846" h="541" extrusionOk="0">
                  <a:moveTo>
                    <a:pt x="489" y="1"/>
                  </a:moveTo>
                  <a:lnTo>
                    <a:pt x="48" y="132"/>
                  </a:lnTo>
                  <a:cubicBezTo>
                    <a:pt x="1" y="168"/>
                    <a:pt x="1" y="227"/>
                    <a:pt x="12" y="287"/>
                  </a:cubicBezTo>
                  <a:cubicBezTo>
                    <a:pt x="81" y="370"/>
                    <a:pt x="159" y="381"/>
                    <a:pt x="237" y="381"/>
                  </a:cubicBezTo>
                  <a:cubicBezTo>
                    <a:pt x="265" y="381"/>
                    <a:pt x="293" y="380"/>
                    <a:pt x="320" y="380"/>
                  </a:cubicBezTo>
                  <a:cubicBezTo>
                    <a:pt x="337" y="380"/>
                    <a:pt x="353" y="380"/>
                    <a:pt x="370" y="382"/>
                  </a:cubicBezTo>
                  <a:cubicBezTo>
                    <a:pt x="489" y="418"/>
                    <a:pt x="596" y="465"/>
                    <a:pt x="715" y="501"/>
                  </a:cubicBezTo>
                  <a:cubicBezTo>
                    <a:pt x="742" y="528"/>
                    <a:pt x="761" y="540"/>
                    <a:pt x="779" y="540"/>
                  </a:cubicBezTo>
                  <a:cubicBezTo>
                    <a:pt x="801" y="540"/>
                    <a:pt x="820" y="522"/>
                    <a:pt x="846" y="489"/>
                  </a:cubicBezTo>
                  <a:cubicBezTo>
                    <a:pt x="834" y="227"/>
                    <a:pt x="548" y="227"/>
                    <a:pt x="4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8848991" y="3062199"/>
              <a:ext cx="19188" cy="27836"/>
            </a:xfrm>
            <a:custGeom>
              <a:avLst/>
              <a:gdLst/>
              <a:ahLst/>
              <a:cxnLst/>
              <a:rect l="l" t="t" r="r" b="b"/>
              <a:pathLst>
                <a:path w="608" h="882" extrusionOk="0">
                  <a:moveTo>
                    <a:pt x="346" y="0"/>
                  </a:moveTo>
                  <a:lnTo>
                    <a:pt x="346" y="0"/>
                  </a:lnTo>
                  <a:cubicBezTo>
                    <a:pt x="72" y="36"/>
                    <a:pt x="48" y="274"/>
                    <a:pt x="1" y="500"/>
                  </a:cubicBezTo>
                  <a:cubicBezTo>
                    <a:pt x="167" y="619"/>
                    <a:pt x="24" y="750"/>
                    <a:pt x="13" y="881"/>
                  </a:cubicBezTo>
                  <a:cubicBezTo>
                    <a:pt x="608" y="822"/>
                    <a:pt x="191" y="286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8781360" y="3177894"/>
              <a:ext cx="28215" cy="15464"/>
            </a:xfrm>
            <a:custGeom>
              <a:avLst/>
              <a:gdLst/>
              <a:ahLst/>
              <a:cxnLst/>
              <a:rect l="l" t="t" r="r" b="b"/>
              <a:pathLst>
                <a:path w="894" h="490" extrusionOk="0">
                  <a:moveTo>
                    <a:pt x="33" y="0"/>
                  </a:moveTo>
                  <a:cubicBezTo>
                    <a:pt x="26" y="0"/>
                    <a:pt x="19" y="1"/>
                    <a:pt x="12" y="1"/>
                  </a:cubicBezTo>
                  <a:cubicBezTo>
                    <a:pt x="1" y="358"/>
                    <a:pt x="203" y="442"/>
                    <a:pt x="465" y="489"/>
                  </a:cubicBezTo>
                  <a:cubicBezTo>
                    <a:pt x="501" y="442"/>
                    <a:pt x="536" y="406"/>
                    <a:pt x="584" y="370"/>
                  </a:cubicBezTo>
                  <a:cubicBezTo>
                    <a:pt x="893" y="108"/>
                    <a:pt x="560" y="108"/>
                    <a:pt x="465" y="1"/>
                  </a:cubicBezTo>
                  <a:cubicBezTo>
                    <a:pt x="416" y="39"/>
                    <a:pt x="368" y="52"/>
                    <a:pt x="320" y="52"/>
                  </a:cubicBezTo>
                  <a:cubicBezTo>
                    <a:pt x="225" y="52"/>
                    <a:pt x="131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8618295" y="3484144"/>
              <a:ext cx="22565" cy="20672"/>
            </a:xfrm>
            <a:custGeom>
              <a:avLst/>
              <a:gdLst/>
              <a:ahLst/>
              <a:cxnLst/>
              <a:rect l="l" t="t" r="r" b="b"/>
              <a:pathLst>
                <a:path w="715" h="655" extrusionOk="0">
                  <a:moveTo>
                    <a:pt x="524" y="1"/>
                  </a:moveTo>
                  <a:cubicBezTo>
                    <a:pt x="0" y="1"/>
                    <a:pt x="286" y="382"/>
                    <a:pt x="286" y="644"/>
                  </a:cubicBezTo>
                  <a:cubicBezTo>
                    <a:pt x="294" y="651"/>
                    <a:pt x="301" y="655"/>
                    <a:pt x="308" y="655"/>
                  </a:cubicBezTo>
                  <a:cubicBezTo>
                    <a:pt x="359" y="655"/>
                    <a:pt x="402" y="494"/>
                    <a:pt x="453" y="494"/>
                  </a:cubicBezTo>
                  <a:cubicBezTo>
                    <a:pt x="475" y="494"/>
                    <a:pt x="498" y="524"/>
                    <a:pt x="524" y="608"/>
                  </a:cubicBezTo>
                  <a:cubicBezTo>
                    <a:pt x="596" y="620"/>
                    <a:pt x="655" y="620"/>
                    <a:pt x="715" y="644"/>
                  </a:cubicBezTo>
                  <a:cubicBezTo>
                    <a:pt x="679" y="548"/>
                    <a:pt x="667" y="465"/>
                    <a:pt x="643" y="370"/>
                  </a:cubicBezTo>
                  <a:cubicBezTo>
                    <a:pt x="596" y="251"/>
                    <a:pt x="572" y="120"/>
                    <a:pt x="5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8651337" y="3632188"/>
              <a:ext cx="22976" cy="20703"/>
            </a:xfrm>
            <a:custGeom>
              <a:avLst/>
              <a:gdLst/>
              <a:ahLst/>
              <a:cxnLst/>
              <a:rect l="l" t="t" r="r" b="b"/>
              <a:pathLst>
                <a:path w="728" h="656" extrusionOk="0">
                  <a:moveTo>
                    <a:pt x="370" y="1"/>
                  </a:moveTo>
                  <a:lnTo>
                    <a:pt x="370" y="1"/>
                  </a:lnTo>
                  <a:cubicBezTo>
                    <a:pt x="1" y="298"/>
                    <a:pt x="263" y="453"/>
                    <a:pt x="453" y="656"/>
                  </a:cubicBezTo>
                  <a:cubicBezTo>
                    <a:pt x="453" y="596"/>
                    <a:pt x="477" y="548"/>
                    <a:pt x="477" y="501"/>
                  </a:cubicBezTo>
                  <a:cubicBezTo>
                    <a:pt x="441" y="298"/>
                    <a:pt x="632" y="275"/>
                    <a:pt x="727" y="179"/>
                  </a:cubicBezTo>
                  <a:cubicBezTo>
                    <a:pt x="596" y="120"/>
                    <a:pt x="489" y="60"/>
                    <a:pt x="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8659605" y="3566482"/>
              <a:ext cx="16948" cy="20703"/>
            </a:xfrm>
            <a:custGeom>
              <a:avLst/>
              <a:gdLst/>
              <a:ahLst/>
              <a:cxnLst/>
              <a:rect l="l" t="t" r="r" b="b"/>
              <a:pathLst>
                <a:path w="537" h="656" extrusionOk="0">
                  <a:moveTo>
                    <a:pt x="112" y="0"/>
                  </a:moveTo>
                  <a:cubicBezTo>
                    <a:pt x="82" y="0"/>
                    <a:pt x="45" y="20"/>
                    <a:pt x="1" y="71"/>
                  </a:cubicBezTo>
                  <a:cubicBezTo>
                    <a:pt x="12" y="313"/>
                    <a:pt x="2" y="655"/>
                    <a:pt x="282" y="655"/>
                  </a:cubicBezTo>
                  <a:cubicBezTo>
                    <a:pt x="291" y="655"/>
                    <a:pt x="301" y="655"/>
                    <a:pt x="310" y="654"/>
                  </a:cubicBezTo>
                  <a:cubicBezTo>
                    <a:pt x="537" y="606"/>
                    <a:pt x="287" y="356"/>
                    <a:pt x="310" y="190"/>
                  </a:cubicBezTo>
                  <a:cubicBezTo>
                    <a:pt x="241" y="146"/>
                    <a:pt x="196" y="0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8620157" y="3520216"/>
              <a:ext cx="21082" cy="14423"/>
            </a:xfrm>
            <a:custGeom>
              <a:avLst/>
              <a:gdLst/>
              <a:ahLst/>
              <a:cxnLst/>
              <a:rect l="l" t="t" r="r" b="b"/>
              <a:pathLst>
                <a:path w="668" h="457" extrusionOk="0">
                  <a:moveTo>
                    <a:pt x="644" y="0"/>
                  </a:moveTo>
                  <a:cubicBezTo>
                    <a:pt x="405" y="0"/>
                    <a:pt x="220" y="170"/>
                    <a:pt x="1" y="251"/>
                  </a:cubicBezTo>
                  <a:cubicBezTo>
                    <a:pt x="115" y="384"/>
                    <a:pt x="197" y="456"/>
                    <a:pt x="277" y="456"/>
                  </a:cubicBezTo>
                  <a:cubicBezTo>
                    <a:pt x="389" y="456"/>
                    <a:pt x="493" y="314"/>
                    <a:pt x="667" y="1"/>
                  </a:cubicBezTo>
                  <a:cubicBezTo>
                    <a:pt x="659" y="0"/>
                    <a:pt x="652" y="0"/>
                    <a:pt x="6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8928268" y="4093613"/>
              <a:ext cx="18084" cy="22218"/>
            </a:xfrm>
            <a:custGeom>
              <a:avLst/>
              <a:gdLst/>
              <a:ahLst/>
              <a:cxnLst/>
              <a:rect l="l" t="t" r="r" b="b"/>
              <a:pathLst>
                <a:path w="573" h="704" extrusionOk="0">
                  <a:moveTo>
                    <a:pt x="370" y="1"/>
                  </a:moveTo>
                  <a:cubicBezTo>
                    <a:pt x="1" y="632"/>
                    <a:pt x="1" y="632"/>
                    <a:pt x="525" y="703"/>
                  </a:cubicBezTo>
                  <a:cubicBezTo>
                    <a:pt x="572" y="560"/>
                    <a:pt x="120" y="441"/>
                    <a:pt x="489" y="263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8856503" y="4014337"/>
              <a:ext cx="19188" cy="24175"/>
            </a:xfrm>
            <a:custGeom>
              <a:avLst/>
              <a:gdLst/>
              <a:ahLst/>
              <a:cxnLst/>
              <a:rect l="l" t="t" r="r" b="b"/>
              <a:pathLst>
                <a:path w="608" h="766" extrusionOk="0">
                  <a:moveTo>
                    <a:pt x="417" y="0"/>
                  </a:moveTo>
                  <a:cubicBezTo>
                    <a:pt x="441" y="250"/>
                    <a:pt x="1" y="298"/>
                    <a:pt x="203" y="631"/>
                  </a:cubicBezTo>
                  <a:cubicBezTo>
                    <a:pt x="257" y="721"/>
                    <a:pt x="310" y="765"/>
                    <a:pt x="365" y="765"/>
                  </a:cubicBezTo>
                  <a:cubicBezTo>
                    <a:pt x="420" y="765"/>
                    <a:pt x="477" y="721"/>
                    <a:pt x="537" y="631"/>
                  </a:cubicBezTo>
                  <a:cubicBezTo>
                    <a:pt x="465" y="489"/>
                    <a:pt x="477" y="358"/>
                    <a:pt x="537" y="227"/>
                  </a:cubicBezTo>
                  <a:cubicBezTo>
                    <a:pt x="608" y="72"/>
                    <a:pt x="560" y="0"/>
                    <a:pt x="4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8894089" y="3962106"/>
              <a:ext cx="17326" cy="16948"/>
            </a:xfrm>
            <a:custGeom>
              <a:avLst/>
              <a:gdLst/>
              <a:ahLst/>
              <a:cxnLst/>
              <a:rect l="l" t="t" r="r" b="b"/>
              <a:pathLst>
                <a:path w="549" h="537" extrusionOk="0">
                  <a:moveTo>
                    <a:pt x="227" y="0"/>
                  </a:moveTo>
                  <a:cubicBezTo>
                    <a:pt x="72" y="24"/>
                    <a:pt x="0" y="108"/>
                    <a:pt x="12" y="274"/>
                  </a:cubicBezTo>
                  <a:cubicBezTo>
                    <a:pt x="12" y="536"/>
                    <a:pt x="250" y="393"/>
                    <a:pt x="322" y="512"/>
                  </a:cubicBezTo>
                  <a:cubicBezTo>
                    <a:pt x="524" y="286"/>
                    <a:pt x="548" y="96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8846751" y="3880936"/>
              <a:ext cx="15433" cy="18810"/>
            </a:xfrm>
            <a:custGeom>
              <a:avLst/>
              <a:gdLst/>
              <a:ahLst/>
              <a:cxnLst/>
              <a:rect l="l" t="t" r="r" b="b"/>
              <a:pathLst>
                <a:path w="489" h="596" extrusionOk="0">
                  <a:moveTo>
                    <a:pt x="357" y="1"/>
                  </a:moveTo>
                  <a:lnTo>
                    <a:pt x="357" y="1"/>
                  </a:lnTo>
                  <a:cubicBezTo>
                    <a:pt x="0" y="513"/>
                    <a:pt x="0" y="513"/>
                    <a:pt x="488" y="596"/>
                  </a:cubicBezTo>
                  <a:cubicBezTo>
                    <a:pt x="441" y="405"/>
                    <a:pt x="393" y="215"/>
                    <a:pt x="3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8817432" y="3111084"/>
              <a:ext cx="24080" cy="18399"/>
            </a:xfrm>
            <a:custGeom>
              <a:avLst/>
              <a:gdLst/>
              <a:ahLst/>
              <a:cxnLst/>
              <a:rect l="l" t="t" r="r" b="b"/>
              <a:pathLst>
                <a:path w="763" h="583" extrusionOk="0">
                  <a:moveTo>
                    <a:pt x="95" y="0"/>
                  </a:moveTo>
                  <a:cubicBezTo>
                    <a:pt x="64" y="0"/>
                    <a:pt x="33" y="7"/>
                    <a:pt x="1" y="23"/>
                  </a:cubicBezTo>
                  <a:cubicBezTo>
                    <a:pt x="36" y="404"/>
                    <a:pt x="405" y="344"/>
                    <a:pt x="572" y="582"/>
                  </a:cubicBezTo>
                  <a:cubicBezTo>
                    <a:pt x="667" y="535"/>
                    <a:pt x="751" y="451"/>
                    <a:pt x="763" y="320"/>
                  </a:cubicBezTo>
                  <a:cubicBezTo>
                    <a:pt x="584" y="296"/>
                    <a:pt x="453" y="213"/>
                    <a:pt x="334" y="82"/>
                  </a:cubicBezTo>
                  <a:cubicBezTo>
                    <a:pt x="256" y="47"/>
                    <a:pt x="178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8887336" y="4191699"/>
              <a:ext cx="18810" cy="11835"/>
            </a:xfrm>
            <a:custGeom>
              <a:avLst/>
              <a:gdLst/>
              <a:ahLst/>
              <a:cxnLst/>
              <a:rect l="l" t="t" r="r" b="b"/>
              <a:pathLst>
                <a:path w="596" h="375" extrusionOk="0">
                  <a:moveTo>
                    <a:pt x="308" y="0"/>
                  </a:moveTo>
                  <a:cubicBezTo>
                    <a:pt x="164" y="0"/>
                    <a:pt x="36" y="47"/>
                    <a:pt x="0" y="310"/>
                  </a:cubicBezTo>
                  <a:cubicBezTo>
                    <a:pt x="73" y="355"/>
                    <a:pt x="135" y="374"/>
                    <a:pt x="189" y="374"/>
                  </a:cubicBezTo>
                  <a:cubicBezTo>
                    <a:pt x="377" y="374"/>
                    <a:pt x="476" y="150"/>
                    <a:pt x="595" y="12"/>
                  </a:cubicBezTo>
                  <a:lnTo>
                    <a:pt x="595" y="12"/>
                  </a:lnTo>
                  <a:cubicBezTo>
                    <a:pt x="580" y="14"/>
                    <a:pt x="563" y="15"/>
                    <a:pt x="546" y="15"/>
                  </a:cubicBezTo>
                  <a:cubicBezTo>
                    <a:pt x="471" y="15"/>
                    <a:pt x="387" y="0"/>
                    <a:pt x="3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8811057" y="3904984"/>
              <a:ext cx="20672" cy="17958"/>
            </a:xfrm>
            <a:custGeom>
              <a:avLst/>
              <a:gdLst/>
              <a:ahLst/>
              <a:cxnLst/>
              <a:rect l="l" t="t" r="r" b="b"/>
              <a:pathLst>
                <a:path w="655" h="569" extrusionOk="0">
                  <a:moveTo>
                    <a:pt x="303" y="0"/>
                  </a:moveTo>
                  <a:cubicBezTo>
                    <a:pt x="274" y="0"/>
                    <a:pt x="241" y="8"/>
                    <a:pt x="203" y="24"/>
                  </a:cubicBezTo>
                  <a:cubicBezTo>
                    <a:pt x="203" y="132"/>
                    <a:pt x="0" y="322"/>
                    <a:pt x="203" y="346"/>
                  </a:cubicBezTo>
                  <a:cubicBezTo>
                    <a:pt x="321" y="346"/>
                    <a:pt x="398" y="569"/>
                    <a:pt x="505" y="569"/>
                  </a:cubicBezTo>
                  <a:cubicBezTo>
                    <a:pt x="548" y="569"/>
                    <a:pt x="597" y="532"/>
                    <a:pt x="655" y="429"/>
                  </a:cubicBezTo>
                  <a:cubicBezTo>
                    <a:pt x="655" y="405"/>
                    <a:pt x="631" y="370"/>
                    <a:pt x="631" y="346"/>
                  </a:cubicBezTo>
                  <a:cubicBezTo>
                    <a:pt x="498" y="274"/>
                    <a:pt x="479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8794520" y="3789257"/>
              <a:ext cx="9784" cy="25374"/>
            </a:xfrm>
            <a:custGeom>
              <a:avLst/>
              <a:gdLst/>
              <a:ahLst/>
              <a:cxnLst/>
              <a:rect l="l" t="t" r="r" b="b"/>
              <a:pathLst>
                <a:path w="310" h="804" extrusionOk="0">
                  <a:moveTo>
                    <a:pt x="310" y="1"/>
                  </a:moveTo>
                  <a:cubicBezTo>
                    <a:pt x="84" y="298"/>
                    <a:pt x="0" y="477"/>
                    <a:pt x="84" y="739"/>
                  </a:cubicBezTo>
                  <a:cubicBezTo>
                    <a:pt x="105" y="782"/>
                    <a:pt x="165" y="803"/>
                    <a:pt x="210" y="803"/>
                  </a:cubicBezTo>
                  <a:cubicBezTo>
                    <a:pt x="239" y="803"/>
                    <a:pt x="262" y="794"/>
                    <a:pt x="262" y="774"/>
                  </a:cubicBezTo>
                  <a:cubicBezTo>
                    <a:pt x="298" y="572"/>
                    <a:pt x="298" y="358"/>
                    <a:pt x="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8755798" y="3783072"/>
              <a:ext cx="16190" cy="20135"/>
            </a:xfrm>
            <a:custGeom>
              <a:avLst/>
              <a:gdLst/>
              <a:ahLst/>
              <a:cxnLst/>
              <a:rect l="l" t="t" r="r" b="b"/>
              <a:pathLst>
                <a:path w="513" h="638" extrusionOk="0">
                  <a:moveTo>
                    <a:pt x="415" y="1"/>
                  </a:moveTo>
                  <a:cubicBezTo>
                    <a:pt x="277" y="1"/>
                    <a:pt x="148" y="56"/>
                    <a:pt x="37" y="137"/>
                  </a:cubicBezTo>
                  <a:cubicBezTo>
                    <a:pt x="84" y="304"/>
                    <a:pt x="1" y="518"/>
                    <a:pt x="168" y="637"/>
                  </a:cubicBezTo>
                  <a:cubicBezTo>
                    <a:pt x="239" y="411"/>
                    <a:pt x="513" y="292"/>
                    <a:pt x="489" y="6"/>
                  </a:cubicBezTo>
                  <a:cubicBezTo>
                    <a:pt x="464" y="3"/>
                    <a:pt x="440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8734400" y="3442770"/>
              <a:ext cx="14675" cy="16979"/>
            </a:xfrm>
            <a:custGeom>
              <a:avLst/>
              <a:gdLst/>
              <a:ahLst/>
              <a:cxnLst/>
              <a:rect l="l" t="t" r="r" b="b"/>
              <a:pathLst>
                <a:path w="465" h="538" extrusionOk="0">
                  <a:moveTo>
                    <a:pt x="326" y="1"/>
                  </a:moveTo>
                  <a:cubicBezTo>
                    <a:pt x="320" y="1"/>
                    <a:pt x="315" y="1"/>
                    <a:pt x="310" y="2"/>
                  </a:cubicBezTo>
                  <a:cubicBezTo>
                    <a:pt x="0" y="50"/>
                    <a:pt x="226" y="407"/>
                    <a:pt x="60" y="538"/>
                  </a:cubicBezTo>
                  <a:cubicBezTo>
                    <a:pt x="286" y="502"/>
                    <a:pt x="465" y="419"/>
                    <a:pt x="465" y="145"/>
                  </a:cubicBezTo>
                  <a:cubicBezTo>
                    <a:pt x="465" y="68"/>
                    <a:pt x="393" y="1"/>
                    <a:pt x="3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8707701" y="3514598"/>
              <a:ext cx="13950" cy="16222"/>
            </a:xfrm>
            <a:custGeom>
              <a:avLst/>
              <a:gdLst/>
              <a:ahLst/>
              <a:cxnLst/>
              <a:rect l="l" t="t" r="r" b="b"/>
              <a:pathLst>
                <a:path w="442" h="514" extrusionOk="0">
                  <a:moveTo>
                    <a:pt x="1" y="0"/>
                  </a:moveTo>
                  <a:cubicBezTo>
                    <a:pt x="1" y="286"/>
                    <a:pt x="144" y="417"/>
                    <a:pt x="334" y="512"/>
                  </a:cubicBezTo>
                  <a:cubicBezTo>
                    <a:pt x="336" y="513"/>
                    <a:pt x="338" y="513"/>
                    <a:pt x="341" y="513"/>
                  </a:cubicBezTo>
                  <a:cubicBezTo>
                    <a:pt x="370" y="513"/>
                    <a:pt x="441" y="450"/>
                    <a:pt x="441" y="417"/>
                  </a:cubicBezTo>
                  <a:cubicBezTo>
                    <a:pt x="441" y="72"/>
                    <a:pt x="120" y="19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8708459" y="3462368"/>
              <a:ext cx="15433" cy="20325"/>
            </a:xfrm>
            <a:custGeom>
              <a:avLst/>
              <a:gdLst/>
              <a:ahLst/>
              <a:cxnLst/>
              <a:rect l="l" t="t" r="r" b="b"/>
              <a:pathLst>
                <a:path w="489" h="644" extrusionOk="0">
                  <a:moveTo>
                    <a:pt x="453" y="0"/>
                  </a:moveTo>
                  <a:cubicBezTo>
                    <a:pt x="406" y="274"/>
                    <a:pt x="1" y="238"/>
                    <a:pt x="13" y="643"/>
                  </a:cubicBezTo>
                  <a:cubicBezTo>
                    <a:pt x="286" y="500"/>
                    <a:pt x="489" y="381"/>
                    <a:pt x="4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8785116" y="4260813"/>
              <a:ext cx="17705" cy="19567"/>
            </a:xfrm>
            <a:custGeom>
              <a:avLst/>
              <a:gdLst/>
              <a:ahLst/>
              <a:cxnLst/>
              <a:rect l="l" t="t" r="r" b="b"/>
              <a:pathLst>
                <a:path w="561" h="620" extrusionOk="0">
                  <a:moveTo>
                    <a:pt x="227" y="1"/>
                  </a:moveTo>
                  <a:cubicBezTo>
                    <a:pt x="1" y="144"/>
                    <a:pt x="370" y="275"/>
                    <a:pt x="227" y="406"/>
                  </a:cubicBezTo>
                  <a:lnTo>
                    <a:pt x="227" y="620"/>
                  </a:lnTo>
                  <a:cubicBezTo>
                    <a:pt x="286" y="596"/>
                    <a:pt x="370" y="596"/>
                    <a:pt x="405" y="560"/>
                  </a:cubicBezTo>
                  <a:cubicBezTo>
                    <a:pt x="489" y="441"/>
                    <a:pt x="417" y="227"/>
                    <a:pt x="560" y="144"/>
                  </a:cubicBezTo>
                  <a:cubicBezTo>
                    <a:pt x="539" y="63"/>
                    <a:pt x="499" y="43"/>
                    <a:pt x="454" y="43"/>
                  </a:cubicBezTo>
                  <a:cubicBezTo>
                    <a:pt x="410" y="43"/>
                    <a:pt x="359" y="63"/>
                    <a:pt x="315" y="63"/>
                  </a:cubicBezTo>
                  <a:cubicBezTo>
                    <a:pt x="279" y="63"/>
                    <a:pt x="248" y="49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8624291" y="3570963"/>
              <a:ext cx="17705" cy="15086"/>
            </a:xfrm>
            <a:custGeom>
              <a:avLst/>
              <a:gdLst/>
              <a:ahLst/>
              <a:cxnLst/>
              <a:rect l="l" t="t" r="r" b="b"/>
              <a:pathLst>
                <a:path w="561" h="478" extrusionOk="0">
                  <a:moveTo>
                    <a:pt x="167" y="0"/>
                  </a:moveTo>
                  <a:lnTo>
                    <a:pt x="167" y="0"/>
                  </a:lnTo>
                  <a:cubicBezTo>
                    <a:pt x="239" y="167"/>
                    <a:pt x="1" y="405"/>
                    <a:pt x="239" y="476"/>
                  </a:cubicBezTo>
                  <a:cubicBezTo>
                    <a:pt x="243" y="477"/>
                    <a:pt x="248" y="478"/>
                    <a:pt x="254" y="478"/>
                  </a:cubicBezTo>
                  <a:cubicBezTo>
                    <a:pt x="321" y="478"/>
                    <a:pt x="454" y="411"/>
                    <a:pt x="465" y="345"/>
                  </a:cubicBezTo>
                  <a:cubicBezTo>
                    <a:pt x="560" y="95"/>
                    <a:pt x="286" y="119"/>
                    <a:pt x="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8822703" y="4258573"/>
              <a:ext cx="15812" cy="13729"/>
            </a:xfrm>
            <a:custGeom>
              <a:avLst/>
              <a:gdLst/>
              <a:ahLst/>
              <a:cxnLst/>
              <a:rect l="l" t="t" r="r" b="b"/>
              <a:pathLst>
                <a:path w="501" h="435" extrusionOk="0">
                  <a:moveTo>
                    <a:pt x="500" y="0"/>
                  </a:moveTo>
                  <a:lnTo>
                    <a:pt x="500" y="0"/>
                  </a:lnTo>
                  <a:cubicBezTo>
                    <a:pt x="262" y="96"/>
                    <a:pt x="107" y="131"/>
                    <a:pt x="0" y="334"/>
                  </a:cubicBezTo>
                  <a:cubicBezTo>
                    <a:pt x="87" y="403"/>
                    <a:pt x="156" y="434"/>
                    <a:pt x="213" y="434"/>
                  </a:cubicBezTo>
                  <a:cubicBezTo>
                    <a:pt x="350" y="434"/>
                    <a:pt x="416" y="253"/>
                    <a:pt x="5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8897087" y="3940299"/>
              <a:ext cx="14675" cy="18084"/>
            </a:xfrm>
            <a:custGeom>
              <a:avLst/>
              <a:gdLst/>
              <a:ahLst/>
              <a:cxnLst/>
              <a:rect l="l" t="t" r="r" b="b"/>
              <a:pathLst>
                <a:path w="465" h="573" extrusionOk="0">
                  <a:moveTo>
                    <a:pt x="264" y="1"/>
                  </a:moveTo>
                  <a:cubicBezTo>
                    <a:pt x="249" y="1"/>
                    <a:pt x="233" y="4"/>
                    <a:pt x="215" y="13"/>
                  </a:cubicBezTo>
                  <a:cubicBezTo>
                    <a:pt x="1" y="120"/>
                    <a:pt x="1" y="370"/>
                    <a:pt x="144" y="572"/>
                  </a:cubicBezTo>
                  <a:cubicBezTo>
                    <a:pt x="256" y="494"/>
                    <a:pt x="283" y="320"/>
                    <a:pt x="435" y="320"/>
                  </a:cubicBezTo>
                  <a:cubicBezTo>
                    <a:pt x="445" y="320"/>
                    <a:pt x="455" y="321"/>
                    <a:pt x="465" y="322"/>
                  </a:cubicBezTo>
                  <a:cubicBezTo>
                    <a:pt x="402" y="217"/>
                    <a:pt x="376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8824186" y="3934682"/>
              <a:ext cx="17705" cy="19946"/>
            </a:xfrm>
            <a:custGeom>
              <a:avLst/>
              <a:gdLst/>
              <a:ahLst/>
              <a:cxnLst/>
              <a:rect l="l" t="t" r="r" b="b"/>
              <a:pathLst>
                <a:path w="561" h="632" extrusionOk="0">
                  <a:moveTo>
                    <a:pt x="334" y="0"/>
                  </a:moveTo>
                  <a:lnTo>
                    <a:pt x="334" y="0"/>
                  </a:lnTo>
                  <a:cubicBezTo>
                    <a:pt x="1" y="238"/>
                    <a:pt x="489" y="417"/>
                    <a:pt x="358" y="631"/>
                  </a:cubicBezTo>
                  <a:cubicBezTo>
                    <a:pt x="429" y="548"/>
                    <a:pt x="489" y="477"/>
                    <a:pt x="549" y="381"/>
                  </a:cubicBezTo>
                  <a:cubicBezTo>
                    <a:pt x="560" y="191"/>
                    <a:pt x="477" y="72"/>
                    <a:pt x="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8725753" y="3485659"/>
              <a:ext cx="18052" cy="13571"/>
            </a:xfrm>
            <a:custGeom>
              <a:avLst/>
              <a:gdLst/>
              <a:ahLst/>
              <a:cxnLst/>
              <a:rect l="l" t="t" r="r" b="b"/>
              <a:pathLst>
                <a:path w="572" h="430" extrusionOk="0">
                  <a:moveTo>
                    <a:pt x="0" y="0"/>
                  </a:moveTo>
                  <a:cubicBezTo>
                    <a:pt x="82" y="263"/>
                    <a:pt x="159" y="430"/>
                    <a:pt x="312" y="430"/>
                  </a:cubicBezTo>
                  <a:cubicBezTo>
                    <a:pt x="380" y="430"/>
                    <a:pt x="465" y="396"/>
                    <a:pt x="572" y="322"/>
                  </a:cubicBezTo>
                  <a:cubicBezTo>
                    <a:pt x="381" y="203"/>
                    <a:pt x="227" y="13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8794520" y="4201829"/>
              <a:ext cx="20703" cy="20609"/>
            </a:xfrm>
            <a:custGeom>
              <a:avLst/>
              <a:gdLst/>
              <a:ahLst/>
              <a:cxnLst/>
              <a:rect l="l" t="t" r="r" b="b"/>
              <a:pathLst>
                <a:path w="656" h="653" extrusionOk="0">
                  <a:moveTo>
                    <a:pt x="381" y="1"/>
                  </a:moveTo>
                  <a:cubicBezTo>
                    <a:pt x="0" y="120"/>
                    <a:pt x="262" y="382"/>
                    <a:pt x="286" y="596"/>
                  </a:cubicBezTo>
                  <a:cubicBezTo>
                    <a:pt x="293" y="635"/>
                    <a:pt x="303" y="653"/>
                    <a:pt x="320" y="653"/>
                  </a:cubicBezTo>
                  <a:cubicBezTo>
                    <a:pt x="335" y="653"/>
                    <a:pt x="354" y="641"/>
                    <a:pt x="381" y="620"/>
                  </a:cubicBezTo>
                  <a:cubicBezTo>
                    <a:pt x="465" y="536"/>
                    <a:pt x="524" y="441"/>
                    <a:pt x="596" y="358"/>
                  </a:cubicBezTo>
                  <a:cubicBezTo>
                    <a:pt x="655" y="143"/>
                    <a:pt x="500" y="84"/>
                    <a:pt x="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8800138" y="3152205"/>
              <a:ext cx="24080" cy="9594"/>
            </a:xfrm>
            <a:custGeom>
              <a:avLst/>
              <a:gdLst/>
              <a:ahLst/>
              <a:cxnLst/>
              <a:rect l="l" t="t" r="r" b="b"/>
              <a:pathLst>
                <a:path w="763" h="304" extrusionOk="0">
                  <a:moveTo>
                    <a:pt x="378" y="1"/>
                  </a:moveTo>
                  <a:cubicBezTo>
                    <a:pt x="245" y="1"/>
                    <a:pt x="117" y="32"/>
                    <a:pt x="1" y="160"/>
                  </a:cubicBezTo>
                  <a:cubicBezTo>
                    <a:pt x="179" y="220"/>
                    <a:pt x="358" y="267"/>
                    <a:pt x="537" y="303"/>
                  </a:cubicBezTo>
                  <a:cubicBezTo>
                    <a:pt x="608" y="220"/>
                    <a:pt x="679" y="113"/>
                    <a:pt x="763" y="29"/>
                  </a:cubicBezTo>
                  <a:cubicBezTo>
                    <a:pt x="635" y="29"/>
                    <a:pt x="504" y="1"/>
                    <a:pt x="3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8680655" y="3580557"/>
              <a:ext cx="10541" cy="14833"/>
            </a:xfrm>
            <a:custGeom>
              <a:avLst/>
              <a:gdLst/>
              <a:ahLst/>
              <a:cxnLst/>
              <a:rect l="l" t="t" r="r" b="b"/>
              <a:pathLst>
                <a:path w="334" h="470" extrusionOk="0">
                  <a:moveTo>
                    <a:pt x="65" y="1"/>
                  </a:moveTo>
                  <a:cubicBezTo>
                    <a:pt x="44" y="1"/>
                    <a:pt x="23" y="2"/>
                    <a:pt x="1" y="6"/>
                  </a:cubicBezTo>
                  <a:cubicBezTo>
                    <a:pt x="1" y="160"/>
                    <a:pt x="24" y="327"/>
                    <a:pt x="24" y="470"/>
                  </a:cubicBezTo>
                  <a:cubicBezTo>
                    <a:pt x="155" y="446"/>
                    <a:pt x="334" y="399"/>
                    <a:pt x="298" y="184"/>
                  </a:cubicBezTo>
                  <a:cubicBezTo>
                    <a:pt x="278" y="62"/>
                    <a:pt x="187" y="1"/>
                    <a:pt x="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8597623" y="3593970"/>
              <a:ext cx="15054" cy="22124"/>
            </a:xfrm>
            <a:custGeom>
              <a:avLst/>
              <a:gdLst/>
              <a:ahLst/>
              <a:cxnLst/>
              <a:rect l="l" t="t" r="r" b="b"/>
              <a:pathLst>
                <a:path w="477" h="701" extrusionOk="0">
                  <a:moveTo>
                    <a:pt x="127" y="0"/>
                  </a:moveTo>
                  <a:cubicBezTo>
                    <a:pt x="109" y="0"/>
                    <a:pt x="91" y="7"/>
                    <a:pt x="72" y="21"/>
                  </a:cubicBezTo>
                  <a:cubicBezTo>
                    <a:pt x="0" y="104"/>
                    <a:pt x="72" y="212"/>
                    <a:pt x="72" y="319"/>
                  </a:cubicBezTo>
                  <a:cubicBezTo>
                    <a:pt x="108" y="390"/>
                    <a:pt x="131" y="450"/>
                    <a:pt x="167" y="509"/>
                  </a:cubicBezTo>
                  <a:cubicBezTo>
                    <a:pt x="224" y="578"/>
                    <a:pt x="292" y="701"/>
                    <a:pt x="329" y="701"/>
                  </a:cubicBezTo>
                  <a:cubicBezTo>
                    <a:pt x="331" y="701"/>
                    <a:pt x="332" y="700"/>
                    <a:pt x="334" y="700"/>
                  </a:cubicBezTo>
                  <a:cubicBezTo>
                    <a:pt x="477" y="640"/>
                    <a:pt x="381" y="509"/>
                    <a:pt x="369" y="402"/>
                  </a:cubicBezTo>
                  <a:cubicBezTo>
                    <a:pt x="358" y="283"/>
                    <a:pt x="310" y="176"/>
                    <a:pt x="286" y="57"/>
                  </a:cubicBezTo>
                  <a:cubicBezTo>
                    <a:pt x="250" y="57"/>
                    <a:pt x="227" y="45"/>
                    <a:pt x="191" y="45"/>
                  </a:cubicBezTo>
                  <a:cubicBezTo>
                    <a:pt x="176" y="16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8676521" y="3674224"/>
              <a:ext cx="21082" cy="9468"/>
            </a:xfrm>
            <a:custGeom>
              <a:avLst/>
              <a:gdLst/>
              <a:ahLst/>
              <a:cxnLst/>
              <a:rect l="l" t="t" r="r" b="b"/>
              <a:pathLst>
                <a:path w="668" h="300" extrusionOk="0">
                  <a:moveTo>
                    <a:pt x="306" y="1"/>
                  </a:moveTo>
                  <a:cubicBezTo>
                    <a:pt x="207" y="1"/>
                    <a:pt x="104" y="24"/>
                    <a:pt x="1" y="50"/>
                  </a:cubicBezTo>
                  <a:cubicBezTo>
                    <a:pt x="96" y="288"/>
                    <a:pt x="275" y="300"/>
                    <a:pt x="453" y="300"/>
                  </a:cubicBezTo>
                  <a:cubicBezTo>
                    <a:pt x="489" y="193"/>
                    <a:pt x="584" y="181"/>
                    <a:pt x="667" y="169"/>
                  </a:cubicBezTo>
                  <a:cubicBezTo>
                    <a:pt x="559" y="41"/>
                    <a:pt x="436" y="1"/>
                    <a:pt x="3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8782118" y="3835018"/>
              <a:ext cx="14297" cy="13760"/>
            </a:xfrm>
            <a:custGeom>
              <a:avLst/>
              <a:gdLst/>
              <a:ahLst/>
              <a:cxnLst/>
              <a:rect l="l" t="t" r="r" b="b"/>
              <a:pathLst>
                <a:path w="453" h="436" extrusionOk="0">
                  <a:moveTo>
                    <a:pt x="42" y="0"/>
                  </a:moveTo>
                  <a:cubicBezTo>
                    <a:pt x="29" y="0"/>
                    <a:pt x="15" y="1"/>
                    <a:pt x="0" y="3"/>
                  </a:cubicBezTo>
                  <a:cubicBezTo>
                    <a:pt x="67" y="193"/>
                    <a:pt x="88" y="436"/>
                    <a:pt x="275" y="436"/>
                  </a:cubicBezTo>
                  <a:cubicBezTo>
                    <a:pt x="322" y="436"/>
                    <a:pt x="380" y="420"/>
                    <a:pt x="453" y="384"/>
                  </a:cubicBezTo>
                  <a:cubicBezTo>
                    <a:pt x="295" y="272"/>
                    <a:pt x="265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8687409" y="3658887"/>
              <a:ext cx="13950" cy="11235"/>
            </a:xfrm>
            <a:custGeom>
              <a:avLst/>
              <a:gdLst/>
              <a:ahLst/>
              <a:cxnLst/>
              <a:rect l="l" t="t" r="r" b="b"/>
              <a:pathLst>
                <a:path w="442" h="356" extrusionOk="0">
                  <a:moveTo>
                    <a:pt x="132" y="12"/>
                  </a:moveTo>
                  <a:cubicBezTo>
                    <a:pt x="84" y="12"/>
                    <a:pt x="49" y="24"/>
                    <a:pt x="1" y="24"/>
                  </a:cubicBezTo>
                  <a:cubicBezTo>
                    <a:pt x="52" y="193"/>
                    <a:pt x="120" y="355"/>
                    <a:pt x="249" y="355"/>
                  </a:cubicBezTo>
                  <a:cubicBezTo>
                    <a:pt x="302" y="355"/>
                    <a:pt x="365" y="328"/>
                    <a:pt x="441" y="262"/>
                  </a:cubicBezTo>
                  <a:lnTo>
                    <a:pt x="441" y="167"/>
                  </a:lnTo>
                  <a:cubicBezTo>
                    <a:pt x="382" y="0"/>
                    <a:pt x="251" y="24"/>
                    <a:pt x="132" y="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8826458" y="4226635"/>
              <a:ext cx="10920" cy="16190"/>
            </a:xfrm>
            <a:custGeom>
              <a:avLst/>
              <a:gdLst/>
              <a:ahLst/>
              <a:cxnLst/>
              <a:rect l="l" t="t" r="r" b="b"/>
              <a:pathLst>
                <a:path w="346" h="513" extrusionOk="0">
                  <a:moveTo>
                    <a:pt x="238" y="0"/>
                  </a:moveTo>
                  <a:cubicBezTo>
                    <a:pt x="143" y="179"/>
                    <a:pt x="72" y="346"/>
                    <a:pt x="0" y="512"/>
                  </a:cubicBezTo>
                  <a:cubicBezTo>
                    <a:pt x="238" y="429"/>
                    <a:pt x="346" y="274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8929404" y="4010202"/>
              <a:ext cx="9184" cy="12056"/>
            </a:xfrm>
            <a:custGeom>
              <a:avLst/>
              <a:gdLst/>
              <a:ahLst/>
              <a:cxnLst/>
              <a:rect l="l" t="t" r="r" b="b"/>
              <a:pathLst>
                <a:path w="291" h="382" extrusionOk="0">
                  <a:moveTo>
                    <a:pt x="12" y="0"/>
                  </a:moveTo>
                  <a:cubicBezTo>
                    <a:pt x="12" y="131"/>
                    <a:pt x="1" y="250"/>
                    <a:pt x="1" y="381"/>
                  </a:cubicBezTo>
                  <a:cubicBezTo>
                    <a:pt x="14" y="380"/>
                    <a:pt x="28" y="380"/>
                    <a:pt x="42" y="380"/>
                  </a:cubicBezTo>
                  <a:cubicBezTo>
                    <a:pt x="71" y="380"/>
                    <a:pt x="101" y="381"/>
                    <a:pt x="130" y="381"/>
                  </a:cubicBezTo>
                  <a:cubicBezTo>
                    <a:pt x="216" y="381"/>
                    <a:pt x="290" y="366"/>
                    <a:pt x="274" y="239"/>
                  </a:cubicBezTo>
                  <a:cubicBezTo>
                    <a:pt x="274" y="72"/>
                    <a:pt x="143" y="24"/>
                    <a:pt x="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8796004" y="3177926"/>
              <a:ext cx="15149" cy="11709"/>
            </a:xfrm>
            <a:custGeom>
              <a:avLst/>
              <a:gdLst/>
              <a:ahLst/>
              <a:cxnLst/>
              <a:rect l="l" t="t" r="r" b="b"/>
              <a:pathLst>
                <a:path w="480" h="371" extrusionOk="0">
                  <a:moveTo>
                    <a:pt x="1" y="0"/>
                  </a:moveTo>
                  <a:cubicBezTo>
                    <a:pt x="72" y="119"/>
                    <a:pt x="251" y="179"/>
                    <a:pt x="120" y="369"/>
                  </a:cubicBezTo>
                  <a:cubicBezTo>
                    <a:pt x="135" y="370"/>
                    <a:pt x="149" y="370"/>
                    <a:pt x="163" y="370"/>
                  </a:cubicBezTo>
                  <a:cubicBezTo>
                    <a:pt x="403" y="370"/>
                    <a:pt x="480" y="270"/>
                    <a:pt x="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8761068" y="3761832"/>
              <a:ext cx="6785" cy="11298"/>
            </a:xfrm>
            <a:custGeom>
              <a:avLst/>
              <a:gdLst/>
              <a:ahLst/>
              <a:cxnLst/>
              <a:rect l="l" t="t" r="r" b="b"/>
              <a:pathLst>
                <a:path w="215" h="358" extrusionOk="0">
                  <a:moveTo>
                    <a:pt x="108" y="0"/>
                  </a:moveTo>
                  <a:cubicBezTo>
                    <a:pt x="1" y="0"/>
                    <a:pt x="1" y="96"/>
                    <a:pt x="1" y="179"/>
                  </a:cubicBezTo>
                  <a:cubicBezTo>
                    <a:pt x="1" y="250"/>
                    <a:pt x="12" y="334"/>
                    <a:pt x="108" y="358"/>
                  </a:cubicBezTo>
                  <a:cubicBezTo>
                    <a:pt x="215" y="358"/>
                    <a:pt x="215" y="262"/>
                    <a:pt x="215" y="179"/>
                  </a:cubicBezTo>
                  <a:cubicBezTo>
                    <a:pt x="215" y="96"/>
                    <a:pt x="215" y="0"/>
                    <a:pt x="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8715970" y="3623919"/>
              <a:ext cx="18084" cy="12056"/>
            </a:xfrm>
            <a:custGeom>
              <a:avLst/>
              <a:gdLst/>
              <a:ahLst/>
              <a:cxnLst/>
              <a:rect l="l" t="t" r="r" b="b"/>
              <a:pathLst>
                <a:path w="573" h="382" extrusionOk="0">
                  <a:moveTo>
                    <a:pt x="298" y="1"/>
                  </a:moveTo>
                  <a:lnTo>
                    <a:pt x="298" y="1"/>
                  </a:lnTo>
                  <a:cubicBezTo>
                    <a:pt x="1" y="25"/>
                    <a:pt x="156" y="227"/>
                    <a:pt x="191" y="382"/>
                  </a:cubicBezTo>
                  <a:cubicBezTo>
                    <a:pt x="572" y="382"/>
                    <a:pt x="370" y="168"/>
                    <a:pt x="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8862909" y="4254186"/>
              <a:ext cx="13918" cy="10225"/>
            </a:xfrm>
            <a:custGeom>
              <a:avLst/>
              <a:gdLst/>
              <a:ahLst/>
              <a:cxnLst/>
              <a:rect l="l" t="t" r="r" b="b"/>
              <a:pathLst>
                <a:path w="441" h="324" extrusionOk="0">
                  <a:moveTo>
                    <a:pt x="164" y="0"/>
                  </a:moveTo>
                  <a:cubicBezTo>
                    <a:pt x="146" y="0"/>
                    <a:pt x="127" y="3"/>
                    <a:pt x="107" y="8"/>
                  </a:cubicBezTo>
                  <a:cubicBezTo>
                    <a:pt x="60" y="8"/>
                    <a:pt x="0" y="199"/>
                    <a:pt x="36" y="258"/>
                  </a:cubicBezTo>
                  <a:cubicBezTo>
                    <a:pt x="62" y="307"/>
                    <a:pt x="91" y="324"/>
                    <a:pt x="120" y="324"/>
                  </a:cubicBezTo>
                  <a:cubicBezTo>
                    <a:pt x="185" y="324"/>
                    <a:pt x="256" y="243"/>
                    <a:pt x="322" y="235"/>
                  </a:cubicBezTo>
                  <a:lnTo>
                    <a:pt x="441" y="235"/>
                  </a:lnTo>
                  <a:cubicBezTo>
                    <a:pt x="357" y="140"/>
                    <a:pt x="292" y="0"/>
                    <a:pt x="1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8832455" y="4277729"/>
              <a:ext cx="12435" cy="10225"/>
            </a:xfrm>
            <a:custGeom>
              <a:avLst/>
              <a:gdLst/>
              <a:ahLst/>
              <a:cxnLst/>
              <a:rect l="l" t="t" r="r" b="b"/>
              <a:pathLst>
                <a:path w="394" h="324" extrusionOk="0">
                  <a:moveTo>
                    <a:pt x="394" y="1"/>
                  </a:moveTo>
                  <a:lnTo>
                    <a:pt x="394" y="1"/>
                  </a:lnTo>
                  <a:cubicBezTo>
                    <a:pt x="179" y="60"/>
                    <a:pt x="1" y="36"/>
                    <a:pt x="36" y="322"/>
                  </a:cubicBezTo>
                  <a:cubicBezTo>
                    <a:pt x="48" y="323"/>
                    <a:pt x="60" y="324"/>
                    <a:pt x="72" y="324"/>
                  </a:cubicBezTo>
                  <a:cubicBezTo>
                    <a:pt x="208" y="324"/>
                    <a:pt x="306" y="253"/>
                    <a:pt x="3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8701327" y="3599492"/>
              <a:ext cx="10920" cy="16190"/>
            </a:xfrm>
            <a:custGeom>
              <a:avLst/>
              <a:gdLst/>
              <a:ahLst/>
              <a:cxnLst/>
              <a:rect l="l" t="t" r="r" b="b"/>
              <a:pathLst>
                <a:path w="346" h="513" extrusionOk="0">
                  <a:moveTo>
                    <a:pt x="120" y="1"/>
                  </a:moveTo>
                  <a:lnTo>
                    <a:pt x="120" y="1"/>
                  </a:lnTo>
                  <a:cubicBezTo>
                    <a:pt x="143" y="168"/>
                    <a:pt x="0" y="346"/>
                    <a:pt x="143" y="513"/>
                  </a:cubicBezTo>
                  <a:cubicBezTo>
                    <a:pt x="262" y="501"/>
                    <a:pt x="346" y="441"/>
                    <a:pt x="334" y="275"/>
                  </a:cubicBezTo>
                  <a:cubicBezTo>
                    <a:pt x="262" y="180"/>
                    <a:pt x="179" y="96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8703946" y="3323824"/>
              <a:ext cx="10573" cy="10005"/>
            </a:xfrm>
            <a:custGeom>
              <a:avLst/>
              <a:gdLst/>
              <a:ahLst/>
              <a:cxnLst/>
              <a:rect l="l" t="t" r="r" b="b"/>
              <a:pathLst>
                <a:path w="335" h="317" extrusionOk="0">
                  <a:moveTo>
                    <a:pt x="249" y="0"/>
                  </a:moveTo>
                  <a:cubicBezTo>
                    <a:pt x="217" y="0"/>
                    <a:pt x="177" y="17"/>
                    <a:pt x="132" y="44"/>
                  </a:cubicBezTo>
                  <a:cubicBezTo>
                    <a:pt x="37" y="104"/>
                    <a:pt x="1" y="199"/>
                    <a:pt x="60" y="306"/>
                  </a:cubicBezTo>
                  <a:cubicBezTo>
                    <a:pt x="68" y="314"/>
                    <a:pt x="85" y="317"/>
                    <a:pt x="107" y="317"/>
                  </a:cubicBezTo>
                  <a:cubicBezTo>
                    <a:pt x="150" y="317"/>
                    <a:pt x="211" y="306"/>
                    <a:pt x="251" y="306"/>
                  </a:cubicBezTo>
                  <a:cubicBezTo>
                    <a:pt x="298" y="259"/>
                    <a:pt x="322" y="199"/>
                    <a:pt x="334" y="163"/>
                  </a:cubicBezTo>
                  <a:cubicBezTo>
                    <a:pt x="334" y="45"/>
                    <a:pt x="302" y="0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8663740" y="3538268"/>
              <a:ext cx="13192" cy="13918"/>
            </a:xfrm>
            <a:custGeom>
              <a:avLst/>
              <a:gdLst/>
              <a:ahLst/>
              <a:cxnLst/>
              <a:rect l="l" t="t" r="r" b="b"/>
              <a:pathLst>
                <a:path w="418" h="441" extrusionOk="0">
                  <a:moveTo>
                    <a:pt x="418" y="0"/>
                  </a:moveTo>
                  <a:cubicBezTo>
                    <a:pt x="346" y="143"/>
                    <a:pt x="1" y="310"/>
                    <a:pt x="418" y="441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8869663" y="4057920"/>
              <a:ext cx="10162" cy="11614"/>
            </a:xfrm>
            <a:custGeom>
              <a:avLst/>
              <a:gdLst/>
              <a:ahLst/>
              <a:cxnLst/>
              <a:rect l="l" t="t" r="r" b="b"/>
              <a:pathLst>
                <a:path w="322" h="368" extrusionOk="0">
                  <a:moveTo>
                    <a:pt x="120" y="1"/>
                  </a:moveTo>
                  <a:cubicBezTo>
                    <a:pt x="72" y="48"/>
                    <a:pt x="48" y="96"/>
                    <a:pt x="0" y="143"/>
                  </a:cubicBezTo>
                  <a:cubicBezTo>
                    <a:pt x="12" y="215"/>
                    <a:pt x="0" y="358"/>
                    <a:pt x="24" y="358"/>
                  </a:cubicBezTo>
                  <a:cubicBezTo>
                    <a:pt x="43" y="365"/>
                    <a:pt x="61" y="368"/>
                    <a:pt x="78" y="368"/>
                  </a:cubicBezTo>
                  <a:cubicBezTo>
                    <a:pt x="175" y="368"/>
                    <a:pt x="232" y="260"/>
                    <a:pt x="262" y="179"/>
                  </a:cubicBezTo>
                  <a:cubicBezTo>
                    <a:pt x="322" y="48"/>
                    <a:pt x="203" y="36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8923755" y="3935944"/>
              <a:ext cx="9436" cy="9310"/>
            </a:xfrm>
            <a:custGeom>
              <a:avLst/>
              <a:gdLst/>
              <a:ahLst/>
              <a:cxnLst/>
              <a:rect l="l" t="t" r="r" b="b"/>
              <a:pathLst>
                <a:path w="299" h="295" extrusionOk="0">
                  <a:moveTo>
                    <a:pt x="106" y="0"/>
                  </a:moveTo>
                  <a:cubicBezTo>
                    <a:pt x="73" y="0"/>
                    <a:pt x="42" y="20"/>
                    <a:pt x="13" y="79"/>
                  </a:cubicBezTo>
                  <a:cubicBezTo>
                    <a:pt x="1" y="103"/>
                    <a:pt x="61" y="234"/>
                    <a:pt x="96" y="270"/>
                  </a:cubicBezTo>
                  <a:cubicBezTo>
                    <a:pt x="128" y="287"/>
                    <a:pt x="155" y="295"/>
                    <a:pt x="177" y="295"/>
                  </a:cubicBezTo>
                  <a:cubicBezTo>
                    <a:pt x="261" y="295"/>
                    <a:pt x="280" y="186"/>
                    <a:pt x="299" y="91"/>
                  </a:cubicBezTo>
                  <a:cubicBezTo>
                    <a:pt x="229" y="68"/>
                    <a:pt x="165" y="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8776469" y="3756562"/>
              <a:ext cx="9436" cy="10194"/>
            </a:xfrm>
            <a:custGeom>
              <a:avLst/>
              <a:gdLst/>
              <a:ahLst/>
              <a:cxnLst/>
              <a:rect l="l" t="t" r="r" b="b"/>
              <a:pathLst>
                <a:path w="299" h="323" extrusionOk="0">
                  <a:moveTo>
                    <a:pt x="172" y="1"/>
                  </a:moveTo>
                  <a:cubicBezTo>
                    <a:pt x="111" y="1"/>
                    <a:pt x="90" y="84"/>
                    <a:pt x="60" y="144"/>
                  </a:cubicBezTo>
                  <a:cubicBezTo>
                    <a:pt x="1" y="298"/>
                    <a:pt x="84" y="310"/>
                    <a:pt x="179" y="322"/>
                  </a:cubicBezTo>
                  <a:cubicBezTo>
                    <a:pt x="215" y="286"/>
                    <a:pt x="263" y="251"/>
                    <a:pt x="298" y="203"/>
                  </a:cubicBezTo>
                  <a:cubicBezTo>
                    <a:pt x="263" y="144"/>
                    <a:pt x="239" y="48"/>
                    <a:pt x="215" y="13"/>
                  </a:cubicBezTo>
                  <a:cubicBezTo>
                    <a:pt x="199" y="4"/>
                    <a:pt x="184" y="1"/>
                    <a:pt x="1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8641995" y="3657719"/>
              <a:ext cx="8647" cy="7511"/>
            </a:xfrm>
            <a:custGeom>
              <a:avLst/>
              <a:gdLst/>
              <a:ahLst/>
              <a:cxnLst/>
              <a:rect l="l" t="t" r="r" b="b"/>
              <a:pathLst>
                <a:path w="274" h="238" extrusionOk="0">
                  <a:moveTo>
                    <a:pt x="99" y="0"/>
                  </a:moveTo>
                  <a:cubicBezTo>
                    <a:pt x="20" y="0"/>
                    <a:pt x="0" y="68"/>
                    <a:pt x="11" y="156"/>
                  </a:cubicBezTo>
                  <a:cubicBezTo>
                    <a:pt x="19" y="205"/>
                    <a:pt x="44" y="237"/>
                    <a:pt x="94" y="237"/>
                  </a:cubicBezTo>
                  <a:cubicBezTo>
                    <a:pt x="116" y="237"/>
                    <a:pt x="144" y="231"/>
                    <a:pt x="178" y="216"/>
                  </a:cubicBezTo>
                  <a:cubicBezTo>
                    <a:pt x="190" y="180"/>
                    <a:pt x="273" y="144"/>
                    <a:pt x="273" y="85"/>
                  </a:cubicBezTo>
                  <a:cubicBezTo>
                    <a:pt x="273" y="16"/>
                    <a:pt x="241" y="7"/>
                    <a:pt x="203" y="7"/>
                  </a:cubicBezTo>
                  <a:cubicBezTo>
                    <a:pt x="189" y="7"/>
                    <a:pt x="175" y="8"/>
                    <a:pt x="161" y="8"/>
                  </a:cubicBezTo>
                  <a:cubicBezTo>
                    <a:pt x="146" y="8"/>
                    <a:pt x="131" y="7"/>
                    <a:pt x="118" y="1"/>
                  </a:cubicBezTo>
                  <a:cubicBezTo>
                    <a:pt x="111" y="1"/>
                    <a:pt x="105" y="0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8929404" y="4030179"/>
              <a:ext cx="9436" cy="9720"/>
            </a:xfrm>
            <a:custGeom>
              <a:avLst/>
              <a:gdLst/>
              <a:ahLst/>
              <a:cxnLst/>
              <a:rect l="l" t="t" r="r" b="b"/>
              <a:pathLst>
                <a:path w="299" h="308" extrusionOk="0">
                  <a:moveTo>
                    <a:pt x="150" y="1"/>
                  </a:moveTo>
                  <a:cubicBezTo>
                    <a:pt x="99" y="1"/>
                    <a:pt x="43" y="10"/>
                    <a:pt x="1" y="10"/>
                  </a:cubicBezTo>
                  <a:cubicBezTo>
                    <a:pt x="12" y="94"/>
                    <a:pt x="12" y="165"/>
                    <a:pt x="12" y="260"/>
                  </a:cubicBezTo>
                  <a:cubicBezTo>
                    <a:pt x="120" y="225"/>
                    <a:pt x="298" y="308"/>
                    <a:pt x="274" y="82"/>
                  </a:cubicBezTo>
                  <a:cubicBezTo>
                    <a:pt x="268" y="16"/>
                    <a:pt x="21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8922650" y="4121795"/>
              <a:ext cx="10541" cy="12435"/>
            </a:xfrm>
            <a:custGeom>
              <a:avLst/>
              <a:gdLst/>
              <a:ahLst/>
              <a:cxnLst/>
              <a:rect l="l" t="t" r="r" b="b"/>
              <a:pathLst>
                <a:path w="334" h="394" extrusionOk="0">
                  <a:moveTo>
                    <a:pt x="334" y="1"/>
                  </a:moveTo>
                  <a:lnTo>
                    <a:pt x="334" y="1"/>
                  </a:lnTo>
                  <a:cubicBezTo>
                    <a:pt x="131" y="36"/>
                    <a:pt x="0" y="120"/>
                    <a:pt x="107" y="393"/>
                  </a:cubicBezTo>
                  <a:cubicBezTo>
                    <a:pt x="250" y="322"/>
                    <a:pt x="334" y="179"/>
                    <a:pt x="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8806166" y="4199904"/>
              <a:ext cx="10920" cy="13602"/>
            </a:xfrm>
            <a:custGeom>
              <a:avLst/>
              <a:gdLst/>
              <a:ahLst/>
              <a:cxnLst/>
              <a:rect l="l" t="t" r="r" b="b"/>
              <a:pathLst>
                <a:path w="346" h="431" extrusionOk="0">
                  <a:moveTo>
                    <a:pt x="154" y="0"/>
                  </a:moveTo>
                  <a:cubicBezTo>
                    <a:pt x="113" y="0"/>
                    <a:pt x="67" y="19"/>
                    <a:pt x="12" y="62"/>
                  </a:cubicBezTo>
                  <a:cubicBezTo>
                    <a:pt x="0" y="240"/>
                    <a:pt x="167" y="300"/>
                    <a:pt x="227" y="419"/>
                  </a:cubicBezTo>
                  <a:cubicBezTo>
                    <a:pt x="250" y="419"/>
                    <a:pt x="298" y="419"/>
                    <a:pt x="334" y="431"/>
                  </a:cubicBezTo>
                  <a:cubicBezTo>
                    <a:pt x="346" y="359"/>
                    <a:pt x="346" y="264"/>
                    <a:pt x="346" y="193"/>
                  </a:cubicBezTo>
                  <a:cubicBezTo>
                    <a:pt x="297" y="80"/>
                    <a:pt x="238" y="0"/>
                    <a:pt x="1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8845236" y="4230390"/>
              <a:ext cx="7922" cy="16190"/>
            </a:xfrm>
            <a:custGeom>
              <a:avLst/>
              <a:gdLst/>
              <a:ahLst/>
              <a:cxnLst/>
              <a:rect l="l" t="t" r="r" b="b"/>
              <a:pathLst>
                <a:path w="251" h="513" extrusionOk="0">
                  <a:moveTo>
                    <a:pt x="1" y="0"/>
                  </a:moveTo>
                  <a:lnTo>
                    <a:pt x="1" y="0"/>
                  </a:lnTo>
                  <a:cubicBezTo>
                    <a:pt x="12" y="274"/>
                    <a:pt x="48" y="405"/>
                    <a:pt x="191" y="512"/>
                  </a:cubicBezTo>
                  <a:cubicBezTo>
                    <a:pt x="251" y="298"/>
                    <a:pt x="167" y="19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8805408" y="2866406"/>
              <a:ext cx="15054" cy="13571"/>
            </a:xfrm>
            <a:custGeom>
              <a:avLst/>
              <a:gdLst/>
              <a:ahLst/>
              <a:cxnLst/>
              <a:rect l="l" t="t" r="r" b="b"/>
              <a:pathLst>
                <a:path w="477" h="430" extrusionOk="0">
                  <a:moveTo>
                    <a:pt x="262" y="1"/>
                  </a:moveTo>
                  <a:cubicBezTo>
                    <a:pt x="215" y="13"/>
                    <a:pt x="179" y="13"/>
                    <a:pt x="131" y="13"/>
                  </a:cubicBezTo>
                  <a:cubicBezTo>
                    <a:pt x="1" y="429"/>
                    <a:pt x="262" y="382"/>
                    <a:pt x="477" y="406"/>
                  </a:cubicBezTo>
                  <a:cubicBezTo>
                    <a:pt x="441" y="239"/>
                    <a:pt x="251" y="191"/>
                    <a:pt x="2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8776090" y="3817439"/>
              <a:ext cx="7543" cy="8679"/>
            </a:xfrm>
            <a:custGeom>
              <a:avLst/>
              <a:gdLst/>
              <a:ahLst/>
              <a:cxnLst/>
              <a:rect l="l" t="t" r="r" b="b"/>
              <a:pathLst>
                <a:path w="239" h="275" extrusionOk="0">
                  <a:moveTo>
                    <a:pt x="156" y="1"/>
                  </a:moveTo>
                  <a:cubicBezTo>
                    <a:pt x="108" y="1"/>
                    <a:pt x="48" y="36"/>
                    <a:pt x="13" y="84"/>
                  </a:cubicBezTo>
                  <a:cubicBezTo>
                    <a:pt x="1" y="108"/>
                    <a:pt x="13" y="167"/>
                    <a:pt x="13" y="274"/>
                  </a:cubicBezTo>
                  <a:cubicBezTo>
                    <a:pt x="120" y="215"/>
                    <a:pt x="179" y="167"/>
                    <a:pt x="239" y="120"/>
                  </a:cubicBezTo>
                  <a:cubicBezTo>
                    <a:pt x="215" y="84"/>
                    <a:pt x="179" y="1"/>
                    <a:pt x="1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8803515" y="4220607"/>
              <a:ext cx="10194" cy="9058"/>
            </a:xfrm>
            <a:custGeom>
              <a:avLst/>
              <a:gdLst/>
              <a:ahLst/>
              <a:cxnLst/>
              <a:rect l="l" t="t" r="r" b="b"/>
              <a:pathLst>
                <a:path w="323" h="287" extrusionOk="0">
                  <a:moveTo>
                    <a:pt x="1" y="1"/>
                  </a:moveTo>
                  <a:lnTo>
                    <a:pt x="1" y="287"/>
                  </a:lnTo>
                  <a:cubicBezTo>
                    <a:pt x="96" y="239"/>
                    <a:pt x="215" y="191"/>
                    <a:pt x="322" y="144"/>
                  </a:cubicBezTo>
                  <a:cubicBezTo>
                    <a:pt x="275" y="49"/>
                    <a:pt x="191" y="25"/>
                    <a:pt x="96" y="25"/>
                  </a:cubicBezTo>
                  <a:cubicBezTo>
                    <a:pt x="61" y="25"/>
                    <a:pt x="25" y="1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8933538" y="3950840"/>
              <a:ext cx="8300" cy="6785"/>
            </a:xfrm>
            <a:custGeom>
              <a:avLst/>
              <a:gdLst/>
              <a:ahLst/>
              <a:cxnLst/>
              <a:rect l="l" t="t" r="r" b="b"/>
              <a:pathLst>
                <a:path w="263" h="215" extrusionOk="0">
                  <a:moveTo>
                    <a:pt x="132" y="0"/>
                  </a:moveTo>
                  <a:cubicBezTo>
                    <a:pt x="108" y="24"/>
                    <a:pt x="48" y="48"/>
                    <a:pt x="24" y="95"/>
                  </a:cubicBezTo>
                  <a:cubicBezTo>
                    <a:pt x="1" y="167"/>
                    <a:pt x="36" y="215"/>
                    <a:pt x="108" y="215"/>
                  </a:cubicBezTo>
                  <a:cubicBezTo>
                    <a:pt x="143" y="203"/>
                    <a:pt x="191" y="167"/>
                    <a:pt x="215" y="119"/>
                  </a:cubicBezTo>
                  <a:cubicBezTo>
                    <a:pt x="262" y="36"/>
                    <a:pt x="203" y="24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8922997" y="3061126"/>
              <a:ext cx="8332" cy="7858"/>
            </a:xfrm>
            <a:custGeom>
              <a:avLst/>
              <a:gdLst/>
              <a:ahLst/>
              <a:cxnLst/>
              <a:rect l="l" t="t" r="r" b="b"/>
              <a:pathLst>
                <a:path w="264" h="249" extrusionOk="0">
                  <a:moveTo>
                    <a:pt x="55" y="0"/>
                  </a:moveTo>
                  <a:cubicBezTo>
                    <a:pt x="21" y="0"/>
                    <a:pt x="0" y="33"/>
                    <a:pt x="25" y="82"/>
                  </a:cubicBezTo>
                  <a:cubicBezTo>
                    <a:pt x="37" y="141"/>
                    <a:pt x="96" y="201"/>
                    <a:pt x="156" y="248"/>
                  </a:cubicBezTo>
                  <a:cubicBezTo>
                    <a:pt x="168" y="248"/>
                    <a:pt x="215" y="213"/>
                    <a:pt x="263" y="189"/>
                  </a:cubicBezTo>
                  <a:cubicBezTo>
                    <a:pt x="215" y="129"/>
                    <a:pt x="168" y="58"/>
                    <a:pt x="108" y="22"/>
                  </a:cubicBezTo>
                  <a:cubicBezTo>
                    <a:pt x="90" y="7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8586736" y="3536753"/>
              <a:ext cx="14675" cy="10920"/>
            </a:xfrm>
            <a:custGeom>
              <a:avLst/>
              <a:gdLst/>
              <a:ahLst/>
              <a:cxnLst/>
              <a:rect l="l" t="t" r="r" b="b"/>
              <a:pathLst>
                <a:path w="465" h="346" extrusionOk="0">
                  <a:moveTo>
                    <a:pt x="155" y="1"/>
                  </a:moveTo>
                  <a:cubicBezTo>
                    <a:pt x="155" y="120"/>
                    <a:pt x="0" y="251"/>
                    <a:pt x="202" y="346"/>
                  </a:cubicBezTo>
                  <a:cubicBezTo>
                    <a:pt x="298" y="203"/>
                    <a:pt x="464" y="60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8626563" y="4458468"/>
              <a:ext cx="68422" cy="46235"/>
            </a:xfrm>
            <a:custGeom>
              <a:avLst/>
              <a:gdLst/>
              <a:ahLst/>
              <a:cxnLst/>
              <a:rect l="l" t="t" r="r" b="b"/>
              <a:pathLst>
                <a:path w="2168" h="1465" extrusionOk="0">
                  <a:moveTo>
                    <a:pt x="1250" y="1"/>
                  </a:moveTo>
                  <a:cubicBezTo>
                    <a:pt x="1004" y="218"/>
                    <a:pt x="796" y="443"/>
                    <a:pt x="524" y="443"/>
                  </a:cubicBezTo>
                  <a:cubicBezTo>
                    <a:pt x="454" y="443"/>
                    <a:pt x="379" y="428"/>
                    <a:pt x="298" y="393"/>
                  </a:cubicBezTo>
                  <a:cubicBezTo>
                    <a:pt x="259" y="370"/>
                    <a:pt x="210" y="271"/>
                    <a:pt x="161" y="271"/>
                  </a:cubicBezTo>
                  <a:cubicBezTo>
                    <a:pt x="135" y="271"/>
                    <a:pt x="108" y="299"/>
                    <a:pt x="83" y="382"/>
                  </a:cubicBezTo>
                  <a:cubicBezTo>
                    <a:pt x="48" y="477"/>
                    <a:pt x="0" y="632"/>
                    <a:pt x="36" y="703"/>
                  </a:cubicBezTo>
                  <a:cubicBezTo>
                    <a:pt x="61" y="759"/>
                    <a:pt x="97" y="778"/>
                    <a:pt x="138" y="778"/>
                  </a:cubicBezTo>
                  <a:cubicBezTo>
                    <a:pt x="194" y="778"/>
                    <a:pt x="260" y="742"/>
                    <a:pt x="322" y="715"/>
                  </a:cubicBezTo>
                  <a:cubicBezTo>
                    <a:pt x="401" y="679"/>
                    <a:pt x="490" y="590"/>
                    <a:pt x="579" y="590"/>
                  </a:cubicBezTo>
                  <a:cubicBezTo>
                    <a:pt x="636" y="590"/>
                    <a:pt x="694" y="627"/>
                    <a:pt x="750" y="739"/>
                  </a:cubicBezTo>
                  <a:cubicBezTo>
                    <a:pt x="619" y="858"/>
                    <a:pt x="500" y="953"/>
                    <a:pt x="369" y="1060"/>
                  </a:cubicBezTo>
                  <a:cubicBezTo>
                    <a:pt x="405" y="1179"/>
                    <a:pt x="524" y="1120"/>
                    <a:pt x="584" y="1203"/>
                  </a:cubicBezTo>
                  <a:cubicBezTo>
                    <a:pt x="593" y="1204"/>
                    <a:pt x="602" y="1204"/>
                    <a:pt x="611" y="1204"/>
                  </a:cubicBezTo>
                  <a:cubicBezTo>
                    <a:pt x="876" y="1204"/>
                    <a:pt x="986" y="866"/>
                    <a:pt x="1286" y="739"/>
                  </a:cubicBezTo>
                  <a:lnTo>
                    <a:pt x="1286" y="739"/>
                  </a:lnTo>
                  <a:cubicBezTo>
                    <a:pt x="1143" y="1060"/>
                    <a:pt x="1000" y="1275"/>
                    <a:pt x="822" y="1441"/>
                  </a:cubicBezTo>
                  <a:cubicBezTo>
                    <a:pt x="857" y="1441"/>
                    <a:pt x="905" y="1453"/>
                    <a:pt x="941" y="1465"/>
                  </a:cubicBezTo>
                  <a:cubicBezTo>
                    <a:pt x="1286" y="1144"/>
                    <a:pt x="1738" y="1275"/>
                    <a:pt x="2131" y="1179"/>
                  </a:cubicBezTo>
                  <a:cubicBezTo>
                    <a:pt x="2143" y="1132"/>
                    <a:pt x="2167" y="1108"/>
                    <a:pt x="2167" y="1072"/>
                  </a:cubicBezTo>
                  <a:cubicBezTo>
                    <a:pt x="1988" y="572"/>
                    <a:pt x="1215" y="751"/>
                    <a:pt x="1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8767822" y="4315852"/>
              <a:ext cx="66560" cy="39513"/>
            </a:xfrm>
            <a:custGeom>
              <a:avLst/>
              <a:gdLst/>
              <a:ahLst/>
              <a:cxnLst/>
              <a:rect l="l" t="t" r="r" b="b"/>
              <a:pathLst>
                <a:path w="2109" h="1252" extrusionOk="0">
                  <a:moveTo>
                    <a:pt x="401" y="1"/>
                  </a:moveTo>
                  <a:cubicBezTo>
                    <a:pt x="305" y="1"/>
                    <a:pt x="213" y="105"/>
                    <a:pt x="120" y="162"/>
                  </a:cubicBezTo>
                  <a:cubicBezTo>
                    <a:pt x="84" y="329"/>
                    <a:pt x="37" y="507"/>
                    <a:pt x="1" y="662"/>
                  </a:cubicBezTo>
                  <a:cubicBezTo>
                    <a:pt x="84" y="745"/>
                    <a:pt x="203" y="721"/>
                    <a:pt x="299" y="805"/>
                  </a:cubicBezTo>
                  <a:cubicBezTo>
                    <a:pt x="235" y="797"/>
                    <a:pt x="165" y="740"/>
                    <a:pt x="98" y="740"/>
                  </a:cubicBezTo>
                  <a:cubicBezTo>
                    <a:pt x="65" y="740"/>
                    <a:pt x="32" y="754"/>
                    <a:pt x="1" y="793"/>
                  </a:cubicBezTo>
                  <a:cubicBezTo>
                    <a:pt x="115" y="1031"/>
                    <a:pt x="520" y="1239"/>
                    <a:pt x="786" y="1239"/>
                  </a:cubicBezTo>
                  <a:cubicBezTo>
                    <a:pt x="853" y="1239"/>
                    <a:pt x="911" y="1226"/>
                    <a:pt x="953" y="1198"/>
                  </a:cubicBezTo>
                  <a:cubicBezTo>
                    <a:pt x="989" y="1162"/>
                    <a:pt x="1037" y="1138"/>
                    <a:pt x="977" y="1055"/>
                  </a:cubicBezTo>
                  <a:cubicBezTo>
                    <a:pt x="783" y="844"/>
                    <a:pt x="869" y="799"/>
                    <a:pt x="974" y="799"/>
                  </a:cubicBezTo>
                  <a:cubicBezTo>
                    <a:pt x="1024" y="799"/>
                    <a:pt x="1078" y="809"/>
                    <a:pt x="1108" y="817"/>
                  </a:cubicBezTo>
                  <a:cubicBezTo>
                    <a:pt x="1275" y="864"/>
                    <a:pt x="1453" y="876"/>
                    <a:pt x="1561" y="1043"/>
                  </a:cubicBezTo>
                  <a:cubicBezTo>
                    <a:pt x="1677" y="1118"/>
                    <a:pt x="1788" y="1251"/>
                    <a:pt x="1921" y="1251"/>
                  </a:cubicBezTo>
                  <a:cubicBezTo>
                    <a:pt x="1979" y="1251"/>
                    <a:pt x="2040" y="1226"/>
                    <a:pt x="2108" y="1162"/>
                  </a:cubicBezTo>
                  <a:cubicBezTo>
                    <a:pt x="2084" y="1091"/>
                    <a:pt x="2037" y="995"/>
                    <a:pt x="2001" y="924"/>
                  </a:cubicBezTo>
                  <a:cubicBezTo>
                    <a:pt x="1962" y="805"/>
                    <a:pt x="1907" y="729"/>
                    <a:pt x="1825" y="729"/>
                  </a:cubicBezTo>
                  <a:cubicBezTo>
                    <a:pt x="1784" y="729"/>
                    <a:pt x="1736" y="749"/>
                    <a:pt x="1680" y="793"/>
                  </a:cubicBezTo>
                  <a:cubicBezTo>
                    <a:pt x="1486" y="738"/>
                    <a:pt x="1464" y="284"/>
                    <a:pt x="1255" y="284"/>
                  </a:cubicBezTo>
                  <a:cubicBezTo>
                    <a:pt x="1193" y="284"/>
                    <a:pt x="1116" y="324"/>
                    <a:pt x="1013" y="424"/>
                  </a:cubicBezTo>
                  <a:cubicBezTo>
                    <a:pt x="846" y="400"/>
                    <a:pt x="668" y="340"/>
                    <a:pt x="596" y="186"/>
                  </a:cubicBezTo>
                  <a:cubicBezTo>
                    <a:pt x="529" y="47"/>
                    <a:pt x="464" y="1"/>
                    <a:pt x="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8674659" y="4376540"/>
              <a:ext cx="27457" cy="27836"/>
            </a:xfrm>
            <a:custGeom>
              <a:avLst/>
              <a:gdLst/>
              <a:ahLst/>
              <a:cxnLst/>
              <a:rect l="l" t="t" r="r" b="b"/>
              <a:pathLst>
                <a:path w="870" h="882" extrusionOk="0">
                  <a:moveTo>
                    <a:pt x="726" y="1"/>
                  </a:moveTo>
                  <a:cubicBezTo>
                    <a:pt x="584" y="370"/>
                    <a:pt x="226" y="501"/>
                    <a:pt x="0" y="799"/>
                  </a:cubicBezTo>
                  <a:cubicBezTo>
                    <a:pt x="9" y="798"/>
                    <a:pt x="18" y="798"/>
                    <a:pt x="28" y="798"/>
                  </a:cubicBezTo>
                  <a:cubicBezTo>
                    <a:pt x="168" y="798"/>
                    <a:pt x="332" y="882"/>
                    <a:pt x="466" y="882"/>
                  </a:cubicBezTo>
                  <a:cubicBezTo>
                    <a:pt x="592" y="882"/>
                    <a:pt x="693" y="808"/>
                    <a:pt x="726" y="525"/>
                  </a:cubicBezTo>
                  <a:cubicBezTo>
                    <a:pt x="631" y="358"/>
                    <a:pt x="869" y="227"/>
                    <a:pt x="774" y="61"/>
                  </a:cubicBezTo>
                  <a:cubicBezTo>
                    <a:pt x="762" y="49"/>
                    <a:pt x="750" y="13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8746424" y="4380327"/>
              <a:ext cx="14297" cy="25942"/>
            </a:xfrm>
            <a:custGeom>
              <a:avLst/>
              <a:gdLst/>
              <a:ahLst/>
              <a:cxnLst/>
              <a:rect l="l" t="t" r="r" b="b"/>
              <a:pathLst>
                <a:path w="453" h="822" extrusionOk="0">
                  <a:moveTo>
                    <a:pt x="453" y="0"/>
                  </a:moveTo>
                  <a:cubicBezTo>
                    <a:pt x="24" y="310"/>
                    <a:pt x="24" y="310"/>
                    <a:pt x="0" y="822"/>
                  </a:cubicBezTo>
                  <a:cubicBezTo>
                    <a:pt x="155" y="524"/>
                    <a:pt x="381" y="381"/>
                    <a:pt x="4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8579950" y="4502430"/>
              <a:ext cx="17705" cy="12372"/>
            </a:xfrm>
            <a:custGeom>
              <a:avLst/>
              <a:gdLst/>
              <a:ahLst/>
              <a:cxnLst/>
              <a:rect l="l" t="t" r="r" b="b"/>
              <a:pathLst>
                <a:path w="561" h="392" extrusionOk="0">
                  <a:moveTo>
                    <a:pt x="560" y="1"/>
                  </a:moveTo>
                  <a:lnTo>
                    <a:pt x="560" y="1"/>
                  </a:lnTo>
                  <a:cubicBezTo>
                    <a:pt x="501" y="87"/>
                    <a:pt x="419" y="98"/>
                    <a:pt x="329" y="98"/>
                  </a:cubicBezTo>
                  <a:cubicBezTo>
                    <a:pt x="302" y="98"/>
                    <a:pt x="274" y="97"/>
                    <a:pt x="245" y="97"/>
                  </a:cubicBezTo>
                  <a:cubicBezTo>
                    <a:pt x="163" y="97"/>
                    <a:pt x="78" y="105"/>
                    <a:pt x="1" y="167"/>
                  </a:cubicBezTo>
                  <a:cubicBezTo>
                    <a:pt x="133" y="287"/>
                    <a:pt x="256" y="392"/>
                    <a:pt x="354" y="392"/>
                  </a:cubicBezTo>
                  <a:cubicBezTo>
                    <a:pt x="451" y="392"/>
                    <a:pt x="525" y="290"/>
                    <a:pt x="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8768200" y="4337060"/>
              <a:ext cx="19567" cy="11740"/>
            </a:xfrm>
            <a:custGeom>
              <a:avLst/>
              <a:gdLst/>
              <a:ahLst/>
              <a:cxnLst/>
              <a:rect l="l" t="t" r="r" b="b"/>
              <a:pathLst>
                <a:path w="620" h="372" extrusionOk="0">
                  <a:moveTo>
                    <a:pt x="43" y="1"/>
                  </a:moveTo>
                  <a:cubicBezTo>
                    <a:pt x="29" y="1"/>
                    <a:pt x="15" y="1"/>
                    <a:pt x="1" y="2"/>
                  </a:cubicBezTo>
                  <a:lnTo>
                    <a:pt x="1" y="133"/>
                  </a:lnTo>
                  <a:cubicBezTo>
                    <a:pt x="6" y="132"/>
                    <a:pt x="10" y="132"/>
                    <a:pt x="15" y="132"/>
                  </a:cubicBezTo>
                  <a:cubicBezTo>
                    <a:pt x="155" y="132"/>
                    <a:pt x="273" y="372"/>
                    <a:pt x="423" y="372"/>
                  </a:cubicBezTo>
                  <a:cubicBezTo>
                    <a:pt x="483" y="372"/>
                    <a:pt x="547" y="334"/>
                    <a:pt x="620" y="228"/>
                  </a:cubicBezTo>
                  <a:cubicBezTo>
                    <a:pt x="430" y="83"/>
                    <a:pt x="251" y="1"/>
                    <a:pt x="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8746361" y="4344981"/>
              <a:ext cx="14739" cy="12750"/>
            </a:xfrm>
            <a:custGeom>
              <a:avLst/>
              <a:gdLst/>
              <a:ahLst/>
              <a:cxnLst/>
              <a:rect l="l" t="t" r="r" b="b"/>
              <a:pathLst>
                <a:path w="467" h="404" extrusionOk="0">
                  <a:moveTo>
                    <a:pt x="145" y="1"/>
                  </a:moveTo>
                  <a:cubicBezTo>
                    <a:pt x="62" y="13"/>
                    <a:pt x="38" y="60"/>
                    <a:pt x="38" y="120"/>
                  </a:cubicBezTo>
                  <a:cubicBezTo>
                    <a:pt x="1" y="349"/>
                    <a:pt x="65" y="404"/>
                    <a:pt x="162" y="404"/>
                  </a:cubicBezTo>
                  <a:cubicBezTo>
                    <a:pt x="221" y="404"/>
                    <a:pt x="292" y="383"/>
                    <a:pt x="359" y="370"/>
                  </a:cubicBezTo>
                  <a:cubicBezTo>
                    <a:pt x="395" y="287"/>
                    <a:pt x="443" y="215"/>
                    <a:pt x="467" y="120"/>
                  </a:cubicBezTo>
                  <a:cubicBezTo>
                    <a:pt x="359" y="96"/>
                    <a:pt x="240" y="48"/>
                    <a:pt x="1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8796004" y="4369029"/>
              <a:ext cx="17169" cy="16948"/>
            </a:xfrm>
            <a:custGeom>
              <a:avLst/>
              <a:gdLst/>
              <a:ahLst/>
              <a:cxnLst/>
              <a:rect l="l" t="t" r="r" b="b"/>
              <a:pathLst>
                <a:path w="544" h="537" extrusionOk="0">
                  <a:moveTo>
                    <a:pt x="215" y="1"/>
                  </a:moveTo>
                  <a:cubicBezTo>
                    <a:pt x="72" y="120"/>
                    <a:pt x="13" y="299"/>
                    <a:pt x="1" y="501"/>
                  </a:cubicBezTo>
                  <a:cubicBezTo>
                    <a:pt x="99" y="526"/>
                    <a:pt x="173" y="536"/>
                    <a:pt x="228" y="536"/>
                  </a:cubicBezTo>
                  <a:cubicBezTo>
                    <a:pt x="544" y="536"/>
                    <a:pt x="215" y="173"/>
                    <a:pt x="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8659227" y="4417725"/>
              <a:ext cx="15086" cy="11835"/>
            </a:xfrm>
            <a:custGeom>
              <a:avLst/>
              <a:gdLst/>
              <a:ahLst/>
              <a:cxnLst/>
              <a:rect l="l" t="t" r="r" b="b"/>
              <a:pathLst>
                <a:path w="478" h="375" extrusionOk="0">
                  <a:moveTo>
                    <a:pt x="329" y="1"/>
                  </a:moveTo>
                  <a:cubicBezTo>
                    <a:pt x="206" y="1"/>
                    <a:pt x="141" y="154"/>
                    <a:pt x="1" y="375"/>
                  </a:cubicBezTo>
                  <a:cubicBezTo>
                    <a:pt x="239" y="268"/>
                    <a:pt x="358" y="208"/>
                    <a:pt x="477" y="149"/>
                  </a:cubicBezTo>
                  <a:cubicBezTo>
                    <a:pt x="465" y="113"/>
                    <a:pt x="430" y="29"/>
                    <a:pt x="406" y="18"/>
                  </a:cubicBezTo>
                  <a:cubicBezTo>
                    <a:pt x="378" y="6"/>
                    <a:pt x="353" y="1"/>
                    <a:pt x="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8685926" y="4464843"/>
              <a:ext cx="10541" cy="7574"/>
            </a:xfrm>
            <a:custGeom>
              <a:avLst/>
              <a:gdLst/>
              <a:ahLst/>
              <a:cxnLst/>
              <a:rect l="l" t="t" r="r" b="b"/>
              <a:pathLst>
                <a:path w="334" h="240" extrusionOk="0">
                  <a:moveTo>
                    <a:pt x="167" y="1"/>
                  </a:moveTo>
                  <a:cubicBezTo>
                    <a:pt x="96" y="1"/>
                    <a:pt x="0" y="1"/>
                    <a:pt x="0" y="120"/>
                  </a:cubicBezTo>
                  <a:cubicBezTo>
                    <a:pt x="0" y="239"/>
                    <a:pt x="96" y="239"/>
                    <a:pt x="167" y="239"/>
                  </a:cubicBezTo>
                  <a:cubicBezTo>
                    <a:pt x="238" y="239"/>
                    <a:pt x="310" y="227"/>
                    <a:pt x="334" y="120"/>
                  </a:cubicBezTo>
                  <a:cubicBezTo>
                    <a:pt x="310" y="1"/>
                    <a:pt x="238" y="1"/>
                    <a:pt x="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8698328" y="4372785"/>
              <a:ext cx="12435" cy="12056"/>
            </a:xfrm>
            <a:custGeom>
              <a:avLst/>
              <a:gdLst/>
              <a:ahLst/>
              <a:cxnLst/>
              <a:rect l="l" t="t" r="r" b="b"/>
              <a:pathLst>
                <a:path w="394" h="382" extrusionOk="0">
                  <a:moveTo>
                    <a:pt x="203" y="1"/>
                  </a:moveTo>
                  <a:cubicBezTo>
                    <a:pt x="119" y="1"/>
                    <a:pt x="36" y="25"/>
                    <a:pt x="0" y="120"/>
                  </a:cubicBezTo>
                  <a:lnTo>
                    <a:pt x="0" y="132"/>
                  </a:lnTo>
                  <a:cubicBezTo>
                    <a:pt x="72" y="191"/>
                    <a:pt x="24" y="322"/>
                    <a:pt x="95" y="382"/>
                  </a:cubicBezTo>
                  <a:cubicBezTo>
                    <a:pt x="393" y="358"/>
                    <a:pt x="155" y="120"/>
                    <a:pt x="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8691196" y="4376919"/>
              <a:ext cx="9784" cy="16190"/>
            </a:xfrm>
            <a:custGeom>
              <a:avLst/>
              <a:gdLst/>
              <a:ahLst/>
              <a:cxnLst/>
              <a:rect l="l" t="t" r="r" b="b"/>
              <a:pathLst>
                <a:path w="310" h="513" extrusionOk="0">
                  <a:moveTo>
                    <a:pt x="202" y="1"/>
                  </a:moveTo>
                  <a:cubicBezTo>
                    <a:pt x="250" y="168"/>
                    <a:pt x="0" y="334"/>
                    <a:pt x="202" y="513"/>
                  </a:cubicBezTo>
                  <a:cubicBezTo>
                    <a:pt x="238" y="418"/>
                    <a:pt x="286" y="346"/>
                    <a:pt x="310" y="251"/>
                  </a:cubicBezTo>
                  <a:cubicBezTo>
                    <a:pt x="310" y="156"/>
                    <a:pt x="298" y="49"/>
                    <a:pt x="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8760310" y="4422648"/>
              <a:ext cx="8300" cy="9436"/>
            </a:xfrm>
            <a:custGeom>
              <a:avLst/>
              <a:gdLst/>
              <a:ahLst/>
              <a:cxnLst/>
              <a:rect l="l" t="t" r="r" b="b"/>
              <a:pathLst>
                <a:path w="263" h="299" extrusionOk="0">
                  <a:moveTo>
                    <a:pt x="101" y="1"/>
                  </a:moveTo>
                  <a:cubicBezTo>
                    <a:pt x="73" y="1"/>
                    <a:pt x="40" y="15"/>
                    <a:pt x="1" y="52"/>
                  </a:cubicBezTo>
                  <a:cubicBezTo>
                    <a:pt x="16" y="185"/>
                    <a:pt x="42" y="298"/>
                    <a:pt x="113" y="298"/>
                  </a:cubicBezTo>
                  <a:cubicBezTo>
                    <a:pt x="149" y="298"/>
                    <a:pt x="198" y="268"/>
                    <a:pt x="263" y="195"/>
                  </a:cubicBezTo>
                  <a:cubicBezTo>
                    <a:pt x="218" y="124"/>
                    <a:pt x="181" y="1"/>
                    <a:pt x="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8634453" y="4491920"/>
              <a:ext cx="10541" cy="8111"/>
            </a:xfrm>
            <a:custGeom>
              <a:avLst/>
              <a:gdLst/>
              <a:ahLst/>
              <a:cxnLst/>
              <a:rect l="l" t="t" r="r" b="b"/>
              <a:pathLst>
                <a:path w="334" h="257" extrusionOk="0">
                  <a:moveTo>
                    <a:pt x="119" y="0"/>
                  </a:moveTo>
                  <a:cubicBezTo>
                    <a:pt x="72" y="60"/>
                    <a:pt x="0" y="143"/>
                    <a:pt x="72" y="215"/>
                  </a:cubicBezTo>
                  <a:cubicBezTo>
                    <a:pt x="99" y="245"/>
                    <a:pt x="125" y="257"/>
                    <a:pt x="148" y="257"/>
                  </a:cubicBezTo>
                  <a:cubicBezTo>
                    <a:pt x="216" y="257"/>
                    <a:pt x="272" y="161"/>
                    <a:pt x="334" y="143"/>
                  </a:cubicBezTo>
                  <a:cubicBezTo>
                    <a:pt x="298" y="24"/>
                    <a:pt x="203" y="24"/>
                    <a:pt x="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8557417" y="4521176"/>
              <a:ext cx="8300" cy="7227"/>
            </a:xfrm>
            <a:custGeom>
              <a:avLst/>
              <a:gdLst/>
              <a:ahLst/>
              <a:cxnLst/>
              <a:rect l="l" t="t" r="r" b="b"/>
              <a:pathLst>
                <a:path w="263" h="229" extrusionOk="0">
                  <a:moveTo>
                    <a:pt x="166" y="1"/>
                  </a:moveTo>
                  <a:cubicBezTo>
                    <a:pt x="33" y="1"/>
                    <a:pt x="12" y="93"/>
                    <a:pt x="0" y="228"/>
                  </a:cubicBezTo>
                  <a:cubicBezTo>
                    <a:pt x="119" y="204"/>
                    <a:pt x="239" y="204"/>
                    <a:pt x="250" y="73"/>
                  </a:cubicBezTo>
                  <a:cubicBezTo>
                    <a:pt x="262" y="50"/>
                    <a:pt x="215" y="2"/>
                    <a:pt x="191" y="2"/>
                  </a:cubicBezTo>
                  <a:cubicBezTo>
                    <a:pt x="182" y="1"/>
                    <a:pt x="174" y="1"/>
                    <a:pt x="1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8582601" y="3454668"/>
              <a:ext cx="25942" cy="41533"/>
            </a:xfrm>
            <a:custGeom>
              <a:avLst/>
              <a:gdLst/>
              <a:ahLst/>
              <a:cxnLst/>
              <a:rect l="l" t="t" r="r" b="b"/>
              <a:pathLst>
                <a:path w="822" h="1316" extrusionOk="0">
                  <a:moveTo>
                    <a:pt x="194" y="0"/>
                  </a:moveTo>
                  <a:cubicBezTo>
                    <a:pt x="165" y="0"/>
                    <a:pt x="136" y="18"/>
                    <a:pt x="107" y="66"/>
                  </a:cubicBezTo>
                  <a:cubicBezTo>
                    <a:pt x="72" y="113"/>
                    <a:pt x="60" y="173"/>
                    <a:pt x="72" y="232"/>
                  </a:cubicBezTo>
                  <a:cubicBezTo>
                    <a:pt x="345" y="542"/>
                    <a:pt x="0" y="875"/>
                    <a:pt x="95" y="1197"/>
                  </a:cubicBezTo>
                  <a:lnTo>
                    <a:pt x="107" y="1185"/>
                  </a:lnTo>
                  <a:cubicBezTo>
                    <a:pt x="238" y="1232"/>
                    <a:pt x="393" y="1280"/>
                    <a:pt x="536" y="1316"/>
                  </a:cubicBezTo>
                  <a:cubicBezTo>
                    <a:pt x="607" y="1161"/>
                    <a:pt x="714" y="994"/>
                    <a:pt x="595" y="816"/>
                  </a:cubicBezTo>
                  <a:cubicBezTo>
                    <a:pt x="345" y="482"/>
                    <a:pt x="595" y="423"/>
                    <a:pt x="774" y="304"/>
                  </a:cubicBezTo>
                  <a:cubicBezTo>
                    <a:pt x="822" y="268"/>
                    <a:pt x="822" y="220"/>
                    <a:pt x="810" y="161"/>
                  </a:cubicBezTo>
                  <a:cubicBezTo>
                    <a:pt x="748" y="90"/>
                    <a:pt x="699" y="32"/>
                    <a:pt x="628" y="32"/>
                  </a:cubicBezTo>
                  <a:cubicBezTo>
                    <a:pt x="604" y="32"/>
                    <a:pt x="578" y="39"/>
                    <a:pt x="548" y="54"/>
                  </a:cubicBezTo>
                  <a:cubicBezTo>
                    <a:pt x="515" y="120"/>
                    <a:pt x="481" y="143"/>
                    <a:pt x="447" y="143"/>
                  </a:cubicBezTo>
                  <a:cubicBezTo>
                    <a:pt x="364" y="143"/>
                    <a:pt x="278" y="0"/>
                    <a:pt x="1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8606649" y="3419132"/>
              <a:ext cx="34590" cy="27110"/>
            </a:xfrm>
            <a:custGeom>
              <a:avLst/>
              <a:gdLst/>
              <a:ahLst/>
              <a:cxnLst/>
              <a:rect l="l" t="t" r="r" b="b"/>
              <a:pathLst>
                <a:path w="1096" h="859" extrusionOk="0">
                  <a:moveTo>
                    <a:pt x="857" y="1"/>
                  </a:moveTo>
                  <a:cubicBezTo>
                    <a:pt x="679" y="1"/>
                    <a:pt x="500" y="37"/>
                    <a:pt x="322" y="49"/>
                  </a:cubicBezTo>
                  <a:cubicBezTo>
                    <a:pt x="191" y="156"/>
                    <a:pt x="60" y="263"/>
                    <a:pt x="60" y="465"/>
                  </a:cubicBezTo>
                  <a:cubicBezTo>
                    <a:pt x="72" y="632"/>
                    <a:pt x="0" y="858"/>
                    <a:pt x="262" y="858"/>
                  </a:cubicBezTo>
                  <a:cubicBezTo>
                    <a:pt x="298" y="834"/>
                    <a:pt x="310" y="822"/>
                    <a:pt x="345" y="811"/>
                  </a:cubicBezTo>
                  <a:cubicBezTo>
                    <a:pt x="362" y="595"/>
                    <a:pt x="367" y="361"/>
                    <a:pt x="506" y="361"/>
                  </a:cubicBezTo>
                  <a:cubicBezTo>
                    <a:pt x="566" y="361"/>
                    <a:pt x="652" y="405"/>
                    <a:pt x="774" y="513"/>
                  </a:cubicBezTo>
                  <a:cubicBezTo>
                    <a:pt x="812" y="548"/>
                    <a:pt x="841" y="563"/>
                    <a:pt x="864" y="563"/>
                  </a:cubicBezTo>
                  <a:cubicBezTo>
                    <a:pt x="951" y="563"/>
                    <a:pt x="953" y="362"/>
                    <a:pt x="1000" y="287"/>
                  </a:cubicBezTo>
                  <a:cubicBezTo>
                    <a:pt x="1095" y="120"/>
                    <a:pt x="1024" y="1"/>
                    <a:pt x="8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8606649" y="3444663"/>
              <a:ext cx="23323" cy="19599"/>
            </a:xfrm>
            <a:custGeom>
              <a:avLst/>
              <a:gdLst/>
              <a:ahLst/>
              <a:cxnLst/>
              <a:rect l="l" t="t" r="r" b="b"/>
              <a:pathLst>
                <a:path w="739" h="621" extrusionOk="0">
                  <a:moveTo>
                    <a:pt x="506" y="0"/>
                  </a:moveTo>
                  <a:cubicBezTo>
                    <a:pt x="464" y="0"/>
                    <a:pt x="421" y="6"/>
                    <a:pt x="378" y="6"/>
                  </a:cubicBezTo>
                  <a:cubicBezTo>
                    <a:pt x="359" y="6"/>
                    <a:pt x="340" y="5"/>
                    <a:pt x="322" y="2"/>
                  </a:cubicBezTo>
                  <a:cubicBezTo>
                    <a:pt x="203" y="144"/>
                    <a:pt x="24" y="263"/>
                    <a:pt x="0" y="502"/>
                  </a:cubicBezTo>
                  <a:lnTo>
                    <a:pt x="0" y="621"/>
                  </a:lnTo>
                  <a:cubicBezTo>
                    <a:pt x="298" y="549"/>
                    <a:pt x="500" y="323"/>
                    <a:pt x="738" y="144"/>
                  </a:cubicBezTo>
                  <a:cubicBezTo>
                    <a:pt x="670" y="21"/>
                    <a:pt x="589" y="0"/>
                    <a:pt x="5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8622429" y="3498945"/>
              <a:ext cx="12056" cy="15149"/>
            </a:xfrm>
            <a:custGeom>
              <a:avLst/>
              <a:gdLst/>
              <a:ahLst/>
              <a:cxnLst/>
              <a:rect l="l" t="t" r="r" b="b"/>
              <a:pathLst>
                <a:path w="382" h="480" extrusionOk="0">
                  <a:moveTo>
                    <a:pt x="294" y="1"/>
                  </a:moveTo>
                  <a:cubicBezTo>
                    <a:pt x="220" y="1"/>
                    <a:pt x="196" y="92"/>
                    <a:pt x="155" y="175"/>
                  </a:cubicBezTo>
                  <a:cubicBezTo>
                    <a:pt x="155" y="270"/>
                    <a:pt x="0" y="437"/>
                    <a:pt x="143" y="472"/>
                  </a:cubicBezTo>
                  <a:cubicBezTo>
                    <a:pt x="159" y="477"/>
                    <a:pt x="172" y="479"/>
                    <a:pt x="184" y="479"/>
                  </a:cubicBezTo>
                  <a:cubicBezTo>
                    <a:pt x="318" y="479"/>
                    <a:pt x="239" y="195"/>
                    <a:pt x="381" y="151"/>
                  </a:cubicBezTo>
                  <a:cubicBezTo>
                    <a:pt x="357" y="115"/>
                    <a:pt x="357" y="8"/>
                    <a:pt x="334" y="8"/>
                  </a:cubicBezTo>
                  <a:cubicBezTo>
                    <a:pt x="319" y="3"/>
                    <a:pt x="306" y="1"/>
                    <a:pt x="2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8610784" y="3474045"/>
              <a:ext cx="9026" cy="7890"/>
            </a:xfrm>
            <a:custGeom>
              <a:avLst/>
              <a:gdLst/>
              <a:ahLst/>
              <a:cxnLst/>
              <a:rect l="l" t="t" r="r" b="b"/>
              <a:pathLst>
                <a:path w="286" h="250" extrusionOk="0">
                  <a:moveTo>
                    <a:pt x="102" y="1"/>
                  </a:moveTo>
                  <a:cubicBezTo>
                    <a:pt x="38" y="1"/>
                    <a:pt x="0" y="54"/>
                    <a:pt x="0" y="130"/>
                  </a:cubicBezTo>
                  <a:cubicBezTo>
                    <a:pt x="0" y="166"/>
                    <a:pt x="60" y="249"/>
                    <a:pt x="72" y="249"/>
                  </a:cubicBezTo>
                  <a:cubicBezTo>
                    <a:pt x="131" y="225"/>
                    <a:pt x="191" y="190"/>
                    <a:pt x="286" y="142"/>
                  </a:cubicBezTo>
                  <a:cubicBezTo>
                    <a:pt x="214" y="71"/>
                    <a:pt x="179" y="23"/>
                    <a:pt x="155" y="11"/>
                  </a:cubicBezTo>
                  <a:cubicBezTo>
                    <a:pt x="136" y="4"/>
                    <a:pt x="118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8607028" y="3420647"/>
              <a:ext cx="9784" cy="13287"/>
            </a:xfrm>
            <a:custGeom>
              <a:avLst/>
              <a:gdLst/>
              <a:ahLst/>
              <a:cxnLst/>
              <a:rect l="l" t="t" r="r" b="b"/>
              <a:pathLst>
                <a:path w="310" h="421" extrusionOk="0">
                  <a:moveTo>
                    <a:pt x="310" y="1"/>
                  </a:moveTo>
                  <a:cubicBezTo>
                    <a:pt x="214" y="48"/>
                    <a:pt x="95" y="96"/>
                    <a:pt x="0" y="120"/>
                  </a:cubicBezTo>
                  <a:lnTo>
                    <a:pt x="0" y="393"/>
                  </a:lnTo>
                  <a:cubicBezTo>
                    <a:pt x="18" y="411"/>
                    <a:pt x="33" y="420"/>
                    <a:pt x="49" y="420"/>
                  </a:cubicBezTo>
                  <a:cubicBezTo>
                    <a:pt x="66" y="420"/>
                    <a:pt x="83" y="411"/>
                    <a:pt x="107" y="393"/>
                  </a:cubicBezTo>
                  <a:cubicBezTo>
                    <a:pt x="167" y="251"/>
                    <a:pt x="238" y="132"/>
                    <a:pt x="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8727268" y="4335608"/>
              <a:ext cx="23702" cy="13539"/>
            </a:xfrm>
            <a:custGeom>
              <a:avLst/>
              <a:gdLst/>
              <a:ahLst/>
              <a:cxnLst/>
              <a:rect l="l" t="t" r="r" b="b"/>
              <a:pathLst>
                <a:path w="751" h="429" extrusionOk="0">
                  <a:moveTo>
                    <a:pt x="313" y="1"/>
                  </a:moveTo>
                  <a:cubicBezTo>
                    <a:pt x="216" y="1"/>
                    <a:pt x="112" y="41"/>
                    <a:pt x="0" y="131"/>
                  </a:cubicBezTo>
                  <a:cubicBezTo>
                    <a:pt x="9" y="130"/>
                    <a:pt x="18" y="130"/>
                    <a:pt x="26" y="130"/>
                  </a:cubicBezTo>
                  <a:cubicBezTo>
                    <a:pt x="260" y="130"/>
                    <a:pt x="401" y="429"/>
                    <a:pt x="631" y="429"/>
                  </a:cubicBezTo>
                  <a:cubicBezTo>
                    <a:pt x="667" y="393"/>
                    <a:pt x="702" y="345"/>
                    <a:pt x="750" y="298"/>
                  </a:cubicBezTo>
                  <a:cubicBezTo>
                    <a:pt x="617" y="112"/>
                    <a:pt x="474" y="1"/>
                    <a:pt x="3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8700948" y="4337092"/>
              <a:ext cx="22218" cy="13381"/>
            </a:xfrm>
            <a:custGeom>
              <a:avLst/>
              <a:gdLst/>
              <a:ahLst/>
              <a:cxnLst/>
              <a:rect l="l" t="t" r="r" b="b"/>
              <a:pathLst>
                <a:path w="704" h="424" extrusionOk="0">
                  <a:moveTo>
                    <a:pt x="239" y="1"/>
                  </a:moveTo>
                  <a:cubicBezTo>
                    <a:pt x="132" y="84"/>
                    <a:pt x="1" y="239"/>
                    <a:pt x="60" y="358"/>
                  </a:cubicBezTo>
                  <a:cubicBezTo>
                    <a:pt x="88" y="407"/>
                    <a:pt x="124" y="423"/>
                    <a:pt x="163" y="423"/>
                  </a:cubicBezTo>
                  <a:cubicBezTo>
                    <a:pt x="236" y="423"/>
                    <a:pt x="324" y="367"/>
                    <a:pt x="402" y="367"/>
                  </a:cubicBezTo>
                  <a:cubicBezTo>
                    <a:pt x="424" y="367"/>
                    <a:pt x="445" y="371"/>
                    <a:pt x="465" y="382"/>
                  </a:cubicBezTo>
                  <a:cubicBezTo>
                    <a:pt x="703" y="13"/>
                    <a:pt x="298" y="144"/>
                    <a:pt x="2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8747182" y="4310172"/>
              <a:ext cx="13918" cy="10699"/>
            </a:xfrm>
            <a:custGeom>
              <a:avLst/>
              <a:gdLst/>
              <a:ahLst/>
              <a:cxnLst/>
              <a:rect l="l" t="t" r="r" b="b"/>
              <a:pathLst>
                <a:path w="441" h="339" extrusionOk="0">
                  <a:moveTo>
                    <a:pt x="311" y="1"/>
                  </a:moveTo>
                  <a:cubicBezTo>
                    <a:pt x="226" y="1"/>
                    <a:pt x="120" y="99"/>
                    <a:pt x="35" y="99"/>
                  </a:cubicBezTo>
                  <a:cubicBezTo>
                    <a:pt x="23" y="99"/>
                    <a:pt x="11" y="96"/>
                    <a:pt x="0" y="92"/>
                  </a:cubicBezTo>
                  <a:lnTo>
                    <a:pt x="0" y="92"/>
                  </a:lnTo>
                  <a:cubicBezTo>
                    <a:pt x="13" y="281"/>
                    <a:pt x="57" y="338"/>
                    <a:pt x="114" y="338"/>
                  </a:cubicBezTo>
                  <a:cubicBezTo>
                    <a:pt x="202" y="338"/>
                    <a:pt x="321" y="201"/>
                    <a:pt x="406" y="201"/>
                  </a:cubicBezTo>
                  <a:cubicBezTo>
                    <a:pt x="418" y="201"/>
                    <a:pt x="430" y="204"/>
                    <a:pt x="441" y="211"/>
                  </a:cubicBezTo>
                  <a:cubicBezTo>
                    <a:pt x="418" y="48"/>
                    <a:pt x="370" y="1"/>
                    <a:pt x="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8719000" y="4312665"/>
              <a:ext cx="17674" cy="12403"/>
            </a:xfrm>
            <a:custGeom>
              <a:avLst/>
              <a:gdLst/>
              <a:ahLst/>
              <a:cxnLst/>
              <a:rect l="l" t="t" r="r" b="b"/>
              <a:pathLst>
                <a:path w="560" h="393" extrusionOk="0">
                  <a:moveTo>
                    <a:pt x="560" y="1"/>
                  </a:moveTo>
                  <a:lnTo>
                    <a:pt x="560" y="1"/>
                  </a:lnTo>
                  <a:cubicBezTo>
                    <a:pt x="429" y="227"/>
                    <a:pt x="83" y="72"/>
                    <a:pt x="0" y="382"/>
                  </a:cubicBezTo>
                  <a:cubicBezTo>
                    <a:pt x="57" y="387"/>
                    <a:pt x="117" y="393"/>
                    <a:pt x="174" y="393"/>
                  </a:cubicBezTo>
                  <a:cubicBezTo>
                    <a:pt x="367" y="393"/>
                    <a:pt x="541" y="331"/>
                    <a:pt x="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8806545" y="3865409"/>
              <a:ext cx="22439" cy="21114"/>
            </a:xfrm>
            <a:custGeom>
              <a:avLst/>
              <a:gdLst/>
              <a:ahLst/>
              <a:cxnLst/>
              <a:rect l="l" t="t" r="r" b="b"/>
              <a:pathLst>
                <a:path w="711" h="669" extrusionOk="0">
                  <a:moveTo>
                    <a:pt x="105" y="1"/>
                  </a:moveTo>
                  <a:cubicBezTo>
                    <a:pt x="73" y="1"/>
                    <a:pt x="38" y="14"/>
                    <a:pt x="0" y="52"/>
                  </a:cubicBezTo>
                  <a:cubicBezTo>
                    <a:pt x="0" y="124"/>
                    <a:pt x="0" y="207"/>
                    <a:pt x="24" y="290"/>
                  </a:cubicBezTo>
                  <a:cubicBezTo>
                    <a:pt x="24" y="445"/>
                    <a:pt x="155" y="469"/>
                    <a:pt x="226" y="552"/>
                  </a:cubicBezTo>
                  <a:cubicBezTo>
                    <a:pt x="309" y="575"/>
                    <a:pt x="397" y="669"/>
                    <a:pt x="483" y="669"/>
                  </a:cubicBezTo>
                  <a:cubicBezTo>
                    <a:pt x="533" y="669"/>
                    <a:pt x="583" y="637"/>
                    <a:pt x="631" y="540"/>
                  </a:cubicBezTo>
                  <a:cubicBezTo>
                    <a:pt x="469" y="475"/>
                    <a:pt x="710" y="75"/>
                    <a:pt x="442" y="75"/>
                  </a:cubicBezTo>
                  <a:cubicBezTo>
                    <a:pt x="415" y="75"/>
                    <a:pt x="383" y="79"/>
                    <a:pt x="346" y="88"/>
                  </a:cubicBezTo>
                  <a:cubicBezTo>
                    <a:pt x="339" y="89"/>
                    <a:pt x="333" y="90"/>
                    <a:pt x="327" y="90"/>
                  </a:cubicBezTo>
                  <a:cubicBezTo>
                    <a:pt x="255" y="90"/>
                    <a:pt x="188" y="1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8800138" y="3874561"/>
              <a:ext cx="13571" cy="12056"/>
            </a:xfrm>
            <a:custGeom>
              <a:avLst/>
              <a:gdLst/>
              <a:ahLst/>
              <a:cxnLst/>
              <a:rect l="l" t="t" r="r" b="b"/>
              <a:pathLst>
                <a:path w="430" h="382" extrusionOk="0">
                  <a:moveTo>
                    <a:pt x="227" y="0"/>
                  </a:moveTo>
                  <a:cubicBezTo>
                    <a:pt x="132" y="36"/>
                    <a:pt x="25" y="96"/>
                    <a:pt x="13" y="226"/>
                  </a:cubicBezTo>
                  <a:cubicBezTo>
                    <a:pt x="1" y="381"/>
                    <a:pt x="120" y="369"/>
                    <a:pt x="191" y="381"/>
                  </a:cubicBezTo>
                  <a:cubicBezTo>
                    <a:pt x="287" y="334"/>
                    <a:pt x="358" y="310"/>
                    <a:pt x="429" y="262"/>
                  </a:cubicBezTo>
                  <a:cubicBezTo>
                    <a:pt x="358" y="179"/>
                    <a:pt x="298" y="84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8806545" y="3894097"/>
              <a:ext cx="10920" cy="10225"/>
            </a:xfrm>
            <a:custGeom>
              <a:avLst/>
              <a:gdLst/>
              <a:ahLst/>
              <a:cxnLst/>
              <a:rect l="l" t="t" r="r" b="b"/>
              <a:pathLst>
                <a:path w="346" h="324" extrusionOk="0">
                  <a:moveTo>
                    <a:pt x="119" y="0"/>
                  </a:moveTo>
                  <a:cubicBezTo>
                    <a:pt x="36" y="60"/>
                    <a:pt x="0" y="131"/>
                    <a:pt x="48" y="239"/>
                  </a:cubicBezTo>
                  <a:cubicBezTo>
                    <a:pt x="91" y="303"/>
                    <a:pt x="132" y="324"/>
                    <a:pt x="173" y="324"/>
                  </a:cubicBezTo>
                  <a:cubicBezTo>
                    <a:pt x="224" y="324"/>
                    <a:pt x="275" y="294"/>
                    <a:pt x="334" y="274"/>
                  </a:cubicBezTo>
                  <a:cubicBezTo>
                    <a:pt x="346" y="96"/>
                    <a:pt x="274" y="12"/>
                    <a:pt x="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8577331" y="3458676"/>
              <a:ext cx="21461" cy="33769"/>
            </a:xfrm>
            <a:custGeom>
              <a:avLst/>
              <a:gdLst/>
              <a:ahLst/>
              <a:cxnLst/>
              <a:rect l="l" t="t" r="r" b="b"/>
              <a:pathLst>
                <a:path w="680" h="1070" extrusionOk="0">
                  <a:moveTo>
                    <a:pt x="152" y="1"/>
                  </a:moveTo>
                  <a:cubicBezTo>
                    <a:pt x="109" y="1"/>
                    <a:pt x="74" y="24"/>
                    <a:pt x="48" y="81"/>
                  </a:cubicBezTo>
                  <a:cubicBezTo>
                    <a:pt x="0" y="177"/>
                    <a:pt x="84" y="260"/>
                    <a:pt x="155" y="320"/>
                  </a:cubicBezTo>
                  <a:cubicBezTo>
                    <a:pt x="298" y="415"/>
                    <a:pt x="322" y="558"/>
                    <a:pt x="167" y="689"/>
                  </a:cubicBezTo>
                  <a:cubicBezTo>
                    <a:pt x="60" y="808"/>
                    <a:pt x="60" y="927"/>
                    <a:pt x="155" y="1058"/>
                  </a:cubicBezTo>
                  <a:cubicBezTo>
                    <a:pt x="179" y="1058"/>
                    <a:pt x="227" y="1070"/>
                    <a:pt x="262" y="1070"/>
                  </a:cubicBezTo>
                  <a:cubicBezTo>
                    <a:pt x="322" y="736"/>
                    <a:pt x="679" y="391"/>
                    <a:pt x="274" y="46"/>
                  </a:cubicBezTo>
                  <a:cubicBezTo>
                    <a:pt x="230" y="18"/>
                    <a:pt x="188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8571303" y="3480294"/>
              <a:ext cx="10951" cy="21808"/>
            </a:xfrm>
            <a:custGeom>
              <a:avLst/>
              <a:gdLst/>
              <a:ahLst/>
              <a:cxnLst/>
              <a:rect l="l" t="t" r="r" b="b"/>
              <a:pathLst>
                <a:path w="347" h="691" extrusionOk="0">
                  <a:moveTo>
                    <a:pt x="290" y="0"/>
                  </a:moveTo>
                  <a:cubicBezTo>
                    <a:pt x="44" y="0"/>
                    <a:pt x="12" y="224"/>
                    <a:pt x="1" y="468"/>
                  </a:cubicBezTo>
                  <a:cubicBezTo>
                    <a:pt x="1" y="542"/>
                    <a:pt x="1" y="690"/>
                    <a:pt x="75" y="690"/>
                  </a:cubicBezTo>
                  <a:cubicBezTo>
                    <a:pt x="85" y="690"/>
                    <a:pt x="96" y="688"/>
                    <a:pt x="108" y="682"/>
                  </a:cubicBezTo>
                  <a:cubicBezTo>
                    <a:pt x="215" y="658"/>
                    <a:pt x="251" y="480"/>
                    <a:pt x="334" y="373"/>
                  </a:cubicBezTo>
                  <a:cubicBezTo>
                    <a:pt x="334" y="254"/>
                    <a:pt x="346" y="123"/>
                    <a:pt x="346" y="4"/>
                  </a:cubicBezTo>
                  <a:cubicBezTo>
                    <a:pt x="326" y="1"/>
                    <a:pt x="307" y="0"/>
                    <a:pt x="2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8571303" y="3454573"/>
              <a:ext cx="14707" cy="13445"/>
            </a:xfrm>
            <a:custGeom>
              <a:avLst/>
              <a:gdLst/>
              <a:ahLst/>
              <a:cxnLst/>
              <a:rect l="l" t="t" r="r" b="b"/>
              <a:pathLst>
                <a:path w="466" h="426" extrusionOk="0">
                  <a:moveTo>
                    <a:pt x="321" y="1"/>
                  </a:moveTo>
                  <a:cubicBezTo>
                    <a:pt x="229" y="1"/>
                    <a:pt x="134" y="61"/>
                    <a:pt x="49" y="92"/>
                  </a:cubicBezTo>
                  <a:cubicBezTo>
                    <a:pt x="1" y="342"/>
                    <a:pt x="156" y="414"/>
                    <a:pt x="346" y="426"/>
                  </a:cubicBezTo>
                  <a:cubicBezTo>
                    <a:pt x="287" y="295"/>
                    <a:pt x="287" y="176"/>
                    <a:pt x="465" y="176"/>
                  </a:cubicBezTo>
                  <a:cubicBezTo>
                    <a:pt x="453" y="152"/>
                    <a:pt x="453" y="104"/>
                    <a:pt x="465" y="69"/>
                  </a:cubicBezTo>
                  <a:cubicBezTo>
                    <a:pt x="419" y="18"/>
                    <a:pt x="370" y="1"/>
                    <a:pt x="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576573" y="3544264"/>
              <a:ext cx="7858" cy="7227"/>
            </a:xfrm>
            <a:custGeom>
              <a:avLst/>
              <a:gdLst/>
              <a:ahLst/>
              <a:cxnLst/>
              <a:rect l="l" t="t" r="r" b="b"/>
              <a:pathLst>
                <a:path w="249" h="229" extrusionOk="0">
                  <a:moveTo>
                    <a:pt x="72" y="1"/>
                  </a:moveTo>
                  <a:cubicBezTo>
                    <a:pt x="48" y="48"/>
                    <a:pt x="1" y="108"/>
                    <a:pt x="1" y="132"/>
                  </a:cubicBezTo>
                  <a:cubicBezTo>
                    <a:pt x="13" y="179"/>
                    <a:pt x="72" y="227"/>
                    <a:pt x="120" y="227"/>
                  </a:cubicBezTo>
                  <a:cubicBezTo>
                    <a:pt x="127" y="228"/>
                    <a:pt x="134" y="229"/>
                    <a:pt x="141" y="229"/>
                  </a:cubicBezTo>
                  <a:cubicBezTo>
                    <a:pt x="202" y="229"/>
                    <a:pt x="248" y="180"/>
                    <a:pt x="227" y="84"/>
                  </a:cubicBezTo>
                  <a:cubicBezTo>
                    <a:pt x="203" y="48"/>
                    <a:pt x="132" y="25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819326" y="4162444"/>
              <a:ext cx="11677" cy="13571"/>
            </a:xfrm>
            <a:custGeom>
              <a:avLst/>
              <a:gdLst/>
              <a:ahLst/>
              <a:cxnLst/>
              <a:rect l="l" t="t" r="r" b="b"/>
              <a:pathLst>
                <a:path w="370" h="430" extrusionOk="0">
                  <a:moveTo>
                    <a:pt x="233" y="0"/>
                  </a:moveTo>
                  <a:cubicBezTo>
                    <a:pt x="201" y="0"/>
                    <a:pt x="164" y="14"/>
                    <a:pt x="119" y="46"/>
                  </a:cubicBezTo>
                  <a:cubicBezTo>
                    <a:pt x="12" y="106"/>
                    <a:pt x="0" y="284"/>
                    <a:pt x="71" y="368"/>
                  </a:cubicBezTo>
                  <a:cubicBezTo>
                    <a:pt x="111" y="412"/>
                    <a:pt x="142" y="429"/>
                    <a:pt x="170" y="429"/>
                  </a:cubicBezTo>
                  <a:cubicBezTo>
                    <a:pt x="258" y="429"/>
                    <a:pt x="296" y="246"/>
                    <a:pt x="369" y="237"/>
                  </a:cubicBezTo>
                  <a:cubicBezTo>
                    <a:pt x="360" y="106"/>
                    <a:pt x="320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653641" y="3387826"/>
              <a:ext cx="13161" cy="8805"/>
            </a:xfrm>
            <a:custGeom>
              <a:avLst/>
              <a:gdLst/>
              <a:ahLst/>
              <a:cxnLst/>
              <a:rect l="l" t="t" r="r" b="b"/>
              <a:pathLst>
                <a:path w="417" h="279" extrusionOk="0">
                  <a:moveTo>
                    <a:pt x="233" y="1"/>
                  </a:moveTo>
                  <a:cubicBezTo>
                    <a:pt x="149" y="1"/>
                    <a:pt x="1" y="79"/>
                    <a:pt x="11" y="195"/>
                  </a:cubicBezTo>
                  <a:cubicBezTo>
                    <a:pt x="18" y="265"/>
                    <a:pt x="67" y="277"/>
                    <a:pt x="129" y="277"/>
                  </a:cubicBezTo>
                  <a:cubicBezTo>
                    <a:pt x="164" y="277"/>
                    <a:pt x="202" y="273"/>
                    <a:pt x="238" y="273"/>
                  </a:cubicBezTo>
                  <a:cubicBezTo>
                    <a:pt x="259" y="273"/>
                    <a:pt x="279" y="275"/>
                    <a:pt x="297" y="279"/>
                  </a:cubicBezTo>
                  <a:cubicBezTo>
                    <a:pt x="309" y="183"/>
                    <a:pt x="416" y="29"/>
                    <a:pt x="261" y="5"/>
                  </a:cubicBezTo>
                  <a:cubicBezTo>
                    <a:pt x="253" y="2"/>
                    <a:pt x="243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806545" y="4196969"/>
              <a:ext cx="12308" cy="8647"/>
            </a:xfrm>
            <a:custGeom>
              <a:avLst/>
              <a:gdLst/>
              <a:ahLst/>
              <a:cxnLst/>
              <a:rect l="l" t="t" r="r" b="b"/>
              <a:pathLst>
                <a:path w="390" h="274" extrusionOk="0">
                  <a:moveTo>
                    <a:pt x="269" y="1"/>
                  </a:moveTo>
                  <a:cubicBezTo>
                    <a:pt x="204" y="1"/>
                    <a:pt x="117" y="39"/>
                    <a:pt x="54" y="39"/>
                  </a:cubicBezTo>
                  <a:cubicBezTo>
                    <a:pt x="33" y="39"/>
                    <a:pt x="14" y="35"/>
                    <a:pt x="0" y="24"/>
                  </a:cubicBezTo>
                  <a:lnTo>
                    <a:pt x="0" y="143"/>
                  </a:lnTo>
                  <a:cubicBezTo>
                    <a:pt x="107" y="178"/>
                    <a:pt x="226" y="226"/>
                    <a:pt x="334" y="274"/>
                  </a:cubicBezTo>
                  <a:cubicBezTo>
                    <a:pt x="389" y="52"/>
                    <a:pt x="344" y="1"/>
                    <a:pt x="2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8754030" y="4290384"/>
              <a:ext cx="8584" cy="8995"/>
            </a:xfrm>
            <a:custGeom>
              <a:avLst/>
              <a:gdLst/>
              <a:ahLst/>
              <a:cxnLst/>
              <a:rect l="l" t="t" r="r" b="b"/>
              <a:pathLst>
                <a:path w="272" h="285" extrusionOk="0">
                  <a:moveTo>
                    <a:pt x="109" y="0"/>
                  </a:moveTo>
                  <a:cubicBezTo>
                    <a:pt x="35" y="0"/>
                    <a:pt x="0" y="75"/>
                    <a:pt x="21" y="159"/>
                  </a:cubicBezTo>
                  <a:cubicBezTo>
                    <a:pt x="21" y="195"/>
                    <a:pt x="57" y="254"/>
                    <a:pt x="105" y="278"/>
                  </a:cubicBezTo>
                  <a:cubicBezTo>
                    <a:pt x="116" y="282"/>
                    <a:pt x="128" y="284"/>
                    <a:pt x="139" y="284"/>
                  </a:cubicBezTo>
                  <a:cubicBezTo>
                    <a:pt x="195" y="284"/>
                    <a:pt x="241" y="233"/>
                    <a:pt x="271" y="124"/>
                  </a:cubicBezTo>
                  <a:cubicBezTo>
                    <a:pt x="224" y="100"/>
                    <a:pt x="176" y="16"/>
                    <a:pt x="140" y="4"/>
                  </a:cubicBezTo>
                  <a:cubicBezTo>
                    <a:pt x="129" y="2"/>
                    <a:pt x="119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8599107" y="3433050"/>
              <a:ext cx="17705" cy="27457"/>
            </a:xfrm>
            <a:custGeom>
              <a:avLst/>
              <a:gdLst/>
              <a:ahLst/>
              <a:cxnLst/>
              <a:rect l="l" t="t" r="r" b="b"/>
              <a:pathLst>
                <a:path w="561" h="870" extrusionOk="0">
                  <a:moveTo>
                    <a:pt x="239" y="0"/>
                  </a:moveTo>
                  <a:cubicBezTo>
                    <a:pt x="311" y="274"/>
                    <a:pt x="13" y="381"/>
                    <a:pt x="1" y="620"/>
                  </a:cubicBezTo>
                  <a:cubicBezTo>
                    <a:pt x="13" y="667"/>
                    <a:pt x="13" y="691"/>
                    <a:pt x="13" y="739"/>
                  </a:cubicBezTo>
                  <a:lnTo>
                    <a:pt x="239" y="870"/>
                  </a:lnTo>
                  <a:cubicBezTo>
                    <a:pt x="406" y="751"/>
                    <a:pt x="549" y="620"/>
                    <a:pt x="561" y="370"/>
                  </a:cubicBezTo>
                  <a:cubicBezTo>
                    <a:pt x="346" y="358"/>
                    <a:pt x="346" y="191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8855019" y="4046274"/>
              <a:ext cx="12782" cy="11362"/>
            </a:xfrm>
            <a:custGeom>
              <a:avLst/>
              <a:gdLst/>
              <a:ahLst/>
              <a:cxnLst/>
              <a:rect l="l" t="t" r="r" b="b"/>
              <a:pathLst>
                <a:path w="405" h="360" extrusionOk="0">
                  <a:moveTo>
                    <a:pt x="131" y="0"/>
                  </a:moveTo>
                  <a:cubicBezTo>
                    <a:pt x="95" y="48"/>
                    <a:pt x="48" y="96"/>
                    <a:pt x="0" y="119"/>
                  </a:cubicBezTo>
                  <a:lnTo>
                    <a:pt x="0" y="227"/>
                  </a:lnTo>
                  <a:cubicBezTo>
                    <a:pt x="48" y="299"/>
                    <a:pt x="112" y="360"/>
                    <a:pt x="178" y="360"/>
                  </a:cubicBezTo>
                  <a:cubicBezTo>
                    <a:pt x="210" y="360"/>
                    <a:pt x="243" y="345"/>
                    <a:pt x="274" y="310"/>
                  </a:cubicBezTo>
                  <a:cubicBezTo>
                    <a:pt x="405" y="131"/>
                    <a:pt x="155" y="119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8592353" y="3582450"/>
              <a:ext cx="11298" cy="13729"/>
            </a:xfrm>
            <a:custGeom>
              <a:avLst/>
              <a:gdLst/>
              <a:ahLst/>
              <a:cxnLst/>
              <a:rect l="l" t="t" r="r" b="b"/>
              <a:pathLst>
                <a:path w="358" h="435" extrusionOk="0">
                  <a:moveTo>
                    <a:pt x="146" y="0"/>
                  </a:moveTo>
                  <a:cubicBezTo>
                    <a:pt x="109" y="0"/>
                    <a:pt x="61" y="13"/>
                    <a:pt x="1" y="41"/>
                  </a:cubicBezTo>
                  <a:cubicBezTo>
                    <a:pt x="48" y="112"/>
                    <a:pt x="84" y="208"/>
                    <a:pt x="120" y="291"/>
                  </a:cubicBezTo>
                  <a:cubicBezTo>
                    <a:pt x="93" y="390"/>
                    <a:pt x="107" y="435"/>
                    <a:pt x="162" y="435"/>
                  </a:cubicBezTo>
                  <a:cubicBezTo>
                    <a:pt x="180" y="435"/>
                    <a:pt x="201" y="430"/>
                    <a:pt x="227" y="422"/>
                  </a:cubicBezTo>
                  <a:lnTo>
                    <a:pt x="358" y="422"/>
                  </a:lnTo>
                  <a:cubicBezTo>
                    <a:pt x="279" y="293"/>
                    <a:pt x="331" y="0"/>
                    <a:pt x="1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8590491" y="3591603"/>
              <a:ext cx="12782" cy="12435"/>
            </a:xfrm>
            <a:custGeom>
              <a:avLst/>
              <a:gdLst/>
              <a:ahLst/>
              <a:cxnLst/>
              <a:rect l="l" t="t" r="r" b="b"/>
              <a:pathLst>
                <a:path w="405" h="394" extrusionOk="0">
                  <a:moveTo>
                    <a:pt x="179" y="1"/>
                  </a:moveTo>
                  <a:lnTo>
                    <a:pt x="179" y="1"/>
                  </a:lnTo>
                  <a:cubicBezTo>
                    <a:pt x="0" y="132"/>
                    <a:pt x="143" y="251"/>
                    <a:pt x="203" y="370"/>
                  </a:cubicBezTo>
                  <a:cubicBezTo>
                    <a:pt x="226" y="370"/>
                    <a:pt x="262" y="370"/>
                    <a:pt x="286" y="394"/>
                  </a:cubicBezTo>
                  <a:cubicBezTo>
                    <a:pt x="405" y="310"/>
                    <a:pt x="286" y="227"/>
                    <a:pt x="286" y="132"/>
                  </a:cubicBezTo>
                  <a:cubicBezTo>
                    <a:pt x="262" y="96"/>
                    <a:pt x="214" y="49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8919999" y="4153733"/>
              <a:ext cx="15212" cy="15401"/>
            </a:xfrm>
            <a:custGeom>
              <a:avLst/>
              <a:gdLst/>
              <a:ahLst/>
              <a:cxnLst/>
              <a:rect l="l" t="t" r="r" b="b"/>
              <a:pathLst>
                <a:path w="482" h="488" extrusionOk="0">
                  <a:moveTo>
                    <a:pt x="72" y="1"/>
                  </a:moveTo>
                  <a:cubicBezTo>
                    <a:pt x="96" y="167"/>
                    <a:pt x="1" y="394"/>
                    <a:pt x="215" y="477"/>
                  </a:cubicBezTo>
                  <a:cubicBezTo>
                    <a:pt x="234" y="484"/>
                    <a:pt x="252" y="488"/>
                    <a:pt x="269" y="488"/>
                  </a:cubicBezTo>
                  <a:cubicBezTo>
                    <a:pt x="362" y="488"/>
                    <a:pt x="431" y="387"/>
                    <a:pt x="441" y="286"/>
                  </a:cubicBezTo>
                  <a:cubicBezTo>
                    <a:pt x="482" y="43"/>
                    <a:pt x="404" y="3"/>
                    <a:pt x="302" y="3"/>
                  </a:cubicBezTo>
                  <a:cubicBezTo>
                    <a:pt x="252" y="3"/>
                    <a:pt x="197" y="13"/>
                    <a:pt x="148" y="13"/>
                  </a:cubicBezTo>
                  <a:cubicBezTo>
                    <a:pt x="120" y="13"/>
                    <a:pt x="94" y="10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8820809" y="4329580"/>
              <a:ext cx="15812" cy="15812"/>
            </a:xfrm>
            <a:custGeom>
              <a:avLst/>
              <a:gdLst/>
              <a:ahLst/>
              <a:cxnLst/>
              <a:rect l="l" t="t" r="r" b="b"/>
              <a:pathLst>
                <a:path w="501" h="501" extrusionOk="0">
                  <a:moveTo>
                    <a:pt x="441" y="1"/>
                  </a:moveTo>
                  <a:lnTo>
                    <a:pt x="441" y="1"/>
                  </a:lnTo>
                  <a:cubicBezTo>
                    <a:pt x="310" y="132"/>
                    <a:pt x="1" y="25"/>
                    <a:pt x="1" y="370"/>
                  </a:cubicBezTo>
                  <a:cubicBezTo>
                    <a:pt x="108" y="417"/>
                    <a:pt x="227" y="465"/>
                    <a:pt x="322" y="501"/>
                  </a:cubicBezTo>
                  <a:cubicBezTo>
                    <a:pt x="501" y="370"/>
                    <a:pt x="429" y="167"/>
                    <a:pt x="4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8915518" y="3995180"/>
              <a:ext cx="6785" cy="8300"/>
            </a:xfrm>
            <a:custGeom>
              <a:avLst/>
              <a:gdLst/>
              <a:ahLst/>
              <a:cxnLst/>
              <a:rect l="l" t="t" r="r" b="b"/>
              <a:pathLst>
                <a:path w="215" h="263" extrusionOk="0">
                  <a:moveTo>
                    <a:pt x="0" y="0"/>
                  </a:moveTo>
                  <a:cubicBezTo>
                    <a:pt x="24" y="84"/>
                    <a:pt x="48" y="250"/>
                    <a:pt x="60" y="262"/>
                  </a:cubicBezTo>
                  <a:cubicBezTo>
                    <a:pt x="202" y="262"/>
                    <a:pt x="214" y="143"/>
                    <a:pt x="202" y="12"/>
                  </a:cubicBezTo>
                  <a:cubicBezTo>
                    <a:pt x="143" y="0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556" name="Google Shape;556;p4"/>
          <p:cNvGrpSpPr/>
          <p:nvPr/>
        </p:nvGrpSpPr>
        <p:grpSpPr>
          <a:xfrm flipH="1">
            <a:off x="11153810" y="83035"/>
            <a:ext cx="1623923" cy="1043907"/>
            <a:chOff x="184194" y="-1480409"/>
            <a:chExt cx="1112995" cy="536600"/>
          </a:xfrm>
        </p:grpSpPr>
        <p:sp>
          <p:nvSpPr>
            <p:cNvPr id="557" name="Google Shape;557;p4"/>
            <p:cNvSpPr/>
            <p:nvPr/>
          </p:nvSpPr>
          <p:spPr>
            <a:xfrm>
              <a:off x="218372" y="-1450333"/>
              <a:ext cx="1068716" cy="486245"/>
            </a:xfrm>
            <a:custGeom>
              <a:avLst/>
              <a:gdLst/>
              <a:ahLst/>
              <a:cxnLst/>
              <a:rect l="l" t="t" r="r" b="b"/>
              <a:pathLst>
                <a:path w="33863" h="15407" extrusionOk="0">
                  <a:moveTo>
                    <a:pt x="20318" y="5888"/>
                  </a:moveTo>
                  <a:cubicBezTo>
                    <a:pt x="20382" y="5888"/>
                    <a:pt x="20433" y="5943"/>
                    <a:pt x="20480" y="6013"/>
                  </a:cubicBezTo>
                  <a:cubicBezTo>
                    <a:pt x="20544" y="6045"/>
                    <a:pt x="20606" y="6085"/>
                    <a:pt x="20669" y="6127"/>
                  </a:cubicBezTo>
                  <a:lnTo>
                    <a:pt x="20669" y="6127"/>
                  </a:lnTo>
                  <a:cubicBezTo>
                    <a:pt x="20589" y="6092"/>
                    <a:pt x="20487" y="6069"/>
                    <a:pt x="20444" y="5989"/>
                  </a:cubicBezTo>
                  <a:cubicBezTo>
                    <a:pt x="20419" y="5968"/>
                    <a:pt x="20393" y="5963"/>
                    <a:pt x="20365" y="5963"/>
                  </a:cubicBezTo>
                  <a:cubicBezTo>
                    <a:pt x="20342" y="5963"/>
                    <a:pt x="20317" y="5967"/>
                    <a:pt x="20293" y="5967"/>
                  </a:cubicBezTo>
                  <a:cubicBezTo>
                    <a:pt x="20264" y="5967"/>
                    <a:pt x="20235" y="5962"/>
                    <a:pt x="20206" y="5941"/>
                  </a:cubicBezTo>
                  <a:cubicBezTo>
                    <a:pt x="20247" y="5904"/>
                    <a:pt x="20285" y="5888"/>
                    <a:pt x="20318" y="5888"/>
                  </a:cubicBezTo>
                  <a:close/>
                  <a:moveTo>
                    <a:pt x="8701" y="6823"/>
                  </a:moveTo>
                  <a:cubicBezTo>
                    <a:pt x="8770" y="6823"/>
                    <a:pt x="8845" y="6866"/>
                    <a:pt x="8931" y="6977"/>
                  </a:cubicBezTo>
                  <a:cubicBezTo>
                    <a:pt x="8936" y="6985"/>
                    <a:pt x="8942" y="6992"/>
                    <a:pt x="8948" y="6998"/>
                  </a:cubicBezTo>
                  <a:lnTo>
                    <a:pt x="8948" y="6998"/>
                  </a:lnTo>
                  <a:cubicBezTo>
                    <a:pt x="8853" y="6917"/>
                    <a:pt x="8774" y="6882"/>
                    <a:pt x="8703" y="6882"/>
                  </a:cubicBezTo>
                  <a:cubicBezTo>
                    <a:pt x="8579" y="6882"/>
                    <a:pt x="8476" y="6984"/>
                    <a:pt x="8347" y="7120"/>
                  </a:cubicBezTo>
                  <a:cubicBezTo>
                    <a:pt x="8464" y="6979"/>
                    <a:pt x="8571" y="6823"/>
                    <a:pt x="8701" y="6823"/>
                  </a:cubicBezTo>
                  <a:close/>
                  <a:moveTo>
                    <a:pt x="5359" y="13347"/>
                  </a:moveTo>
                  <a:lnTo>
                    <a:pt x="5359" y="13347"/>
                  </a:lnTo>
                  <a:cubicBezTo>
                    <a:pt x="5386" y="13374"/>
                    <a:pt x="5410" y="13398"/>
                    <a:pt x="5434" y="13417"/>
                  </a:cubicBezTo>
                  <a:lnTo>
                    <a:pt x="5434" y="13417"/>
                  </a:lnTo>
                  <a:cubicBezTo>
                    <a:pt x="5399" y="13401"/>
                    <a:pt x="5367" y="13389"/>
                    <a:pt x="5359" y="13347"/>
                  </a:cubicBezTo>
                  <a:close/>
                  <a:moveTo>
                    <a:pt x="28600" y="0"/>
                  </a:moveTo>
                  <a:cubicBezTo>
                    <a:pt x="28445" y="0"/>
                    <a:pt x="28290" y="48"/>
                    <a:pt x="28183" y="214"/>
                  </a:cubicBezTo>
                  <a:cubicBezTo>
                    <a:pt x="28147" y="512"/>
                    <a:pt x="28421" y="488"/>
                    <a:pt x="28564" y="643"/>
                  </a:cubicBezTo>
                  <a:cubicBezTo>
                    <a:pt x="28395" y="741"/>
                    <a:pt x="28298" y="796"/>
                    <a:pt x="28230" y="796"/>
                  </a:cubicBezTo>
                  <a:cubicBezTo>
                    <a:pt x="28140" y="796"/>
                    <a:pt x="28099" y="700"/>
                    <a:pt x="28004" y="476"/>
                  </a:cubicBezTo>
                  <a:cubicBezTo>
                    <a:pt x="27976" y="373"/>
                    <a:pt x="27881" y="276"/>
                    <a:pt x="27807" y="276"/>
                  </a:cubicBezTo>
                  <a:cubicBezTo>
                    <a:pt x="27787" y="276"/>
                    <a:pt x="27769" y="283"/>
                    <a:pt x="27754" y="298"/>
                  </a:cubicBezTo>
                  <a:cubicBezTo>
                    <a:pt x="27705" y="337"/>
                    <a:pt x="27661" y="352"/>
                    <a:pt x="27622" y="352"/>
                  </a:cubicBezTo>
                  <a:cubicBezTo>
                    <a:pt x="27492" y="352"/>
                    <a:pt x="27406" y="188"/>
                    <a:pt x="27282" y="188"/>
                  </a:cubicBezTo>
                  <a:cubicBezTo>
                    <a:pt x="27273" y="188"/>
                    <a:pt x="27264" y="189"/>
                    <a:pt x="27254" y="191"/>
                  </a:cubicBezTo>
                  <a:cubicBezTo>
                    <a:pt x="26861" y="214"/>
                    <a:pt x="26480" y="310"/>
                    <a:pt x="26088" y="464"/>
                  </a:cubicBezTo>
                  <a:cubicBezTo>
                    <a:pt x="25946" y="539"/>
                    <a:pt x="25800" y="553"/>
                    <a:pt x="25658" y="553"/>
                  </a:cubicBezTo>
                  <a:cubicBezTo>
                    <a:pt x="25573" y="553"/>
                    <a:pt x="25489" y="548"/>
                    <a:pt x="25409" y="548"/>
                  </a:cubicBezTo>
                  <a:cubicBezTo>
                    <a:pt x="24611" y="655"/>
                    <a:pt x="23873" y="881"/>
                    <a:pt x="23111" y="1107"/>
                  </a:cubicBezTo>
                  <a:cubicBezTo>
                    <a:pt x="22730" y="1238"/>
                    <a:pt x="22325" y="1250"/>
                    <a:pt x="21932" y="1369"/>
                  </a:cubicBezTo>
                  <a:cubicBezTo>
                    <a:pt x="21742" y="1429"/>
                    <a:pt x="21575" y="1560"/>
                    <a:pt x="21385" y="1560"/>
                  </a:cubicBezTo>
                  <a:cubicBezTo>
                    <a:pt x="21254" y="1584"/>
                    <a:pt x="21123" y="1595"/>
                    <a:pt x="20980" y="1619"/>
                  </a:cubicBezTo>
                  <a:cubicBezTo>
                    <a:pt x="20408" y="1786"/>
                    <a:pt x="19777" y="1738"/>
                    <a:pt x="19241" y="2119"/>
                  </a:cubicBezTo>
                  <a:cubicBezTo>
                    <a:pt x="19211" y="2122"/>
                    <a:pt x="19179" y="2123"/>
                    <a:pt x="19148" y="2123"/>
                  </a:cubicBezTo>
                  <a:cubicBezTo>
                    <a:pt x="18950" y="2123"/>
                    <a:pt x="18747" y="2073"/>
                    <a:pt x="18547" y="2073"/>
                  </a:cubicBezTo>
                  <a:cubicBezTo>
                    <a:pt x="18390" y="2073"/>
                    <a:pt x="18236" y="2104"/>
                    <a:pt x="18087" y="2215"/>
                  </a:cubicBezTo>
                  <a:cubicBezTo>
                    <a:pt x="18039" y="2298"/>
                    <a:pt x="18039" y="2381"/>
                    <a:pt x="18063" y="2477"/>
                  </a:cubicBezTo>
                  <a:cubicBezTo>
                    <a:pt x="18182" y="2691"/>
                    <a:pt x="18218" y="2774"/>
                    <a:pt x="18158" y="2786"/>
                  </a:cubicBezTo>
                  <a:cubicBezTo>
                    <a:pt x="17801" y="2858"/>
                    <a:pt x="17789" y="3096"/>
                    <a:pt x="17908" y="3429"/>
                  </a:cubicBezTo>
                  <a:cubicBezTo>
                    <a:pt x="17944" y="3560"/>
                    <a:pt x="17848" y="3667"/>
                    <a:pt x="17765" y="3750"/>
                  </a:cubicBezTo>
                  <a:cubicBezTo>
                    <a:pt x="17734" y="3819"/>
                    <a:pt x="17693" y="3836"/>
                    <a:pt x="17650" y="3836"/>
                  </a:cubicBezTo>
                  <a:cubicBezTo>
                    <a:pt x="17606" y="3836"/>
                    <a:pt x="17560" y="3818"/>
                    <a:pt x="17520" y="3818"/>
                  </a:cubicBezTo>
                  <a:cubicBezTo>
                    <a:pt x="17510" y="3818"/>
                    <a:pt x="17500" y="3819"/>
                    <a:pt x="17491" y="3822"/>
                  </a:cubicBezTo>
                  <a:cubicBezTo>
                    <a:pt x="17253" y="3965"/>
                    <a:pt x="17086" y="4203"/>
                    <a:pt x="16860" y="4358"/>
                  </a:cubicBezTo>
                  <a:cubicBezTo>
                    <a:pt x="16777" y="4560"/>
                    <a:pt x="17015" y="4703"/>
                    <a:pt x="16932" y="4893"/>
                  </a:cubicBezTo>
                  <a:cubicBezTo>
                    <a:pt x="16777" y="5167"/>
                    <a:pt x="16860" y="5417"/>
                    <a:pt x="17015" y="5608"/>
                  </a:cubicBezTo>
                  <a:cubicBezTo>
                    <a:pt x="17005" y="5609"/>
                    <a:pt x="16996" y="5609"/>
                    <a:pt x="16987" y="5609"/>
                  </a:cubicBezTo>
                  <a:cubicBezTo>
                    <a:pt x="16661" y="5609"/>
                    <a:pt x="16506" y="5214"/>
                    <a:pt x="16193" y="5191"/>
                  </a:cubicBezTo>
                  <a:cubicBezTo>
                    <a:pt x="16016" y="5132"/>
                    <a:pt x="15839" y="4950"/>
                    <a:pt x="15671" y="4950"/>
                  </a:cubicBezTo>
                  <a:cubicBezTo>
                    <a:pt x="15567" y="4950"/>
                    <a:pt x="15467" y="5018"/>
                    <a:pt x="15372" y="5227"/>
                  </a:cubicBezTo>
                  <a:cubicBezTo>
                    <a:pt x="15339" y="5239"/>
                    <a:pt x="15308" y="5244"/>
                    <a:pt x="15278" y="5244"/>
                  </a:cubicBezTo>
                  <a:cubicBezTo>
                    <a:pt x="15059" y="5244"/>
                    <a:pt x="14892" y="4975"/>
                    <a:pt x="14671" y="4975"/>
                  </a:cubicBezTo>
                  <a:cubicBezTo>
                    <a:pt x="14644" y="4975"/>
                    <a:pt x="14616" y="4979"/>
                    <a:pt x="14586" y="4989"/>
                  </a:cubicBezTo>
                  <a:cubicBezTo>
                    <a:pt x="14419" y="5096"/>
                    <a:pt x="14431" y="5286"/>
                    <a:pt x="14408" y="5513"/>
                  </a:cubicBezTo>
                  <a:cubicBezTo>
                    <a:pt x="13753" y="4501"/>
                    <a:pt x="13753" y="4501"/>
                    <a:pt x="13384" y="4441"/>
                  </a:cubicBezTo>
                  <a:cubicBezTo>
                    <a:pt x="13229" y="4512"/>
                    <a:pt x="13122" y="4679"/>
                    <a:pt x="12991" y="4774"/>
                  </a:cubicBezTo>
                  <a:cubicBezTo>
                    <a:pt x="12919" y="4834"/>
                    <a:pt x="12824" y="4893"/>
                    <a:pt x="12764" y="4977"/>
                  </a:cubicBezTo>
                  <a:cubicBezTo>
                    <a:pt x="12741" y="5013"/>
                    <a:pt x="12741" y="5060"/>
                    <a:pt x="12741" y="5120"/>
                  </a:cubicBezTo>
                  <a:cubicBezTo>
                    <a:pt x="12753" y="5167"/>
                    <a:pt x="12788" y="5215"/>
                    <a:pt x="12824" y="5239"/>
                  </a:cubicBezTo>
                  <a:cubicBezTo>
                    <a:pt x="12943" y="5310"/>
                    <a:pt x="13050" y="5429"/>
                    <a:pt x="13181" y="5477"/>
                  </a:cubicBezTo>
                  <a:lnTo>
                    <a:pt x="13276" y="5477"/>
                  </a:lnTo>
                  <a:cubicBezTo>
                    <a:pt x="13229" y="5536"/>
                    <a:pt x="13169" y="5513"/>
                    <a:pt x="13122" y="5525"/>
                  </a:cubicBezTo>
                  <a:cubicBezTo>
                    <a:pt x="12884" y="5691"/>
                    <a:pt x="12550" y="5786"/>
                    <a:pt x="12848" y="6239"/>
                  </a:cubicBezTo>
                  <a:cubicBezTo>
                    <a:pt x="12856" y="6239"/>
                    <a:pt x="12835" y="6274"/>
                    <a:pt x="12818" y="6274"/>
                  </a:cubicBezTo>
                  <a:cubicBezTo>
                    <a:pt x="12810" y="6274"/>
                    <a:pt x="12804" y="6268"/>
                    <a:pt x="12800" y="6251"/>
                  </a:cubicBezTo>
                  <a:cubicBezTo>
                    <a:pt x="12645" y="6060"/>
                    <a:pt x="12681" y="5751"/>
                    <a:pt x="12491" y="5596"/>
                  </a:cubicBezTo>
                  <a:cubicBezTo>
                    <a:pt x="12396" y="5530"/>
                    <a:pt x="12310" y="5382"/>
                    <a:pt x="12201" y="5382"/>
                  </a:cubicBezTo>
                  <a:cubicBezTo>
                    <a:pt x="12172" y="5382"/>
                    <a:pt x="12142" y="5392"/>
                    <a:pt x="12110" y="5417"/>
                  </a:cubicBezTo>
                  <a:cubicBezTo>
                    <a:pt x="11931" y="5572"/>
                    <a:pt x="12050" y="5763"/>
                    <a:pt x="12157" y="5906"/>
                  </a:cubicBezTo>
                  <a:cubicBezTo>
                    <a:pt x="12217" y="5989"/>
                    <a:pt x="12264" y="6048"/>
                    <a:pt x="12312" y="6132"/>
                  </a:cubicBezTo>
                  <a:cubicBezTo>
                    <a:pt x="12287" y="6182"/>
                    <a:pt x="12266" y="6200"/>
                    <a:pt x="12247" y="6200"/>
                  </a:cubicBezTo>
                  <a:cubicBezTo>
                    <a:pt x="12205" y="6200"/>
                    <a:pt x="12175" y="6108"/>
                    <a:pt x="12133" y="6108"/>
                  </a:cubicBezTo>
                  <a:cubicBezTo>
                    <a:pt x="12086" y="6084"/>
                    <a:pt x="12038" y="6072"/>
                    <a:pt x="11991" y="6072"/>
                  </a:cubicBezTo>
                  <a:cubicBezTo>
                    <a:pt x="11848" y="6108"/>
                    <a:pt x="11752" y="6239"/>
                    <a:pt x="11621" y="6287"/>
                  </a:cubicBezTo>
                  <a:lnTo>
                    <a:pt x="11360" y="6370"/>
                  </a:lnTo>
                  <a:cubicBezTo>
                    <a:pt x="11193" y="6417"/>
                    <a:pt x="11026" y="6477"/>
                    <a:pt x="10883" y="6560"/>
                  </a:cubicBezTo>
                  <a:cubicBezTo>
                    <a:pt x="10740" y="6644"/>
                    <a:pt x="10633" y="6727"/>
                    <a:pt x="10490" y="6798"/>
                  </a:cubicBezTo>
                  <a:cubicBezTo>
                    <a:pt x="10300" y="6906"/>
                    <a:pt x="10062" y="6941"/>
                    <a:pt x="9871" y="7072"/>
                  </a:cubicBezTo>
                  <a:cubicBezTo>
                    <a:pt x="9727" y="7153"/>
                    <a:pt x="9569" y="7197"/>
                    <a:pt x="9419" y="7197"/>
                  </a:cubicBezTo>
                  <a:cubicBezTo>
                    <a:pt x="9270" y="7197"/>
                    <a:pt x="9129" y="7154"/>
                    <a:pt x="9016" y="7059"/>
                  </a:cubicBezTo>
                  <a:lnTo>
                    <a:pt x="9016" y="7059"/>
                  </a:lnTo>
                  <a:cubicBezTo>
                    <a:pt x="9057" y="7087"/>
                    <a:pt x="9098" y="7099"/>
                    <a:pt x="9140" y="7099"/>
                  </a:cubicBezTo>
                  <a:cubicBezTo>
                    <a:pt x="9247" y="7099"/>
                    <a:pt x="9355" y="7020"/>
                    <a:pt x="9455" y="6906"/>
                  </a:cubicBezTo>
                  <a:cubicBezTo>
                    <a:pt x="9490" y="6477"/>
                    <a:pt x="8990" y="6406"/>
                    <a:pt x="9002" y="6001"/>
                  </a:cubicBezTo>
                  <a:cubicBezTo>
                    <a:pt x="8978" y="5894"/>
                    <a:pt x="8943" y="5775"/>
                    <a:pt x="8931" y="5667"/>
                  </a:cubicBezTo>
                  <a:cubicBezTo>
                    <a:pt x="8907" y="5548"/>
                    <a:pt x="8883" y="5429"/>
                    <a:pt x="8847" y="5334"/>
                  </a:cubicBezTo>
                  <a:cubicBezTo>
                    <a:pt x="8775" y="5230"/>
                    <a:pt x="8738" y="5099"/>
                    <a:pt x="8611" y="5099"/>
                  </a:cubicBezTo>
                  <a:cubicBezTo>
                    <a:pt x="8593" y="5099"/>
                    <a:pt x="8572" y="5102"/>
                    <a:pt x="8550" y="5108"/>
                  </a:cubicBezTo>
                  <a:cubicBezTo>
                    <a:pt x="8502" y="5155"/>
                    <a:pt x="8466" y="5191"/>
                    <a:pt x="8454" y="5251"/>
                  </a:cubicBezTo>
                  <a:cubicBezTo>
                    <a:pt x="8347" y="5810"/>
                    <a:pt x="7966" y="6167"/>
                    <a:pt x="7681" y="6596"/>
                  </a:cubicBezTo>
                  <a:cubicBezTo>
                    <a:pt x="7609" y="6707"/>
                    <a:pt x="7523" y="6753"/>
                    <a:pt x="7423" y="6753"/>
                  </a:cubicBezTo>
                  <a:cubicBezTo>
                    <a:pt x="7340" y="6753"/>
                    <a:pt x="7247" y="6721"/>
                    <a:pt x="7145" y="6668"/>
                  </a:cubicBezTo>
                  <a:cubicBezTo>
                    <a:pt x="7007" y="6593"/>
                    <a:pt x="6909" y="6556"/>
                    <a:pt x="6831" y="6556"/>
                  </a:cubicBezTo>
                  <a:cubicBezTo>
                    <a:pt x="6673" y="6556"/>
                    <a:pt x="6602" y="6709"/>
                    <a:pt x="6466" y="7013"/>
                  </a:cubicBezTo>
                  <a:cubicBezTo>
                    <a:pt x="6379" y="7196"/>
                    <a:pt x="6284" y="7568"/>
                    <a:pt x="6023" y="7568"/>
                  </a:cubicBezTo>
                  <a:cubicBezTo>
                    <a:pt x="5962" y="7568"/>
                    <a:pt x="5892" y="7548"/>
                    <a:pt x="5811" y="7501"/>
                  </a:cubicBezTo>
                  <a:cubicBezTo>
                    <a:pt x="5702" y="7441"/>
                    <a:pt x="5602" y="7415"/>
                    <a:pt x="5511" y="7415"/>
                  </a:cubicBezTo>
                  <a:cubicBezTo>
                    <a:pt x="5225" y="7415"/>
                    <a:pt x="5021" y="7668"/>
                    <a:pt x="4859" y="7894"/>
                  </a:cubicBezTo>
                  <a:cubicBezTo>
                    <a:pt x="4561" y="8275"/>
                    <a:pt x="4204" y="8501"/>
                    <a:pt x="3763" y="8584"/>
                  </a:cubicBezTo>
                  <a:cubicBezTo>
                    <a:pt x="3382" y="8811"/>
                    <a:pt x="3120" y="9275"/>
                    <a:pt x="2668" y="9358"/>
                  </a:cubicBezTo>
                  <a:cubicBezTo>
                    <a:pt x="2382" y="9715"/>
                    <a:pt x="2025" y="9989"/>
                    <a:pt x="1739" y="10347"/>
                  </a:cubicBezTo>
                  <a:cubicBezTo>
                    <a:pt x="1501" y="10608"/>
                    <a:pt x="1180" y="10751"/>
                    <a:pt x="989" y="11025"/>
                  </a:cubicBezTo>
                  <a:cubicBezTo>
                    <a:pt x="933" y="11105"/>
                    <a:pt x="882" y="11130"/>
                    <a:pt x="835" y="11130"/>
                  </a:cubicBezTo>
                  <a:cubicBezTo>
                    <a:pt x="758" y="11130"/>
                    <a:pt x="691" y="11063"/>
                    <a:pt x="625" y="11063"/>
                  </a:cubicBezTo>
                  <a:cubicBezTo>
                    <a:pt x="611" y="11063"/>
                    <a:pt x="598" y="11066"/>
                    <a:pt x="584" y="11073"/>
                  </a:cubicBezTo>
                  <a:cubicBezTo>
                    <a:pt x="406" y="11287"/>
                    <a:pt x="203" y="11490"/>
                    <a:pt x="13" y="11704"/>
                  </a:cubicBezTo>
                  <a:cubicBezTo>
                    <a:pt x="1" y="12001"/>
                    <a:pt x="239" y="12001"/>
                    <a:pt x="406" y="12073"/>
                  </a:cubicBezTo>
                  <a:cubicBezTo>
                    <a:pt x="537" y="12085"/>
                    <a:pt x="608" y="12204"/>
                    <a:pt x="680" y="12323"/>
                  </a:cubicBezTo>
                  <a:cubicBezTo>
                    <a:pt x="1025" y="12835"/>
                    <a:pt x="1025" y="12894"/>
                    <a:pt x="525" y="13168"/>
                  </a:cubicBezTo>
                  <a:cubicBezTo>
                    <a:pt x="430" y="13216"/>
                    <a:pt x="346" y="13264"/>
                    <a:pt x="346" y="13383"/>
                  </a:cubicBezTo>
                  <a:cubicBezTo>
                    <a:pt x="357" y="13545"/>
                    <a:pt x="476" y="13648"/>
                    <a:pt x="578" y="13648"/>
                  </a:cubicBezTo>
                  <a:cubicBezTo>
                    <a:pt x="588" y="13648"/>
                    <a:pt x="598" y="13647"/>
                    <a:pt x="608" y="13645"/>
                  </a:cubicBezTo>
                  <a:cubicBezTo>
                    <a:pt x="647" y="13638"/>
                    <a:pt x="682" y="13635"/>
                    <a:pt x="715" y="13635"/>
                  </a:cubicBezTo>
                  <a:cubicBezTo>
                    <a:pt x="986" y="13635"/>
                    <a:pt x="1068" y="13847"/>
                    <a:pt x="1132" y="14145"/>
                  </a:cubicBezTo>
                  <a:cubicBezTo>
                    <a:pt x="1156" y="14228"/>
                    <a:pt x="1239" y="14299"/>
                    <a:pt x="1323" y="14347"/>
                  </a:cubicBezTo>
                  <a:cubicBezTo>
                    <a:pt x="1346" y="14353"/>
                    <a:pt x="1373" y="14356"/>
                    <a:pt x="1400" y="14356"/>
                  </a:cubicBezTo>
                  <a:cubicBezTo>
                    <a:pt x="1427" y="14356"/>
                    <a:pt x="1454" y="14353"/>
                    <a:pt x="1477" y="14347"/>
                  </a:cubicBezTo>
                  <a:cubicBezTo>
                    <a:pt x="1571" y="14332"/>
                    <a:pt x="1666" y="14318"/>
                    <a:pt x="1757" y="14318"/>
                  </a:cubicBezTo>
                  <a:cubicBezTo>
                    <a:pt x="1956" y="14318"/>
                    <a:pt x="2137" y="14384"/>
                    <a:pt x="2251" y="14645"/>
                  </a:cubicBezTo>
                  <a:cubicBezTo>
                    <a:pt x="2264" y="14646"/>
                    <a:pt x="2277" y="14647"/>
                    <a:pt x="2289" y="14647"/>
                  </a:cubicBezTo>
                  <a:cubicBezTo>
                    <a:pt x="2550" y="14647"/>
                    <a:pt x="2738" y="14336"/>
                    <a:pt x="3008" y="14336"/>
                  </a:cubicBezTo>
                  <a:cubicBezTo>
                    <a:pt x="3037" y="14336"/>
                    <a:pt x="3066" y="14339"/>
                    <a:pt x="3097" y="14347"/>
                  </a:cubicBezTo>
                  <a:cubicBezTo>
                    <a:pt x="3144" y="14347"/>
                    <a:pt x="3204" y="14347"/>
                    <a:pt x="3239" y="14335"/>
                  </a:cubicBezTo>
                  <a:cubicBezTo>
                    <a:pt x="3525" y="14359"/>
                    <a:pt x="3597" y="14585"/>
                    <a:pt x="3644" y="14859"/>
                  </a:cubicBezTo>
                  <a:cubicBezTo>
                    <a:pt x="3597" y="15220"/>
                    <a:pt x="3693" y="15407"/>
                    <a:pt x="3940" y="15407"/>
                  </a:cubicBezTo>
                  <a:cubicBezTo>
                    <a:pt x="4003" y="15407"/>
                    <a:pt x="4075" y="15395"/>
                    <a:pt x="4156" y="15371"/>
                  </a:cubicBezTo>
                  <a:cubicBezTo>
                    <a:pt x="4335" y="15276"/>
                    <a:pt x="4513" y="15192"/>
                    <a:pt x="4668" y="15097"/>
                  </a:cubicBezTo>
                  <a:cubicBezTo>
                    <a:pt x="4704" y="15049"/>
                    <a:pt x="4716" y="14990"/>
                    <a:pt x="4752" y="14942"/>
                  </a:cubicBezTo>
                  <a:cubicBezTo>
                    <a:pt x="4954" y="14502"/>
                    <a:pt x="4966" y="14502"/>
                    <a:pt x="5359" y="14347"/>
                  </a:cubicBezTo>
                  <a:cubicBezTo>
                    <a:pt x="5585" y="14264"/>
                    <a:pt x="5716" y="14026"/>
                    <a:pt x="5966" y="13930"/>
                  </a:cubicBezTo>
                  <a:cubicBezTo>
                    <a:pt x="6145" y="13871"/>
                    <a:pt x="6037" y="13633"/>
                    <a:pt x="5966" y="13502"/>
                  </a:cubicBezTo>
                  <a:cubicBezTo>
                    <a:pt x="5920" y="13401"/>
                    <a:pt x="5866" y="13370"/>
                    <a:pt x="5808" y="13370"/>
                  </a:cubicBezTo>
                  <a:cubicBezTo>
                    <a:pt x="5717" y="13370"/>
                    <a:pt x="5616" y="13448"/>
                    <a:pt x="5520" y="13448"/>
                  </a:cubicBezTo>
                  <a:cubicBezTo>
                    <a:pt x="5513" y="13448"/>
                    <a:pt x="5507" y="13447"/>
                    <a:pt x="5500" y="13447"/>
                  </a:cubicBezTo>
                  <a:lnTo>
                    <a:pt x="5500" y="13447"/>
                  </a:lnTo>
                  <a:cubicBezTo>
                    <a:pt x="5605" y="13370"/>
                    <a:pt x="5705" y="13315"/>
                    <a:pt x="5796" y="13315"/>
                  </a:cubicBezTo>
                  <a:cubicBezTo>
                    <a:pt x="5897" y="13315"/>
                    <a:pt x="5987" y="13382"/>
                    <a:pt x="6061" y="13561"/>
                  </a:cubicBezTo>
                  <a:cubicBezTo>
                    <a:pt x="6121" y="13704"/>
                    <a:pt x="6204" y="13787"/>
                    <a:pt x="6359" y="13787"/>
                  </a:cubicBezTo>
                  <a:cubicBezTo>
                    <a:pt x="6418" y="13787"/>
                    <a:pt x="6454" y="13764"/>
                    <a:pt x="6502" y="13740"/>
                  </a:cubicBezTo>
                  <a:cubicBezTo>
                    <a:pt x="6966" y="13216"/>
                    <a:pt x="7550" y="12918"/>
                    <a:pt x="8121" y="12609"/>
                  </a:cubicBezTo>
                  <a:cubicBezTo>
                    <a:pt x="8228" y="12549"/>
                    <a:pt x="8335" y="12478"/>
                    <a:pt x="8466" y="12478"/>
                  </a:cubicBezTo>
                  <a:cubicBezTo>
                    <a:pt x="8800" y="12478"/>
                    <a:pt x="9109" y="12442"/>
                    <a:pt x="9276" y="12061"/>
                  </a:cubicBezTo>
                  <a:cubicBezTo>
                    <a:pt x="9292" y="11872"/>
                    <a:pt x="9333" y="11808"/>
                    <a:pt x="9385" y="11808"/>
                  </a:cubicBezTo>
                  <a:cubicBezTo>
                    <a:pt x="9447" y="11808"/>
                    <a:pt x="9526" y="11900"/>
                    <a:pt x="9597" y="11978"/>
                  </a:cubicBezTo>
                  <a:cubicBezTo>
                    <a:pt x="9658" y="12004"/>
                    <a:pt x="9712" y="12015"/>
                    <a:pt x="9763" y="12015"/>
                  </a:cubicBezTo>
                  <a:cubicBezTo>
                    <a:pt x="9921" y="12015"/>
                    <a:pt x="10034" y="11896"/>
                    <a:pt x="10133" y="11716"/>
                  </a:cubicBezTo>
                  <a:cubicBezTo>
                    <a:pt x="10205" y="11597"/>
                    <a:pt x="9990" y="11490"/>
                    <a:pt x="10121" y="11442"/>
                  </a:cubicBezTo>
                  <a:cubicBezTo>
                    <a:pt x="10669" y="11228"/>
                    <a:pt x="10967" y="10597"/>
                    <a:pt x="11502" y="10347"/>
                  </a:cubicBezTo>
                  <a:cubicBezTo>
                    <a:pt x="11812" y="10013"/>
                    <a:pt x="12288" y="10061"/>
                    <a:pt x="12610" y="9739"/>
                  </a:cubicBezTo>
                  <a:cubicBezTo>
                    <a:pt x="12828" y="9739"/>
                    <a:pt x="13047" y="9676"/>
                    <a:pt x="13282" y="9676"/>
                  </a:cubicBezTo>
                  <a:cubicBezTo>
                    <a:pt x="13316" y="9676"/>
                    <a:pt x="13349" y="9677"/>
                    <a:pt x="13384" y="9680"/>
                  </a:cubicBezTo>
                  <a:cubicBezTo>
                    <a:pt x="13562" y="9632"/>
                    <a:pt x="13586" y="9465"/>
                    <a:pt x="13622" y="9287"/>
                  </a:cubicBezTo>
                  <a:cubicBezTo>
                    <a:pt x="13622" y="9059"/>
                    <a:pt x="13715" y="9023"/>
                    <a:pt x="13826" y="9023"/>
                  </a:cubicBezTo>
                  <a:cubicBezTo>
                    <a:pt x="13878" y="9023"/>
                    <a:pt x="13934" y="9031"/>
                    <a:pt x="13986" y="9031"/>
                  </a:cubicBezTo>
                  <a:cubicBezTo>
                    <a:pt x="14008" y="9031"/>
                    <a:pt x="14030" y="9029"/>
                    <a:pt x="14050" y="9025"/>
                  </a:cubicBezTo>
                  <a:cubicBezTo>
                    <a:pt x="14122" y="9001"/>
                    <a:pt x="14193" y="8977"/>
                    <a:pt x="14253" y="8918"/>
                  </a:cubicBezTo>
                  <a:cubicBezTo>
                    <a:pt x="14539" y="8394"/>
                    <a:pt x="15086" y="8573"/>
                    <a:pt x="15479" y="8322"/>
                  </a:cubicBezTo>
                  <a:cubicBezTo>
                    <a:pt x="15717" y="8203"/>
                    <a:pt x="15955" y="8084"/>
                    <a:pt x="16158" y="7930"/>
                  </a:cubicBezTo>
                  <a:cubicBezTo>
                    <a:pt x="16444" y="7680"/>
                    <a:pt x="16134" y="7275"/>
                    <a:pt x="16336" y="7013"/>
                  </a:cubicBezTo>
                  <a:lnTo>
                    <a:pt x="16336" y="7013"/>
                  </a:lnTo>
                  <a:cubicBezTo>
                    <a:pt x="16336" y="7191"/>
                    <a:pt x="16193" y="7382"/>
                    <a:pt x="16384" y="7513"/>
                  </a:cubicBezTo>
                  <a:cubicBezTo>
                    <a:pt x="16426" y="7542"/>
                    <a:pt x="16467" y="7555"/>
                    <a:pt x="16506" y="7555"/>
                  </a:cubicBezTo>
                  <a:cubicBezTo>
                    <a:pt x="16609" y="7555"/>
                    <a:pt x="16699" y="7468"/>
                    <a:pt x="16777" y="7382"/>
                  </a:cubicBezTo>
                  <a:cubicBezTo>
                    <a:pt x="16904" y="7223"/>
                    <a:pt x="17038" y="7162"/>
                    <a:pt x="17179" y="7162"/>
                  </a:cubicBezTo>
                  <a:cubicBezTo>
                    <a:pt x="17302" y="7162"/>
                    <a:pt x="17430" y="7208"/>
                    <a:pt x="17563" y="7275"/>
                  </a:cubicBezTo>
                  <a:cubicBezTo>
                    <a:pt x="17741" y="7370"/>
                    <a:pt x="17908" y="7513"/>
                    <a:pt x="18110" y="7537"/>
                  </a:cubicBezTo>
                  <a:cubicBezTo>
                    <a:pt x="18456" y="7299"/>
                    <a:pt x="18753" y="7001"/>
                    <a:pt x="19003" y="6668"/>
                  </a:cubicBezTo>
                  <a:cubicBezTo>
                    <a:pt x="19122" y="6477"/>
                    <a:pt x="19170" y="6227"/>
                    <a:pt x="19361" y="6060"/>
                  </a:cubicBezTo>
                  <a:lnTo>
                    <a:pt x="19361" y="6060"/>
                  </a:lnTo>
                  <a:cubicBezTo>
                    <a:pt x="19343" y="6527"/>
                    <a:pt x="19494" y="6790"/>
                    <a:pt x="19762" y="6790"/>
                  </a:cubicBezTo>
                  <a:cubicBezTo>
                    <a:pt x="19851" y="6790"/>
                    <a:pt x="19951" y="6762"/>
                    <a:pt x="20063" y="6703"/>
                  </a:cubicBezTo>
                  <a:cubicBezTo>
                    <a:pt x="20111" y="6668"/>
                    <a:pt x="20146" y="6656"/>
                    <a:pt x="20194" y="6620"/>
                  </a:cubicBezTo>
                  <a:cubicBezTo>
                    <a:pt x="20408" y="6548"/>
                    <a:pt x="20706" y="6644"/>
                    <a:pt x="20777" y="6310"/>
                  </a:cubicBezTo>
                  <a:cubicBezTo>
                    <a:pt x="20790" y="6251"/>
                    <a:pt x="20779" y="6212"/>
                    <a:pt x="20754" y="6183"/>
                  </a:cubicBezTo>
                  <a:lnTo>
                    <a:pt x="20754" y="6183"/>
                  </a:lnTo>
                  <a:cubicBezTo>
                    <a:pt x="20885" y="6267"/>
                    <a:pt x="21020" y="6342"/>
                    <a:pt x="21175" y="6342"/>
                  </a:cubicBezTo>
                  <a:cubicBezTo>
                    <a:pt x="21220" y="6342"/>
                    <a:pt x="21265" y="6336"/>
                    <a:pt x="21313" y="6322"/>
                  </a:cubicBezTo>
                  <a:cubicBezTo>
                    <a:pt x="21373" y="6298"/>
                    <a:pt x="21432" y="6263"/>
                    <a:pt x="21480" y="6191"/>
                  </a:cubicBezTo>
                  <a:cubicBezTo>
                    <a:pt x="21492" y="6144"/>
                    <a:pt x="21480" y="6108"/>
                    <a:pt x="21444" y="6060"/>
                  </a:cubicBezTo>
                  <a:cubicBezTo>
                    <a:pt x="21420" y="6025"/>
                    <a:pt x="21420" y="6001"/>
                    <a:pt x="21420" y="5965"/>
                  </a:cubicBezTo>
                  <a:lnTo>
                    <a:pt x="21420" y="5965"/>
                  </a:lnTo>
                  <a:cubicBezTo>
                    <a:pt x="21444" y="5989"/>
                    <a:pt x="21444" y="6025"/>
                    <a:pt x="21480" y="6048"/>
                  </a:cubicBezTo>
                  <a:cubicBezTo>
                    <a:pt x="21510" y="6060"/>
                    <a:pt x="21542" y="6066"/>
                    <a:pt x="21575" y="6066"/>
                  </a:cubicBezTo>
                  <a:cubicBezTo>
                    <a:pt x="21608" y="6066"/>
                    <a:pt x="21641" y="6060"/>
                    <a:pt x="21670" y="6048"/>
                  </a:cubicBezTo>
                  <a:cubicBezTo>
                    <a:pt x="21813" y="5906"/>
                    <a:pt x="21992" y="5953"/>
                    <a:pt x="22159" y="5894"/>
                  </a:cubicBezTo>
                  <a:cubicBezTo>
                    <a:pt x="22366" y="5746"/>
                    <a:pt x="22540" y="5475"/>
                    <a:pt x="22804" y="5475"/>
                  </a:cubicBezTo>
                  <a:cubicBezTo>
                    <a:pt x="22859" y="5475"/>
                    <a:pt x="22917" y="5486"/>
                    <a:pt x="22980" y="5513"/>
                  </a:cubicBezTo>
                  <a:cubicBezTo>
                    <a:pt x="23349" y="5655"/>
                    <a:pt x="23742" y="5596"/>
                    <a:pt x="24111" y="5703"/>
                  </a:cubicBezTo>
                  <a:cubicBezTo>
                    <a:pt x="24671" y="5644"/>
                    <a:pt x="25254" y="5584"/>
                    <a:pt x="25707" y="5132"/>
                  </a:cubicBezTo>
                  <a:cubicBezTo>
                    <a:pt x="25742" y="5097"/>
                    <a:pt x="25767" y="5084"/>
                    <a:pt x="25788" y="5084"/>
                  </a:cubicBezTo>
                  <a:cubicBezTo>
                    <a:pt x="25838" y="5084"/>
                    <a:pt x="25859" y="5155"/>
                    <a:pt x="25909" y="5155"/>
                  </a:cubicBezTo>
                  <a:cubicBezTo>
                    <a:pt x="26244" y="5164"/>
                    <a:pt x="26579" y="5408"/>
                    <a:pt x="26886" y="5408"/>
                  </a:cubicBezTo>
                  <a:cubicBezTo>
                    <a:pt x="26993" y="5408"/>
                    <a:pt x="27096" y="5378"/>
                    <a:pt x="27195" y="5298"/>
                  </a:cubicBezTo>
                  <a:cubicBezTo>
                    <a:pt x="27438" y="5099"/>
                    <a:pt x="27684" y="5042"/>
                    <a:pt x="27929" y="5042"/>
                  </a:cubicBezTo>
                  <a:cubicBezTo>
                    <a:pt x="28245" y="5042"/>
                    <a:pt x="28560" y="5136"/>
                    <a:pt x="28870" y="5136"/>
                  </a:cubicBezTo>
                  <a:cubicBezTo>
                    <a:pt x="28907" y="5136"/>
                    <a:pt x="28944" y="5135"/>
                    <a:pt x="28981" y="5132"/>
                  </a:cubicBezTo>
                  <a:cubicBezTo>
                    <a:pt x="29779" y="5096"/>
                    <a:pt x="29826" y="5167"/>
                    <a:pt x="29898" y="4286"/>
                  </a:cubicBezTo>
                  <a:cubicBezTo>
                    <a:pt x="29898" y="4179"/>
                    <a:pt x="29886" y="4084"/>
                    <a:pt x="29886" y="3977"/>
                  </a:cubicBezTo>
                  <a:cubicBezTo>
                    <a:pt x="29898" y="3786"/>
                    <a:pt x="29969" y="3572"/>
                    <a:pt x="29826" y="3381"/>
                  </a:cubicBezTo>
                  <a:cubicBezTo>
                    <a:pt x="29716" y="3238"/>
                    <a:pt x="29830" y="3105"/>
                    <a:pt x="29895" y="3105"/>
                  </a:cubicBezTo>
                  <a:cubicBezTo>
                    <a:pt x="29900" y="3105"/>
                    <a:pt x="29905" y="3106"/>
                    <a:pt x="29909" y="3108"/>
                  </a:cubicBezTo>
                  <a:cubicBezTo>
                    <a:pt x="30011" y="3160"/>
                    <a:pt x="30111" y="3179"/>
                    <a:pt x="30209" y="3179"/>
                  </a:cubicBezTo>
                  <a:cubicBezTo>
                    <a:pt x="30504" y="3179"/>
                    <a:pt x="30787" y="3003"/>
                    <a:pt x="31085" y="3003"/>
                  </a:cubicBezTo>
                  <a:cubicBezTo>
                    <a:pt x="31141" y="3003"/>
                    <a:pt x="31198" y="3010"/>
                    <a:pt x="31255" y="3024"/>
                  </a:cubicBezTo>
                  <a:cubicBezTo>
                    <a:pt x="31289" y="3033"/>
                    <a:pt x="31328" y="3041"/>
                    <a:pt x="31361" y="3041"/>
                  </a:cubicBezTo>
                  <a:cubicBezTo>
                    <a:pt x="31375" y="3041"/>
                    <a:pt x="31387" y="3040"/>
                    <a:pt x="31398" y="3036"/>
                  </a:cubicBezTo>
                  <a:cubicBezTo>
                    <a:pt x="31409" y="3058"/>
                    <a:pt x="31421" y="3067"/>
                    <a:pt x="31432" y="3067"/>
                  </a:cubicBezTo>
                  <a:cubicBezTo>
                    <a:pt x="31480" y="3067"/>
                    <a:pt x="31523" y="2912"/>
                    <a:pt x="31562" y="2912"/>
                  </a:cubicBezTo>
                  <a:cubicBezTo>
                    <a:pt x="31579" y="2912"/>
                    <a:pt x="31596" y="2944"/>
                    <a:pt x="31612" y="3036"/>
                  </a:cubicBezTo>
                  <a:cubicBezTo>
                    <a:pt x="31644" y="3290"/>
                    <a:pt x="31741" y="3351"/>
                    <a:pt x="31860" y="3351"/>
                  </a:cubicBezTo>
                  <a:cubicBezTo>
                    <a:pt x="31970" y="3351"/>
                    <a:pt x="32098" y="3299"/>
                    <a:pt x="32208" y="3299"/>
                  </a:cubicBezTo>
                  <a:cubicBezTo>
                    <a:pt x="32246" y="3299"/>
                    <a:pt x="32282" y="3305"/>
                    <a:pt x="32315" y="3322"/>
                  </a:cubicBezTo>
                  <a:cubicBezTo>
                    <a:pt x="32624" y="3167"/>
                    <a:pt x="33100" y="3405"/>
                    <a:pt x="33243" y="2869"/>
                  </a:cubicBezTo>
                  <a:cubicBezTo>
                    <a:pt x="33327" y="2560"/>
                    <a:pt x="33517" y="2393"/>
                    <a:pt x="33708" y="2215"/>
                  </a:cubicBezTo>
                  <a:cubicBezTo>
                    <a:pt x="33862" y="1953"/>
                    <a:pt x="33755" y="1726"/>
                    <a:pt x="33636" y="1488"/>
                  </a:cubicBezTo>
                  <a:lnTo>
                    <a:pt x="33648" y="1488"/>
                  </a:lnTo>
                  <a:cubicBezTo>
                    <a:pt x="33315" y="1405"/>
                    <a:pt x="32969" y="1262"/>
                    <a:pt x="32767" y="881"/>
                  </a:cubicBezTo>
                  <a:cubicBezTo>
                    <a:pt x="32338" y="667"/>
                    <a:pt x="31755" y="845"/>
                    <a:pt x="31433" y="286"/>
                  </a:cubicBezTo>
                  <a:cubicBezTo>
                    <a:pt x="31298" y="255"/>
                    <a:pt x="31173" y="160"/>
                    <a:pt x="31032" y="160"/>
                  </a:cubicBezTo>
                  <a:cubicBezTo>
                    <a:pt x="31011" y="160"/>
                    <a:pt x="30990" y="162"/>
                    <a:pt x="30969" y="167"/>
                  </a:cubicBezTo>
                  <a:cubicBezTo>
                    <a:pt x="30776" y="176"/>
                    <a:pt x="30583" y="191"/>
                    <a:pt x="30392" y="191"/>
                  </a:cubicBezTo>
                  <a:cubicBezTo>
                    <a:pt x="30099" y="191"/>
                    <a:pt x="29809" y="156"/>
                    <a:pt x="29528" y="12"/>
                  </a:cubicBezTo>
                  <a:cubicBezTo>
                    <a:pt x="29513" y="9"/>
                    <a:pt x="29497" y="7"/>
                    <a:pt x="29481" y="7"/>
                  </a:cubicBezTo>
                  <a:cubicBezTo>
                    <a:pt x="29438" y="7"/>
                    <a:pt x="29397" y="18"/>
                    <a:pt x="29362" y="36"/>
                  </a:cubicBezTo>
                  <a:cubicBezTo>
                    <a:pt x="29280" y="139"/>
                    <a:pt x="29201" y="175"/>
                    <a:pt x="29123" y="175"/>
                  </a:cubicBezTo>
                  <a:cubicBezTo>
                    <a:pt x="28949" y="175"/>
                    <a:pt x="28780" y="0"/>
                    <a:pt x="286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333374" y="-1290770"/>
              <a:ext cx="155212" cy="114657"/>
            </a:xfrm>
            <a:custGeom>
              <a:avLst/>
              <a:gdLst/>
              <a:ahLst/>
              <a:cxnLst/>
              <a:rect l="l" t="t" r="r" b="b"/>
              <a:pathLst>
                <a:path w="4918" h="3633" extrusionOk="0">
                  <a:moveTo>
                    <a:pt x="4594" y="0"/>
                  </a:moveTo>
                  <a:cubicBezTo>
                    <a:pt x="4576" y="0"/>
                    <a:pt x="4557" y="2"/>
                    <a:pt x="4537" y="4"/>
                  </a:cubicBezTo>
                  <a:cubicBezTo>
                    <a:pt x="4529" y="4"/>
                    <a:pt x="4522" y="3"/>
                    <a:pt x="4515" y="3"/>
                  </a:cubicBezTo>
                  <a:cubicBezTo>
                    <a:pt x="4368" y="3"/>
                    <a:pt x="4233" y="115"/>
                    <a:pt x="4108" y="183"/>
                  </a:cubicBezTo>
                  <a:cubicBezTo>
                    <a:pt x="3965" y="266"/>
                    <a:pt x="3822" y="373"/>
                    <a:pt x="3691" y="469"/>
                  </a:cubicBezTo>
                  <a:cubicBezTo>
                    <a:pt x="3394" y="564"/>
                    <a:pt x="3132" y="719"/>
                    <a:pt x="2894" y="945"/>
                  </a:cubicBezTo>
                  <a:cubicBezTo>
                    <a:pt x="2572" y="1159"/>
                    <a:pt x="2274" y="1373"/>
                    <a:pt x="1965" y="1600"/>
                  </a:cubicBezTo>
                  <a:cubicBezTo>
                    <a:pt x="1786" y="1719"/>
                    <a:pt x="1596" y="1802"/>
                    <a:pt x="1441" y="1981"/>
                  </a:cubicBezTo>
                  <a:cubicBezTo>
                    <a:pt x="1143" y="2195"/>
                    <a:pt x="893" y="2493"/>
                    <a:pt x="536" y="2612"/>
                  </a:cubicBezTo>
                  <a:cubicBezTo>
                    <a:pt x="412" y="2736"/>
                    <a:pt x="352" y="2947"/>
                    <a:pt x="152" y="2947"/>
                  </a:cubicBezTo>
                  <a:cubicBezTo>
                    <a:pt x="141" y="2947"/>
                    <a:pt x="130" y="2946"/>
                    <a:pt x="119" y="2945"/>
                  </a:cubicBezTo>
                  <a:cubicBezTo>
                    <a:pt x="96" y="2993"/>
                    <a:pt x="48" y="3052"/>
                    <a:pt x="0" y="3100"/>
                  </a:cubicBezTo>
                  <a:cubicBezTo>
                    <a:pt x="12" y="3147"/>
                    <a:pt x="36" y="3195"/>
                    <a:pt x="60" y="3231"/>
                  </a:cubicBezTo>
                  <a:cubicBezTo>
                    <a:pt x="107" y="3338"/>
                    <a:pt x="96" y="3445"/>
                    <a:pt x="96" y="3540"/>
                  </a:cubicBezTo>
                  <a:cubicBezTo>
                    <a:pt x="107" y="3576"/>
                    <a:pt x="119" y="3588"/>
                    <a:pt x="131" y="3624"/>
                  </a:cubicBezTo>
                  <a:cubicBezTo>
                    <a:pt x="216" y="3629"/>
                    <a:pt x="282" y="3632"/>
                    <a:pt x="336" y="3632"/>
                  </a:cubicBezTo>
                  <a:cubicBezTo>
                    <a:pt x="539" y="3632"/>
                    <a:pt x="559" y="3583"/>
                    <a:pt x="691" y="3386"/>
                  </a:cubicBezTo>
                  <a:cubicBezTo>
                    <a:pt x="727" y="3314"/>
                    <a:pt x="858" y="3290"/>
                    <a:pt x="941" y="3278"/>
                  </a:cubicBezTo>
                  <a:cubicBezTo>
                    <a:pt x="943" y="3278"/>
                    <a:pt x="946" y="3278"/>
                    <a:pt x="948" y="3278"/>
                  </a:cubicBezTo>
                  <a:cubicBezTo>
                    <a:pt x="1023" y="3278"/>
                    <a:pt x="1082" y="3402"/>
                    <a:pt x="1171" y="3402"/>
                  </a:cubicBezTo>
                  <a:cubicBezTo>
                    <a:pt x="1205" y="3402"/>
                    <a:pt x="1242" y="3385"/>
                    <a:pt x="1286" y="3338"/>
                  </a:cubicBezTo>
                  <a:cubicBezTo>
                    <a:pt x="869" y="2755"/>
                    <a:pt x="1584" y="2909"/>
                    <a:pt x="1655" y="2600"/>
                  </a:cubicBezTo>
                  <a:cubicBezTo>
                    <a:pt x="1682" y="2484"/>
                    <a:pt x="1740" y="2443"/>
                    <a:pt x="1808" y="2443"/>
                  </a:cubicBezTo>
                  <a:cubicBezTo>
                    <a:pt x="1893" y="2443"/>
                    <a:pt x="1994" y="2509"/>
                    <a:pt x="2060" y="2576"/>
                  </a:cubicBezTo>
                  <a:cubicBezTo>
                    <a:pt x="2165" y="2674"/>
                    <a:pt x="2251" y="2713"/>
                    <a:pt x="2322" y="2713"/>
                  </a:cubicBezTo>
                  <a:cubicBezTo>
                    <a:pt x="2596" y="2713"/>
                    <a:pt x="2677" y="2150"/>
                    <a:pt x="2949" y="2150"/>
                  </a:cubicBezTo>
                  <a:cubicBezTo>
                    <a:pt x="2969" y="2150"/>
                    <a:pt x="2990" y="2153"/>
                    <a:pt x="3013" y="2159"/>
                  </a:cubicBezTo>
                  <a:cubicBezTo>
                    <a:pt x="3015" y="2162"/>
                    <a:pt x="3019" y="2163"/>
                    <a:pt x="3023" y="2163"/>
                  </a:cubicBezTo>
                  <a:cubicBezTo>
                    <a:pt x="3050" y="2163"/>
                    <a:pt x="3099" y="2095"/>
                    <a:pt x="3120" y="2064"/>
                  </a:cubicBezTo>
                  <a:cubicBezTo>
                    <a:pt x="3144" y="1969"/>
                    <a:pt x="3120" y="1885"/>
                    <a:pt x="3024" y="1862"/>
                  </a:cubicBezTo>
                  <a:cubicBezTo>
                    <a:pt x="3018" y="1860"/>
                    <a:pt x="3012" y="1860"/>
                    <a:pt x="3005" y="1860"/>
                  </a:cubicBezTo>
                  <a:cubicBezTo>
                    <a:pt x="2980" y="1860"/>
                    <a:pt x="2952" y="1865"/>
                    <a:pt x="2927" y="1865"/>
                  </a:cubicBezTo>
                  <a:cubicBezTo>
                    <a:pt x="2879" y="1865"/>
                    <a:pt x="2846" y="1846"/>
                    <a:pt x="2882" y="1731"/>
                  </a:cubicBezTo>
                  <a:cubicBezTo>
                    <a:pt x="2891" y="1667"/>
                    <a:pt x="2934" y="1638"/>
                    <a:pt x="2996" y="1638"/>
                  </a:cubicBezTo>
                  <a:cubicBezTo>
                    <a:pt x="3015" y="1638"/>
                    <a:pt x="3037" y="1641"/>
                    <a:pt x="3060" y="1647"/>
                  </a:cubicBezTo>
                  <a:cubicBezTo>
                    <a:pt x="3086" y="1652"/>
                    <a:pt x="3113" y="1654"/>
                    <a:pt x="3141" y="1654"/>
                  </a:cubicBezTo>
                  <a:cubicBezTo>
                    <a:pt x="3193" y="1654"/>
                    <a:pt x="3247" y="1648"/>
                    <a:pt x="3299" y="1648"/>
                  </a:cubicBezTo>
                  <a:cubicBezTo>
                    <a:pt x="3412" y="1648"/>
                    <a:pt x="3516" y="1676"/>
                    <a:pt x="3572" y="1850"/>
                  </a:cubicBezTo>
                  <a:cubicBezTo>
                    <a:pt x="3612" y="1940"/>
                    <a:pt x="3627" y="2013"/>
                    <a:pt x="3715" y="2013"/>
                  </a:cubicBezTo>
                  <a:cubicBezTo>
                    <a:pt x="3732" y="2013"/>
                    <a:pt x="3752" y="2010"/>
                    <a:pt x="3775" y="2004"/>
                  </a:cubicBezTo>
                  <a:cubicBezTo>
                    <a:pt x="4096" y="1897"/>
                    <a:pt x="4918" y="635"/>
                    <a:pt x="4918" y="183"/>
                  </a:cubicBezTo>
                  <a:cubicBezTo>
                    <a:pt x="4832" y="87"/>
                    <a:pt x="4747" y="0"/>
                    <a:pt x="45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184194" y="-1073107"/>
              <a:ext cx="106010" cy="121948"/>
            </a:xfrm>
            <a:custGeom>
              <a:avLst/>
              <a:gdLst/>
              <a:ahLst/>
              <a:cxnLst/>
              <a:rect l="l" t="t" r="r" b="b"/>
              <a:pathLst>
                <a:path w="3359" h="3864" extrusionOk="0">
                  <a:moveTo>
                    <a:pt x="2548" y="2358"/>
                  </a:moveTo>
                  <a:cubicBezTo>
                    <a:pt x="2584" y="2394"/>
                    <a:pt x="2620" y="2442"/>
                    <a:pt x="2644" y="2477"/>
                  </a:cubicBezTo>
                  <a:cubicBezTo>
                    <a:pt x="2584" y="2465"/>
                    <a:pt x="2584" y="2394"/>
                    <a:pt x="2548" y="2358"/>
                  </a:cubicBezTo>
                  <a:close/>
                  <a:moveTo>
                    <a:pt x="1513" y="1"/>
                  </a:moveTo>
                  <a:cubicBezTo>
                    <a:pt x="1453" y="179"/>
                    <a:pt x="1513" y="322"/>
                    <a:pt x="1596" y="489"/>
                  </a:cubicBezTo>
                  <a:cubicBezTo>
                    <a:pt x="1834" y="894"/>
                    <a:pt x="1596" y="1013"/>
                    <a:pt x="1322" y="1132"/>
                  </a:cubicBezTo>
                  <a:cubicBezTo>
                    <a:pt x="1144" y="1311"/>
                    <a:pt x="953" y="1489"/>
                    <a:pt x="774" y="1668"/>
                  </a:cubicBezTo>
                  <a:cubicBezTo>
                    <a:pt x="837" y="1918"/>
                    <a:pt x="791" y="1981"/>
                    <a:pt x="708" y="1981"/>
                  </a:cubicBezTo>
                  <a:cubicBezTo>
                    <a:pt x="632" y="1981"/>
                    <a:pt x="526" y="1929"/>
                    <a:pt x="441" y="1918"/>
                  </a:cubicBezTo>
                  <a:lnTo>
                    <a:pt x="310" y="2001"/>
                  </a:lnTo>
                  <a:cubicBezTo>
                    <a:pt x="262" y="2180"/>
                    <a:pt x="1" y="2465"/>
                    <a:pt x="251" y="2513"/>
                  </a:cubicBezTo>
                  <a:cubicBezTo>
                    <a:pt x="905" y="2632"/>
                    <a:pt x="1155" y="3180"/>
                    <a:pt x="1441" y="3716"/>
                  </a:cubicBezTo>
                  <a:cubicBezTo>
                    <a:pt x="1574" y="3789"/>
                    <a:pt x="1702" y="3863"/>
                    <a:pt x="1838" y="3863"/>
                  </a:cubicBezTo>
                  <a:cubicBezTo>
                    <a:pt x="1920" y="3863"/>
                    <a:pt x="2006" y="3836"/>
                    <a:pt x="2096" y="3763"/>
                  </a:cubicBezTo>
                  <a:lnTo>
                    <a:pt x="2144" y="3751"/>
                  </a:lnTo>
                  <a:lnTo>
                    <a:pt x="2179" y="3751"/>
                  </a:lnTo>
                  <a:cubicBezTo>
                    <a:pt x="2608" y="3406"/>
                    <a:pt x="3120" y="3216"/>
                    <a:pt x="3358" y="2632"/>
                  </a:cubicBezTo>
                  <a:cubicBezTo>
                    <a:pt x="3337" y="2309"/>
                    <a:pt x="3233" y="2146"/>
                    <a:pt x="3041" y="2146"/>
                  </a:cubicBezTo>
                  <a:cubicBezTo>
                    <a:pt x="2915" y="2146"/>
                    <a:pt x="2752" y="2217"/>
                    <a:pt x="2548" y="2358"/>
                  </a:cubicBezTo>
                  <a:cubicBezTo>
                    <a:pt x="2203" y="2168"/>
                    <a:pt x="2227" y="1846"/>
                    <a:pt x="2334" y="1513"/>
                  </a:cubicBezTo>
                  <a:cubicBezTo>
                    <a:pt x="2304" y="1504"/>
                    <a:pt x="2274" y="1501"/>
                    <a:pt x="2243" y="1501"/>
                  </a:cubicBezTo>
                  <a:cubicBezTo>
                    <a:pt x="2084" y="1501"/>
                    <a:pt x="1925" y="1598"/>
                    <a:pt x="1782" y="1598"/>
                  </a:cubicBezTo>
                  <a:cubicBezTo>
                    <a:pt x="1683" y="1598"/>
                    <a:pt x="1591" y="1551"/>
                    <a:pt x="1513" y="1394"/>
                  </a:cubicBezTo>
                  <a:cubicBezTo>
                    <a:pt x="1581" y="1333"/>
                    <a:pt x="1659" y="1318"/>
                    <a:pt x="1738" y="1318"/>
                  </a:cubicBezTo>
                  <a:cubicBezTo>
                    <a:pt x="1813" y="1318"/>
                    <a:pt x="1889" y="1331"/>
                    <a:pt x="1958" y="1331"/>
                  </a:cubicBezTo>
                  <a:cubicBezTo>
                    <a:pt x="2046" y="1331"/>
                    <a:pt x="2125" y="1310"/>
                    <a:pt x="2179" y="1215"/>
                  </a:cubicBezTo>
                  <a:cubicBezTo>
                    <a:pt x="2346" y="941"/>
                    <a:pt x="1894" y="108"/>
                    <a:pt x="15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978915" y="-1326495"/>
              <a:ext cx="196177" cy="61290"/>
            </a:xfrm>
            <a:custGeom>
              <a:avLst/>
              <a:gdLst/>
              <a:ahLst/>
              <a:cxnLst/>
              <a:rect l="l" t="t" r="r" b="b"/>
              <a:pathLst>
                <a:path w="6216" h="1942" extrusionOk="0">
                  <a:moveTo>
                    <a:pt x="5783" y="1"/>
                  </a:moveTo>
                  <a:cubicBezTo>
                    <a:pt x="5753" y="1"/>
                    <a:pt x="5719" y="16"/>
                    <a:pt x="5691" y="53"/>
                  </a:cubicBezTo>
                  <a:cubicBezTo>
                    <a:pt x="5620" y="112"/>
                    <a:pt x="5632" y="172"/>
                    <a:pt x="5632" y="255"/>
                  </a:cubicBezTo>
                  <a:cubicBezTo>
                    <a:pt x="5671" y="817"/>
                    <a:pt x="5552" y="1126"/>
                    <a:pt x="5295" y="1126"/>
                  </a:cubicBezTo>
                  <a:cubicBezTo>
                    <a:pt x="5236" y="1126"/>
                    <a:pt x="5169" y="1110"/>
                    <a:pt x="5096" y="1077"/>
                  </a:cubicBezTo>
                  <a:cubicBezTo>
                    <a:pt x="4969" y="1018"/>
                    <a:pt x="4841" y="999"/>
                    <a:pt x="4713" y="999"/>
                  </a:cubicBezTo>
                  <a:cubicBezTo>
                    <a:pt x="4497" y="999"/>
                    <a:pt x="4282" y="1052"/>
                    <a:pt x="4073" y="1052"/>
                  </a:cubicBezTo>
                  <a:cubicBezTo>
                    <a:pt x="3930" y="1052"/>
                    <a:pt x="3791" y="1028"/>
                    <a:pt x="3655" y="946"/>
                  </a:cubicBezTo>
                  <a:cubicBezTo>
                    <a:pt x="3616" y="919"/>
                    <a:pt x="3584" y="908"/>
                    <a:pt x="3558" y="908"/>
                  </a:cubicBezTo>
                  <a:cubicBezTo>
                    <a:pt x="3490" y="908"/>
                    <a:pt x="3457" y="981"/>
                    <a:pt x="3405" y="1041"/>
                  </a:cubicBezTo>
                  <a:cubicBezTo>
                    <a:pt x="3236" y="1229"/>
                    <a:pt x="3044" y="1291"/>
                    <a:pt x="2824" y="1291"/>
                  </a:cubicBezTo>
                  <a:cubicBezTo>
                    <a:pt x="2766" y="1291"/>
                    <a:pt x="2706" y="1287"/>
                    <a:pt x="2643" y="1279"/>
                  </a:cubicBezTo>
                  <a:cubicBezTo>
                    <a:pt x="2462" y="1262"/>
                    <a:pt x="2324" y="973"/>
                    <a:pt x="2134" y="973"/>
                  </a:cubicBezTo>
                  <a:cubicBezTo>
                    <a:pt x="2063" y="973"/>
                    <a:pt x="1984" y="1014"/>
                    <a:pt x="1893" y="1124"/>
                  </a:cubicBezTo>
                  <a:cubicBezTo>
                    <a:pt x="1893" y="1124"/>
                    <a:pt x="1892" y="1124"/>
                    <a:pt x="1892" y="1124"/>
                  </a:cubicBezTo>
                  <a:cubicBezTo>
                    <a:pt x="1858" y="1124"/>
                    <a:pt x="1822" y="728"/>
                    <a:pt x="1587" y="728"/>
                  </a:cubicBezTo>
                  <a:cubicBezTo>
                    <a:pt x="1575" y="728"/>
                    <a:pt x="1562" y="729"/>
                    <a:pt x="1548" y="731"/>
                  </a:cubicBezTo>
                  <a:lnTo>
                    <a:pt x="1548" y="1208"/>
                  </a:lnTo>
                  <a:cubicBezTo>
                    <a:pt x="1506" y="1195"/>
                    <a:pt x="1466" y="1189"/>
                    <a:pt x="1428" y="1189"/>
                  </a:cubicBezTo>
                  <a:cubicBezTo>
                    <a:pt x="1114" y="1189"/>
                    <a:pt x="895" y="1578"/>
                    <a:pt x="577" y="1578"/>
                  </a:cubicBezTo>
                  <a:cubicBezTo>
                    <a:pt x="545" y="1578"/>
                    <a:pt x="511" y="1574"/>
                    <a:pt x="476" y="1565"/>
                  </a:cubicBezTo>
                  <a:cubicBezTo>
                    <a:pt x="425" y="1557"/>
                    <a:pt x="369" y="1550"/>
                    <a:pt x="313" y="1550"/>
                  </a:cubicBezTo>
                  <a:cubicBezTo>
                    <a:pt x="201" y="1550"/>
                    <a:pt x="88" y="1577"/>
                    <a:pt x="0" y="1672"/>
                  </a:cubicBezTo>
                  <a:cubicBezTo>
                    <a:pt x="12" y="1731"/>
                    <a:pt x="48" y="1779"/>
                    <a:pt x="95" y="1779"/>
                  </a:cubicBezTo>
                  <a:cubicBezTo>
                    <a:pt x="209" y="1807"/>
                    <a:pt x="285" y="1941"/>
                    <a:pt x="395" y="1941"/>
                  </a:cubicBezTo>
                  <a:cubicBezTo>
                    <a:pt x="423" y="1941"/>
                    <a:pt x="454" y="1932"/>
                    <a:pt x="488" y="1910"/>
                  </a:cubicBezTo>
                  <a:cubicBezTo>
                    <a:pt x="512" y="1874"/>
                    <a:pt x="548" y="1874"/>
                    <a:pt x="572" y="1874"/>
                  </a:cubicBezTo>
                  <a:cubicBezTo>
                    <a:pt x="685" y="1826"/>
                    <a:pt x="799" y="1813"/>
                    <a:pt x="914" y="1813"/>
                  </a:cubicBezTo>
                  <a:cubicBezTo>
                    <a:pt x="1044" y="1813"/>
                    <a:pt x="1174" y="1829"/>
                    <a:pt x="1304" y="1829"/>
                  </a:cubicBezTo>
                  <a:cubicBezTo>
                    <a:pt x="1398" y="1829"/>
                    <a:pt x="1491" y="1821"/>
                    <a:pt x="1584" y="1791"/>
                  </a:cubicBezTo>
                  <a:cubicBezTo>
                    <a:pt x="1691" y="1684"/>
                    <a:pt x="1827" y="1634"/>
                    <a:pt x="1975" y="1634"/>
                  </a:cubicBezTo>
                  <a:cubicBezTo>
                    <a:pt x="1991" y="1634"/>
                    <a:pt x="2008" y="1635"/>
                    <a:pt x="2024" y="1636"/>
                  </a:cubicBezTo>
                  <a:cubicBezTo>
                    <a:pt x="3155" y="1505"/>
                    <a:pt x="4286" y="1493"/>
                    <a:pt x="5418" y="1458"/>
                  </a:cubicBezTo>
                  <a:cubicBezTo>
                    <a:pt x="5787" y="1458"/>
                    <a:pt x="5965" y="1339"/>
                    <a:pt x="6084" y="981"/>
                  </a:cubicBezTo>
                  <a:cubicBezTo>
                    <a:pt x="5870" y="779"/>
                    <a:pt x="6215" y="529"/>
                    <a:pt x="6037" y="303"/>
                  </a:cubicBezTo>
                  <a:cubicBezTo>
                    <a:pt x="5953" y="207"/>
                    <a:pt x="5930" y="65"/>
                    <a:pt x="5810" y="5"/>
                  </a:cubicBezTo>
                  <a:cubicBezTo>
                    <a:pt x="5802" y="2"/>
                    <a:pt x="5793" y="1"/>
                    <a:pt x="57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1054814" y="-1480409"/>
              <a:ext cx="99982" cy="30455"/>
            </a:xfrm>
            <a:custGeom>
              <a:avLst/>
              <a:gdLst/>
              <a:ahLst/>
              <a:cxnLst/>
              <a:rect l="l" t="t" r="r" b="b"/>
              <a:pathLst>
                <a:path w="3168" h="965" extrusionOk="0">
                  <a:moveTo>
                    <a:pt x="1286" y="1"/>
                  </a:moveTo>
                  <a:cubicBezTo>
                    <a:pt x="1036" y="12"/>
                    <a:pt x="762" y="12"/>
                    <a:pt x="512" y="36"/>
                  </a:cubicBezTo>
                  <a:cubicBezTo>
                    <a:pt x="472" y="65"/>
                    <a:pt x="425" y="72"/>
                    <a:pt x="375" y="72"/>
                  </a:cubicBezTo>
                  <a:cubicBezTo>
                    <a:pt x="329" y="72"/>
                    <a:pt x="281" y="66"/>
                    <a:pt x="235" y="66"/>
                  </a:cubicBezTo>
                  <a:cubicBezTo>
                    <a:pt x="167" y="66"/>
                    <a:pt x="104" y="79"/>
                    <a:pt x="60" y="143"/>
                  </a:cubicBezTo>
                  <a:cubicBezTo>
                    <a:pt x="0" y="251"/>
                    <a:pt x="119" y="346"/>
                    <a:pt x="215" y="417"/>
                  </a:cubicBezTo>
                  <a:cubicBezTo>
                    <a:pt x="250" y="441"/>
                    <a:pt x="310" y="465"/>
                    <a:pt x="357" y="477"/>
                  </a:cubicBezTo>
                  <a:cubicBezTo>
                    <a:pt x="453" y="489"/>
                    <a:pt x="536" y="512"/>
                    <a:pt x="548" y="643"/>
                  </a:cubicBezTo>
                  <a:cubicBezTo>
                    <a:pt x="548" y="679"/>
                    <a:pt x="548" y="751"/>
                    <a:pt x="572" y="786"/>
                  </a:cubicBezTo>
                  <a:cubicBezTo>
                    <a:pt x="596" y="905"/>
                    <a:pt x="679" y="965"/>
                    <a:pt x="774" y="965"/>
                  </a:cubicBezTo>
                  <a:cubicBezTo>
                    <a:pt x="822" y="965"/>
                    <a:pt x="869" y="953"/>
                    <a:pt x="905" y="941"/>
                  </a:cubicBezTo>
                  <a:cubicBezTo>
                    <a:pt x="1048" y="858"/>
                    <a:pt x="1167" y="810"/>
                    <a:pt x="1310" y="786"/>
                  </a:cubicBezTo>
                  <a:cubicBezTo>
                    <a:pt x="1615" y="898"/>
                    <a:pt x="1929" y="954"/>
                    <a:pt x="2250" y="954"/>
                  </a:cubicBezTo>
                  <a:cubicBezTo>
                    <a:pt x="2443" y="954"/>
                    <a:pt x="2638" y="934"/>
                    <a:pt x="2834" y="893"/>
                  </a:cubicBezTo>
                  <a:cubicBezTo>
                    <a:pt x="2848" y="875"/>
                    <a:pt x="2866" y="869"/>
                    <a:pt x="2886" y="869"/>
                  </a:cubicBezTo>
                  <a:cubicBezTo>
                    <a:pt x="2942" y="869"/>
                    <a:pt x="3015" y="917"/>
                    <a:pt x="3072" y="917"/>
                  </a:cubicBezTo>
                  <a:cubicBezTo>
                    <a:pt x="3121" y="917"/>
                    <a:pt x="3158" y="884"/>
                    <a:pt x="3167" y="763"/>
                  </a:cubicBezTo>
                  <a:cubicBezTo>
                    <a:pt x="3013" y="536"/>
                    <a:pt x="2870" y="298"/>
                    <a:pt x="2572" y="251"/>
                  </a:cubicBezTo>
                  <a:cubicBezTo>
                    <a:pt x="2143" y="191"/>
                    <a:pt x="1715" y="96"/>
                    <a:pt x="1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789907" y="-1442822"/>
              <a:ext cx="92092" cy="43805"/>
            </a:xfrm>
            <a:custGeom>
              <a:avLst/>
              <a:gdLst/>
              <a:ahLst/>
              <a:cxnLst/>
              <a:rect l="l" t="t" r="r" b="b"/>
              <a:pathLst>
                <a:path w="2918" h="1388" extrusionOk="0">
                  <a:moveTo>
                    <a:pt x="2596" y="0"/>
                  </a:moveTo>
                  <a:cubicBezTo>
                    <a:pt x="1882" y="238"/>
                    <a:pt x="1179" y="476"/>
                    <a:pt x="477" y="715"/>
                  </a:cubicBezTo>
                  <a:cubicBezTo>
                    <a:pt x="405" y="774"/>
                    <a:pt x="346" y="786"/>
                    <a:pt x="286" y="786"/>
                  </a:cubicBezTo>
                  <a:cubicBezTo>
                    <a:pt x="203" y="822"/>
                    <a:pt x="48" y="834"/>
                    <a:pt x="36" y="965"/>
                  </a:cubicBezTo>
                  <a:cubicBezTo>
                    <a:pt x="0" y="1167"/>
                    <a:pt x="167" y="1179"/>
                    <a:pt x="274" y="1226"/>
                  </a:cubicBezTo>
                  <a:cubicBezTo>
                    <a:pt x="405" y="1286"/>
                    <a:pt x="560" y="1250"/>
                    <a:pt x="691" y="1310"/>
                  </a:cubicBezTo>
                  <a:cubicBezTo>
                    <a:pt x="766" y="1366"/>
                    <a:pt x="840" y="1386"/>
                    <a:pt x="914" y="1386"/>
                  </a:cubicBezTo>
                  <a:cubicBezTo>
                    <a:pt x="1073" y="1386"/>
                    <a:pt x="1231" y="1294"/>
                    <a:pt x="1393" y="1286"/>
                  </a:cubicBezTo>
                  <a:cubicBezTo>
                    <a:pt x="1427" y="1275"/>
                    <a:pt x="1461" y="1270"/>
                    <a:pt x="1495" y="1270"/>
                  </a:cubicBezTo>
                  <a:cubicBezTo>
                    <a:pt x="1663" y="1270"/>
                    <a:pt x="1828" y="1388"/>
                    <a:pt x="2001" y="1388"/>
                  </a:cubicBezTo>
                  <a:cubicBezTo>
                    <a:pt x="2048" y="1388"/>
                    <a:pt x="2095" y="1379"/>
                    <a:pt x="2144" y="1357"/>
                  </a:cubicBezTo>
                  <a:cubicBezTo>
                    <a:pt x="2179" y="1310"/>
                    <a:pt x="2191" y="1262"/>
                    <a:pt x="2191" y="1203"/>
                  </a:cubicBezTo>
                  <a:cubicBezTo>
                    <a:pt x="2203" y="1072"/>
                    <a:pt x="2048" y="881"/>
                    <a:pt x="2322" y="869"/>
                  </a:cubicBezTo>
                  <a:cubicBezTo>
                    <a:pt x="2465" y="869"/>
                    <a:pt x="2584" y="786"/>
                    <a:pt x="2620" y="631"/>
                  </a:cubicBezTo>
                  <a:cubicBezTo>
                    <a:pt x="2739" y="548"/>
                    <a:pt x="2322" y="429"/>
                    <a:pt x="2655" y="334"/>
                  </a:cubicBezTo>
                  <a:cubicBezTo>
                    <a:pt x="2906" y="250"/>
                    <a:pt x="2917" y="48"/>
                    <a:pt x="25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496818" y="-1330977"/>
              <a:ext cx="71042" cy="57376"/>
            </a:xfrm>
            <a:custGeom>
              <a:avLst/>
              <a:gdLst/>
              <a:ahLst/>
              <a:cxnLst/>
              <a:rect l="l" t="t" r="r" b="b"/>
              <a:pathLst>
                <a:path w="2251" h="1818" extrusionOk="0">
                  <a:moveTo>
                    <a:pt x="2053" y="1"/>
                  </a:moveTo>
                  <a:cubicBezTo>
                    <a:pt x="1995" y="1"/>
                    <a:pt x="1933" y="32"/>
                    <a:pt x="1870" y="76"/>
                  </a:cubicBezTo>
                  <a:cubicBezTo>
                    <a:pt x="1274" y="242"/>
                    <a:pt x="739" y="540"/>
                    <a:pt x="203" y="850"/>
                  </a:cubicBezTo>
                  <a:cubicBezTo>
                    <a:pt x="1" y="1088"/>
                    <a:pt x="120" y="1373"/>
                    <a:pt x="131" y="1623"/>
                  </a:cubicBezTo>
                  <a:cubicBezTo>
                    <a:pt x="155" y="1683"/>
                    <a:pt x="179" y="1743"/>
                    <a:pt x="227" y="1766"/>
                  </a:cubicBezTo>
                  <a:cubicBezTo>
                    <a:pt x="302" y="1800"/>
                    <a:pt x="372" y="1817"/>
                    <a:pt x="437" y="1817"/>
                  </a:cubicBezTo>
                  <a:cubicBezTo>
                    <a:pt x="579" y="1817"/>
                    <a:pt x="697" y="1735"/>
                    <a:pt x="786" y="1564"/>
                  </a:cubicBezTo>
                  <a:cubicBezTo>
                    <a:pt x="880" y="1236"/>
                    <a:pt x="1070" y="1077"/>
                    <a:pt x="1321" y="1077"/>
                  </a:cubicBezTo>
                  <a:cubicBezTo>
                    <a:pt x="1389" y="1077"/>
                    <a:pt x="1461" y="1089"/>
                    <a:pt x="1536" y="1111"/>
                  </a:cubicBezTo>
                  <a:cubicBezTo>
                    <a:pt x="1582" y="1119"/>
                    <a:pt x="1625" y="1123"/>
                    <a:pt x="1666" y="1123"/>
                  </a:cubicBezTo>
                  <a:cubicBezTo>
                    <a:pt x="1830" y="1123"/>
                    <a:pt x="1956" y="1054"/>
                    <a:pt x="2013" y="826"/>
                  </a:cubicBezTo>
                  <a:cubicBezTo>
                    <a:pt x="2036" y="707"/>
                    <a:pt x="1906" y="623"/>
                    <a:pt x="1977" y="504"/>
                  </a:cubicBezTo>
                  <a:cubicBezTo>
                    <a:pt x="2025" y="445"/>
                    <a:pt x="2072" y="397"/>
                    <a:pt x="2120" y="338"/>
                  </a:cubicBezTo>
                  <a:cubicBezTo>
                    <a:pt x="2167" y="266"/>
                    <a:pt x="2251" y="171"/>
                    <a:pt x="2191" y="88"/>
                  </a:cubicBezTo>
                  <a:cubicBezTo>
                    <a:pt x="2152" y="26"/>
                    <a:pt x="2104" y="1"/>
                    <a:pt x="2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945083" y="-1476275"/>
              <a:ext cx="88336" cy="40618"/>
            </a:xfrm>
            <a:custGeom>
              <a:avLst/>
              <a:gdLst/>
              <a:ahLst/>
              <a:cxnLst/>
              <a:rect l="l" t="t" r="r" b="b"/>
              <a:pathLst>
                <a:path w="2799" h="1287" extrusionOk="0">
                  <a:moveTo>
                    <a:pt x="2334" y="0"/>
                  </a:moveTo>
                  <a:lnTo>
                    <a:pt x="1001" y="143"/>
                  </a:lnTo>
                  <a:cubicBezTo>
                    <a:pt x="727" y="227"/>
                    <a:pt x="477" y="322"/>
                    <a:pt x="203" y="393"/>
                  </a:cubicBezTo>
                  <a:cubicBezTo>
                    <a:pt x="120" y="572"/>
                    <a:pt x="1" y="774"/>
                    <a:pt x="286" y="870"/>
                  </a:cubicBezTo>
                  <a:cubicBezTo>
                    <a:pt x="477" y="929"/>
                    <a:pt x="536" y="1096"/>
                    <a:pt x="620" y="1239"/>
                  </a:cubicBezTo>
                  <a:cubicBezTo>
                    <a:pt x="632" y="1241"/>
                    <a:pt x="645" y="1243"/>
                    <a:pt x="658" y="1243"/>
                  </a:cubicBezTo>
                  <a:cubicBezTo>
                    <a:pt x="755" y="1243"/>
                    <a:pt x="858" y="1176"/>
                    <a:pt x="956" y="1176"/>
                  </a:cubicBezTo>
                  <a:cubicBezTo>
                    <a:pt x="1017" y="1176"/>
                    <a:pt x="1077" y="1202"/>
                    <a:pt x="1132" y="1286"/>
                  </a:cubicBezTo>
                  <a:cubicBezTo>
                    <a:pt x="1277" y="946"/>
                    <a:pt x="1460" y="796"/>
                    <a:pt x="1676" y="796"/>
                  </a:cubicBezTo>
                  <a:cubicBezTo>
                    <a:pt x="1830" y="796"/>
                    <a:pt x="2003" y="873"/>
                    <a:pt x="2191" y="1013"/>
                  </a:cubicBezTo>
                  <a:cubicBezTo>
                    <a:pt x="2227" y="1048"/>
                    <a:pt x="2287" y="1048"/>
                    <a:pt x="2346" y="1048"/>
                  </a:cubicBezTo>
                  <a:cubicBezTo>
                    <a:pt x="2799" y="751"/>
                    <a:pt x="2370" y="524"/>
                    <a:pt x="2287" y="274"/>
                  </a:cubicBezTo>
                  <a:cubicBezTo>
                    <a:pt x="2334" y="203"/>
                    <a:pt x="2394" y="108"/>
                    <a:pt x="2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1159275" y="-1359191"/>
              <a:ext cx="112006" cy="42638"/>
            </a:xfrm>
            <a:custGeom>
              <a:avLst/>
              <a:gdLst/>
              <a:ahLst/>
              <a:cxnLst/>
              <a:rect l="l" t="t" r="r" b="b"/>
              <a:pathLst>
                <a:path w="3549" h="1351" extrusionOk="0">
                  <a:moveTo>
                    <a:pt x="1370" y="0"/>
                  </a:moveTo>
                  <a:cubicBezTo>
                    <a:pt x="1355" y="0"/>
                    <a:pt x="1343" y="5"/>
                    <a:pt x="1334" y="17"/>
                  </a:cubicBezTo>
                  <a:cubicBezTo>
                    <a:pt x="1084" y="374"/>
                    <a:pt x="715" y="362"/>
                    <a:pt x="381" y="493"/>
                  </a:cubicBezTo>
                  <a:cubicBezTo>
                    <a:pt x="143" y="589"/>
                    <a:pt x="0" y="779"/>
                    <a:pt x="84" y="1101"/>
                  </a:cubicBezTo>
                  <a:cubicBezTo>
                    <a:pt x="167" y="1196"/>
                    <a:pt x="238" y="1267"/>
                    <a:pt x="310" y="1351"/>
                  </a:cubicBezTo>
                  <a:cubicBezTo>
                    <a:pt x="346" y="1220"/>
                    <a:pt x="274" y="1053"/>
                    <a:pt x="405" y="946"/>
                  </a:cubicBezTo>
                  <a:cubicBezTo>
                    <a:pt x="501" y="896"/>
                    <a:pt x="599" y="883"/>
                    <a:pt x="698" y="883"/>
                  </a:cubicBezTo>
                  <a:cubicBezTo>
                    <a:pt x="802" y="883"/>
                    <a:pt x="907" y="897"/>
                    <a:pt x="1010" y="897"/>
                  </a:cubicBezTo>
                  <a:cubicBezTo>
                    <a:pt x="1112" y="897"/>
                    <a:pt x="1213" y="883"/>
                    <a:pt x="1310" y="827"/>
                  </a:cubicBezTo>
                  <a:lnTo>
                    <a:pt x="1858" y="827"/>
                  </a:lnTo>
                  <a:cubicBezTo>
                    <a:pt x="2274" y="648"/>
                    <a:pt x="2739" y="684"/>
                    <a:pt x="3179" y="612"/>
                  </a:cubicBezTo>
                  <a:lnTo>
                    <a:pt x="3310" y="612"/>
                  </a:lnTo>
                  <a:cubicBezTo>
                    <a:pt x="3548" y="493"/>
                    <a:pt x="3394" y="386"/>
                    <a:pt x="3298" y="279"/>
                  </a:cubicBezTo>
                  <a:cubicBezTo>
                    <a:pt x="3225" y="265"/>
                    <a:pt x="3150" y="259"/>
                    <a:pt x="3074" y="259"/>
                  </a:cubicBezTo>
                  <a:cubicBezTo>
                    <a:pt x="2890" y="259"/>
                    <a:pt x="2701" y="293"/>
                    <a:pt x="2524" y="327"/>
                  </a:cubicBezTo>
                  <a:cubicBezTo>
                    <a:pt x="2502" y="341"/>
                    <a:pt x="2480" y="347"/>
                    <a:pt x="2460" y="347"/>
                  </a:cubicBezTo>
                  <a:cubicBezTo>
                    <a:pt x="2338" y="347"/>
                    <a:pt x="2261" y="123"/>
                    <a:pt x="2196" y="123"/>
                  </a:cubicBezTo>
                  <a:cubicBezTo>
                    <a:pt x="2182" y="123"/>
                    <a:pt x="2168" y="134"/>
                    <a:pt x="2155" y="160"/>
                  </a:cubicBezTo>
                  <a:cubicBezTo>
                    <a:pt x="2083" y="311"/>
                    <a:pt x="2038" y="364"/>
                    <a:pt x="2008" y="364"/>
                  </a:cubicBezTo>
                  <a:cubicBezTo>
                    <a:pt x="1937" y="364"/>
                    <a:pt x="1952" y="66"/>
                    <a:pt x="1891" y="66"/>
                  </a:cubicBezTo>
                  <a:cubicBezTo>
                    <a:pt x="1885" y="66"/>
                    <a:pt x="1878" y="69"/>
                    <a:pt x="1870" y="77"/>
                  </a:cubicBezTo>
                  <a:cubicBezTo>
                    <a:pt x="1850" y="57"/>
                    <a:pt x="1831" y="49"/>
                    <a:pt x="1813" y="49"/>
                  </a:cubicBezTo>
                  <a:cubicBezTo>
                    <a:pt x="1739" y="49"/>
                    <a:pt x="1674" y="179"/>
                    <a:pt x="1602" y="179"/>
                  </a:cubicBezTo>
                  <a:cubicBezTo>
                    <a:pt x="1574" y="179"/>
                    <a:pt x="1544" y="158"/>
                    <a:pt x="1512" y="100"/>
                  </a:cubicBezTo>
                  <a:cubicBezTo>
                    <a:pt x="1477" y="47"/>
                    <a:pt x="1414" y="0"/>
                    <a:pt x="1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894368" y="-1282281"/>
              <a:ext cx="85685" cy="35095"/>
            </a:xfrm>
            <a:custGeom>
              <a:avLst/>
              <a:gdLst/>
              <a:ahLst/>
              <a:cxnLst/>
              <a:rect l="l" t="t" r="r" b="b"/>
              <a:pathLst>
                <a:path w="2715" h="1112" extrusionOk="0">
                  <a:moveTo>
                    <a:pt x="1434" y="1"/>
                  </a:moveTo>
                  <a:cubicBezTo>
                    <a:pt x="1125" y="1"/>
                    <a:pt x="884" y="168"/>
                    <a:pt x="715" y="557"/>
                  </a:cubicBezTo>
                  <a:cubicBezTo>
                    <a:pt x="584" y="664"/>
                    <a:pt x="381" y="557"/>
                    <a:pt x="262" y="676"/>
                  </a:cubicBezTo>
                  <a:lnTo>
                    <a:pt x="36" y="676"/>
                  </a:lnTo>
                  <a:cubicBezTo>
                    <a:pt x="24" y="676"/>
                    <a:pt x="24" y="688"/>
                    <a:pt x="12" y="723"/>
                  </a:cubicBezTo>
                  <a:cubicBezTo>
                    <a:pt x="0" y="747"/>
                    <a:pt x="12" y="783"/>
                    <a:pt x="36" y="807"/>
                  </a:cubicBezTo>
                  <a:cubicBezTo>
                    <a:pt x="131" y="914"/>
                    <a:pt x="155" y="1045"/>
                    <a:pt x="274" y="1104"/>
                  </a:cubicBezTo>
                  <a:cubicBezTo>
                    <a:pt x="305" y="1109"/>
                    <a:pt x="334" y="1112"/>
                    <a:pt x="361" y="1112"/>
                  </a:cubicBezTo>
                  <a:cubicBezTo>
                    <a:pt x="408" y="1112"/>
                    <a:pt x="451" y="1103"/>
                    <a:pt x="488" y="1081"/>
                  </a:cubicBezTo>
                  <a:cubicBezTo>
                    <a:pt x="499" y="1081"/>
                    <a:pt x="510" y="1082"/>
                    <a:pt x="521" y="1082"/>
                  </a:cubicBezTo>
                  <a:cubicBezTo>
                    <a:pt x="790" y="1082"/>
                    <a:pt x="988" y="807"/>
                    <a:pt x="1262" y="807"/>
                  </a:cubicBezTo>
                  <a:cubicBezTo>
                    <a:pt x="1453" y="783"/>
                    <a:pt x="1643" y="807"/>
                    <a:pt x="1846" y="747"/>
                  </a:cubicBezTo>
                  <a:cubicBezTo>
                    <a:pt x="2155" y="664"/>
                    <a:pt x="2524" y="723"/>
                    <a:pt x="2715" y="319"/>
                  </a:cubicBezTo>
                  <a:lnTo>
                    <a:pt x="2691" y="283"/>
                  </a:lnTo>
                  <a:cubicBezTo>
                    <a:pt x="2441" y="69"/>
                    <a:pt x="2132" y="188"/>
                    <a:pt x="1846" y="80"/>
                  </a:cubicBezTo>
                  <a:cubicBezTo>
                    <a:pt x="1697" y="29"/>
                    <a:pt x="1560" y="1"/>
                    <a:pt x="1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593389" y="-1366544"/>
              <a:ext cx="62394" cy="51506"/>
            </a:xfrm>
            <a:custGeom>
              <a:avLst/>
              <a:gdLst/>
              <a:ahLst/>
              <a:cxnLst/>
              <a:rect l="l" t="t" r="r" b="b"/>
              <a:pathLst>
                <a:path w="1977" h="1632" extrusionOk="0">
                  <a:moveTo>
                    <a:pt x="1572" y="0"/>
                  </a:moveTo>
                  <a:cubicBezTo>
                    <a:pt x="1167" y="191"/>
                    <a:pt x="751" y="381"/>
                    <a:pt x="358" y="572"/>
                  </a:cubicBezTo>
                  <a:cubicBezTo>
                    <a:pt x="0" y="822"/>
                    <a:pt x="322" y="1012"/>
                    <a:pt x="417" y="1215"/>
                  </a:cubicBezTo>
                  <a:cubicBezTo>
                    <a:pt x="489" y="1322"/>
                    <a:pt x="512" y="1453"/>
                    <a:pt x="560" y="1572"/>
                  </a:cubicBezTo>
                  <a:cubicBezTo>
                    <a:pt x="623" y="1614"/>
                    <a:pt x="677" y="1632"/>
                    <a:pt x="727" y="1632"/>
                  </a:cubicBezTo>
                  <a:cubicBezTo>
                    <a:pt x="912" y="1632"/>
                    <a:pt x="1022" y="1388"/>
                    <a:pt x="1191" y="1322"/>
                  </a:cubicBezTo>
                  <a:cubicBezTo>
                    <a:pt x="1262" y="1238"/>
                    <a:pt x="1298" y="1155"/>
                    <a:pt x="1346" y="1048"/>
                  </a:cubicBezTo>
                  <a:cubicBezTo>
                    <a:pt x="1465" y="750"/>
                    <a:pt x="1822" y="953"/>
                    <a:pt x="1941" y="667"/>
                  </a:cubicBezTo>
                  <a:cubicBezTo>
                    <a:pt x="1941" y="357"/>
                    <a:pt x="1977" y="24"/>
                    <a:pt x="15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704887" y="-1207328"/>
              <a:ext cx="73030" cy="46646"/>
            </a:xfrm>
            <a:custGeom>
              <a:avLst/>
              <a:gdLst/>
              <a:ahLst/>
              <a:cxnLst/>
              <a:rect l="l" t="t" r="r" b="b"/>
              <a:pathLst>
                <a:path w="2314" h="1478" extrusionOk="0">
                  <a:moveTo>
                    <a:pt x="1763" y="1"/>
                  </a:moveTo>
                  <a:cubicBezTo>
                    <a:pt x="1727" y="1"/>
                    <a:pt x="1692" y="5"/>
                    <a:pt x="1659" y="15"/>
                  </a:cubicBezTo>
                  <a:cubicBezTo>
                    <a:pt x="1349" y="99"/>
                    <a:pt x="1028" y="146"/>
                    <a:pt x="718" y="158"/>
                  </a:cubicBezTo>
                  <a:cubicBezTo>
                    <a:pt x="480" y="265"/>
                    <a:pt x="230" y="349"/>
                    <a:pt x="39" y="551"/>
                  </a:cubicBezTo>
                  <a:cubicBezTo>
                    <a:pt x="0" y="746"/>
                    <a:pt x="89" y="781"/>
                    <a:pt x="207" y="781"/>
                  </a:cubicBezTo>
                  <a:cubicBezTo>
                    <a:pt x="233" y="781"/>
                    <a:pt x="261" y="779"/>
                    <a:pt x="289" y="777"/>
                  </a:cubicBezTo>
                  <a:cubicBezTo>
                    <a:pt x="382" y="777"/>
                    <a:pt x="475" y="711"/>
                    <a:pt x="577" y="711"/>
                  </a:cubicBezTo>
                  <a:cubicBezTo>
                    <a:pt x="618" y="711"/>
                    <a:pt x="661" y="722"/>
                    <a:pt x="706" y="753"/>
                  </a:cubicBezTo>
                  <a:cubicBezTo>
                    <a:pt x="551" y="861"/>
                    <a:pt x="408" y="920"/>
                    <a:pt x="301" y="1075"/>
                  </a:cubicBezTo>
                  <a:cubicBezTo>
                    <a:pt x="242" y="1134"/>
                    <a:pt x="206" y="1230"/>
                    <a:pt x="230" y="1313"/>
                  </a:cubicBezTo>
                  <a:cubicBezTo>
                    <a:pt x="275" y="1412"/>
                    <a:pt x="327" y="1477"/>
                    <a:pt x="401" y="1477"/>
                  </a:cubicBezTo>
                  <a:cubicBezTo>
                    <a:pt x="425" y="1477"/>
                    <a:pt x="451" y="1470"/>
                    <a:pt x="480" y="1456"/>
                  </a:cubicBezTo>
                  <a:cubicBezTo>
                    <a:pt x="539" y="1456"/>
                    <a:pt x="611" y="1444"/>
                    <a:pt x="670" y="1444"/>
                  </a:cubicBezTo>
                  <a:cubicBezTo>
                    <a:pt x="1075" y="1146"/>
                    <a:pt x="1504" y="920"/>
                    <a:pt x="1920" y="682"/>
                  </a:cubicBezTo>
                  <a:cubicBezTo>
                    <a:pt x="2040" y="551"/>
                    <a:pt x="2313" y="611"/>
                    <a:pt x="2278" y="289"/>
                  </a:cubicBezTo>
                  <a:cubicBezTo>
                    <a:pt x="2148" y="120"/>
                    <a:pt x="1944" y="1"/>
                    <a:pt x="1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555802" y="-1348524"/>
              <a:ext cx="56776" cy="46993"/>
            </a:xfrm>
            <a:custGeom>
              <a:avLst/>
              <a:gdLst/>
              <a:ahLst/>
              <a:cxnLst/>
              <a:rect l="l" t="t" r="r" b="b"/>
              <a:pathLst>
                <a:path w="1799" h="1489" extrusionOk="0">
                  <a:moveTo>
                    <a:pt x="1549" y="1"/>
                  </a:moveTo>
                  <a:cubicBezTo>
                    <a:pt x="1441" y="1"/>
                    <a:pt x="1346" y="1"/>
                    <a:pt x="1251" y="24"/>
                  </a:cubicBezTo>
                  <a:cubicBezTo>
                    <a:pt x="1132" y="203"/>
                    <a:pt x="929" y="167"/>
                    <a:pt x="775" y="239"/>
                  </a:cubicBezTo>
                  <a:cubicBezTo>
                    <a:pt x="513" y="358"/>
                    <a:pt x="251" y="501"/>
                    <a:pt x="1" y="632"/>
                  </a:cubicBezTo>
                  <a:cubicBezTo>
                    <a:pt x="72" y="644"/>
                    <a:pt x="156" y="679"/>
                    <a:pt x="239" y="691"/>
                  </a:cubicBezTo>
                  <a:lnTo>
                    <a:pt x="96" y="870"/>
                  </a:lnTo>
                  <a:cubicBezTo>
                    <a:pt x="13" y="989"/>
                    <a:pt x="548" y="941"/>
                    <a:pt x="156" y="1156"/>
                  </a:cubicBezTo>
                  <a:cubicBezTo>
                    <a:pt x="144" y="1239"/>
                    <a:pt x="156" y="1310"/>
                    <a:pt x="191" y="1406"/>
                  </a:cubicBezTo>
                  <a:cubicBezTo>
                    <a:pt x="263" y="1465"/>
                    <a:pt x="334" y="1489"/>
                    <a:pt x="418" y="1489"/>
                  </a:cubicBezTo>
                  <a:cubicBezTo>
                    <a:pt x="560" y="1477"/>
                    <a:pt x="691" y="1406"/>
                    <a:pt x="846" y="1358"/>
                  </a:cubicBezTo>
                  <a:cubicBezTo>
                    <a:pt x="965" y="1298"/>
                    <a:pt x="1108" y="1298"/>
                    <a:pt x="1251" y="1298"/>
                  </a:cubicBezTo>
                  <a:cubicBezTo>
                    <a:pt x="1441" y="1227"/>
                    <a:pt x="1465" y="977"/>
                    <a:pt x="1584" y="822"/>
                  </a:cubicBezTo>
                  <a:cubicBezTo>
                    <a:pt x="1632" y="763"/>
                    <a:pt x="1668" y="691"/>
                    <a:pt x="1668" y="596"/>
                  </a:cubicBezTo>
                  <a:cubicBezTo>
                    <a:pt x="1799" y="358"/>
                    <a:pt x="1251" y="286"/>
                    <a:pt x="15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522760" y="-1096398"/>
              <a:ext cx="87579" cy="57723"/>
            </a:xfrm>
            <a:custGeom>
              <a:avLst/>
              <a:gdLst/>
              <a:ahLst/>
              <a:cxnLst/>
              <a:rect l="l" t="t" r="r" b="b"/>
              <a:pathLst>
                <a:path w="2775" h="1829" extrusionOk="0">
                  <a:moveTo>
                    <a:pt x="2488" y="0"/>
                  </a:moveTo>
                  <a:cubicBezTo>
                    <a:pt x="2430" y="0"/>
                    <a:pt x="2370" y="15"/>
                    <a:pt x="2310" y="36"/>
                  </a:cubicBezTo>
                  <a:cubicBezTo>
                    <a:pt x="2249" y="110"/>
                    <a:pt x="2181" y="129"/>
                    <a:pt x="2110" y="129"/>
                  </a:cubicBezTo>
                  <a:cubicBezTo>
                    <a:pt x="2040" y="129"/>
                    <a:pt x="1968" y="110"/>
                    <a:pt x="1901" y="110"/>
                  </a:cubicBezTo>
                  <a:cubicBezTo>
                    <a:pt x="1851" y="110"/>
                    <a:pt x="1804" y="120"/>
                    <a:pt x="1762" y="155"/>
                  </a:cubicBezTo>
                  <a:cubicBezTo>
                    <a:pt x="1619" y="334"/>
                    <a:pt x="1357" y="275"/>
                    <a:pt x="1238" y="489"/>
                  </a:cubicBezTo>
                  <a:cubicBezTo>
                    <a:pt x="1110" y="592"/>
                    <a:pt x="1025" y="842"/>
                    <a:pt x="863" y="842"/>
                  </a:cubicBezTo>
                  <a:cubicBezTo>
                    <a:pt x="800" y="842"/>
                    <a:pt x="725" y="804"/>
                    <a:pt x="631" y="703"/>
                  </a:cubicBezTo>
                  <a:cubicBezTo>
                    <a:pt x="617" y="689"/>
                    <a:pt x="599" y="683"/>
                    <a:pt x="581" y="683"/>
                  </a:cubicBezTo>
                  <a:cubicBezTo>
                    <a:pt x="521" y="683"/>
                    <a:pt x="452" y="744"/>
                    <a:pt x="452" y="798"/>
                  </a:cubicBezTo>
                  <a:cubicBezTo>
                    <a:pt x="488" y="1215"/>
                    <a:pt x="12" y="1287"/>
                    <a:pt x="0" y="1656"/>
                  </a:cubicBezTo>
                  <a:cubicBezTo>
                    <a:pt x="12" y="1727"/>
                    <a:pt x="48" y="1775"/>
                    <a:pt x="95" y="1810"/>
                  </a:cubicBezTo>
                  <a:cubicBezTo>
                    <a:pt x="145" y="1819"/>
                    <a:pt x="194" y="1828"/>
                    <a:pt x="243" y="1828"/>
                  </a:cubicBezTo>
                  <a:cubicBezTo>
                    <a:pt x="324" y="1828"/>
                    <a:pt x="402" y="1804"/>
                    <a:pt x="476" y="1715"/>
                  </a:cubicBezTo>
                  <a:lnTo>
                    <a:pt x="464" y="1715"/>
                  </a:lnTo>
                  <a:cubicBezTo>
                    <a:pt x="643" y="1632"/>
                    <a:pt x="774" y="1501"/>
                    <a:pt x="917" y="1358"/>
                  </a:cubicBezTo>
                  <a:lnTo>
                    <a:pt x="953" y="1334"/>
                  </a:lnTo>
                  <a:lnTo>
                    <a:pt x="976" y="1334"/>
                  </a:lnTo>
                  <a:cubicBezTo>
                    <a:pt x="1095" y="1263"/>
                    <a:pt x="1238" y="1179"/>
                    <a:pt x="1357" y="1096"/>
                  </a:cubicBezTo>
                  <a:lnTo>
                    <a:pt x="1393" y="1084"/>
                  </a:lnTo>
                  <a:lnTo>
                    <a:pt x="1441" y="1096"/>
                  </a:lnTo>
                  <a:cubicBezTo>
                    <a:pt x="1857" y="882"/>
                    <a:pt x="2203" y="560"/>
                    <a:pt x="2608" y="370"/>
                  </a:cubicBezTo>
                  <a:cubicBezTo>
                    <a:pt x="2667" y="334"/>
                    <a:pt x="2774" y="370"/>
                    <a:pt x="2750" y="227"/>
                  </a:cubicBezTo>
                  <a:cubicBezTo>
                    <a:pt x="2750" y="155"/>
                    <a:pt x="2738" y="108"/>
                    <a:pt x="2691" y="72"/>
                  </a:cubicBezTo>
                  <a:cubicBezTo>
                    <a:pt x="2626" y="20"/>
                    <a:pt x="2558" y="0"/>
                    <a:pt x="24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875937" y="-1458255"/>
              <a:ext cx="57913" cy="43774"/>
            </a:xfrm>
            <a:custGeom>
              <a:avLst/>
              <a:gdLst/>
              <a:ahLst/>
              <a:cxnLst/>
              <a:rect l="l" t="t" r="r" b="b"/>
              <a:pathLst>
                <a:path w="1835" h="1387" extrusionOk="0">
                  <a:moveTo>
                    <a:pt x="1276" y="0"/>
                  </a:moveTo>
                  <a:cubicBezTo>
                    <a:pt x="1205" y="0"/>
                    <a:pt x="1136" y="13"/>
                    <a:pt x="1072" y="61"/>
                  </a:cubicBezTo>
                  <a:cubicBezTo>
                    <a:pt x="775" y="322"/>
                    <a:pt x="394" y="263"/>
                    <a:pt x="72" y="442"/>
                  </a:cubicBezTo>
                  <a:cubicBezTo>
                    <a:pt x="180" y="644"/>
                    <a:pt x="1" y="1001"/>
                    <a:pt x="346" y="1073"/>
                  </a:cubicBezTo>
                  <a:cubicBezTo>
                    <a:pt x="360" y="1078"/>
                    <a:pt x="375" y="1081"/>
                    <a:pt x="390" y="1081"/>
                  </a:cubicBezTo>
                  <a:cubicBezTo>
                    <a:pt x="498" y="1081"/>
                    <a:pt x="619" y="947"/>
                    <a:pt x="726" y="947"/>
                  </a:cubicBezTo>
                  <a:cubicBezTo>
                    <a:pt x="788" y="947"/>
                    <a:pt x="846" y="992"/>
                    <a:pt x="894" y="1132"/>
                  </a:cubicBezTo>
                  <a:cubicBezTo>
                    <a:pt x="1001" y="1215"/>
                    <a:pt x="1084" y="1323"/>
                    <a:pt x="1203" y="1382"/>
                  </a:cubicBezTo>
                  <a:cubicBezTo>
                    <a:pt x="1219" y="1385"/>
                    <a:pt x="1234" y="1387"/>
                    <a:pt x="1249" y="1387"/>
                  </a:cubicBezTo>
                  <a:cubicBezTo>
                    <a:pt x="1288" y="1387"/>
                    <a:pt x="1323" y="1376"/>
                    <a:pt x="1358" y="1358"/>
                  </a:cubicBezTo>
                  <a:cubicBezTo>
                    <a:pt x="1549" y="1144"/>
                    <a:pt x="1489" y="942"/>
                    <a:pt x="1370" y="727"/>
                  </a:cubicBezTo>
                  <a:cubicBezTo>
                    <a:pt x="1192" y="620"/>
                    <a:pt x="1358" y="608"/>
                    <a:pt x="1382" y="549"/>
                  </a:cubicBezTo>
                  <a:cubicBezTo>
                    <a:pt x="1453" y="370"/>
                    <a:pt x="1834" y="322"/>
                    <a:pt x="1549" y="13"/>
                  </a:cubicBezTo>
                  <a:lnTo>
                    <a:pt x="1549" y="13"/>
                  </a:lnTo>
                  <a:cubicBezTo>
                    <a:pt x="1535" y="14"/>
                    <a:pt x="1521" y="14"/>
                    <a:pt x="1508" y="14"/>
                  </a:cubicBezTo>
                  <a:cubicBezTo>
                    <a:pt x="1429" y="14"/>
                    <a:pt x="1351" y="0"/>
                    <a:pt x="1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1239309" y="-1380840"/>
              <a:ext cx="52263" cy="36389"/>
            </a:xfrm>
            <a:custGeom>
              <a:avLst/>
              <a:gdLst/>
              <a:ahLst/>
              <a:cxnLst/>
              <a:rect l="l" t="t" r="r" b="b"/>
              <a:pathLst>
                <a:path w="1656" h="1153" extrusionOk="0">
                  <a:moveTo>
                    <a:pt x="1334" y="1"/>
                  </a:moveTo>
                  <a:cubicBezTo>
                    <a:pt x="1072" y="48"/>
                    <a:pt x="762" y="120"/>
                    <a:pt x="810" y="465"/>
                  </a:cubicBezTo>
                  <a:cubicBezTo>
                    <a:pt x="858" y="798"/>
                    <a:pt x="715" y="822"/>
                    <a:pt x="512" y="870"/>
                  </a:cubicBezTo>
                  <a:cubicBezTo>
                    <a:pt x="467" y="880"/>
                    <a:pt x="419" y="880"/>
                    <a:pt x="370" y="880"/>
                  </a:cubicBezTo>
                  <a:cubicBezTo>
                    <a:pt x="359" y="880"/>
                    <a:pt x="348" y="880"/>
                    <a:pt x="337" y="880"/>
                  </a:cubicBezTo>
                  <a:cubicBezTo>
                    <a:pt x="217" y="880"/>
                    <a:pt x="96" y="886"/>
                    <a:pt x="0" y="1013"/>
                  </a:cubicBezTo>
                  <a:cubicBezTo>
                    <a:pt x="75" y="1057"/>
                    <a:pt x="149" y="1071"/>
                    <a:pt x="223" y="1071"/>
                  </a:cubicBezTo>
                  <a:cubicBezTo>
                    <a:pt x="360" y="1071"/>
                    <a:pt x="498" y="1023"/>
                    <a:pt x="638" y="1023"/>
                  </a:cubicBezTo>
                  <a:cubicBezTo>
                    <a:pt x="691" y="1023"/>
                    <a:pt x="744" y="1030"/>
                    <a:pt x="798" y="1048"/>
                  </a:cubicBezTo>
                  <a:cubicBezTo>
                    <a:pt x="858" y="1084"/>
                    <a:pt x="929" y="1120"/>
                    <a:pt x="988" y="1132"/>
                  </a:cubicBezTo>
                  <a:cubicBezTo>
                    <a:pt x="1044" y="1146"/>
                    <a:pt x="1096" y="1153"/>
                    <a:pt x="1146" y="1153"/>
                  </a:cubicBezTo>
                  <a:cubicBezTo>
                    <a:pt x="1311" y="1153"/>
                    <a:pt x="1445" y="1071"/>
                    <a:pt x="1536" y="870"/>
                  </a:cubicBezTo>
                  <a:cubicBezTo>
                    <a:pt x="1584" y="715"/>
                    <a:pt x="1608" y="548"/>
                    <a:pt x="1655" y="382"/>
                  </a:cubicBezTo>
                  <a:cubicBezTo>
                    <a:pt x="1631" y="179"/>
                    <a:pt x="1512" y="48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363039" y="-1040033"/>
              <a:ext cx="57155" cy="61668"/>
            </a:xfrm>
            <a:custGeom>
              <a:avLst/>
              <a:gdLst/>
              <a:ahLst/>
              <a:cxnLst/>
              <a:rect l="l" t="t" r="r" b="b"/>
              <a:pathLst>
                <a:path w="1811" h="1954" extrusionOk="0">
                  <a:moveTo>
                    <a:pt x="1072" y="1"/>
                  </a:moveTo>
                  <a:lnTo>
                    <a:pt x="1072" y="1"/>
                  </a:lnTo>
                  <a:cubicBezTo>
                    <a:pt x="989" y="143"/>
                    <a:pt x="1108" y="405"/>
                    <a:pt x="882" y="453"/>
                  </a:cubicBezTo>
                  <a:cubicBezTo>
                    <a:pt x="906" y="522"/>
                    <a:pt x="943" y="543"/>
                    <a:pt x="985" y="543"/>
                  </a:cubicBezTo>
                  <a:cubicBezTo>
                    <a:pt x="1048" y="543"/>
                    <a:pt x="1124" y="496"/>
                    <a:pt x="1191" y="496"/>
                  </a:cubicBezTo>
                  <a:cubicBezTo>
                    <a:pt x="1232" y="496"/>
                    <a:pt x="1270" y="514"/>
                    <a:pt x="1299" y="572"/>
                  </a:cubicBezTo>
                  <a:cubicBezTo>
                    <a:pt x="1344" y="651"/>
                    <a:pt x="1400" y="860"/>
                    <a:pt x="1364" y="860"/>
                  </a:cubicBezTo>
                  <a:cubicBezTo>
                    <a:pt x="1363" y="860"/>
                    <a:pt x="1361" y="859"/>
                    <a:pt x="1358" y="858"/>
                  </a:cubicBezTo>
                  <a:cubicBezTo>
                    <a:pt x="1294" y="820"/>
                    <a:pt x="1243" y="804"/>
                    <a:pt x="1200" y="804"/>
                  </a:cubicBezTo>
                  <a:cubicBezTo>
                    <a:pt x="1041" y="804"/>
                    <a:pt x="999" y="1017"/>
                    <a:pt x="906" y="1120"/>
                  </a:cubicBezTo>
                  <a:cubicBezTo>
                    <a:pt x="811" y="1228"/>
                    <a:pt x="745" y="1277"/>
                    <a:pt x="699" y="1277"/>
                  </a:cubicBezTo>
                  <a:cubicBezTo>
                    <a:pt x="630" y="1277"/>
                    <a:pt x="608" y="1164"/>
                    <a:pt x="608" y="977"/>
                  </a:cubicBezTo>
                  <a:cubicBezTo>
                    <a:pt x="572" y="989"/>
                    <a:pt x="513" y="989"/>
                    <a:pt x="513" y="1001"/>
                  </a:cubicBezTo>
                  <a:cubicBezTo>
                    <a:pt x="430" y="1334"/>
                    <a:pt x="1" y="1513"/>
                    <a:pt x="168" y="1953"/>
                  </a:cubicBezTo>
                  <a:cubicBezTo>
                    <a:pt x="239" y="1918"/>
                    <a:pt x="310" y="1870"/>
                    <a:pt x="406" y="1822"/>
                  </a:cubicBezTo>
                  <a:cubicBezTo>
                    <a:pt x="763" y="1703"/>
                    <a:pt x="1037" y="1429"/>
                    <a:pt x="1322" y="1179"/>
                  </a:cubicBezTo>
                  <a:lnTo>
                    <a:pt x="1322" y="1179"/>
                  </a:lnTo>
                  <a:lnTo>
                    <a:pt x="1311" y="1191"/>
                  </a:lnTo>
                  <a:cubicBezTo>
                    <a:pt x="1430" y="1120"/>
                    <a:pt x="1596" y="1132"/>
                    <a:pt x="1703" y="1013"/>
                  </a:cubicBezTo>
                  <a:cubicBezTo>
                    <a:pt x="1775" y="929"/>
                    <a:pt x="1811" y="834"/>
                    <a:pt x="1799" y="715"/>
                  </a:cubicBezTo>
                  <a:cubicBezTo>
                    <a:pt x="1501" y="560"/>
                    <a:pt x="1406" y="155"/>
                    <a:pt x="10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236803" y="-1141117"/>
              <a:ext cx="43616" cy="55293"/>
            </a:xfrm>
            <a:custGeom>
              <a:avLst/>
              <a:gdLst/>
              <a:ahLst/>
              <a:cxnLst/>
              <a:rect l="l" t="t" r="r" b="b"/>
              <a:pathLst>
                <a:path w="1382" h="1752" extrusionOk="0">
                  <a:moveTo>
                    <a:pt x="1203" y="1"/>
                  </a:moveTo>
                  <a:cubicBezTo>
                    <a:pt x="727" y="358"/>
                    <a:pt x="310" y="739"/>
                    <a:pt x="0" y="1275"/>
                  </a:cubicBezTo>
                  <a:cubicBezTo>
                    <a:pt x="227" y="1322"/>
                    <a:pt x="48" y="1620"/>
                    <a:pt x="227" y="1751"/>
                  </a:cubicBezTo>
                  <a:cubicBezTo>
                    <a:pt x="358" y="1144"/>
                    <a:pt x="965" y="1108"/>
                    <a:pt x="1203" y="632"/>
                  </a:cubicBezTo>
                  <a:cubicBezTo>
                    <a:pt x="1274" y="418"/>
                    <a:pt x="1382" y="203"/>
                    <a:pt x="12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863188" y="-1444337"/>
              <a:ext cx="51506" cy="43616"/>
            </a:xfrm>
            <a:custGeom>
              <a:avLst/>
              <a:gdLst/>
              <a:ahLst/>
              <a:cxnLst/>
              <a:rect l="l" t="t" r="r" b="b"/>
              <a:pathLst>
                <a:path w="1632" h="1382" extrusionOk="0">
                  <a:moveTo>
                    <a:pt x="476" y="1"/>
                  </a:moveTo>
                  <a:cubicBezTo>
                    <a:pt x="405" y="24"/>
                    <a:pt x="333" y="36"/>
                    <a:pt x="238" y="60"/>
                  </a:cubicBezTo>
                  <a:cubicBezTo>
                    <a:pt x="357" y="155"/>
                    <a:pt x="429" y="239"/>
                    <a:pt x="226" y="334"/>
                  </a:cubicBezTo>
                  <a:cubicBezTo>
                    <a:pt x="0" y="429"/>
                    <a:pt x="36" y="536"/>
                    <a:pt x="226" y="643"/>
                  </a:cubicBezTo>
                  <a:cubicBezTo>
                    <a:pt x="274" y="810"/>
                    <a:pt x="310" y="965"/>
                    <a:pt x="453" y="1072"/>
                  </a:cubicBezTo>
                  <a:cubicBezTo>
                    <a:pt x="457" y="1072"/>
                    <a:pt x="461" y="1072"/>
                    <a:pt x="466" y="1072"/>
                  </a:cubicBezTo>
                  <a:cubicBezTo>
                    <a:pt x="695" y="1072"/>
                    <a:pt x="802" y="1370"/>
                    <a:pt x="1012" y="1382"/>
                  </a:cubicBezTo>
                  <a:cubicBezTo>
                    <a:pt x="1155" y="1382"/>
                    <a:pt x="1250" y="1298"/>
                    <a:pt x="1369" y="1239"/>
                  </a:cubicBezTo>
                  <a:cubicBezTo>
                    <a:pt x="1476" y="1155"/>
                    <a:pt x="1631" y="1084"/>
                    <a:pt x="1572" y="893"/>
                  </a:cubicBezTo>
                  <a:cubicBezTo>
                    <a:pt x="1572" y="739"/>
                    <a:pt x="1512" y="643"/>
                    <a:pt x="1357" y="632"/>
                  </a:cubicBezTo>
                  <a:cubicBezTo>
                    <a:pt x="1298" y="586"/>
                    <a:pt x="1234" y="574"/>
                    <a:pt x="1167" y="574"/>
                  </a:cubicBezTo>
                  <a:cubicBezTo>
                    <a:pt x="1083" y="574"/>
                    <a:pt x="996" y="594"/>
                    <a:pt x="912" y="594"/>
                  </a:cubicBezTo>
                  <a:cubicBezTo>
                    <a:pt x="834" y="594"/>
                    <a:pt x="759" y="577"/>
                    <a:pt x="691" y="512"/>
                  </a:cubicBezTo>
                  <a:cubicBezTo>
                    <a:pt x="500" y="405"/>
                    <a:pt x="762" y="60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421676" y="-1054866"/>
              <a:ext cx="77795" cy="38913"/>
            </a:xfrm>
            <a:custGeom>
              <a:avLst/>
              <a:gdLst/>
              <a:ahLst/>
              <a:cxnLst/>
              <a:rect l="l" t="t" r="r" b="b"/>
              <a:pathLst>
                <a:path w="2465" h="1233" extrusionOk="0">
                  <a:moveTo>
                    <a:pt x="1733" y="1"/>
                  </a:moveTo>
                  <a:cubicBezTo>
                    <a:pt x="1713" y="1"/>
                    <a:pt x="1691" y="6"/>
                    <a:pt x="1667" y="18"/>
                  </a:cubicBezTo>
                  <a:cubicBezTo>
                    <a:pt x="1012" y="221"/>
                    <a:pt x="441" y="554"/>
                    <a:pt x="0" y="1161"/>
                  </a:cubicBezTo>
                  <a:cubicBezTo>
                    <a:pt x="42" y="1209"/>
                    <a:pt x="81" y="1233"/>
                    <a:pt x="118" y="1233"/>
                  </a:cubicBezTo>
                  <a:cubicBezTo>
                    <a:pt x="155" y="1233"/>
                    <a:pt x="191" y="1209"/>
                    <a:pt x="226" y="1161"/>
                  </a:cubicBezTo>
                  <a:cubicBezTo>
                    <a:pt x="603" y="941"/>
                    <a:pt x="915" y="529"/>
                    <a:pt x="1373" y="529"/>
                  </a:cubicBezTo>
                  <a:cubicBezTo>
                    <a:pt x="1437" y="529"/>
                    <a:pt x="1503" y="537"/>
                    <a:pt x="1572" y="554"/>
                  </a:cubicBezTo>
                  <a:cubicBezTo>
                    <a:pt x="1655" y="709"/>
                    <a:pt x="1810" y="756"/>
                    <a:pt x="1929" y="864"/>
                  </a:cubicBezTo>
                  <a:cubicBezTo>
                    <a:pt x="1955" y="868"/>
                    <a:pt x="1981" y="871"/>
                    <a:pt x="2008" y="871"/>
                  </a:cubicBezTo>
                  <a:cubicBezTo>
                    <a:pt x="2053" y="871"/>
                    <a:pt x="2098" y="862"/>
                    <a:pt x="2143" y="840"/>
                  </a:cubicBezTo>
                  <a:cubicBezTo>
                    <a:pt x="2465" y="387"/>
                    <a:pt x="1905" y="363"/>
                    <a:pt x="1870" y="90"/>
                  </a:cubicBezTo>
                  <a:cubicBezTo>
                    <a:pt x="1834" y="45"/>
                    <a:pt x="1792" y="1"/>
                    <a:pt x="17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295029" y="-1193348"/>
              <a:ext cx="44752" cy="40460"/>
            </a:xfrm>
            <a:custGeom>
              <a:avLst/>
              <a:gdLst/>
              <a:ahLst/>
              <a:cxnLst/>
              <a:rect l="l" t="t" r="r" b="b"/>
              <a:pathLst>
                <a:path w="1418" h="1282" extrusionOk="0">
                  <a:moveTo>
                    <a:pt x="1239" y="1"/>
                  </a:moveTo>
                  <a:cubicBezTo>
                    <a:pt x="918" y="144"/>
                    <a:pt x="644" y="370"/>
                    <a:pt x="406" y="644"/>
                  </a:cubicBezTo>
                  <a:cubicBezTo>
                    <a:pt x="418" y="644"/>
                    <a:pt x="429" y="656"/>
                    <a:pt x="429" y="680"/>
                  </a:cubicBezTo>
                  <a:cubicBezTo>
                    <a:pt x="429" y="731"/>
                    <a:pt x="411" y="765"/>
                    <a:pt x="375" y="765"/>
                  </a:cubicBezTo>
                  <a:cubicBezTo>
                    <a:pt x="370" y="765"/>
                    <a:pt x="364" y="764"/>
                    <a:pt x="358" y="763"/>
                  </a:cubicBezTo>
                  <a:cubicBezTo>
                    <a:pt x="287" y="787"/>
                    <a:pt x="179" y="763"/>
                    <a:pt x="132" y="882"/>
                  </a:cubicBezTo>
                  <a:cubicBezTo>
                    <a:pt x="60" y="1037"/>
                    <a:pt x="1" y="1203"/>
                    <a:pt x="239" y="1263"/>
                  </a:cubicBezTo>
                  <a:cubicBezTo>
                    <a:pt x="293" y="1276"/>
                    <a:pt x="344" y="1282"/>
                    <a:pt x="392" y="1282"/>
                  </a:cubicBezTo>
                  <a:cubicBezTo>
                    <a:pt x="841" y="1282"/>
                    <a:pt x="1048" y="772"/>
                    <a:pt x="1370" y="525"/>
                  </a:cubicBezTo>
                  <a:lnTo>
                    <a:pt x="1358" y="501"/>
                  </a:lnTo>
                  <a:cubicBezTo>
                    <a:pt x="1239" y="322"/>
                    <a:pt x="1418" y="179"/>
                    <a:pt x="1370" y="13"/>
                  </a:cubicBezTo>
                  <a:cubicBezTo>
                    <a:pt x="1322" y="13"/>
                    <a:pt x="1275" y="1"/>
                    <a:pt x="1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656128" y="-1374528"/>
              <a:ext cx="50023" cy="53336"/>
            </a:xfrm>
            <a:custGeom>
              <a:avLst/>
              <a:gdLst/>
              <a:ahLst/>
              <a:cxnLst/>
              <a:rect l="l" t="t" r="r" b="b"/>
              <a:pathLst>
                <a:path w="1585" h="1690" extrusionOk="0">
                  <a:moveTo>
                    <a:pt x="420" y="0"/>
                  </a:moveTo>
                  <a:cubicBezTo>
                    <a:pt x="363" y="0"/>
                    <a:pt x="304" y="18"/>
                    <a:pt x="239" y="51"/>
                  </a:cubicBezTo>
                  <a:lnTo>
                    <a:pt x="156" y="98"/>
                  </a:lnTo>
                  <a:cubicBezTo>
                    <a:pt x="1" y="277"/>
                    <a:pt x="156" y="384"/>
                    <a:pt x="227" y="515"/>
                  </a:cubicBezTo>
                  <a:cubicBezTo>
                    <a:pt x="191" y="848"/>
                    <a:pt x="417" y="944"/>
                    <a:pt x="608" y="1087"/>
                  </a:cubicBezTo>
                  <a:cubicBezTo>
                    <a:pt x="751" y="1265"/>
                    <a:pt x="763" y="1515"/>
                    <a:pt x="953" y="1646"/>
                  </a:cubicBezTo>
                  <a:cubicBezTo>
                    <a:pt x="1016" y="1675"/>
                    <a:pt x="1076" y="1689"/>
                    <a:pt x="1137" y="1689"/>
                  </a:cubicBezTo>
                  <a:cubicBezTo>
                    <a:pt x="1203" y="1689"/>
                    <a:pt x="1271" y="1672"/>
                    <a:pt x="1346" y="1634"/>
                  </a:cubicBezTo>
                  <a:cubicBezTo>
                    <a:pt x="1465" y="1503"/>
                    <a:pt x="1382" y="1360"/>
                    <a:pt x="1346" y="1229"/>
                  </a:cubicBezTo>
                  <a:cubicBezTo>
                    <a:pt x="1239" y="1087"/>
                    <a:pt x="1322" y="967"/>
                    <a:pt x="1406" y="848"/>
                  </a:cubicBezTo>
                  <a:cubicBezTo>
                    <a:pt x="1477" y="729"/>
                    <a:pt x="1584" y="610"/>
                    <a:pt x="1406" y="491"/>
                  </a:cubicBezTo>
                  <a:cubicBezTo>
                    <a:pt x="1324" y="496"/>
                    <a:pt x="1258" y="500"/>
                    <a:pt x="1202" y="500"/>
                  </a:cubicBezTo>
                  <a:cubicBezTo>
                    <a:pt x="983" y="500"/>
                    <a:pt x="924" y="440"/>
                    <a:pt x="668" y="146"/>
                  </a:cubicBezTo>
                  <a:cubicBezTo>
                    <a:pt x="588" y="44"/>
                    <a:pt x="508" y="0"/>
                    <a:pt x="4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911284" y="-1463493"/>
              <a:ext cx="56524" cy="33359"/>
            </a:xfrm>
            <a:custGeom>
              <a:avLst/>
              <a:gdLst/>
              <a:ahLst/>
              <a:cxnLst/>
              <a:rect l="l" t="t" r="r" b="b"/>
              <a:pathLst>
                <a:path w="1791" h="1057" extrusionOk="0">
                  <a:moveTo>
                    <a:pt x="1274" y="0"/>
                  </a:moveTo>
                  <a:lnTo>
                    <a:pt x="1274" y="0"/>
                  </a:lnTo>
                  <a:cubicBezTo>
                    <a:pt x="1036" y="48"/>
                    <a:pt x="786" y="72"/>
                    <a:pt x="548" y="119"/>
                  </a:cubicBezTo>
                  <a:cubicBezTo>
                    <a:pt x="464" y="119"/>
                    <a:pt x="441" y="167"/>
                    <a:pt x="500" y="238"/>
                  </a:cubicBezTo>
                  <a:cubicBezTo>
                    <a:pt x="357" y="417"/>
                    <a:pt x="179" y="572"/>
                    <a:pt x="60" y="762"/>
                  </a:cubicBezTo>
                  <a:cubicBezTo>
                    <a:pt x="0" y="881"/>
                    <a:pt x="131" y="846"/>
                    <a:pt x="179" y="881"/>
                  </a:cubicBezTo>
                  <a:cubicBezTo>
                    <a:pt x="209" y="896"/>
                    <a:pt x="234" y="911"/>
                    <a:pt x="264" y="911"/>
                  </a:cubicBezTo>
                  <a:cubicBezTo>
                    <a:pt x="281" y="911"/>
                    <a:pt x="300" y="906"/>
                    <a:pt x="322" y="893"/>
                  </a:cubicBezTo>
                  <a:cubicBezTo>
                    <a:pt x="507" y="832"/>
                    <a:pt x="594" y="575"/>
                    <a:pt x="798" y="575"/>
                  </a:cubicBezTo>
                  <a:cubicBezTo>
                    <a:pt x="831" y="575"/>
                    <a:pt x="866" y="581"/>
                    <a:pt x="905" y="596"/>
                  </a:cubicBezTo>
                  <a:cubicBezTo>
                    <a:pt x="1024" y="631"/>
                    <a:pt x="1131" y="667"/>
                    <a:pt x="1238" y="715"/>
                  </a:cubicBezTo>
                  <a:cubicBezTo>
                    <a:pt x="1334" y="762"/>
                    <a:pt x="1393" y="881"/>
                    <a:pt x="1476" y="965"/>
                  </a:cubicBezTo>
                  <a:cubicBezTo>
                    <a:pt x="1522" y="1025"/>
                    <a:pt x="1567" y="1057"/>
                    <a:pt x="1621" y="1057"/>
                  </a:cubicBezTo>
                  <a:cubicBezTo>
                    <a:pt x="1653" y="1057"/>
                    <a:pt x="1687" y="1046"/>
                    <a:pt x="1727" y="1024"/>
                  </a:cubicBezTo>
                  <a:cubicBezTo>
                    <a:pt x="1750" y="989"/>
                    <a:pt x="1774" y="941"/>
                    <a:pt x="1738" y="881"/>
                  </a:cubicBezTo>
                  <a:cubicBezTo>
                    <a:pt x="1692" y="675"/>
                    <a:pt x="1791" y="368"/>
                    <a:pt x="1520" y="368"/>
                  </a:cubicBezTo>
                  <a:cubicBezTo>
                    <a:pt x="1510" y="368"/>
                    <a:pt x="1499" y="369"/>
                    <a:pt x="1488" y="369"/>
                  </a:cubicBezTo>
                  <a:cubicBezTo>
                    <a:pt x="1469" y="371"/>
                    <a:pt x="1452" y="372"/>
                    <a:pt x="1436" y="372"/>
                  </a:cubicBezTo>
                  <a:cubicBezTo>
                    <a:pt x="1158" y="372"/>
                    <a:pt x="1387" y="90"/>
                    <a:pt x="1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271360" y="-1165544"/>
              <a:ext cx="31213" cy="44373"/>
            </a:xfrm>
            <a:custGeom>
              <a:avLst/>
              <a:gdLst/>
              <a:ahLst/>
              <a:cxnLst/>
              <a:rect l="l" t="t" r="r" b="b"/>
              <a:pathLst>
                <a:path w="989" h="1406" extrusionOk="0">
                  <a:moveTo>
                    <a:pt x="882" y="1"/>
                  </a:moveTo>
                  <a:cubicBezTo>
                    <a:pt x="632" y="263"/>
                    <a:pt x="287" y="418"/>
                    <a:pt x="108" y="775"/>
                  </a:cubicBezTo>
                  <a:cubicBezTo>
                    <a:pt x="156" y="977"/>
                    <a:pt x="1" y="1203"/>
                    <a:pt x="108" y="1406"/>
                  </a:cubicBezTo>
                  <a:cubicBezTo>
                    <a:pt x="382" y="1037"/>
                    <a:pt x="882" y="930"/>
                    <a:pt x="989" y="382"/>
                  </a:cubicBezTo>
                  <a:cubicBezTo>
                    <a:pt x="870" y="299"/>
                    <a:pt x="894" y="132"/>
                    <a:pt x="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757591" y="-1418616"/>
              <a:ext cx="54125" cy="39134"/>
            </a:xfrm>
            <a:custGeom>
              <a:avLst/>
              <a:gdLst/>
              <a:ahLst/>
              <a:cxnLst/>
              <a:rect l="l" t="t" r="r" b="b"/>
              <a:pathLst>
                <a:path w="1715" h="1240" extrusionOk="0">
                  <a:moveTo>
                    <a:pt x="1173" y="1"/>
                  </a:moveTo>
                  <a:cubicBezTo>
                    <a:pt x="1096" y="1"/>
                    <a:pt x="1017" y="29"/>
                    <a:pt x="941" y="67"/>
                  </a:cubicBezTo>
                  <a:cubicBezTo>
                    <a:pt x="762" y="293"/>
                    <a:pt x="465" y="162"/>
                    <a:pt x="274" y="340"/>
                  </a:cubicBezTo>
                  <a:cubicBezTo>
                    <a:pt x="72" y="495"/>
                    <a:pt x="12" y="733"/>
                    <a:pt x="0" y="1007"/>
                  </a:cubicBezTo>
                  <a:cubicBezTo>
                    <a:pt x="100" y="1169"/>
                    <a:pt x="209" y="1240"/>
                    <a:pt x="323" y="1240"/>
                  </a:cubicBezTo>
                  <a:cubicBezTo>
                    <a:pt x="428" y="1240"/>
                    <a:pt x="535" y="1181"/>
                    <a:pt x="643" y="1079"/>
                  </a:cubicBezTo>
                  <a:cubicBezTo>
                    <a:pt x="652" y="760"/>
                    <a:pt x="754" y="609"/>
                    <a:pt x="941" y="609"/>
                  </a:cubicBezTo>
                  <a:cubicBezTo>
                    <a:pt x="1012" y="609"/>
                    <a:pt x="1096" y="631"/>
                    <a:pt x="1191" y="674"/>
                  </a:cubicBezTo>
                  <a:cubicBezTo>
                    <a:pt x="1286" y="721"/>
                    <a:pt x="1358" y="769"/>
                    <a:pt x="1465" y="781"/>
                  </a:cubicBezTo>
                  <a:cubicBezTo>
                    <a:pt x="1596" y="781"/>
                    <a:pt x="1667" y="698"/>
                    <a:pt x="1715" y="543"/>
                  </a:cubicBezTo>
                  <a:lnTo>
                    <a:pt x="1715" y="459"/>
                  </a:lnTo>
                  <a:cubicBezTo>
                    <a:pt x="1648" y="378"/>
                    <a:pt x="1567" y="364"/>
                    <a:pt x="1484" y="364"/>
                  </a:cubicBezTo>
                  <a:cubicBezTo>
                    <a:pt x="1441" y="364"/>
                    <a:pt x="1397" y="368"/>
                    <a:pt x="1354" y="368"/>
                  </a:cubicBezTo>
                  <a:cubicBezTo>
                    <a:pt x="1274" y="368"/>
                    <a:pt x="1196" y="355"/>
                    <a:pt x="1132" y="281"/>
                  </a:cubicBezTo>
                  <a:cubicBezTo>
                    <a:pt x="1203" y="221"/>
                    <a:pt x="1298" y="138"/>
                    <a:pt x="1370" y="78"/>
                  </a:cubicBezTo>
                  <a:cubicBezTo>
                    <a:pt x="1308" y="23"/>
                    <a:pt x="1241" y="1"/>
                    <a:pt x="11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695577" y="-1394095"/>
              <a:ext cx="35379" cy="41186"/>
            </a:xfrm>
            <a:custGeom>
              <a:avLst/>
              <a:gdLst/>
              <a:ahLst/>
              <a:cxnLst/>
              <a:rect l="l" t="t" r="r" b="b"/>
              <a:pathLst>
                <a:path w="1121" h="1305" extrusionOk="0">
                  <a:moveTo>
                    <a:pt x="847" y="0"/>
                  </a:moveTo>
                  <a:cubicBezTo>
                    <a:pt x="786" y="0"/>
                    <a:pt x="725" y="9"/>
                    <a:pt x="668" y="52"/>
                  </a:cubicBezTo>
                  <a:cubicBezTo>
                    <a:pt x="549" y="99"/>
                    <a:pt x="441" y="135"/>
                    <a:pt x="346" y="183"/>
                  </a:cubicBezTo>
                  <a:cubicBezTo>
                    <a:pt x="310" y="218"/>
                    <a:pt x="287" y="254"/>
                    <a:pt x="275" y="314"/>
                  </a:cubicBezTo>
                  <a:cubicBezTo>
                    <a:pt x="299" y="528"/>
                    <a:pt x="120" y="587"/>
                    <a:pt x="60" y="730"/>
                  </a:cubicBezTo>
                  <a:cubicBezTo>
                    <a:pt x="1" y="1016"/>
                    <a:pt x="227" y="1087"/>
                    <a:pt x="334" y="1254"/>
                  </a:cubicBezTo>
                  <a:cubicBezTo>
                    <a:pt x="393" y="1291"/>
                    <a:pt x="455" y="1305"/>
                    <a:pt x="520" y="1305"/>
                  </a:cubicBezTo>
                  <a:cubicBezTo>
                    <a:pt x="561" y="1305"/>
                    <a:pt x="602" y="1299"/>
                    <a:pt x="644" y="1290"/>
                  </a:cubicBezTo>
                  <a:cubicBezTo>
                    <a:pt x="775" y="1230"/>
                    <a:pt x="870" y="1123"/>
                    <a:pt x="930" y="992"/>
                  </a:cubicBezTo>
                  <a:cubicBezTo>
                    <a:pt x="930" y="790"/>
                    <a:pt x="1049" y="635"/>
                    <a:pt x="1025" y="433"/>
                  </a:cubicBezTo>
                  <a:cubicBezTo>
                    <a:pt x="894" y="302"/>
                    <a:pt x="1120" y="123"/>
                    <a:pt x="965" y="4"/>
                  </a:cubicBezTo>
                  <a:cubicBezTo>
                    <a:pt x="927" y="4"/>
                    <a:pt x="887" y="0"/>
                    <a:pt x="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1209990" y="-1444937"/>
              <a:ext cx="47372" cy="24743"/>
            </a:xfrm>
            <a:custGeom>
              <a:avLst/>
              <a:gdLst/>
              <a:ahLst/>
              <a:cxnLst/>
              <a:rect l="l" t="t" r="r" b="b"/>
              <a:pathLst>
                <a:path w="1501" h="784" extrusionOk="0">
                  <a:moveTo>
                    <a:pt x="223" y="0"/>
                  </a:moveTo>
                  <a:cubicBezTo>
                    <a:pt x="169" y="0"/>
                    <a:pt x="115" y="9"/>
                    <a:pt x="60" y="31"/>
                  </a:cubicBezTo>
                  <a:cubicBezTo>
                    <a:pt x="36" y="31"/>
                    <a:pt x="24" y="31"/>
                    <a:pt x="12" y="55"/>
                  </a:cubicBezTo>
                  <a:cubicBezTo>
                    <a:pt x="1" y="67"/>
                    <a:pt x="1" y="91"/>
                    <a:pt x="24" y="127"/>
                  </a:cubicBezTo>
                  <a:cubicBezTo>
                    <a:pt x="239" y="174"/>
                    <a:pt x="1" y="520"/>
                    <a:pt x="251" y="531"/>
                  </a:cubicBezTo>
                  <a:cubicBezTo>
                    <a:pt x="597" y="542"/>
                    <a:pt x="897" y="784"/>
                    <a:pt x="1241" y="784"/>
                  </a:cubicBezTo>
                  <a:cubicBezTo>
                    <a:pt x="1287" y="784"/>
                    <a:pt x="1334" y="779"/>
                    <a:pt x="1382" y="770"/>
                  </a:cubicBezTo>
                  <a:cubicBezTo>
                    <a:pt x="1501" y="591"/>
                    <a:pt x="1382" y="496"/>
                    <a:pt x="1275" y="412"/>
                  </a:cubicBezTo>
                  <a:lnTo>
                    <a:pt x="834" y="139"/>
                  </a:lnTo>
                  <a:cubicBezTo>
                    <a:pt x="636" y="129"/>
                    <a:pt x="431" y="0"/>
                    <a:pt x="2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317215" y="-1001689"/>
              <a:ext cx="32349" cy="46235"/>
            </a:xfrm>
            <a:custGeom>
              <a:avLst/>
              <a:gdLst/>
              <a:ahLst/>
              <a:cxnLst/>
              <a:rect l="l" t="t" r="r" b="b"/>
              <a:pathLst>
                <a:path w="1025" h="1465" extrusionOk="0">
                  <a:moveTo>
                    <a:pt x="0" y="0"/>
                  </a:moveTo>
                  <a:cubicBezTo>
                    <a:pt x="24" y="119"/>
                    <a:pt x="72" y="250"/>
                    <a:pt x="96" y="369"/>
                  </a:cubicBezTo>
                  <a:cubicBezTo>
                    <a:pt x="179" y="655"/>
                    <a:pt x="250" y="941"/>
                    <a:pt x="334" y="1238"/>
                  </a:cubicBezTo>
                  <a:cubicBezTo>
                    <a:pt x="508" y="1387"/>
                    <a:pt x="638" y="1465"/>
                    <a:pt x="739" y="1465"/>
                  </a:cubicBezTo>
                  <a:cubicBezTo>
                    <a:pt x="873" y="1465"/>
                    <a:pt x="956" y="1328"/>
                    <a:pt x="1024" y="1036"/>
                  </a:cubicBezTo>
                  <a:lnTo>
                    <a:pt x="1024" y="1036"/>
                  </a:lnTo>
                  <a:cubicBezTo>
                    <a:pt x="926" y="1075"/>
                    <a:pt x="845" y="1096"/>
                    <a:pt x="782" y="1096"/>
                  </a:cubicBezTo>
                  <a:cubicBezTo>
                    <a:pt x="615" y="1096"/>
                    <a:pt x="572" y="954"/>
                    <a:pt x="667" y="643"/>
                  </a:cubicBezTo>
                  <a:cubicBezTo>
                    <a:pt x="500" y="393"/>
                    <a:pt x="334" y="179"/>
                    <a:pt x="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663639" y="-1380809"/>
              <a:ext cx="42511" cy="27426"/>
            </a:xfrm>
            <a:custGeom>
              <a:avLst/>
              <a:gdLst/>
              <a:ahLst/>
              <a:cxnLst/>
              <a:rect l="l" t="t" r="r" b="b"/>
              <a:pathLst>
                <a:path w="1347" h="869" extrusionOk="0">
                  <a:moveTo>
                    <a:pt x="739" y="0"/>
                  </a:moveTo>
                  <a:cubicBezTo>
                    <a:pt x="726" y="0"/>
                    <a:pt x="710" y="4"/>
                    <a:pt x="691" y="12"/>
                  </a:cubicBezTo>
                  <a:cubicBezTo>
                    <a:pt x="453" y="59"/>
                    <a:pt x="215" y="119"/>
                    <a:pt x="1" y="285"/>
                  </a:cubicBezTo>
                  <a:cubicBezTo>
                    <a:pt x="96" y="297"/>
                    <a:pt x="239" y="297"/>
                    <a:pt x="251" y="345"/>
                  </a:cubicBezTo>
                  <a:cubicBezTo>
                    <a:pt x="362" y="758"/>
                    <a:pt x="579" y="869"/>
                    <a:pt x="835" y="869"/>
                  </a:cubicBezTo>
                  <a:cubicBezTo>
                    <a:pt x="963" y="869"/>
                    <a:pt x="1100" y="841"/>
                    <a:pt x="1239" y="809"/>
                  </a:cubicBezTo>
                  <a:cubicBezTo>
                    <a:pt x="1255" y="813"/>
                    <a:pt x="1268" y="816"/>
                    <a:pt x="1280" y="816"/>
                  </a:cubicBezTo>
                  <a:cubicBezTo>
                    <a:pt x="1304" y="816"/>
                    <a:pt x="1322" y="805"/>
                    <a:pt x="1346" y="774"/>
                  </a:cubicBezTo>
                  <a:cubicBezTo>
                    <a:pt x="1287" y="595"/>
                    <a:pt x="1108" y="488"/>
                    <a:pt x="1132" y="274"/>
                  </a:cubicBezTo>
                  <a:cubicBezTo>
                    <a:pt x="1120" y="239"/>
                    <a:pt x="1097" y="227"/>
                    <a:pt x="1068" y="227"/>
                  </a:cubicBezTo>
                  <a:cubicBezTo>
                    <a:pt x="1003" y="227"/>
                    <a:pt x="910" y="284"/>
                    <a:pt x="851" y="284"/>
                  </a:cubicBezTo>
                  <a:cubicBezTo>
                    <a:pt x="797" y="284"/>
                    <a:pt x="772" y="237"/>
                    <a:pt x="822" y="59"/>
                  </a:cubicBezTo>
                  <a:cubicBezTo>
                    <a:pt x="790" y="19"/>
                    <a:pt x="768" y="0"/>
                    <a:pt x="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650890" y="-1163429"/>
              <a:ext cx="56366" cy="32507"/>
            </a:xfrm>
            <a:custGeom>
              <a:avLst/>
              <a:gdLst/>
              <a:ahLst/>
              <a:cxnLst/>
              <a:rect l="l" t="t" r="r" b="b"/>
              <a:pathLst>
                <a:path w="1786" h="1030" extrusionOk="0">
                  <a:moveTo>
                    <a:pt x="1414" y="0"/>
                  </a:moveTo>
                  <a:cubicBezTo>
                    <a:pt x="1396" y="0"/>
                    <a:pt x="1377" y="2"/>
                    <a:pt x="1357" y="5"/>
                  </a:cubicBezTo>
                  <a:cubicBezTo>
                    <a:pt x="1238" y="65"/>
                    <a:pt x="1167" y="172"/>
                    <a:pt x="1072" y="243"/>
                  </a:cubicBezTo>
                  <a:cubicBezTo>
                    <a:pt x="1012" y="303"/>
                    <a:pt x="964" y="351"/>
                    <a:pt x="905" y="386"/>
                  </a:cubicBezTo>
                  <a:cubicBezTo>
                    <a:pt x="858" y="418"/>
                    <a:pt x="809" y="428"/>
                    <a:pt x="758" y="428"/>
                  </a:cubicBezTo>
                  <a:cubicBezTo>
                    <a:pt x="649" y="428"/>
                    <a:pt x="535" y="379"/>
                    <a:pt x="427" y="379"/>
                  </a:cubicBezTo>
                  <a:cubicBezTo>
                    <a:pt x="357" y="379"/>
                    <a:pt x="289" y="400"/>
                    <a:pt x="226" y="470"/>
                  </a:cubicBezTo>
                  <a:cubicBezTo>
                    <a:pt x="0" y="863"/>
                    <a:pt x="274" y="946"/>
                    <a:pt x="524" y="1029"/>
                  </a:cubicBezTo>
                  <a:cubicBezTo>
                    <a:pt x="964" y="982"/>
                    <a:pt x="1322" y="779"/>
                    <a:pt x="1643" y="434"/>
                  </a:cubicBezTo>
                  <a:cubicBezTo>
                    <a:pt x="1655" y="410"/>
                    <a:pt x="1667" y="386"/>
                    <a:pt x="1703" y="386"/>
                  </a:cubicBezTo>
                  <a:cubicBezTo>
                    <a:pt x="1774" y="386"/>
                    <a:pt x="1786" y="363"/>
                    <a:pt x="1786" y="291"/>
                  </a:cubicBezTo>
                  <a:cubicBezTo>
                    <a:pt x="1679" y="141"/>
                    <a:pt x="1581" y="0"/>
                    <a:pt x="1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605792" y="-1127515"/>
              <a:ext cx="45478" cy="37178"/>
            </a:xfrm>
            <a:custGeom>
              <a:avLst/>
              <a:gdLst/>
              <a:ahLst/>
              <a:cxnLst/>
              <a:rect l="l" t="t" r="r" b="b"/>
              <a:pathLst>
                <a:path w="1441" h="1178" extrusionOk="0">
                  <a:moveTo>
                    <a:pt x="1073" y="1"/>
                  </a:moveTo>
                  <a:cubicBezTo>
                    <a:pt x="894" y="1"/>
                    <a:pt x="705" y="141"/>
                    <a:pt x="524" y="225"/>
                  </a:cubicBezTo>
                  <a:cubicBezTo>
                    <a:pt x="405" y="320"/>
                    <a:pt x="334" y="487"/>
                    <a:pt x="227" y="606"/>
                  </a:cubicBezTo>
                  <a:cubicBezTo>
                    <a:pt x="143" y="737"/>
                    <a:pt x="0" y="856"/>
                    <a:pt x="48" y="1058"/>
                  </a:cubicBezTo>
                  <a:cubicBezTo>
                    <a:pt x="84" y="1094"/>
                    <a:pt x="96" y="1130"/>
                    <a:pt x="107" y="1177"/>
                  </a:cubicBezTo>
                  <a:cubicBezTo>
                    <a:pt x="203" y="1141"/>
                    <a:pt x="286" y="1118"/>
                    <a:pt x="358" y="1058"/>
                  </a:cubicBezTo>
                  <a:cubicBezTo>
                    <a:pt x="477" y="975"/>
                    <a:pt x="608" y="939"/>
                    <a:pt x="703" y="796"/>
                  </a:cubicBezTo>
                  <a:cubicBezTo>
                    <a:pt x="869" y="701"/>
                    <a:pt x="1048" y="606"/>
                    <a:pt x="1167" y="427"/>
                  </a:cubicBezTo>
                  <a:cubicBezTo>
                    <a:pt x="1239" y="415"/>
                    <a:pt x="1298" y="415"/>
                    <a:pt x="1358" y="415"/>
                  </a:cubicBezTo>
                  <a:cubicBezTo>
                    <a:pt x="1417" y="403"/>
                    <a:pt x="1441" y="356"/>
                    <a:pt x="1429" y="284"/>
                  </a:cubicBezTo>
                  <a:cubicBezTo>
                    <a:pt x="1320" y="72"/>
                    <a:pt x="1199" y="1"/>
                    <a:pt x="1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853404" y="-1260600"/>
              <a:ext cx="39860" cy="20325"/>
            </a:xfrm>
            <a:custGeom>
              <a:avLst/>
              <a:gdLst/>
              <a:ahLst/>
              <a:cxnLst/>
              <a:rect l="l" t="t" r="r" b="b"/>
              <a:pathLst>
                <a:path w="1263" h="644" extrusionOk="0">
                  <a:moveTo>
                    <a:pt x="334" y="1"/>
                  </a:moveTo>
                  <a:cubicBezTo>
                    <a:pt x="535" y="302"/>
                    <a:pt x="566" y="484"/>
                    <a:pt x="286" y="484"/>
                  </a:cubicBezTo>
                  <a:cubicBezTo>
                    <a:pt x="234" y="484"/>
                    <a:pt x="171" y="478"/>
                    <a:pt x="96" y="465"/>
                  </a:cubicBezTo>
                  <a:cubicBezTo>
                    <a:pt x="91" y="464"/>
                    <a:pt x="86" y="464"/>
                    <a:pt x="82" y="464"/>
                  </a:cubicBezTo>
                  <a:cubicBezTo>
                    <a:pt x="11" y="464"/>
                    <a:pt x="1" y="554"/>
                    <a:pt x="1" y="644"/>
                  </a:cubicBezTo>
                  <a:cubicBezTo>
                    <a:pt x="334" y="632"/>
                    <a:pt x="655" y="596"/>
                    <a:pt x="989" y="584"/>
                  </a:cubicBezTo>
                  <a:cubicBezTo>
                    <a:pt x="999" y="522"/>
                    <a:pt x="1019" y="487"/>
                    <a:pt x="1063" y="487"/>
                  </a:cubicBezTo>
                  <a:cubicBezTo>
                    <a:pt x="1069" y="487"/>
                    <a:pt x="1076" y="487"/>
                    <a:pt x="1084" y="489"/>
                  </a:cubicBezTo>
                  <a:cubicBezTo>
                    <a:pt x="1144" y="477"/>
                    <a:pt x="1203" y="465"/>
                    <a:pt x="1251" y="394"/>
                  </a:cubicBezTo>
                  <a:cubicBezTo>
                    <a:pt x="1263" y="334"/>
                    <a:pt x="1263" y="286"/>
                    <a:pt x="1227" y="251"/>
                  </a:cubicBezTo>
                  <a:cubicBezTo>
                    <a:pt x="1207" y="253"/>
                    <a:pt x="1188" y="254"/>
                    <a:pt x="1169" y="254"/>
                  </a:cubicBezTo>
                  <a:cubicBezTo>
                    <a:pt x="864" y="254"/>
                    <a:pt x="625" y="1"/>
                    <a:pt x="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643000" y="-1371435"/>
              <a:ext cx="24427" cy="36894"/>
            </a:xfrm>
            <a:custGeom>
              <a:avLst/>
              <a:gdLst/>
              <a:ahLst/>
              <a:cxnLst/>
              <a:rect l="l" t="t" r="r" b="b"/>
              <a:pathLst>
                <a:path w="774" h="1169" extrusionOk="0">
                  <a:moveTo>
                    <a:pt x="572" y="0"/>
                  </a:moveTo>
                  <a:lnTo>
                    <a:pt x="572" y="0"/>
                  </a:lnTo>
                  <a:cubicBezTo>
                    <a:pt x="369" y="48"/>
                    <a:pt x="191" y="107"/>
                    <a:pt x="0" y="155"/>
                  </a:cubicBezTo>
                  <a:cubicBezTo>
                    <a:pt x="298" y="274"/>
                    <a:pt x="191" y="631"/>
                    <a:pt x="333" y="846"/>
                  </a:cubicBezTo>
                  <a:cubicBezTo>
                    <a:pt x="274" y="941"/>
                    <a:pt x="274" y="1024"/>
                    <a:pt x="310" y="1120"/>
                  </a:cubicBezTo>
                  <a:cubicBezTo>
                    <a:pt x="352" y="1153"/>
                    <a:pt x="395" y="1169"/>
                    <a:pt x="435" y="1169"/>
                  </a:cubicBezTo>
                  <a:cubicBezTo>
                    <a:pt x="496" y="1169"/>
                    <a:pt x="552" y="1132"/>
                    <a:pt x="595" y="1060"/>
                  </a:cubicBezTo>
                  <a:cubicBezTo>
                    <a:pt x="536" y="786"/>
                    <a:pt x="643" y="572"/>
                    <a:pt x="774" y="358"/>
                  </a:cubicBezTo>
                  <a:cubicBezTo>
                    <a:pt x="643" y="286"/>
                    <a:pt x="548" y="179"/>
                    <a:pt x="5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1143874" y="-1455982"/>
              <a:ext cx="54883" cy="14265"/>
            </a:xfrm>
            <a:custGeom>
              <a:avLst/>
              <a:gdLst/>
              <a:ahLst/>
              <a:cxnLst/>
              <a:rect l="l" t="t" r="r" b="b"/>
              <a:pathLst>
                <a:path w="1739" h="452" extrusionOk="0">
                  <a:moveTo>
                    <a:pt x="369" y="0"/>
                  </a:moveTo>
                  <a:cubicBezTo>
                    <a:pt x="340" y="36"/>
                    <a:pt x="309" y="48"/>
                    <a:pt x="278" y="48"/>
                  </a:cubicBezTo>
                  <a:cubicBezTo>
                    <a:pt x="222" y="48"/>
                    <a:pt x="163" y="8"/>
                    <a:pt x="107" y="8"/>
                  </a:cubicBezTo>
                  <a:cubicBezTo>
                    <a:pt x="83" y="8"/>
                    <a:pt x="59" y="16"/>
                    <a:pt x="36" y="36"/>
                  </a:cubicBezTo>
                  <a:cubicBezTo>
                    <a:pt x="0" y="131"/>
                    <a:pt x="36" y="179"/>
                    <a:pt x="131" y="215"/>
                  </a:cubicBezTo>
                  <a:cubicBezTo>
                    <a:pt x="408" y="390"/>
                    <a:pt x="700" y="451"/>
                    <a:pt x="999" y="451"/>
                  </a:cubicBezTo>
                  <a:cubicBezTo>
                    <a:pt x="1227" y="451"/>
                    <a:pt x="1459" y="416"/>
                    <a:pt x="1691" y="370"/>
                  </a:cubicBezTo>
                  <a:cubicBezTo>
                    <a:pt x="1703" y="370"/>
                    <a:pt x="1703" y="358"/>
                    <a:pt x="1715" y="334"/>
                  </a:cubicBezTo>
                  <a:cubicBezTo>
                    <a:pt x="1738" y="298"/>
                    <a:pt x="1715" y="286"/>
                    <a:pt x="1691" y="250"/>
                  </a:cubicBezTo>
                  <a:cubicBezTo>
                    <a:pt x="1629" y="237"/>
                    <a:pt x="1565" y="232"/>
                    <a:pt x="1500" y="232"/>
                  </a:cubicBezTo>
                  <a:cubicBezTo>
                    <a:pt x="1322" y="232"/>
                    <a:pt x="1136" y="269"/>
                    <a:pt x="955" y="269"/>
                  </a:cubicBezTo>
                  <a:cubicBezTo>
                    <a:pt x="746" y="269"/>
                    <a:pt x="544" y="219"/>
                    <a:pt x="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487414" y="-1304183"/>
              <a:ext cx="21461" cy="24680"/>
            </a:xfrm>
            <a:custGeom>
              <a:avLst/>
              <a:gdLst/>
              <a:ahLst/>
              <a:cxnLst/>
              <a:rect l="l" t="t" r="r" b="b"/>
              <a:pathLst>
                <a:path w="680" h="782" extrusionOk="0">
                  <a:moveTo>
                    <a:pt x="501" y="1"/>
                  </a:moveTo>
                  <a:lnTo>
                    <a:pt x="501" y="1"/>
                  </a:lnTo>
                  <a:cubicBezTo>
                    <a:pt x="346" y="72"/>
                    <a:pt x="203" y="167"/>
                    <a:pt x="60" y="227"/>
                  </a:cubicBezTo>
                  <a:cubicBezTo>
                    <a:pt x="1" y="310"/>
                    <a:pt x="1" y="382"/>
                    <a:pt x="60" y="477"/>
                  </a:cubicBezTo>
                  <a:cubicBezTo>
                    <a:pt x="120" y="560"/>
                    <a:pt x="203" y="655"/>
                    <a:pt x="275" y="739"/>
                  </a:cubicBezTo>
                  <a:cubicBezTo>
                    <a:pt x="322" y="739"/>
                    <a:pt x="370" y="781"/>
                    <a:pt x="421" y="781"/>
                  </a:cubicBezTo>
                  <a:cubicBezTo>
                    <a:pt x="447" y="781"/>
                    <a:pt x="473" y="770"/>
                    <a:pt x="501" y="739"/>
                  </a:cubicBezTo>
                  <a:cubicBezTo>
                    <a:pt x="680" y="501"/>
                    <a:pt x="406" y="251"/>
                    <a:pt x="5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1280619" y="-1404131"/>
              <a:ext cx="16569" cy="35726"/>
            </a:xfrm>
            <a:custGeom>
              <a:avLst/>
              <a:gdLst/>
              <a:ahLst/>
              <a:cxnLst/>
              <a:rect l="l" t="t" r="r" b="b"/>
              <a:pathLst>
                <a:path w="525" h="1132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51"/>
                    <a:pt x="96" y="489"/>
                    <a:pt x="25" y="739"/>
                  </a:cubicBezTo>
                  <a:cubicBezTo>
                    <a:pt x="132" y="870"/>
                    <a:pt x="251" y="989"/>
                    <a:pt x="346" y="1132"/>
                  </a:cubicBezTo>
                  <a:cubicBezTo>
                    <a:pt x="525" y="655"/>
                    <a:pt x="215" y="358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210861" y="-1080997"/>
              <a:ext cx="25974" cy="23702"/>
            </a:xfrm>
            <a:custGeom>
              <a:avLst/>
              <a:gdLst/>
              <a:ahLst/>
              <a:cxnLst/>
              <a:rect l="l" t="t" r="r" b="b"/>
              <a:pathLst>
                <a:path w="823" h="751" extrusionOk="0">
                  <a:moveTo>
                    <a:pt x="251" y="1"/>
                  </a:moveTo>
                  <a:cubicBezTo>
                    <a:pt x="168" y="72"/>
                    <a:pt x="96" y="156"/>
                    <a:pt x="1" y="239"/>
                  </a:cubicBezTo>
                  <a:cubicBezTo>
                    <a:pt x="156" y="632"/>
                    <a:pt x="644" y="370"/>
                    <a:pt x="787" y="751"/>
                  </a:cubicBezTo>
                  <a:cubicBezTo>
                    <a:pt x="822" y="560"/>
                    <a:pt x="775" y="394"/>
                    <a:pt x="668" y="251"/>
                  </a:cubicBezTo>
                  <a:cubicBezTo>
                    <a:pt x="513" y="239"/>
                    <a:pt x="370" y="144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197354" y="-1020498"/>
              <a:ext cx="24838" cy="17011"/>
            </a:xfrm>
            <a:custGeom>
              <a:avLst/>
              <a:gdLst/>
              <a:ahLst/>
              <a:cxnLst/>
              <a:rect l="l" t="t" r="r" b="b"/>
              <a:pathLst>
                <a:path w="787" h="539" extrusionOk="0">
                  <a:moveTo>
                    <a:pt x="346" y="1"/>
                  </a:moveTo>
                  <a:lnTo>
                    <a:pt x="346" y="1"/>
                  </a:lnTo>
                  <a:cubicBezTo>
                    <a:pt x="226" y="48"/>
                    <a:pt x="84" y="108"/>
                    <a:pt x="0" y="239"/>
                  </a:cubicBezTo>
                  <a:cubicBezTo>
                    <a:pt x="24" y="469"/>
                    <a:pt x="109" y="538"/>
                    <a:pt x="204" y="538"/>
                  </a:cubicBezTo>
                  <a:cubicBezTo>
                    <a:pt x="302" y="538"/>
                    <a:pt x="410" y="466"/>
                    <a:pt x="476" y="417"/>
                  </a:cubicBezTo>
                  <a:cubicBezTo>
                    <a:pt x="786" y="156"/>
                    <a:pt x="298" y="179"/>
                    <a:pt x="3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229292" y="-958106"/>
              <a:ext cx="20703" cy="14297"/>
            </a:xfrm>
            <a:custGeom>
              <a:avLst/>
              <a:gdLst/>
              <a:ahLst/>
              <a:cxnLst/>
              <a:rect l="l" t="t" r="r" b="b"/>
              <a:pathLst>
                <a:path w="656" h="453" extrusionOk="0">
                  <a:moveTo>
                    <a:pt x="0" y="0"/>
                  </a:moveTo>
                  <a:cubicBezTo>
                    <a:pt x="0" y="453"/>
                    <a:pt x="310" y="369"/>
                    <a:pt x="548" y="405"/>
                  </a:cubicBezTo>
                  <a:cubicBezTo>
                    <a:pt x="596" y="310"/>
                    <a:pt x="619" y="226"/>
                    <a:pt x="655" y="131"/>
                  </a:cubicBezTo>
                  <a:cubicBezTo>
                    <a:pt x="441" y="95"/>
                    <a:pt x="226" y="4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742569" y="-1408644"/>
              <a:ext cx="27457" cy="17895"/>
            </a:xfrm>
            <a:custGeom>
              <a:avLst/>
              <a:gdLst/>
              <a:ahLst/>
              <a:cxnLst/>
              <a:rect l="l" t="t" r="r" b="b"/>
              <a:pathLst>
                <a:path w="870" h="567" extrusionOk="0">
                  <a:moveTo>
                    <a:pt x="726" y="1"/>
                  </a:moveTo>
                  <a:lnTo>
                    <a:pt x="726" y="1"/>
                  </a:lnTo>
                  <a:cubicBezTo>
                    <a:pt x="476" y="24"/>
                    <a:pt x="250" y="155"/>
                    <a:pt x="0" y="274"/>
                  </a:cubicBezTo>
                  <a:cubicBezTo>
                    <a:pt x="24" y="298"/>
                    <a:pt x="60" y="334"/>
                    <a:pt x="107" y="358"/>
                  </a:cubicBezTo>
                  <a:cubicBezTo>
                    <a:pt x="215" y="405"/>
                    <a:pt x="298" y="501"/>
                    <a:pt x="381" y="560"/>
                  </a:cubicBezTo>
                  <a:cubicBezTo>
                    <a:pt x="397" y="564"/>
                    <a:pt x="413" y="567"/>
                    <a:pt x="428" y="567"/>
                  </a:cubicBezTo>
                  <a:cubicBezTo>
                    <a:pt x="459" y="567"/>
                    <a:pt x="488" y="556"/>
                    <a:pt x="512" y="524"/>
                  </a:cubicBezTo>
                  <a:cubicBezTo>
                    <a:pt x="869" y="501"/>
                    <a:pt x="572" y="120"/>
                    <a:pt x="7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479903" y="-1031576"/>
              <a:ext cx="19946" cy="13760"/>
            </a:xfrm>
            <a:custGeom>
              <a:avLst/>
              <a:gdLst/>
              <a:ahLst/>
              <a:cxnLst/>
              <a:rect l="l" t="t" r="r" b="b"/>
              <a:pathLst>
                <a:path w="632" h="436" extrusionOk="0">
                  <a:moveTo>
                    <a:pt x="454" y="0"/>
                  </a:moveTo>
                  <a:cubicBezTo>
                    <a:pt x="410" y="0"/>
                    <a:pt x="359" y="17"/>
                    <a:pt x="298" y="54"/>
                  </a:cubicBezTo>
                  <a:lnTo>
                    <a:pt x="84" y="54"/>
                  </a:lnTo>
                  <a:cubicBezTo>
                    <a:pt x="1" y="197"/>
                    <a:pt x="120" y="233"/>
                    <a:pt x="179" y="304"/>
                  </a:cubicBezTo>
                  <a:cubicBezTo>
                    <a:pt x="215" y="352"/>
                    <a:pt x="263" y="399"/>
                    <a:pt x="286" y="435"/>
                  </a:cubicBezTo>
                  <a:cubicBezTo>
                    <a:pt x="394" y="399"/>
                    <a:pt x="513" y="340"/>
                    <a:pt x="632" y="292"/>
                  </a:cubicBezTo>
                  <a:cubicBezTo>
                    <a:pt x="623" y="112"/>
                    <a:pt x="565" y="0"/>
                    <a:pt x="4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703151" y="-1165418"/>
              <a:ext cx="16885" cy="15054"/>
            </a:xfrm>
            <a:custGeom>
              <a:avLst/>
              <a:gdLst/>
              <a:ahLst/>
              <a:cxnLst/>
              <a:rect l="l" t="t" r="r" b="b"/>
              <a:pathLst>
                <a:path w="535" h="477" extrusionOk="0">
                  <a:moveTo>
                    <a:pt x="229" y="1"/>
                  </a:moveTo>
                  <a:cubicBezTo>
                    <a:pt x="46" y="1"/>
                    <a:pt x="0" y="155"/>
                    <a:pt x="11" y="366"/>
                  </a:cubicBezTo>
                  <a:cubicBezTo>
                    <a:pt x="35" y="390"/>
                    <a:pt x="35" y="426"/>
                    <a:pt x="47" y="449"/>
                  </a:cubicBezTo>
                  <a:cubicBezTo>
                    <a:pt x="92" y="468"/>
                    <a:pt x="132" y="476"/>
                    <a:pt x="169" y="476"/>
                  </a:cubicBezTo>
                  <a:cubicBezTo>
                    <a:pt x="346" y="476"/>
                    <a:pt x="436" y="288"/>
                    <a:pt x="535" y="140"/>
                  </a:cubicBezTo>
                  <a:lnTo>
                    <a:pt x="309" y="9"/>
                  </a:lnTo>
                  <a:cubicBezTo>
                    <a:pt x="280" y="3"/>
                    <a:pt x="253" y="1"/>
                    <a:pt x="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1268343" y="-1353415"/>
              <a:ext cx="20956" cy="12656"/>
            </a:xfrm>
            <a:custGeom>
              <a:avLst/>
              <a:gdLst/>
              <a:ahLst/>
              <a:cxnLst/>
              <a:rect l="l" t="t" r="r" b="b"/>
              <a:pathLst>
                <a:path w="664" h="401" extrusionOk="0">
                  <a:moveTo>
                    <a:pt x="640" y="1"/>
                  </a:moveTo>
                  <a:cubicBezTo>
                    <a:pt x="471" y="60"/>
                    <a:pt x="344" y="170"/>
                    <a:pt x="182" y="170"/>
                  </a:cubicBezTo>
                  <a:cubicBezTo>
                    <a:pt x="149" y="170"/>
                    <a:pt x="116" y="165"/>
                    <a:pt x="80" y="156"/>
                  </a:cubicBezTo>
                  <a:lnTo>
                    <a:pt x="80" y="156"/>
                  </a:lnTo>
                  <a:cubicBezTo>
                    <a:pt x="18" y="292"/>
                    <a:pt x="1" y="400"/>
                    <a:pt x="135" y="400"/>
                  </a:cubicBezTo>
                  <a:cubicBezTo>
                    <a:pt x="154" y="400"/>
                    <a:pt x="175" y="398"/>
                    <a:pt x="199" y="394"/>
                  </a:cubicBezTo>
                  <a:cubicBezTo>
                    <a:pt x="438" y="394"/>
                    <a:pt x="664" y="370"/>
                    <a:pt x="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476904" y="-1297808"/>
              <a:ext cx="11677" cy="12813"/>
            </a:xfrm>
            <a:custGeom>
              <a:avLst/>
              <a:gdLst/>
              <a:ahLst/>
              <a:cxnLst/>
              <a:rect l="l" t="t" r="r" b="b"/>
              <a:pathLst>
                <a:path w="370" h="406" extrusionOk="0">
                  <a:moveTo>
                    <a:pt x="370" y="37"/>
                  </a:moveTo>
                  <a:cubicBezTo>
                    <a:pt x="251" y="60"/>
                    <a:pt x="96" y="1"/>
                    <a:pt x="24" y="168"/>
                  </a:cubicBezTo>
                  <a:cubicBezTo>
                    <a:pt x="12" y="168"/>
                    <a:pt x="0" y="180"/>
                    <a:pt x="0" y="215"/>
                  </a:cubicBezTo>
                  <a:cubicBezTo>
                    <a:pt x="0" y="239"/>
                    <a:pt x="12" y="275"/>
                    <a:pt x="36" y="287"/>
                  </a:cubicBezTo>
                  <a:cubicBezTo>
                    <a:pt x="143" y="334"/>
                    <a:pt x="262" y="358"/>
                    <a:pt x="370" y="406"/>
                  </a:cubicBezTo>
                  <a:lnTo>
                    <a:pt x="370" y="287"/>
                  </a:lnTo>
                  <a:lnTo>
                    <a:pt x="370" y="3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1161137" y="-1316586"/>
              <a:ext cx="15054" cy="19946"/>
            </a:xfrm>
            <a:custGeom>
              <a:avLst/>
              <a:gdLst/>
              <a:ahLst/>
              <a:cxnLst/>
              <a:rect l="l" t="t" r="r" b="b"/>
              <a:pathLst>
                <a:path w="477" h="632" extrusionOk="0">
                  <a:moveTo>
                    <a:pt x="251" y="1"/>
                  </a:moveTo>
                  <a:cubicBezTo>
                    <a:pt x="358" y="215"/>
                    <a:pt x="1" y="417"/>
                    <a:pt x="251" y="632"/>
                  </a:cubicBezTo>
                  <a:cubicBezTo>
                    <a:pt x="287" y="632"/>
                    <a:pt x="322" y="632"/>
                    <a:pt x="358" y="620"/>
                  </a:cubicBezTo>
                  <a:cubicBezTo>
                    <a:pt x="322" y="405"/>
                    <a:pt x="477" y="167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306328" y="-1173055"/>
              <a:ext cx="9026" cy="7353"/>
            </a:xfrm>
            <a:custGeom>
              <a:avLst/>
              <a:gdLst/>
              <a:ahLst/>
              <a:cxnLst/>
              <a:rect l="l" t="t" r="r" b="b"/>
              <a:pathLst>
                <a:path w="286" h="233" extrusionOk="0">
                  <a:moveTo>
                    <a:pt x="48" y="1"/>
                  </a:moveTo>
                  <a:cubicBezTo>
                    <a:pt x="24" y="37"/>
                    <a:pt x="12" y="72"/>
                    <a:pt x="0" y="120"/>
                  </a:cubicBezTo>
                  <a:cubicBezTo>
                    <a:pt x="45" y="183"/>
                    <a:pt x="97" y="232"/>
                    <a:pt x="155" y="232"/>
                  </a:cubicBezTo>
                  <a:cubicBezTo>
                    <a:pt x="174" y="232"/>
                    <a:pt x="194" y="227"/>
                    <a:pt x="214" y="215"/>
                  </a:cubicBezTo>
                  <a:cubicBezTo>
                    <a:pt x="250" y="203"/>
                    <a:pt x="262" y="132"/>
                    <a:pt x="286" y="84"/>
                  </a:cubicBezTo>
                  <a:cubicBezTo>
                    <a:pt x="202" y="60"/>
                    <a:pt x="119" y="25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1004067" y="-1480409"/>
              <a:ext cx="69558" cy="43048"/>
            </a:xfrm>
            <a:custGeom>
              <a:avLst/>
              <a:gdLst/>
              <a:ahLst/>
              <a:cxnLst/>
              <a:rect l="l" t="t" r="r" b="b"/>
              <a:pathLst>
                <a:path w="2204" h="1364" extrusionOk="0">
                  <a:moveTo>
                    <a:pt x="1215" y="1"/>
                  </a:moveTo>
                  <a:cubicBezTo>
                    <a:pt x="1157" y="26"/>
                    <a:pt x="1096" y="31"/>
                    <a:pt x="1035" y="31"/>
                  </a:cubicBezTo>
                  <a:cubicBezTo>
                    <a:pt x="990" y="31"/>
                    <a:pt x="946" y="29"/>
                    <a:pt x="901" y="29"/>
                  </a:cubicBezTo>
                  <a:cubicBezTo>
                    <a:pt x="808" y="29"/>
                    <a:pt x="716" y="41"/>
                    <a:pt x="632" y="120"/>
                  </a:cubicBezTo>
                  <a:cubicBezTo>
                    <a:pt x="680" y="203"/>
                    <a:pt x="751" y="191"/>
                    <a:pt x="822" y="203"/>
                  </a:cubicBezTo>
                  <a:cubicBezTo>
                    <a:pt x="1037" y="251"/>
                    <a:pt x="1096" y="393"/>
                    <a:pt x="1013" y="608"/>
                  </a:cubicBezTo>
                  <a:cubicBezTo>
                    <a:pt x="1013" y="608"/>
                    <a:pt x="1001" y="643"/>
                    <a:pt x="977" y="643"/>
                  </a:cubicBezTo>
                  <a:lnTo>
                    <a:pt x="882" y="643"/>
                  </a:lnTo>
                  <a:cubicBezTo>
                    <a:pt x="700" y="408"/>
                    <a:pt x="634" y="323"/>
                    <a:pt x="542" y="323"/>
                  </a:cubicBezTo>
                  <a:cubicBezTo>
                    <a:pt x="490" y="323"/>
                    <a:pt x="429" y="350"/>
                    <a:pt x="334" y="393"/>
                  </a:cubicBezTo>
                  <a:cubicBezTo>
                    <a:pt x="1" y="524"/>
                    <a:pt x="406" y="560"/>
                    <a:pt x="358" y="667"/>
                  </a:cubicBezTo>
                  <a:cubicBezTo>
                    <a:pt x="644" y="774"/>
                    <a:pt x="632" y="941"/>
                    <a:pt x="453" y="1144"/>
                  </a:cubicBezTo>
                  <a:cubicBezTo>
                    <a:pt x="418" y="1203"/>
                    <a:pt x="441" y="1263"/>
                    <a:pt x="441" y="1322"/>
                  </a:cubicBezTo>
                  <a:cubicBezTo>
                    <a:pt x="537" y="1352"/>
                    <a:pt x="631" y="1364"/>
                    <a:pt x="722" y="1364"/>
                  </a:cubicBezTo>
                  <a:cubicBezTo>
                    <a:pt x="1108" y="1364"/>
                    <a:pt x="1462" y="1149"/>
                    <a:pt x="1846" y="1120"/>
                  </a:cubicBezTo>
                  <a:cubicBezTo>
                    <a:pt x="1989" y="1024"/>
                    <a:pt x="2108" y="917"/>
                    <a:pt x="2204" y="786"/>
                  </a:cubicBezTo>
                  <a:lnTo>
                    <a:pt x="2204" y="655"/>
                  </a:lnTo>
                  <a:cubicBezTo>
                    <a:pt x="2192" y="643"/>
                    <a:pt x="2180" y="608"/>
                    <a:pt x="2168" y="596"/>
                  </a:cubicBezTo>
                  <a:cubicBezTo>
                    <a:pt x="2073" y="512"/>
                    <a:pt x="1942" y="536"/>
                    <a:pt x="1882" y="405"/>
                  </a:cubicBezTo>
                  <a:cubicBezTo>
                    <a:pt x="1704" y="166"/>
                    <a:pt x="1788" y="142"/>
                    <a:pt x="1902" y="142"/>
                  </a:cubicBezTo>
                  <a:cubicBezTo>
                    <a:pt x="1932" y="142"/>
                    <a:pt x="1963" y="144"/>
                    <a:pt x="1992" y="144"/>
                  </a:cubicBezTo>
                  <a:cubicBezTo>
                    <a:pt x="2070" y="144"/>
                    <a:pt x="2133" y="132"/>
                    <a:pt x="2108" y="48"/>
                  </a:cubicBezTo>
                  <a:lnTo>
                    <a:pt x="12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1014987" y="-1476653"/>
              <a:ext cx="27804" cy="26668"/>
            </a:xfrm>
            <a:custGeom>
              <a:avLst/>
              <a:gdLst/>
              <a:ahLst/>
              <a:cxnLst/>
              <a:rect l="l" t="t" r="r" b="b"/>
              <a:pathLst>
                <a:path w="881" h="845" extrusionOk="0">
                  <a:moveTo>
                    <a:pt x="298" y="1"/>
                  </a:moveTo>
                  <a:cubicBezTo>
                    <a:pt x="238" y="12"/>
                    <a:pt x="167" y="12"/>
                    <a:pt x="107" y="48"/>
                  </a:cubicBezTo>
                  <a:cubicBezTo>
                    <a:pt x="72" y="120"/>
                    <a:pt x="36" y="215"/>
                    <a:pt x="0" y="286"/>
                  </a:cubicBezTo>
                  <a:cubicBezTo>
                    <a:pt x="24" y="295"/>
                    <a:pt x="48" y="299"/>
                    <a:pt x="71" y="299"/>
                  </a:cubicBezTo>
                  <a:cubicBezTo>
                    <a:pt x="186" y="299"/>
                    <a:pt x="298" y="211"/>
                    <a:pt x="416" y="211"/>
                  </a:cubicBezTo>
                  <a:cubicBezTo>
                    <a:pt x="467" y="211"/>
                    <a:pt x="518" y="227"/>
                    <a:pt x="572" y="274"/>
                  </a:cubicBezTo>
                  <a:cubicBezTo>
                    <a:pt x="631" y="393"/>
                    <a:pt x="524" y="417"/>
                    <a:pt x="476" y="465"/>
                  </a:cubicBezTo>
                  <a:cubicBezTo>
                    <a:pt x="393" y="548"/>
                    <a:pt x="298" y="655"/>
                    <a:pt x="405" y="774"/>
                  </a:cubicBezTo>
                  <a:cubicBezTo>
                    <a:pt x="445" y="825"/>
                    <a:pt x="473" y="845"/>
                    <a:pt x="493" y="845"/>
                  </a:cubicBezTo>
                  <a:cubicBezTo>
                    <a:pt x="560" y="845"/>
                    <a:pt x="546" y="631"/>
                    <a:pt x="643" y="631"/>
                  </a:cubicBezTo>
                  <a:cubicBezTo>
                    <a:pt x="647" y="631"/>
                    <a:pt x="651" y="631"/>
                    <a:pt x="655" y="632"/>
                  </a:cubicBezTo>
                  <a:cubicBezTo>
                    <a:pt x="659" y="632"/>
                    <a:pt x="662" y="632"/>
                    <a:pt x="666" y="632"/>
                  </a:cubicBezTo>
                  <a:cubicBezTo>
                    <a:pt x="880" y="632"/>
                    <a:pt x="845" y="273"/>
                    <a:pt x="822" y="179"/>
                  </a:cubicBezTo>
                  <a:cubicBezTo>
                    <a:pt x="787" y="34"/>
                    <a:pt x="704" y="5"/>
                    <a:pt x="608" y="5"/>
                  </a:cubicBezTo>
                  <a:cubicBezTo>
                    <a:pt x="543" y="5"/>
                    <a:pt x="472" y="18"/>
                    <a:pt x="405" y="18"/>
                  </a:cubicBezTo>
                  <a:cubicBezTo>
                    <a:pt x="368" y="18"/>
                    <a:pt x="331" y="14"/>
                    <a:pt x="2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496818" y="-1306077"/>
              <a:ext cx="102602" cy="75334"/>
            </a:xfrm>
            <a:custGeom>
              <a:avLst/>
              <a:gdLst/>
              <a:ahLst/>
              <a:cxnLst/>
              <a:rect l="l" t="t" r="r" b="b"/>
              <a:pathLst>
                <a:path w="3251" h="2387" extrusionOk="0">
                  <a:moveTo>
                    <a:pt x="2022" y="0"/>
                  </a:moveTo>
                  <a:cubicBezTo>
                    <a:pt x="2011" y="0"/>
                    <a:pt x="2006" y="15"/>
                    <a:pt x="2013" y="49"/>
                  </a:cubicBezTo>
                  <a:cubicBezTo>
                    <a:pt x="1894" y="227"/>
                    <a:pt x="1715" y="239"/>
                    <a:pt x="1548" y="299"/>
                  </a:cubicBezTo>
                  <a:cubicBezTo>
                    <a:pt x="1536" y="273"/>
                    <a:pt x="1516" y="261"/>
                    <a:pt x="1493" y="261"/>
                  </a:cubicBezTo>
                  <a:cubicBezTo>
                    <a:pt x="1473" y="261"/>
                    <a:pt x="1451" y="270"/>
                    <a:pt x="1429" y="287"/>
                  </a:cubicBezTo>
                  <a:cubicBezTo>
                    <a:pt x="1421" y="350"/>
                    <a:pt x="1413" y="424"/>
                    <a:pt x="1374" y="424"/>
                  </a:cubicBezTo>
                  <a:cubicBezTo>
                    <a:pt x="1354" y="424"/>
                    <a:pt x="1326" y="406"/>
                    <a:pt x="1286" y="358"/>
                  </a:cubicBezTo>
                  <a:cubicBezTo>
                    <a:pt x="1265" y="355"/>
                    <a:pt x="1244" y="353"/>
                    <a:pt x="1224" y="353"/>
                  </a:cubicBezTo>
                  <a:cubicBezTo>
                    <a:pt x="1024" y="353"/>
                    <a:pt x="906" y="509"/>
                    <a:pt x="798" y="703"/>
                  </a:cubicBezTo>
                  <a:cubicBezTo>
                    <a:pt x="677" y="925"/>
                    <a:pt x="505" y="942"/>
                    <a:pt x="325" y="942"/>
                  </a:cubicBezTo>
                  <a:cubicBezTo>
                    <a:pt x="293" y="942"/>
                    <a:pt x="260" y="942"/>
                    <a:pt x="227" y="942"/>
                  </a:cubicBezTo>
                  <a:cubicBezTo>
                    <a:pt x="120" y="977"/>
                    <a:pt x="84" y="1096"/>
                    <a:pt x="1" y="1180"/>
                  </a:cubicBezTo>
                  <a:cubicBezTo>
                    <a:pt x="36" y="1263"/>
                    <a:pt x="84" y="1335"/>
                    <a:pt x="108" y="1430"/>
                  </a:cubicBezTo>
                  <a:cubicBezTo>
                    <a:pt x="172" y="1634"/>
                    <a:pt x="227" y="1867"/>
                    <a:pt x="455" y="1867"/>
                  </a:cubicBezTo>
                  <a:cubicBezTo>
                    <a:pt x="480" y="1867"/>
                    <a:pt x="507" y="1864"/>
                    <a:pt x="536" y="1858"/>
                  </a:cubicBezTo>
                  <a:cubicBezTo>
                    <a:pt x="545" y="1858"/>
                    <a:pt x="554" y="1857"/>
                    <a:pt x="563" y="1857"/>
                  </a:cubicBezTo>
                  <a:cubicBezTo>
                    <a:pt x="688" y="1857"/>
                    <a:pt x="754" y="1937"/>
                    <a:pt x="810" y="2049"/>
                  </a:cubicBezTo>
                  <a:cubicBezTo>
                    <a:pt x="971" y="2302"/>
                    <a:pt x="1172" y="2387"/>
                    <a:pt x="1389" y="2387"/>
                  </a:cubicBezTo>
                  <a:cubicBezTo>
                    <a:pt x="1510" y="2387"/>
                    <a:pt x="1635" y="2361"/>
                    <a:pt x="1763" y="2323"/>
                  </a:cubicBezTo>
                  <a:cubicBezTo>
                    <a:pt x="1870" y="2227"/>
                    <a:pt x="1989" y="2156"/>
                    <a:pt x="2084" y="2073"/>
                  </a:cubicBezTo>
                  <a:cubicBezTo>
                    <a:pt x="2197" y="1952"/>
                    <a:pt x="2310" y="1864"/>
                    <a:pt x="2437" y="1864"/>
                  </a:cubicBezTo>
                  <a:cubicBezTo>
                    <a:pt x="2498" y="1864"/>
                    <a:pt x="2563" y="1884"/>
                    <a:pt x="2632" y="1930"/>
                  </a:cubicBezTo>
                  <a:cubicBezTo>
                    <a:pt x="2715" y="1906"/>
                    <a:pt x="2787" y="1858"/>
                    <a:pt x="2858" y="1811"/>
                  </a:cubicBezTo>
                  <a:cubicBezTo>
                    <a:pt x="3251" y="1084"/>
                    <a:pt x="3203" y="823"/>
                    <a:pt x="2608" y="465"/>
                  </a:cubicBezTo>
                  <a:cubicBezTo>
                    <a:pt x="2441" y="370"/>
                    <a:pt x="2346" y="251"/>
                    <a:pt x="2298" y="61"/>
                  </a:cubicBezTo>
                  <a:cubicBezTo>
                    <a:pt x="2203" y="37"/>
                    <a:pt x="2132" y="37"/>
                    <a:pt x="2060" y="25"/>
                  </a:cubicBezTo>
                  <a:cubicBezTo>
                    <a:pt x="2045" y="9"/>
                    <a:pt x="2031" y="0"/>
                    <a:pt x="20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677178" y="-1348176"/>
              <a:ext cx="89851" cy="87611"/>
            </a:xfrm>
            <a:custGeom>
              <a:avLst/>
              <a:gdLst/>
              <a:ahLst/>
              <a:cxnLst/>
              <a:rect l="l" t="t" r="r" b="b"/>
              <a:pathLst>
                <a:path w="2847" h="2776" extrusionOk="0">
                  <a:moveTo>
                    <a:pt x="2190" y="0"/>
                  </a:moveTo>
                  <a:cubicBezTo>
                    <a:pt x="2141" y="0"/>
                    <a:pt x="2086" y="8"/>
                    <a:pt x="2025" y="25"/>
                  </a:cubicBezTo>
                  <a:cubicBezTo>
                    <a:pt x="1882" y="109"/>
                    <a:pt x="1751" y="216"/>
                    <a:pt x="1572" y="240"/>
                  </a:cubicBezTo>
                  <a:cubicBezTo>
                    <a:pt x="1538" y="236"/>
                    <a:pt x="1506" y="234"/>
                    <a:pt x="1474" y="234"/>
                  </a:cubicBezTo>
                  <a:cubicBezTo>
                    <a:pt x="1136" y="234"/>
                    <a:pt x="910" y="458"/>
                    <a:pt x="703" y="752"/>
                  </a:cubicBezTo>
                  <a:lnTo>
                    <a:pt x="262" y="752"/>
                  </a:lnTo>
                  <a:cubicBezTo>
                    <a:pt x="239" y="728"/>
                    <a:pt x="215" y="713"/>
                    <a:pt x="188" y="713"/>
                  </a:cubicBezTo>
                  <a:cubicBezTo>
                    <a:pt x="161" y="713"/>
                    <a:pt x="131" y="728"/>
                    <a:pt x="96" y="764"/>
                  </a:cubicBezTo>
                  <a:cubicBezTo>
                    <a:pt x="48" y="835"/>
                    <a:pt x="48" y="930"/>
                    <a:pt x="60" y="1025"/>
                  </a:cubicBezTo>
                  <a:cubicBezTo>
                    <a:pt x="120" y="1133"/>
                    <a:pt x="179" y="1228"/>
                    <a:pt x="286" y="1287"/>
                  </a:cubicBezTo>
                  <a:cubicBezTo>
                    <a:pt x="334" y="1287"/>
                    <a:pt x="358" y="1323"/>
                    <a:pt x="346" y="1347"/>
                  </a:cubicBezTo>
                  <a:cubicBezTo>
                    <a:pt x="341" y="1353"/>
                    <a:pt x="338" y="1357"/>
                    <a:pt x="335" y="1361"/>
                  </a:cubicBezTo>
                  <a:lnTo>
                    <a:pt x="335" y="1361"/>
                  </a:lnTo>
                  <a:cubicBezTo>
                    <a:pt x="335" y="1353"/>
                    <a:pt x="329" y="1343"/>
                    <a:pt x="310" y="1335"/>
                  </a:cubicBezTo>
                  <a:cubicBezTo>
                    <a:pt x="298" y="1329"/>
                    <a:pt x="280" y="1326"/>
                    <a:pt x="262" y="1326"/>
                  </a:cubicBezTo>
                  <a:cubicBezTo>
                    <a:pt x="245" y="1326"/>
                    <a:pt x="227" y="1329"/>
                    <a:pt x="215" y="1335"/>
                  </a:cubicBezTo>
                  <a:cubicBezTo>
                    <a:pt x="1" y="1454"/>
                    <a:pt x="60" y="1621"/>
                    <a:pt x="120" y="1799"/>
                  </a:cubicBezTo>
                  <a:cubicBezTo>
                    <a:pt x="348" y="1869"/>
                    <a:pt x="477" y="2213"/>
                    <a:pt x="729" y="2213"/>
                  </a:cubicBezTo>
                  <a:cubicBezTo>
                    <a:pt x="779" y="2213"/>
                    <a:pt x="833" y="2200"/>
                    <a:pt x="893" y="2168"/>
                  </a:cubicBezTo>
                  <a:cubicBezTo>
                    <a:pt x="1070" y="2016"/>
                    <a:pt x="875" y="1585"/>
                    <a:pt x="1167" y="1585"/>
                  </a:cubicBezTo>
                  <a:cubicBezTo>
                    <a:pt x="1171" y="1585"/>
                    <a:pt x="1175" y="1585"/>
                    <a:pt x="1179" y="1585"/>
                  </a:cubicBezTo>
                  <a:cubicBezTo>
                    <a:pt x="1370" y="1597"/>
                    <a:pt x="1703" y="1645"/>
                    <a:pt x="1667" y="2049"/>
                  </a:cubicBezTo>
                  <a:cubicBezTo>
                    <a:pt x="2013" y="2288"/>
                    <a:pt x="2358" y="2526"/>
                    <a:pt x="2703" y="2776"/>
                  </a:cubicBezTo>
                  <a:cubicBezTo>
                    <a:pt x="2846" y="2335"/>
                    <a:pt x="2144" y="2109"/>
                    <a:pt x="2560" y="1656"/>
                  </a:cubicBezTo>
                  <a:cubicBezTo>
                    <a:pt x="2537" y="1430"/>
                    <a:pt x="2108" y="1359"/>
                    <a:pt x="2406" y="1025"/>
                  </a:cubicBezTo>
                  <a:cubicBezTo>
                    <a:pt x="2429" y="930"/>
                    <a:pt x="2441" y="859"/>
                    <a:pt x="2429" y="764"/>
                  </a:cubicBezTo>
                  <a:cubicBezTo>
                    <a:pt x="2287" y="621"/>
                    <a:pt x="2382" y="561"/>
                    <a:pt x="2501" y="502"/>
                  </a:cubicBezTo>
                  <a:cubicBezTo>
                    <a:pt x="2520" y="178"/>
                    <a:pt x="2419" y="0"/>
                    <a:pt x="2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560315" y="-1327852"/>
              <a:ext cx="79310" cy="82088"/>
            </a:xfrm>
            <a:custGeom>
              <a:avLst/>
              <a:gdLst/>
              <a:ahLst/>
              <a:cxnLst/>
              <a:rect l="l" t="t" r="r" b="b"/>
              <a:pathLst>
                <a:path w="2513" h="2601" extrusionOk="0">
                  <a:moveTo>
                    <a:pt x="2182" y="0"/>
                  </a:moveTo>
                  <a:cubicBezTo>
                    <a:pt x="1997" y="0"/>
                    <a:pt x="1916" y="296"/>
                    <a:pt x="1733" y="296"/>
                  </a:cubicBezTo>
                  <a:cubicBezTo>
                    <a:pt x="1699" y="296"/>
                    <a:pt x="1662" y="286"/>
                    <a:pt x="1620" y="262"/>
                  </a:cubicBezTo>
                  <a:cubicBezTo>
                    <a:pt x="1584" y="155"/>
                    <a:pt x="1489" y="143"/>
                    <a:pt x="1382" y="143"/>
                  </a:cubicBezTo>
                  <a:cubicBezTo>
                    <a:pt x="1156" y="191"/>
                    <a:pt x="1239" y="512"/>
                    <a:pt x="1072" y="631"/>
                  </a:cubicBezTo>
                  <a:cubicBezTo>
                    <a:pt x="1002" y="631"/>
                    <a:pt x="926" y="781"/>
                    <a:pt x="855" y="781"/>
                  </a:cubicBezTo>
                  <a:cubicBezTo>
                    <a:pt x="818" y="781"/>
                    <a:pt x="783" y="741"/>
                    <a:pt x="751" y="620"/>
                  </a:cubicBezTo>
                  <a:cubicBezTo>
                    <a:pt x="731" y="617"/>
                    <a:pt x="712" y="615"/>
                    <a:pt x="692" y="615"/>
                  </a:cubicBezTo>
                  <a:cubicBezTo>
                    <a:pt x="548" y="615"/>
                    <a:pt x="414" y="689"/>
                    <a:pt x="298" y="762"/>
                  </a:cubicBezTo>
                  <a:cubicBezTo>
                    <a:pt x="1" y="1072"/>
                    <a:pt x="263" y="1132"/>
                    <a:pt x="465" y="1251"/>
                  </a:cubicBezTo>
                  <a:cubicBezTo>
                    <a:pt x="644" y="1370"/>
                    <a:pt x="1013" y="1417"/>
                    <a:pt x="965" y="1572"/>
                  </a:cubicBezTo>
                  <a:cubicBezTo>
                    <a:pt x="846" y="1882"/>
                    <a:pt x="1025" y="2215"/>
                    <a:pt x="846" y="2501"/>
                  </a:cubicBezTo>
                  <a:cubicBezTo>
                    <a:pt x="855" y="2502"/>
                    <a:pt x="863" y="2503"/>
                    <a:pt x="871" y="2503"/>
                  </a:cubicBezTo>
                  <a:cubicBezTo>
                    <a:pt x="1019" y="2503"/>
                    <a:pt x="1078" y="2308"/>
                    <a:pt x="1179" y="2263"/>
                  </a:cubicBezTo>
                  <a:cubicBezTo>
                    <a:pt x="1263" y="2144"/>
                    <a:pt x="1429" y="2167"/>
                    <a:pt x="1501" y="2025"/>
                  </a:cubicBezTo>
                  <a:cubicBezTo>
                    <a:pt x="1477" y="1882"/>
                    <a:pt x="1227" y="1858"/>
                    <a:pt x="1346" y="1620"/>
                  </a:cubicBezTo>
                  <a:lnTo>
                    <a:pt x="1346" y="1620"/>
                  </a:lnTo>
                  <a:cubicBezTo>
                    <a:pt x="1596" y="1786"/>
                    <a:pt x="1787" y="2001"/>
                    <a:pt x="1834" y="2322"/>
                  </a:cubicBezTo>
                  <a:cubicBezTo>
                    <a:pt x="1852" y="2468"/>
                    <a:pt x="1871" y="2600"/>
                    <a:pt x="1975" y="2600"/>
                  </a:cubicBezTo>
                  <a:cubicBezTo>
                    <a:pt x="2007" y="2600"/>
                    <a:pt x="2046" y="2588"/>
                    <a:pt x="2096" y="2560"/>
                  </a:cubicBezTo>
                  <a:cubicBezTo>
                    <a:pt x="2203" y="2513"/>
                    <a:pt x="2358" y="2536"/>
                    <a:pt x="2358" y="2370"/>
                  </a:cubicBezTo>
                  <a:cubicBezTo>
                    <a:pt x="2358" y="2108"/>
                    <a:pt x="2096" y="2298"/>
                    <a:pt x="2013" y="2144"/>
                  </a:cubicBezTo>
                  <a:cubicBezTo>
                    <a:pt x="2096" y="1965"/>
                    <a:pt x="2191" y="1786"/>
                    <a:pt x="2394" y="1763"/>
                  </a:cubicBezTo>
                  <a:cubicBezTo>
                    <a:pt x="2477" y="1667"/>
                    <a:pt x="2477" y="1596"/>
                    <a:pt x="2418" y="1501"/>
                  </a:cubicBezTo>
                  <a:cubicBezTo>
                    <a:pt x="2312" y="1384"/>
                    <a:pt x="2216" y="1231"/>
                    <a:pt x="2046" y="1231"/>
                  </a:cubicBezTo>
                  <a:cubicBezTo>
                    <a:pt x="2024" y="1231"/>
                    <a:pt x="2001" y="1233"/>
                    <a:pt x="1977" y="1239"/>
                  </a:cubicBezTo>
                  <a:cubicBezTo>
                    <a:pt x="1967" y="1280"/>
                    <a:pt x="1920" y="1312"/>
                    <a:pt x="1909" y="1312"/>
                  </a:cubicBezTo>
                  <a:cubicBezTo>
                    <a:pt x="1907" y="1312"/>
                    <a:pt x="1906" y="1312"/>
                    <a:pt x="1906" y="1310"/>
                  </a:cubicBezTo>
                  <a:cubicBezTo>
                    <a:pt x="1894" y="1239"/>
                    <a:pt x="1906" y="1167"/>
                    <a:pt x="1965" y="1120"/>
                  </a:cubicBezTo>
                  <a:cubicBezTo>
                    <a:pt x="2084" y="1036"/>
                    <a:pt x="2060" y="822"/>
                    <a:pt x="2180" y="739"/>
                  </a:cubicBezTo>
                  <a:lnTo>
                    <a:pt x="2180" y="739"/>
                  </a:lnTo>
                  <a:cubicBezTo>
                    <a:pt x="2096" y="834"/>
                    <a:pt x="2120" y="929"/>
                    <a:pt x="2191" y="1001"/>
                  </a:cubicBezTo>
                  <a:cubicBezTo>
                    <a:pt x="2322" y="917"/>
                    <a:pt x="2513" y="870"/>
                    <a:pt x="2513" y="631"/>
                  </a:cubicBezTo>
                  <a:cubicBezTo>
                    <a:pt x="2501" y="477"/>
                    <a:pt x="2370" y="405"/>
                    <a:pt x="2322" y="262"/>
                  </a:cubicBezTo>
                  <a:cubicBezTo>
                    <a:pt x="2287" y="167"/>
                    <a:pt x="2263" y="60"/>
                    <a:pt x="2191" y="0"/>
                  </a:cubicBezTo>
                  <a:cubicBezTo>
                    <a:pt x="2188" y="0"/>
                    <a:pt x="2185" y="0"/>
                    <a:pt x="21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481417" y="-1129914"/>
              <a:ext cx="115005" cy="90672"/>
            </a:xfrm>
            <a:custGeom>
              <a:avLst/>
              <a:gdLst/>
              <a:ahLst/>
              <a:cxnLst/>
              <a:rect l="l" t="t" r="r" b="b"/>
              <a:pathLst>
                <a:path w="3644" h="2873" extrusionOk="0">
                  <a:moveTo>
                    <a:pt x="3449" y="1"/>
                  </a:moveTo>
                  <a:cubicBezTo>
                    <a:pt x="3370" y="1"/>
                    <a:pt x="3270" y="58"/>
                    <a:pt x="3156" y="158"/>
                  </a:cubicBezTo>
                  <a:cubicBezTo>
                    <a:pt x="2929" y="313"/>
                    <a:pt x="2632" y="253"/>
                    <a:pt x="2489" y="539"/>
                  </a:cubicBezTo>
                  <a:cubicBezTo>
                    <a:pt x="2417" y="670"/>
                    <a:pt x="1822" y="1146"/>
                    <a:pt x="1667" y="1170"/>
                  </a:cubicBezTo>
                  <a:cubicBezTo>
                    <a:pt x="1536" y="1206"/>
                    <a:pt x="1441" y="1289"/>
                    <a:pt x="1441" y="1408"/>
                  </a:cubicBezTo>
                  <a:cubicBezTo>
                    <a:pt x="1438" y="1485"/>
                    <a:pt x="1458" y="1508"/>
                    <a:pt x="1489" y="1508"/>
                  </a:cubicBezTo>
                  <a:cubicBezTo>
                    <a:pt x="1537" y="1508"/>
                    <a:pt x="1612" y="1451"/>
                    <a:pt x="1665" y="1451"/>
                  </a:cubicBezTo>
                  <a:cubicBezTo>
                    <a:pt x="1699" y="1451"/>
                    <a:pt x="1723" y="1474"/>
                    <a:pt x="1727" y="1551"/>
                  </a:cubicBezTo>
                  <a:cubicBezTo>
                    <a:pt x="1617" y="1737"/>
                    <a:pt x="1467" y="1802"/>
                    <a:pt x="1296" y="1802"/>
                  </a:cubicBezTo>
                  <a:cubicBezTo>
                    <a:pt x="1281" y="1802"/>
                    <a:pt x="1266" y="1802"/>
                    <a:pt x="1251" y="1801"/>
                  </a:cubicBezTo>
                  <a:cubicBezTo>
                    <a:pt x="1189" y="1746"/>
                    <a:pt x="1128" y="1716"/>
                    <a:pt x="1069" y="1716"/>
                  </a:cubicBezTo>
                  <a:cubicBezTo>
                    <a:pt x="1012" y="1716"/>
                    <a:pt x="957" y="1743"/>
                    <a:pt x="905" y="1801"/>
                  </a:cubicBezTo>
                  <a:cubicBezTo>
                    <a:pt x="732" y="2090"/>
                    <a:pt x="488" y="2184"/>
                    <a:pt x="212" y="2184"/>
                  </a:cubicBezTo>
                  <a:cubicBezTo>
                    <a:pt x="147" y="2184"/>
                    <a:pt x="80" y="2179"/>
                    <a:pt x="12" y="2170"/>
                  </a:cubicBezTo>
                  <a:lnTo>
                    <a:pt x="12" y="2170"/>
                  </a:lnTo>
                  <a:cubicBezTo>
                    <a:pt x="0" y="2444"/>
                    <a:pt x="191" y="2587"/>
                    <a:pt x="298" y="2777"/>
                  </a:cubicBezTo>
                  <a:cubicBezTo>
                    <a:pt x="378" y="2837"/>
                    <a:pt x="442" y="2863"/>
                    <a:pt x="495" y="2863"/>
                  </a:cubicBezTo>
                  <a:cubicBezTo>
                    <a:pt x="629" y="2863"/>
                    <a:pt x="684" y="2695"/>
                    <a:pt x="727" y="2515"/>
                  </a:cubicBezTo>
                  <a:cubicBezTo>
                    <a:pt x="810" y="2468"/>
                    <a:pt x="536" y="2396"/>
                    <a:pt x="750" y="2360"/>
                  </a:cubicBezTo>
                  <a:cubicBezTo>
                    <a:pt x="757" y="2360"/>
                    <a:pt x="763" y="2360"/>
                    <a:pt x="769" y="2360"/>
                  </a:cubicBezTo>
                  <a:cubicBezTo>
                    <a:pt x="950" y="2360"/>
                    <a:pt x="906" y="2531"/>
                    <a:pt x="941" y="2658"/>
                  </a:cubicBezTo>
                  <a:cubicBezTo>
                    <a:pt x="998" y="2812"/>
                    <a:pt x="1060" y="2873"/>
                    <a:pt x="1127" y="2873"/>
                  </a:cubicBezTo>
                  <a:cubicBezTo>
                    <a:pt x="1199" y="2873"/>
                    <a:pt x="1277" y="2800"/>
                    <a:pt x="1358" y="2694"/>
                  </a:cubicBezTo>
                  <a:cubicBezTo>
                    <a:pt x="1584" y="2456"/>
                    <a:pt x="1965" y="2360"/>
                    <a:pt x="1834" y="1860"/>
                  </a:cubicBezTo>
                  <a:cubicBezTo>
                    <a:pt x="1836" y="1860"/>
                    <a:pt x="1839" y="1860"/>
                    <a:pt x="1841" y="1860"/>
                  </a:cubicBezTo>
                  <a:cubicBezTo>
                    <a:pt x="1994" y="1860"/>
                    <a:pt x="1984" y="2163"/>
                    <a:pt x="2066" y="2163"/>
                  </a:cubicBezTo>
                  <a:cubicBezTo>
                    <a:pt x="2087" y="2163"/>
                    <a:pt x="2116" y="2141"/>
                    <a:pt x="2155" y="2087"/>
                  </a:cubicBezTo>
                  <a:cubicBezTo>
                    <a:pt x="2298" y="1884"/>
                    <a:pt x="2786" y="2051"/>
                    <a:pt x="2572" y="1551"/>
                  </a:cubicBezTo>
                  <a:cubicBezTo>
                    <a:pt x="2560" y="1527"/>
                    <a:pt x="2548" y="1503"/>
                    <a:pt x="2536" y="1491"/>
                  </a:cubicBezTo>
                  <a:cubicBezTo>
                    <a:pt x="2382" y="1348"/>
                    <a:pt x="2417" y="1253"/>
                    <a:pt x="2548" y="1146"/>
                  </a:cubicBezTo>
                  <a:cubicBezTo>
                    <a:pt x="2572" y="1098"/>
                    <a:pt x="2620" y="1075"/>
                    <a:pt x="2655" y="1039"/>
                  </a:cubicBezTo>
                  <a:cubicBezTo>
                    <a:pt x="2718" y="1007"/>
                    <a:pt x="2781" y="963"/>
                    <a:pt x="2836" y="963"/>
                  </a:cubicBezTo>
                  <a:cubicBezTo>
                    <a:pt x="2884" y="963"/>
                    <a:pt x="2925" y="998"/>
                    <a:pt x="2953" y="1110"/>
                  </a:cubicBezTo>
                  <a:cubicBezTo>
                    <a:pt x="2973" y="1199"/>
                    <a:pt x="2984" y="1289"/>
                    <a:pt x="3063" y="1289"/>
                  </a:cubicBezTo>
                  <a:cubicBezTo>
                    <a:pt x="3079" y="1289"/>
                    <a:pt x="3098" y="1285"/>
                    <a:pt x="3120" y="1277"/>
                  </a:cubicBezTo>
                  <a:cubicBezTo>
                    <a:pt x="3139" y="1257"/>
                    <a:pt x="3162" y="1250"/>
                    <a:pt x="3186" y="1250"/>
                  </a:cubicBezTo>
                  <a:cubicBezTo>
                    <a:pt x="3266" y="1250"/>
                    <a:pt x="3366" y="1335"/>
                    <a:pt x="3446" y="1335"/>
                  </a:cubicBezTo>
                  <a:cubicBezTo>
                    <a:pt x="3501" y="1335"/>
                    <a:pt x="3547" y="1294"/>
                    <a:pt x="3572" y="1158"/>
                  </a:cubicBezTo>
                  <a:cubicBezTo>
                    <a:pt x="3632" y="932"/>
                    <a:pt x="3501" y="836"/>
                    <a:pt x="3406" y="741"/>
                  </a:cubicBezTo>
                  <a:cubicBezTo>
                    <a:pt x="3322" y="658"/>
                    <a:pt x="3156" y="717"/>
                    <a:pt x="3096" y="610"/>
                  </a:cubicBezTo>
                  <a:lnTo>
                    <a:pt x="3096" y="610"/>
                  </a:lnTo>
                  <a:cubicBezTo>
                    <a:pt x="3141" y="619"/>
                    <a:pt x="3193" y="642"/>
                    <a:pt x="3257" y="642"/>
                  </a:cubicBezTo>
                  <a:cubicBezTo>
                    <a:pt x="3278" y="642"/>
                    <a:pt x="3299" y="640"/>
                    <a:pt x="3322" y="634"/>
                  </a:cubicBezTo>
                  <a:cubicBezTo>
                    <a:pt x="3453" y="598"/>
                    <a:pt x="3572" y="539"/>
                    <a:pt x="3644" y="384"/>
                  </a:cubicBezTo>
                  <a:cubicBezTo>
                    <a:pt x="3630" y="113"/>
                    <a:pt x="3559" y="1"/>
                    <a:pt x="3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723760" y="-1236552"/>
              <a:ext cx="68801" cy="41344"/>
            </a:xfrm>
            <a:custGeom>
              <a:avLst/>
              <a:gdLst/>
              <a:ahLst/>
              <a:cxnLst/>
              <a:rect l="l" t="t" r="r" b="b"/>
              <a:pathLst>
                <a:path w="2180" h="1310" extrusionOk="0">
                  <a:moveTo>
                    <a:pt x="275" y="1"/>
                  </a:moveTo>
                  <a:cubicBezTo>
                    <a:pt x="1" y="322"/>
                    <a:pt x="275" y="739"/>
                    <a:pt x="120" y="1084"/>
                  </a:cubicBezTo>
                  <a:cubicBezTo>
                    <a:pt x="287" y="1147"/>
                    <a:pt x="572" y="1309"/>
                    <a:pt x="664" y="1309"/>
                  </a:cubicBezTo>
                  <a:cubicBezTo>
                    <a:pt x="678" y="1309"/>
                    <a:pt x="687" y="1306"/>
                    <a:pt x="691" y="1298"/>
                  </a:cubicBezTo>
                  <a:cubicBezTo>
                    <a:pt x="810" y="1109"/>
                    <a:pt x="931" y="1048"/>
                    <a:pt x="1051" y="1048"/>
                  </a:cubicBezTo>
                  <a:cubicBezTo>
                    <a:pt x="1256" y="1048"/>
                    <a:pt x="1461" y="1224"/>
                    <a:pt x="1656" y="1239"/>
                  </a:cubicBezTo>
                  <a:cubicBezTo>
                    <a:pt x="1799" y="1108"/>
                    <a:pt x="1965" y="1001"/>
                    <a:pt x="2120" y="882"/>
                  </a:cubicBezTo>
                  <a:lnTo>
                    <a:pt x="2156" y="834"/>
                  </a:lnTo>
                  <a:cubicBezTo>
                    <a:pt x="2180" y="798"/>
                    <a:pt x="2156" y="775"/>
                    <a:pt x="2132" y="739"/>
                  </a:cubicBezTo>
                  <a:cubicBezTo>
                    <a:pt x="1836" y="495"/>
                    <a:pt x="1534" y="247"/>
                    <a:pt x="1220" y="247"/>
                  </a:cubicBezTo>
                  <a:cubicBezTo>
                    <a:pt x="953" y="247"/>
                    <a:pt x="679" y="426"/>
                    <a:pt x="394" y="941"/>
                  </a:cubicBezTo>
                  <a:cubicBezTo>
                    <a:pt x="394" y="465"/>
                    <a:pt x="608" y="144"/>
                    <a:pt x="2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629082" y="-1324476"/>
              <a:ext cx="58638" cy="57913"/>
            </a:xfrm>
            <a:custGeom>
              <a:avLst/>
              <a:gdLst/>
              <a:ahLst/>
              <a:cxnLst/>
              <a:rect l="l" t="t" r="r" b="b"/>
              <a:pathLst>
                <a:path w="1858" h="1835" extrusionOk="0">
                  <a:moveTo>
                    <a:pt x="1655" y="1"/>
                  </a:moveTo>
                  <a:cubicBezTo>
                    <a:pt x="1332" y="34"/>
                    <a:pt x="1009" y="125"/>
                    <a:pt x="682" y="125"/>
                  </a:cubicBezTo>
                  <a:cubicBezTo>
                    <a:pt x="539" y="125"/>
                    <a:pt x="395" y="107"/>
                    <a:pt x="251" y="60"/>
                  </a:cubicBezTo>
                  <a:cubicBezTo>
                    <a:pt x="234" y="54"/>
                    <a:pt x="219" y="51"/>
                    <a:pt x="204" y="51"/>
                  </a:cubicBezTo>
                  <a:cubicBezTo>
                    <a:pt x="112" y="51"/>
                    <a:pt x="52" y="168"/>
                    <a:pt x="1" y="251"/>
                  </a:cubicBezTo>
                  <a:cubicBezTo>
                    <a:pt x="120" y="346"/>
                    <a:pt x="215" y="417"/>
                    <a:pt x="334" y="513"/>
                  </a:cubicBezTo>
                  <a:cubicBezTo>
                    <a:pt x="355" y="511"/>
                    <a:pt x="375" y="511"/>
                    <a:pt x="394" y="511"/>
                  </a:cubicBezTo>
                  <a:cubicBezTo>
                    <a:pt x="1149" y="511"/>
                    <a:pt x="1021" y="1393"/>
                    <a:pt x="1358" y="1834"/>
                  </a:cubicBezTo>
                  <a:cubicBezTo>
                    <a:pt x="1655" y="1667"/>
                    <a:pt x="1441" y="1251"/>
                    <a:pt x="1655" y="1025"/>
                  </a:cubicBezTo>
                  <a:cubicBezTo>
                    <a:pt x="1798" y="941"/>
                    <a:pt x="1572" y="715"/>
                    <a:pt x="1763" y="644"/>
                  </a:cubicBezTo>
                  <a:cubicBezTo>
                    <a:pt x="1858" y="465"/>
                    <a:pt x="1655" y="394"/>
                    <a:pt x="1655" y="251"/>
                  </a:cubicBezTo>
                  <a:lnTo>
                    <a:pt x="1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667111" y="-1192148"/>
              <a:ext cx="53305" cy="38314"/>
            </a:xfrm>
            <a:custGeom>
              <a:avLst/>
              <a:gdLst/>
              <a:ahLst/>
              <a:cxnLst/>
              <a:rect l="l" t="t" r="r" b="b"/>
              <a:pathLst>
                <a:path w="1689" h="1214" extrusionOk="0">
                  <a:moveTo>
                    <a:pt x="1075" y="1"/>
                  </a:moveTo>
                  <a:cubicBezTo>
                    <a:pt x="851" y="1"/>
                    <a:pt x="680" y="298"/>
                    <a:pt x="461" y="298"/>
                  </a:cubicBezTo>
                  <a:cubicBezTo>
                    <a:pt x="434" y="298"/>
                    <a:pt x="407" y="294"/>
                    <a:pt x="379" y="284"/>
                  </a:cubicBezTo>
                  <a:cubicBezTo>
                    <a:pt x="317" y="264"/>
                    <a:pt x="264" y="255"/>
                    <a:pt x="221" y="255"/>
                  </a:cubicBezTo>
                  <a:cubicBezTo>
                    <a:pt x="7" y="255"/>
                    <a:pt x="0" y="478"/>
                    <a:pt x="10" y="725"/>
                  </a:cubicBezTo>
                  <a:cubicBezTo>
                    <a:pt x="58" y="749"/>
                    <a:pt x="93" y="784"/>
                    <a:pt x="141" y="784"/>
                  </a:cubicBezTo>
                  <a:cubicBezTo>
                    <a:pt x="242" y="772"/>
                    <a:pt x="343" y="749"/>
                    <a:pt x="442" y="749"/>
                  </a:cubicBezTo>
                  <a:cubicBezTo>
                    <a:pt x="540" y="749"/>
                    <a:pt x="635" y="772"/>
                    <a:pt x="724" y="856"/>
                  </a:cubicBezTo>
                  <a:cubicBezTo>
                    <a:pt x="736" y="903"/>
                    <a:pt x="772" y="939"/>
                    <a:pt x="796" y="975"/>
                  </a:cubicBezTo>
                  <a:cubicBezTo>
                    <a:pt x="807" y="973"/>
                    <a:pt x="818" y="972"/>
                    <a:pt x="828" y="972"/>
                  </a:cubicBezTo>
                  <a:cubicBezTo>
                    <a:pt x="981" y="972"/>
                    <a:pt x="1032" y="1202"/>
                    <a:pt x="1177" y="1213"/>
                  </a:cubicBezTo>
                  <a:cubicBezTo>
                    <a:pt x="1260" y="1094"/>
                    <a:pt x="1308" y="915"/>
                    <a:pt x="1474" y="856"/>
                  </a:cubicBezTo>
                  <a:cubicBezTo>
                    <a:pt x="1498" y="808"/>
                    <a:pt x="1546" y="761"/>
                    <a:pt x="1570" y="701"/>
                  </a:cubicBezTo>
                  <a:cubicBezTo>
                    <a:pt x="1641" y="546"/>
                    <a:pt x="1689" y="380"/>
                    <a:pt x="1570" y="213"/>
                  </a:cubicBezTo>
                  <a:cubicBezTo>
                    <a:pt x="1554" y="213"/>
                    <a:pt x="1539" y="213"/>
                    <a:pt x="1524" y="213"/>
                  </a:cubicBezTo>
                  <a:cubicBezTo>
                    <a:pt x="1409" y="213"/>
                    <a:pt x="1298" y="204"/>
                    <a:pt x="1224" y="46"/>
                  </a:cubicBezTo>
                  <a:cubicBezTo>
                    <a:pt x="1172" y="14"/>
                    <a:pt x="1122" y="1"/>
                    <a:pt x="10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716248" y="-1371972"/>
              <a:ext cx="57913" cy="58828"/>
            </a:xfrm>
            <a:custGeom>
              <a:avLst/>
              <a:gdLst/>
              <a:ahLst/>
              <a:cxnLst/>
              <a:rect l="l" t="t" r="r" b="b"/>
              <a:pathLst>
                <a:path w="1835" h="1864" extrusionOk="0">
                  <a:moveTo>
                    <a:pt x="986" y="0"/>
                  </a:moveTo>
                  <a:cubicBezTo>
                    <a:pt x="856" y="0"/>
                    <a:pt x="727" y="77"/>
                    <a:pt x="597" y="77"/>
                  </a:cubicBezTo>
                  <a:cubicBezTo>
                    <a:pt x="569" y="77"/>
                    <a:pt x="541" y="74"/>
                    <a:pt x="513" y="65"/>
                  </a:cubicBezTo>
                  <a:cubicBezTo>
                    <a:pt x="502" y="63"/>
                    <a:pt x="492" y="62"/>
                    <a:pt x="482" y="62"/>
                  </a:cubicBezTo>
                  <a:cubicBezTo>
                    <a:pt x="379" y="62"/>
                    <a:pt x="303" y="165"/>
                    <a:pt x="227" y="220"/>
                  </a:cubicBezTo>
                  <a:cubicBezTo>
                    <a:pt x="120" y="267"/>
                    <a:pt x="48" y="363"/>
                    <a:pt x="1" y="482"/>
                  </a:cubicBezTo>
                  <a:cubicBezTo>
                    <a:pt x="13" y="565"/>
                    <a:pt x="60" y="625"/>
                    <a:pt x="120" y="672"/>
                  </a:cubicBezTo>
                  <a:cubicBezTo>
                    <a:pt x="251" y="744"/>
                    <a:pt x="394" y="744"/>
                    <a:pt x="525" y="803"/>
                  </a:cubicBezTo>
                  <a:cubicBezTo>
                    <a:pt x="608" y="851"/>
                    <a:pt x="703" y="863"/>
                    <a:pt x="787" y="863"/>
                  </a:cubicBezTo>
                  <a:cubicBezTo>
                    <a:pt x="836" y="843"/>
                    <a:pt x="880" y="834"/>
                    <a:pt x="919" y="834"/>
                  </a:cubicBezTo>
                  <a:cubicBezTo>
                    <a:pt x="1112" y="834"/>
                    <a:pt x="1180" y="1055"/>
                    <a:pt x="1239" y="1244"/>
                  </a:cubicBezTo>
                  <a:cubicBezTo>
                    <a:pt x="1251" y="1363"/>
                    <a:pt x="1179" y="1422"/>
                    <a:pt x="1096" y="1482"/>
                  </a:cubicBezTo>
                  <a:lnTo>
                    <a:pt x="1096" y="1732"/>
                  </a:lnTo>
                  <a:cubicBezTo>
                    <a:pt x="1084" y="1732"/>
                    <a:pt x="1072" y="1744"/>
                    <a:pt x="1072" y="1779"/>
                  </a:cubicBezTo>
                  <a:cubicBezTo>
                    <a:pt x="1072" y="1803"/>
                    <a:pt x="1084" y="1827"/>
                    <a:pt x="1120" y="1863"/>
                  </a:cubicBezTo>
                  <a:cubicBezTo>
                    <a:pt x="1131" y="1864"/>
                    <a:pt x="1142" y="1864"/>
                    <a:pt x="1152" y="1864"/>
                  </a:cubicBezTo>
                  <a:cubicBezTo>
                    <a:pt x="1471" y="1864"/>
                    <a:pt x="1556" y="1524"/>
                    <a:pt x="1775" y="1351"/>
                  </a:cubicBezTo>
                  <a:cubicBezTo>
                    <a:pt x="1834" y="1041"/>
                    <a:pt x="1596" y="934"/>
                    <a:pt x="1441" y="756"/>
                  </a:cubicBezTo>
                  <a:cubicBezTo>
                    <a:pt x="1322" y="672"/>
                    <a:pt x="1346" y="553"/>
                    <a:pt x="1382" y="434"/>
                  </a:cubicBezTo>
                  <a:cubicBezTo>
                    <a:pt x="1406" y="315"/>
                    <a:pt x="1358" y="208"/>
                    <a:pt x="1287" y="136"/>
                  </a:cubicBezTo>
                  <a:cubicBezTo>
                    <a:pt x="1227" y="89"/>
                    <a:pt x="1168" y="53"/>
                    <a:pt x="1084" y="17"/>
                  </a:cubicBezTo>
                  <a:cubicBezTo>
                    <a:pt x="1052" y="5"/>
                    <a:pt x="1019" y="0"/>
                    <a:pt x="9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579850" y="-1149386"/>
              <a:ext cx="47024" cy="56019"/>
            </a:xfrm>
            <a:custGeom>
              <a:avLst/>
              <a:gdLst/>
              <a:ahLst/>
              <a:cxnLst/>
              <a:rect l="l" t="t" r="r" b="b"/>
              <a:pathLst>
                <a:path w="1490" h="1775" extrusionOk="0">
                  <a:moveTo>
                    <a:pt x="1120" y="1"/>
                  </a:moveTo>
                  <a:cubicBezTo>
                    <a:pt x="904" y="217"/>
                    <a:pt x="708" y="462"/>
                    <a:pt x="390" y="462"/>
                  </a:cubicBezTo>
                  <a:cubicBezTo>
                    <a:pt x="357" y="462"/>
                    <a:pt x="322" y="459"/>
                    <a:pt x="287" y="453"/>
                  </a:cubicBezTo>
                  <a:cubicBezTo>
                    <a:pt x="274" y="451"/>
                    <a:pt x="262" y="450"/>
                    <a:pt x="250" y="450"/>
                  </a:cubicBezTo>
                  <a:cubicBezTo>
                    <a:pt x="121" y="450"/>
                    <a:pt x="1" y="567"/>
                    <a:pt x="1" y="763"/>
                  </a:cubicBezTo>
                  <a:cubicBezTo>
                    <a:pt x="87" y="744"/>
                    <a:pt x="176" y="717"/>
                    <a:pt x="253" y="717"/>
                  </a:cubicBezTo>
                  <a:cubicBezTo>
                    <a:pt x="367" y="717"/>
                    <a:pt x="453" y="777"/>
                    <a:pt x="453" y="1013"/>
                  </a:cubicBezTo>
                  <a:cubicBezTo>
                    <a:pt x="406" y="1096"/>
                    <a:pt x="370" y="1132"/>
                    <a:pt x="322" y="1192"/>
                  </a:cubicBezTo>
                  <a:cubicBezTo>
                    <a:pt x="263" y="1251"/>
                    <a:pt x="227" y="1311"/>
                    <a:pt x="227" y="1406"/>
                  </a:cubicBezTo>
                  <a:cubicBezTo>
                    <a:pt x="310" y="1525"/>
                    <a:pt x="382" y="1656"/>
                    <a:pt x="453" y="1775"/>
                  </a:cubicBezTo>
                  <a:cubicBezTo>
                    <a:pt x="608" y="1775"/>
                    <a:pt x="739" y="1763"/>
                    <a:pt x="882" y="1763"/>
                  </a:cubicBezTo>
                  <a:cubicBezTo>
                    <a:pt x="965" y="1632"/>
                    <a:pt x="1049" y="1513"/>
                    <a:pt x="1120" y="1394"/>
                  </a:cubicBezTo>
                  <a:cubicBezTo>
                    <a:pt x="1108" y="1358"/>
                    <a:pt x="1096" y="1346"/>
                    <a:pt x="1084" y="1334"/>
                  </a:cubicBezTo>
                  <a:cubicBezTo>
                    <a:pt x="1037" y="1311"/>
                    <a:pt x="1001" y="1299"/>
                    <a:pt x="965" y="1287"/>
                  </a:cubicBezTo>
                  <a:cubicBezTo>
                    <a:pt x="894" y="1227"/>
                    <a:pt x="929" y="1168"/>
                    <a:pt x="941" y="1108"/>
                  </a:cubicBezTo>
                  <a:cubicBezTo>
                    <a:pt x="977" y="894"/>
                    <a:pt x="1132" y="834"/>
                    <a:pt x="1263" y="715"/>
                  </a:cubicBezTo>
                  <a:lnTo>
                    <a:pt x="1346" y="584"/>
                  </a:lnTo>
                  <a:cubicBezTo>
                    <a:pt x="1489" y="287"/>
                    <a:pt x="1299" y="156"/>
                    <a:pt x="1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1148734" y="-1362883"/>
              <a:ext cx="59049" cy="38440"/>
            </a:xfrm>
            <a:custGeom>
              <a:avLst/>
              <a:gdLst/>
              <a:ahLst/>
              <a:cxnLst/>
              <a:rect l="l" t="t" r="r" b="b"/>
              <a:pathLst>
                <a:path w="1871" h="1218" extrusionOk="0">
                  <a:moveTo>
                    <a:pt x="1686" y="1"/>
                  </a:moveTo>
                  <a:cubicBezTo>
                    <a:pt x="1659" y="1"/>
                    <a:pt x="1630" y="9"/>
                    <a:pt x="1596" y="27"/>
                  </a:cubicBezTo>
                  <a:cubicBezTo>
                    <a:pt x="1334" y="120"/>
                    <a:pt x="1083" y="268"/>
                    <a:pt x="810" y="268"/>
                  </a:cubicBezTo>
                  <a:cubicBezTo>
                    <a:pt x="699" y="268"/>
                    <a:pt x="585" y="244"/>
                    <a:pt x="465" y="182"/>
                  </a:cubicBezTo>
                  <a:cubicBezTo>
                    <a:pt x="459" y="178"/>
                    <a:pt x="452" y="176"/>
                    <a:pt x="443" y="176"/>
                  </a:cubicBezTo>
                  <a:cubicBezTo>
                    <a:pt x="360" y="176"/>
                    <a:pt x="191" y="383"/>
                    <a:pt x="60" y="491"/>
                  </a:cubicBezTo>
                  <a:cubicBezTo>
                    <a:pt x="1" y="551"/>
                    <a:pt x="25" y="670"/>
                    <a:pt x="108" y="670"/>
                  </a:cubicBezTo>
                  <a:cubicBezTo>
                    <a:pt x="129" y="668"/>
                    <a:pt x="149" y="668"/>
                    <a:pt x="167" y="668"/>
                  </a:cubicBezTo>
                  <a:cubicBezTo>
                    <a:pt x="598" y="668"/>
                    <a:pt x="208" y="1058"/>
                    <a:pt x="322" y="1218"/>
                  </a:cubicBezTo>
                  <a:lnTo>
                    <a:pt x="418" y="1218"/>
                  </a:lnTo>
                  <a:cubicBezTo>
                    <a:pt x="472" y="712"/>
                    <a:pt x="831" y="633"/>
                    <a:pt x="1148" y="633"/>
                  </a:cubicBezTo>
                  <a:cubicBezTo>
                    <a:pt x="1175" y="633"/>
                    <a:pt x="1201" y="633"/>
                    <a:pt x="1227" y="634"/>
                  </a:cubicBezTo>
                  <a:cubicBezTo>
                    <a:pt x="1272" y="634"/>
                    <a:pt x="1313" y="635"/>
                    <a:pt x="1351" y="635"/>
                  </a:cubicBezTo>
                  <a:cubicBezTo>
                    <a:pt x="1547" y="635"/>
                    <a:pt x="1652" y="610"/>
                    <a:pt x="1632" y="301"/>
                  </a:cubicBezTo>
                  <a:cubicBezTo>
                    <a:pt x="1632" y="277"/>
                    <a:pt x="1775" y="253"/>
                    <a:pt x="1870" y="217"/>
                  </a:cubicBezTo>
                  <a:cubicBezTo>
                    <a:pt x="1833" y="106"/>
                    <a:pt x="1781" y="1"/>
                    <a:pt x="16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822603" y="-1412462"/>
              <a:ext cx="62394" cy="32033"/>
            </a:xfrm>
            <a:custGeom>
              <a:avLst/>
              <a:gdLst/>
              <a:ahLst/>
              <a:cxnLst/>
              <a:rect l="l" t="t" r="r" b="b"/>
              <a:pathLst>
                <a:path w="1977" h="1015" extrusionOk="0">
                  <a:moveTo>
                    <a:pt x="1533" y="0"/>
                  </a:moveTo>
                  <a:cubicBezTo>
                    <a:pt x="1346" y="0"/>
                    <a:pt x="1206" y="123"/>
                    <a:pt x="1096" y="360"/>
                  </a:cubicBezTo>
                  <a:cubicBezTo>
                    <a:pt x="906" y="334"/>
                    <a:pt x="729" y="183"/>
                    <a:pt x="537" y="183"/>
                  </a:cubicBezTo>
                  <a:cubicBezTo>
                    <a:pt x="464" y="183"/>
                    <a:pt x="389" y="205"/>
                    <a:pt x="310" y="264"/>
                  </a:cubicBezTo>
                  <a:cubicBezTo>
                    <a:pt x="262" y="324"/>
                    <a:pt x="250" y="384"/>
                    <a:pt x="298" y="467"/>
                  </a:cubicBezTo>
                  <a:cubicBezTo>
                    <a:pt x="314" y="508"/>
                    <a:pt x="325" y="521"/>
                    <a:pt x="346" y="521"/>
                  </a:cubicBezTo>
                  <a:cubicBezTo>
                    <a:pt x="355" y="521"/>
                    <a:pt x="367" y="518"/>
                    <a:pt x="381" y="515"/>
                  </a:cubicBezTo>
                  <a:lnTo>
                    <a:pt x="381" y="515"/>
                  </a:lnTo>
                  <a:cubicBezTo>
                    <a:pt x="368" y="534"/>
                    <a:pt x="356" y="541"/>
                    <a:pt x="347" y="541"/>
                  </a:cubicBezTo>
                  <a:cubicBezTo>
                    <a:pt x="318" y="541"/>
                    <a:pt x="304" y="476"/>
                    <a:pt x="282" y="476"/>
                  </a:cubicBezTo>
                  <a:cubicBezTo>
                    <a:pt x="280" y="476"/>
                    <a:pt x="277" y="477"/>
                    <a:pt x="274" y="479"/>
                  </a:cubicBezTo>
                  <a:cubicBezTo>
                    <a:pt x="155" y="503"/>
                    <a:pt x="84" y="562"/>
                    <a:pt x="36" y="681"/>
                  </a:cubicBezTo>
                  <a:cubicBezTo>
                    <a:pt x="0" y="812"/>
                    <a:pt x="12" y="931"/>
                    <a:pt x="95" y="1015"/>
                  </a:cubicBezTo>
                  <a:cubicBezTo>
                    <a:pt x="381" y="943"/>
                    <a:pt x="655" y="800"/>
                    <a:pt x="965" y="753"/>
                  </a:cubicBezTo>
                  <a:cubicBezTo>
                    <a:pt x="1250" y="717"/>
                    <a:pt x="1619" y="765"/>
                    <a:pt x="1870" y="503"/>
                  </a:cubicBezTo>
                  <a:cubicBezTo>
                    <a:pt x="1977" y="324"/>
                    <a:pt x="1965" y="169"/>
                    <a:pt x="1786" y="62"/>
                  </a:cubicBezTo>
                  <a:cubicBezTo>
                    <a:pt x="1693" y="21"/>
                    <a:pt x="1609" y="0"/>
                    <a:pt x="15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1081860" y="-1445094"/>
              <a:ext cx="47372" cy="22597"/>
            </a:xfrm>
            <a:custGeom>
              <a:avLst/>
              <a:gdLst/>
              <a:ahLst/>
              <a:cxnLst/>
              <a:rect l="l" t="t" r="r" b="b"/>
              <a:pathLst>
                <a:path w="1501" h="716" extrusionOk="0">
                  <a:moveTo>
                    <a:pt x="775" y="0"/>
                  </a:moveTo>
                  <a:cubicBezTo>
                    <a:pt x="735" y="0"/>
                    <a:pt x="695" y="18"/>
                    <a:pt x="655" y="25"/>
                  </a:cubicBezTo>
                  <a:cubicBezTo>
                    <a:pt x="429" y="72"/>
                    <a:pt x="191" y="1"/>
                    <a:pt x="1" y="167"/>
                  </a:cubicBezTo>
                  <a:cubicBezTo>
                    <a:pt x="15" y="158"/>
                    <a:pt x="28" y="155"/>
                    <a:pt x="41" y="155"/>
                  </a:cubicBezTo>
                  <a:cubicBezTo>
                    <a:pt x="121" y="155"/>
                    <a:pt x="182" y="302"/>
                    <a:pt x="269" y="302"/>
                  </a:cubicBezTo>
                  <a:cubicBezTo>
                    <a:pt x="299" y="302"/>
                    <a:pt x="332" y="285"/>
                    <a:pt x="370" y="239"/>
                  </a:cubicBezTo>
                  <a:cubicBezTo>
                    <a:pt x="396" y="205"/>
                    <a:pt x="425" y="191"/>
                    <a:pt x="453" y="191"/>
                  </a:cubicBezTo>
                  <a:cubicBezTo>
                    <a:pt x="514" y="191"/>
                    <a:pt x="571" y="253"/>
                    <a:pt x="596" y="310"/>
                  </a:cubicBezTo>
                  <a:cubicBezTo>
                    <a:pt x="667" y="536"/>
                    <a:pt x="453" y="429"/>
                    <a:pt x="393" y="489"/>
                  </a:cubicBezTo>
                  <a:cubicBezTo>
                    <a:pt x="334" y="548"/>
                    <a:pt x="215" y="584"/>
                    <a:pt x="274" y="715"/>
                  </a:cubicBezTo>
                  <a:cubicBezTo>
                    <a:pt x="1251" y="679"/>
                    <a:pt x="1251" y="679"/>
                    <a:pt x="1501" y="203"/>
                  </a:cubicBezTo>
                  <a:cubicBezTo>
                    <a:pt x="1467" y="184"/>
                    <a:pt x="1432" y="178"/>
                    <a:pt x="1395" y="178"/>
                  </a:cubicBezTo>
                  <a:cubicBezTo>
                    <a:pt x="1286" y="178"/>
                    <a:pt x="1169" y="239"/>
                    <a:pt x="1068" y="239"/>
                  </a:cubicBezTo>
                  <a:cubicBezTo>
                    <a:pt x="986" y="239"/>
                    <a:pt x="915" y="198"/>
                    <a:pt x="870" y="48"/>
                  </a:cubicBezTo>
                  <a:cubicBezTo>
                    <a:pt x="838" y="11"/>
                    <a:pt x="806" y="0"/>
                    <a:pt x="7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815091" y="-1261168"/>
              <a:ext cx="39860" cy="40428"/>
            </a:xfrm>
            <a:custGeom>
              <a:avLst/>
              <a:gdLst/>
              <a:ahLst/>
              <a:cxnLst/>
              <a:rect l="l" t="t" r="r" b="b"/>
              <a:pathLst>
                <a:path w="1263" h="1281" extrusionOk="0">
                  <a:moveTo>
                    <a:pt x="536" y="0"/>
                  </a:moveTo>
                  <a:cubicBezTo>
                    <a:pt x="442" y="0"/>
                    <a:pt x="335" y="76"/>
                    <a:pt x="262" y="173"/>
                  </a:cubicBezTo>
                  <a:cubicBezTo>
                    <a:pt x="155" y="316"/>
                    <a:pt x="83" y="483"/>
                    <a:pt x="0" y="650"/>
                  </a:cubicBezTo>
                  <a:cubicBezTo>
                    <a:pt x="132" y="837"/>
                    <a:pt x="193" y="1156"/>
                    <a:pt x="474" y="1156"/>
                  </a:cubicBezTo>
                  <a:cubicBezTo>
                    <a:pt x="497" y="1156"/>
                    <a:pt x="522" y="1154"/>
                    <a:pt x="548" y="1150"/>
                  </a:cubicBezTo>
                  <a:cubicBezTo>
                    <a:pt x="714" y="888"/>
                    <a:pt x="1262" y="1281"/>
                    <a:pt x="1226" y="662"/>
                  </a:cubicBezTo>
                  <a:cubicBezTo>
                    <a:pt x="1169" y="652"/>
                    <a:pt x="1111" y="619"/>
                    <a:pt x="1066" y="619"/>
                  </a:cubicBezTo>
                  <a:cubicBezTo>
                    <a:pt x="1055" y="619"/>
                    <a:pt x="1045" y="621"/>
                    <a:pt x="1036" y="626"/>
                  </a:cubicBezTo>
                  <a:cubicBezTo>
                    <a:pt x="982" y="653"/>
                    <a:pt x="982" y="807"/>
                    <a:pt x="920" y="807"/>
                  </a:cubicBezTo>
                  <a:cubicBezTo>
                    <a:pt x="900" y="807"/>
                    <a:pt x="872" y="790"/>
                    <a:pt x="834" y="745"/>
                  </a:cubicBezTo>
                  <a:cubicBezTo>
                    <a:pt x="714" y="602"/>
                    <a:pt x="595" y="435"/>
                    <a:pt x="512" y="257"/>
                  </a:cubicBezTo>
                  <a:cubicBezTo>
                    <a:pt x="488" y="185"/>
                    <a:pt x="869" y="293"/>
                    <a:pt x="655" y="54"/>
                  </a:cubicBezTo>
                  <a:cubicBezTo>
                    <a:pt x="621" y="17"/>
                    <a:pt x="580" y="0"/>
                    <a:pt x="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790286" y="-1240686"/>
              <a:ext cx="42101" cy="32349"/>
            </a:xfrm>
            <a:custGeom>
              <a:avLst/>
              <a:gdLst/>
              <a:ahLst/>
              <a:cxnLst/>
              <a:rect l="l" t="t" r="r" b="b"/>
              <a:pathLst>
                <a:path w="1334" h="1025" extrusionOk="0">
                  <a:moveTo>
                    <a:pt x="786" y="1"/>
                  </a:moveTo>
                  <a:cubicBezTo>
                    <a:pt x="560" y="322"/>
                    <a:pt x="167" y="489"/>
                    <a:pt x="0" y="894"/>
                  </a:cubicBezTo>
                  <a:lnTo>
                    <a:pt x="0" y="1025"/>
                  </a:lnTo>
                  <a:cubicBezTo>
                    <a:pt x="8" y="1025"/>
                    <a:pt x="16" y="1025"/>
                    <a:pt x="24" y="1025"/>
                  </a:cubicBezTo>
                  <a:cubicBezTo>
                    <a:pt x="512" y="1025"/>
                    <a:pt x="889" y="665"/>
                    <a:pt x="1334" y="501"/>
                  </a:cubicBezTo>
                  <a:cubicBezTo>
                    <a:pt x="1096" y="429"/>
                    <a:pt x="1060" y="25"/>
                    <a:pt x="7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471634" y="-1236867"/>
              <a:ext cx="59049" cy="18778"/>
            </a:xfrm>
            <a:custGeom>
              <a:avLst/>
              <a:gdLst/>
              <a:ahLst/>
              <a:cxnLst/>
              <a:rect l="l" t="t" r="r" b="b"/>
              <a:pathLst>
                <a:path w="1871" h="595" extrusionOk="0">
                  <a:moveTo>
                    <a:pt x="723" y="1"/>
                  </a:moveTo>
                  <a:cubicBezTo>
                    <a:pt x="495" y="1"/>
                    <a:pt x="11" y="270"/>
                    <a:pt x="1" y="439"/>
                  </a:cubicBezTo>
                  <a:cubicBezTo>
                    <a:pt x="1" y="487"/>
                    <a:pt x="48" y="546"/>
                    <a:pt x="72" y="594"/>
                  </a:cubicBezTo>
                  <a:cubicBezTo>
                    <a:pt x="111" y="556"/>
                    <a:pt x="165" y="546"/>
                    <a:pt x="224" y="546"/>
                  </a:cubicBezTo>
                  <a:cubicBezTo>
                    <a:pt x="288" y="546"/>
                    <a:pt x="359" y="557"/>
                    <a:pt x="422" y="557"/>
                  </a:cubicBezTo>
                  <a:cubicBezTo>
                    <a:pt x="555" y="557"/>
                    <a:pt x="658" y="506"/>
                    <a:pt x="608" y="189"/>
                  </a:cubicBezTo>
                  <a:lnTo>
                    <a:pt x="608" y="189"/>
                  </a:lnTo>
                  <a:cubicBezTo>
                    <a:pt x="946" y="429"/>
                    <a:pt x="1218" y="548"/>
                    <a:pt x="1448" y="548"/>
                  </a:cubicBezTo>
                  <a:cubicBezTo>
                    <a:pt x="1606" y="548"/>
                    <a:pt x="1744" y="491"/>
                    <a:pt x="1870" y="380"/>
                  </a:cubicBezTo>
                  <a:cubicBezTo>
                    <a:pt x="1870" y="356"/>
                    <a:pt x="1858" y="320"/>
                    <a:pt x="1846" y="308"/>
                  </a:cubicBezTo>
                  <a:cubicBezTo>
                    <a:pt x="1751" y="177"/>
                    <a:pt x="1620" y="142"/>
                    <a:pt x="1489" y="130"/>
                  </a:cubicBezTo>
                  <a:lnTo>
                    <a:pt x="1418" y="130"/>
                  </a:lnTo>
                  <a:cubicBezTo>
                    <a:pt x="1306" y="154"/>
                    <a:pt x="1202" y="198"/>
                    <a:pt x="1100" y="198"/>
                  </a:cubicBezTo>
                  <a:cubicBezTo>
                    <a:pt x="1006" y="198"/>
                    <a:pt x="914" y="161"/>
                    <a:pt x="822" y="34"/>
                  </a:cubicBezTo>
                  <a:cubicBezTo>
                    <a:pt x="803" y="11"/>
                    <a:pt x="768" y="1"/>
                    <a:pt x="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745188" y="-1401385"/>
              <a:ext cx="60911" cy="37115"/>
            </a:xfrm>
            <a:custGeom>
              <a:avLst/>
              <a:gdLst/>
              <a:ahLst/>
              <a:cxnLst/>
              <a:rect l="l" t="t" r="r" b="b"/>
              <a:pathLst>
                <a:path w="1930" h="1176" extrusionOk="0">
                  <a:moveTo>
                    <a:pt x="1464" y="0"/>
                  </a:moveTo>
                  <a:cubicBezTo>
                    <a:pt x="1249" y="0"/>
                    <a:pt x="1093" y="156"/>
                    <a:pt x="989" y="402"/>
                  </a:cubicBezTo>
                  <a:cubicBezTo>
                    <a:pt x="876" y="491"/>
                    <a:pt x="768" y="562"/>
                    <a:pt x="673" y="562"/>
                  </a:cubicBezTo>
                  <a:cubicBezTo>
                    <a:pt x="578" y="562"/>
                    <a:pt x="495" y="491"/>
                    <a:pt x="429" y="294"/>
                  </a:cubicBezTo>
                  <a:lnTo>
                    <a:pt x="310" y="294"/>
                  </a:lnTo>
                  <a:cubicBezTo>
                    <a:pt x="286" y="271"/>
                    <a:pt x="262" y="259"/>
                    <a:pt x="239" y="259"/>
                  </a:cubicBezTo>
                  <a:cubicBezTo>
                    <a:pt x="215" y="259"/>
                    <a:pt x="191" y="271"/>
                    <a:pt x="167" y="294"/>
                  </a:cubicBezTo>
                  <a:cubicBezTo>
                    <a:pt x="1" y="545"/>
                    <a:pt x="334" y="783"/>
                    <a:pt x="203" y="1056"/>
                  </a:cubicBezTo>
                  <a:lnTo>
                    <a:pt x="322" y="1176"/>
                  </a:lnTo>
                  <a:cubicBezTo>
                    <a:pt x="607" y="1067"/>
                    <a:pt x="876" y="943"/>
                    <a:pt x="1162" y="943"/>
                  </a:cubicBezTo>
                  <a:cubicBezTo>
                    <a:pt x="1222" y="943"/>
                    <a:pt x="1284" y="949"/>
                    <a:pt x="1346" y="961"/>
                  </a:cubicBezTo>
                  <a:cubicBezTo>
                    <a:pt x="1382" y="949"/>
                    <a:pt x="1394" y="937"/>
                    <a:pt x="1417" y="926"/>
                  </a:cubicBezTo>
                  <a:cubicBezTo>
                    <a:pt x="1441" y="830"/>
                    <a:pt x="1441" y="759"/>
                    <a:pt x="1441" y="664"/>
                  </a:cubicBezTo>
                  <a:cubicBezTo>
                    <a:pt x="1465" y="628"/>
                    <a:pt x="1501" y="580"/>
                    <a:pt x="1525" y="545"/>
                  </a:cubicBezTo>
                  <a:cubicBezTo>
                    <a:pt x="1620" y="390"/>
                    <a:pt x="1929" y="461"/>
                    <a:pt x="1870" y="152"/>
                  </a:cubicBezTo>
                  <a:cubicBezTo>
                    <a:pt x="1798" y="104"/>
                    <a:pt x="1715" y="68"/>
                    <a:pt x="1644" y="33"/>
                  </a:cubicBezTo>
                  <a:cubicBezTo>
                    <a:pt x="1580" y="10"/>
                    <a:pt x="1520" y="0"/>
                    <a:pt x="1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766995" y="-1375191"/>
              <a:ext cx="37209" cy="46614"/>
            </a:xfrm>
            <a:custGeom>
              <a:avLst/>
              <a:gdLst/>
              <a:ahLst/>
              <a:cxnLst/>
              <a:rect l="l" t="t" r="r" b="b"/>
              <a:pathLst>
                <a:path w="1179" h="1477" extrusionOk="0">
                  <a:moveTo>
                    <a:pt x="750" y="96"/>
                  </a:moveTo>
                  <a:cubicBezTo>
                    <a:pt x="488" y="215"/>
                    <a:pt x="95" y="0"/>
                    <a:pt x="0" y="477"/>
                  </a:cubicBezTo>
                  <a:cubicBezTo>
                    <a:pt x="0" y="536"/>
                    <a:pt x="0" y="596"/>
                    <a:pt x="12" y="655"/>
                  </a:cubicBezTo>
                  <a:cubicBezTo>
                    <a:pt x="214" y="893"/>
                    <a:pt x="250" y="1215"/>
                    <a:pt x="417" y="1477"/>
                  </a:cubicBezTo>
                  <a:cubicBezTo>
                    <a:pt x="643" y="1322"/>
                    <a:pt x="893" y="1203"/>
                    <a:pt x="607" y="834"/>
                  </a:cubicBezTo>
                  <a:cubicBezTo>
                    <a:pt x="476" y="667"/>
                    <a:pt x="607" y="524"/>
                    <a:pt x="786" y="524"/>
                  </a:cubicBezTo>
                  <a:cubicBezTo>
                    <a:pt x="794" y="523"/>
                    <a:pt x="802" y="522"/>
                    <a:pt x="810" y="522"/>
                  </a:cubicBezTo>
                  <a:cubicBezTo>
                    <a:pt x="887" y="522"/>
                    <a:pt x="980" y="574"/>
                    <a:pt x="1051" y="574"/>
                  </a:cubicBezTo>
                  <a:cubicBezTo>
                    <a:pt x="1111" y="574"/>
                    <a:pt x="1157" y="538"/>
                    <a:pt x="1167" y="405"/>
                  </a:cubicBezTo>
                  <a:cubicBezTo>
                    <a:pt x="1179" y="167"/>
                    <a:pt x="929" y="131"/>
                    <a:pt x="750" y="9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260756" y="-1034006"/>
              <a:ext cx="30550" cy="24112"/>
            </a:xfrm>
            <a:custGeom>
              <a:avLst/>
              <a:gdLst/>
              <a:ahLst/>
              <a:cxnLst/>
              <a:rect l="l" t="t" r="r" b="b"/>
              <a:pathLst>
                <a:path w="968" h="764" extrusionOk="0">
                  <a:moveTo>
                    <a:pt x="295" y="1"/>
                  </a:moveTo>
                  <a:cubicBezTo>
                    <a:pt x="50" y="1"/>
                    <a:pt x="160" y="370"/>
                    <a:pt x="87" y="548"/>
                  </a:cubicBezTo>
                  <a:cubicBezTo>
                    <a:pt x="1" y="729"/>
                    <a:pt x="83" y="754"/>
                    <a:pt x="176" y="754"/>
                  </a:cubicBezTo>
                  <a:cubicBezTo>
                    <a:pt x="211" y="754"/>
                    <a:pt x="248" y="750"/>
                    <a:pt x="277" y="750"/>
                  </a:cubicBezTo>
                  <a:cubicBezTo>
                    <a:pt x="317" y="759"/>
                    <a:pt x="354" y="764"/>
                    <a:pt x="391" y="764"/>
                  </a:cubicBezTo>
                  <a:cubicBezTo>
                    <a:pt x="685" y="764"/>
                    <a:pt x="878" y="485"/>
                    <a:pt x="920" y="262"/>
                  </a:cubicBezTo>
                  <a:cubicBezTo>
                    <a:pt x="968" y="12"/>
                    <a:pt x="599" y="83"/>
                    <a:pt x="420" y="24"/>
                  </a:cubicBezTo>
                  <a:cubicBezTo>
                    <a:pt x="370" y="8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1084480" y="-1459738"/>
              <a:ext cx="63562" cy="17642"/>
            </a:xfrm>
            <a:custGeom>
              <a:avLst/>
              <a:gdLst/>
              <a:ahLst/>
              <a:cxnLst/>
              <a:rect l="l" t="t" r="r" b="b"/>
              <a:pathLst>
                <a:path w="2014" h="559" extrusionOk="0">
                  <a:moveTo>
                    <a:pt x="251" y="0"/>
                  </a:moveTo>
                  <a:cubicBezTo>
                    <a:pt x="215" y="131"/>
                    <a:pt x="72" y="167"/>
                    <a:pt x="1" y="250"/>
                  </a:cubicBezTo>
                  <a:cubicBezTo>
                    <a:pt x="156" y="465"/>
                    <a:pt x="418" y="286"/>
                    <a:pt x="572" y="489"/>
                  </a:cubicBezTo>
                  <a:cubicBezTo>
                    <a:pt x="593" y="542"/>
                    <a:pt x="616" y="558"/>
                    <a:pt x="640" y="558"/>
                  </a:cubicBezTo>
                  <a:cubicBezTo>
                    <a:pt x="682" y="558"/>
                    <a:pt x="728" y="510"/>
                    <a:pt x="771" y="510"/>
                  </a:cubicBezTo>
                  <a:cubicBezTo>
                    <a:pt x="776" y="510"/>
                    <a:pt x="781" y="511"/>
                    <a:pt x="787" y="512"/>
                  </a:cubicBezTo>
                  <a:lnTo>
                    <a:pt x="1239" y="369"/>
                  </a:lnTo>
                  <a:cubicBezTo>
                    <a:pt x="1377" y="408"/>
                    <a:pt x="1519" y="480"/>
                    <a:pt x="1663" y="480"/>
                  </a:cubicBezTo>
                  <a:cubicBezTo>
                    <a:pt x="1744" y="480"/>
                    <a:pt x="1825" y="457"/>
                    <a:pt x="1906" y="393"/>
                  </a:cubicBezTo>
                  <a:cubicBezTo>
                    <a:pt x="1954" y="369"/>
                    <a:pt x="1977" y="346"/>
                    <a:pt x="2013" y="334"/>
                  </a:cubicBezTo>
                  <a:lnTo>
                    <a:pt x="1918" y="155"/>
                  </a:lnTo>
                  <a:cubicBezTo>
                    <a:pt x="1794" y="176"/>
                    <a:pt x="1671" y="185"/>
                    <a:pt x="1548" y="185"/>
                  </a:cubicBezTo>
                  <a:cubicBezTo>
                    <a:pt x="1112" y="185"/>
                    <a:pt x="678" y="75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706497" y="-1306392"/>
              <a:ext cx="33454" cy="25532"/>
            </a:xfrm>
            <a:custGeom>
              <a:avLst/>
              <a:gdLst/>
              <a:ahLst/>
              <a:cxnLst/>
              <a:rect l="l" t="t" r="r" b="b"/>
              <a:pathLst>
                <a:path w="1060" h="809" extrusionOk="0">
                  <a:moveTo>
                    <a:pt x="139" y="1"/>
                  </a:moveTo>
                  <a:cubicBezTo>
                    <a:pt x="67" y="1"/>
                    <a:pt x="10" y="133"/>
                    <a:pt x="0" y="249"/>
                  </a:cubicBezTo>
                  <a:lnTo>
                    <a:pt x="0" y="809"/>
                  </a:lnTo>
                  <a:cubicBezTo>
                    <a:pt x="106" y="711"/>
                    <a:pt x="205" y="537"/>
                    <a:pt x="349" y="537"/>
                  </a:cubicBezTo>
                  <a:cubicBezTo>
                    <a:pt x="416" y="537"/>
                    <a:pt x="492" y="575"/>
                    <a:pt x="584" y="678"/>
                  </a:cubicBezTo>
                  <a:cubicBezTo>
                    <a:pt x="593" y="697"/>
                    <a:pt x="616" y="703"/>
                    <a:pt x="645" y="703"/>
                  </a:cubicBezTo>
                  <a:cubicBezTo>
                    <a:pt x="687" y="703"/>
                    <a:pt x="743" y="690"/>
                    <a:pt x="786" y="690"/>
                  </a:cubicBezTo>
                  <a:cubicBezTo>
                    <a:pt x="655" y="380"/>
                    <a:pt x="1060" y="356"/>
                    <a:pt x="1060" y="82"/>
                  </a:cubicBezTo>
                  <a:cubicBezTo>
                    <a:pt x="1045" y="81"/>
                    <a:pt x="1030" y="81"/>
                    <a:pt x="1015" y="81"/>
                  </a:cubicBezTo>
                  <a:cubicBezTo>
                    <a:pt x="830" y="81"/>
                    <a:pt x="661" y="161"/>
                    <a:pt x="497" y="161"/>
                  </a:cubicBezTo>
                  <a:cubicBezTo>
                    <a:pt x="393" y="161"/>
                    <a:pt x="292" y="129"/>
                    <a:pt x="191" y="23"/>
                  </a:cubicBezTo>
                  <a:cubicBezTo>
                    <a:pt x="173" y="7"/>
                    <a:pt x="156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496439" y="-1260979"/>
              <a:ext cx="55262" cy="36105"/>
            </a:xfrm>
            <a:custGeom>
              <a:avLst/>
              <a:gdLst/>
              <a:ahLst/>
              <a:cxnLst/>
              <a:rect l="l" t="t" r="r" b="b"/>
              <a:pathLst>
                <a:path w="1751" h="1144" extrusionOk="0">
                  <a:moveTo>
                    <a:pt x="96" y="1"/>
                  </a:moveTo>
                  <a:lnTo>
                    <a:pt x="96" y="1"/>
                  </a:lnTo>
                  <a:cubicBezTo>
                    <a:pt x="1" y="501"/>
                    <a:pt x="489" y="560"/>
                    <a:pt x="644" y="894"/>
                  </a:cubicBezTo>
                  <a:cubicBezTo>
                    <a:pt x="775" y="1001"/>
                    <a:pt x="1013" y="906"/>
                    <a:pt x="1084" y="1144"/>
                  </a:cubicBezTo>
                  <a:cubicBezTo>
                    <a:pt x="1310" y="1060"/>
                    <a:pt x="1560" y="1084"/>
                    <a:pt x="1751" y="894"/>
                  </a:cubicBezTo>
                  <a:cubicBezTo>
                    <a:pt x="1441" y="834"/>
                    <a:pt x="1072" y="918"/>
                    <a:pt x="870" y="525"/>
                  </a:cubicBezTo>
                  <a:cubicBezTo>
                    <a:pt x="775" y="382"/>
                    <a:pt x="644" y="370"/>
                    <a:pt x="536" y="263"/>
                  </a:cubicBezTo>
                  <a:cubicBezTo>
                    <a:pt x="475" y="306"/>
                    <a:pt x="427" y="324"/>
                    <a:pt x="387" y="324"/>
                  </a:cubicBezTo>
                  <a:cubicBezTo>
                    <a:pt x="240" y="324"/>
                    <a:pt x="208" y="85"/>
                    <a:pt x="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545293" y="-1229420"/>
              <a:ext cx="43237" cy="19094"/>
            </a:xfrm>
            <a:custGeom>
              <a:avLst/>
              <a:gdLst/>
              <a:ahLst/>
              <a:cxnLst/>
              <a:rect l="l" t="t" r="r" b="b"/>
              <a:pathLst>
                <a:path w="1370" h="605" extrusionOk="0">
                  <a:moveTo>
                    <a:pt x="584" y="1"/>
                  </a:moveTo>
                  <a:cubicBezTo>
                    <a:pt x="393" y="191"/>
                    <a:pt x="227" y="334"/>
                    <a:pt x="0" y="549"/>
                  </a:cubicBezTo>
                  <a:cubicBezTo>
                    <a:pt x="206" y="581"/>
                    <a:pt x="397" y="605"/>
                    <a:pt x="578" y="605"/>
                  </a:cubicBezTo>
                  <a:cubicBezTo>
                    <a:pt x="859" y="605"/>
                    <a:pt x="1116" y="548"/>
                    <a:pt x="1370" y="382"/>
                  </a:cubicBezTo>
                  <a:cubicBezTo>
                    <a:pt x="1317" y="274"/>
                    <a:pt x="1242" y="242"/>
                    <a:pt x="1159" y="242"/>
                  </a:cubicBezTo>
                  <a:cubicBezTo>
                    <a:pt x="1038" y="242"/>
                    <a:pt x="900" y="310"/>
                    <a:pt x="789" y="310"/>
                  </a:cubicBezTo>
                  <a:cubicBezTo>
                    <a:pt x="683" y="310"/>
                    <a:pt x="601" y="247"/>
                    <a:pt x="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790665" y="-1399239"/>
              <a:ext cx="34968" cy="28720"/>
            </a:xfrm>
            <a:custGeom>
              <a:avLst/>
              <a:gdLst/>
              <a:ahLst/>
              <a:cxnLst/>
              <a:rect l="l" t="t" r="r" b="b"/>
              <a:pathLst>
                <a:path w="1108" h="910" extrusionOk="0">
                  <a:moveTo>
                    <a:pt x="774" y="0"/>
                  </a:moveTo>
                  <a:cubicBezTo>
                    <a:pt x="536" y="215"/>
                    <a:pt x="262" y="334"/>
                    <a:pt x="0" y="477"/>
                  </a:cubicBezTo>
                  <a:lnTo>
                    <a:pt x="0" y="596"/>
                  </a:lnTo>
                  <a:cubicBezTo>
                    <a:pt x="46" y="617"/>
                    <a:pt x="94" y="625"/>
                    <a:pt x="144" y="625"/>
                  </a:cubicBezTo>
                  <a:cubicBezTo>
                    <a:pt x="289" y="625"/>
                    <a:pt x="447" y="559"/>
                    <a:pt x="594" y="559"/>
                  </a:cubicBezTo>
                  <a:cubicBezTo>
                    <a:pt x="740" y="559"/>
                    <a:pt x="875" y="624"/>
                    <a:pt x="977" y="881"/>
                  </a:cubicBezTo>
                  <a:cubicBezTo>
                    <a:pt x="984" y="901"/>
                    <a:pt x="993" y="910"/>
                    <a:pt x="1001" y="910"/>
                  </a:cubicBezTo>
                  <a:cubicBezTo>
                    <a:pt x="1043" y="910"/>
                    <a:pt x="1088" y="695"/>
                    <a:pt x="1107" y="596"/>
                  </a:cubicBezTo>
                  <a:lnTo>
                    <a:pt x="1107" y="226"/>
                  </a:lnTo>
                  <a:cubicBezTo>
                    <a:pt x="1048" y="36"/>
                    <a:pt x="917" y="24"/>
                    <a:pt x="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506223" y="-1214965"/>
              <a:ext cx="30077" cy="21114"/>
            </a:xfrm>
            <a:custGeom>
              <a:avLst/>
              <a:gdLst/>
              <a:ahLst/>
              <a:cxnLst/>
              <a:rect l="l" t="t" r="r" b="b"/>
              <a:pathLst>
                <a:path w="953" h="669" extrusionOk="0">
                  <a:moveTo>
                    <a:pt x="252" y="0"/>
                  </a:moveTo>
                  <a:cubicBezTo>
                    <a:pt x="230" y="0"/>
                    <a:pt x="200" y="16"/>
                    <a:pt x="155" y="55"/>
                  </a:cubicBezTo>
                  <a:cubicBezTo>
                    <a:pt x="60" y="138"/>
                    <a:pt x="0" y="257"/>
                    <a:pt x="107" y="436"/>
                  </a:cubicBezTo>
                  <a:cubicBezTo>
                    <a:pt x="226" y="620"/>
                    <a:pt x="360" y="668"/>
                    <a:pt x="503" y="668"/>
                  </a:cubicBezTo>
                  <a:cubicBezTo>
                    <a:pt x="646" y="668"/>
                    <a:pt x="798" y="620"/>
                    <a:pt x="953" y="614"/>
                  </a:cubicBezTo>
                  <a:cubicBezTo>
                    <a:pt x="848" y="510"/>
                    <a:pt x="854" y="278"/>
                    <a:pt x="681" y="278"/>
                  </a:cubicBezTo>
                  <a:cubicBezTo>
                    <a:pt x="656" y="278"/>
                    <a:pt x="628" y="283"/>
                    <a:pt x="595" y="293"/>
                  </a:cubicBezTo>
                  <a:cubicBezTo>
                    <a:pt x="551" y="310"/>
                    <a:pt x="495" y="332"/>
                    <a:pt x="445" y="332"/>
                  </a:cubicBezTo>
                  <a:cubicBezTo>
                    <a:pt x="389" y="332"/>
                    <a:pt x="341" y="304"/>
                    <a:pt x="322" y="210"/>
                  </a:cubicBezTo>
                  <a:cubicBezTo>
                    <a:pt x="295" y="138"/>
                    <a:pt x="315" y="0"/>
                    <a:pt x="2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905698" y="-1425749"/>
              <a:ext cx="43174" cy="22344"/>
            </a:xfrm>
            <a:custGeom>
              <a:avLst/>
              <a:gdLst/>
              <a:ahLst/>
              <a:cxnLst/>
              <a:rect l="l" t="t" r="r" b="b"/>
              <a:pathLst>
                <a:path w="1368" h="708" extrusionOk="0">
                  <a:moveTo>
                    <a:pt x="924" y="1"/>
                  </a:moveTo>
                  <a:cubicBezTo>
                    <a:pt x="863" y="1"/>
                    <a:pt x="797" y="36"/>
                    <a:pt x="737" y="66"/>
                  </a:cubicBezTo>
                  <a:cubicBezTo>
                    <a:pt x="606" y="126"/>
                    <a:pt x="475" y="197"/>
                    <a:pt x="344" y="257"/>
                  </a:cubicBezTo>
                  <a:cubicBezTo>
                    <a:pt x="308" y="281"/>
                    <a:pt x="260" y="281"/>
                    <a:pt x="237" y="293"/>
                  </a:cubicBezTo>
                  <a:cubicBezTo>
                    <a:pt x="201" y="435"/>
                    <a:pt x="82" y="471"/>
                    <a:pt x="10" y="543"/>
                  </a:cubicBezTo>
                  <a:cubicBezTo>
                    <a:pt x="1" y="648"/>
                    <a:pt x="30" y="708"/>
                    <a:pt x="104" y="708"/>
                  </a:cubicBezTo>
                  <a:cubicBezTo>
                    <a:pt x="122" y="708"/>
                    <a:pt x="142" y="704"/>
                    <a:pt x="165" y="697"/>
                  </a:cubicBezTo>
                  <a:cubicBezTo>
                    <a:pt x="558" y="638"/>
                    <a:pt x="975" y="602"/>
                    <a:pt x="1368" y="424"/>
                  </a:cubicBezTo>
                  <a:cubicBezTo>
                    <a:pt x="1348" y="422"/>
                    <a:pt x="1327" y="421"/>
                    <a:pt x="1306" y="421"/>
                  </a:cubicBezTo>
                  <a:cubicBezTo>
                    <a:pt x="1295" y="421"/>
                    <a:pt x="1284" y="421"/>
                    <a:pt x="1274" y="421"/>
                  </a:cubicBezTo>
                  <a:cubicBezTo>
                    <a:pt x="1176" y="421"/>
                    <a:pt x="1076" y="415"/>
                    <a:pt x="1022" y="281"/>
                  </a:cubicBezTo>
                  <a:cubicBezTo>
                    <a:pt x="1082" y="209"/>
                    <a:pt x="1082" y="126"/>
                    <a:pt x="1022" y="43"/>
                  </a:cubicBezTo>
                  <a:cubicBezTo>
                    <a:pt x="992" y="12"/>
                    <a:pt x="959" y="1"/>
                    <a:pt x="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758727" y="-1356445"/>
              <a:ext cx="22565" cy="30171"/>
            </a:xfrm>
            <a:custGeom>
              <a:avLst/>
              <a:gdLst/>
              <a:ahLst/>
              <a:cxnLst/>
              <a:rect l="l" t="t" r="r" b="b"/>
              <a:pathLst>
                <a:path w="715" h="956" extrusionOk="0">
                  <a:moveTo>
                    <a:pt x="307" y="1"/>
                  </a:moveTo>
                  <a:cubicBezTo>
                    <a:pt x="110" y="1"/>
                    <a:pt x="0" y="132"/>
                    <a:pt x="0" y="394"/>
                  </a:cubicBezTo>
                  <a:cubicBezTo>
                    <a:pt x="191" y="514"/>
                    <a:pt x="334" y="692"/>
                    <a:pt x="441" y="895"/>
                  </a:cubicBezTo>
                  <a:cubicBezTo>
                    <a:pt x="487" y="902"/>
                    <a:pt x="539" y="955"/>
                    <a:pt x="589" y="955"/>
                  </a:cubicBezTo>
                  <a:cubicBezTo>
                    <a:pt x="616" y="955"/>
                    <a:pt x="642" y="940"/>
                    <a:pt x="667" y="895"/>
                  </a:cubicBezTo>
                  <a:cubicBezTo>
                    <a:pt x="715" y="525"/>
                    <a:pt x="655" y="192"/>
                    <a:pt x="334" y="2"/>
                  </a:cubicBezTo>
                  <a:cubicBezTo>
                    <a:pt x="325" y="1"/>
                    <a:pt x="316" y="1"/>
                    <a:pt x="3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1046924" y="-1424423"/>
              <a:ext cx="30455" cy="14170"/>
            </a:xfrm>
            <a:custGeom>
              <a:avLst/>
              <a:gdLst/>
              <a:ahLst/>
              <a:cxnLst/>
              <a:rect l="l" t="t" r="r" b="b"/>
              <a:pathLst>
                <a:path w="965" h="449" extrusionOk="0">
                  <a:moveTo>
                    <a:pt x="698" y="0"/>
                  </a:moveTo>
                  <a:cubicBezTo>
                    <a:pt x="539" y="0"/>
                    <a:pt x="400" y="111"/>
                    <a:pt x="237" y="111"/>
                  </a:cubicBezTo>
                  <a:cubicBezTo>
                    <a:pt x="164" y="111"/>
                    <a:pt x="87" y="89"/>
                    <a:pt x="0" y="24"/>
                  </a:cubicBezTo>
                  <a:lnTo>
                    <a:pt x="0" y="24"/>
                  </a:lnTo>
                  <a:cubicBezTo>
                    <a:pt x="84" y="354"/>
                    <a:pt x="202" y="449"/>
                    <a:pt x="334" y="449"/>
                  </a:cubicBezTo>
                  <a:cubicBezTo>
                    <a:pt x="464" y="449"/>
                    <a:pt x="609" y="357"/>
                    <a:pt x="750" y="310"/>
                  </a:cubicBezTo>
                  <a:cubicBezTo>
                    <a:pt x="758" y="309"/>
                    <a:pt x="765" y="309"/>
                    <a:pt x="773" y="309"/>
                  </a:cubicBezTo>
                  <a:cubicBezTo>
                    <a:pt x="801" y="309"/>
                    <a:pt x="832" y="314"/>
                    <a:pt x="861" y="314"/>
                  </a:cubicBezTo>
                  <a:cubicBezTo>
                    <a:pt x="917" y="314"/>
                    <a:pt x="965" y="294"/>
                    <a:pt x="965" y="179"/>
                  </a:cubicBezTo>
                  <a:cubicBezTo>
                    <a:pt x="953" y="1"/>
                    <a:pt x="822" y="12"/>
                    <a:pt x="715" y="1"/>
                  </a:cubicBezTo>
                  <a:cubicBezTo>
                    <a:pt x="709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660641" y="-1229861"/>
              <a:ext cx="34590" cy="23197"/>
            </a:xfrm>
            <a:custGeom>
              <a:avLst/>
              <a:gdLst/>
              <a:ahLst/>
              <a:cxnLst/>
              <a:rect l="l" t="t" r="r" b="b"/>
              <a:pathLst>
                <a:path w="1096" h="735" extrusionOk="0">
                  <a:moveTo>
                    <a:pt x="791" y="0"/>
                  </a:moveTo>
                  <a:cubicBezTo>
                    <a:pt x="441" y="0"/>
                    <a:pt x="289" y="348"/>
                    <a:pt x="60" y="491"/>
                  </a:cubicBezTo>
                  <a:cubicBezTo>
                    <a:pt x="1" y="515"/>
                    <a:pt x="48" y="634"/>
                    <a:pt x="108" y="694"/>
                  </a:cubicBezTo>
                  <a:cubicBezTo>
                    <a:pt x="137" y="723"/>
                    <a:pt x="160" y="735"/>
                    <a:pt x="178" y="735"/>
                  </a:cubicBezTo>
                  <a:cubicBezTo>
                    <a:pt x="226" y="735"/>
                    <a:pt x="247" y="657"/>
                    <a:pt x="298" y="622"/>
                  </a:cubicBezTo>
                  <a:cubicBezTo>
                    <a:pt x="548" y="455"/>
                    <a:pt x="679" y="146"/>
                    <a:pt x="1096" y="74"/>
                  </a:cubicBezTo>
                  <a:cubicBezTo>
                    <a:pt x="979" y="22"/>
                    <a:pt x="879" y="0"/>
                    <a:pt x="7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615165" y="-1150332"/>
              <a:ext cx="24459" cy="23133"/>
            </a:xfrm>
            <a:custGeom>
              <a:avLst/>
              <a:gdLst/>
              <a:ahLst/>
              <a:cxnLst/>
              <a:rect l="l" t="t" r="r" b="b"/>
              <a:pathLst>
                <a:path w="775" h="733" extrusionOk="0">
                  <a:moveTo>
                    <a:pt x="594" y="1"/>
                  </a:moveTo>
                  <a:cubicBezTo>
                    <a:pt x="461" y="1"/>
                    <a:pt x="313" y="130"/>
                    <a:pt x="176" y="130"/>
                  </a:cubicBezTo>
                  <a:cubicBezTo>
                    <a:pt x="115" y="130"/>
                    <a:pt x="56" y="105"/>
                    <a:pt x="1" y="31"/>
                  </a:cubicBezTo>
                  <a:lnTo>
                    <a:pt x="1" y="31"/>
                  </a:lnTo>
                  <a:cubicBezTo>
                    <a:pt x="84" y="233"/>
                    <a:pt x="299" y="412"/>
                    <a:pt x="108" y="662"/>
                  </a:cubicBezTo>
                  <a:cubicBezTo>
                    <a:pt x="193" y="712"/>
                    <a:pt x="263" y="733"/>
                    <a:pt x="322" y="733"/>
                  </a:cubicBezTo>
                  <a:cubicBezTo>
                    <a:pt x="561" y="733"/>
                    <a:pt x="620" y="391"/>
                    <a:pt x="763" y="209"/>
                  </a:cubicBezTo>
                  <a:cubicBezTo>
                    <a:pt x="763" y="186"/>
                    <a:pt x="775" y="150"/>
                    <a:pt x="775" y="126"/>
                  </a:cubicBezTo>
                  <a:cubicBezTo>
                    <a:pt x="720" y="32"/>
                    <a:pt x="659" y="1"/>
                    <a:pt x="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633974" y="-1213261"/>
              <a:ext cx="22187" cy="24459"/>
            </a:xfrm>
            <a:custGeom>
              <a:avLst/>
              <a:gdLst/>
              <a:ahLst/>
              <a:cxnLst/>
              <a:rect l="l" t="t" r="r" b="b"/>
              <a:pathLst>
                <a:path w="703" h="775" extrusionOk="0">
                  <a:moveTo>
                    <a:pt x="512" y="1"/>
                  </a:moveTo>
                  <a:lnTo>
                    <a:pt x="512" y="1"/>
                  </a:lnTo>
                  <a:cubicBezTo>
                    <a:pt x="584" y="465"/>
                    <a:pt x="36" y="299"/>
                    <a:pt x="0" y="775"/>
                  </a:cubicBezTo>
                  <a:cubicBezTo>
                    <a:pt x="286" y="584"/>
                    <a:pt x="631" y="680"/>
                    <a:pt x="691" y="227"/>
                  </a:cubicBezTo>
                  <a:cubicBezTo>
                    <a:pt x="703" y="144"/>
                    <a:pt x="691" y="84"/>
                    <a:pt x="608" y="37"/>
                  </a:cubicBezTo>
                  <a:cubicBezTo>
                    <a:pt x="584" y="25"/>
                    <a:pt x="536" y="25"/>
                    <a:pt x="5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847787" y="-1271046"/>
              <a:ext cx="21051" cy="15812"/>
            </a:xfrm>
            <a:custGeom>
              <a:avLst/>
              <a:gdLst/>
              <a:ahLst/>
              <a:cxnLst/>
              <a:rect l="l" t="t" r="r" b="b"/>
              <a:pathLst>
                <a:path w="667" h="501" extrusionOk="0">
                  <a:moveTo>
                    <a:pt x="499" y="1"/>
                  </a:moveTo>
                  <a:cubicBezTo>
                    <a:pt x="386" y="1"/>
                    <a:pt x="264" y="139"/>
                    <a:pt x="123" y="139"/>
                  </a:cubicBezTo>
                  <a:cubicBezTo>
                    <a:pt x="102" y="139"/>
                    <a:pt x="81" y="136"/>
                    <a:pt x="59" y="129"/>
                  </a:cubicBezTo>
                  <a:cubicBezTo>
                    <a:pt x="55" y="128"/>
                    <a:pt x="51" y="127"/>
                    <a:pt x="48" y="127"/>
                  </a:cubicBezTo>
                  <a:cubicBezTo>
                    <a:pt x="0" y="127"/>
                    <a:pt x="3" y="264"/>
                    <a:pt x="48" y="320"/>
                  </a:cubicBezTo>
                  <a:cubicBezTo>
                    <a:pt x="100" y="398"/>
                    <a:pt x="145" y="501"/>
                    <a:pt x="230" y="501"/>
                  </a:cubicBezTo>
                  <a:cubicBezTo>
                    <a:pt x="262" y="501"/>
                    <a:pt x="300" y="486"/>
                    <a:pt x="345" y="451"/>
                  </a:cubicBezTo>
                  <a:lnTo>
                    <a:pt x="524" y="320"/>
                  </a:lnTo>
                  <a:cubicBezTo>
                    <a:pt x="536" y="213"/>
                    <a:pt x="667" y="70"/>
                    <a:pt x="548" y="10"/>
                  </a:cubicBezTo>
                  <a:cubicBezTo>
                    <a:pt x="532" y="3"/>
                    <a:pt x="515" y="1"/>
                    <a:pt x="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320214" y="-1005476"/>
              <a:ext cx="25216" cy="23354"/>
            </a:xfrm>
            <a:custGeom>
              <a:avLst/>
              <a:gdLst/>
              <a:ahLst/>
              <a:cxnLst/>
              <a:rect l="l" t="t" r="r" b="b"/>
              <a:pathLst>
                <a:path w="799" h="740" extrusionOk="0">
                  <a:moveTo>
                    <a:pt x="253" y="0"/>
                  </a:moveTo>
                  <a:cubicBezTo>
                    <a:pt x="181" y="0"/>
                    <a:pt x="78" y="77"/>
                    <a:pt x="1" y="108"/>
                  </a:cubicBezTo>
                  <a:cubicBezTo>
                    <a:pt x="120" y="406"/>
                    <a:pt x="322" y="596"/>
                    <a:pt x="560" y="739"/>
                  </a:cubicBezTo>
                  <a:cubicBezTo>
                    <a:pt x="644" y="727"/>
                    <a:pt x="798" y="620"/>
                    <a:pt x="703" y="584"/>
                  </a:cubicBezTo>
                  <a:cubicBezTo>
                    <a:pt x="513" y="465"/>
                    <a:pt x="370" y="382"/>
                    <a:pt x="334" y="84"/>
                  </a:cubicBezTo>
                  <a:cubicBezTo>
                    <a:pt x="322" y="22"/>
                    <a:pt x="292" y="0"/>
                    <a:pt x="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408579" y="-1183627"/>
              <a:ext cx="22124" cy="15875"/>
            </a:xfrm>
            <a:custGeom>
              <a:avLst/>
              <a:gdLst/>
              <a:ahLst/>
              <a:cxnLst/>
              <a:rect l="l" t="t" r="r" b="b"/>
              <a:pathLst>
                <a:path w="701" h="503" extrusionOk="0">
                  <a:moveTo>
                    <a:pt x="676" y="1"/>
                  </a:moveTo>
                  <a:cubicBezTo>
                    <a:pt x="526" y="1"/>
                    <a:pt x="421" y="157"/>
                    <a:pt x="268" y="157"/>
                  </a:cubicBezTo>
                  <a:cubicBezTo>
                    <a:pt x="230" y="157"/>
                    <a:pt x="188" y="147"/>
                    <a:pt x="141" y="122"/>
                  </a:cubicBezTo>
                  <a:cubicBezTo>
                    <a:pt x="122" y="113"/>
                    <a:pt x="107" y="109"/>
                    <a:pt x="94" y="109"/>
                  </a:cubicBezTo>
                  <a:cubicBezTo>
                    <a:pt x="0" y="109"/>
                    <a:pt x="45" y="312"/>
                    <a:pt x="34" y="395"/>
                  </a:cubicBezTo>
                  <a:cubicBezTo>
                    <a:pt x="29" y="479"/>
                    <a:pt x="52" y="503"/>
                    <a:pt x="86" y="503"/>
                  </a:cubicBezTo>
                  <a:cubicBezTo>
                    <a:pt x="124" y="503"/>
                    <a:pt x="175" y="473"/>
                    <a:pt x="213" y="467"/>
                  </a:cubicBezTo>
                  <a:cubicBezTo>
                    <a:pt x="439" y="431"/>
                    <a:pt x="582" y="252"/>
                    <a:pt x="701" y="2"/>
                  </a:cubicBezTo>
                  <a:cubicBezTo>
                    <a:pt x="692" y="1"/>
                    <a:pt x="684" y="1"/>
                    <a:pt x="6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877074" y="-1413283"/>
              <a:ext cx="21082" cy="1669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153" y="1"/>
                  </a:moveTo>
                  <a:cubicBezTo>
                    <a:pt x="118" y="1"/>
                    <a:pt x="79" y="9"/>
                    <a:pt x="36" y="29"/>
                  </a:cubicBezTo>
                  <a:cubicBezTo>
                    <a:pt x="24" y="52"/>
                    <a:pt x="13" y="76"/>
                    <a:pt x="1" y="88"/>
                  </a:cubicBezTo>
                  <a:cubicBezTo>
                    <a:pt x="1" y="112"/>
                    <a:pt x="13" y="136"/>
                    <a:pt x="24" y="148"/>
                  </a:cubicBezTo>
                  <a:cubicBezTo>
                    <a:pt x="155" y="243"/>
                    <a:pt x="144" y="386"/>
                    <a:pt x="144" y="529"/>
                  </a:cubicBezTo>
                  <a:cubicBezTo>
                    <a:pt x="298" y="529"/>
                    <a:pt x="441" y="529"/>
                    <a:pt x="608" y="505"/>
                  </a:cubicBezTo>
                  <a:cubicBezTo>
                    <a:pt x="667" y="421"/>
                    <a:pt x="655" y="350"/>
                    <a:pt x="596" y="267"/>
                  </a:cubicBezTo>
                  <a:cubicBezTo>
                    <a:pt x="427" y="217"/>
                    <a:pt x="332" y="1"/>
                    <a:pt x="1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602794" y="-1193348"/>
              <a:ext cx="15433" cy="19567"/>
            </a:xfrm>
            <a:custGeom>
              <a:avLst/>
              <a:gdLst/>
              <a:ahLst/>
              <a:cxnLst/>
              <a:rect l="l" t="t" r="r" b="b"/>
              <a:pathLst>
                <a:path w="489" h="620" extrusionOk="0">
                  <a:moveTo>
                    <a:pt x="36" y="1"/>
                  </a:moveTo>
                  <a:lnTo>
                    <a:pt x="36" y="1"/>
                  </a:lnTo>
                  <a:cubicBezTo>
                    <a:pt x="0" y="477"/>
                    <a:pt x="0" y="477"/>
                    <a:pt x="488" y="620"/>
                  </a:cubicBezTo>
                  <a:cubicBezTo>
                    <a:pt x="333" y="418"/>
                    <a:pt x="274" y="179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1101395" y="-1360548"/>
              <a:ext cx="22218" cy="9626"/>
            </a:xfrm>
            <a:custGeom>
              <a:avLst/>
              <a:gdLst/>
              <a:ahLst/>
              <a:cxnLst/>
              <a:rect l="l" t="t" r="r" b="b"/>
              <a:pathLst>
                <a:path w="704" h="305" extrusionOk="0">
                  <a:moveTo>
                    <a:pt x="703" y="1"/>
                  </a:moveTo>
                  <a:lnTo>
                    <a:pt x="703" y="1"/>
                  </a:lnTo>
                  <a:cubicBezTo>
                    <a:pt x="680" y="2"/>
                    <a:pt x="658" y="2"/>
                    <a:pt x="635" y="2"/>
                  </a:cubicBezTo>
                  <a:cubicBezTo>
                    <a:pt x="590" y="2"/>
                    <a:pt x="544" y="1"/>
                    <a:pt x="499" y="1"/>
                  </a:cubicBezTo>
                  <a:cubicBezTo>
                    <a:pt x="326" y="1"/>
                    <a:pt x="154" y="22"/>
                    <a:pt x="1" y="227"/>
                  </a:cubicBezTo>
                  <a:cubicBezTo>
                    <a:pt x="130" y="263"/>
                    <a:pt x="256" y="304"/>
                    <a:pt x="367" y="304"/>
                  </a:cubicBezTo>
                  <a:cubicBezTo>
                    <a:pt x="510" y="304"/>
                    <a:pt x="629" y="236"/>
                    <a:pt x="7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744431" y="-1316586"/>
              <a:ext cx="21082" cy="19946"/>
            </a:xfrm>
            <a:custGeom>
              <a:avLst/>
              <a:gdLst/>
              <a:ahLst/>
              <a:cxnLst/>
              <a:rect l="l" t="t" r="r" b="b"/>
              <a:pathLst>
                <a:path w="668" h="632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" y="239"/>
                    <a:pt x="36" y="334"/>
                    <a:pt x="465" y="632"/>
                  </a:cubicBezTo>
                  <a:cubicBezTo>
                    <a:pt x="667" y="322"/>
                    <a:pt x="227" y="358"/>
                    <a:pt x="251" y="144"/>
                  </a:cubicBezTo>
                  <a:cubicBezTo>
                    <a:pt x="251" y="96"/>
                    <a:pt x="239" y="48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644168" y="-1232071"/>
              <a:ext cx="13034" cy="18747"/>
            </a:xfrm>
            <a:custGeom>
              <a:avLst/>
              <a:gdLst/>
              <a:ahLst/>
              <a:cxnLst/>
              <a:rect l="l" t="t" r="r" b="b"/>
              <a:pathLst>
                <a:path w="413" h="594" extrusionOk="0">
                  <a:moveTo>
                    <a:pt x="253" y="0"/>
                  </a:moveTo>
                  <a:cubicBezTo>
                    <a:pt x="248" y="0"/>
                    <a:pt x="242" y="1"/>
                    <a:pt x="237" y="2"/>
                  </a:cubicBezTo>
                  <a:cubicBezTo>
                    <a:pt x="23" y="49"/>
                    <a:pt x="82" y="287"/>
                    <a:pt x="11" y="418"/>
                  </a:cubicBezTo>
                  <a:cubicBezTo>
                    <a:pt x="1" y="518"/>
                    <a:pt x="83" y="593"/>
                    <a:pt x="117" y="593"/>
                  </a:cubicBezTo>
                  <a:cubicBezTo>
                    <a:pt x="123" y="593"/>
                    <a:pt x="128" y="591"/>
                    <a:pt x="130" y="585"/>
                  </a:cubicBezTo>
                  <a:cubicBezTo>
                    <a:pt x="237" y="454"/>
                    <a:pt x="320" y="287"/>
                    <a:pt x="380" y="121"/>
                  </a:cubicBezTo>
                  <a:cubicBezTo>
                    <a:pt x="413" y="66"/>
                    <a:pt x="324" y="0"/>
                    <a:pt x="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642810" y="-1170341"/>
              <a:ext cx="20135" cy="13097"/>
            </a:xfrm>
            <a:custGeom>
              <a:avLst/>
              <a:gdLst/>
              <a:ahLst/>
              <a:cxnLst/>
              <a:rect l="l" t="t" r="r" b="b"/>
              <a:pathLst>
                <a:path w="638" h="415" extrusionOk="0">
                  <a:moveTo>
                    <a:pt x="202" y="0"/>
                  </a:moveTo>
                  <a:cubicBezTo>
                    <a:pt x="0" y="0"/>
                    <a:pt x="24" y="103"/>
                    <a:pt x="125" y="415"/>
                  </a:cubicBezTo>
                  <a:lnTo>
                    <a:pt x="197" y="415"/>
                  </a:lnTo>
                  <a:cubicBezTo>
                    <a:pt x="328" y="367"/>
                    <a:pt x="482" y="391"/>
                    <a:pt x="601" y="272"/>
                  </a:cubicBezTo>
                  <a:cubicBezTo>
                    <a:pt x="637" y="189"/>
                    <a:pt x="637" y="117"/>
                    <a:pt x="578" y="46"/>
                  </a:cubicBezTo>
                  <a:cubicBezTo>
                    <a:pt x="407" y="18"/>
                    <a:pt x="285" y="0"/>
                    <a:pt x="2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1123581" y="-1448093"/>
              <a:ext cx="23354" cy="9878"/>
            </a:xfrm>
            <a:custGeom>
              <a:avLst/>
              <a:gdLst/>
              <a:ahLst/>
              <a:cxnLst/>
              <a:rect l="l" t="t" r="r" b="b"/>
              <a:pathLst>
                <a:path w="740" h="313" extrusionOk="0">
                  <a:moveTo>
                    <a:pt x="0" y="0"/>
                  </a:moveTo>
                  <a:cubicBezTo>
                    <a:pt x="143" y="96"/>
                    <a:pt x="262" y="215"/>
                    <a:pt x="417" y="274"/>
                  </a:cubicBezTo>
                  <a:cubicBezTo>
                    <a:pt x="474" y="297"/>
                    <a:pt x="531" y="313"/>
                    <a:pt x="579" y="313"/>
                  </a:cubicBezTo>
                  <a:cubicBezTo>
                    <a:pt x="681" y="313"/>
                    <a:pt x="740" y="243"/>
                    <a:pt x="667" y="24"/>
                  </a:cubicBezTo>
                  <a:cubicBezTo>
                    <a:pt x="441" y="24"/>
                    <a:pt x="226" y="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1123581" y="-1364745"/>
              <a:ext cx="20672" cy="14013"/>
            </a:xfrm>
            <a:custGeom>
              <a:avLst/>
              <a:gdLst/>
              <a:ahLst/>
              <a:cxnLst/>
              <a:rect l="l" t="t" r="r" b="b"/>
              <a:pathLst>
                <a:path w="655" h="444" extrusionOk="0">
                  <a:moveTo>
                    <a:pt x="258" y="0"/>
                  </a:moveTo>
                  <a:cubicBezTo>
                    <a:pt x="189" y="0"/>
                    <a:pt x="112" y="48"/>
                    <a:pt x="0" y="134"/>
                  </a:cubicBezTo>
                  <a:cubicBezTo>
                    <a:pt x="238" y="134"/>
                    <a:pt x="405" y="360"/>
                    <a:pt x="655" y="443"/>
                  </a:cubicBezTo>
                  <a:cubicBezTo>
                    <a:pt x="462" y="132"/>
                    <a:pt x="371" y="0"/>
                    <a:pt x="2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474285" y="-1061494"/>
              <a:ext cx="18052" cy="18494"/>
            </a:xfrm>
            <a:custGeom>
              <a:avLst/>
              <a:gdLst/>
              <a:ahLst/>
              <a:cxnLst/>
              <a:rect l="l" t="t" r="r" b="b"/>
              <a:pathLst>
                <a:path w="572" h="586" extrusionOk="0">
                  <a:moveTo>
                    <a:pt x="212" y="1"/>
                  </a:moveTo>
                  <a:cubicBezTo>
                    <a:pt x="87" y="1"/>
                    <a:pt x="22" y="84"/>
                    <a:pt x="0" y="240"/>
                  </a:cubicBezTo>
                  <a:cubicBezTo>
                    <a:pt x="48" y="300"/>
                    <a:pt x="95" y="347"/>
                    <a:pt x="143" y="407"/>
                  </a:cubicBezTo>
                  <a:cubicBezTo>
                    <a:pt x="236" y="466"/>
                    <a:pt x="323" y="585"/>
                    <a:pt x="430" y="585"/>
                  </a:cubicBezTo>
                  <a:cubicBezTo>
                    <a:pt x="473" y="585"/>
                    <a:pt x="520" y="566"/>
                    <a:pt x="572" y="514"/>
                  </a:cubicBezTo>
                  <a:cubicBezTo>
                    <a:pt x="512" y="300"/>
                    <a:pt x="381" y="157"/>
                    <a:pt x="238" y="2"/>
                  </a:cubicBezTo>
                  <a:cubicBezTo>
                    <a:pt x="229" y="1"/>
                    <a:pt x="221" y="1"/>
                    <a:pt x="2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375821" y="-1035173"/>
              <a:ext cx="14707" cy="13192"/>
            </a:xfrm>
            <a:custGeom>
              <a:avLst/>
              <a:gdLst/>
              <a:ahLst/>
              <a:cxnLst/>
              <a:rect l="l" t="t" r="r" b="b"/>
              <a:pathLst>
                <a:path w="466" h="418" extrusionOk="0">
                  <a:moveTo>
                    <a:pt x="322" y="1"/>
                  </a:moveTo>
                  <a:cubicBezTo>
                    <a:pt x="296" y="1"/>
                    <a:pt x="265" y="8"/>
                    <a:pt x="227" y="25"/>
                  </a:cubicBezTo>
                  <a:cubicBezTo>
                    <a:pt x="120" y="73"/>
                    <a:pt x="1" y="204"/>
                    <a:pt x="72" y="323"/>
                  </a:cubicBezTo>
                  <a:cubicBezTo>
                    <a:pt x="113" y="393"/>
                    <a:pt x="156" y="417"/>
                    <a:pt x="200" y="417"/>
                  </a:cubicBezTo>
                  <a:cubicBezTo>
                    <a:pt x="283" y="417"/>
                    <a:pt x="372" y="330"/>
                    <a:pt x="465" y="299"/>
                  </a:cubicBezTo>
                  <a:cubicBezTo>
                    <a:pt x="445" y="162"/>
                    <a:pt x="442" y="1"/>
                    <a:pt x="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639591" y="-1159011"/>
              <a:ext cx="17705" cy="20577"/>
            </a:xfrm>
            <a:custGeom>
              <a:avLst/>
              <a:gdLst/>
              <a:ahLst/>
              <a:cxnLst/>
              <a:rect l="l" t="t" r="r" b="b"/>
              <a:pathLst>
                <a:path w="561" h="652" extrusionOk="0">
                  <a:moveTo>
                    <a:pt x="354" y="1"/>
                  </a:moveTo>
                  <a:cubicBezTo>
                    <a:pt x="308" y="1"/>
                    <a:pt x="264" y="19"/>
                    <a:pt x="227" y="56"/>
                  </a:cubicBezTo>
                  <a:cubicBezTo>
                    <a:pt x="156" y="175"/>
                    <a:pt x="144" y="342"/>
                    <a:pt x="1" y="401"/>
                  </a:cubicBezTo>
                  <a:lnTo>
                    <a:pt x="1" y="449"/>
                  </a:lnTo>
                  <a:cubicBezTo>
                    <a:pt x="86" y="597"/>
                    <a:pt x="158" y="652"/>
                    <a:pt x="223" y="652"/>
                  </a:cubicBezTo>
                  <a:cubicBezTo>
                    <a:pt x="341" y="652"/>
                    <a:pt x="433" y="472"/>
                    <a:pt x="525" y="342"/>
                  </a:cubicBezTo>
                  <a:cubicBezTo>
                    <a:pt x="560" y="234"/>
                    <a:pt x="537" y="127"/>
                    <a:pt x="477" y="44"/>
                  </a:cubicBezTo>
                  <a:cubicBezTo>
                    <a:pt x="437" y="16"/>
                    <a:pt x="395" y="1"/>
                    <a:pt x="3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1129199" y="-1399428"/>
              <a:ext cx="13571" cy="9247"/>
            </a:xfrm>
            <a:custGeom>
              <a:avLst/>
              <a:gdLst/>
              <a:ahLst/>
              <a:cxnLst/>
              <a:rect l="l" t="t" r="r" b="b"/>
              <a:pathLst>
                <a:path w="430" h="293" extrusionOk="0">
                  <a:moveTo>
                    <a:pt x="210" y="0"/>
                  </a:moveTo>
                  <a:cubicBezTo>
                    <a:pt x="108" y="0"/>
                    <a:pt x="38" y="87"/>
                    <a:pt x="1" y="280"/>
                  </a:cubicBezTo>
                  <a:cubicBezTo>
                    <a:pt x="144" y="232"/>
                    <a:pt x="310" y="292"/>
                    <a:pt x="429" y="90"/>
                  </a:cubicBezTo>
                  <a:cubicBezTo>
                    <a:pt x="344" y="32"/>
                    <a:pt x="271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1206992" y="-1369952"/>
              <a:ext cx="16948" cy="20703"/>
            </a:xfrm>
            <a:custGeom>
              <a:avLst/>
              <a:gdLst/>
              <a:ahLst/>
              <a:cxnLst/>
              <a:rect l="l" t="t" r="r" b="b"/>
              <a:pathLst>
                <a:path w="537" h="656" extrusionOk="0">
                  <a:moveTo>
                    <a:pt x="393" y="1"/>
                  </a:moveTo>
                  <a:cubicBezTo>
                    <a:pt x="286" y="191"/>
                    <a:pt x="167" y="334"/>
                    <a:pt x="0" y="441"/>
                  </a:cubicBezTo>
                  <a:cubicBezTo>
                    <a:pt x="47" y="601"/>
                    <a:pt x="85" y="656"/>
                    <a:pt x="119" y="656"/>
                  </a:cubicBezTo>
                  <a:cubicBezTo>
                    <a:pt x="193" y="656"/>
                    <a:pt x="245" y="390"/>
                    <a:pt x="317" y="390"/>
                  </a:cubicBezTo>
                  <a:cubicBezTo>
                    <a:pt x="330" y="390"/>
                    <a:pt x="343" y="398"/>
                    <a:pt x="358" y="418"/>
                  </a:cubicBezTo>
                  <a:cubicBezTo>
                    <a:pt x="393" y="287"/>
                    <a:pt x="536" y="168"/>
                    <a:pt x="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502089" y="-1082764"/>
              <a:ext cx="19283" cy="9310"/>
            </a:xfrm>
            <a:custGeom>
              <a:avLst/>
              <a:gdLst/>
              <a:ahLst/>
              <a:cxnLst/>
              <a:rect l="l" t="t" r="r" b="b"/>
              <a:pathLst>
                <a:path w="611" h="295" extrusionOk="0">
                  <a:moveTo>
                    <a:pt x="459" y="0"/>
                  </a:moveTo>
                  <a:cubicBezTo>
                    <a:pt x="390" y="0"/>
                    <a:pt x="304" y="38"/>
                    <a:pt x="226" y="69"/>
                  </a:cubicBezTo>
                  <a:cubicBezTo>
                    <a:pt x="60" y="128"/>
                    <a:pt x="0" y="235"/>
                    <a:pt x="238" y="295"/>
                  </a:cubicBezTo>
                  <a:lnTo>
                    <a:pt x="584" y="295"/>
                  </a:lnTo>
                  <a:cubicBezTo>
                    <a:pt x="611" y="65"/>
                    <a:pt x="549" y="0"/>
                    <a:pt x="4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902636" y="-1268553"/>
              <a:ext cx="14297" cy="10478"/>
            </a:xfrm>
            <a:custGeom>
              <a:avLst/>
              <a:gdLst/>
              <a:ahLst/>
              <a:cxnLst/>
              <a:rect l="l" t="t" r="r" b="b"/>
              <a:pathLst>
                <a:path w="453" h="332" extrusionOk="0">
                  <a:moveTo>
                    <a:pt x="159" y="1"/>
                  </a:moveTo>
                  <a:cubicBezTo>
                    <a:pt x="86" y="1"/>
                    <a:pt x="27" y="57"/>
                    <a:pt x="0" y="241"/>
                  </a:cubicBezTo>
                  <a:cubicBezTo>
                    <a:pt x="87" y="297"/>
                    <a:pt x="163" y="331"/>
                    <a:pt x="230" y="331"/>
                  </a:cubicBezTo>
                  <a:cubicBezTo>
                    <a:pt x="319" y="331"/>
                    <a:pt x="392" y="271"/>
                    <a:pt x="453" y="122"/>
                  </a:cubicBezTo>
                  <a:cubicBezTo>
                    <a:pt x="355" y="83"/>
                    <a:pt x="247" y="1"/>
                    <a:pt x="1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1148355" y="-1376453"/>
              <a:ext cx="10951" cy="15938"/>
            </a:xfrm>
            <a:custGeom>
              <a:avLst/>
              <a:gdLst/>
              <a:ahLst/>
              <a:cxnLst/>
              <a:rect l="l" t="t" r="r" b="b"/>
              <a:pathLst>
                <a:path w="347" h="505" extrusionOk="0">
                  <a:moveTo>
                    <a:pt x="112" y="1"/>
                  </a:moveTo>
                  <a:cubicBezTo>
                    <a:pt x="66" y="1"/>
                    <a:pt x="13" y="16"/>
                    <a:pt x="13" y="16"/>
                  </a:cubicBezTo>
                  <a:cubicBezTo>
                    <a:pt x="1" y="171"/>
                    <a:pt x="1" y="326"/>
                    <a:pt x="108" y="505"/>
                  </a:cubicBezTo>
                  <a:cubicBezTo>
                    <a:pt x="215" y="326"/>
                    <a:pt x="346" y="195"/>
                    <a:pt x="168" y="16"/>
                  </a:cubicBezTo>
                  <a:cubicBezTo>
                    <a:pt x="156" y="5"/>
                    <a:pt x="135" y="1"/>
                    <a:pt x="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693715" y="-1220772"/>
              <a:ext cx="11677" cy="9089"/>
            </a:xfrm>
            <a:custGeom>
              <a:avLst/>
              <a:gdLst/>
              <a:ahLst/>
              <a:cxnLst/>
              <a:rect l="l" t="t" r="r" b="b"/>
              <a:pathLst>
                <a:path w="370" h="288" extrusionOk="0">
                  <a:moveTo>
                    <a:pt x="215" y="1"/>
                  </a:moveTo>
                  <a:cubicBezTo>
                    <a:pt x="119" y="1"/>
                    <a:pt x="0" y="1"/>
                    <a:pt x="12" y="132"/>
                  </a:cubicBezTo>
                  <a:cubicBezTo>
                    <a:pt x="12" y="263"/>
                    <a:pt x="155" y="239"/>
                    <a:pt x="227" y="275"/>
                  </a:cubicBezTo>
                  <a:cubicBezTo>
                    <a:pt x="249" y="282"/>
                    <a:pt x="270" y="287"/>
                    <a:pt x="288" y="287"/>
                  </a:cubicBezTo>
                  <a:cubicBezTo>
                    <a:pt x="330" y="287"/>
                    <a:pt x="361" y="262"/>
                    <a:pt x="369" y="179"/>
                  </a:cubicBezTo>
                  <a:cubicBezTo>
                    <a:pt x="369" y="48"/>
                    <a:pt x="298" y="1"/>
                    <a:pt x="2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562209" y="-1249302"/>
              <a:ext cx="17295" cy="8647"/>
            </a:xfrm>
            <a:custGeom>
              <a:avLst/>
              <a:gdLst/>
              <a:ahLst/>
              <a:cxnLst/>
              <a:rect l="l" t="t" r="r" b="b"/>
              <a:pathLst>
                <a:path w="548" h="274" extrusionOk="0">
                  <a:moveTo>
                    <a:pt x="274" y="1"/>
                  </a:moveTo>
                  <a:cubicBezTo>
                    <a:pt x="164" y="1"/>
                    <a:pt x="76" y="87"/>
                    <a:pt x="0" y="274"/>
                  </a:cubicBezTo>
                  <a:cubicBezTo>
                    <a:pt x="191" y="226"/>
                    <a:pt x="369" y="178"/>
                    <a:pt x="548" y="131"/>
                  </a:cubicBezTo>
                  <a:cubicBezTo>
                    <a:pt x="443" y="46"/>
                    <a:pt x="353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635836" y="-1282944"/>
              <a:ext cx="12687" cy="10383"/>
            </a:xfrm>
            <a:custGeom>
              <a:avLst/>
              <a:gdLst/>
              <a:ahLst/>
              <a:cxnLst/>
              <a:rect l="l" t="t" r="r" b="b"/>
              <a:pathLst>
                <a:path w="402" h="329" extrusionOk="0">
                  <a:moveTo>
                    <a:pt x="295" y="0"/>
                  </a:moveTo>
                  <a:cubicBezTo>
                    <a:pt x="226" y="0"/>
                    <a:pt x="130" y="72"/>
                    <a:pt x="50" y="72"/>
                  </a:cubicBezTo>
                  <a:cubicBezTo>
                    <a:pt x="37" y="72"/>
                    <a:pt x="25" y="70"/>
                    <a:pt x="13" y="66"/>
                  </a:cubicBezTo>
                  <a:cubicBezTo>
                    <a:pt x="1" y="161"/>
                    <a:pt x="1" y="232"/>
                    <a:pt x="1" y="328"/>
                  </a:cubicBezTo>
                  <a:cubicBezTo>
                    <a:pt x="27" y="328"/>
                    <a:pt x="55" y="328"/>
                    <a:pt x="84" y="328"/>
                  </a:cubicBezTo>
                  <a:cubicBezTo>
                    <a:pt x="231" y="328"/>
                    <a:pt x="402" y="312"/>
                    <a:pt x="382" y="113"/>
                  </a:cubicBezTo>
                  <a:cubicBezTo>
                    <a:pt x="369" y="27"/>
                    <a:pt x="337" y="0"/>
                    <a:pt x="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888340" y="-1272435"/>
              <a:ext cx="12056" cy="15243"/>
            </a:xfrm>
            <a:custGeom>
              <a:avLst/>
              <a:gdLst/>
              <a:ahLst/>
              <a:cxnLst/>
              <a:rect l="l" t="t" r="r" b="b"/>
              <a:pathLst>
                <a:path w="382" h="483" extrusionOk="0">
                  <a:moveTo>
                    <a:pt x="173" y="1"/>
                  </a:moveTo>
                  <a:cubicBezTo>
                    <a:pt x="144" y="1"/>
                    <a:pt x="114" y="7"/>
                    <a:pt x="96" y="18"/>
                  </a:cubicBezTo>
                  <a:cubicBezTo>
                    <a:pt x="1" y="90"/>
                    <a:pt x="60" y="197"/>
                    <a:pt x="96" y="292"/>
                  </a:cubicBezTo>
                  <a:cubicBezTo>
                    <a:pt x="132" y="364"/>
                    <a:pt x="191" y="423"/>
                    <a:pt x="239" y="483"/>
                  </a:cubicBezTo>
                  <a:lnTo>
                    <a:pt x="239" y="364"/>
                  </a:lnTo>
                  <a:cubicBezTo>
                    <a:pt x="251" y="257"/>
                    <a:pt x="382" y="149"/>
                    <a:pt x="251" y="18"/>
                  </a:cubicBezTo>
                  <a:cubicBezTo>
                    <a:pt x="233" y="7"/>
                    <a:pt x="203" y="1"/>
                    <a:pt x="1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611409" y="-1292538"/>
              <a:ext cx="17705" cy="14675"/>
            </a:xfrm>
            <a:custGeom>
              <a:avLst/>
              <a:gdLst/>
              <a:ahLst/>
              <a:cxnLst/>
              <a:rect l="l" t="t" r="r" b="b"/>
              <a:pathLst>
                <a:path w="561" h="465" extrusionOk="0">
                  <a:moveTo>
                    <a:pt x="346" y="1"/>
                  </a:moveTo>
                  <a:cubicBezTo>
                    <a:pt x="1" y="84"/>
                    <a:pt x="275" y="263"/>
                    <a:pt x="322" y="382"/>
                  </a:cubicBezTo>
                  <a:cubicBezTo>
                    <a:pt x="337" y="432"/>
                    <a:pt x="381" y="465"/>
                    <a:pt x="422" y="465"/>
                  </a:cubicBezTo>
                  <a:cubicBezTo>
                    <a:pt x="449" y="465"/>
                    <a:pt x="475" y="450"/>
                    <a:pt x="489" y="417"/>
                  </a:cubicBezTo>
                  <a:cubicBezTo>
                    <a:pt x="561" y="263"/>
                    <a:pt x="358" y="239"/>
                    <a:pt x="346" y="120"/>
                  </a:cubicBezTo>
                  <a:lnTo>
                    <a:pt x="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573949" y="-1174538"/>
              <a:ext cx="8963" cy="11803"/>
            </a:xfrm>
            <a:custGeom>
              <a:avLst/>
              <a:gdLst/>
              <a:ahLst/>
              <a:cxnLst/>
              <a:rect l="l" t="t" r="r" b="b"/>
              <a:pathLst>
                <a:path w="284" h="374" extrusionOk="0">
                  <a:moveTo>
                    <a:pt x="116" y="0"/>
                  </a:moveTo>
                  <a:cubicBezTo>
                    <a:pt x="81" y="72"/>
                    <a:pt x="21" y="167"/>
                    <a:pt x="9" y="238"/>
                  </a:cubicBezTo>
                  <a:cubicBezTo>
                    <a:pt x="0" y="320"/>
                    <a:pt x="39" y="374"/>
                    <a:pt x="96" y="374"/>
                  </a:cubicBezTo>
                  <a:cubicBezTo>
                    <a:pt x="113" y="374"/>
                    <a:pt x="132" y="369"/>
                    <a:pt x="152" y="357"/>
                  </a:cubicBezTo>
                  <a:cubicBezTo>
                    <a:pt x="188" y="322"/>
                    <a:pt x="259" y="250"/>
                    <a:pt x="271" y="179"/>
                  </a:cubicBezTo>
                  <a:cubicBezTo>
                    <a:pt x="283" y="107"/>
                    <a:pt x="235" y="24"/>
                    <a:pt x="1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433700" y="-1203320"/>
              <a:ext cx="8679" cy="9626"/>
            </a:xfrm>
            <a:custGeom>
              <a:avLst/>
              <a:gdLst/>
              <a:ahLst/>
              <a:cxnLst/>
              <a:rect l="l" t="t" r="r" b="b"/>
              <a:pathLst>
                <a:path w="275" h="305" extrusionOk="0">
                  <a:moveTo>
                    <a:pt x="209" y="0"/>
                  </a:moveTo>
                  <a:cubicBezTo>
                    <a:pt x="200" y="0"/>
                    <a:pt x="190" y="2"/>
                    <a:pt x="179" y="7"/>
                  </a:cubicBezTo>
                  <a:cubicBezTo>
                    <a:pt x="119" y="7"/>
                    <a:pt x="60" y="79"/>
                    <a:pt x="24" y="138"/>
                  </a:cubicBezTo>
                  <a:cubicBezTo>
                    <a:pt x="0" y="222"/>
                    <a:pt x="36" y="305"/>
                    <a:pt x="131" y="305"/>
                  </a:cubicBezTo>
                  <a:cubicBezTo>
                    <a:pt x="203" y="305"/>
                    <a:pt x="262" y="269"/>
                    <a:pt x="274" y="162"/>
                  </a:cubicBezTo>
                  <a:cubicBezTo>
                    <a:pt x="274" y="90"/>
                    <a:pt x="265" y="0"/>
                    <a:pt x="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600143" y="-1259180"/>
              <a:ext cx="14707" cy="11677"/>
            </a:xfrm>
            <a:custGeom>
              <a:avLst/>
              <a:gdLst/>
              <a:ahLst/>
              <a:cxnLst/>
              <a:rect l="l" t="t" r="r" b="b"/>
              <a:pathLst>
                <a:path w="466" h="370" extrusionOk="0">
                  <a:moveTo>
                    <a:pt x="168" y="0"/>
                  </a:moveTo>
                  <a:cubicBezTo>
                    <a:pt x="113" y="0"/>
                    <a:pt x="57" y="25"/>
                    <a:pt x="1" y="87"/>
                  </a:cubicBezTo>
                  <a:cubicBezTo>
                    <a:pt x="32" y="242"/>
                    <a:pt x="99" y="370"/>
                    <a:pt x="225" y="370"/>
                  </a:cubicBezTo>
                  <a:cubicBezTo>
                    <a:pt x="244" y="370"/>
                    <a:pt x="264" y="367"/>
                    <a:pt x="286" y="360"/>
                  </a:cubicBezTo>
                  <a:cubicBezTo>
                    <a:pt x="382" y="325"/>
                    <a:pt x="465" y="206"/>
                    <a:pt x="346" y="75"/>
                  </a:cubicBezTo>
                  <a:cubicBezTo>
                    <a:pt x="289" y="31"/>
                    <a:pt x="230" y="0"/>
                    <a:pt x="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620435" y="-1305382"/>
              <a:ext cx="10289" cy="12876"/>
            </a:xfrm>
            <a:custGeom>
              <a:avLst/>
              <a:gdLst/>
              <a:ahLst/>
              <a:cxnLst/>
              <a:rect l="l" t="t" r="r" b="b"/>
              <a:pathLst>
                <a:path w="326" h="408" extrusionOk="0">
                  <a:moveTo>
                    <a:pt x="203" y="1"/>
                  </a:moveTo>
                  <a:cubicBezTo>
                    <a:pt x="196" y="1"/>
                    <a:pt x="188" y="2"/>
                    <a:pt x="179" y="3"/>
                  </a:cubicBezTo>
                  <a:cubicBezTo>
                    <a:pt x="1" y="39"/>
                    <a:pt x="60" y="265"/>
                    <a:pt x="48" y="408"/>
                  </a:cubicBezTo>
                  <a:lnTo>
                    <a:pt x="275" y="277"/>
                  </a:lnTo>
                  <a:cubicBezTo>
                    <a:pt x="252" y="187"/>
                    <a:pt x="325" y="1"/>
                    <a:pt x="2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495682" y="-1282597"/>
              <a:ext cx="7543" cy="13760"/>
            </a:xfrm>
            <a:custGeom>
              <a:avLst/>
              <a:gdLst/>
              <a:ahLst/>
              <a:cxnLst/>
              <a:rect l="l" t="t" r="r" b="b"/>
              <a:pathLst>
                <a:path w="239" h="436" extrusionOk="0">
                  <a:moveTo>
                    <a:pt x="75" y="0"/>
                  </a:moveTo>
                  <a:cubicBezTo>
                    <a:pt x="50" y="0"/>
                    <a:pt x="26" y="17"/>
                    <a:pt x="1" y="67"/>
                  </a:cubicBezTo>
                  <a:cubicBezTo>
                    <a:pt x="1" y="198"/>
                    <a:pt x="13" y="317"/>
                    <a:pt x="13" y="436"/>
                  </a:cubicBezTo>
                  <a:cubicBezTo>
                    <a:pt x="156" y="436"/>
                    <a:pt x="215" y="340"/>
                    <a:pt x="239" y="198"/>
                  </a:cubicBezTo>
                  <a:cubicBezTo>
                    <a:pt x="239" y="150"/>
                    <a:pt x="215" y="102"/>
                    <a:pt x="215" y="67"/>
                  </a:cubicBezTo>
                  <a:cubicBezTo>
                    <a:pt x="168" y="59"/>
                    <a:pt x="122" y="0"/>
                    <a:pt x="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488171" y="-1210232"/>
              <a:ext cx="9815" cy="9026"/>
            </a:xfrm>
            <a:custGeom>
              <a:avLst/>
              <a:gdLst/>
              <a:ahLst/>
              <a:cxnLst/>
              <a:rect l="l" t="t" r="r" b="b"/>
              <a:pathLst>
                <a:path w="311" h="286" extrusionOk="0">
                  <a:moveTo>
                    <a:pt x="203" y="0"/>
                  </a:moveTo>
                  <a:cubicBezTo>
                    <a:pt x="132" y="72"/>
                    <a:pt x="72" y="167"/>
                    <a:pt x="1" y="238"/>
                  </a:cubicBezTo>
                  <a:cubicBezTo>
                    <a:pt x="36" y="250"/>
                    <a:pt x="84" y="286"/>
                    <a:pt x="132" y="286"/>
                  </a:cubicBezTo>
                  <a:cubicBezTo>
                    <a:pt x="239" y="286"/>
                    <a:pt x="310" y="262"/>
                    <a:pt x="310" y="107"/>
                  </a:cubicBezTo>
                  <a:cubicBezTo>
                    <a:pt x="275" y="72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1170920" y="-1427421"/>
              <a:ext cx="9058" cy="9594"/>
            </a:xfrm>
            <a:custGeom>
              <a:avLst/>
              <a:gdLst/>
              <a:ahLst/>
              <a:cxnLst/>
              <a:rect l="l" t="t" r="r" b="b"/>
              <a:pathLst>
                <a:path w="287" h="304" extrusionOk="0">
                  <a:moveTo>
                    <a:pt x="155" y="0"/>
                  </a:moveTo>
                  <a:cubicBezTo>
                    <a:pt x="60" y="36"/>
                    <a:pt x="0" y="84"/>
                    <a:pt x="12" y="167"/>
                  </a:cubicBezTo>
                  <a:cubicBezTo>
                    <a:pt x="32" y="256"/>
                    <a:pt x="85" y="304"/>
                    <a:pt x="143" y="304"/>
                  </a:cubicBezTo>
                  <a:cubicBezTo>
                    <a:pt x="155" y="304"/>
                    <a:pt x="167" y="302"/>
                    <a:pt x="179" y="298"/>
                  </a:cubicBezTo>
                  <a:cubicBezTo>
                    <a:pt x="227" y="286"/>
                    <a:pt x="274" y="215"/>
                    <a:pt x="274" y="167"/>
                  </a:cubicBezTo>
                  <a:cubicBezTo>
                    <a:pt x="286" y="96"/>
                    <a:pt x="238" y="24"/>
                    <a:pt x="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895851" y="-1407886"/>
              <a:ext cx="15464" cy="11298"/>
            </a:xfrm>
            <a:custGeom>
              <a:avLst/>
              <a:gdLst/>
              <a:ahLst/>
              <a:cxnLst/>
              <a:rect l="l" t="t" r="r" b="b"/>
              <a:pathLst>
                <a:path w="490" h="358" extrusionOk="0">
                  <a:moveTo>
                    <a:pt x="334" y="0"/>
                  </a:moveTo>
                  <a:cubicBezTo>
                    <a:pt x="215" y="36"/>
                    <a:pt x="120" y="72"/>
                    <a:pt x="1" y="119"/>
                  </a:cubicBezTo>
                  <a:cubicBezTo>
                    <a:pt x="1" y="191"/>
                    <a:pt x="13" y="274"/>
                    <a:pt x="13" y="358"/>
                  </a:cubicBezTo>
                  <a:cubicBezTo>
                    <a:pt x="191" y="334"/>
                    <a:pt x="334" y="250"/>
                    <a:pt x="489" y="143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597523" y="-1264513"/>
              <a:ext cx="13539" cy="8079"/>
            </a:xfrm>
            <a:custGeom>
              <a:avLst/>
              <a:gdLst/>
              <a:ahLst/>
              <a:cxnLst/>
              <a:rect l="l" t="t" r="r" b="b"/>
              <a:pathLst>
                <a:path w="429" h="256" extrusionOk="0">
                  <a:moveTo>
                    <a:pt x="225" y="1"/>
                  </a:moveTo>
                  <a:cubicBezTo>
                    <a:pt x="105" y="1"/>
                    <a:pt x="0" y="36"/>
                    <a:pt x="0" y="244"/>
                  </a:cubicBezTo>
                  <a:cubicBezTo>
                    <a:pt x="48" y="244"/>
                    <a:pt x="72" y="256"/>
                    <a:pt x="108" y="256"/>
                  </a:cubicBezTo>
                  <a:cubicBezTo>
                    <a:pt x="203" y="244"/>
                    <a:pt x="322" y="244"/>
                    <a:pt x="429" y="244"/>
                  </a:cubicBezTo>
                  <a:cubicBezTo>
                    <a:pt x="405" y="160"/>
                    <a:pt x="369" y="77"/>
                    <a:pt x="322" y="6"/>
                  </a:cubicBezTo>
                  <a:cubicBezTo>
                    <a:pt x="290" y="3"/>
                    <a:pt x="257" y="1"/>
                    <a:pt x="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1021740" y="-1432439"/>
              <a:ext cx="21461" cy="4702"/>
            </a:xfrm>
            <a:custGeom>
              <a:avLst/>
              <a:gdLst/>
              <a:ahLst/>
              <a:cxnLst/>
              <a:rect l="l" t="t" r="r" b="b"/>
              <a:pathLst>
                <a:path w="680" h="149" extrusionOk="0">
                  <a:moveTo>
                    <a:pt x="426" y="0"/>
                  </a:moveTo>
                  <a:cubicBezTo>
                    <a:pt x="276" y="0"/>
                    <a:pt x="131" y="36"/>
                    <a:pt x="1" y="135"/>
                  </a:cubicBezTo>
                  <a:cubicBezTo>
                    <a:pt x="14" y="135"/>
                    <a:pt x="28" y="134"/>
                    <a:pt x="41" y="134"/>
                  </a:cubicBezTo>
                  <a:cubicBezTo>
                    <a:pt x="134" y="134"/>
                    <a:pt x="233" y="149"/>
                    <a:pt x="332" y="149"/>
                  </a:cubicBezTo>
                  <a:cubicBezTo>
                    <a:pt x="454" y="149"/>
                    <a:pt x="574" y="127"/>
                    <a:pt x="679" y="28"/>
                  </a:cubicBezTo>
                  <a:cubicBezTo>
                    <a:pt x="594" y="11"/>
                    <a:pt x="509" y="0"/>
                    <a:pt x="4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661020" y="-1170877"/>
              <a:ext cx="18084" cy="11772"/>
            </a:xfrm>
            <a:custGeom>
              <a:avLst/>
              <a:gdLst/>
              <a:ahLst/>
              <a:cxnLst/>
              <a:rect l="l" t="t" r="r" b="b"/>
              <a:pathLst>
                <a:path w="573" h="373" extrusionOk="0">
                  <a:moveTo>
                    <a:pt x="445" y="0"/>
                  </a:moveTo>
                  <a:cubicBezTo>
                    <a:pt x="399" y="0"/>
                    <a:pt x="358" y="14"/>
                    <a:pt x="322" y="51"/>
                  </a:cubicBezTo>
                  <a:lnTo>
                    <a:pt x="203" y="51"/>
                  </a:lnTo>
                  <a:cubicBezTo>
                    <a:pt x="132" y="51"/>
                    <a:pt x="72" y="63"/>
                    <a:pt x="1" y="63"/>
                  </a:cubicBezTo>
                  <a:lnTo>
                    <a:pt x="1" y="301"/>
                  </a:lnTo>
                  <a:cubicBezTo>
                    <a:pt x="24" y="349"/>
                    <a:pt x="72" y="360"/>
                    <a:pt x="120" y="372"/>
                  </a:cubicBezTo>
                  <a:cubicBezTo>
                    <a:pt x="143" y="360"/>
                    <a:pt x="155" y="360"/>
                    <a:pt x="191" y="360"/>
                  </a:cubicBezTo>
                  <a:cubicBezTo>
                    <a:pt x="322" y="313"/>
                    <a:pt x="489" y="313"/>
                    <a:pt x="572" y="170"/>
                  </a:cubicBezTo>
                  <a:cubicBezTo>
                    <a:pt x="572" y="110"/>
                    <a:pt x="560" y="63"/>
                    <a:pt x="536" y="15"/>
                  </a:cubicBezTo>
                  <a:cubicBezTo>
                    <a:pt x="504" y="6"/>
                    <a:pt x="474" y="0"/>
                    <a:pt x="4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1148387" y="-1424044"/>
              <a:ext cx="7890" cy="6849"/>
            </a:xfrm>
            <a:custGeom>
              <a:avLst/>
              <a:gdLst/>
              <a:ahLst/>
              <a:cxnLst/>
              <a:rect l="l" t="t" r="r" b="b"/>
              <a:pathLst>
                <a:path w="250" h="217" extrusionOk="0">
                  <a:moveTo>
                    <a:pt x="119" y="0"/>
                  </a:moveTo>
                  <a:cubicBezTo>
                    <a:pt x="107" y="36"/>
                    <a:pt x="48" y="60"/>
                    <a:pt x="12" y="108"/>
                  </a:cubicBezTo>
                  <a:cubicBezTo>
                    <a:pt x="1" y="162"/>
                    <a:pt x="40" y="216"/>
                    <a:pt x="92" y="216"/>
                  </a:cubicBezTo>
                  <a:cubicBezTo>
                    <a:pt x="97" y="216"/>
                    <a:pt x="102" y="216"/>
                    <a:pt x="107" y="215"/>
                  </a:cubicBezTo>
                  <a:cubicBezTo>
                    <a:pt x="155" y="191"/>
                    <a:pt x="202" y="155"/>
                    <a:pt x="226" y="108"/>
                  </a:cubicBezTo>
                  <a:cubicBezTo>
                    <a:pt x="250" y="12"/>
                    <a:pt x="190" y="0"/>
                    <a:pt x="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560694" y="-1155792"/>
              <a:ext cx="7543" cy="7574"/>
            </a:xfrm>
            <a:custGeom>
              <a:avLst/>
              <a:gdLst/>
              <a:ahLst/>
              <a:cxnLst/>
              <a:rect l="l" t="t" r="r" b="b"/>
              <a:pathLst>
                <a:path w="239" h="240" extrusionOk="0">
                  <a:moveTo>
                    <a:pt x="69" y="0"/>
                  </a:moveTo>
                  <a:cubicBezTo>
                    <a:pt x="1" y="0"/>
                    <a:pt x="4" y="76"/>
                    <a:pt x="48" y="121"/>
                  </a:cubicBezTo>
                  <a:cubicBezTo>
                    <a:pt x="96" y="168"/>
                    <a:pt x="155" y="192"/>
                    <a:pt x="215" y="240"/>
                  </a:cubicBezTo>
                  <a:cubicBezTo>
                    <a:pt x="227" y="204"/>
                    <a:pt x="227" y="168"/>
                    <a:pt x="239" y="109"/>
                  </a:cubicBezTo>
                  <a:cubicBezTo>
                    <a:pt x="203" y="73"/>
                    <a:pt x="143" y="1"/>
                    <a:pt x="84" y="1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892474" y="-1256844"/>
              <a:ext cx="10194" cy="7922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08" y="1"/>
                  </a:moveTo>
                  <a:cubicBezTo>
                    <a:pt x="72" y="36"/>
                    <a:pt x="25" y="72"/>
                    <a:pt x="1" y="120"/>
                  </a:cubicBezTo>
                  <a:lnTo>
                    <a:pt x="1" y="251"/>
                  </a:lnTo>
                  <a:cubicBezTo>
                    <a:pt x="108" y="251"/>
                    <a:pt x="227" y="239"/>
                    <a:pt x="322" y="239"/>
                  </a:cubicBezTo>
                  <a:cubicBezTo>
                    <a:pt x="310" y="72"/>
                    <a:pt x="239" y="1"/>
                    <a:pt x="1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1128094" y="-1427832"/>
              <a:ext cx="7164" cy="7574"/>
            </a:xfrm>
            <a:custGeom>
              <a:avLst/>
              <a:gdLst/>
              <a:ahLst/>
              <a:cxnLst/>
              <a:rect l="l" t="t" r="r" b="b"/>
              <a:pathLst>
                <a:path w="227" h="240" extrusionOk="0">
                  <a:moveTo>
                    <a:pt x="141" y="0"/>
                  </a:moveTo>
                  <a:cubicBezTo>
                    <a:pt x="118" y="0"/>
                    <a:pt x="94" y="6"/>
                    <a:pt x="71" y="13"/>
                  </a:cubicBezTo>
                  <a:cubicBezTo>
                    <a:pt x="36" y="49"/>
                    <a:pt x="0" y="109"/>
                    <a:pt x="0" y="156"/>
                  </a:cubicBezTo>
                  <a:cubicBezTo>
                    <a:pt x="0" y="180"/>
                    <a:pt x="71" y="216"/>
                    <a:pt x="119" y="240"/>
                  </a:cubicBezTo>
                  <a:cubicBezTo>
                    <a:pt x="167" y="180"/>
                    <a:pt x="214" y="132"/>
                    <a:pt x="226" y="97"/>
                  </a:cubicBezTo>
                  <a:cubicBezTo>
                    <a:pt x="226" y="24"/>
                    <a:pt x="188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401005" y="-1248955"/>
              <a:ext cx="21461" cy="20577"/>
            </a:xfrm>
            <a:custGeom>
              <a:avLst/>
              <a:gdLst/>
              <a:ahLst/>
              <a:cxnLst/>
              <a:rect l="l" t="t" r="r" b="b"/>
              <a:pathLst>
                <a:path w="680" h="652" extrusionOk="0">
                  <a:moveTo>
                    <a:pt x="679" y="1"/>
                  </a:moveTo>
                  <a:lnTo>
                    <a:pt x="679" y="1"/>
                  </a:lnTo>
                  <a:cubicBezTo>
                    <a:pt x="334" y="60"/>
                    <a:pt x="179" y="358"/>
                    <a:pt x="0" y="644"/>
                  </a:cubicBezTo>
                  <a:cubicBezTo>
                    <a:pt x="36" y="649"/>
                    <a:pt x="70" y="651"/>
                    <a:pt x="100" y="651"/>
                  </a:cubicBezTo>
                  <a:cubicBezTo>
                    <a:pt x="501" y="651"/>
                    <a:pt x="513" y="244"/>
                    <a:pt x="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422433" y="-1259085"/>
              <a:ext cx="21051" cy="11677"/>
            </a:xfrm>
            <a:custGeom>
              <a:avLst/>
              <a:gdLst/>
              <a:ahLst/>
              <a:cxnLst/>
              <a:rect l="l" t="t" r="r" b="b"/>
              <a:pathLst>
                <a:path w="667" h="370" extrusionOk="0">
                  <a:moveTo>
                    <a:pt x="667" y="0"/>
                  </a:moveTo>
                  <a:lnTo>
                    <a:pt x="667" y="0"/>
                  </a:lnTo>
                  <a:cubicBezTo>
                    <a:pt x="488" y="203"/>
                    <a:pt x="191" y="131"/>
                    <a:pt x="0" y="322"/>
                  </a:cubicBezTo>
                  <a:cubicBezTo>
                    <a:pt x="89" y="352"/>
                    <a:pt x="171" y="369"/>
                    <a:pt x="247" y="369"/>
                  </a:cubicBezTo>
                  <a:cubicBezTo>
                    <a:pt x="436" y="369"/>
                    <a:pt x="582" y="264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325105" y="-1192969"/>
              <a:ext cx="20325" cy="15433"/>
            </a:xfrm>
            <a:custGeom>
              <a:avLst/>
              <a:gdLst/>
              <a:ahLst/>
              <a:cxnLst/>
              <a:rect l="l" t="t" r="r" b="b"/>
              <a:pathLst>
                <a:path w="644" h="489" extrusionOk="0">
                  <a:moveTo>
                    <a:pt x="417" y="1"/>
                  </a:moveTo>
                  <a:cubicBezTo>
                    <a:pt x="405" y="167"/>
                    <a:pt x="0" y="310"/>
                    <a:pt x="405" y="489"/>
                  </a:cubicBezTo>
                  <a:cubicBezTo>
                    <a:pt x="584" y="346"/>
                    <a:pt x="643" y="179"/>
                    <a:pt x="4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261608" y="-997934"/>
              <a:ext cx="16190" cy="18810"/>
            </a:xfrm>
            <a:custGeom>
              <a:avLst/>
              <a:gdLst/>
              <a:ahLst/>
              <a:cxnLst/>
              <a:rect l="l" t="t" r="r" b="b"/>
              <a:pathLst>
                <a:path w="513" h="596" extrusionOk="0">
                  <a:moveTo>
                    <a:pt x="95" y="0"/>
                  </a:moveTo>
                  <a:cubicBezTo>
                    <a:pt x="119" y="191"/>
                    <a:pt x="0" y="417"/>
                    <a:pt x="226" y="595"/>
                  </a:cubicBezTo>
                  <a:cubicBezTo>
                    <a:pt x="429" y="310"/>
                    <a:pt x="512" y="83"/>
                    <a:pt x="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1063840" y="-1456077"/>
              <a:ext cx="18052" cy="8079"/>
            </a:xfrm>
            <a:custGeom>
              <a:avLst/>
              <a:gdLst/>
              <a:ahLst/>
              <a:cxnLst/>
              <a:rect l="l" t="t" r="r" b="b"/>
              <a:pathLst>
                <a:path w="572" h="256" extrusionOk="0">
                  <a:moveTo>
                    <a:pt x="270" y="0"/>
                  </a:moveTo>
                  <a:cubicBezTo>
                    <a:pt x="132" y="0"/>
                    <a:pt x="10" y="40"/>
                    <a:pt x="0" y="242"/>
                  </a:cubicBezTo>
                  <a:cubicBezTo>
                    <a:pt x="19" y="239"/>
                    <a:pt x="38" y="238"/>
                    <a:pt x="57" y="238"/>
                  </a:cubicBezTo>
                  <a:cubicBezTo>
                    <a:pt x="139" y="238"/>
                    <a:pt x="222" y="255"/>
                    <a:pt x="304" y="255"/>
                  </a:cubicBezTo>
                  <a:cubicBezTo>
                    <a:pt x="399" y="255"/>
                    <a:pt x="491" y="232"/>
                    <a:pt x="572" y="134"/>
                  </a:cubicBezTo>
                  <a:cubicBezTo>
                    <a:pt x="476" y="122"/>
                    <a:pt x="393" y="111"/>
                    <a:pt x="345" y="3"/>
                  </a:cubicBezTo>
                  <a:cubicBezTo>
                    <a:pt x="320" y="2"/>
                    <a:pt x="295" y="0"/>
                    <a:pt x="2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1065323" y="-1471068"/>
              <a:ext cx="13950" cy="10983"/>
            </a:xfrm>
            <a:custGeom>
              <a:avLst/>
              <a:gdLst/>
              <a:ahLst/>
              <a:cxnLst/>
              <a:rect l="l" t="t" r="r" b="b"/>
              <a:pathLst>
                <a:path w="442" h="348" extrusionOk="0">
                  <a:moveTo>
                    <a:pt x="272" y="1"/>
                  </a:moveTo>
                  <a:cubicBezTo>
                    <a:pt x="205" y="1"/>
                    <a:pt x="139" y="72"/>
                    <a:pt x="72" y="97"/>
                  </a:cubicBezTo>
                  <a:cubicBezTo>
                    <a:pt x="1" y="347"/>
                    <a:pt x="239" y="240"/>
                    <a:pt x="298" y="347"/>
                  </a:cubicBezTo>
                  <a:cubicBezTo>
                    <a:pt x="405" y="276"/>
                    <a:pt x="441" y="157"/>
                    <a:pt x="358" y="50"/>
                  </a:cubicBezTo>
                  <a:cubicBezTo>
                    <a:pt x="329" y="14"/>
                    <a:pt x="301" y="1"/>
                    <a:pt x="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1063461" y="-1468006"/>
              <a:ext cx="11298" cy="7922"/>
            </a:xfrm>
            <a:custGeom>
              <a:avLst/>
              <a:gdLst/>
              <a:ahLst/>
              <a:cxnLst/>
              <a:rect l="l" t="t" r="r" b="b"/>
              <a:pathLst>
                <a:path w="358" h="251" extrusionOk="0">
                  <a:moveTo>
                    <a:pt x="24" y="0"/>
                  </a:moveTo>
                  <a:cubicBezTo>
                    <a:pt x="0" y="223"/>
                    <a:pt x="98" y="244"/>
                    <a:pt x="205" y="244"/>
                  </a:cubicBezTo>
                  <a:cubicBezTo>
                    <a:pt x="230" y="244"/>
                    <a:pt x="255" y="243"/>
                    <a:pt x="280" y="243"/>
                  </a:cubicBezTo>
                  <a:cubicBezTo>
                    <a:pt x="308" y="243"/>
                    <a:pt x="334" y="244"/>
                    <a:pt x="357" y="250"/>
                  </a:cubicBezTo>
                  <a:cubicBezTo>
                    <a:pt x="286" y="155"/>
                    <a:pt x="203" y="84"/>
                    <a:pt x="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1081103" y="-1459738"/>
              <a:ext cx="13571" cy="7922"/>
            </a:xfrm>
            <a:custGeom>
              <a:avLst/>
              <a:gdLst/>
              <a:ahLst/>
              <a:cxnLst/>
              <a:rect l="l" t="t" r="r" b="b"/>
              <a:pathLst>
                <a:path w="430" h="251" extrusionOk="0">
                  <a:moveTo>
                    <a:pt x="358" y="0"/>
                  </a:moveTo>
                  <a:cubicBezTo>
                    <a:pt x="239" y="72"/>
                    <a:pt x="120" y="155"/>
                    <a:pt x="1" y="238"/>
                  </a:cubicBezTo>
                  <a:cubicBezTo>
                    <a:pt x="36" y="238"/>
                    <a:pt x="84" y="250"/>
                    <a:pt x="108" y="250"/>
                  </a:cubicBezTo>
                  <a:cubicBezTo>
                    <a:pt x="129" y="244"/>
                    <a:pt x="154" y="243"/>
                    <a:pt x="179" y="243"/>
                  </a:cubicBezTo>
                  <a:cubicBezTo>
                    <a:pt x="202" y="243"/>
                    <a:pt x="226" y="244"/>
                    <a:pt x="249" y="244"/>
                  </a:cubicBezTo>
                  <a:cubicBezTo>
                    <a:pt x="347" y="244"/>
                    <a:pt x="429" y="223"/>
                    <a:pt x="3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850027" y="-1424044"/>
              <a:ext cx="28215" cy="20325"/>
            </a:xfrm>
            <a:custGeom>
              <a:avLst/>
              <a:gdLst/>
              <a:ahLst/>
              <a:cxnLst/>
              <a:rect l="l" t="t" r="r" b="b"/>
              <a:pathLst>
                <a:path w="894" h="644" extrusionOk="0">
                  <a:moveTo>
                    <a:pt x="679" y="0"/>
                  </a:moveTo>
                  <a:cubicBezTo>
                    <a:pt x="584" y="128"/>
                    <a:pt x="471" y="163"/>
                    <a:pt x="347" y="163"/>
                  </a:cubicBezTo>
                  <a:cubicBezTo>
                    <a:pt x="239" y="163"/>
                    <a:pt x="122" y="136"/>
                    <a:pt x="0" y="120"/>
                  </a:cubicBezTo>
                  <a:lnTo>
                    <a:pt x="0" y="120"/>
                  </a:lnTo>
                  <a:cubicBezTo>
                    <a:pt x="108" y="310"/>
                    <a:pt x="84" y="524"/>
                    <a:pt x="227" y="643"/>
                  </a:cubicBezTo>
                  <a:cubicBezTo>
                    <a:pt x="405" y="405"/>
                    <a:pt x="679" y="477"/>
                    <a:pt x="893" y="393"/>
                  </a:cubicBezTo>
                  <a:cubicBezTo>
                    <a:pt x="893" y="215"/>
                    <a:pt x="822" y="72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811336" y="-1409433"/>
              <a:ext cx="21429" cy="17358"/>
            </a:xfrm>
            <a:custGeom>
              <a:avLst/>
              <a:gdLst/>
              <a:ahLst/>
              <a:cxnLst/>
              <a:rect l="l" t="t" r="r" b="b"/>
              <a:pathLst>
                <a:path w="679" h="550" extrusionOk="0">
                  <a:moveTo>
                    <a:pt x="513" y="0"/>
                  </a:moveTo>
                  <a:cubicBezTo>
                    <a:pt x="502" y="0"/>
                    <a:pt x="493" y="8"/>
                    <a:pt x="488" y="26"/>
                  </a:cubicBezTo>
                  <a:cubicBezTo>
                    <a:pt x="436" y="198"/>
                    <a:pt x="365" y="247"/>
                    <a:pt x="289" y="247"/>
                  </a:cubicBezTo>
                  <a:cubicBezTo>
                    <a:pt x="192" y="247"/>
                    <a:pt x="87" y="168"/>
                    <a:pt x="0" y="168"/>
                  </a:cubicBezTo>
                  <a:lnTo>
                    <a:pt x="12" y="204"/>
                  </a:lnTo>
                  <a:cubicBezTo>
                    <a:pt x="0" y="311"/>
                    <a:pt x="36" y="371"/>
                    <a:pt x="119" y="419"/>
                  </a:cubicBezTo>
                  <a:cubicBezTo>
                    <a:pt x="214" y="466"/>
                    <a:pt x="333" y="502"/>
                    <a:pt x="441" y="549"/>
                  </a:cubicBezTo>
                  <a:cubicBezTo>
                    <a:pt x="536" y="502"/>
                    <a:pt x="607" y="466"/>
                    <a:pt x="679" y="419"/>
                  </a:cubicBezTo>
                  <a:cubicBezTo>
                    <a:pt x="667" y="323"/>
                    <a:pt x="667" y="252"/>
                    <a:pt x="667" y="168"/>
                  </a:cubicBezTo>
                  <a:cubicBezTo>
                    <a:pt x="629" y="103"/>
                    <a:pt x="555" y="0"/>
                    <a:pt x="5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4" name="Google Shape;684;p4"/>
            <p:cNvSpPr/>
            <p:nvPr/>
          </p:nvSpPr>
          <p:spPr>
            <a:xfrm>
              <a:off x="857160" y="-1413157"/>
              <a:ext cx="21082" cy="12056"/>
            </a:xfrm>
            <a:custGeom>
              <a:avLst/>
              <a:gdLst/>
              <a:ahLst/>
              <a:cxnLst/>
              <a:rect l="l" t="t" r="r" b="b"/>
              <a:pathLst>
                <a:path w="668" h="382" extrusionOk="0">
                  <a:moveTo>
                    <a:pt x="352" y="0"/>
                  </a:moveTo>
                  <a:cubicBezTo>
                    <a:pt x="207" y="0"/>
                    <a:pt x="77" y="49"/>
                    <a:pt x="1" y="286"/>
                  </a:cubicBezTo>
                  <a:cubicBezTo>
                    <a:pt x="1" y="310"/>
                    <a:pt x="1" y="358"/>
                    <a:pt x="13" y="382"/>
                  </a:cubicBezTo>
                  <a:cubicBezTo>
                    <a:pt x="184" y="260"/>
                    <a:pt x="356" y="131"/>
                    <a:pt x="557" y="131"/>
                  </a:cubicBezTo>
                  <a:cubicBezTo>
                    <a:pt x="593" y="131"/>
                    <a:pt x="630" y="135"/>
                    <a:pt x="667" y="144"/>
                  </a:cubicBezTo>
                  <a:lnTo>
                    <a:pt x="667" y="25"/>
                  </a:lnTo>
                  <a:cubicBezTo>
                    <a:pt x="564" y="25"/>
                    <a:pt x="454" y="0"/>
                    <a:pt x="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5" name="Google Shape;685;p4"/>
            <p:cNvSpPr/>
            <p:nvPr/>
          </p:nvSpPr>
          <p:spPr>
            <a:xfrm>
              <a:off x="836489" y="-1422908"/>
              <a:ext cx="7543" cy="7953"/>
            </a:xfrm>
            <a:custGeom>
              <a:avLst/>
              <a:gdLst/>
              <a:ahLst/>
              <a:cxnLst/>
              <a:rect l="l" t="t" r="r" b="b"/>
              <a:pathLst>
                <a:path w="239" h="252" extrusionOk="0">
                  <a:moveTo>
                    <a:pt x="191" y="0"/>
                  </a:moveTo>
                  <a:cubicBezTo>
                    <a:pt x="156" y="36"/>
                    <a:pt x="72" y="72"/>
                    <a:pt x="36" y="131"/>
                  </a:cubicBezTo>
                  <a:cubicBezTo>
                    <a:pt x="3" y="176"/>
                    <a:pt x="1" y="251"/>
                    <a:pt x="59" y="251"/>
                  </a:cubicBezTo>
                  <a:cubicBezTo>
                    <a:pt x="63" y="251"/>
                    <a:pt x="68" y="251"/>
                    <a:pt x="72" y="250"/>
                  </a:cubicBezTo>
                  <a:cubicBezTo>
                    <a:pt x="132" y="226"/>
                    <a:pt x="179" y="155"/>
                    <a:pt x="239" y="119"/>
                  </a:cubicBezTo>
                  <a:cubicBezTo>
                    <a:pt x="227" y="60"/>
                    <a:pt x="215" y="24"/>
                    <a:pt x="1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6" name="Google Shape;686;p4"/>
            <p:cNvSpPr/>
            <p:nvPr/>
          </p:nvSpPr>
          <p:spPr>
            <a:xfrm>
              <a:off x="512976" y="-1302163"/>
              <a:ext cx="31970" cy="18684"/>
            </a:xfrm>
            <a:custGeom>
              <a:avLst/>
              <a:gdLst/>
              <a:ahLst/>
              <a:cxnLst/>
              <a:rect l="l" t="t" r="r" b="b"/>
              <a:pathLst>
                <a:path w="1013" h="592" extrusionOk="0">
                  <a:moveTo>
                    <a:pt x="761" y="1"/>
                  </a:moveTo>
                  <a:cubicBezTo>
                    <a:pt x="648" y="1"/>
                    <a:pt x="537" y="86"/>
                    <a:pt x="441" y="175"/>
                  </a:cubicBezTo>
                  <a:cubicBezTo>
                    <a:pt x="346" y="258"/>
                    <a:pt x="0" y="258"/>
                    <a:pt x="239" y="591"/>
                  </a:cubicBezTo>
                  <a:cubicBezTo>
                    <a:pt x="436" y="545"/>
                    <a:pt x="554" y="305"/>
                    <a:pt x="771" y="305"/>
                  </a:cubicBezTo>
                  <a:cubicBezTo>
                    <a:pt x="776" y="305"/>
                    <a:pt x="781" y="305"/>
                    <a:pt x="786" y="306"/>
                  </a:cubicBezTo>
                  <a:cubicBezTo>
                    <a:pt x="858" y="306"/>
                    <a:pt x="858" y="234"/>
                    <a:pt x="905" y="187"/>
                  </a:cubicBezTo>
                  <a:cubicBezTo>
                    <a:pt x="953" y="187"/>
                    <a:pt x="977" y="175"/>
                    <a:pt x="1013" y="175"/>
                  </a:cubicBezTo>
                  <a:cubicBezTo>
                    <a:pt x="931" y="48"/>
                    <a:pt x="846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7" name="Google Shape;687;p4"/>
            <p:cNvSpPr/>
            <p:nvPr/>
          </p:nvSpPr>
          <p:spPr>
            <a:xfrm>
              <a:off x="554698" y="-1320720"/>
              <a:ext cx="15433" cy="9847"/>
            </a:xfrm>
            <a:custGeom>
              <a:avLst/>
              <a:gdLst/>
              <a:ahLst/>
              <a:cxnLst/>
              <a:rect l="l" t="t" r="r" b="b"/>
              <a:pathLst>
                <a:path w="489" h="312" extrusionOk="0">
                  <a:moveTo>
                    <a:pt x="131" y="1"/>
                  </a:moveTo>
                  <a:lnTo>
                    <a:pt x="0" y="132"/>
                  </a:lnTo>
                  <a:cubicBezTo>
                    <a:pt x="21" y="260"/>
                    <a:pt x="60" y="312"/>
                    <a:pt x="116" y="312"/>
                  </a:cubicBezTo>
                  <a:cubicBezTo>
                    <a:pt x="153" y="312"/>
                    <a:pt x="198" y="289"/>
                    <a:pt x="250" y="251"/>
                  </a:cubicBezTo>
                  <a:cubicBezTo>
                    <a:pt x="333" y="239"/>
                    <a:pt x="417" y="203"/>
                    <a:pt x="488" y="191"/>
                  </a:cubicBezTo>
                  <a:cubicBezTo>
                    <a:pt x="405" y="60"/>
                    <a:pt x="274" y="36"/>
                    <a:pt x="1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8" name="Google Shape;688;p4"/>
            <p:cNvSpPr/>
            <p:nvPr/>
          </p:nvSpPr>
          <p:spPr>
            <a:xfrm>
              <a:off x="548670" y="-1316586"/>
              <a:ext cx="13950" cy="11677"/>
            </a:xfrm>
            <a:custGeom>
              <a:avLst/>
              <a:gdLst/>
              <a:ahLst/>
              <a:cxnLst/>
              <a:rect l="l" t="t" r="r" b="b"/>
              <a:pathLst>
                <a:path w="442" h="370" extrusionOk="0">
                  <a:moveTo>
                    <a:pt x="191" y="1"/>
                  </a:moveTo>
                  <a:lnTo>
                    <a:pt x="191" y="1"/>
                  </a:lnTo>
                  <a:cubicBezTo>
                    <a:pt x="1" y="132"/>
                    <a:pt x="1" y="132"/>
                    <a:pt x="346" y="370"/>
                  </a:cubicBezTo>
                  <a:cubicBezTo>
                    <a:pt x="370" y="370"/>
                    <a:pt x="405" y="370"/>
                    <a:pt x="429" y="358"/>
                  </a:cubicBezTo>
                  <a:cubicBezTo>
                    <a:pt x="429" y="286"/>
                    <a:pt x="441" y="203"/>
                    <a:pt x="441" y="120"/>
                  </a:cubicBezTo>
                  <a:cubicBezTo>
                    <a:pt x="346" y="108"/>
                    <a:pt x="251" y="108"/>
                    <a:pt x="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9" name="Google Shape;689;p4"/>
            <p:cNvSpPr/>
            <p:nvPr/>
          </p:nvSpPr>
          <p:spPr>
            <a:xfrm>
              <a:off x="974780" y="-1461789"/>
              <a:ext cx="43995" cy="32128"/>
            </a:xfrm>
            <a:custGeom>
              <a:avLst/>
              <a:gdLst/>
              <a:ahLst/>
              <a:cxnLst/>
              <a:rect l="l" t="t" r="r" b="b"/>
              <a:pathLst>
                <a:path w="1394" h="1018" extrusionOk="0">
                  <a:moveTo>
                    <a:pt x="546" y="0"/>
                  </a:moveTo>
                  <a:cubicBezTo>
                    <a:pt x="531" y="0"/>
                    <a:pt x="515" y="2"/>
                    <a:pt x="500" y="6"/>
                  </a:cubicBezTo>
                  <a:cubicBezTo>
                    <a:pt x="238" y="77"/>
                    <a:pt x="369" y="554"/>
                    <a:pt x="179" y="792"/>
                  </a:cubicBezTo>
                  <a:cubicBezTo>
                    <a:pt x="170" y="791"/>
                    <a:pt x="161" y="791"/>
                    <a:pt x="153" y="791"/>
                  </a:cubicBezTo>
                  <a:cubicBezTo>
                    <a:pt x="0" y="791"/>
                    <a:pt x="3" y="894"/>
                    <a:pt x="60" y="1018"/>
                  </a:cubicBezTo>
                  <a:cubicBezTo>
                    <a:pt x="488" y="899"/>
                    <a:pt x="929" y="780"/>
                    <a:pt x="1381" y="661"/>
                  </a:cubicBezTo>
                  <a:cubicBezTo>
                    <a:pt x="1381" y="637"/>
                    <a:pt x="1381" y="589"/>
                    <a:pt x="1393" y="542"/>
                  </a:cubicBezTo>
                  <a:cubicBezTo>
                    <a:pt x="1322" y="494"/>
                    <a:pt x="1250" y="423"/>
                    <a:pt x="1167" y="375"/>
                  </a:cubicBezTo>
                  <a:cubicBezTo>
                    <a:pt x="970" y="243"/>
                    <a:pt x="732" y="0"/>
                    <a:pt x="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0" name="Google Shape;690;p4"/>
            <p:cNvSpPr/>
            <p:nvPr/>
          </p:nvSpPr>
          <p:spPr>
            <a:xfrm>
              <a:off x="936436" y="-1449229"/>
              <a:ext cx="43269" cy="32728"/>
            </a:xfrm>
            <a:custGeom>
              <a:avLst/>
              <a:gdLst/>
              <a:ahLst/>
              <a:cxnLst/>
              <a:rect l="l" t="t" r="r" b="b"/>
              <a:pathLst>
                <a:path w="1371" h="1037" extrusionOk="0">
                  <a:moveTo>
                    <a:pt x="1096" y="1"/>
                  </a:moveTo>
                  <a:cubicBezTo>
                    <a:pt x="1037" y="144"/>
                    <a:pt x="989" y="275"/>
                    <a:pt x="930" y="429"/>
                  </a:cubicBezTo>
                  <a:cubicBezTo>
                    <a:pt x="930" y="477"/>
                    <a:pt x="918" y="501"/>
                    <a:pt x="918" y="548"/>
                  </a:cubicBezTo>
                  <a:cubicBezTo>
                    <a:pt x="857" y="582"/>
                    <a:pt x="794" y="592"/>
                    <a:pt x="730" y="592"/>
                  </a:cubicBezTo>
                  <a:cubicBezTo>
                    <a:pt x="630" y="592"/>
                    <a:pt x="527" y="567"/>
                    <a:pt x="428" y="567"/>
                  </a:cubicBezTo>
                  <a:cubicBezTo>
                    <a:pt x="341" y="567"/>
                    <a:pt x="258" y="586"/>
                    <a:pt x="179" y="656"/>
                  </a:cubicBezTo>
                  <a:cubicBezTo>
                    <a:pt x="108" y="691"/>
                    <a:pt x="37" y="739"/>
                    <a:pt x="1" y="846"/>
                  </a:cubicBezTo>
                  <a:cubicBezTo>
                    <a:pt x="25" y="906"/>
                    <a:pt x="25" y="965"/>
                    <a:pt x="37" y="1037"/>
                  </a:cubicBezTo>
                  <a:cubicBezTo>
                    <a:pt x="441" y="906"/>
                    <a:pt x="858" y="775"/>
                    <a:pt x="1251" y="632"/>
                  </a:cubicBezTo>
                  <a:cubicBezTo>
                    <a:pt x="1275" y="537"/>
                    <a:pt x="1287" y="453"/>
                    <a:pt x="1370" y="417"/>
                  </a:cubicBezTo>
                  <a:cubicBezTo>
                    <a:pt x="1370" y="203"/>
                    <a:pt x="1287" y="72"/>
                    <a:pt x="10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1" name="Google Shape;691;p4"/>
            <p:cNvSpPr/>
            <p:nvPr/>
          </p:nvSpPr>
          <p:spPr>
            <a:xfrm>
              <a:off x="629082" y="-1345115"/>
              <a:ext cx="55640" cy="29540"/>
            </a:xfrm>
            <a:custGeom>
              <a:avLst/>
              <a:gdLst/>
              <a:ahLst/>
              <a:cxnLst/>
              <a:rect l="l" t="t" r="r" b="b"/>
              <a:pathLst>
                <a:path w="1763" h="936" extrusionOk="0">
                  <a:moveTo>
                    <a:pt x="1344" y="1"/>
                  </a:moveTo>
                  <a:cubicBezTo>
                    <a:pt x="1217" y="1"/>
                    <a:pt x="1098" y="26"/>
                    <a:pt x="989" y="143"/>
                  </a:cubicBezTo>
                  <a:cubicBezTo>
                    <a:pt x="959" y="222"/>
                    <a:pt x="897" y="268"/>
                    <a:pt x="822" y="268"/>
                  </a:cubicBezTo>
                  <a:cubicBezTo>
                    <a:pt x="807" y="268"/>
                    <a:pt x="791" y="266"/>
                    <a:pt x="774" y="262"/>
                  </a:cubicBezTo>
                  <a:cubicBezTo>
                    <a:pt x="649" y="216"/>
                    <a:pt x="524" y="180"/>
                    <a:pt x="399" y="180"/>
                  </a:cubicBezTo>
                  <a:cubicBezTo>
                    <a:pt x="298" y="180"/>
                    <a:pt x="197" y="203"/>
                    <a:pt x="96" y="262"/>
                  </a:cubicBezTo>
                  <a:cubicBezTo>
                    <a:pt x="96" y="369"/>
                    <a:pt x="84" y="464"/>
                    <a:pt x="1" y="524"/>
                  </a:cubicBezTo>
                  <a:lnTo>
                    <a:pt x="1" y="893"/>
                  </a:lnTo>
                  <a:cubicBezTo>
                    <a:pt x="58" y="835"/>
                    <a:pt x="120" y="815"/>
                    <a:pt x="183" y="815"/>
                  </a:cubicBezTo>
                  <a:cubicBezTo>
                    <a:pt x="289" y="815"/>
                    <a:pt x="401" y="870"/>
                    <a:pt x="512" y="893"/>
                  </a:cubicBezTo>
                  <a:cubicBezTo>
                    <a:pt x="634" y="920"/>
                    <a:pt x="753" y="935"/>
                    <a:pt x="870" y="935"/>
                  </a:cubicBezTo>
                  <a:cubicBezTo>
                    <a:pt x="1154" y="935"/>
                    <a:pt x="1423" y="849"/>
                    <a:pt x="1667" y="655"/>
                  </a:cubicBezTo>
                  <a:cubicBezTo>
                    <a:pt x="1703" y="655"/>
                    <a:pt x="1739" y="655"/>
                    <a:pt x="1763" y="643"/>
                  </a:cubicBezTo>
                  <a:cubicBezTo>
                    <a:pt x="1715" y="428"/>
                    <a:pt x="1691" y="190"/>
                    <a:pt x="1548" y="12"/>
                  </a:cubicBezTo>
                  <a:cubicBezTo>
                    <a:pt x="1478" y="8"/>
                    <a:pt x="1410" y="1"/>
                    <a:pt x="13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2" name="Google Shape;692;p4"/>
            <p:cNvSpPr/>
            <p:nvPr/>
          </p:nvSpPr>
          <p:spPr>
            <a:xfrm>
              <a:off x="632838" y="-1347009"/>
              <a:ext cx="21082" cy="13066"/>
            </a:xfrm>
            <a:custGeom>
              <a:avLst/>
              <a:gdLst/>
              <a:ahLst/>
              <a:cxnLst/>
              <a:rect l="l" t="t" r="r" b="b"/>
              <a:pathLst>
                <a:path w="668" h="414" extrusionOk="0">
                  <a:moveTo>
                    <a:pt x="655" y="72"/>
                  </a:moveTo>
                  <a:cubicBezTo>
                    <a:pt x="429" y="119"/>
                    <a:pt x="143" y="0"/>
                    <a:pt x="1" y="334"/>
                  </a:cubicBezTo>
                  <a:cubicBezTo>
                    <a:pt x="12" y="332"/>
                    <a:pt x="24" y="332"/>
                    <a:pt x="35" y="332"/>
                  </a:cubicBezTo>
                  <a:cubicBezTo>
                    <a:pt x="172" y="332"/>
                    <a:pt x="313" y="413"/>
                    <a:pt x="455" y="413"/>
                  </a:cubicBezTo>
                  <a:cubicBezTo>
                    <a:pt x="526" y="413"/>
                    <a:pt x="596" y="393"/>
                    <a:pt x="667" y="334"/>
                  </a:cubicBezTo>
                  <a:cubicBezTo>
                    <a:pt x="655" y="238"/>
                    <a:pt x="655" y="155"/>
                    <a:pt x="655" y="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3" name="Google Shape;693;p4"/>
            <p:cNvSpPr/>
            <p:nvPr/>
          </p:nvSpPr>
          <p:spPr>
            <a:xfrm>
              <a:off x="603898" y="-1328988"/>
              <a:ext cx="13192" cy="8679"/>
            </a:xfrm>
            <a:custGeom>
              <a:avLst/>
              <a:gdLst/>
              <a:ahLst/>
              <a:cxnLst/>
              <a:rect l="l" t="t" r="r" b="b"/>
              <a:pathLst>
                <a:path w="418" h="275" extrusionOk="0">
                  <a:moveTo>
                    <a:pt x="144" y="1"/>
                  </a:moveTo>
                  <a:cubicBezTo>
                    <a:pt x="96" y="60"/>
                    <a:pt x="48" y="96"/>
                    <a:pt x="1" y="156"/>
                  </a:cubicBezTo>
                  <a:cubicBezTo>
                    <a:pt x="84" y="191"/>
                    <a:pt x="167" y="239"/>
                    <a:pt x="239" y="275"/>
                  </a:cubicBezTo>
                  <a:cubicBezTo>
                    <a:pt x="418" y="72"/>
                    <a:pt x="263" y="36"/>
                    <a:pt x="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4" name="Google Shape;694;p4"/>
            <p:cNvSpPr/>
            <p:nvPr/>
          </p:nvSpPr>
          <p:spPr>
            <a:xfrm>
              <a:off x="716627" y="-1191675"/>
              <a:ext cx="21840" cy="22408"/>
            </a:xfrm>
            <a:custGeom>
              <a:avLst/>
              <a:gdLst/>
              <a:ahLst/>
              <a:cxnLst/>
              <a:rect l="l" t="t" r="r" b="b"/>
              <a:pathLst>
                <a:path w="692" h="710" extrusionOk="0">
                  <a:moveTo>
                    <a:pt x="206" y="1"/>
                  </a:moveTo>
                  <a:cubicBezTo>
                    <a:pt x="135" y="1"/>
                    <a:pt x="67" y="49"/>
                    <a:pt x="1" y="210"/>
                  </a:cubicBezTo>
                  <a:lnTo>
                    <a:pt x="1" y="710"/>
                  </a:lnTo>
                  <a:cubicBezTo>
                    <a:pt x="144" y="424"/>
                    <a:pt x="513" y="496"/>
                    <a:pt x="691" y="67"/>
                  </a:cubicBezTo>
                  <a:lnTo>
                    <a:pt x="691" y="67"/>
                  </a:lnTo>
                  <a:cubicBezTo>
                    <a:pt x="645" y="101"/>
                    <a:pt x="600" y="114"/>
                    <a:pt x="557" y="114"/>
                  </a:cubicBezTo>
                  <a:cubicBezTo>
                    <a:pt x="429" y="114"/>
                    <a:pt x="314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5" name="Google Shape;695;p4"/>
            <p:cNvSpPr/>
            <p:nvPr/>
          </p:nvSpPr>
          <p:spPr>
            <a:xfrm>
              <a:off x="573096" y="-1330850"/>
              <a:ext cx="21840" cy="1054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91" y="0"/>
                  </a:moveTo>
                  <a:lnTo>
                    <a:pt x="691" y="0"/>
                  </a:lnTo>
                  <a:cubicBezTo>
                    <a:pt x="453" y="36"/>
                    <a:pt x="239" y="72"/>
                    <a:pt x="0" y="334"/>
                  </a:cubicBezTo>
                  <a:cubicBezTo>
                    <a:pt x="501" y="310"/>
                    <a:pt x="501" y="310"/>
                    <a:pt x="6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6" name="Google Shape;696;p4"/>
            <p:cNvSpPr/>
            <p:nvPr/>
          </p:nvSpPr>
          <p:spPr>
            <a:xfrm>
              <a:off x="576095" y="-1312262"/>
              <a:ext cx="18179" cy="14959"/>
            </a:xfrm>
            <a:custGeom>
              <a:avLst/>
              <a:gdLst/>
              <a:ahLst/>
              <a:cxnLst/>
              <a:rect l="l" t="t" r="r" b="b"/>
              <a:pathLst>
                <a:path w="576" h="474" extrusionOk="0">
                  <a:moveTo>
                    <a:pt x="397" y="1"/>
                  </a:moveTo>
                  <a:cubicBezTo>
                    <a:pt x="340" y="1"/>
                    <a:pt x="281" y="42"/>
                    <a:pt x="215" y="126"/>
                  </a:cubicBezTo>
                  <a:cubicBezTo>
                    <a:pt x="215" y="245"/>
                    <a:pt x="1" y="388"/>
                    <a:pt x="286" y="459"/>
                  </a:cubicBezTo>
                  <a:cubicBezTo>
                    <a:pt x="322" y="469"/>
                    <a:pt x="352" y="474"/>
                    <a:pt x="376" y="474"/>
                  </a:cubicBezTo>
                  <a:cubicBezTo>
                    <a:pt x="576" y="474"/>
                    <a:pt x="412" y="157"/>
                    <a:pt x="560" y="126"/>
                  </a:cubicBezTo>
                  <a:cubicBezTo>
                    <a:pt x="507" y="42"/>
                    <a:pt x="453" y="1"/>
                    <a:pt x="3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7" name="Google Shape;697;p4"/>
            <p:cNvSpPr/>
            <p:nvPr/>
          </p:nvSpPr>
          <p:spPr>
            <a:xfrm>
              <a:off x="475390" y="-1054772"/>
              <a:ext cx="48886" cy="32444"/>
            </a:xfrm>
            <a:custGeom>
              <a:avLst/>
              <a:gdLst/>
              <a:ahLst/>
              <a:cxnLst/>
              <a:rect l="l" t="t" r="r" b="b"/>
              <a:pathLst>
                <a:path w="1549" h="1028" extrusionOk="0">
                  <a:moveTo>
                    <a:pt x="984" y="0"/>
                  </a:moveTo>
                  <a:cubicBezTo>
                    <a:pt x="953" y="0"/>
                    <a:pt x="919" y="9"/>
                    <a:pt x="882" y="27"/>
                  </a:cubicBezTo>
                  <a:cubicBezTo>
                    <a:pt x="799" y="110"/>
                    <a:pt x="809" y="349"/>
                    <a:pt x="685" y="349"/>
                  </a:cubicBezTo>
                  <a:cubicBezTo>
                    <a:pt x="649" y="349"/>
                    <a:pt x="602" y="329"/>
                    <a:pt x="537" y="277"/>
                  </a:cubicBezTo>
                  <a:cubicBezTo>
                    <a:pt x="382" y="253"/>
                    <a:pt x="251" y="206"/>
                    <a:pt x="108" y="182"/>
                  </a:cubicBezTo>
                  <a:lnTo>
                    <a:pt x="108" y="182"/>
                  </a:lnTo>
                  <a:cubicBezTo>
                    <a:pt x="1" y="515"/>
                    <a:pt x="608" y="396"/>
                    <a:pt x="429" y="789"/>
                  </a:cubicBezTo>
                  <a:cubicBezTo>
                    <a:pt x="584" y="801"/>
                    <a:pt x="703" y="872"/>
                    <a:pt x="775" y="1027"/>
                  </a:cubicBezTo>
                  <a:cubicBezTo>
                    <a:pt x="1037" y="837"/>
                    <a:pt x="1334" y="682"/>
                    <a:pt x="1549" y="420"/>
                  </a:cubicBezTo>
                  <a:lnTo>
                    <a:pt x="1549" y="277"/>
                  </a:lnTo>
                  <a:cubicBezTo>
                    <a:pt x="1469" y="308"/>
                    <a:pt x="1389" y="364"/>
                    <a:pt x="1326" y="364"/>
                  </a:cubicBezTo>
                  <a:cubicBezTo>
                    <a:pt x="1266" y="364"/>
                    <a:pt x="1221" y="314"/>
                    <a:pt x="1203" y="146"/>
                  </a:cubicBezTo>
                  <a:cubicBezTo>
                    <a:pt x="1142" y="67"/>
                    <a:pt x="1073" y="0"/>
                    <a:pt x="9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8" name="Google Shape;698;p4"/>
            <p:cNvSpPr/>
            <p:nvPr/>
          </p:nvSpPr>
          <p:spPr>
            <a:xfrm>
              <a:off x="554698" y="-1099049"/>
              <a:ext cx="24806" cy="17358"/>
            </a:xfrm>
            <a:custGeom>
              <a:avLst/>
              <a:gdLst/>
              <a:ahLst/>
              <a:cxnLst/>
              <a:rect l="l" t="t" r="r" b="b"/>
              <a:pathLst>
                <a:path w="786" h="550" extrusionOk="0">
                  <a:moveTo>
                    <a:pt x="576" y="0"/>
                  </a:moveTo>
                  <a:cubicBezTo>
                    <a:pt x="491" y="0"/>
                    <a:pt x="408" y="79"/>
                    <a:pt x="322" y="79"/>
                  </a:cubicBezTo>
                  <a:cubicBezTo>
                    <a:pt x="294" y="79"/>
                    <a:pt x="267" y="71"/>
                    <a:pt x="238" y="49"/>
                  </a:cubicBezTo>
                  <a:cubicBezTo>
                    <a:pt x="12" y="216"/>
                    <a:pt x="0" y="394"/>
                    <a:pt x="238" y="549"/>
                  </a:cubicBezTo>
                  <a:cubicBezTo>
                    <a:pt x="285" y="512"/>
                    <a:pt x="342" y="505"/>
                    <a:pt x="401" y="505"/>
                  </a:cubicBezTo>
                  <a:cubicBezTo>
                    <a:pt x="445" y="505"/>
                    <a:pt x="491" y="509"/>
                    <a:pt x="534" y="509"/>
                  </a:cubicBezTo>
                  <a:cubicBezTo>
                    <a:pt x="644" y="509"/>
                    <a:pt x="743" y="483"/>
                    <a:pt x="786" y="299"/>
                  </a:cubicBezTo>
                  <a:cubicBezTo>
                    <a:pt x="714" y="251"/>
                    <a:pt x="691" y="168"/>
                    <a:pt x="691" y="61"/>
                  </a:cubicBezTo>
                  <a:cubicBezTo>
                    <a:pt x="652" y="16"/>
                    <a:pt x="614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9" name="Google Shape;699;p4"/>
            <p:cNvSpPr/>
            <p:nvPr/>
          </p:nvSpPr>
          <p:spPr>
            <a:xfrm>
              <a:off x="916522" y="-1436100"/>
              <a:ext cx="15086" cy="19788"/>
            </a:xfrm>
            <a:custGeom>
              <a:avLst/>
              <a:gdLst/>
              <a:ahLst/>
              <a:cxnLst/>
              <a:rect l="l" t="t" r="r" b="b"/>
              <a:pathLst>
                <a:path w="478" h="627" extrusionOk="0">
                  <a:moveTo>
                    <a:pt x="156" y="0"/>
                  </a:moveTo>
                  <a:cubicBezTo>
                    <a:pt x="145" y="0"/>
                    <a:pt x="132" y="1"/>
                    <a:pt x="120" y="1"/>
                  </a:cubicBezTo>
                  <a:cubicBezTo>
                    <a:pt x="84" y="1"/>
                    <a:pt x="37" y="13"/>
                    <a:pt x="13" y="13"/>
                  </a:cubicBezTo>
                  <a:cubicBezTo>
                    <a:pt x="13" y="204"/>
                    <a:pt x="156" y="418"/>
                    <a:pt x="1" y="609"/>
                  </a:cubicBezTo>
                  <a:cubicBezTo>
                    <a:pt x="10" y="608"/>
                    <a:pt x="20" y="608"/>
                    <a:pt x="30" y="608"/>
                  </a:cubicBezTo>
                  <a:cubicBezTo>
                    <a:pt x="105" y="608"/>
                    <a:pt x="184" y="627"/>
                    <a:pt x="262" y="627"/>
                  </a:cubicBezTo>
                  <a:cubicBezTo>
                    <a:pt x="337" y="627"/>
                    <a:pt x="411" y="609"/>
                    <a:pt x="477" y="537"/>
                  </a:cubicBezTo>
                  <a:cubicBezTo>
                    <a:pt x="443" y="285"/>
                    <a:pt x="452" y="0"/>
                    <a:pt x="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0" name="Google Shape;700;p4"/>
            <p:cNvSpPr/>
            <p:nvPr/>
          </p:nvSpPr>
          <p:spPr>
            <a:xfrm>
              <a:off x="885342" y="-1435911"/>
              <a:ext cx="21082" cy="13192"/>
            </a:xfrm>
            <a:custGeom>
              <a:avLst/>
              <a:gdLst/>
              <a:ahLst/>
              <a:cxnLst/>
              <a:rect l="l" t="t" r="r" b="b"/>
              <a:pathLst>
                <a:path w="668" h="418" extrusionOk="0">
                  <a:moveTo>
                    <a:pt x="382" y="0"/>
                  </a:moveTo>
                  <a:cubicBezTo>
                    <a:pt x="324" y="0"/>
                    <a:pt x="255" y="62"/>
                    <a:pt x="167" y="234"/>
                  </a:cubicBezTo>
                  <a:cubicBezTo>
                    <a:pt x="149" y="245"/>
                    <a:pt x="123" y="248"/>
                    <a:pt x="93" y="248"/>
                  </a:cubicBezTo>
                  <a:cubicBezTo>
                    <a:pt x="63" y="248"/>
                    <a:pt x="30" y="245"/>
                    <a:pt x="1" y="245"/>
                  </a:cubicBezTo>
                  <a:cubicBezTo>
                    <a:pt x="85" y="380"/>
                    <a:pt x="185" y="417"/>
                    <a:pt x="292" y="417"/>
                  </a:cubicBezTo>
                  <a:cubicBezTo>
                    <a:pt x="412" y="417"/>
                    <a:pt x="541" y="371"/>
                    <a:pt x="667" y="365"/>
                  </a:cubicBezTo>
                  <a:cubicBezTo>
                    <a:pt x="572" y="246"/>
                    <a:pt x="498" y="0"/>
                    <a:pt x="3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1" name="Google Shape;701;p4"/>
            <p:cNvSpPr/>
            <p:nvPr/>
          </p:nvSpPr>
          <p:spPr>
            <a:xfrm>
              <a:off x="695577" y="-1352784"/>
              <a:ext cx="38756" cy="27962"/>
            </a:xfrm>
            <a:custGeom>
              <a:avLst/>
              <a:gdLst/>
              <a:ahLst/>
              <a:cxnLst/>
              <a:rect l="l" t="t" r="r" b="b"/>
              <a:pathLst>
                <a:path w="1228" h="886" extrusionOk="0">
                  <a:moveTo>
                    <a:pt x="973" y="0"/>
                  </a:moveTo>
                  <a:cubicBezTo>
                    <a:pt x="921" y="0"/>
                    <a:pt x="867" y="6"/>
                    <a:pt x="815" y="6"/>
                  </a:cubicBezTo>
                  <a:cubicBezTo>
                    <a:pt x="802" y="6"/>
                    <a:pt x="788" y="6"/>
                    <a:pt x="775" y="5"/>
                  </a:cubicBezTo>
                  <a:cubicBezTo>
                    <a:pt x="477" y="88"/>
                    <a:pt x="156" y="124"/>
                    <a:pt x="1" y="505"/>
                  </a:cubicBezTo>
                  <a:cubicBezTo>
                    <a:pt x="37" y="624"/>
                    <a:pt x="72" y="767"/>
                    <a:pt x="108" y="886"/>
                  </a:cubicBezTo>
                  <a:cubicBezTo>
                    <a:pt x="393" y="787"/>
                    <a:pt x="608" y="486"/>
                    <a:pt x="929" y="486"/>
                  </a:cubicBezTo>
                  <a:cubicBezTo>
                    <a:pt x="956" y="486"/>
                    <a:pt x="984" y="488"/>
                    <a:pt x="1013" y="493"/>
                  </a:cubicBezTo>
                  <a:cubicBezTo>
                    <a:pt x="1108" y="374"/>
                    <a:pt x="1227" y="290"/>
                    <a:pt x="1227" y="124"/>
                  </a:cubicBezTo>
                  <a:cubicBezTo>
                    <a:pt x="1157" y="19"/>
                    <a:pt x="1067" y="0"/>
                    <a:pt x="9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2" name="Google Shape;702;p4"/>
            <p:cNvSpPr/>
            <p:nvPr/>
          </p:nvSpPr>
          <p:spPr>
            <a:xfrm>
              <a:off x="687687" y="-1356792"/>
              <a:ext cx="32349" cy="20325"/>
            </a:xfrm>
            <a:custGeom>
              <a:avLst/>
              <a:gdLst/>
              <a:ahLst/>
              <a:cxnLst/>
              <a:rect l="l" t="t" r="r" b="b"/>
              <a:pathLst>
                <a:path w="1025" h="644" extrusionOk="0">
                  <a:moveTo>
                    <a:pt x="584" y="1"/>
                  </a:moveTo>
                  <a:cubicBezTo>
                    <a:pt x="549" y="13"/>
                    <a:pt x="501" y="13"/>
                    <a:pt x="477" y="24"/>
                  </a:cubicBezTo>
                  <a:cubicBezTo>
                    <a:pt x="370" y="227"/>
                    <a:pt x="1" y="286"/>
                    <a:pt x="251" y="644"/>
                  </a:cubicBezTo>
                  <a:cubicBezTo>
                    <a:pt x="477" y="417"/>
                    <a:pt x="846" y="477"/>
                    <a:pt x="1025" y="132"/>
                  </a:cubicBezTo>
                  <a:cubicBezTo>
                    <a:pt x="1001" y="84"/>
                    <a:pt x="953" y="60"/>
                    <a:pt x="9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3" name="Google Shape;703;p4"/>
            <p:cNvSpPr/>
            <p:nvPr/>
          </p:nvSpPr>
          <p:spPr>
            <a:xfrm>
              <a:off x="653888" y="-1360548"/>
              <a:ext cx="24459" cy="20325"/>
            </a:xfrm>
            <a:custGeom>
              <a:avLst/>
              <a:gdLst/>
              <a:ahLst/>
              <a:cxnLst/>
              <a:rect l="l" t="t" r="r" b="b"/>
              <a:pathLst>
                <a:path w="775" h="644" extrusionOk="0">
                  <a:moveTo>
                    <a:pt x="429" y="1"/>
                  </a:moveTo>
                  <a:cubicBezTo>
                    <a:pt x="12" y="72"/>
                    <a:pt x="0" y="298"/>
                    <a:pt x="227" y="644"/>
                  </a:cubicBezTo>
                  <a:cubicBezTo>
                    <a:pt x="417" y="644"/>
                    <a:pt x="608" y="620"/>
                    <a:pt x="774" y="501"/>
                  </a:cubicBezTo>
                  <a:cubicBezTo>
                    <a:pt x="536" y="441"/>
                    <a:pt x="524" y="191"/>
                    <a:pt x="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4" name="Google Shape;704;p4"/>
            <p:cNvSpPr/>
            <p:nvPr/>
          </p:nvSpPr>
          <p:spPr>
            <a:xfrm>
              <a:off x="920278" y="-1451154"/>
              <a:ext cx="27457" cy="32033"/>
            </a:xfrm>
            <a:custGeom>
              <a:avLst/>
              <a:gdLst/>
              <a:ahLst/>
              <a:cxnLst/>
              <a:rect l="l" t="t" r="r" b="b"/>
              <a:pathLst>
                <a:path w="870" h="1015" extrusionOk="0">
                  <a:moveTo>
                    <a:pt x="435" y="1"/>
                  </a:moveTo>
                  <a:cubicBezTo>
                    <a:pt x="223" y="1"/>
                    <a:pt x="147" y="314"/>
                    <a:pt x="1" y="478"/>
                  </a:cubicBezTo>
                  <a:cubicBezTo>
                    <a:pt x="239" y="550"/>
                    <a:pt x="156" y="895"/>
                    <a:pt x="358" y="1014"/>
                  </a:cubicBezTo>
                  <a:cubicBezTo>
                    <a:pt x="418" y="967"/>
                    <a:pt x="477" y="931"/>
                    <a:pt x="537" y="895"/>
                  </a:cubicBezTo>
                  <a:cubicBezTo>
                    <a:pt x="608" y="895"/>
                    <a:pt x="691" y="871"/>
                    <a:pt x="775" y="859"/>
                  </a:cubicBezTo>
                  <a:cubicBezTo>
                    <a:pt x="846" y="574"/>
                    <a:pt x="870" y="324"/>
                    <a:pt x="668" y="97"/>
                  </a:cubicBezTo>
                  <a:cubicBezTo>
                    <a:pt x="574" y="29"/>
                    <a:pt x="499" y="1"/>
                    <a:pt x="4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5" name="Google Shape;705;p4"/>
            <p:cNvSpPr/>
            <p:nvPr/>
          </p:nvSpPr>
          <p:spPr>
            <a:xfrm>
              <a:off x="940192" y="-1448471"/>
              <a:ext cx="25595" cy="24080"/>
            </a:xfrm>
            <a:custGeom>
              <a:avLst/>
              <a:gdLst/>
              <a:ahLst/>
              <a:cxnLst/>
              <a:rect l="l" t="t" r="r" b="b"/>
              <a:pathLst>
                <a:path w="811" h="763" extrusionOk="0">
                  <a:moveTo>
                    <a:pt x="37" y="1"/>
                  </a:moveTo>
                  <a:lnTo>
                    <a:pt x="37" y="1"/>
                  </a:lnTo>
                  <a:cubicBezTo>
                    <a:pt x="120" y="251"/>
                    <a:pt x="1" y="524"/>
                    <a:pt x="144" y="763"/>
                  </a:cubicBezTo>
                  <a:cubicBezTo>
                    <a:pt x="334" y="572"/>
                    <a:pt x="632" y="727"/>
                    <a:pt x="811" y="513"/>
                  </a:cubicBezTo>
                  <a:cubicBezTo>
                    <a:pt x="715" y="513"/>
                    <a:pt x="632" y="489"/>
                    <a:pt x="584" y="393"/>
                  </a:cubicBezTo>
                  <a:cubicBezTo>
                    <a:pt x="477" y="334"/>
                    <a:pt x="441" y="227"/>
                    <a:pt x="358" y="132"/>
                  </a:cubicBezTo>
                  <a:cubicBezTo>
                    <a:pt x="263" y="96"/>
                    <a:pt x="144" y="48"/>
                    <a:pt x="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6" name="Google Shape;706;p4"/>
            <p:cNvSpPr/>
            <p:nvPr/>
          </p:nvSpPr>
          <p:spPr>
            <a:xfrm>
              <a:off x="951111" y="-1444337"/>
              <a:ext cx="7543" cy="10541"/>
            </a:xfrm>
            <a:custGeom>
              <a:avLst/>
              <a:gdLst/>
              <a:ahLst/>
              <a:cxnLst/>
              <a:rect l="l" t="t" r="r" b="b"/>
              <a:pathLst>
                <a:path w="239" h="334" extrusionOk="0">
                  <a:moveTo>
                    <a:pt x="12" y="1"/>
                  </a:moveTo>
                  <a:cubicBezTo>
                    <a:pt x="12" y="108"/>
                    <a:pt x="0" y="227"/>
                    <a:pt x="0" y="334"/>
                  </a:cubicBezTo>
                  <a:cubicBezTo>
                    <a:pt x="72" y="298"/>
                    <a:pt x="167" y="286"/>
                    <a:pt x="238" y="262"/>
                  </a:cubicBezTo>
                  <a:cubicBezTo>
                    <a:pt x="238" y="96"/>
                    <a:pt x="167" y="1"/>
                    <a:pt x="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7" name="Google Shape;707;p4"/>
            <p:cNvSpPr/>
            <p:nvPr/>
          </p:nvSpPr>
          <p:spPr>
            <a:xfrm>
              <a:off x="768100" y="-1405172"/>
              <a:ext cx="28972" cy="19409"/>
            </a:xfrm>
            <a:custGeom>
              <a:avLst/>
              <a:gdLst/>
              <a:ahLst/>
              <a:cxnLst/>
              <a:rect l="l" t="t" r="r" b="b"/>
              <a:pathLst>
                <a:path w="918" h="615" extrusionOk="0">
                  <a:moveTo>
                    <a:pt x="519" y="1"/>
                  </a:moveTo>
                  <a:cubicBezTo>
                    <a:pt x="382" y="1"/>
                    <a:pt x="245" y="45"/>
                    <a:pt x="120" y="117"/>
                  </a:cubicBezTo>
                  <a:cubicBezTo>
                    <a:pt x="1" y="188"/>
                    <a:pt x="298" y="343"/>
                    <a:pt x="263" y="522"/>
                  </a:cubicBezTo>
                  <a:cubicBezTo>
                    <a:pt x="321" y="560"/>
                    <a:pt x="434" y="615"/>
                    <a:pt x="474" y="615"/>
                  </a:cubicBezTo>
                  <a:cubicBezTo>
                    <a:pt x="483" y="615"/>
                    <a:pt x="489" y="612"/>
                    <a:pt x="489" y="605"/>
                  </a:cubicBezTo>
                  <a:cubicBezTo>
                    <a:pt x="370" y="117"/>
                    <a:pt x="775" y="295"/>
                    <a:pt x="918" y="153"/>
                  </a:cubicBezTo>
                  <a:cubicBezTo>
                    <a:pt x="793" y="45"/>
                    <a:pt x="656" y="1"/>
                    <a:pt x="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8" name="Google Shape;708;p4"/>
            <p:cNvSpPr/>
            <p:nvPr/>
          </p:nvSpPr>
          <p:spPr>
            <a:xfrm>
              <a:off x="789907" y="-1402995"/>
              <a:ext cx="25216" cy="19283"/>
            </a:xfrm>
            <a:custGeom>
              <a:avLst/>
              <a:gdLst/>
              <a:ahLst/>
              <a:cxnLst/>
              <a:rect l="l" t="t" r="r" b="b"/>
              <a:pathLst>
                <a:path w="799" h="611" extrusionOk="0">
                  <a:moveTo>
                    <a:pt x="691" y="0"/>
                  </a:moveTo>
                  <a:cubicBezTo>
                    <a:pt x="620" y="60"/>
                    <a:pt x="524" y="143"/>
                    <a:pt x="453" y="215"/>
                  </a:cubicBezTo>
                  <a:cubicBezTo>
                    <a:pt x="358" y="417"/>
                    <a:pt x="0" y="238"/>
                    <a:pt x="24" y="596"/>
                  </a:cubicBezTo>
                  <a:cubicBezTo>
                    <a:pt x="65" y="606"/>
                    <a:pt x="104" y="611"/>
                    <a:pt x="141" y="611"/>
                  </a:cubicBezTo>
                  <a:cubicBezTo>
                    <a:pt x="400" y="611"/>
                    <a:pt x="590" y="381"/>
                    <a:pt x="798" y="215"/>
                  </a:cubicBezTo>
                  <a:cubicBezTo>
                    <a:pt x="762" y="143"/>
                    <a:pt x="715" y="84"/>
                    <a:pt x="6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9" name="Google Shape;709;p4"/>
            <p:cNvSpPr/>
            <p:nvPr/>
          </p:nvSpPr>
          <p:spPr>
            <a:xfrm>
              <a:off x="680555" y="-1384596"/>
              <a:ext cx="33485" cy="22502"/>
            </a:xfrm>
            <a:custGeom>
              <a:avLst/>
              <a:gdLst/>
              <a:ahLst/>
              <a:cxnLst/>
              <a:rect l="l" t="t" r="r" b="b"/>
              <a:pathLst>
                <a:path w="1061" h="713" extrusionOk="0">
                  <a:moveTo>
                    <a:pt x="810" y="1"/>
                  </a:moveTo>
                  <a:lnTo>
                    <a:pt x="810" y="1"/>
                  </a:lnTo>
                  <a:cubicBezTo>
                    <a:pt x="671" y="94"/>
                    <a:pt x="531" y="143"/>
                    <a:pt x="380" y="143"/>
                  </a:cubicBezTo>
                  <a:cubicBezTo>
                    <a:pt x="338" y="143"/>
                    <a:pt x="295" y="139"/>
                    <a:pt x="251" y="132"/>
                  </a:cubicBezTo>
                  <a:lnTo>
                    <a:pt x="251" y="132"/>
                  </a:lnTo>
                  <a:cubicBezTo>
                    <a:pt x="13" y="334"/>
                    <a:pt x="1" y="548"/>
                    <a:pt x="275" y="703"/>
                  </a:cubicBezTo>
                  <a:cubicBezTo>
                    <a:pt x="290" y="710"/>
                    <a:pt x="304" y="712"/>
                    <a:pt x="316" y="712"/>
                  </a:cubicBezTo>
                  <a:cubicBezTo>
                    <a:pt x="441" y="712"/>
                    <a:pt x="364" y="378"/>
                    <a:pt x="527" y="378"/>
                  </a:cubicBezTo>
                  <a:cubicBezTo>
                    <a:pt x="547" y="378"/>
                    <a:pt x="569" y="383"/>
                    <a:pt x="596" y="394"/>
                  </a:cubicBezTo>
                  <a:cubicBezTo>
                    <a:pt x="846" y="394"/>
                    <a:pt x="1060" y="358"/>
                    <a:pt x="8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0" name="Google Shape;710;p4"/>
            <p:cNvSpPr/>
            <p:nvPr/>
          </p:nvSpPr>
          <p:spPr>
            <a:xfrm>
              <a:off x="718521" y="-1381692"/>
              <a:ext cx="18021" cy="19062"/>
            </a:xfrm>
            <a:custGeom>
              <a:avLst/>
              <a:gdLst/>
              <a:ahLst/>
              <a:cxnLst/>
              <a:rect l="l" t="t" r="r" b="b"/>
              <a:pathLst>
                <a:path w="571" h="604" extrusionOk="0">
                  <a:moveTo>
                    <a:pt x="392" y="1"/>
                  </a:moveTo>
                  <a:cubicBezTo>
                    <a:pt x="378" y="1"/>
                    <a:pt x="362" y="2"/>
                    <a:pt x="345" y="4"/>
                  </a:cubicBezTo>
                  <a:cubicBezTo>
                    <a:pt x="334" y="28"/>
                    <a:pt x="298" y="40"/>
                    <a:pt x="286" y="63"/>
                  </a:cubicBezTo>
                  <a:cubicBezTo>
                    <a:pt x="203" y="206"/>
                    <a:pt x="0" y="325"/>
                    <a:pt x="167" y="552"/>
                  </a:cubicBezTo>
                  <a:cubicBezTo>
                    <a:pt x="207" y="589"/>
                    <a:pt x="238" y="603"/>
                    <a:pt x="262" y="603"/>
                  </a:cubicBezTo>
                  <a:cubicBezTo>
                    <a:pt x="331" y="603"/>
                    <a:pt x="349" y="485"/>
                    <a:pt x="393" y="432"/>
                  </a:cubicBezTo>
                  <a:cubicBezTo>
                    <a:pt x="453" y="385"/>
                    <a:pt x="524" y="337"/>
                    <a:pt x="560" y="266"/>
                  </a:cubicBezTo>
                  <a:cubicBezTo>
                    <a:pt x="571" y="104"/>
                    <a:pt x="532" y="1"/>
                    <a:pt x="3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1" name="Google Shape;711;p4"/>
            <p:cNvSpPr/>
            <p:nvPr/>
          </p:nvSpPr>
          <p:spPr>
            <a:xfrm>
              <a:off x="717385" y="-1392485"/>
              <a:ext cx="23702" cy="12056"/>
            </a:xfrm>
            <a:custGeom>
              <a:avLst/>
              <a:gdLst/>
              <a:ahLst/>
              <a:cxnLst/>
              <a:rect l="l" t="t" r="r" b="b"/>
              <a:pathLst>
                <a:path w="751" h="382" extrusionOk="0">
                  <a:moveTo>
                    <a:pt x="310" y="1"/>
                  </a:moveTo>
                  <a:cubicBezTo>
                    <a:pt x="84" y="132"/>
                    <a:pt x="0" y="263"/>
                    <a:pt x="322" y="382"/>
                  </a:cubicBezTo>
                  <a:cubicBezTo>
                    <a:pt x="393" y="286"/>
                    <a:pt x="751" y="286"/>
                    <a:pt x="429" y="12"/>
                  </a:cubicBezTo>
                  <a:cubicBezTo>
                    <a:pt x="381" y="1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2" name="Google Shape;712;p4"/>
            <p:cNvSpPr/>
            <p:nvPr/>
          </p:nvSpPr>
          <p:spPr>
            <a:xfrm>
              <a:off x="615922" y="-1151311"/>
              <a:ext cx="51506" cy="33201"/>
            </a:xfrm>
            <a:custGeom>
              <a:avLst/>
              <a:gdLst/>
              <a:ahLst/>
              <a:cxnLst/>
              <a:rect l="l" t="t" r="r" b="b"/>
              <a:pathLst>
                <a:path w="1632" h="1052" extrusionOk="0">
                  <a:moveTo>
                    <a:pt x="1300" y="1"/>
                  </a:moveTo>
                  <a:cubicBezTo>
                    <a:pt x="1269" y="1"/>
                    <a:pt x="1237" y="16"/>
                    <a:pt x="1203" y="50"/>
                  </a:cubicBezTo>
                  <a:cubicBezTo>
                    <a:pt x="1112" y="133"/>
                    <a:pt x="1026" y="275"/>
                    <a:pt x="909" y="275"/>
                  </a:cubicBezTo>
                  <a:cubicBezTo>
                    <a:pt x="859" y="275"/>
                    <a:pt x="803" y="249"/>
                    <a:pt x="739" y="181"/>
                  </a:cubicBezTo>
                  <a:cubicBezTo>
                    <a:pt x="459" y="202"/>
                    <a:pt x="471" y="700"/>
                    <a:pt x="187" y="700"/>
                  </a:cubicBezTo>
                  <a:cubicBezTo>
                    <a:pt x="156" y="700"/>
                    <a:pt x="122" y="694"/>
                    <a:pt x="84" y="681"/>
                  </a:cubicBezTo>
                  <a:lnTo>
                    <a:pt x="72" y="693"/>
                  </a:lnTo>
                  <a:cubicBezTo>
                    <a:pt x="13" y="752"/>
                    <a:pt x="1" y="824"/>
                    <a:pt x="13" y="907"/>
                  </a:cubicBezTo>
                  <a:cubicBezTo>
                    <a:pt x="37" y="991"/>
                    <a:pt x="96" y="1038"/>
                    <a:pt x="179" y="1050"/>
                  </a:cubicBezTo>
                  <a:cubicBezTo>
                    <a:pt x="188" y="1051"/>
                    <a:pt x="196" y="1051"/>
                    <a:pt x="204" y="1051"/>
                  </a:cubicBezTo>
                  <a:cubicBezTo>
                    <a:pt x="382" y="1051"/>
                    <a:pt x="570" y="891"/>
                    <a:pt x="761" y="891"/>
                  </a:cubicBezTo>
                  <a:cubicBezTo>
                    <a:pt x="856" y="891"/>
                    <a:pt x="952" y="931"/>
                    <a:pt x="1049" y="1050"/>
                  </a:cubicBezTo>
                  <a:cubicBezTo>
                    <a:pt x="1203" y="955"/>
                    <a:pt x="1346" y="883"/>
                    <a:pt x="1501" y="788"/>
                  </a:cubicBezTo>
                  <a:lnTo>
                    <a:pt x="1632" y="574"/>
                  </a:lnTo>
                  <a:cubicBezTo>
                    <a:pt x="1561" y="395"/>
                    <a:pt x="1156" y="407"/>
                    <a:pt x="1406" y="50"/>
                  </a:cubicBezTo>
                  <a:cubicBezTo>
                    <a:pt x="1368" y="19"/>
                    <a:pt x="1334" y="1"/>
                    <a:pt x="13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3" name="Google Shape;713;p4"/>
            <p:cNvSpPr/>
            <p:nvPr/>
          </p:nvSpPr>
          <p:spPr>
            <a:xfrm>
              <a:off x="653888" y="-1162356"/>
              <a:ext cx="28215" cy="17958"/>
            </a:xfrm>
            <a:custGeom>
              <a:avLst/>
              <a:gdLst/>
              <a:ahLst/>
              <a:cxnLst/>
              <a:rect l="l" t="t" r="r" b="b"/>
              <a:pathLst>
                <a:path w="894" h="569" extrusionOk="0">
                  <a:moveTo>
                    <a:pt x="497" y="0"/>
                  </a:moveTo>
                  <a:cubicBezTo>
                    <a:pt x="453" y="0"/>
                    <a:pt x="402" y="10"/>
                    <a:pt x="346" y="31"/>
                  </a:cubicBezTo>
                  <a:lnTo>
                    <a:pt x="346" y="55"/>
                  </a:lnTo>
                  <a:cubicBezTo>
                    <a:pt x="238" y="150"/>
                    <a:pt x="107" y="90"/>
                    <a:pt x="0" y="162"/>
                  </a:cubicBezTo>
                  <a:cubicBezTo>
                    <a:pt x="0" y="257"/>
                    <a:pt x="12" y="329"/>
                    <a:pt x="12" y="412"/>
                  </a:cubicBezTo>
                  <a:lnTo>
                    <a:pt x="227" y="412"/>
                  </a:lnTo>
                  <a:cubicBezTo>
                    <a:pt x="240" y="408"/>
                    <a:pt x="253" y="406"/>
                    <a:pt x="266" y="406"/>
                  </a:cubicBezTo>
                  <a:cubicBezTo>
                    <a:pt x="395" y="406"/>
                    <a:pt x="533" y="569"/>
                    <a:pt x="677" y="569"/>
                  </a:cubicBezTo>
                  <a:cubicBezTo>
                    <a:pt x="748" y="569"/>
                    <a:pt x="820" y="529"/>
                    <a:pt x="893" y="412"/>
                  </a:cubicBezTo>
                  <a:cubicBezTo>
                    <a:pt x="795" y="206"/>
                    <a:pt x="705" y="0"/>
                    <a:pt x="4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4" name="Google Shape;714;p4"/>
            <p:cNvSpPr/>
            <p:nvPr/>
          </p:nvSpPr>
          <p:spPr>
            <a:xfrm>
              <a:off x="664018" y="-1165165"/>
              <a:ext cx="23323" cy="15843"/>
            </a:xfrm>
            <a:custGeom>
              <a:avLst/>
              <a:gdLst/>
              <a:ahLst/>
              <a:cxnLst/>
              <a:rect l="l" t="t" r="r" b="b"/>
              <a:pathLst>
                <a:path w="739" h="502" extrusionOk="0">
                  <a:moveTo>
                    <a:pt x="441" y="1"/>
                  </a:moveTo>
                  <a:cubicBezTo>
                    <a:pt x="418" y="4"/>
                    <a:pt x="395" y="6"/>
                    <a:pt x="371" y="6"/>
                  </a:cubicBezTo>
                  <a:cubicBezTo>
                    <a:pt x="327" y="6"/>
                    <a:pt x="283" y="1"/>
                    <a:pt x="239" y="1"/>
                  </a:cubicBezTo>
                  <a:cubicBezTo>
                    <a:pt x="152" y="1"/>
                    <a:pt x="69" y="18"/>
                    <a:pt x="1" y="120"/>
                  </a:cubicBezTo>
                  <a:cubicBezTo>
                    <a:pt x="18" y="116"/>
                    <a:pt x="34" y="115"/>
                    <a:pt x="50" y="115"/>
                  </a:cubicBezTo>
                  <a:cubicBezTo>
                    <a:pt x="281" y="115"/>
                    <a:pt x="302" y="502"/>
                    <a:pt x="540" y="502"/>
                  </a:cubicBezTo>
                  <a:cubicBezTo>
                    <a:pt x="547" y="502"/>
                    <a:pt x="554" y="502"/>
                    <a:pt x="560" y="501"/>
                  </a:cubicBezTo>
                  <a:cubicBezTo>
                    <a:pt x="596" y="465"/>
                    <a:pt x="632" y="418"/>
                    <a:pt x="656" y="382"/>
                  </a:cubicBezTo>
                  <a:cubicBezTo>
                    <a:pt x="739" y="144"/>
                    <a:pt x="596" y="60"/>
                    <a:pt x="4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5" name="Google Shape;715;p4"/>
            <p:cNvSpPr/>
            <p:nvPr/>
          </p:nvSpPr>
          <p:spPr>
            <a:xfrm>
              <a:off x="678314" y="-1169804"/>
              <a:ext cx="13918" cy="16317"/>
            </a:xfrm>
            <a:custGeom>
              <a:avLst/>
              <a:gdLst/>
              <a:ahLst/>
              <a:cxnLst/>
              <a:rect l="l" t="t" r="r" b="b"/>
              <a:pathLst>
                <a:path w="441" h="517" extrusionOk="0">
                  <a:moveTo>
                    <a:pt x="125" y="0"/>
                  </a:moveTo>
                  <a:cubicBezTo>
                    <a:pt x="89" y="0"/>
                    <a:pt x="51" y="6"/>
                    <a:pt x="12" y="17"/>
                  </a:cubicBezTo>
                  <a:cubicBezTo>
                    <a:pt x="12" y="53"/>
                    <a:pt x="12" y="88"/>
                    <a:pt x="0" y="136"/>
                  </a:cubicBezTo>
                  <a:cubicBezTo>
                    <a:pt x="72" y="267"/>
                    <a:pt x="143" y="386"/>
                    <a:pt x="226" y="517"/>
                  </a:cubicBezTo>
                  <a:cubicBezTo>
                    <a:pt x="357" y="517"/>
                    <a:pt x="429" y="434"/>
                    <a:pt x="441" y="267"/>
                  </a:cubicBezTo>
                  <a:lnTo>
                    <a:pt x="441" y="148"/>
                  </a:lnTo>
                  <a:cubicBezTo>
                    <a:pt x="350" y="57"/>
                    <a:pt x="244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6" name="Google Shape;716;p4"/>
            <p:cNvSpPr/>
            <p:nvPr/>
          </p:nvSpPr>
          <p:spPr>
            <a:xfrm>
              <a:off x="603141" y="-1121582"/>
              <a:ext cx="18841" cy="16190"/>
            </a:xfrm>
            <a:custGeom>
              <a:avLst/>
              <a:gdLst/>
              <a:ahLst/>
              <a:cxnLst/>
              <a:rect l="l" t="t" r="r" b="b"/>
              <a:pathLst>
                <a:path w="597" h="513" extrusionOk="0">
                  <a:moveTo>
                    <a:pt x="489" y="1"/>
                  </a:moveTo>
                  <a:cubicBezTo>
                    <a:pt x="1" y="49"/>
                    <a:pt x="311" y="311"/>
                    <a:pt x="382" y="513"/>
                  </a:cubicBezTo>
                  <a:cubicBezTo>
                    <a:pt x="537" y="430"/>
                    <a:pt x="596" y="287"/>
                    <a:pt x="596" y="108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7" name="Google Shape;717;p4"/>
            <p:cNvSpPr/>
            <p:nvPr/>
          </p:nvSpPr>
          <p:spPr>
            <a:xfrm>
              <a:off x="727168" y="-1400375"/>
              <a:ext cx="28183" cy="29445"/>
            </a:xfrm>
            <a:custGeom>
              <a:avLst/>
              <a:gdLst/>
              <a:ahLst/>
              <a:cxnLst/>
              <a:rect l="l" t="t" r="r" b="b"/>
              <a:pathLst>
                <a:path w="893" h="933" extrusionOk="0">
                  <a:moveTo>
                    <a:pt x="572" y="1"/>
                  </a:moveTo>
                  <a:cubicBezTo>
                    <a:pt x="417" y="84"/>
                    <a:pt x="262" y="179"/>
                    <a:pt x="107" y="262"/>
                  </a:cubicBezTo>
                  <a:cubicBezTo>
                    <a:pt x="238" y="441"/>
                    <a:pt x="60" y="513"/>
                    <a:pt x="0" y="632"/>
                  </a:cubicBezTo>
                  <a:cubicBezTo>
                    <a:pt x="9" y="631"/>
                    <a:pt x="17" y="631"/>
                    <a:pt x="25" y="631"/>
                  </a:cubicBezTo>
                  <a:cubicBezTo>
                    <a:pt x="173" y="631"/>
                    <a:pt x="227" y="734"/>
                    <a:pt x="238" y="870"/>
                  </a:cubicBezTo>
                  <a:cubicBezTo>
                    <a:pt x="341" y="914"/>
                    <a:pt x="420" y="933"/>
                    <a:pt x="482" y="933"/>
                  </a:cubicBezTo>
                  <a:cubicBezTo>
                    <a:pt x="787" y="933"/>
                    <a:pt x="665" y="468"/>
                    <a:pt x="774" y="251"/>
                  </a:cubicBezTo>
                  <a:lnTo>
                    <a:pt x="869" y="251"/>
                  </a:lnTo>
                  <a:cubicBezTo>
                    <a:pt x="893" y="12"/>
                    <a:pt x="726" y="12"/>
                    <a:pt x="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8" name="Google Shape;718;p4"/>
            <p:cNvSpPr/>
            <p:nvPr/>
          </p:nvSpPr>
          <p:spPr>
            <a:xfrm>
              <a:off x="1048786" y="-1463872"/>
              <a:ext cx="7922" cy="8300"/>
            </a:xfrm>
            <a:custGeom>
              <a:avLst/>
              <a:gdLst/>
              <a:ahLst/>
              <a:cxnLst/>
              <a:rect l="l" t="t" r="r" b="b"/>
              <a:pathLst>
                <a:path w="251" h="263" extrusionOk="0">
                  <a:moveTo>
                    <a:pt x="108" y="0"/>
                  </a:moveTo>
                  <a:cubicBezTo>
                    <a:pt x="72" y="24"/>
                    <a:pt x="1" y="60"/>
                    <a:pt x="1" y="60"/>
                  </a:cubicBezTo>
                  <a:cubicBezTo>
                    <a:pt x="13" y="131"/>
                    <a:pt x="60" y="191"/>
                    <a:pt x="84" y="262"/>
                  </a:cubicBezTo>
                  <a:cubicBezTo>
                    <a:pt x="132" y="239"/>
                    <a:pt x="191" y="227"/>
                    <a:pt x="203" y="179"/>
                  </a:cubicBezTo>
                  <a:cubicBezTo>
                    <a:pt x="251" y="84"/>
                    <a:pt x="203" y="24"/>
                    <a:pt x="1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9" name="Google Shape;719;p4"/>
            <p:cNvSpPr/>
            <p:nvPr/>
          </p:nvSpPr>
          <p:spPr>
            <a:xfrm>
              <a:off x="549048" y="-1279188"/>
              <a:ext cx="24459" cy="17642"/>
            </a:xfrm>
            <a:custGeom>
              <a:avLst/>
              <a:gdLst/>
              <a:ahLst/>
              <a:cxnLst/>
              <a:rect l="l" t="t" r="r" b="b"/>
              <a:pathLst>
                <a:path w="775" h="559" extrusionOk="0">
                  <a:moveTo>
                    <a:pt x="446" y="0"/>
                  </a:moveTo>
                  <a:cubicBezTo>
                    <a:pt x="172" y="0"/>
                    <a:pt x="200" y="353"/>
                    <a:pt x="0" y="530"/>
                  </a:cubicBezTo>
                  <a:cubicBezTo>
                    <a:pt x="69" y="550"/>
                    <a:pt x="131" y="559"/>
                    <a:pt x="187" y="559"/>
                  </a:cubicBezTo>
                  <a:cubicBezTo>
                    <a:pt x="435" y="559"/>
                    <a:pt x="577" y="388"/>
                    <a:pt x="703" y="232"/>
                  </a:cubicBezTo>
                  <a:cubicBezTo>
                    <a:pt x="774" y="125"/>
                    <a:pt x="596" y="30"/>
                    <a:pt x="512" y="6"/>
                  </a:cubicBezTo>
                  <a:cubicBezTo>
                    <a:pt x="489" y="2"/>
                    <a:pt x="466" y="0"/>
                    <a:pt x="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0" name="Google Shape;720;p4"/>
            <p:cNvSpPr/>
            <p:nvPr/>
          </p:nvSpPr>
          <p:spPr>
            <a:xfrm>
              <a:off x="534405" y="-1296293"/>
              <a:ext cx="9026" cy="12624"/>
            </a:xfrm>
            <a:custGeom>
              <a:avLst/>
              <a:gdLst/>
              <a:ahLst/>
              <a:cxnLst/>
              <a:rect l="l" t="t" r="r" b="b"/>
              <a:pathLst>
                <a:path w="286" h="400" extrusionOk="0">
                  <a:moveTo>
                    <a:pt x="226" y="1"/>
                  </a:moveTo>
                  <a:lnTo>
                    <a:pt x="107" y="120"/>
                  </a:lnTo>
                  <a:cubicBezTo>
                    <a:pt x="95" y="215"/>
                    <a:pt x="0" y="298"/>
                    <a:pt x="95" y="382"/>
                  </a:cubicBezTo>
                  <a:cubicBezTo>
                    <a:pt x="101" y="393"/>
                    <a:pt x="119" y="399"/>
                    <a:pt x="137" y="399"/>
                  </a:cubicBezTo>
                  <a:cubicBezTo>
                    <a:pt x="155" y="399"/>
                    <a:pt x="173" y="393"/>
                    <a:pt x="179" y="382"/>
                  </a:cubicBezTo>
                  <a:cubicBezTo>
                    <a:pt x="286" y="286"/>
                    <a:pt x="286" y="155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1" name="Google Shape;721;p4"/>
            <p:cNvSpPr/>
            <p:nvPr/>
          </p:nvSpPr>
          <p:spPr>
            <a:xfrm>
              <a:off x="524622" y="-1275370"/>
              <a:ext cx="11298" cy="8237"/>
            </a:xfrm>
            <a:custGeom>
              <a:avLst/>
              <a:gdLst/>
              <a:ahLst/>
              <a:cxnLst/>
              <a:rect l="l" t="t" r="r" b="b"/>
              <a:pathLst>
                <a:path w="358" h="261" extrusionOk="0">
                  <a:moveTo>
                    <a:pt x="191" y="1"/>
                  </a:moveTo>
                  <a:cubicBezTo>
                    <a:pt x="142" y="1"/>
                    <a:pt x="94" y="41"/>
                    <a:pt x="48" y="100"/>
                  </a:cubicBezTo>
                  <a:cubicBezTo>
                    <a:pt x="36" y="111"/>
                    <a:pt x="1" y="183"/>
                    <a:pt x="12" y="207"/>
                  </a:cubicBezTo>
                  <a:cubicBezTo>
                    <a:pt x="42" y="247"/>
                    <a:pt x="72" y="260"/>
                    <a:pt x="103" y="260"/>
                  </a:cubicBezTo>
                  <a:cubicBezTo>
                    <a:pt x="162" y="260"/>
                    <a:pt x="222" y="213"/>
                    <a:pt x="279" y="213"/>
                  </a:cubicBezTo>
                  <a:cubicBezTo>
                    <a:pt x="289" y="213"/>
                    <a:pt x="300" y="215"/>
                    <a:pt x="310" y="219"/>
                  </a:cubicBezTo>
                  <a:lnTo>
                    <a:pt x="346" y="183"/>
                  </a:lnTo>
                  <a:cubicBezTo>
                    <a:pt x="358" y="159"/>
                    <a:pt x="346" y="123"/>
                    <a:pt x="310" y="100"/>
                  </a:cubicBezTo>
                  <a:cubicBezTo>
                    <a:pt x="272" y="29"/>
                    <a:pt x="232" y="1"/>
                    <a:pt x="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2" name="Google Shape;722;p4"/>
            <p:cNvSpPr/>
            <p:nvPr/>
          </p:nvSpPr>
          <p:spPr>
            <a:xfrm>
              <a:off x="534405" y="-1272245"/>
              <a:ext cx="9026" cy="10194"/>
            </a:xfrm>
            <a:custGeom>
              <a:avLst/>
              <a:gdLst/>
              <a:ahLst/>
              <a:cxnLst/>
              <a:rect l="l" t="t" r="r" b="b"/>
              <a:pathLst>
                <a:path w="286" h="323" extrusionOk="0">
                  <a:moveTo>
                    <a:pt x="0" y="1"/>
                  </a:moveTo>
                  <a:lnTo>
                    <a:pt x="0" y="120"/>
                  </a:lnTo>
                  <a:cubicBezTo>
                    <a:pt x="48" y="227"/>
                    <a:pt x="95" y="322"/>
                    <a:pt x="238" y="322"/>
                  </a:cubicBezTo>
                  <a:cubicBezTo>
                    <a:pt x="262" y="310"/>
                    <a:pt x="286" y="263"/>
                    <a:pt x="286" y="239"/>
                  </a:cubicBezTo>
                  <a:cubicBezTo>
                    <a:pt x="238" y="72"/>
                    <a:pt x="107" y="7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3" name="Google Shape;723;p4"/>
            <p:cNvSpPr/>
            <p:nvPr/>
          </p:nvSpPr>
          <p:spPr>
            <a:xfrm>
              <a:off x="541916" y="-1252710"/>
              <a:ext cx="8679" cy="6817"/>
            </a:xfrm>
            <a:custGeom>
              <a:avLst/>
              <a:gdLst/>
              <a:ahLst/>
              <a:cxnLst/>
              <a:rect l="l" t="t" r="r" b="b"/>
              <a:pathLst>
                <a:path w="275" h="216" extrusionOk="0">
                  <a:moveTo>
                    <a:pt x="143" y="1"/>
                  </a:moveTo>
                  <a:cubicBezTo>
                    <a:pt x="107" y="25"/>
                    <a:pt x="48" y="48"/>
                    <a:pt x="36" y="96"/>
                  </a:cubicBezTo>
                  <a:cubicBezTo>
                    <a:pt x="0" y="167"/>
                    <a:pt x="48" y="215"/>
                    <a:pt x="107" y="215"/>
                  </a:cubicBezTo>
                  <a:cubicBezTo>
                    <a:pt x="155" y="203"/>
                    <a:pt x="203" y="167"/>
                    <a:pt x="226" y="120"/>
                  </a:cubicBezTo>
                  <a:cubicBezTo>
                    <a:pt x="274" y="48"/>
                    <a:pt x="215" y="25"/>
                    <a:pt x="1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4" name="Google Shape;724;p4"/>
            <p:cNvSpPr/>
            <p:nvPr/>
          </p:nvSpPr>
          <p:spPr>
            <a:xfrm>
              <a:off x="513355" y="-1253089"/>
              <a:ext cx="10541" cy="7922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0" y="1"/>
                  </a:moveTo>
                  <a:cubicBezTo>
                    <a:pt x="60" y="167"/>
                    <a:pt x="167" y="251"/>
                    <a:pt x="334" y="251"/>
                  </a:cubicBezTo>
                  <a:cubicBezTo>
                    <a:pt x="334" y="1"/>
                    <a:pt x="167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727168" y="-1348902"/>
              <a:ext cx="14675" cy="11677"/>
            </a:xfrm>
            <a:custGeom>
              <a:avLst/>
              <a:gdLst/>
              <a:ahLst/>
              <a:cxnLst/>
              <a:rect l="l" t="t" r="r" b="b"/>
              <a:pathLst>
                <a:path w="465" h="370" extrusionOk="0">
                  <a:moveTo>
                    <a:pt x="238" y="1"/>
                  </a:moveTo>
                  <a:cubicBezTo>
                    <a:pt x="107" y="72"/>
                    <a:pt x="0" y="179"/>
                    <a:pt x="24" y="370"/>
                  </a:cubicBezTo>
                  <a:cubicBezTo>
                    <a:pt x="191" y="370"/>
                    <a:pt x="345" y="298"/>
                    <a:pt x="464" y="132"/>
                  </a:cubicBezTo>
                  <a:cubicBezTo>
                    <a:pt x="417" y="36"/>
                    <a:pt x="322" y="13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749322" y="-1332744"/>
              <a:ext cx="12435" cy="8300"/>
            </a:xfrm>
            <a:custGeom>
              <a:avLst/>
              <a:gdLst/>
              <a:ahLst/>
              <a:cxnLst/>
              <a:rect l="l" t="t" r="r" b="b"/>
              <a:pathLst>
                <a:path w="394" h="263" extrusionOk="0">
                  <a:moveTo>
                    <a:pt x="191" y="1"/>
                  </a:moveTo>
                  <a:cubicBezTo>
                    <a:pt x="1" y="1"/>
                    <a:pt x="12" y="120"/>
                    <a:pt x="84" y="263"/>
                  </a:cubicBezTo>
                  <a:cubicBezTo>
                    <a:pt x="97" y="261"/>
                    <a:pt x="112" y="260"/>
                    <a:pt x="127" y="260"/>
                  </a:cubicBezTo>
                  <a:cubicBezTo>
                    <a:pt x="146" y="260"/>
                    <a:pt x="166" y="261"/>
                    <a:pt x="187" y="261"/>
                  </a:cubicBezTo>
                  <a:cubicBezTo>
                    <a:pt x="257" y="261"/>
                    <a:pt x="326" y="251"/>
                    <a:pt x="358" y="155"/>
                  </a:cubicBezTo>
                  <a:cubicBezTo>
                    <a:pt x="393" y="13"/>
                    <a:pt x="262" y="24"/>
                    <a:pt x="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7" name="Google Shape;727;p4"/>
            <p:cNvSpPr/>
            <p:nvPr/>
          </p:nvSpPr>
          <p:spPr>
            <a:xfrm>
              <a:off x="687687" y="-1311379"/>
              <a:ext cx="12056" cy="9373"/>
            </a:xfrm>
            <a:custGeom>
              <a:avLst/>
              <a:gdLst/>
              <a:ahLst/>
              <a:cxnLst/>
              <a:rect l="l" t="t" r="r" b="b"/>
              <a:pathLst>
                <a:path w="382" h="297" extrusionOk="0">
                  <a:moveTo>
                    <a:pt x="235" y="0"/>
                  </a:moveTo>
                  <a:cubicBezTo>
                    <a:pt x="170" y="0"/>
                    <a:pt x="106" y="66"/>
                    <a:pt x="49" y="74"/>
                  </a:cubicBezTo>
                  <a:cubicBezTo>
                    <a:pt x="25" y="74"/>
                    <a:pt x="13" y="98"/>
                    <a:pt x="13" y="121"/>
                  </a:cubicBezTo>
                  <a:cubicBezTo>
                    <a:pt x="1" y="157"/>
                    <a:pt x="13" y="181"/>
                    <a:pt x="49" y="217"/>
                  </a:cubicBezTo>
                  <a:cubicBezTo>
                    <a:pt x="107" y="233"/>
                    <a:pt x="171" y="296"/>
                    <a:pt x="237" y="296"/>
                  </a:cubicBezTo>
                  <a:cubicBezTo>
                    <a:pt x="265" y="296"/>
                    <a:pt x="294" y="285"/>
                    <a:pt x="322" y="252"/>
                  </a:cubicBezTo>
                  <a:cubicBezTo>
                    <a:pt x="382" y="193"/>
                    <a:pt x="382" y="109"/>
                    <a:pt x="322" y="50"/>
                  </a:cubicBezTo>
                  <a:cubicBezTo>
                    <a:pt x="293" y="13"/>
                    <a:pt x="264" y="0"/>
                    <a:pt x="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8" name="Google Shape;728;p4"/>
            <p:cNvSpPr/>
            <p:nvPr/>
          </p:nvSpPr>
          <p:spPr>
            <a:xfrm>
              <a:off x="677178" y="-1316964"/>
              <a:ext cx="12056" cy="12435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55" y="1"/>
                  </a:moveTo>
                  <a:lnTo>
                    <a:pt x="155" y="1"/>
                  </a:lnTo>
                  <a:cubicBezTo>
                    <a:pt x="1" y="191"/>
                    <a:pt x="262" y="251"/>
                    <a:pt x="262" y="394"/>
                  </a:cubicBezTo>
                  <a:lnTo>
                    <a:pt x="382" y="394"/>
                  </a:lnTo>
                  <a:lnTo>
                    <a:pt x="382" y="251"/>
                  </a:lnTo>
                  <a:cubicBezTo>
                    <a:pt x="286" y="167"/>
                    <a:pt x="215" y="96"/>
                    <a:pt x="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9" name="Google Shape;729;p4"/>
            <p:cNvSpPr/>
            <p:nvPr/>
          </p:nvSpPr>
          <p:spPr>
            <a:xfrm>
              <a:off x="597902" y="-1298913"/>
              <a:ext cx="12813" cy="13161"/>
            </a:xfrm>
            <a:custGeom>
              <a:avLst/>
              <a:gdLst/>
              <a:ahLst/>
              <a:cxnLst/>
              <a:rect l="l" t="t" r="r" b="b"/>
              <a:pathLst>
                <a:path w="406" h="417" extrusionOk="0">
                  <a:moveTo>
                    <a:pt x="310" y="0"/>
                  </a:moveTo>
                  <a:cubicBezTo>
                    <a:pt x="155" y="12"/>
                    <a:pt x="0" y="84"/>
                    <a:pt x="12" y="417"/>
                  </a:cubicBezTo>
                  <a:cubicBezTo>
                    <a:pt x="191" y="322"/>
                    <a:pt x="346" y="298"/>
                    <a:pt x="393" y="119"/>
                  </a:cubicBezTo>
                  <a:cubicBezTo>
                    <a:pt x="405" y="84"/>
                    <a:pt x="346" y="0"/>
                    <a:pt x="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0" name="Google Shape;730;p4"/>
            <p:cNvSpPr/>
            <p:nvPr/>
          </p:nvSpPr>
          <p:spPr>
            <a:xfrm>
              <a:off x="499816" y="-1060705"/>
              <a:ext cx="16948" cy="10951"/>
            </a:xfrm>
            <a:custGeom>
              <a:avLst/>
              <a:gdLst/>
              <a:ahLst/>
              <a:cxnLst/>
              <a:rect l="l" t="t" r="r" b="b"/>
              <a:pathLst>
                <a:path w="537" h="347" extrusionOk="0">
                  <a:moveTo>
                    <a:pt x="317" y="0"/>
                  </a:moveTo>
                  <a:cubicBezTo>
                    <a:pt x="198" y="0"/>
                    <a:pt x="92" y="84"/>
                    <a:pt x="1" y="203"/>
                  </a:cubicBezTo>
                  <a:cubicBezTo>
                    <a:pt x="13" y="203"/>
                    <a:pt x="25" y="215"/>
                    <a:pt x="48" y="215"/>
                  </a:cubicBezTo>
                  <a:cubicBezTo>
                    <a:pt x="72" y="227"/>
                    <a:pt x="84" y="227"/>
                    <a:pt x="108" y="227"/>
                  </a:cubicBezTo>
                  <a:cubicBezTo>
                    <a:pt x="203" y="263"/>
                    <a:pt x="322" y="298"/>
                    <a:pt x="429" y="346"/>
                  </a:cubicBezTo>
                  <a:cubicBezTo>
                    <a:pt x="406" y="227"/>
                    <a:pt x="537" y="72"/>
                    <a:pt x="429" y="25"/>
                  </a:cubicBezTo>
                  <a:cubicBezTo>
                    <a:pt x="391" y="8"/>
                    <a:pt x="353" y="0"/>
                    <a:pt x="3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1" name="Google Shape;731;p4"/>
            <p:cNvSpPr/>
            <p:nvPr/>
          </p:nvSpPr>
          <p:spPr>
            <a:xfrm>
              <a:off x="550563" y="-1097534"/>
              <a:ext cx="11677" cy="16948"/>
            </a:xfrm>
            <a:custGeom>
              <a:avLst/>
              <a:gdLst/>
              <a:ahLst/>
              <a:cxnLst/>
              <a:rect l="l" t="t" r="r" b="b"/>
              <a:pathLst>
                <a:path w="370" h="537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25"/>
                    <a:pt x="0" y="108"/>
                    <a:pt x="12" y="346"/>
                  </a:cubicBezTo>
                  <a:cubicBezTo>
                    <a:pt x="24" y="537"/>
                    <a:pt x="238" y="489"/>
                    <a:pt x="369" y="501"/>
                  </a:cubicBezTo>
                  <a:cubicBezTo>
                    <a:pt x="262" y="346"/>
                    <a:pt x="262" y="168"/>
                    <a:pt x="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2" name="Google Shape;732;p4"/>
            <p:cNvSpPr/>
            <p:nvPr/>
          </p:nvSpPr>
          <p:spPr>
            <a:xfrm>
              <a:off x="562209" y="-1106939"/>
              <a:ext cx="14297" cy="13918"/>
            </a:xfrm>
            <a:custGeom>
              <a:avLst/>
              <a:gdLst/>
              <a:ahLst/>
              <a:cxnLst/>
              <a:rect l="l" t="t" r="r" b="b"/>
              <a:pathLst>
                <a:path w="453" h="441" extrusionOk="0">
                  <a:moveTo>
                    <a:pt x="167" y="0"/>
                  </a:moveTo>
                  <a:cubicBezTo>
                    <a:pt x="114" y="0"/>
                    <a:pt x="59" y="78"/>
                    <a:pt x="0" y="311"/>
                  </a:cubicBezTo>
                  <a:cubicBezTo>
                    <a:pt x="51" y="408"/>
                    <a:pt x="100" y="441"/>
                    <a:pt x="149" y="441"/>
                  </a:cubicBezTo>
                  <a:cubicBezTo>
                    <a:pt x="247" y="441"/>
                    <a:pt x="343" y="311"/>
                    <a:pt x="444" y="311"/>
                  </a:cubicBezTo>
                  <a:cubicBezTo>
                    <a:pt x="447" y="311"/>
                    <a:pt x="450" y="311"/>
                    <a:pt x="453" y="311"/>
                  </a:cubicBezTo>
                  <a:cubicBezTo>
                    <a:pt x="353" y="257"/>
                    <a:pt x="263" y="0"/>
                    <a:pt x="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3" name="Google Shape;733;p4"/>
            <p:cNvSpPr/>
            <p:nvPr/>
          </p:nvSpPr>
          <p:spPr>
            <a:xfrm>
              <a:off x="576095" y="-1112935"/>
              <a:ext cx="14707" cy="7922"/>
            </a:xfrm>
            <a:custGeom>
              <a:avLst/>
              <a:gdLst/>
              <a:ahLst/>
              <a:cxnLst/>
              <a:rect l="l" t="t" r="r" b="b"/>
              <a:pathLst>
                <a:path w="466" h="251" extrusionOk="0">
                  <a:moveTo>
                    <a:pt x="263" y="1"/>
                  </a:moveTo>
                  <a:cubicBezTo>
                    <a:pt x="167" y="13"/>
                    <a:pt x="96" y="25"/>
                    <a:pt x="1" y="37"/>
                  </a:cubicBezTo>
                  <a:cubicBezTo>
                    <a:pt x="60" y="203"/>
                    <a:pt x="215" y="215"/>
                    <a:pt x="346" y="251"/>
                  </a:cubicBezTo>
                  <a:lnTo>
                    <a:pt x="465" y="132"/>
                  </a:lnTo>
                  <a:cubicBezTo>
                    <a:pt x="417" y="13"/>
                    <a:pt x="322" y="37"/>
                    <a:pt x="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4" name="Google Shape;734;p4"/>
            <p:cNvSpPr/>
            <p:nvPr/>
          </p:nvSpPr>
          <p:spPr>
            <a:xfrm>
              <a:off x="584363" y="-1117448"/>
              <a:ext cx="13571" cy="8679"/>
            </a:xfrm>
            <a:custGeom>
              <a:avLst/>
              <a:gdLst/>
              <a:ahLst/>
              <a:cxnLst/>
              <a:rect l="l" t="t" r="r" b="b"/>
              <a:pathLst>
                <a:path w="430" h="275" extrusionOk="0">
                  <a:moveTo>
                    <a:pt x="310" y="1"/>
                  </a:moveTo>
                  <a:lnTo>
                    <a:pt x="1" y="144"/>
                  </a:lnTo>
                  <a:cubicBezTo>
                    <a:pt x="60" y="180"/>
                    <a:pt x="132" y="227"/>
                    <a:pt x="203" y="275"/>
                  </a:cubicBezTo>
                  <a:cubicBezTo>
                    <a:pt x="263" y="203"/>
                    <a:pt x="429" y="168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5" name="Google Shape;735;p4"/>
            <p:cNvSpPr/>
            <p:nvPr/>
          </p:nvSpPr>
          <p:spPr>
            <a:xfrm>
              <a:off x="670803" y="-1173087"/>
              <a:ext cx="21051" cy="8332"/>
            </a:xfrm>
            <a:custGeom>
              <a:avLst/>
              <a:gdLst/>
              <a:ahLst/>
              <a:cxnLst/>
              <a:rect l="l" t="t" r="r" b="b"/>
              <a:pathLst>
                <a:path w="667" h="264" extrusionOk="0">
                  <a:moveTo>
                    <a:pt x="378" y="1"/>
                  </a:moveTo>
                  <a:cubicBezTo>
                    <a:pt x="295" y="1"/>
                    <a:pt x="183" y="45"/>
                    <a:pt x="0" y="121"/>
                  </a:cubicBezTo>
                  <a:cubicBezTo>
                    <a:pt x="83" y="133"/>
                    <a:pt x="167" y="133"/>
                    <a:pt x="238" y="133"/>
                  </a:cubicBezTo>
                  <a:cubicBezTo>
                    <a:pt x="381" y="180"/>
                    <a:pt x="524" y="216"/>
                    <a:pt x="667" y="264"/>
                  </a:cubicBezTo>
                  <a:cubicBezTo>
                    <a:pt x="551" y="80"/>
                    <a:pt x="490" y="1"/>
                    <a:pt x="3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6" name="Google Shape;736;p4"/>
            <p:cNvSpPr/>
            <p:nvPr/>
          </p:nvSpPr>
          <p:spPr>
            <a:xfrm>
              <a:off x="755350" y="-1376643"/>
              <a:ext cx="35347" cy="20577"/>
            </a:xfrm>
            <a:custGeom>
              <a:avLst/>
              <a:gdLst/>
              <a:ahLst/>
              <a:cxnLst/>
              <a:rect l="l" t="t" r="r" b="b"/>
              <a:pathLst>
                <a:path w="1120" h="652" extrusionOk="0">
                  <a:moveTo>
                    <a:pt x="663" y="1"/>
                  </a:moveTo>
                  <a:cubicBezTo>
                    <a:pt x="416" y="1"/>
                    <a:pt x="196" y="134"/>
                    <a:pt x="0" y="368"/>
                  </a:cubicBezTo>
                  <a:cubicBezTo>
                    <a:pt x="83" y="439"/>
                    <a:pt x="119" y="523"/>
                    <a:pt x="119" y="630"/>
                  </a:cubicBezTo>
                  <a:cubicBezTo>
                    <a:pt x="147" y="645"/>
                    <a:pt x="174" y="652"/>
                    <a:pt x="200" y="652"/>
                  </a:cubicBezTo>
                  <a:cubicBezTo>
                    <a:pt x="291" y="652"/>
                    <a:pt x="366" y="567"/>
                    <a:pt x="441" y="511"/>
                  </a:cubicBezTo>
                  <a:cubicBezTo>
                    <a:pt x="484" y="345"/>
                    <a:pt x="588" y="319"/>
                    <a:pt x="702" y="319"/>
                  </a:cubicBezTo>
                  <a:cubicBezTo>
                    <a:pt x="755" y="319"/>
                    <a:pt x="811" y="325"/>
                    <a:pt x="864" y="325"/>
                  </a:cubicBezTo>
                  <a:cubicBezTo>
                    <a:pt x="976" y="325"/>
                    <a:pt x="1076" y="299"/>
                    <a:pt x="1119" y="142"/>
                  </a:cubicBezTo>
                  <a:cubicBezTo>
                    <a:pt x="958" y="45"/>
                    <a:pt x="806" y="1"/>
                    <a:pt x="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7" name="Google Shape;737;p4"/>
            <p:cNvSpPr/>
            <p:nvPr/>
          </p:nvSpPr>
          <p:spPr>
            <a:xfrm>
              <a:off x="731302" y="-1392485"/>
              <a:ext cx="30834" cy="28656"/>
            </a:xfrm>
            <a:custGeom>
              <a:avLst/>
              <a:gdLst/>
              <a:ahLst/>
              <a:cxnLst/>
              <a:rect l="l" t="t" r="r" b="b"/>
              <a:pathLst>
                <a:path w="977" h="908" extrusionOk="0">
                  <a:moveTo>
                    <a:pt x="655" y="1"/>
                  </a:moveTo>
                  <a:cubicBezTo>
                    <a:pt x="493" y="185"/>
                    <a:pt x="566" y="634"/>
                    <a:pt x="232" y="634"/>
                  </a:cubicBezTo>
                  <a:cubicBezTo>
                    <a:pt x="199" y="634"/>
                    <a:pt x="161" y="629"/>
                    <a:pt x="119" y="620"/>
                  </a:cubicBezTo>
                  <a:cubicBezTo>
                    <a:pt x="71" y="679"/>
                    <a:pt x="36" y="727"/>
                    <a:pt x="0" y="774"/>
                  </a:cubicBezTo>
                  <a:cubicBezTo>
                    <a:pt x="60" y="874"/>
                    <a:pt x="119" y="908"/>
                    <a:pt x="179" y="908"/>
                  </a:cubicBezTo>
                  <a:cubicBezTo>
                    <a:pt x="308" y="908"/>
                    <a:pt x="438" y="752"/>
                    <a:pt x="571" y="752"/>
                  </a:cubicBezTo>
                  <a:cubicBezTo>
                    <a:pt x="599" y="752"/>
                    <a:pt x="627" y="758"/>
                    <a:pt x="655" y="774"/>
                  </a:cubicBezTo>
                  <a:cubicBezTo>
                    <a:pt x="976" y="501"/>
                    <a:pt x="572" y="251"/>
                    <a:pt x="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8" name="Google Shape;738;p4"/>
            <p:cNvSpPr/>
            <p:nvPr/>
          </p:nvSpPr>
          <p:spPr>
            <a:xfrm>
              <a:off x="747808" y="-1360548"/>
              <a:ext cx="21461" cy="16569"/>
            </a:xfrm>
            <a:custGeom>
              <a:avLst/>
              <a:gdLst/>
              <a:ahLst/>
              <a:cxnLst/>
              <a:rect l="l" t="t" r="r" b="b"/>
              <a:pathLst>
                <a:path w="680" h="525" extrusionOk="0">
                  <a:moveTo>
                    <a:pt x="680" y="1"/>
                  </a:moveTo>
                  <a:cubicBezTo>
                    <a:pt x="584" y="24"/>
                    <a:pt x="465" y="72"/>
                    <a:pt x="358" y="120"/>
                  </a:cubicBezTo>
                  <a:cubicBezTo>
                    <a:pt x="1" y="251"/>
                    <a:pt x="168" y="382"/>
                    <a:pt x="358" y="524"/>
                  </a:cubicBezTo>
                  <a:cubicBezTo>
                    <a:pt x="465" y="382"/>
                    <a:pt x="584" y="263"/>
                    <a:pt x="680" y="132"/>
                  </a:cubicBezTo>
                  <a:lnTo>
                    <a:pt x="6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9" name="Google Shape;739;p4"/>
            <p:cNvSpPr/>
            <p:nvPr/>
          </p:nvSpPr>
          <p:spPr>
            <a:xfrm>
              <a:off x="600900" y="-1129093"/>
              <a:ext cx="18084" cy="23702"/>
            </a:xfrm>
            <a:custGeom>
              <a:avLst/>
              <a:gdLst/>
              <a:ahLst/>
              <a:cxnLst/>
              <a:rect l="l" t="t" r="r" b="b"/>
              <a:pathLst>
                <a:path w="573" h="751" extrusionOk="0">
                  <a:moveTo>
                    <a:pt x="572" y="1"/>
                  </a:moveTo>
                  <a:cubicBezTo>
                    <a:pt x="441" y="156"/>
                    <a:pt x="1" y="37"/>
                    <a:pt x="239" y="489"/>
                  </a:cubicBezTo>
                  <a:cubicBezTo>
                    <a:pt x="239" y="584"/>
                    <a:pt x="155" y="656"/>
                    <a:pt x="239" y="751"/>
                  </a:cubicBezTo>
                  <a:lnTo>
                    <a:pt x="453" y="751"/>
                  </a:lnTo>
                  <a:cubicBezTo>
                    <a:pt x="548" y="596"/>
                    <a:pt x="203" y="310"/>
                    <a:pt x="560" y="239"/>
                  </a:cubicBezTo>
                  <a:cubicBezTo>
                    <a:pt x="560" y="168"/>
                    <a:pt x="560" y="72"/>
                    <a:pt x="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0" name="Google Shape;740;p4"/>
            <p:cNvSpPr/>
            <p:nvPr/>
          </p:nvSpPr>
          <p:spPr>
            <a:xfrm>
              <a:off x="600143" y="-1113692"/>
              <a:ext cx="12056" cy="9152"/>
            </a:xfrm>
            <a:custGeom>
              <a:avLst/>
              <a:gdLst/>
              <a:ahLst/>
              <a:cxnLst/>
              <a:rect l="l" t="t" r="r" b="b"/>
              <a:pathLst>
                <a:path w="382" h="290" extrusionOk="0">
                  <a:moveTo>
                    <a:pt x="239" y="1"/>
                  </a:moveTo>
                  <a:cubicBezTo>
                    <a:pt x="156" y="84"/>
                    <a:pt x="1" y="108"/>
                    <a:pt x="60" y="287"/>
                  </a:cubicBezTo>
                  <a:cubicBezTo>
                    <a:pt x="65" y="289"/>
                    <a:pt x="72" y="290"/>
                    <a:pt x="81" y="290"/>
                  </a:cubicBezTo>
                  <a:cubicBezTo>
                    <a:pt x="119" y="290"/>
                    <a:pt x="191" y="273"/>
                    <a:pt x="239" y="263"/>
                  </a:cubicBezTo>
                  <a:cubicBezTo>
                    <a:pt x="251" y="168"/>
                    <a:pt x="382" y="96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1" name="Google Shape;741;p4"/>
            <p:cNvSpPr/>
            <p:nvPr/>
          </p:nvSpPr>
          <p:spPr>
            <a:xfrm>
              <a:off x="832733" y="-1399870"/>
              <a:ext cx="13192" cy="7385"/>
            </a:xfrm>
            <a:custGeom>
              <a:avLst/>
              <a:gdLst/>
              <a:ahLst/>
              <a:cxnLst/>
              <a:rect l="l" t="t" r="r" b="b"/>
              <a:pathLst>
                <a:path w="418" h="234" extrusionOk="0">
                  <a:moveTo>
                    <a:pt x="249" y="1"/>
                  </a:moveTo>
                  <a:cubicBezTo>
                    <a:pt x="164" y="1"/>
                    <a:pt x="85" y="73"/>
                    <a:pt x="1" y="116"/>
                  </a:cubicBezTo>
                  <a:cubicBezTo>
                    <a:pt x="56" y="199"/>
                    <a:pt x="125" y="234"/>
                    <a:pt x="195" y="234"/>
                  </a:cubicBezTo>
                  <a:cubicBezTo>
                    <a:pt x="245" y="234"/>
                    <a:pt x="297" y="217"/>
                    <a:pt x="346" y="187"/>
                  </a:cubicBezTo>
                  <a:cubicBezTo>
                    <a:pt x="406" y="163"/>
                    <a:pt x="417" y="80"/>
                    <a:pt x="358" y="44"/>
                  </a:cubicBezTo>
                  <a:cubicBezTo>
                    <a:pt x="320" y="13"/>
                    <a:pt x="284" y="1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2" name="Google Shape;742;p4"/>
            <p:cNvSpPr/>
            <p:nvPr/>
          </p:nvSpPr>
          <p:spPr>
            <a:xfrm>
              <a:off x="516732" y="-1232828"/>
              <a:ext cx="13950" cy="7953"/>
            </a:xfrm>
            <a:custGeom>
              <a:avLst/>
              <a:gdLst/>
              <a:ahLst/>
              <a:cxnLst/>
              <a:rect l="l" t="t" r="r" b="b"/>
              <a:pathLst>
                <a:path w="442" h="252" extrusionOk="0">
                  <a:moveTo>
                    <a:pt x="202" y="0"/>
                  </a:moveTo>
                  <a:cubicBezTo>
                    <a:pt x="156" y="0"/>
                    <a:pt x="107" y="5"/>
                    <a:pt x="60" y="5"/>
                  </a:cubicBezTo>
                  <a:cubicBezTo>
                    <a:pt x="40" y="5"/>
                    <a:pt x="20" y="4"/>
                    <a:pt x="1" y="2"/>
                  </a:cubicBezTo>
                  <a:lnTo>
                    <a:pt x="1" y="2"/>
                  </a:lnTo>
                  <a:cubicBezTo>
                    <a:pt x="143" y="73"/>
                    <a:pt x="298" y="168"/>
                    <a:pt x="441" y="252"/>
                  </a:cubicBezTo>
                  <a:cubicBezTo>
                    <a:pt x="418" y="32"/>
                    <a:pt x="318" y="0"/>
                    <a:pt x="2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3" name="Google Shape;743;p4"/>
            <p:cNvSpPr/>
            <p:nvPr/>
          </p:nvSpPr>
          <p:spPr>
            <a:xfrm>
              <a:off x="646377" y="-1163082"/>
              <a:ext cx="17674" cy="7795"/>
            </a:xfrm>
            <a:custGeom>
              <a:avLst/>
              <a:gdLst/>
              <a:ahLst/>
              <a:cxnLst/>
              <a:rect l="l" t="t" r="r" b="b"/>
              <a:pathLst>
                <a:path w="560" h="247" extrusionOk="0">
                  <a:moveTo>
                    <a:pt x="272" y="1"/>
                  </a:moveTo>
                  <a:cubicBezTo>
                    <a:pt x="168" y="1"/>
                    <a:pt x="79" y="67"/>
                    <a:pt x="0" y="185"/>
                  </a:cubicBezTo>
                  <a:lnTo>
                    <a:pt x="215" y="185"/>
                  </a:lnTo>
                  <a:cubicBezTo>
                    <a:pt x="277" y="224"/>
                    <a:pt x="335" y="247"/>
                    <a:pt x="385" y="247"/>
                  </a:cubicBezTo>
                  <a:cubicBezTo>
                    <a:pt x="458" y="247"/>
                    <a:pt x="517" y="198"/>
                    <a:pt x="560" y="78"/>
                  </a:cubicBezTo>
                  <a:cubicBezTo>
                    <a:pt x="524" y="66"/>
                    <a:pt x="488" y="66"/>
                    <a:pt x="441" y="54"/>
                  </a:cubicBezTo>
                  <a:cubicBezTo>
                    <a:pt x="380" y="18"/>
                    <a:pt x="324" y="1"/>
                    <a:pt x="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744" name="Google Shape;744;p4"/>
          <p:cNvGrpSpPr/>
          <p:nvPr/>
        </p:nvGrpSpPr>
        <p:grpSpPr>
          <a:xfrm flipH="1">
            <a:off x="11715758" y="2588510"/>
            <a:ext cx="1441904" cy="3523609"/>
            <a:chOff x="-76200" y="2841948"/>
            <a:chExt cx="988244" cy="1811242"/>
          </a:xfrm>
        </p:grpSpPr>
        <p:sp>
          <p:nvSpPr>
            <p:cNvPr id="745" name="Google Shape;745;p4"/>
            <p:cNvSpPr/>
            <p:nvPr/>
          </p:nvSpPr>
          <p:spPr>
            <a:xfrm>
              <a:off x="70329" y="2859653"/>
              <a:ext cx="129301" cy="126903"/>
            </a:xfrm>
            <a:custGeom>
              <a:avLst/>
              <a:gdLst/>
              <a:ahLst/>
              <a:cxnLst/>
              <a:rect l="l" t="t" r="r" b="b"/>
              <a:pathLst>
                <a:path w="4097" h="4021" extrusionOk="0">
                  <a:moveTo>
                    <a:pt x="2202" y="1"/>
                  </a:moveTo>
                  <a:cubicBezTo>
                    <a:pt x="1836" y="1"/>
                    <a:pt x="1460" y="125"/>
                    <a:pt x="1132" y="382"/>
                  </a:cubicBezTo>
                  <a:cubicBezTo>
                    <a:pt x="180" y="1144"/>
                    <a:pt x="1" y="2156"/>
                    <a:pt x="656" y="3191"/>
                  </a:cubicBezTo>
                  <a:cubicBezTo>
                    <a:pt x="1012" y="3764"/>
                    <a:pt x="1382" y="4021"/>
                    <a:pt x="1813" y="4021"/>
                  </a:cubicBezTo>
                  <a:cubicBezTo>
                    <a:pt x="2188" y="4021"/>
                    <a:pt x="2610" y="3826"/>
                    <a:pt x="3108" y="3477"/>
                  </a:cubicBezTo>
                  <a:cubicBezTo>
                    <a:pt x="3930" y="2906"/>
                    <a:pt x="4097" y="1656"/>
                    <a:pt x="3597" y="810"/>
                  </a:cubicBezTo>
                  <a:cubicBezTo>
                    <a:pt x="3282" y="281"/>
                    <a:pt x="2753" y="1"/>
                    <a:pt x="2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6" name="Google Shape;746;p4"/>
            <p:cNvSpPr/>
            <p:nvPr/>
          </p:nvSpPr>
          <p:spPr>
            <a:xfrm>
              <a:off x="-13082" y="3502574"/>
              <a:ext cx="110523" cy="109324"/>
            </a:xfrm>
            <a:custGeom>
              <a:avLst/>
              <a:gdLst/>
              <a:ahLst/>
              <a:cxnLst/>
              <a:rect l="l" t="t" r="r" b="b"/>
              <a:pathLst>
                <a:path w="3502" h="3464" extrusionOk="0">
                  <a:moveTo>
                    <a:pt x="1782" y="1"/>
                  </a:moveTo>
                  <a:cubicBezTo>
                    <a:pt x="1437" y="1"/>
                    <a:pt x="1085" y="121"/>
                    <a:pt x="787" y="369"/>
                  </a:cubicBezTo>
                  <a:cubicBezTo>
                    <a:pt x="120" y="929"/>
                    <a:pt x="1" y="1917"/>
                    <a:pt x="489" y="2715"/>
                  </a:cubicBezTo>
                  <a:cubicBezTo>
                    <a:pt x="795" y="3206"/>
                    <a:pt x="1267" y="3463"/>
                    <a:pt x="1750" y="3463"/>
                  </a:cubicBezTo>
                  <a:cubicBezTo>
                    <a:pt x="2075" y="3463"/>
                    <a:pt x="2404" y="3347"/>
                    <a:pt x="2692" y="3108"/>
                  </a:cubicBezTo>
                  <a:cubicBezTo>
                    <a:pt x="3346" y="2560"/>
                    <a:pt x="3501" y="1441"/>
                    <a:pt x="3025" y="679"/>
                  </a:cubicBezTo>
                  <a:cubicBezTo>
                    <a:pt x="2734" y="235"/>
                    <a:pt x="2264" y="1"/>
                    <a:pt x="1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7" name="Google Shape;747;p4"/>
            <p:cNvSpPr/>
            <p:nvPr/>
          </p:nvSpPr>
          <p:spPr>
            <a:xfrm>
              <a:off x="66195" y="3837511"/>
              <a:ext cx="117656" cy="98373"/>
            </a:xfrm>
            <a:custGeom>
              <a:avLst/>
              <a:gdLst/>
              <a:ahLst/>
              <a:cxnLst/>
              <a:rect l="l" t="t" r="r" b="b"/>
              <a:pathLst>
                <a:path w="3728" h="3117" extrusionOk="0">
                  <a:moveTo>
                    <a:pt x="1313" y="0"/>
                  </a:moveTo>
                  <a:cubicBezTo>
                    <a:pt x="870" y="0"/>
                    <a:pt x="501" y="260"/>
                    <a:pt x="275" y="734"/>
                  </a:cubicBezTo>
                  <a:cubicBezTo>
                    <a:pt x="1" y="1270"/>
                    <a:pt x="37" y="1829"/>
                    <a:pt x="275" y="2282"/>
                  </a:cubicBezTo>
                  <a:cubicBezTo>
                    <a:pt x="579" y="2829"/>
                    <a:pt x="1123" y="3116"/>
                    <a:pt x="1719" y="3116"/>
                  </a:cubicBezTo>
                  <a:cubicBezTo>
                    <a:pt x="1940" y="3116"/>
                    <a:pt x="2169" y="3076"/>
                    <a:pt x="2394" y="2996"/>
                  </a:cubicBezTo>
                  <a:cubicBezTo>
                    <a:pt x="3442" y="2627"/>
                    <a:pt x="3728" y="1305"/>
                    <a:pt x="2894" y="543"/>
                  </a:cubicBezTo>
                  <a:cubicBezTo>
                    <a:pt x="2537" y="222"/>
                    <a:pt x="2001" y="127"/>
                    <a:pt x="1525" y="19"/>
                  </a:cubicBezTo>
                  <a:cubicBezTo>
                    <a:pt x="1453" y="6"/>
                    <a:pt x="1382" y="0"/>
                    <a:pt x="1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8" name="Google Shape;748;p4"/>
            <p:cNvSpPr/>
            <p:nvPr/>
          </p:nvSpPr>
          <p:spPr>
            <a:xfrm>
              <a:off x="213891" y="3451733"/>
              <a:ext cx="102223" cy="108503"/>
            </a:xfrm>
            <a:custGeom>
              <a:avLst/>
              <a:gdLst/>
              <a:ahLst/>
              <a:cxnLst/>
              <a:rect l="l" t="t" r="r" b="b"/>
              <a:pathLst>
                <a:path w="3239" h="3438" extrusionOk="0">
                  <a:moveTo>
                    <a:pt x="1577" y="0"/>
                  </a:moveTo>
                  <a:cubicBezTo>
                    <a:pt x="1358" y="0"/>
                    <a:pt x="1144" y="66"/>
                    <a:pt x="965" y="206"/>
                  </a:cubicBezTo>
                  <a:cubicBezTo>
                    <a:pt x="238" y="754"/>
                    <a:pt x="0" y="2028"/>
                    <a:pt x="453" y="2778"/>
                  </a:cubicBezTo>
                  <a:cubicBezTo>
                    <a:pt x="726" y="3207"/>
                    <a:pt x="1160" y="3438"/>
                    <a:pt x="1601" y="3438"/>
                  </a:cubicBezTo>
                  <a:cubicBezTo>
                    <a:pt x="1870" y="3438"/>
                    <a:pt x="2142" y="3351"/>
                    <a:pt x="2381" y="3171"/>
                  </a:cubicBezTo>
                  <a:cubicBezTo>
                    <a:pt x="3060" y="2635"/>
                    <a:pt x="3239" y="1516"/>
                    <a:pt x="2750" y="718"/>
                  </a:cubicBezTo>
                  <a:cubicBezTo>
                    <a:pt x="2474" y="259"/>
                    <a:pt x="2013" y="0"/>
                    <a:pt x="1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-48018" y="4135492"/>
              <a:ext cx="106357" cy="105000"/>
            </a:xfrm>
            <a:custGeom>
              <a:avLst/>
              <a:gdLst/>
              <a:ahLst/>
              <a:cxnLst/>
              <a:rect l="l" t="t" r="r" b="b"/>
              <a:pathLst>
                <a:path w="3370" h="3327" extrusionOk="0">
                  <a:moveTo>
                    <a:pt x="1464" y="1"/>
                  </a:moveTo>
                  <a:cubicBezTo>
                    <a:pt x="1275" y="1"/>
                    <a:pt x="1108" y="44"/>
                    <a:pt x="989" y="138"/>
                  </a:cubicBezTo>
                  <a:cubicBezTo>
                    <a:pt x="239" y="698"/>
                    <a:pt x="0" y="1936"/>
                    <a:pt x="477" y="2698"/>
                  </a:cubicBezTo>
                  <a:cubicBezTo>
                    <a:pt x="739" y="3112"/>
                    <a:pt x="1125" y="3326"/>
                    <a:pt x="1538" y="3326"/>
                  </a:cubicBezTo>
                  <a:cubicBezTo>
                    <a:pt x="1838" y="3326"/>
                    <a:pt x="2151" y="3214"/>
                    <a:pt x="2441" y="2984"/>
                  </a:cubicBezTo>
                  <a:cubicBezTo>
                    <a:pt x="3156" y="2412"/>
                    <a:pt x="3370" y="1519"/>
                    <a:pt x="2965" y="805"/>
                  </a:cubicBezTo>
                  <a:cubicBezTo>
                    <a:pt x="2676" y="332"/>
                    <a:pt x="1988" y="1"/>
                    <a:pt x="1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754214" y="4482358"/>
              <a:ext cx="96605" cy="114153"/>
            </a:xfrm>
            <a:custGeom>
              <a:avLst/>
              <a:gdLst/>
              <a:ahLst/>
              <a:cxnLst/>
              <a:rect l="l" t="t" r="r" b="b"/>
              <a:pathLst>
                <a:path w="3061" h="3617" extrusionOk="0">
                  <a:moveTo>
                    <a:pt x="1184" y="0"/>
                  </a:moveTo>
                  <a:cubicBezTo>
                    <a:pt x="761" y="0"/>
                    <a:pt x="490" y="364"/>
                    <a:pt x="405" y="1041"/>
                  </a:cubicBezTo>
                  <a:cubicBezTo>
                    <a:pt x="393" y="1232"/>
                    <a:pt x="274" y="1410"/>
                    <a:pt x="203" y="1601"/>
                  </a:cubicBezTo>
                  <a:cubicBezTo>
                    <a:pt x="0" y="2172"/>
                    <a:pt x="24" y="2720"/>
                    <a:pt x="405" y="3185"/>
                  </a:cubicBezTo>
                  <a:cubicBezTo>
                    <a:pt x="654" y="3474"/>
                    <a:pt x="947" y="3617"/>
                    <a:pt x="1261" y="3617"/>
                  </a:cubicBezTo>
                  <a:cubicBezTo>
                    <a:pt x="1412" y="3617"/>
                    <a:pt x="1568" y="3584"/>
                    <a:pt x="1727" y="3518"/>
                  </a:cubicBezTo>
                  <a:cubicBezTo>
                    <a:pt x="2679" y="3161"/>
                    <a:pt x="3060" y="1815"/>
                    <a:pt x="2501" y="768"/>
                  </a:cubicBezTo>
                  <a:cubicBezTo>
                    <a:pt x="2262" y="577"/>
                    <a:pt x="2060" y="339"/>
                    <a:pt x="1774" y="184"/>
                  </a:cubicBezTo>
                  <a:cubicBezTo>
                    <a:pt x="1554" y="60"/>
                    <a:pt x="1357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241316" y="3227632"/>
              <a:ext cx="103359" cy="103675"/>
            </a:xfrm>
            <a:custGeom>
              <a:avLst/>
              <a:gdLst/>
              <a:ahLst/>
              <a:cxnLst/>
              <a:rect l="l" t="t" r="r" b="b"/>
              <a:pathLst>
                <a:path w="3275" h="3285" extrusionOk="0">
                  <a:moveTo>
                    <a:pt x="1604" y="0"/>
                  </a:moveTo>
                  <a:cubicBezTo>
                    <a:pt x="1355" y="0"/>
                    <a:pt x="1102" y="77"/>
                    <a:pt x="869" y="235"/>
                  </a:cubicBezTo>
                  <a:cubicBezTo>
                    <a:pt x="215" y="699"/>
                    <a:pt x="0" y="1699"/>
                    <a:pt x="417" y="2461"/>
                  </a:cubicBezTo>
                  <a:cubicBezTo>
                    <a:pt x="707" y="2986"/>
                    <a:pt x="1218" y="3284"/>
                    <a:pt x="1721" y="3284"/>
                  </a:cubicBezTo>
                  <a:cubicBezTo>
                    <a:pt x="1982" y="3284"/>
                    <a:pt x="2241" y="3204"/>
                    <a:pt x="2465" y="3033"/>
                  </a:cubicBezTo>
                  <a:cubicBezTo>
                    <a:pt x="3144" y="2521"/>
                    <a:pt x="3274" y="1640"/>
                    <a:pt x="2798" y="771"/>
                  </a:cubicBezTo>
                  <a:cubicBezTo>
                    <a:pt x="2519" y="267"/>
                    <a:pt x="2069" y="0"/>
                    <a:pt x="16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246208" y="4555386"/>
              <a:ext cx="101087" cy="97804"/>
            </a:xfrm>
            <a:custGeom>
              <a:avLst/>
              <a:gdLst/>
              <a:ahLst/>
              <a:cxnLst/>
              <a:rect l="l" t="t" r="r" b="b"/>
              <a:pathLst>
                <a:path w="3203" h="3099" extrusionOk="0">
                  <a:moveTo>
                    <a:pt x="1956" y="0"/>
                  </a:moveTo>
                  <a:cubicBezTo>
                    <a:pt x="1278" y="0"/>
                    <a:pt x="253" y="826"/>
                    <a:pt x="131" y="1537"/>
                  </a:cubicBezTo>
                  <a:cubicBezTo>
                    <a:pt x="0" y="2252"/>
                    <a:pt x="369" y="2990"/>
                    <a:pt x="1024" y="3085"/>
                  </a:cubicBezTo>
                  <a:cubicBezTo>
                    <a:pt x="1106" y="3095"/>
                    <a:pt x="1187" y="3099"/>
                    <a:pt x="1268" y="3099"/>
                  </a:cubicBezTo>
                  <a:cubicBezTo>
                    <a:pt x="1694" y="3099"/>
                    <a:pt x="2095" y="2986"/>
                    <a:pt x="2346" y="2966"/>
                  </a:cubicBezTo>
                  <a:cubicBezTo>
                    <a:pt x="2989" y="2418"/>
                    <a:pt x="3203" y="1918"/>
                    <a:pt x="3108" y="1311"/>
                  </a:cubicBezTo>
                  <a:cubicBezTo>
                    <a:pt x="3000" y="704"/>
                    <a:pt x="2548" y="109"/>
                    <a:pt x="2096" y="13"/>
                  </a:cubicBezTo>
                  <a:cubicBezTo>
                    <a:pt x="2051" y="5"/>
                    <a:pt x="2005" y="0"/>
                    <a:pt x="19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-76200" y="3254993"/>
              <a:ext cx="100361" cy="106452"/>
            </a:xfrm>
            <a:custGeom>
              <a:avLst/>
              <a:gdLst/>
              <a:ahLst/>
              <a:cxnLst/>
              <a:rect l="l" t="t" r="r" b="b"/>
              <a:pathLst>
                <a:path w="3180" h="3373" extrusionOk="0">
                  <a:moveTo>
                    <a:pt x="1541" y="0"/>
                  </a:moveTo>
                  <a:cubicBezTo>
                    <a:pt x="1317" y="0"/>
                    <a:pt x="1094" y="73"/>
                    <a:pt x="893" y="225"/>
                  </a:cubicBezTo>
                  <a:cubicBezTo>
                    <a:pt x="274" y="666"/>
                    <a:pt x="0" y="1928"/>
                    <a:pt x="393" y="2630"/>
                  </a:cubicBezTo>
                  <a:cubicBezTo>
                    <a:pt x="651" y="3106"/>
                    <a:pt x="1123" y="3372"/>
                    <a:pt x="1602" y="3372"/>
                  </a:cubicBezTo>
                  <a:cubicBezTo>
                    <a:pt x="1854" y="3372"/>
                    <a:pt x="2108" y="3298"/>
                    <a:pt x="2334" y="3142"/>
                  </a:cubicBezTo>
                  <a:cubicBezTo>
                    <a:pt x="3025" y="2666"/>
                    <a:pt x="3179" y="1630"/>
                    <a:pt x="2715" y="797"/>
                  </a:cubicBezTo>
                  <a:cubicBezTo>
                    <a:pt x="2431" y="283"/>
                    <a:pt x="1984" y="0"/>
                    <a:pt x="1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394630" y="3493107"/>
              <a:ext cx="99603" cy="98877"/>
            </a:xfrm>
            <a:custGeom>
              <a:avLst/>
              <a:gdLst/>
              <a:ahLst/>
              <a:cxnLst/>
              <a:rect l="l" t="t" r="r" b="b"/>
              <a:pathLst>
                <a:path w="3156" h="3133" extrusionOk="0">
                  <a:moveTo>
                    <a:pt x="1211" y="0"/>
                  </a:moveTo>
                  <a:cubicBezTo>
                    <a:pt x="700" y="0"/>
                    <a:pt x="259" y="399"/>
                    <a:pt x="131" y="1074"/>
                  </a:cubicBezTo>
                  <a:cubicBezTo>
                    <a:pt x="0" y="1729"/>
                    <a:pt x="250" y="2455"/>
                    <a:pt x="738" y="2836"/>
                  </a:cubicBezTo>
                  <a:cubicBezTo>
                    <a:pt x="985" y="3032"/>
                    <a:pt x="1269" y="3133"/>
                    <a:pt x="1563" y="3133"/>
                  </a:cubicBezTo>
                  <a:cubicBezTo>
                    <a:pt x="1877" y="3133"/>
                    <a:pt x="2204" y="3017"/>
                    <a:pt x="2512" y="2777"/>
                  </a:cubicBezTo>
                  <a:cubicBezTo>
                    <a:pt x="2858" y="2479"/>
                    <a:pt x="3155" y="2038"/>
                    <a:pt x="3096" y="1384"/>
                  </a:cubicBezTo>
                  <a:cubicBezTo>
                    <a:pt x="3024" y="788"/>
                    <a:pt x="2679" y="491"/>
                    <a:pt x="2167" y="372"/>
                  </a:cubicBezTo>
                  <a:cubicBezTo>
                    <a:pt x="2048" y="336"/>
                    <a:pt x="1929" y="264"/>
                    <a:pt x="1834" y="193"/>
                  </a:cubicBezTo>
                  <a:cubicBezTo>
                    <a:pt x="1625" y="62"/>
                    <a:pt x="1413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523864" y="4487692"/>
              <a:ext cx="102633" cy="91808"/>
            </a:xfrm>
            <a:custGeom>
              <a:avLst/>
              <a:gdLst/>
              <a:ahLst/>
              <a:cxnLst/>
              <a:rect l="l" t="t" r="r" b="b"/>
              <a:pathLst>
                <a:path w="3252" h="2909" extrusionOk="0">
                  <a:moveTo>
                    <a:pt x="1797" y="1"/>
                  </a:moveTo>
                  <a:cubicBezTo>
                    <a:pt x="1601" y="1"/>
                    <a:pt x="1413" y="123"/>
                    <a:pt x="1215" y="134"/>
                  </a:cubicBezTo>
                  <a:cubicBezTo>
                    <a:pt x="537" y="182"/>
                    <a:pt x="25" y="753"/>
                    <a:pt x="13" y="1503"/>
                  </a:cubicBezTo>
                  <a:cubicBezTo>
                    <a:pt x="1" y="2254"/>
                    <a:pt x="441" y="2896"/>
                    <a:pt x="1108" y="2908"/>
                  </a:cubicBezTo>
                  <a:cubicBezTo>
                    <a:pt x="1124" y="2909"/>
                    <a:pt x="1139" y="2909"/>
                    <a:pt x="1155" y="2909"/>
                  </a:cubicBezTo>
                  <a:cubicBezTo>
                    <a:pt x="1591" y="2909"/>
                    <a:pt x="2009" y="2752"/>
                    <a:pt x="2239" y="2718"/>
                  </a:cubicBezTo>
                  <a:cubicBezTo>
                    <a:pt x="3108" y="2075"/>
                    <a:pt x="3251" y="872"/>
                    <a:pt x="2692" y="241"/>
                  </a:cubicBezTo>
                  <a:cubicBezTo>
                    <a:pt x="2501" y="39"/>
                    <a:pt x="2120" y="39"/>
                    <a:pt x="1846" y="3"/>
                  </a:cubicBezTo>
                  <a:cubicBezTo>
                    <a:pt x="1830" y="1"/>
                    <a:pt x="1813" y="1"/>
                    <a:pt x="17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116184" y="3061757"/>
              <a:ext cx="100740" cy="96921"/>
            </a:xfrm>
            <a:custGeom>
              <a:avLst/>
              <a:gdLst/>
              <a:ahLst/>
              <a:cxnLst/>
              <a:rect l="l" t="t" r="r" b="b"/>
              <a:pathLst>
                <a:path w="3192" h="3071" extrusionOk="0">
                  <a:moveTo>
                    <a:pt x="2100" y="1"/>
                  </a:moveTo>
                  <a:cubicBezTo>
                    <a:pt x="1988" y="1"/>
                    <a:pt x="1871" y="18"/>
                    <a:pt x="1751" y="50"/>
                  </a:cubicBezTo>
                  <a:cubicBezTo>
                    <a:pt x="1620" y="97"/>
                    <a:pt x="1465" y="121"/>
                    <a:pt x="1322" y="133"/>
                  </a:cubicBezTo>
                  <a:cubicBezTo>
                    <a:pt x="667" y="228"/>
                    <a:pt x="298" y="550"/>
                    <a:pt x="143" y="1181"/>
                  </a:cubicBezTo>
                  <a:cubicBezTo>
                    <a:pt x="0" y="1788"/>
                    <a:pt x="203" y="2431"/>
                    <a:pt x="643" y="2788"/>
                  </a:cubicBezTo>
                  <a:cubicBezTo>
                    <a:pt x="868" y="2975"/>
                    <a:pt x="1121" y="3070"/>
                    <a:pt x="1391" y="3070"/>
                  </a:cubicBezTo>
                  <a:cubicBezTo>
                    <a:pt x="1707" y="3070"/>
                    <a:pt x="2047" y="2939"/>
                    <a:pt x="2394" y="2669"/>
                  </a:cubicBezTo>
                  <a:cubicBezTo>
                    <a:pt x="2513" y="2502"/>
                    <a:pt x="2751" y="2217"/>
                    <a:pt x="2929" y="1859"/>
                  </a:cubicBezTo>
                  <a:cubicBezTo>
                    <a:pt x="3179" y="1407"/>
                    <a:pt x="3191" y="895"/>
                    <a:pt x="2894" y="455"/>
                  </a:cubicBezTo>
                  <a:cubicBezTo>
                    <a:pt x="2675" y="132"/>
                    <a:pt x="2406" y="1"/>
                    <a:pt x="2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159767" y="4021785"/>
              <a:ext cx="100361" cy="99730"/>
            </a:xfrm>
            <a:custGeom>
              <a:avLst/>
              <a:gdLst/>
              <a:ahLst/>
              <a:cxnLst/>
              <a:rect l="l" t="t" r="r" b="b"/>
              <a:pathLst>
                <a:path w="3180" h="3160" extrusionOk="0">
                  <a:moveTo>
                    <a:pt x="1436" y="1"/>
                  </a:moveTo>
                  <a:cubicBezTo>
                    <a:pt x="1164" y="1"/>
                    <a:pt x="904" y="81"/>
                    <a:pt x="703" y="253"/>
                  </a:cubicBezTo>
                  <a:cubicBezTo>
                    <a:pt x="120" y="729"/>
                    <a:pt x="1" y="1777"/>
                    <a:pt x="417" y="2479"/>
                  </a:cubicBezTo>
                  <a:cubicBezTo>
                    <a:pt x="682" y="2922"/>
                    <a:pt x="1131" y="3160"/>
                    <a:pt x="1595" y="3160"/>
                  </a:cubicBezTo>
                  <a:cubicBezTo>
                    <a:pt x="1903" y="3160"/>
                    <a:pt x="2218" y="3055"/>
                    <a:pt x="2489" y="2836"/>
                  </a:cubicBezTo>
                  <a:cubicBezTo>
                    <a:pt x="3084" y="2336"/>
                    <a:pt x="3180" y="1443"/>
                    <a:pt x="2727" y="705"/>
                  </a:cubicBezTo>
                  <a:cubicBezTo>
                    <a:pt x="2437" y="255"/>
                    <a:pt x="1919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753078" y="3477927"/>
              <a:ext cx="101497" cy="98467"/>
            </a:xfrm>
            <a:custGeom>
              <a:avLst/>
              <a:gdLst/>
              <a:ahLst/>
              <a:cxnLst/>
              <a:rect l="l" t="t" r="r" b="b"/>
              <a:pathLst>
                <a:path w="3216" h="3120" extrusionOk="0">
                  <a:moveTo>
                    <a:pt x="2250" y="1"/>
                  </a:moveTo>
                  <a:cubicBezTo>
                    <a:pt x="2078" y="1"/>
                    <a:pt x="1903" y="94"/>
                    <a:pt x="1727" y="257"/>
                  </a:cubicBezTo>
                  <a:cubicBezTo>
                    <a:pt x="1572" y="400"/>
                    <a:pt x="1346" y="519"/>
                    <a:pt x="1144" y="543"/>
                  </a:cubicBezTo>
                  <a:cubicBezTo>
                    <a:pt x="679" y="579"/>
                    <a:pt x="263" y="757"/>
                    <a:pt x="120" y="1257"/>
                  </a:cubicBezTo>
                  <a:cubicBezTo>
                    <a:pt x="1" y="1650"/>
                    <a:pt x="36" y="2115"/>
                    <a:pt x="24" y="2341"/>
                  </a:cubicBezTo>
                  <a:cubicBezTo>
                    <a:pt x="341" y="2870"/>
                    <a:pt x="796" y="3119"/>
                    <a:pt x="1269" y="3119"/>
                  </a:cubicBezTo>
                  <a:cubicBezTo>
                    <a:pt x="1669" y="3119"/>
                    <a:pt x="2080" y="2941"/>
                    <a:pt x="2429" y="2603"/>
                  </a:cubicBezTo>
                  <a:cubicBezTo>
                    <a:pt x="3060" y="2031"/>
                    <a:pt x="3215" y="805"/>
                    <a:pt x="2703" y="245"/>
                  </a:cubicBezTo>
                  <a:cubicBezTo>
                    <a:pt x="2557" y="76"/>
                    <a:pt x="2405" y="1"/>
                    <a:pt x="22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9" name="Google Shape;759;p4"/>
            <p:cNvSpPr/>
            <p:nvPr/>
          </p:nvSpPr>
          <p:spPr>
            <a:xfrm>
              <a:off x="338265" y="3941688"/>
              <a:ext cx="100361" cy="100203"/>
            </a:xfrm>
            <a:custGeom>
              <a:avLst/>
              <a:gdLst/>
              <a:ahLst/>
              <a:cxnLst/>
              <a:rect l="l" t="t" r="r" b="b"/>
              <a:pathLst>
                <a:path w="3180" h="3175" extrusionOk="0">
                  <a:moveTo>
                    <a:pt x="1878" y="1"/>
                  </a:moveTo>
                  <a:cubicBezTo>
                    <a:pt x="1546" y="1"/>
                    <a:pt x="1166" y="156"/>
                    <a:pt x="762" y="469"/>
                  </a:cubicBezTo>
                  <a:cubicBezTo>
                    <a:pt x="167" y="933"/>
                    <a:pt x="0" y="1874"/>
                    <a:pt x="405" y="2529"/>
                  </a:cubicBezTo>
                  <a:cubicBezTo>
                    <a:pt x="661" y="2946"/>
                    <a:pt x="1089" y="3175"/>
                    <a:pt x="1527" y="3175"/>
                  </a:cubicBezTo>
                  <a:cubicBezTo>
                    <a:pt x="1801" y="3175"/>
                    <a:pt x="2079" y="3085"/>
                    <a:pt x="2322" y="2898"/>
                  </a:cubicBezTo>
                  <a:cubicBezTo>
                    <a:pt x="2977" y="2374"/>
                    <a:pt x="3179" y="1278"/>
                    <a:pt x="2762" y="552"/>
                  </a:cubicBezTo>
                  <a:cubicBezTo>
                    <a:pt x="2545" y="186"/>
                    <a:pt x="2240" y="1"/>
                    <a:pt x="1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746703" y="4222153"/>
              <a:ext cx="101465" cy="99256"/>
            </a:xfrm>
            <a:custGeom>
              <a:avLst/>
              <a:gdLst/>
              <a:ahLst/>
              <a:cxnLst/>
              <a:rect l="l" t="t" r="r" b="b"/>
              <a:pathLst>
                <a:path w="3215" h="3145" extrusionOk="0">
                  <a:moveTo>
                    <a:pt x="1952" y="1"/>
                  </a:moveTo>
                  <a:cubicBezTo>
                    <a:pt x="1867" y="1"/>
                    <a:pt x="1785" y="12"/>
                    <a:pt x="1715" y="35"/>
                  </a:cubicBezTo>
                  <a:cubicBezTo>
                    <a:pt x="1369" y="154"/>
                    <a:pt x="1107" y="476"/>
                    <a:pt x="810" y="714"/>
                  </a:cubicBezTo>
                  <a:cubicBezTo>
                    <a:pt x="107" y="1154"/>
                    <a:pt x="0" y="2178"/>
                    <a:pt x="548" y="2762"/>
                  </a:cubicBezTo>
                  <a:cubicBezTo>
                    <a:pt x="800" y="3020"/>
                    <a:pt x="1130" y="3145"/>
                    <a:pt x="1468" y="3145"/>
                  </a:cubicBezTo>
                  <a:cubicBezTo>
                    <a:pt x="1895" y="3145"/>
                    <a:pt x="2336" y="2945"/>
                    <a:pt x="2655" y="2559"/>
                  </a:cubicBezTo>
                  <a:cubicBezTo>
                    <a:pt x="3215" y="1869"/>
                    <a:pt x="3203" y="726"/>
                    <a:pt x="2560" y="202"/>
                  </a:cubicBezTo>
                  <a:cubicBezTo>
                    <a:pt x="2415" y="74"/>
                    <a:pt x="2171" y="1"/>
                    <a:pt x="19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450963" y="3271436"/>
              <a:ext cx="92850" cy="103043"/>
            </a:xfrm>
            <a:custGeom>
              <a:avLst/>
              <a:gdLst/>
              <a:ahLst/>
              <a:cxnLst/>
              <a:rect l="l" t="t" r="r" b="b"/>
              <a:pathLst>
                <a:path w="2942" h="3265" extrusionOk="0">
                  <a:moveTo>
                    <a:pt x="1608" y="1"/>
                  </a:moveTo>
                  <a:cubicBezTo>
                    <a:pt x="1345" y="1"/>
                    <a:pt x="1076" y="90"/>
                    <a:pt x="846" y="276"/>
                  </a:cubicBezTo>
                  <a:cubicBezTo>
                    <a:pt x="191" y="835"/>
                    <a:pt x="1" y="1931"/>
                    <a:pt x="430" y="2633"/>
                  </a:cubicBezTo>
                  <a:cubicBezTo>
                    <a:pt x="690" y="3042"/>
                    <a:pt x="1117" y="3265"/>
                    <a:pt x="1540" y="3265"/>
                  </a:cubicBezTo>
                  <a:cubicBezTo>
                    <a:pt x="1795" y="3265"/>
                    <a:pt x="2048" y="3184"/>
                    <a:pt x="2263" y="3014"/>
                  </a:cubicBezTo>
                  <a:cubicBezTo>
                    <a:pt x="2763" y="2621"/>
                    <a:pt x="2942" y="1145"/>
                    <a:pt x="2573" y="538"/>
                  </a:cubicBezTo>
                  <a:cubicBezTo>
                    <a:pt x="2355" y="186"/>
                    <a:pt x="1988" y="1"/>
                    <a:pt x="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502467" y="3765714"/>
              <a:ext cx="87958" cy="110839"/>
            </a:xfrm>
            <a:custGeom>
              <a:avLst/>
              <a:gdLst/>
              <a:ahLst/>
              <a:cxnLst/>
              <a:rect l="l" t="t" r="r" b="b"/>
              <a:pathLst>
                <a:path w="2787" h="3512" extrusionOk="0">
                  <a:moveTo>
                    <a:pt x="1593" y="0"/>
                  </a:moveTo>
                  <a:cubicBezTo>
                    <a:pt x="1417" y="0"/>
                    <a:pt x="1245" y="85"/>
                    <a:pt x="1095" y="258"/>
                  </a:cubicBezTo>
                  <a:cubicBezTo>
                    <a:pt x="893" y="485"/>
                    <a:pt x="714" y="711"/>
                    <a:pt x="524" y="925"/>
                  </a:cubicBezTo>
                  <a:cubicBezTo>
                    <a:pt x="0" y="1556"/>
                    <a:pt x="0" y="2580"/>
                    <a:pt x="524" y="3152"/>
                  </a:cubicBezTo>
                  <a:cubicBezTo>
                    <a:pt x="748" y="3392"/>
                    <a:pt x="1035" y="3512"/>
                    <a:pt x="1321" y="3512"/>
                  </a:cubicBezTo>
                  <a:cubicBezTo>
                    <a:pt x="1645" y="3512"/>
                    <a:pt x="1969" y="3359"/>
                    <a:pt x="2203" y="3056"/>
                  </a:cubicBezTo>
                  <a:cubicBezTo>
                    <a:pt x="2715" y="2437"/>
                    <a:pt x="2786" y="1306"/>
                    <a:pt x="2369" y="592"/>
                  </a:cubicBezTo>
                  <a:cubicBezTo>
                    <a:pt x="2146" y="202"/>
                    <a:pt x="1865" y="0"/>
                    <a:pt x="15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70329" y="4332831"/>
              <a:ext cx="101497" cy="95721"/>
            </a:xfrm>
            <a:custGeom>
              <a:avLst/>
              <a:gdLst/>
              <a:ahLst/>
              <a:cxnLst/>
              <a:rect l="l" t="t" r="r" b="b"/>
              <a:pathLst>
                <a:path w="3216" h="3033" extrusionOk="0">
                  <a:moveTo>
                    <a:pt x="1424" y="0"/>
                  </a:moveTo>
                  <a:cubicBezTo>
                    <a:pt x="1401" y="0"/>
                    <a:pt x="1379" y="2"/>
                    <a:pt x="1358" y="5"/>
                  </a:cubicBezTo>
                  <a:cubicBezTo>
                    <a:pt x="465" y="100"/>
                    <a:pt x="1" y="1386"/>
                    <a:pt x="537" y="2303"/>
                  </a:cubicBezTo>
                  <a:cubicBezTo>
                    <a:pt x="809" y="2775"/>
                    <a:pt x="1249" y="3033"/>
                    <a:pt x="1743" y="3033"/>
                  </a:cubicBezTo>
                  <a:cubicBezTo>
                    <a:pt x="1896" y="3033"/>
                    <a:pt x="2055" y="3008"/>
                    <a:pt x="2215" y="2958"/>
                  </a:cubicBezTo>
                  <a:cubicBezTo>
                    <a:pt x="2847" y="2779"/>
                    <a:pt x="3216" y="2231"/>
                    <a:pt x="3144" y="1612"/>
                  </a:cubicBezTo>
                  <a:cubicBezTo>
                    <a:pt x="3075" y="994"/>
                    <a:pt x="2004" y="0"/>
                    <a:pt x="1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55959" y="3739930"/>
              <a:ext cx="99603" cy="88494"/>
            </a:xfrm>
            <a:custGeom>
              <a:avLst/>
              <a:gdLst/>
              <a:ahLst/>
              <a:cxnLst/>
              <a:rect l="l" t="t" r="r" b="b"/>
              <a:pathLst>
                <a:path w="3156" h="2804" extrusionOk="0">
                  <a:moveTo>
                    <a:pt x="1569" y="0"/>
                  </a:moveTo>
                  <a:cubicBezTo>
                    <a:pt x="1278" y="0"/>
                    <a:pt x="989" y="89"/>
                    <a:pt x="751" y="278"/>
                  </a:cubicBezTo>
                  <a:cubicBezTo>
                    <a:pt x="179" y="706"/>
                    <a:pt x="1" y="1528"/>
                    <a:pt x="346" y="2147"/>
                  </a:cubicBezTo>
                  <a:cubicBezTo>
                    <a:pt x="580" y="2581"/>
                    <a:pt x="970" y="2804"/>
                    <a:pt x="1406" y="2804"/>
                  </a:cubicBezTo>
                  <a:cubicBezTo>
                    <a:pt x="1725" y="2804"/>
                    <a:pt x="2068" y="2685"/>
                    <a:pt x="2394" y="2445"/>
                  </a:cubicBezTo>
                  <a:cubicBezTo>
                    <a:pt x="3013" y="2004"/>
                    <a:pt x="3156" y="1314"/>
                    <a:pt x="2787" y="671"/>
                  </a:cubicBezTo>
                  <a:cubicBezTo>
                    <a:pt x="2527" y="241"/>
                    <a:pt x="2047" y="0"/>
                    <a:pt x="1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390117" y="4296759"/>
              <a:ext cx="96605" cy="88400"/>
            </a:xfrm>
            <a:custGeom>
              <a:avLst/>
              <a:gdLst/>
              <a:ahLst/>
              <a:cxnLst/>
              <a:rect l="l" t="t" r="r" b="b"/>
              <a:pathLst>
                <a:path w="3061" h="2801" extrusionOk="0">
                  <a:moveTo>
                    <a:pt x="1908" y="1"/>
                  </a:moveTo>
                  <a:cubicBezTo>
                    <a:pt x="1784" y="1"/>
                    <a:pt x="1655" y="13"/>
                    <a:pt x="1524" y="29"/>
                  </a:cubicBezTo>
                  <a:lnTo>
                    <a:pt x="1465" y="29"/>
                  </a:lnTo>
                  <a:cubicBezTo>
                    <a:pt x="1452" y="28"/>
                    <a:pt x="1440" y="28"/>
                    <a:pt x="1428" y="28"/>
                  </a:cubicBezTo>
                  <a:cubicBezTo>
                    <a:pt x="782" y="28"/>
                    <a:pt x="377" y="338"/>
                    <a:pt x="179" y="969"/>
                  </a:cubicBezTo>
                  <a:cubicBezTo>
                    <a:pt x="0" y="1565"/>
                    <a:pt x="167" y="2184"/>
                    <a:pt x="584" y="2541"/>
                  </a:cubicBezTo>
                  <a:cubicBezTo>
                    <a:pt x="796" y="2714"/>
                    <a:pt x="1037" y="2801"/>
                    <a:pt x="1287" y="2801"/>
                  </a:cubicBezTo>
                  <a:cubicBezTo>
                    <a:pt x="1568" y="2801"/>
                    <a:pt x="1860" y="2690"/>
                    <a:pt x="2131" y="2469"/>
                  </a:cubicBezTo>
                  <a:cubicBezTo>
                    <a:pt x="2762" y="1957"/>
                    <a:pt x="3060" y="1291"/>
                    <a:pt x="2893" y="743"/>
                  </a:cubicBezTo>
                  <a:cubicBezTo>
                    <a:pt x="2709" y="143"/>
                    <a:pt x="2337" y="1"/>
                    <a:pt x="19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596766" y="4081526"/>
              <a:ext cx="99225" cy="89978"/>
            </a:xfrm>
            <a:custGeom>
              <a:avLst/>
              <a:gdLst/>
              <a:ahLst/>
              <a:cxnLst/>
              <a:rect l="l" t="t" r="r" b="b"/>
              <a:pathLst>
                <a:path w="3144" h="2851" extrusionOk="0">
                  <a:moveTo>
                    <a:pt x="1686" y="1"/>
                  </a:moveTo>
                  <a:cubicBezTo>
                    <a:pt x="1353" y="1"/>
                    <a:pt x="1012" y="93"/>
                    <a:pt x="751" y="288"/>
                  </a:cubicBezTo>
                  <a:cubicBezTo>
                    <a:pt x="167" y="705"/>
                    <a:pt x="1" y="1574"/>
                    <a:pt x="358" y="2217"/>
                  </a:cubicBezTo>
                  <a:cubicBezTo>
                    <a:pt x="595" y="2633"/>
                    <a:pt x="991" y="2851"/>
                    <a:pt x="1410" y="2851"/>
                  </a:cubicBezTo>
                  <a:cubicBezTo>
                    <a:pt x="1686" y="2851"/>
                    <a:pt x="1972" y="2756"/>
                    <a:pt x="2227" y="2562"/>
                  </a:cubicBezTo>
                  <a:cubicBezTo>
                    <a:pt x="2894" y="2050"/>
                    <a:pt x="3144" y="1122"/>
                    <a:pt x="2775" y="491"/>
                  </a:cubicBezTo>
                  <a:cubicBezTo>
                    <a:pt x="2582" y="174"/>
                    <a:pt x="2142" y="1"/>
                    <a:pt x="16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684689" y="3135353"/>
              <a:ext cx="95469" cy="94522"/>
            </a:xfrm>
            <a:custGeom>
              <a:avLst/>
              <a:gdLst/>
              <a:ahLst/>
              <a:cxnLst/>
              <a:rect l="l" t="t" r="r" b="b"/>
              <a:pathLst>
                <a:path w="3025" h="2995" extrusionOk="0">
                  <a:moveTo>
                    <a:pt x="1701" y="1"/>
                  </a:moveTo>
                  <a:cubicBezTo>
                    <a:pt x="1419" y="1"/>
                    <a:pt x="1112" y="112"/>
                    <a:pt x="810" y="337"/>
                  </a:cubicBezTo>
                  <a:cubicBezTo>
                    <a:pt x="179" y="813"/>
                    <a:pt x="1" y="1706"/>
                    <a:pt x="405" y="2373"/>
                  </a:cubicBezTo>
                  <a:cubicBezTo>
                    <a:pt x="655" y="2776"/>
                    <a:pt x="1043" y="2994"/>
                    <a:pt x="1444" y="2994"/>
                  </a:cubicBezTo>
                  <a:cubicBezTo>
                    <a:pt x="1695" y="2994"/>
                    <a:pt x="1950" y="2909"/>
                    <a:pt x="2179" y="2730"/>
                  </a:cubicBezTo>
                  <a:cubicBezTo>
                    <a:pt x="2822" y="2242"/>
                    <a:pt x="3025" y="1242"/>
                    <a:pt x="2620" y="575"/>
                  </a:cubicBezTo>
                  <a:cubicBezTo>
                    <a:pt x="2403" y="195"/>
                    <a:pt x="2074" y="1"/>
                    <a:pt x="1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625327" y="3620574"/>
              <a:ext cx="96605" cy="89283"/>
            </a:xfrm>
            <a:custGeom>
              <a:avLst/>
              <a:gdLst/>
              <a:ahLst/>
              <a:cxnLst/>
              <a:rect l="l" t="t" r="r" b="b"/>
              <a:pathLst>
                <a:path w="3061" h="2829" extrusionOk="0">
                  <a:moveTo>
                    <a:pt x="1358" y="0"/>
                  </a:moveTo>
                  <a:cubicBezTo>
                    <a:pt x="1097" y="0"/>
                    <a:pt x="853" y="64"/>
                    <a:pt x="679" y="202"/>
                  </a:cubicBezTo>
                  <a:cubicBezTo>
                    <a:pt x="131" y="631"/>
                    <a:pt x="0" y="1571"/>
                    <a:pt x="393" y="2202"/>
                  </a:cubicBezTo>
                  <a:cubicBezTo>
                    <a:pt x="657" y="2615"/>
                    <a:pt x="1048" y="2828"/>
                    <a:pt x="1457" y="2828"/>
                  </a:cubicBezTo>
                  <a:cubicBezTo>
                    <a:pt x="1733" y="2828"/>
                    <a:pt x="2016" y="2732"/>
                    <a:pt x="2275" y="2536"/>
                  </a:cubicBezTo>
                  <a:cubicBezTo>
                    <a:pt x="2858" y="2071"/>
                    <a:pt x="3060" y="1262"/>
                    <a:pt x="2715" y="678"/>
                  </a:cubicBezTo>
                  <a:cubicBezTo>
                    <a:pt x="2477" y="257"/>
                    <a:pt x="1882" y="0"/>
                    <a:pt x="1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508842" y="2880829"/>
              <a:ext cx="92471" cy="93228"/>
            </a:xfrm>
            <a:custGeom>
              <a:avLst/>
              <a:gdLst/>
              <a:ahLst/>
              <a:cxnLst/>
              <a:rect l="l" t="t" r="r" b="b"/>
              <a:pathLst>
                <a:path w="2930" h="2954" extrusionOk="0">
                  <a:moveTo>
                    <a:pt x="1787" y="1"/>
                  </a:moveTo>
                  <a:cubicBezTo>
                    <a:pt x="1490" y="1"/>
                    <a:pt x="1137" y="150"/>
                    <a:pt x="727" y="449"/>
                  </a:cubicBezTo>
                  <a:cubicBezTo>
                    <a:pt x="155" y="865"/>
                    <a:pt x="1" y="1687"/>
                    <a:pt x="370" y="2330"/>
                  </a:cubicBezTo>
                  <a:cubicBezTo>
                    <a:pt x="601" y="2733"/>
                    <a:pt x="1005" y="2953"/>
                    <a:pt x="1416" y="2953"/>
                  </a:cubicBezTo>
                  <a:cubicBezTo>
                    <a:pt x="1660" y="2953"/>
                    <a:pt x="1907" y="2875"/>
                    <a:pt x="2120" y="2711"/>
                  </a:cubicBezTo>
                  <a:cubicBezTo>
                    <a:pt x="2715" y="2270"/>
                    <a:pt x="2929" y="1139"/>
                    <a:pt x="2525" y="473"/>
                  </a:cubicBezTo>
                  <a:cubicBezTo>
                    <a:pt x="2337" y="158"/>
                    <a:pt x="2092" y="1"/>
                    <a:pt x="17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817332" y="3918397"/>
              <a:ext cx="94712" cy="89315"/>
            </a:xfrm>
            <a:custGeom>
              <a:avLst/>
              <a:gdLst/>
              <a:ahLst/>
              <a:cxnLst/>
              <a:rect l="l" t="t" r="r" b="b"/>
              <a:pathLst>
                <a:path w="3001" h="2830" extrusionOk="0">
                  <a:moveTo>
                    <a:pt x="1588" y="0"/>
                  </a:moveTo>
                  <a:cubicBezTo>
                    <a:pt x="1312" y="0"/>
                    <a:pt x="1025" y="95"/>
                    <a:pt x="763" y="290"/>
                  </a:cubicBezTo>
                  <a:cubicBezTo>
                    <a:pt x="179" y="719"/>
                    <a:pt x="1" y="1588"/>
                    <a:pt x="370" y="2219"/>
                  </a:cubicBezTo>
                  <a:cubicBezTo>
                    <a:pt x="594" y="2616"/>
                    <a:pt x="1006" y="2829"/>
                    <a:pt x="1436" y="2829"/>
                  </a:cubicBezTo>
                  <a:cubicBezTo>
                    <a:pt x="1716" y="2829"/>
                    <a:pt x="2003" y="2740"/>
                    <a:pt x="2251" y="2552"/>
                  </a:cubicBezTo>
                  <a:cubicBezTo>
                    <a:pt x="2846" y="2100"/>
                    <a:pt x="3001" y="1254"/>
                    <a:pt x="2632" y="612"/>
                  </a:cubicBezTo>
                  <a:cubicBezTo>
                    <a:pt x="2389" y="212"/>
                    <a:pt x="2001" y="0"/>
                    <a:pt x="1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446829" y="3092716"/>
              <a:ext cx="85338" cy="96574"/>
            </a:xfrm>
            <a:custGeom>
              <a:avLst/>
              <a:gdLst/>
              <a:ahLst/>
              <a:cxnLst/>
              <a:rect l="l" t="t" r="r" b="b"/>
              <a:pathLst>
                <a:path w="2704" h="3060" extrusionOk="0">
                  <a:moveTo>
                    <a:pt x="1259" y="1"/>
                  </a:moveTo>
                  <a:cubicBezTo>
                    <a:pt x="1062" y="1"/>
                    <a:pt x="858" y="72"/>
                    <a:pt x="668" y="224"/>
                  </a:cubicBezTo>
                  <a:cubicBezTo>
                    <a:pt x="144" y="640"/>
                    <a:pt x="1" y="1498"/>
                    <a:pt x="322" y="2212"/>
                  </a:cubicBezTo>
                  <a:cubicBezTo>
                    <a:pt x="557" y="2729"/>
                    <a:pt x="1059" y="3060"/>
                    <a:pt x="1547" y="3060"/>
                  </a:cubicBezTo>
                  <a:cubicBezTo>
                    <a:pt x="1677" y="3060"/>
                    <a:pt x="1807" y="3036"/>
                    <a:pt x="1930" y="2986"/>
                  </a:cubicBezTo>
                  <a:cubicBezTo>
                    <a:pt x="2466" y="2760"/>
                    <a:pt x="2704" y="2105"/>
                    <a:pt x="2430" y="1498"/>
                  </a:cubicBezTo>
                  <a:cubicBezTo>
                    <a:pt x="2347" y="1283"/>
                    <a:pt x="2263" y="1093"/>
                    <a:pt x="2204" y="867"/>
                  </a:cubicBezTo>
                  <a:cubicBezTo>
                    <a:pt x="2066" y="323"/>
                    <a:pt x="1679" y="1"/>
                    <a:pt x="1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308947" y="4136975"/>
              <a:ext cx="87579" cy="83539"/>
            </a:xfrm>
            <a:custGeom>
              <a:avLst/>
              <a:gdLst/>
              <a:ahLst/>
              <a:cxnLst/>
              <a:rect l="l" t="t" r="r" b="b"/>
              <a:pathLst>
                <a:path w="2775" h="2647" extrusionOk="0">
                  <a:moveTo>
                    <a:pt x="1504" y="1"/>
                  </a:moveTo>
                  <a:cubicBezTo>
                    <a:pt x="1215" y="1"/>
                    <a:pt x="910" y="104"/>
                    <a:pt x="643" y="317"/>
                  </a:cubicBezTo>
                  <a:cubicBezTo>
                    <a:pt x="131" y="710"/>
                    <a:pt x="0" y="1508"/>
                    <a:pt x="346" y="2079"/>
                  </a:cubicBezTo>
                  <a:cubicBezTo>
                    <a:pt x="560" y="2450"/>
                    <a:pt x="919" y="2646"/>
                    <a:pt x="1290" y="2646"/>
                  </a:cubicBezTo>
                  <a:cubicBezTo>
                    <a:pt x="1539" y="2646"/>
                    <a:pt x="1793" y="2558"/>
                    <a:pt x="2013" y="2377"/>
                  </a:cubicBezTo>
                  <a:cubicBezTo>
                    <a:pt x="2596" y="1925"/>
                    <a:pt x="2775" y="1032"/>
                    <a:pt x="2405" y="460"/>
                  </a:cubicBezTo>
                  <a:cubicBezTo>
                    <a:pt x="2195" y="158"/>
                    <a:pt x="1861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87897" y="2841948"/>
              <a:ext cx="90609" cy="79342"/>
            </a:xfrm>
            <a:custGeom>
              <a:avLst/>
              <a:gdLst/>
              <a:ahLst/>
              <a:cxnLst/>
              <a:rect l="l" t="t" r="r" b="b"/>
              <a:pathLst>
                <a:path w="2871" h="2514" extrusionOk="0">
                  <a:moveTo>
                    <a:pt x="1374" y="1"/>
                  </a:moveTo>
                  <a:cubicBezTo>
                    <a:pt x="1112" y="1"/>
                    <a:pt x="861" y="61"/>
                    <a:pt x="679" y="192"/>
                  </a:cubicBezTo>
                  <a:cubicBezTo>
                    <a:pt x="155" y="585"/>
                    <a:pt x="1" y="1371"/>
                    <a:pt x="346" y="1955"/>
                  </a:cubicBezTo>
                  <a:cubicBezTo>
                    <a:pt x="565" y="2325"/>
                    <a:pt x="911" y="2514"/>
                    <a:pt x="1286" y="2514"/>
                  </a:cubicBezTo>
                  <a:cubicBezTo>
                    <a:pt x="1561" y="2514"/>
                    <a:pt x="1852" y="2412"/>
                    <a:pt x="2120" y="2205"/>
                  </a:cubicBezTo>
                  <a:cubicBezTo>
                    <a:pt x="2680" y="1752"/>
                    <a:pt x="2870" y="1050"/>
                    <a:pt x="2560" y="538"/>
                  </a:cubicBezTo>
                  <a:cubicBezTo>
                    <a:pt x="2361" y="200"/>
                    <a:pt x="1850" y="1"/>
                    <a:pt x="1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704982" y="3805763"/>
              <a:ext cx="84960" cy="77511"/>
            </a:xfrm>
            <a:custGeom>
              <a:avLst/>
              <a:gdLst/>
              <a:ahLst/>
              <a:cxnLst/>
              <a:rect l="l" t="t" r="r" b="b"/>
              <a:pathLst>
                <a:path w="2692" h="2456" extrusionOk="0">
                  <a:moveTo>
                    <a:pt x="1311" y="1"/>
                  </a:moveTo>
                  <a:cubicBezTo>
                    <a:pt x="1070" y="1"/>
                    <a:pt x="830" y="73"/>
                    <a:pt x="632" y="228"/>
                  </a:cubicBezTo>
                  <a:cubicBezTo>
                    <a:pt x="132" y="609"/>
                    <a:pt x="1" y="1383"/>
                    <a:pt x="334" y="1942"/>
                  </a:cubicBezTo>
                  <a:cubicBezTo>
                    <a:pt x="534" y="2278"/>
                    <a:pt x="868" y="2456"/>
                    <a:pt x="1219" y="2456"/>
                  </a:cubicBezTo>
                  <a:cubicBezTo>
                    <a:pt x="1451" y="2456"/>
                    <a:pt x="1692" y="2378"/>
                    <a:pt x="1906" y="2216"/>
                  </a:cubicBezTo>
                  <a:cubicBezTo>
                    <a:pt x="2513" y="1764"/>
                    <a:pt x="2691" y="1133"/>
                    <a:pt x="2358" y="585"/>
                  </a:cubicBezTo>
                  <a:cubicBezTo>
                    <a:pt x="2133" y="210"/>
                    <a:pt x="1720" y="1"/>
                    <a:pt x="1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97680" y="3027610"/>
              <a:ext cx="79689" cy="82971"/>
            </a:xfrm>
            <a:custGeom>
              <a:avLst/>
              <a:gdLst/>
              <a:ahLst/>
              <a:cxnLst/>
              <a:rect l="l" t="t" r="r" b="b"/>
              <a:pathLst>
                <a:path w="2525" h="2629" extrusionOk="0">
                  <a:moveTo>
                    <a:pt x="1298" y="1"/>
                  </a:moveTo>
                  <a:cubicBezTo>
                    <a:pt x="1093" y="1"/>
                    <a:pt x="884" y="79"/>
                    <a:pt x="691" y="239"/>
                  </a:cubicBezTo>
                  <a:cubicBezTo>
                    <a:pt x="155" y="667"/>
                    <a:pt x="0" y="1548"/>
                    <a:pt x="369" y="2132"/>
                  </a:cubicBezTo>
                  <a:cubicBezTo>
                    <a:pt x="579" y="2457"/>
                    <a:pt x="902" y="2628"/>
                    <a:pt x="1230" y="2628"/>
                  </a:cubicBezTo>
                  <a:cubicBezTo>
                    <a:pt x="1443" y="2628"/>
                    <a:pt x="1658" y="2556"/>
                    <a:pt x="1846" y="2406"/>
                  </a:cubicBezTo>
                  <a:cubicBezTo>
                    <a:pt x="2405" y="1989"/>
                    <a:pt x="2524" y="1156"/>
                    <a:pt x="2131" y="536"/>
                  </a:cubicBezTo>
                  <a:cubicBezTo>
                    <a:pt x="1915" y="184"/>
                    <a:pt x="1612" y="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-75064" y="3021046"/>
              <a:ext cx="77417" cy="84328"/>
            </a:xfrm>
            <a:custGeom>
              <a:avLst/>
              <a:gdLst/>
              <a:ahLst/>
              <a:cxnLst/>
              <a:rect l="l" t="t" r="r" b="b"/>
              <a:pathLst>
                <a:path w="2453" h="2672" extrusionOk="0">
                  <a:moveTo>
                    <a:pt x="1473" y="0"/>
                  </a:moveTo>
                  <a:cubicBezTo>
                    <a:pt x="1266" y="0"/>
                    <a:pt x="1036" y="89"/>
                    <a:pt x="798" y="268"/>
                  </a:cubicBezTo>
                  <a:cubicBezTo>
                    <a:pt x="203" y="733"/>
                    <a:pt x="0" y="1578"/>
                    <a:pt x="369" y="2173"/>
                  </a:cubicBezTo>
                  <a:cubicBezTo>
                    <a:pt x="560" y="2493"/>
                    <a:pt x="886" y="2672"/>
                    <a:pt x="1212" y="2672"/>
                  </a:cubicBezTo>
                  <a:cubicBezTo>
                    <a:pt x="1396" y="2672"/>
                    <a:pt x="1580" y="2615"/>
                    <a:pt x="1739" y="2495"/>
                  </a:cubicBezTo>
                  <a:cubicBezTo>
                    <a:pt x="2250" y="2126"/>
                    <a:pt x="2453" y="994"/>
                    <a:pt x="2108" y="411"/>
                  </a:cubicBezTo>
                  <a:cubicBezTo>
                    <a:pt x="1955" y="139"/>
                    <a:pt x="1733" y="0"/>
                    <a:pt x="1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777" name="Google Shape;777;p4"/>
          <p:cNvSpPr/>
          <p:nvPr/>
        </p:nvSpPr>
        <p:spPr>
          <a:xfrm flipH="1">
            <a:off x="-21725" y="8951201"/>
            <a:ext cx="896417" cy="776799"/>
          </a:xfrm>
          <a:custGeom>
            <a:avLst/>
            <a:gdLst/>
            <a:ahLst/>
            <a:cxnLst/>
            <a:rect l="l" t="t" r="r" b="b"/>
            <a:pathLst>
              <a:path w="19467" h="12652" extrusionOk="0">
                <a:moveTo>
                  <a:pt x="14180" y="4900"/>
                </a:moveTo>
                <a:lnTo>
                  <a:pt x="14180" y="4900"/>
                </a:lnTo>
                <a:cubicBezTo>
                  <a:pt x="15002" y="5579"/>
                  <a:pt x="15454" y="6448"/>
                  <a:pt x="15514" y="7520"/>
                </a:cubicBezTo>
                <a:cubicBezTo>
                  <a:pt x="14680" y="6841"/>
                  <a:pt x="14347" y="5912"/>
                  <a:pt x="14180" y="4900"/>
                </a:cubicBezTo>
                <a:close/>
                <a:moveTo>
                  <a:pt x="6394" y="8615"/>
                </a:moveTo>
                <a:lnTo>
                  <a:pt x="6394" y="8615"/>
                </a:lnTo>
                <a:cubicBezTo>
                  <a:pt x="7977" y="8913"/>
                  <a:pt x="9406" y="10996"/>
                  <a:pt x="8977" y="12520"/>
                </a:cubicBezTo>
                <a:cubicBezTo>
                  <a:pt x="7596" y="11508"/>
                  <a:pt x="6870" y="10163"/>
                  <a:pt x="6394" y="8615"/>
                </a:cubicBezTo>
                <a:close/>
                <a:moveTo>
                  <a:pt x="17172" y="0"/>
                </a:moveTo>
                <a:cubicBezTo>
                  <a:pt x="16611" y="0"/>
                  <a:pt x="16047" y="81"/>
                  <a:pt x="15478" y="257"/>
                </a:cubicBezTo>
                <a:cubicBezTo>
                  <a:pt x="14276" y="638"/>
                  <a:pt x="13383" y="1400"/>
                  <a:pt x="12906" y="2590"/>
                </a:cubicBezTo>
                <a:cubicBezTo>
                  <a:pt x="12024" y="2281"/>
                  <a:pt x="11152" y="2131"/>
                  <a:pt x="10290" y="2131"/>
                </a:cubicBezTo>
                <a:cubicBezTo>
                  <a:pt x="9361" y="2131"/>
                  <a:pt x="8444" y="2305"/>
                  <a:pt x="7537" y="2638"/>
                </a:cubicBezTo>
                <a:cubicBezTo>
                  <a:pt x="5703" y="3317"/>
                  <a:pt x="4620" y="4853"/>
                  <a:pt x="4560" y="6781"/>
                </a:cubicBezTo>
                <a:cubicBezTo>
                  <a:pt x="4560" y="6924"/>
                  <a:pt x="4536" y="7043"/>
                  <a:pt x="4524" y="7186"/>
                </a:cubicBezTo>
                <a:cubicBezTo>
                  <a:pt x="2738" y="7436"/>
                  <a:pt x="1536" y="8472"/>
                  <a:pt x="833" y="10056"/>
                </a:cubicBezTo>
                <a:cubicBezTo>
                  <a:pt x="476" y="10877"/>
                  <a:pt x="274" y="11770"/>
                  <a:pt x="0" y="12639"/>
                </a:cubicBezTo>
                <a:lnTo>
                  <a:pt x="1893" y="12639"/>
                </a:lnTo>
                <a:cubicBezTo>
                  <a:pt x="2048" y="11544"/>
                  <a:pt x="2417" y="10532"/>
                  <a:pt x="3024" y="9615"/>
                </a:cubicBezTo>
                <a:cubicBezTo>
                  <a:pt x="3429" y="9020"/>
                  <a:pt x="4024" y="8722"/>
                  <a:pt x="4763" y="8532"/>
                </a:cubicBezTo>
                <a:cubicBezTo>
                  <a:pt x="5155" y="10056"/>
                  <a:pt x="5739" y="11472"/>
                  <a:pt x="6787" y="12651"/>
                </a:cubicBezTo>
                <a:lnTo>
                  <a:pt x="10239" y="12651"/>
                </a:lnTo>
                <a:cubicBezTo>
                  <a:pt x="10275" y="10222"/>
                  <a:pt x="8751" y="8079"/>
                  <a:pt x="6465" y="7329"/>
                </a:cubicBezTo>
                <a:cubicBezTo>
                  <a:pt x="6144" y="7222"/>
                  <a:pt x="6060" y="7067"/>
                  <a:pt x="6060" y="6769"/>
                </a:cubicBezTo>
                <a:cubicBezTo>
                  <a:pt x="6084" y="5496"/>
                  <a:pt x="6596" y="4495"/>
                  <a:pt x="7799" y="3972"/>
                </a:cubicBezTo>
                <a:cubicBezTo>
                  <a:pt x="8638" y="3615"/>
                  <a:pt x="9493" y="3439"/>
                  <a:pt x="10361" y="3439"/>
                </a:cubicBezTo>
                <a:cubicBezTo>
                  <a:pt x="10970" y="3439"/>
                  <a:pt x="11585" y="3526"/>
                  <a:pt x="12204" y="3698"/>
                </a:cubicBezTo>
                <a:cubicBezTo>
                  <a:pt x="12597" y="3793"/>
                  <a:pt x="12752" y="3995"/>
                  <a:pt x="12775" y="4424"/>
                </a:cubicBezTo>
                <a:cubicBezTo>
                  <a:pt x="12811" y="5793"/>
                  <a:pt x="13192" y="7079"/>
                  <a:pt x="14061" y="8186"/>
                </a:cubicBezTo>
                <a:cubicBezTo>
                  <a:pt x="14505" y="8741"/>
                  <a:pt x="15034" y="9020"/>
                  <a:pt x="15535" y="9020"/>
                </a:cubicBezTo>
                <a:cubicBezTo>
                  <a:pt x="15733" y="9020"/>
                  <a:pt x="15927" y="8977"/>
                  <a:pt x="16109" y="8889"/>
                </a:cubicBezTo>
                <a:cubicBezTo>
                  <a:pt x="16752" y="8555"/>
                  <a:pt x="17002" y="7782"/>
                  <a:pt x="16764" y="6829"/>
                </a:cubicBezTo>
                <a:cubicBezTo>
                  <a:pt x="16716" y="6662"/>
                  <a:pt x="16669" y="6519"/>
                  <a:pt x="16609" y="6353"/>
                </a:cubicBezTo>
                <a:cubicBezTo>
                  <a:pt x="16193" y="5174"/>
                  <a:pt x="15490" y="4210"/>
                  <a:pt x="14478" y="3519"/>
                </a:cubicBezTo>
                <a:cubicBezTo>
                  <a:pt x="14109" y="3257"/>
                  <a:pt x="14085" y="3007"/>
                  <a:pt x="14323" y="2709"/>
                </a:cubicBezTo>
                <a:cubicBezTo>
                  <a:pt x="14561" y="2412"/>
                  <a:pt x="14811" y="2114"/>
                  <a:pt x="15121" y="1888"/>
                </a:cubicBezTo>
                <a:cubicBezTo>
                  <a:pt x="15728" y="1477"/>
                  <a:pt x="16408" y="1291"/>
                  <a:pt x="17107" y="1291"/>
                </a:cubicBezTo>
                <a:cubicBezTo>
                  <a:pt x="17258" y="1291"/>
                  <a:pt x="17410" y="1300"/>
                  <a:pt x="17562" y="1316"/>
                </a:cubicBezTo>
                <a:cubicBezTo>
                  <a:pt x="18205" y="1376"/>
                  <a:pt x="18836" y="1519"/>
                  <a:pt x="19467" y="1638"/>
                </a:cubicBezTo>
                <a:cubicBezTo>
                  <a:pt x="19467" y="1233"/>
                  <a:pt x="19467" y="816"/>
                  <a:pt x="19455" y="412"/>
                </a:cubicBezTo>
                <a:cubicBezTo>
                  <a:pt x="18699" y="150"/>
                  <a:pt x="17939" y="0"/>
                  <a:pt x="171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778" name="Google Shape;778;p4"/>
          <p:cNvSpPr/>
          <p:nvPr/>
        </p:nvSpPr>
        <p:spPr>
          <a:xfrm rot="4600447" flipH="1">
            <a:off x="12044665" y="7218323"/>
            <a:ext cx="1272001" cy="1002763"/>
          </a:xfrm>
          <a:custGeom>
            <a:avLst/>
            <a:gdLst/>
            <a:ahLst/>
            <a:cxnLst/>
            <a:rect l="l" t="t" r="r" b="b"/>
            <a:pathLst>
              <a:path w="20718" h="21777" extrusionOk="0">
                <a:moveTo>
                  <a:pt x="20718" y="0"/>
                </a:moveTo>
                <a:cubicBezTo>
                  <a:pt x="19396" y="0"/>
                  <a:pt x="18051" y="0"/>
                  <a:pt x="16717" y="12"/>
                </a:cubicBezTo>
                <a:cubicBezTo>
                  <a:pt x="16622" y="215"/>
                  <a:pt x="16550" y="405"/>
                  <a:pt x="16443" y="572"/>
                </a:cubicBezTo>
                <a:cubicBezTo>
                  <a:pt x="13836" y="4584"/>
                  <a:pt x="10942" y="8382"/>
                  <a:pt x="7704" y="11907"/>
                </a:cubicBezTo>
                <a:cubicBezTo>
                  <a:pt x="5561" y="14240"/>
                  <a:pt x="3358" y="16538"/>
                  <a:pt x="1203" y="18872"/>
                </a:cubicBezTo>
                <a:cubicBezTo>
                  <a:pt x="775" y="19336"/>
                  <a:pt x="382" y="19872"/>
                  <a:pt x="132" y="20455"/>
                </a:cubicBezTo>
                <a:cubicBezTo>
                  <a:pt x="1" y="20741"/>
                  <a:pt x="108" y="21301"/>
                  <a:pt x="322" y="21503"/>
                </a:cubicBezTo>
                <a:cubicBezTo>
                  <a:pt x="508" y="21680"/>
                  <a:pt x="868" y="21776"/>
                  <a:pt x="1181" y="21776"/>
                </a:cubicBezTo>
                <a:cubicBezTo>
                  <a:pt x="1269" y="21776"/>
                  <a:pt x="1354" y="21769"/>
                  <a:pt x="1429" y="21753"/>
                </a:cubicBezTo>
                <a:cubicBezTo>
                  <a:pt x="1834" y="21658"/>
                  <a:pt x="2203" y="21360"/>
                  <a:pt x="2549" y="21098"/>
                </a:cubicBezTo>
                <a:cubicBezTo>
                  <a:pt x="2856" y="20847"/>
                  <a:pt x="3119" y="20625"/>
                  <a:pt x="3503" y="20625"/>
                </a:cubicBezTo>
                <a:cubicBezTo>
                  <a:pt x="3611" y="20625"/>
                  <a:pt x="3728" y="20643"/>
                  <a:pt x="3858" y="20682"/>
                </a:cubicBezTo>
                <a:cubicBezTo>
                  <a:pt x="3910" y="20695"/>
                  <a:pt x="3966" y="20702"/>
                  <a:pt x="4025" y="20702"/>
                </a:cubicBezTo>
                <a:cubicBezTo>
                  <a:pt x="4321" y="20702"/>
                  <a:pt x="4695" y="20543"/>
                  <a:pt x="4954" y="20384"/>
                </a:cubicBezTo>
                <a:cubicBezTo>
                  <a:pt x="5620" y="19967"/>
                  <a:pt x="6251" y="19491"/>
                  <a:pt x="6859" y="18979"/>
                </a:cubicBezTo>
                <a:cubicBezTo>
                  <a:pt x="9311" y="16943"/>
                  <a:pt x="11395" y="14562"/>
                  <a:pt x="13169" y="11942"/>
                </a:cubicBezTo>
                <a:cubicBezTo>
                  <a:pt x="15610" y="8359"/>
                  <a:pt x="17860" y="4632"/>
                  <a:pt x="20182" y="977"/>
                </a:cubicBezTo>
                <a:cubicBezTo>
                  <a:pt x="20372" y="655"/>
                  <a:pt x="20539" y="334"/>
                  <a:pt x="2071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779" name="Google Shape;779;p4"/>
          <p:cNvGrpSpPr/>
          <p:nvPr/>
        </p:nvGrpSpPr>
        <p:grpSpPr>
          <a:xfrm flipH="1">
            <a:off x="11052338" y="-152586"/>
            <a:ext cx="2085571" cy="2410183"/>
            <a:chOff x="-62661" y="-21977"/>
            <a:chExt cx="1429396" cy="1238908"/>
          </a:xfrm>
        </p:grpSpPr>
        <p:sp>
          <p:nvSpPr>
            <p:cNvPr id="780" name="Google Shape;780;p4"/>
            <p:cNvSpPr/>
            <p:nvPr/>
          </p:nvSpPr>
          <p:spPr>
            <a:xfrm>
              <a:off x="-61935" y="-21977"/>
              <a:ext cx="952607" cy="885321"/>
            </a:xfrm>
            <a:custGeom>
              <a:avLst/>
              <a:gdLst/>
              <a:ahLst/>
              <a:cxnLst/>
              <a:rect l="l" t="t" r="r" b="b"/>
              <a:pathLst>
                <a:path w="30184" h="28052" extrusionOk="0">
                  <a:moveTo>
                    <a:pt x="24587" y="1"/>
                  </a:moveTo>
                  <a:cubicBezTo>
                    <a:pt x="22587" y="3239"/>
                    <a:pt x="19884" y="5859"/>
                    <a:pt x="17098" y="8395"/>
                  </a:cubicBezTo>
                  <a:cubicBezTo>
                    <a:pt x="12705" y="12383"/>
                    <a:pt x="8097" y="16086"/>
                    <a:pt x="3180" y="19384"/>
                  </a:cubicBezTo>
                  <a:cubicBezTo>
                    <a:pt x="2108" y="20122"/>
                    <a:pt x="1049" y="20849"/>
                    <a:pt x="1" y="21575"/>
                  </a:cubicBezTo>
                  <a:lnTo>
                    <a:pt x="1" y="28052"/>
                  </a:lnTo>
                  <a:cubicBezTo>
                    <a:pt x="1132" y="27397"/>
                    <a:pt x="2323" y="26802"/>
                    <a:pt x="3406" y="26075"/>
                  </a:cubicBezTo>
                  <a:cubicBezTo>
                    <a:pt x="12729" y="19801"/>
                    <a:pt x="20884" y="12264"/>
                    <a:pt x="27862" y="3430"/>
                  </a:cubicBezTo>
                  <a:cubicBezTo>
                    <a:pt x="28707" y="2358"/>
                    <a:pt x="29409" y="1156"/>
                    <a:pt x="30183" y="13"/>
                  </a:cubicBezTo>
                  <a:cubicBezTo>
                    <a:pt x="28302" y="13"/>
                    <a:pt x="26445" y="13"/>
                    <a:pt x="24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81" name="Google Shape;781;p4"/>
            <p:cNvSpPr/>
            <p:nvPr/>
          </p:nvSpPr>
          <p:spPr>
            <a:xfrm>
              <a:off x="-62661" y="383905"/>
              <a:ext cx="851489" cy="833026"/>
            </a:xfrm>
            <a:custGeom>
              <a:avLst/>
              <a:gdLst/>
              <a:ahLst/>
              <a:cxnLst/>
              <a:rect l="l" t="t" r="r" b="b"/>
              <a:pathLst>
                <a:path w="26980" h="26395" extrusionOk="0">
                  <a:moveTo>
                    <a:pt x="25026" y="1"/>
                  </a:moveTo>
                  <a:cubicBezTo>
                    <a:pt x="24558" y="1"/>
                    <a:pt x="24223" y="334"/>
                    <a:pt x="23896" y="689"/>
                  </a:cubicBezTo>
                  <a:cubicBezTo>
                    <a:pt x="23801" y="796"/>
                    <a:pt x="23717" y="915"/>
                    <a:pt x="23610" y="1022"/>
                  </a:cubicBezTo>
                  <a:cubicBezTo>
                    <a:pt x="21229" y="3475"/>
                    <a:pt x="18979" y="6094"/>
                    <a:pt x="16443" y="8369"/>
                  </a:cubicBezTo>
                  <a:cubicBezTo>
                    <a:pt x="11918" y="12440"/>
                    <a:pt x="7049" y="16108"/>
                    <a:pt x="1881" y="19346"/>
                  </a:cubicBezTo>
                  <a:lnTo>
                    <a:pt x="0" y="20501"/>
                  </a:lnTo>
                  <a:lnTo>
                    <a:pt x="0" y="26395"/>
                  </a:lnTo>
                  <a:cubicBezTo>
                    <a:pt x="691" y="26145"/>
                    <a:pt x="1453" y="26002"/>
                    <a:pt x="2048" y="25609"/>
                  </a:cubicBezTo>
                  <a:cubicBezTo>
                    <a:pt x="3453" y="24656"/>
                    <a:pt x="4846" y="23668"/>
                    <a:pt x="6132" y="22573"/>
                  </a:cubicBezTo>
                  <a:cubicBezTo>
                    <a:pt x="8954" y="20179"/>
                    <a:pt x="11609" y="17620"/>
                    <a:pt x="14478" y="15298"/>
                  </a:cubicBezTo>
                  <a:cubicBezTo>
                    <a:pt x="19026" y="11607"/>
                    <a:pt x="23003" y="7404"/>
                    <a:pt x="26456" y="2689"/>
                  </a:cubicBezTo>
                  <a:cubicBezTo>
                    <a:pt x="26980" y="1975"/>
                    <a:pt x="26896" y="1737"/>
                    <a:pt x="26051" y="1606"/>
                  </a:cubicBezTo>
                  <a:cubicBezTo>
                    <a:pt x="26111" y="677"/>
                    <a:pt x="25968" y="296"/>
                    <a:pt x="25444" y="82"/>
                  </a:cubicBezTo>
                  <a:cubicBezTo>
                    <a:pt x="25293" y="26"/>
                    <a:pt x="25155" y="1"/>
                    <a:pt x="25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82" name="Google Shape;782;p4"/>
            <p:cNvSpPr/>
            <p:nvPr/>
          </p:nvSpPr>
          <p:spPr>
            <a:xfrm>
              <a:off x="614060" y="-21598"/>
              <a:ext cx="752674" cy="790957"/>
            </a:xfrm>
            <a:custGeom>
              <a:avLst/>
              <a:gdLst/>
              <a:ahLst/>
              <a:cxnLst/>
              <a:rect l="l" t="t" r="r" b="b"/>
              <a:pathLst>
                <a:path w="23849" h="25062" extrusionOk="0">
                  <a:moveTo>
                    <a:pt x="19253" y="1"/>
                  </a:moveTo>
                  <a:cubicBezTo>
                    <a:pt x="19146" y="203"/>
                    <a:pt x="19062" y="429"/>
                    <a:pt x="18943" y="620"/>
                  </a:cubicBezTo>
                  <a:cubicBezTo>
                    <a:pt x="15955" y="5251"/>
                    <a:pt x="12597" y="9609"/>
                    <a:pt x="8882" y="13693"/>
                  </a:cubicBezTo>
                  <a:cubicBezTo>
                    <a:pt x="6406" y="16395"/>
                    <a:pt x="3870" y="19039"/>
                    <a:pt x="1381" y="21729"/>
                  </a:cubicBezTo>
                  <a:cubicBezTo>
                    <a:pt x="893" y="22265"/>
                    <a:pt x="441" y="22884"/>
                    <a:pt x="143" y="23539"/>
                  </a:cubicBezTo>
                  <a:cubicBezTo>
                    <a:pt x="0" y="23861"/>
                    <a:pt x="119" y="24516"/>
                    <a:pt x="369" y="24754"/>
                  </a:cubicBezTo>
                  <a:cubicBezTo>
                    <a:pt x="586" y="24952"/>
                    <a:pt x="980" y="25062"/>
                    <a:pt x="1329" y="25062"/>
                  </a:cubicBezTo>
                  <a:cubicBezTo>
                    <a:pt x="1441" y="25062"/>
                    <a:pt x="1548" y="25051"/>
                    <a:pt x="1643" y="25028"/>
                  </a:cubicBezTo>
                  <a:cubicBezTo>
                    <a:pt x="2108" y="24944"/>
                    <a:pt x="2536" y="24599"/>
                    <a:pt x="2929" y="24289"/>
                  </a:cubicBezTo>
                  <a:cubicBezTo>
                    <a:pt x="3273" y="24010"/>
                    <a:pt x="3581" y="23746"/>
                    <a:pt x="4023" y="23746"/>
                  </a:cubicBezTo>
                  <a:cubicBezTo>
                    <a:pt x="4147" y="23746"/>
                    <a:pt x="4281" y="23766"/>
                    <a:pt x="4429" y="23813"/>
                  </a:cubicBezTo>
                  <a:cubicBezTo>
                    <a:pt x="4492" y="23832"/>
                    <a:pt x="4561" y="23840"/>
                    <a:pt x="4634" y="23840"/>
                  </a:cubicBezTo>
                  <a:cubicBezTo>
                    <a:pt x="4974" y="23840"/>
                    <a:pt x="5397" y="23654"/>
                    <a:pt x="5691" y="23468"/>
                  </a:cubicBezTo>
                  <a:cubicBezTo>
                    <a:pt x="6453" y="22992"/>
                    <a:pt x="7180" y="22444"/>
                    <a:pt x="7882" y="21860"/>
                  </a:cubicBezTo>
                  <a:cubicBezTo>
                    <a:pt x="10692" y="19515"/>
                    <a:pt x="13109" y="16753"/>
                    <a:pt x="15145" y="13752"/>
                  </a:cubicBezTo>
                  <a:cubicBezTo>
                    <a:pt x="17955" y="9609"/>
                    <a:pt x="20550" y="5335"/>
                    <a:pt x="23229" y="1120"/>
                  </a:cubicBezTo>
                  <a:cubicBezTo>
                    <a:pt x="23467" y="763"/>
                    <a:pt x="23646" y="370"/>
                    <a:pt x="238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83" name="Google Shape;783;p4"/>
            <p:cNvSpPr/>
            <p:nvPr/>
          </p:nvSpPr>
          <p:spPr>
            <a:xfrm>
              <a:off x="-62661" y="-21598"/>
              <a:ext cx="540370" cy="485519"/>
            </a:xfrm>
            <a:custGeom>
              <a:avLst/>
              <a:gdLst/>
              <a:ahLst/>
              <a:cxnLst/>
              <a:rect l="l" t="t" r="r" b="b"/>
              <a:pathLst>
                <a:path w="17122" h="15384" extrusionOk="0">
                  <a:moveTo>
                    <a:pt x="17121" y="1"/>
                  </a:moveTo>
                  <a:cubicBezTo>
                    <a:pt x="15204" y="1"/>
                    <a:pt x="13287" y="1"/>
                    <a:pt x="11382" y="13"/>
                  </a:cubicBezTo>
                  <a:cubicBezTo>
                    <a:pt x="11204" y="203"/>
                    <a:pt x="11061" y="429"/>
                    <a:pt x="10871" y="596"/>
                  </a:cubicBezTo>
                  <a:cubicBezTo>
                    <a:pt x="8132" y="2918"/>
                    <a:pt x="5382" y="5251"/>
                    <a:pt x="2608" y="7561"/>
                  </a:cubicBezTo>
                  <a:cubicBezTo>
                    <a:pt x="1762" y="8275"/>
                    <a:pt x="881" y="8954"/>
                    <a:pt x="0" y="9645"/>
                  </a:cubicBezTo>
                  <a:lnTo>
                    <a:pt x="0" y="15383"/>
                  </a:lnTo>
                  <a:cubicBezTo>
                    <a:pt x="3274" y="13681"/>
                    <a:pt x="5977" y="11252"/>
                    <a:pt x="8465" y="8573"/>
                  </a:cubicBezTo>
                  <a:cubicBezTo>
                    <a:pt x="9394" y="7585"/>
                    <a:pt x="10454" y="6728"/>
                    <a:pt x="11418" y="5763"/>
                  </a:cubicBezTo>
                  <a:cubicBezTo>
                    <a:pt x="13347" y="3858"/>
                    <a:pt x="15216" y="1918"/>
                    <a:pt x="171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784" name="Google Shape;784;p4"/>
          <p:cNvGrpSpPr/>
          <p:nvPr/>
        </p:nvGrpSpPr>
        <p:grpSpPr>
          <a:xfrm flipH="1">
            <a:off x="-464884" y="-706383"/>
            <a:ext cx="2019236" cy="2622754"/>
            <a:chOff x="7653723" y="217809"/>
            <a:chExt cx="1383931" cy="1348175"/>
          </a:xfrm>
        </p:grpSpPr>
        <p:sp>
          <p:nvSpPr>
            <p:cNvPr id="785" name="Google Shape;785;p4"/>
            <p:cNvSpPr/>
            <p:nvPr/>
          </p:nvSpPr>
          <p:spPr>
            <a:xfrm>
              <a:off x="7970103" y="949791"/>
              <a:ext cx="109387" cy="120307"/>
            </a:xfrm>
            <a:custGeom>
              <a:avLst/>
              <a:gdLst/>
              <a:ahLst/>
              <a:cxnLst/>
              <a:rect l="l" t="t" r="r" b="b"/>
              <a:pathLst>
                <a:path w="3466" h="3812" extrusionOk="0">
                  <a:moveTo>
                    <a:pt x="450" y="0"/>
                  </a:moveTo>
                  <a:cubicBezTo>
                    <a:pt x="387" y="0"/>
                    <a:pt x="329" y="11"/>
                    <a:pt x="287" y="34"/>
                  </a:cubicBezTo>
                  <a:cubicBezTo>
                    <a:pt x="156" y="117"/>
                    <a:pt x="1" y="379"/>
                    <a:pt x="37" y="534"/>
                  </a:cubicBezTo>
                  <a:cubicBezTo>
                    <a:pt x="72" y="820"/>
                    <a:pt x="191" y="1117"/>
                    <a:pt x="358" y="1332"/>
                  </a:cubicBezTo>
                  <a:cubicBezTo>
                    <a:pt x="834" y="1987"/>
                    <a:pt x="1346" y="2629"/>
                    <a:pt x="1858" y="3261"/>
                  </a:cubicBezTo>
                  <a:cubicBezTo>
                    <a:pt x="2025" y="3451"/>
                    <a:pt x="2239" y="3630"/>
                    <a:pt x="2454" y="3737"/>
                  </a:cubicBezTo>
                  <a:cubicBezTo>
                    <a:pt x="2560" y="3787"/>
                    <a:pt x="2666" y="3812"/>
                    <a:pt x="2768" y="3812"/>
                  </a:cubicBezTo>
                  <a:cubicBezTo>
                    <a:pt x="3144" y="3812"/>
                    <a:pt x="3456" y="3478"/>
                    <a:pt x="3466" y="2915"/>
                  </a:cubicBezTo>
                  <a:cubicBezTo>
                    <a:pt x="3394" y="2760"/>
                    <a:pt x="3287" y="2451"/>
                    <a:pt x="3073" y="2260"/>
                  </a:cubicBezTo>
                  <a:cubicBezTo>
                    <a:pt x="2335" y="1522"/>
                    <a:pt x="1596" y="808"/>
                    <a:pt x="822" y="129"/>
                  </a:cubicBezTo>
                  <a:cubicBezTo>
                    <a:pt x="742" y="48"/>
                    <a:pt x="584" y="0"/>
                    <a:pt x="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7992667" y="341742"/>
              <a:ext cx="99982" cy="101087"/>
            </a:xfrm>
            <a:custGeom>
              <a:avLst/>
              <a:gdLst/>
              <a:ahLst/>
              <a:cxnLst/>
              <a:rect l="l" t="t" r="r" b="b"/>
              <a:pathLst>
                <a:path w="3168" h="3203" extrusionOk="0">
                  <a:moveTo>
                    <a:pt x="597" y="1"/>
                  </a:moveTo>
                  <a:cubicBezTo>
                    <a:pt x="416" y="1"/>
                    <a:pt x="215" y="48"/>
                    <a:pt x="131" y="132"/>
                  </a:cubicBezTo>
                  <a:cubicBezTo>
                    <a:pt x="0" y="287"/>
                    <a:pt x="0" y="715"/>
                    <a:pt x="131" y="918"/>
                  </a:cubicBezTo>
                  <a:cubicBezTo>
                    <a:pt x="584" y="1573"/>
                    <a:pt x="1084" y="2180"/>
                    <a:pt x="1608" y="2775"/>
                  </a:cubicBezTo>
                  <a:cubicBezTo>
                    <a:pt x="1774" y="2966"/>
                    <a:pt x="2060" y="3120"/>
                    <a:pt x="2310" y="3180"/>
                  </a:cubicBezTo>
                  <a:cubicBezTo>
                    <a:pt x="2370" y="3195"/>
                    <a:pt x="2429" y="3203"/>
                    <a:pt x="2486" y="3203"/>
                  </a:cubicBezTo>
                  <a:cubicBezTo>
                    <a:pt x="2867" y="3203"/>
                    <a:pt x="3157" y="2869"/>
                    <a:pt x="3167" y="2382"/>
                  </a:cubicBezTo>
                  <a:cubicBezTo>
                    <a:pt x="3144" y="2299"/>
                    <a:pt x="3108" y="2085"/>
                    <a:pt x="2989" y="1965"/>
                  </a:cubicBezTo>
                  <a:cubicBezTo>
                    <a:pt x="2322" y="1311"/>
                    <a:pt x="1643" y="656"/>
                    <a:pt x="905" y="72"/>
                  </a:cubicBezTo>
                  <a:cubicBezTo>
                    <a:pt x="842" y="24"/>
                    <a:pt x="724" y="1"/>
                    <a:pt x="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87" name="Google Shape;787;p4"/>
            <p:cNvSpPr/>
            <p:nvPr/>
          </p:nvSpPr>
          <p:spPr>
            <a:xfrm>
              <a:off x="8188428" y="804998"/>
              <a:ext cx="99225" cy="126240"/>
            </a:xfrm>
            <a:custGeom>
              <a:avLst/>
              <a:gdLst/>
              <a:ahLst/>
              <a:cxnLst/>
              <a:rect l="l" t="t" r="r" b="b"/>
              <a:pathLst>
                <a:path w="3144" h="4000" extrusionOk="0">
                  <a:moveTo>
                    <a:pt x="665" y="0"/>
                  </a:moveTo>
                  <a:cubicBezTo>
                    <a:pt x="565" y="0"/>
                    <a:pt x="458" y="36"/>
                    <a:pt x="346" y="121"/>
                  </a:cubicBezTo>
                  <a:cubicBezTo>
                    <a:pt x="0" y="371"/>
                    <a:pt x="167" y="717"/>
                    <a:pt x="334" y="1014"/>
                  </a:cubicBezTo>
                  <a:cubicBezTo>
                    <a:pt x="822" y="1860"/>
                    <a:pt x="1334" y="2705"/>
                    <a:pt x="1834" y="3538"/>
                  </a:cubicBezTo>
                  <a:cubicBezTo>
                    <a:pt x="1905" y="3646"/>
                    <a:pt x="1989" y="3777"/>
                    <a:pt x="2084" y="3824"/>
                  </a:cubicBezTo>
                  <a:cubicBezTo>
                    <a:pt x="2255" y="3900"/>
                    <a:pt x="2457" y="3999"/>
                    <a:pt x="2617" y="3999"/>
                  </a:cubicBezTo>
                  <a:cubicBezTo>
                    <a:pt x="2656" y="3999"/>
                    <a:pt x="2694" y="3993"/>
                    <a:pt x="2727" y="3979"/>
                  </a:cubicBezTo>
                  <a:cubicBezTo>
                    <a:pt x="2917" y="3896"/>
                    <a:pt x="3025" y="3622"/>
                    <a:pt x="3144" y="3467"/>
                  </a:cubicBezTo>
                  <a:cubicBezTo>
                    <a:pt x="3084" y="3217"/>
                    <a:pt x="3084" y="3050"/>
                    <a:pt x="3001" y="2967"/>
                  </a:cubicBezTo>
                  <a:cubicBezTo>
                    <a:pt x="2417" y="2086"/>
                    <a:pt x="1834" y="1205"/>
                    <a:pt x="1215" y="360"/>
                  </a:cubicBezTo>
                  <a:cubicBezTo>
                    <a:pt x="1076" y="171"/>
                    <a:pt x="886" y="0"/>
                    <a:pt x="6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88" name="Google Shape;788;p4"/>
            <p:cNvSpPr/>
            <p:nvPr/>
          </p:nvSpPr>
          <p:spPr>
            <a:xfrm>
              <a:off x="8118904" y="330980"/>
              <a:ext cx="81583" cy="111754"/>
            </a:xfrm>
            <a:custGeom>
              <a:avLst/>
              <a:gdLst/>
              <a:ahLst/>
              <a:cxnLst/>
              <a:rect l="l" t="t" r="r" b="b"/>
              <a:pathLst>
                <a:path w="2585" h="3541" extrusionOk="0">
                  <a:moveTo>
                    <a:pt x="494" y="1"/>
                  </a:moveTo>
                  <a:cubicBezTo>
                    <a:pt x="430" y="1"/>
                    <a:pt x="370" y="10"/>
                    <a:pt x="322" y="32"/>
                  </a:cubicBezTo>
                  <a:cubicBezTo>
                    <a:pt x="156" y="104"/>
                    <a:pt x="84" y="366"/>
                    <a:pt x="1" y="473"/>
                  </a:cubicBezTo>
                  <a:cubicBezTo>
                    <a:pt x="144" y="1759"/>
                    <a:pt x="799" y="2652"/>
                    <a:pt x="1608" y="3426"/>
                  </a:cubicBezTo>
                  <a:cubicBezTo>
                    <a:pt x="1677" y="3501"/>
                    <a:pt x="1831" y="3541"/>
                    <a:pt x="1978" y="3541"/>
                  </a:cubicBezTo>
                  <a:cubicBezTo>
                    <a:pt x="2086" y="3541"/>
                    <a:pt x="2190" y="3519"/>
                    <a:pt x="2251" y="3473"/>
                  </a:cubicBezTo>
                  <a:cubicBezTo>
                    <a:pt x="2418" y="3354"/>
                    <a:pt x="2584" y="3009"/>
                    <a:pt x="2537" y="2830"/>
                  </a:cubicBezTo>
                  <a:cubicBezTo>
                    <a:pt x="2239" y="1795"/>
                    <a:pt x="1834" y="794"/>
                    <a:pt x="918" y="116"/>
                  </a:cubicBezTo>
                  <a:cubicBezTo>
                    <a:pt x="810" y="50"/>
                    <a:pt x="640" y="1"/>
                    <a:pt x="4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89" name="Google Shape;789;p4"/>
            <p:cNvSpPr/>
            <p:nvPr/>
          </p:nvSpPr>
          <p:spPr>
            <a:xfrm>
              <a:off x="8764066" y="518347"/>
              <a:ext cx="101876" cy="128165"/>
            </a:xfrm>
            <a:custGeom>
              <a:avLst/>
              <a:gdLst/>
              <a:ahLst/>
              <a:cxnLst/>
              <a:rect l="l" t="t" r="r" b="b"/>
              <a:pathLst>
                <a:path w="3228" h="4061" extrusionOk="0">
                  <a:moveTo>
                    <a:pt x="144" y="1"/>
                  </a:moveTo>
                  <a:cubicBezTo>
                    <a:pt x="132" y="275"/>
                    <a:pt x="1" y="584"/>
                    <a:pt x="96" y="799"/>
                  </a:cubicBezTo>
                  <a:cubicBezTo>
                    <a:pt x="382" y="1370"/>
                    <a:pt x="751" y="1906"/>
                    <a:pt x="1108" y="2442"/>
                  </a:cubicBezTo>
                  <a:cubicBezTo>
                    <a:pt x="1430" y="2918"/>
                    <a:pt x="1727" y="3406"/>
                    <a:pt x="2096" y="3847"/>
                  </a:cubicBezTo>
                  <a:cubicBezTo>
                    <a:pt x="2206" y="3966"/>
                    <a:pt x="2457" y="4060"/>
                    <a:pt x="2654" y="4060"/>
                  </a:cubicBezTo>
                  <a:cubicBezTo>
                    <a:pt x="2693" y="4060"/>
                    <a:pt x="2730" y="4057"/>
                    <a:pt x="2763" y="4049"/>
                  </a:cubicBezTo>
                  <a:cubicBezTo>
                    <a:pt x="2942" y="4025"/>
                    <a:pt x="3073" y="3775"/>
                    <a:pt x="3227" y="3608"/>
                  </a:cubicBezTo>
                  <a:cubicBezTo>
                    <a:pt x="3132" y="3370"/>
                    <a:pt x="3120" y="3192"/>
                    <a:pt x="3001" y="3061"/>
                  </a:cubicBezTo>
                  <a:cubicBezTo>
                    <a:pt x="2299" y="2120"/>
                    <a:pt x="1584" y="1168"/>
                    <a:pt x="846" y="263"/>
                  </a:cubicBezTo>
                  <a:cubicBezTo>
                    <a:pt x="715" y="96"/>
                    <a:pt x="382" y="84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7923521" y="1036610"/>
              <a:ext cx="85717" cy="109892"/>
            </a:xfrm>
            <a:custGeom>
              <a:avLst/>
              <a:gdLst/>
              <a:ahLst/>
              <a:cxnLst/>
              <a:rect l="l" t="t" r="r" b="b"/>
              <a:pathLst>
                <a:path w="2716" h="3482" extrusionOk="0">
                  <a:moveTo>
                    <a:pt x="626" y="0"/>
                  </a:moveTo>
                  <a:cubicBezTo>
                    <a:pt x="603" y="0"/>
                    <a:pt x="580" y="3"/>
                    <a:pt x="560" y="9"/>
                  </a:cubicBezTo>
                  <a:cubicBezTo>
                    <a:pt x="322" y="93"/>
                    <a:pt x="179" y="462"/>
                    <a:pt x="1" y="688"/>
                  </a:cubicBezTo>
                  <a:cubicBezTo>
                    <a:pt x="393" y="1843"/>
                    <a:pt x="917" y="2772"/>
                    <a:pt x="1775" y="3427"/>
                  </a:cubicBezTo>
                  <a:cubicBezTo>
                    <a:pt x="1835" y="3464"/>
                    <a:pt x="1930" y="3481"/>
                    <a:pt x="2034" y="3481"/>
                  </a:cubicBezTo>
                  <a:cubicBezTo>
                    <a:pt x="2195" y="3481"/>
                    <a:pt x="2376" y="3439"/>
                    <a:pt x="2477" y="3367"/>
                  </a:cubicBezTo>
                  <a:cubicBezTo>
                    <a:pt x="2644" y="3236"/>
                    <a:pt x="2715" y="2915"/>
                    <a:pt x="2703" y="2688"/>
                  </a:cubicBezTo>
                  <a:cubicBezTo>
                    <a:pt x="2679" y="2474"/>
                    <a:pt x="2537" y="2248"/>
                    <a:pt x="2406" y="2045"/>
                  </a:cubicBezTo>
                  <a:cubicBezTo>
                    <a:pt x="2048" y="1486"/>
                    <a:pt x="1703" y="926"/>
                    <a:pt x="1286" y="402"/>
                  </a:cubicBezTo>
                  <a:cubicBezTo>
                    <a:pt x="1137" y="211"/>
                    <a:pt x="827" y="0"/>
                    <a:pt x="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8133200" y="1090134"/>
              <a:ext cx="88715" cy="109482"/>
            </a:xfrm>
            <a:custGeom>
              <a:avLst/>
              <a:gdLst/>
              <a:ahLst/>
              <a:cxnLst/>
              <a:rect l="l" t="t" r="r" b="b"/>
              <a:pathLst>
                <a:path w="2811" h="3469" extrusionOk="0">
                  <a:moveTo>
                    <a:pt x="503" y="0"/>
                  </a:moveTo>
                  <a:cubicBezTo>
                    <a:pt x="269" y="0"/>
                    <a:pt x="57" y="202"/>
                    <a:pt x="24" y="504"/>
                  </a:cubicBezTo>
                  <a:cubicBezTo>
                    <a:pt x="0" y="683"/>
                    <a:pt x="12" y="897"/>
                    <a:pt x="107" y="1040"/>
                  </a:cubicBezTo>
                  <a:cubicBezTo>
                    <a:pt x="524" y="1731"/>
                    <a:pt x="941" y="2397"/>
                    <a:pt x="1393" y="3040"/>
                  </a:cubicBezTo>
                  <a:cubicBezTo>
                    <a:pt x="1536" y="3219"/>
                    <a:pt x="1786" y="3302"/>
                    <a:pt x="2036" y="3469"/>
                  </a:cubicBezTo>
                  <a:cubicBezTo>
                    <a:pt x="2262" y="3314"/>
                    <a:pt x="2572" y="3231"/>
                    <a:pt x="2643" y="3040"/>
                  </a:cubicBezTo>
                  <a:cubicBezTo>
                    <a:pt x="2751" y="2778"/>
                    <a:pt x="2810" y="2350"/>
                    <a:pt x="2667" y="2171"/>
                  </a:cubicBezTo>
                  <a:cubicBezTo>
                    <a:pt x="2096" y="1457"/>
                    <a:pt x="1477" y="778"/>
                    <a:pt x="822" y="135"/>
                  </a:cubicBezTo>
                  <a:cubicBezTo>
                    <a:pt x="721" y="42"/>
                    <a:pt x="610" y="0"/>
                    <a:pt x="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8383053" y="374847"/>
              <a:ext cx="104116" cy="132741"/>
            </a:xfrm>
            <a:custGeom>
              <a:avLst/>
              <a:gdLst/>
              <a:ahLst/>
              <a:cxnLst/>
              <a:rect l="l" t="t" r="r" b="b"/>
              <a:pathLst>
                <a:path w="3299" h="4206" extrusionOk="0">
                  <a:moveTo>
                    <a:pt x="453" y="0"/>
                  </a:moveTo>
                  <a:cubicBezTo>
                    <a:pt x="207" y="0"/>
                    <a:pt x="10" y="214"/>
                    <a:pt x="1" y="583"/>
                  </a:cubicBezTo>
                  <a:cubicBezTo>
                    <a:pt x="25" y="666"/>
                    <a:pt x="60" y="833"/>
                    <a:pt x="132" y="976"/>
                  </a:cubicBezTo>
                  <a:cubicBezTo>
                    <a:pt x="727" y="1869"/>
                    <a:pt x="1322" y="2786"/>
                    <a:pt x="1977" y="3655"/>
                  </a:cubicBezTo>
                  <a:cubicBezTo>
                    <a:pt x="2168" y="3893"/>
                    <a:pt x="2501" y="4060"/>
                    <a:pt x="2799" y="4191"/>
                  </a:cubicBezTo>
                  <a:cubicBezTo>
                    <a:pt x="2825" y="4201"/>
                    <a:pt x="2856" y="4206"/>
                    <a:pt x="2890" y="4206"/>
                  </a:cubicBezTo>
                  <a:cubicBezTo>
                    <a:pt x="3013" y="4206"/>
                    <a:pt x="3172" y="4144"/>
                    <a:pt x="3227" y="4060"/>
                  </a:cubicBezTo>
                  <a:cubicBezTo>
                    <a:pt x="3299" y="3976"/>
                    <a:pt x="3287" y="3738"/>
                    <a:pt x="3216" y="3631"/>
                  </a:cubicBezTo>
                  <a:cubicBezTo>
                    <a:pt x="2561" y="2595"/>
                    <a:pt x="1870" y="1571"/>
                    <a:pt x="1192" y="547"/>
                  </a:cubicBezTo>
                  <a:cubicBezTo>
                    <a:pt x="1072" y="369"/>
                    <a:pt x="906" y="190"/>
                    <a:pt x="727" y="83"/>
                  </a:cubicBezTo>
                  <a:cubicBezTo>
                    <a:pt x="634" y="27"/>
                    <a:pt x="540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8539365" y="520934"/>
              <a:ext cx="99256" cy="128007"/>
            </a:xfrm>
            <a:custGeom>
              <a:avLst/>
              <a:gdLst/>
              <a:ahLst/>
              <a:cxnLst/>
              <a:rect l="l" t="t" r="r" b="b"/>
              <a:pathLst>
                <a:path w="3145" h="4056" extrusionOk="0">
                  <a:moveTo>
                    <a:pt x="833" y="0"/>
                  </a:moveTo>
                  <a:cubicBezTo>
                    <a:pt x="235" y="0"/>
                    <a:pt x="0" y="508"/>
                    <a:pt x="334" y="1026"/>
                  </a:cubicBezTo>
                  <a:cubicBezTo>
                    <a:pt x="882" y="1919"/>
                    <a:pt x="1477" y="2788"/>
                    <a:pt x="2084" y="3657"/>
                  </a:cubicBezTo>
                  <a:cubicBezTo>
                    <a:pt x="2204" y="3824"/>
                    <a:pt x="2418" y="3967"/>
                    <a:pt x="2608" y="4038"/>
                  </a:cubicBezTo>
                  <a:cubicBezTo>
                    <a:pt x="2638" y="4050"/>
                    <a:pt x="2672" y="4055"/>
                    <a:pt x="2709" y="4055"/>
                  </a:cubicBezTo>
                  <a:cubicBezTo>
                    <a:pt x="2821" y="4055"/>
                    <a:pt x="2956" y="4006"/>
                    <a:pt x="3037" y="3943"/>
                  </a:cubicBezTo>
                  <a:cubicBezTo>
                    <a:pt x="3108" y="3860"/>
                    <a:pt x="3144" y="3646"/>
                    <a:pt x="3085" y="3538"/>
                  </a:cubicBezTo>
                  <a:cubicBezTo>
                    <a:pt x="2537" y="2479"/>
                    <a:pt x="1977" y="1443"/>
                    <a:pt x="1382" y="419"/>
                  </a:cubicBezTo>
                  <a:cubicBezTo>
                    <a:pt x="1263" y="205"/>
                    <a:pt x="1013" y="86"/>
                    <a:pt x="894" y="2"/>
                  </a:cubicBezTo>
                  <a:cubicBezTo>
                    <a:pt x="873" y="1"/>
                    <a:pt x="853" y="0"/>
                    <a:pt x="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8003177" y="1236284"/>
              <a:ext cx="108251" cy="110018"/>
            </a:xfrm>
            <a:custGeom>
              <a:avLst/>
              <a:gdLst/>
              <a:ahLst/>
              <a:cxnLst/>
              <a:rect l="l" t="t" r="r" b="b"/>
              <a:pathLst>
                <a:path w="3430" h="3486" extrusionOk="0">
                  <a:moveTo>
                    <a:pt x="587" y="0"/>
                  </a:moveTo>
                  <a:cubicBezTo>
                    <a:pt x="511" y="0"/>
                    <a:pt x="427" y="26"/>
                    <a:pt x="334" y="88"/>
                  </a:cubicBezTo>
                  <a:cubicBezTo>
                    <a:pt x="1" y="326"/>
                    <a:pt x="36" y="743"/>
                    <a:pt x="263" y="981"/>
                  </a:cubicBezTo>
                  <a:cubicBezTo>
                    <a:pt x="989" y="1814"/>
                    <a:pt x="1751" y="2612"/>
                    <a:pt x="2561" y="3362"/>
                  </a:cubicBezTo>
                  <a:cubicBezTo>
                    <a:pt x="2658" y="3447"/>
                    <a:pt x="2765" y="3486"/>
                    <a:pt x="2869" y="3486"/>
                  </a:cubicBezTo>
                  <a:cubicBezTo>
                    <a:pt x="3149" y="3486"/>
                    <a:pt x="3412" y="3206"/>
                    <a:pt x="3430" y="2755"/>
                  </a:cubicBezTo>
                  <a:cubicBezTo>
                    <a:pt x="3334" y="2600"/>
                    <a:pt x="3192" y="2338"/>
                    <a:pt x="2977" y="2124"/>
                  </a:cubicBezTo>
                  <a:cubicBezTo>
                    <a:pt x="2382" y="1517"/>
                    <a:pt x="1739" y="969"/>
                    <a:pt x="1120" y="374"/>
                  </a:cubicBezTo>
                  <a:cubicBezTo>
                    <a:pt x="961" y="207"/>
                    <a:pt x="803" y="0"/>
                    <a:pt x="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8251168" y="1049928"/>
              <a:ext cx="88715" cy="99919"/>
            </a:xfrm>
            <a:custGeom>
              <a:avLst/>
              <a:gdLst/>
              <a:ahLst/>
              <a:cxnLst/>
              <a:rect l="l" t="t" r="r" b="b"/>
              <a:pathLst>
                <a:path w="2811" h="3166" extrusionOk="0">
                  <a:moveTo>
                    <a:pt x="590" y="0"/>
                  </a:moveTo>
                  <a:cubicBezTo>
                    <a:pt x="374" y="0"/>
                    <a:pt x="170" y="149"/>
                    <a:pt x="96" y="409"/>
                  </a:cubicBezTo>
                  <a:cubicBezTo>
                    <a:pt x="25" y="647"/>
                    <a:pt x="1" y="980"/>
                    <a:pt x="120" y="1159"/>
                  </a:cubicBezTo>
                  <a:cubicBezTo>
                    <a:pt x="560" y="1802"/>
                    <a:pt x="1049" y="2445"/>
                    <a:pt x="1584" y="3040"/>
                  </a:cubicBezTo>
                  <a:cubicBezTo>
                    <a:pt x="1664" y="3127"/>
                    <a:pt x="1823" y="3165"/>
                    <a:pt x="1987" y="3165"/>
                  </a:cubicBezTo>
                  <a:cubicBezTo>
                    <a:pt x="2115" y="3165"/>
                    <a:pt x="2247" y="3142"/>
                    <a:pt x="2346" y="3100"/>
                  </a:cubicBezTo>
                  <a:cubicBezTo>
                    <a:pt x="2537" y="3028"/>
                    <a:pt x="2656" y="2743"/>
                    <a:pt x="2811" y="2552"/>
                  </a:cubicBezTo>
                  <a:cubicBezTo>
                    <a:pt x="2704" y="2314"/>
                    <a:pt x="2656" y="2088"/>
                    <a:pt x="2537" y="1945"/>
                  </a:cubicBezTo>
                  <a:cubicBezTo>
                    <a:pt x="2037" y="1338"/>
                    <a:pt x="1513" y="742"/>
                    <a:pt x="965" y="171"/>
                  </a:cubicBezTo>
                  <a:cubicBezTo>
                    <a:pt x="853" y="54"/>
                    <a:pt x="719" y="0"/>
                    <a:pt x="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8724617" y="1144984"/>
              <a:ext cx="90609" cy="106357"/>
            </a:xfrm>
            <a:custGeom>
              <a:avLst/>
              <a:gdLst/>
              <a:ahLst/>
              <a:cxnLst/>
              <a:rect l="l" t="t" r="r" b="b"/>
              <a:pathLst>
                <a:path w="2871" h="3370" extrusionOk="0">
                  <a:moveTo>
                    <a:pt x="537" y="1"/>
                  </a:moveTo>
                  <a:cubicBezTo>
                    <a:pt x="447" y="1"/>
                    <a:pt x="365" y="17"/>
                    <a:pt x="310" y="52"/>
                  </a:cubicBezTo>
                  <a:cubicBezTo>
                    <a:pt x="144" y="147"/>
                    <a:pt x="1" y="600"/>
                    <a:pt x="84" y="731"/>
                  </a:cubicBezTo>
                  <a:cubicBezTo>
                    <a:pt x="667" y="1600"/>
                    <a:pt x="1275" y="2457"/>
                    <a:pt x="1977" y="3231"/>
                  </a:cubicBezTo>
                  <a:cubicBezTo>
                    <a:pt x="2063" y="3327"/>
                    <a:pt x="2170" y="3370"/>
                    <a:pt x="2280" y="3370"/>
                  </a:cubicBezTo>
                  <a:cubicBezTo>
                    <a:pt x="2566" y="3370"/>
                    <a:pt x="2870" y="3082"/>
                    <a:pt x="2870" y="2695"/>
                  </a:cubicBezTo>
                  <a:cubicBezTo>
                    <a:pt x="2858" y="2636"/>
                    <a:pt x="2834" y="2481"/>
                    <a:pt x="2763" y="2398"/>
                  </a:cubicBezTo>
                  <a:cubicBezTo>
                    <a:pt x="2203" y="1636"/>
                    <a:pt x="1632" y="886"/>
                    <a:pt x="1025" y="171"/>
                  </a:cubicBezTo>
                  <a:cubicBezTo>
                    <a:pt x="937" y="67"/>
                    <a:pt x="720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8707701" y="750148"/>
              <a:ext cx="102254" cy="104905"/>
            </a:xfrm>
            <a:custGeom>
              <a:avLst/>
              <a:gdLst/>
              <a:ahLst/>
              <a:cxnLst/>
              <a:rect l="l" t="t" r="r" b="b"/>
              <a:pathLst>
                <a:path w="3240" h="3324" extrusionOk="0">
                  <a:moveTo>
                    <a:pt x="502" y="0"/>
                  </a:moveTo>
                  <a:cubicBezTo>
                    <a:pt x="448" y="0"/>
                    <a:pt x="399" y="8"/>
                    <a:pt x="358" y="26"/>
                  </a:cubicBezTo>
                  <a:cubicBezTo>
                    <a:pt x="1" y="204"/>
                    <a:pt x="96" y="597"/>
                    <a:pt x="299" y="847"/>
                  </a:cubicBezTo>
                  <a:cubicBezTo>
                    <a:pt x="811" y="1550"/>
                    <a:pt x="1370" y="2240"/>
                    <a:pt x="1930" y="2931"/>
                  </a:cubicBezTo>
                  <a:cubicBezTo>
                    <a:pt x="2061" y="3074"/>
                    <a:pt x="2239" y="3217"/>
                    <a:pt x="2418" y="3288"/>
                  </a:cubicBezTo>
                  <a:cubicBezTo>
                    <a:pt x="2486" y="3312"/>
                    <a:pt x="2554" y="3324"/>
                    <a:pt x="2620" y="3324"/>
                  </a:cubicBezTo>
                  <a:cubicBezTo>
                    <a:pt x="2948" y="3324"/>
                    <a:pt x="3229" y="3039"/>
                    <a:pt x="3239" y="2574"/>
                  </a:cubicBezTo>
                  <a:cubicBezTo>
                    <a:pt x="3156" y="2419"/>
                    <a:pt x="3037" y="2157"/>
                    <a:pt x="2835" y="1967"/>
                  </a:cubicBezTo>
                  <a:cubicBezTo>
                    <a:pt x="2275" y="1371"/>
                    <a:pt x="1727" y="776"/>
                    <a:pt x="1108" y="240"/>
                  </a:cubicBezTo>
                  <a:cubicBezTo>
                    <a:pt x="968" y="109"/>
                    <a:pt x="702" y="0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8251547" y="346034"/>
              <a:ext cx="93607" cy="110365"/>
            </a:xfrm>
            <a:custGeom>
              <a:avLst/>
              <a:gdLst/>
              <a:ahLst/>
              <a:cxnLst/>
              <a:rect l="l" t="t" r="r" b="b"/>
              <a:pathLst>
                <a:path w="2966" h="3497" extrusionOk="0">
                  <a:moveTo>
                    <a:pt x="713" y="1"/>
                  </a:moveTo>
                  <a:cubicBezTo>
                    <a:pt x="601" y="1"/>
                    <a:pt x="482" y="39"/>
                    <a:pt x="358" y="127"/>
                  </a:cubicBezTo>
                  <a:cubicBezTo>
                    <a:pt x="1" y="377"/>
                    <a:pt x="25" y="734"/>
                    <a:pt x="239" y="1056"/>
                  </a:cubicBezTo>
                  <a:cubicBezTo>
                    <a:pt x="667" y="1758"/>
                    <a:pt x="1096" y="2449"/>
                    <a:pt x="1560" y="3115"/>
                  </a:cubicBezTo>
                  <a:cubicBezTo>
                    <a:pt x="1691" y="3306"/>
                    <a:pt x="1953" y="3413"/>
                    <a:pt x="2072" y="3496"/>
                  </a:cubicBezTo>
                  <a:cubicBezTo>
                    <a:pt x="2668" y="3496"/>
                    <a:pt x="2965" y="3068"/>
                    <a:pt x="2703" y="2651"/>
                  </a:cubicBezTo>
                  <a:cubicBezTo>
                    <a:pt x="2263" y="1877"/>
                    <a:pt x="1775" y="1103"/>
                    <a:pt x="1263" y="365"/>
                  </a:cubicBezTo>
                  <a:cubicBezTo>
                    <a:pt x="1128" y="151"/>
                    <a:pt x="936" y="1"/>
                    <a:pt x="7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8623912" y="1331845"/>
              <a:ext cx="84581" cy="100108"/>
            </a:xfrm>
            <a:custGeom>
              <a:avLst/>
              <a:gdLst/>
              <a:ahLst/>
              <a:cxnLst/>
              <a:rect l="l" t="t" r="r" b="b"/>
              <a:pathLst>
                <a:path w="2680" h="3172" extrusionOk="0">
                  <a:moveTo>
                    <a:pt x="510" y="1"/>
                  </a:moveTo>
                  <a:cubicBezTo>
                    <a:pt x="388" y="1"/>
                    <a:pt x="269" y="25"/>
                    <a:pt x="227" y="72"/>
                  </a:cubicBezTo>
                  <a:cubicBezTo>
                    <a:pt x="96" y="227"/>
                    <a:pt x="1" y="572"/>
                    <a:pt x="96" y="715"/>
                  </a:cubicBezTo>
                  <a:cubicBezTo>
                    <a:pt x="501" y="1489"/>
                    <a:pt x="953" y="2263"/>
                    <a:pt x="1465" y="2977"/>
                  </a:cubicBezTo>
                  <a:cubicBezTo>
                    <a:pt x="1553" y="3101"/>
                    <a:pt x="1810" y="3172"/>
                    <a:pt x="2029" y="3172"/>
                  </a:cubicBezTo>
                  <a:cubicBezTo>
                    <a:pt x="2107" y="3172"/>
                    <a:pt x="2180" y="3163"/>
                    <a:pt x="2239" y="3144"/>
                  </a:cubicBezTo>
                  <a:cubicBezTo>
                    <a:pt x="2430" y="3085"/>
                    <a:pt x="2549" y="2775"/>
                    <a:pt x="2680" y="2596"/>
                  </a:cubicBezTo>
                  <a:cubicBezTo>
                    <a:pt x="2573" y="2299"/>
                    <a:pt x="2561" y="2073"/>
                    <a:pt x="2453" y="1918"/>
                  </a:cubicBezTo>
                  <a:cubicBezTo>
                    <a:pt x="1918" y="1287"/>
                    <a:pt x="1382" y="656"/>
                    <a:pt x="810" y="72"/>
                  </a:cubicBezTo>
                  <a:cubicBezTo>
                    <a:pt x="757" y="25"/>
                    <a:pt x="632" y="1"/>
                    <a:pt x="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7749536" y="1141323"/>
              <a:ext cx="95879" cy="86853"/>
            </a:xfrm>
            <a:custGeom>
              <a:avLst/>
              <a:gdLst/>
              <a:ahLst/>
              <a:cxnLst/>
              <a:rect l="l" t="t" r="r" b="b"/>
              <a:pathLst>
                <a:path w="3038" h="2752" extrusionOk="0">
                  <a:moveTo>
                    <a:pt x="730" y="1"/>
                  </a:moveTo>
                  <a:cubicBezTo>
                    <a:pt x="546" y="1"/>
                    <a:pt x="310" y="73"/>
                    <a:pt x="203" y="180"/>
                  </a:cubicBezTo>
                  <a:cubicBezTo>
                    <a:pt x="60" y="323"/>
                    <a:pt x="1" y="763"/>
                    <a:pt x="96" y="906"/>
                  </a:cubicBezTo>
                  <a:cubicBezTo>
                    <a:pt x="513" y="1490"/>
                    <a:pt x="1013" y="2025"/>
                    <a:pt x="1501" y="2549"/>
                  </a:cubicBezTo>
                  <a:cubicBezTo>
                    <a:pt x="1632" y="2680"/>
                    <a:pt x="1858" y="2704"/>
                    <a:pt x="1965" y="2752"/>
                  </a:cubicBezTo>
                  <a:cubicBezTo>
                    <a:pt x="2680" y="2752"/>
                    <a:pt x="3037" y="2073"/>
                    <a:pt x="2620" y="1549"/>
                  </a:cubicBezTo>
                  <a:cubicBezTo>
                    <a:pt x="2144" y="966"/>
                    <a:pt x="1525" y="490"/>
                    <a:pt x="930" y="49"/>
                  </a:cubicBezTo>
                  <a:cubicBezTo>
                    <a:pt x="885" y="16"/>
                    <a:pt x="813" y="1"/>
                    <a:pt x="7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8365033" y="885095"/>
              <a:ext cx="85338" cy="96984"/>
            </a:xfrm>
            <a:custGeom>
              <a:avLst/>
              <a:gdLst/>
              <a:ahLst/>
              <a:cxnLst/>
              <a:rect l="l" t="t" r="r" b="b"/>
              <a:pathLst>
                <a:path w="2704" h="3073" extrusionOk="0">
                  <a:moveTo>
                    <a:pt x="631" y="1"/>
                  </a:moveTo>
                  <a:cubicBezTo>
                    <a:pt x="576" y="1"/>
                    <a:pt x="531" y="11"/>
                    <a:pt x="500" y="36"/>
                  </a:cubicBezTo>
                  <a:cubicBezTo>
                    <a:pt x="274" y="203"/>
                    <a:pt x="0" y="691"/>
                    <a:pt x="96" y="822"/>
                  </a:cubicBezTo>
                  <a:cubicBezTo>
                    <a:pt x="596" y="1584"/>
                    <a:pt x="1131" y="2334"/>
                    <a:pt x="1786" y="2953"/>
                  </a:cubicBezTo>
                  <a:cubicBezTo>
                    <a:pt x="1874" y="3035"/>
                    <a:pt x="1975" y="3073"/>
                    <a:pt x="2076" y="3073"/>
                  </a:cubicBezTo>
                  <a:cubicBezTo>
                    <a:pt x="2385" y="3073"/>
                    <a:pt x="2703" y="2723"/>
                    <a:pt x="2703" y="2239"/>
                  </a:cubicBezTo>
                  <a:cubicBezTo>
                    <a:pt x="2620" y="2108"/>
                    <a:pt x="2536" y="1834"/>
                    <a:pt x="2370" y="1620"/>
                  </a:cubicBezTo>
                  <a:cubicBezTo>
                    <a:pt x="2013" y="1143"/>
                    <a:pt x="1655" y="667"/>
                    <a:pt x="1239" y="250"/>
                  </a:cubicBezTo>
                  <a:cubicBezTo>
                    <a:pt x="1101" y="122"/>
                    <a:pt x="815" y="1"/>
                    <a:pt x="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7946055" y="450431"/>
              <a:ext cx="84202" cy="100992"/>
            </a:xfrm>
            <a:custGeom>
              <a:avLst/>
              <a:gdLst/>
              <a:ahLst/>
              <a:cxnLst/>
              <a:rect l="l" t="t" r="r" b="b"/>
              <a:pathLst>
                <a:path w="2668" h="3200" extrusionOk="0">
                  <a:moveTo>
                    <a:pt x="660" y="1"/>
                  </a:moveTo>
                  <a:cubicBezTo>
                    <a:pt x="461" y="1"/>
                    <a:pt x="207" y="70"/>
                    <a:pt x="108" y="188"/>
                  </a:cubicBezTo>
                  <a:cubicBezTo>
                    <a:pt x="1" y="343"/>
                    <a:pt x="1" y="700"/>
                    <a:pt x="108" y="879"/>
                  </a:cubicBezTo>
                  <a:cubicBezTo>
                    <a:pt x="418" y="1438"/>
                    <a:pt x="775" y="1974"/>
                    <a:pt x="1156" y="2498"/>
                  </a:cubicBezTo>
                  <a:cubicBezTo>
                    <a:pt x="1334" y="2748"/>
                    <a:pt x="1573" y="2986"/>
                    <a:pt x="1834" y="3129"/>
                  </a:cubicBezTo>
                  <a:cubicBezTo>
                    <a:pt x="1931" y="3178"/>
                    <a:pt x="2027" y="3200"/>
                    <a:pt x="2117" y="3200"/>
                  </a:cubicBezTo>
                  <a:cubicBezTo>
                    <a:pt x="2425" y="3200"/>
                    <a:pt x="2668" y="2938"/>
                    <a:pt x="2668" y="2570"/>
                  </a:cubicBezTo>
                  <a:cubicBezTo>
                    <a:pt x="2668" y="2058"/>
                    <a:pt x="1299" y="117"/>
                    <a:pt x="775" y="10"/>
                  </a:cubicBezTo>
                  <a:cubicBezTo>
                    <a:pt x="740" y="4"/>
                    <a:pt x="701" y="1"/>
                    <a:pt x="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8311667" y="1483076"/>
              <a:ext cx="88336" cy="82908"/>
            </a:xfrm>
            <a:custGeom>
              <a:avLst/>
              <a:gdLst/>
              <a:ahLst/>
              <a:cxnLst/>
              <a:rect l="l" t="t" r="r" b="b"/>
              <a:pathLst>
                <a:path w="2799" h="2627" extrusionOk="0">
                  <a:moveTo>
                    <a:pt x="698" y="0"/>
                  </a:moveTo>
                  <a:cubicBezTo>
                    <a:pt x="519" y="0"/>
                    <a:pt x="340" y="42"/>
                    <a:pt x="263" y="126"/>
                  </a:cubicBezTo>
                  <a:cubicBezTo>
                    <a:pt x="108" y="317"/>
                    <a:pt x="1" y="840"/>
                    <a:pt x="132" y="1007"/>
                  </a:cubicBezTo>
                  <a:cubicBezTo>
                    <a:pt x="596" y="1567"/>
                    <a:pt x="1120" y="2103"/>
                    <a:pt x="1715" y="2519"/>
                  </a:cubicBezTo>
                  <a:cubicBezTo>
                    <a:pt x="1823" y="2593"/>
                    <a:pt x="1939" y="2627"/>
                    <a:pt x="2053" y="2627"/>
                  </a:cubicBezTo>
                  <a:cubicBezTo>
                    <a:pt x="2419" y="2627"/>
                    <a:pt x="2771" y="2280"/>
                    <a:pt x="2799" y="1781"/>
                  </a:cubicBezTo>
                  <a:cubicBezTo>
                    <a:pt x="2751" y="1674"/>
                    <a:pt x="2692" y="1436"/>
                    <a:pt x="2549" y="1281"/>
                  </a:cubicBezTo>
                  <a:cubicBezTo>
                    <a:pt x="2084" y="864"/>
                    <a:pt x="1620" y="436"/>
                    <a:pt x="1096" y="90"/>
                  </a:cubicBezTo>
                  <a:cubicBezTo>
                    <a:pt x="1003" y="30"/>
                    <a:pt x="851" y="0"/>
                    <a:pt x="6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8248548" y="1318717"/>
              <a:ext cx="89473" cy="91745"/>
            </a:xfrm>
            <a:custGeom>
              <a:avLst/>
              <a:gdLst/>
              <a:ahLst/>
              <a:cxnLst/>
              <a:rect l="l" t="t" r="r" b="b"/>
              <a:pathLst>
                <a:path w="2835" h="2907" extrusionOk="0">
                  <a:moveTo>
                    <a:pt x="215" y="0"/>
                  </a:moveTo>
                  <a:cubicBezTo>
                    <a:pt x="179" y="274"/>
                    <a:pt x="0" y="631"/>
                    <a:pt x="120" y="798"/>
                  </a:cubicBezTo>
                  <a:cubicBezTo>
                    <a:pt x="584" y="1488"/>
                    <a:pt x="1108" y="2167"/>
                    <a:pt x="1667" y="2786"/>
                  </a:cubicBezTo>
                  <a:cubicBezTo>
                    <a:pt x="1740" y="2866"/>
                    <a:pt x="1911" y="2906"/>
                    <a:pt x="2079" y="2906"/>
                  </a:cubicBezTo>
                  <a:cubicBezTo>
                    <a:pt x="2185" y="2906"/>
                    <a:pt x="2291" y="2890"/>
                    <a:pt x="2370" y="2858"/>
                  </a:cubicBezTo>
                  <a:cubicBezTo>
                    <a:pt x="2548" y="2786"/>
                    <a:pt x="2667" y="2536"/>
                    <a:pt x="2834" y="2322"/>
                  </a:cubicBezTo>
                  <a:cubicBezTo>
                    <a:pt x="2667" y="2036"/>
                    <a:pt x="2584" y="1774"/>
                    <a:pt x="2406" y="1584"/>
                  </a:cubicBezTo>
                  <a:cubicBezTo>
                    <a:pt x="1953" y="1096"/>
                    <a:pt x="1489" y="619"/>
                    <a:pt x="989" y="179"/>
                  </a:cubicBezTo>
                  <a:cubicBezTo>
                    <a:pt x="810" y="36"/>
                    <a:pt x="477" y="6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8582601" y="1071830"/>
              <a:ext cx="91713" cy="94743"/>
            </a:xfrm>
            <a:custGeom>
              <a:avLst/>
              <a:gdLst/>
              <a:ahLst/>
              <a:cxnLst/>
              <a:rect l="l" t="t" r="r" b="b"/>
              <a:pathLst>
                <a:path w="2906" h="3002" extrusionOk="0">
                  <a:moveTo>
                    <a:pt x="167" y="1"/>
                  </a:moveTo>
                  <a:cubicBezTo>
                    <a:pt x="131" y="239"/>
                    <a:pt x="0" y="548"/>
                    <a:pt x="107" y="679"/>
                  </a:cubicBezTo>
                  <a:cubicBezTo>
                    <a:pt x="631" y="1394"/>
                    <a:pt x="1191" y="2072"/>
                    <a:pt x="1762" y="2739"/>
                  </a:cubicBezTo>
                  <a:cubicBezTo>
                    <a:pt x="1857" y="2858"/>
                    <a:pt x="2072" y="2882"/>
                    <a:pt x="2322" y="3001"/>
                  </a:cubicBezTo>
                  <a:cubicBezTo>
                    <a:pt x="2500" y="2858"/>
                    <a:pt x="2786" y="2739"/>
                    <a:pt x="2846" y="2549"/>
                  </a:cubicBezTo>
                  <a:cubicBezTo>
                    <a:pt x="2905" y="2322"/>
                    <a:pt x="2834" y="1965"/>
                    <a:pt x="2679" y="1799"/>
                  </a:cubicBezTo>
                  <a:cubicBezTo>
                    <a:pt x="2119" y="1203"/>
                    <a:pt x="1500" y="632"/>
                    <a:pt x="869" y="108"/>
                  </a:cubicBezTo>
                  <a:cubicBezTo>
                    <a:pt x="758" y="13"/>
                    <a:pt x="589" y="7"/>
                    <a:pt x="418" y="7"/>
                  </a:cubicBezTo>
                  <a:cubicBezTo>
                    <a:pt x="396" y="7"/>
                    <a:pt x="375" y="7"/>
                    <a:pt x="354" y="7"/>
                  </a:cubicBezTo>
                  <a:cubicBezTo>
                    <a:pt x="290" y="7"/>
                    <a:pt x="226" y="7"/>
                    <a:pt x="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7831464" y="777668"/>
              <a:ext cx="89189" cy="95627"/>
            </a:xfrm>
            <a:custGeom>
              <a:avLst/>
              <a:gdLst/>
              <a:ahLst/>
              <a:cxnLst/>
              <a:rect l="l" t="t" r="r" b="b"/>
              <a:pathLst>
                <a:path w="2826" h="3030" extrusionOk="0">
                  <a:moveTo>
                    <a:pt x="460" y="1"/>
                  </a:moveTo>
                  <a:cubicBezTo>
                    <a:pt x="389" y="1"/>
                    <a:pt x="320" y="9"/>
                    <a:pt x="262" y="23"/>
                  </a:cubicBezTo>
                  <a:cubicBezTo>
                    <a:pt x="155" y="47"/>
                    <a:pt x="1" y="392"/>
                    <a:pt x="48" y="511"/>
                  </a:cubicBezTo>
                  <a:cubicBezTo>
                    <a:pt x="405" y="1464"/>
                    <a:pt x="977" y="2321"/>
                    <a:pt x="1810" y="2916"/>
                  </a:cubicBezTo>
                  <a:cubicBezTo>
                    <a:pt x="1914" y="2994"/>
                    <a:pt x="2028" y="3029"/>
                    <a:pt x="2140" y="3029"/>
                  </a:cubicBezTo>
                  <a:cubicBezTo>
                    <a:pt x="2491" y="3029"/>
                    <a:pt x="2826" y="2686"/>
                    <a:pt x="2798" y="2226"/>
                  </a:cubicBezTo>
                  <a:cubicBezTo>
                    <a:pt x="2739" y="2118"/>
                    <a:pt x="2679" y="1904"/>
                    <a:pt x="2548" y="1773"/>
                  </a:cubicBezTo>
                  <a:cubicBezTo>
                    <a:pt x="2013" y="1214"/>
                    <a:pt x="1477" y="654"/>
                    <a:pt x="893" y="142"/>
                  </a:cubicBezTo>
                  <a:cubicBezTo>
                    <a:pt x="802" y="42"/>
                    <a:pt x="624" y="1"/>
                    <a:pt x="4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8045655" y="594246"/>
              <a:ext cx="90956" cy="110239"/>
            </a:xfrm>
            <a:custGeom>
              <a:avLst/>
              <a:gdLst/>
              <a:ahLst/>
              <a:cxnLst/>
              <a:rect l="l" t="t" r="r" b="b"/>
              <a:pathLst>
                <a:path w="2882" h="3493" extrusionOk="0">
                  <a:moveTo>
                    <a:pt x="36" y="1"/>
                  </a:moveTo>
                  <a:lnTo>
                    <a:pt x="36" y="1"/>
                  </a:lnTo>
                  <a:cubicBezTo>
                    <a:pt x="48" y="239"/>
                    <a:pt x="0" y="513"/>
                    <a:pt x="107" y="691"/>
                  </a:cubicBezTo>
                  <a:cubicBezTo>
                    <a:pt x="572" y="1465"/>
                    <a:pt x="1072" y="2215"/>
                    <a:pt x="1596" y="2954"/>
                  </a:cubicBezTo>
                  <a:cubicBezTo>
                    <a:pt x="1726" y="3156"/>
                    <a:pt x="1905" y="3335"/>
                    <a:pt x="2119" y="3430"/>
                  </a:cubicBezTo>
                  <a:cubicBezTo>
                    <a:pt x="2202" y="3472"/>
                    <a:pt x="2285" y="3492"/>
                    <a:pt x="2365" y="3492"/>
                  </a:cubicBezTo>
                  <a:cubicBezTo>
                    <a:pt x="2644" y="3492"/>
                    <a:pt x="2881" y="3250"/>
                    <a:pt x="2881" y="2870"/>
                  </a:cubicBezTo>
                  <a:cubicBezTo>
                    <a:pt x="2834" y="2763"/>
                    <a:pt x="2798" y="2561"/>
                    <a:pt x="2703" y="2442"/>
                  </a:cubicBezTo>
                  <a:cubicBezTo>
                    <a:pt x="2048" y="1668"/>
                    <a:pt x="1405" y="894"/>
                    <a:pt x="703" y="144"/>
                  </a:cubicBezTo>
                  <a:cubicBezTo>
                    <a:pt x="572" y="1"/>
                    <a:pt x="262" y="3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8332338" y="586546"/>
              <a:ext cx="64666" cy="110807"/>
            </a:xfrm>
            <a:custGeom>
              <a:avLst/>
              <a:gdLst/>
              <a:ahLst/>
              <a:cxnLst/>
              <a:rect l="l" t="t" r="r" b="b"/>
              <a:pathLst>
                <a:path w="2049" h="3511" extrusionOk="0">
                  <a:moveTo>
                    <a:pt x="470" y="0"/>
                  </a:moveTo>
                  <a:cubicBezTo>
                    <a:pt x="451" y="0"/>
                    <a:pt x="434" y="2"/>
                    <a:pt x="417" y="7"/>
                  </a:cubicBezTo>
                  <a:cubicBezTo>
                    <a:pt x="239" y="43"/>
                    <a:pt x="120" y="376"/>
                    <a:pt x="1" y="554"/>
                  </a:cubicBezTo>
                  <a:cubicBezTo>
                    <a:pt x="203" y="1388"/>
                    <a:pt x="358" y="2102"/>
                    <a:pt x="548" y="2817"/>
                  </a:cubicBezTo>
                  <a:cubicBezTo>
                    <a:pt x="644" y="3187"/>
                    <a:pt x="833" y="3511"/>
                    <a:pt x="1234" y="3511"/>
                  </a:cubicBezTo>
                  <a:cubicBezTo>
                    <a:pt x="1284" y="3511"/>
                    <a:pt x="1337" y="3506"/>
                    <a:pt x="1394" y="3495"/>
                  </a:cubicBezTo>
                  <a:cubicBezTo>
                    <a:pt x="1810" y="3436"/>
                    <a:pt x="2048" y="2948"/>
                    <a:pt x="1870" y="2424"/>
                  </a:cubicBezTo>
                  <a:cubicBezTo>
                    <a:pt x="1632" y="1733"/>
                    <a:pt x="1370" y="1031"/>
                    <a:pt x="1036" y="376"/>
                  </a:cubicBezTo>
                  <a:cubicBezTo>
                    <a:pt x="950" y="203"/>
                    <a:pt x="657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8393973" y="546592"/>
              <a:ext cx="74040" cy="97552"/>
            </a:xfrm>
            <a:custGeom>
              <a:avLst/>
              <a:gdLst/>
              <a:ahLst/>
              <a:cxnLst/>
              <a:rect l="l" t="t" r="r" b="b"/>
              <a:pathLst>
                <a:path w="2346" h="3091" extrusionOk="0">
                  <a:moveTo>
                    <a:pt x="509" y="1"/>
                  </a:moveTo>
                  <a:cubicBezTo>
                    <a:pt x="243" y="1"/>
                    <a:pt x="8" y="234"/>
                    <a:pt x="0" y="582"/>
                  </a:cubicBezTo>
                  <a:cubicBezTo>
                    <a:pt x="0" y="630"/>
                    <a:pt x="0" y="701"/>
                    <a:pt x="24" y="749"/>
                  </a:cubicBezTo>
                  <a:cubicBezTo>
                    <a:pt x="417" y="1475"/>
                    <a:pt x="774" y="2213"/>
                    <a:pt x="1227" y="2904"/>
                  </a:cubicBezTo>
                  <a:cubicBezTo>
                    <a:pt x="1307" y="3016"/>
                    <a:pt x="1577" y="3091"/>
                    <a:pt x="1792" y="3091"/>
                  </a:cubicBezTo>
                  <a:cubicBezTo>
                    <a:pt x="1895" y="3091"/>
                    <a:pt x="1986" y="3074"/>
                    <a:pt x="2036" y="3035"/>
                  </a:cubicBezTo>
                  <a:cubicBezTo>
                    <a:pt x="2227" y="2880"/>
                    <a:pt x="2346" y="2440"/>
                    <a:pt x="2286" y="2190"/>
                  </a:cubicBezTo>
                  <a:cubicBezTo>
                    <a:pt x="2203" y="1820"/>
                    <a:pt x="1929" y="1463"/>
                    <a:pt x="1703" y="1130"/>
                  </a:cubicBezTo>
                  <a:cubicBezTo>
                    <a:pt x="1453" y="773"/>
                    <a:pt x="1191" y="416"/>
                    <a:pt x="857" y="142"/>
                  </a:cubicBezTo>
                  <a:cubicBezTo>
                    <a:pt x="746" y="44"/>
                    <a:pt x="624" y="1"/>
                    <a:pt x="5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8430423" y="217809"/>
              <a:ext cx="80794" cy="100392"/>
            </a:xfrm>
            <a:custGeom>
              <a:avLst/>
              <a:gdLst/>
              <a:ahLst/>
              <a:cxnLst/>
              <a:rect l="l" t="t" r="r" b="b"/>
              <a:pathLst>
                <a:path w="2560" h="3181" extrusionOk="0">
                  <a:moveTo>
                    <a:pt x="512" y="1"/>
                  </a:moveTo>
                  <a:cubicBezTo>
                    <a:pt x="366" y="1"/>
                    <a:pt x="227" y="26"/>
                    <a:pt x="131" y="94"/>
                  </a:cubicBezTo>
                  <a:cubicBezTo>
                    <a:pt x="12" y="189"/>
                    <a:pt x="0" y="547"/>
                    <a:pt x="72" y="737"/>
                  </a:cubicBezTo>
                  <a:cubicBezTo>
                    <a:pt x="250" y="1130"/>
                    <a:pt x="512" y="1511"/>
                    <a:pt x="750" y="1880"/>
                  </a:cubicBezTo>
                  <a:cubicBezTo>
                    <a:pt x="988" y="2249"/>
                    <a:pt x="1179" y="2654"/>
                    <a:pt x="1476" y="2975"/>
                  </a:cubicBezTo>
                  <a:cubicBezTo>
                    <a:pt x="1590" y="3108"/>
                    <a:pt x="1825" y="3180"/>
                    <a:pt x="2017" y="3180"/>
                  </a:cubicBezTo>
                  <a:cubicBezTo>
                    <a:pt x="2067" y="3180"/>
                    <a:pt x="2114" y="3176"/>
                    <a:pt x="2155" y="3166"/>
                  </a:cubicBezTo>
                  <a:cubicBezTo>
                    <a:pt x="2322" y="3130"/>
                    <a:pt x="2441" y="2856"/>
                    <a:pt x="2560" y="2725"/>
                  </a:cubicBezTo>
                  <a:cubicBezTo>
                    <a:pt x="2488" y="2523"/>
                    <a:pt x="2488" y="2404"/>
                    <a:pt x="2441" y="2309"/>
                  </a:cubicBezTo>
                  <a:cubicBezTo>
                    <a:pt x="2060" y="1654"/>
                    <a:pt x="1667" y="1011"/>
                    <a:pt x="1250" y="380"/>
                  </a:cubicBezTo>
                  <a:cubicBezTo>
                    <a:pt x="1167" y="225"/>
                    <a:pt x="1000" y="58"/>
                    <a:pt x="834" y="35"/>
                  </a:cubicBezTo>
                  <a:cubicBezTo>
                    <a:pt x="732" y="14"/>
                    <a:pt x="620" y="1"/>
                    <a:pt x="5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8707102" y="1295395"/>
              <a:ext cx="79941" cy="87863"/>
            </a:xfrm>
            <a:custGeom>
              <a:avLst/>
              <a:gdLst/>
              <a:ahLst/>
              <a:cxnLst/>
              <a:rect l="l" t="t" r="r" b="b"/>
              <a:pathLst>
                <a:path w="2533" h="2784" extrusionOk="0">
                  <a:moveTo>
                    <a:pt x="704" y="0"/>
                  </a:moveTo>
                  <a:cubicBezTo>
                    <a:pt x="294" y="0"/>
                    <a:pt x="1" y="372"/>
                    <a:pt x="198" y="799"/>
                  </a:cubicBezTo>
                  <a:cubicBezTo>
                    <a:pt x="508" y="1442"/>
                    <a:pt x="913" y="2049"/>
                    <a:pt x="1341" y="2620"/>
                  </a:cubicBezTo>
                  <a:cubicBezTo>
                    <a:pt x="1424" y="2728"/>
                    <a:pt x="1651" y="2784"/>
                    <a:pt x="1849" y="2784"/>
                  </a:cubicBezTo>
                  <a:cubicBezTo>
                    <a:pt x="1936" y="2784"/>
                    <a:pt x="2018" y="2773"/>
                    <a:pt x="2080" y="2751"/>
                  </a:cubicBezTo>
                  <a:cubicBezTo>
                    <a:pt x="2294" y="2680"/>
                    <a:pt x="2425" y="2382"/>
                    <a:pt x="2520" y="2275"/>
                  </a:cubicBezTo>
                  <a:cubicBezTo>
                    <a:pt x="2532" y="1584"/>
                    <a:pt x="1413" y="168"/>
                    <a:pt x="889" y="25"/>
                  </a:cubicBezTo>
                  <a:cubicBezTo>
                    <a:pt x="826" y="8"/>
                    <a:pt x="764" y="0"/>
                    <a:pt x="7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8513077" y="1168495"/>
              <a:ext cx="72935" cy="92439"/>
            </a:xfrm>
            <a:custGeom>
              <a:avLst/>
              <a:gdLst/>
              <a:ahLst/>
              <a:cxnLst/>
              <a:rect l="l" t="t" r="r" b="b"/>
              <a:pathLst>
                <a:path w="2311" h="2929" extrusionOk="0">
                  <a:moveTo>
                    <a:pt x="488" y="0"/>
                  </a:moveTo>
                  <a:cubicBezTo>
                    <a:pt x="435" y="0"/>
                    <a:pt x="386" y="7"/>
                    <a:pt x="346" y="21"/>
                  </a:cubicBezTo>
                  <a:cubicBezTo>
                    <a:pt x="179" y="81"/>
                    <a:pt x="0" y="331"/>
                    <a:pt x="0" y="510"/>
                  </a:cubicBezTo>
                  <a:cubicBezTo>
                    <a:pt x="12" y="1474"/>
                    <a:pt x="512" y="2236"/>
                    <a:pt x="1191" y="2843"/>
                  </a:cubicBezTo>
                  <a:cubicBezTo>
                    <a:pt x="1255" y="2901"/>
                    <a:pt x="1381" y="2928"/>
                    <a:pt x="1515" y="2928"/>
                  </a:cubicBezTo>
                  <a:cubicBezTo>
                    <a:pt x="1657" y="2928"/>
                    <a:pt x="1808" y="2898"/>
                    <a:pt x="1905" y="2843"/>
                  </a:cubicBezTo>
                  <a:cubicBezTo>
                    <a:pt x="2096" y="2760"/>
                    <a:pt x="2203" y="2474"/>
                    <a:pt x="2310" y="2319"/>
                  </a:cubicBezTo>
                  <a:cubicBezTo>
                    <a:pt x="2263" y="2117"/>
                    <a:pt x="2263" y="1986"/>
                    <a:pt x="2191" y="1903"/>
                  </a:cubicBezTo>
                  <a:cubicBezTo>
                    <a:pt x="1786" y="1307"/>
                    <a:pt x="1370" y="712"/>
                    <a:pt x="929" y="164"/>
                  </a:cubicBezTo>
                  <a:cubicBezTo>
                    <a:pt x="848" y="65"/>
                    <a:pt x="651" y="0"/>
                    <a:pt x="4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7653723" y="958722"/>
              <a:ext cx="87232" cy="91019"/>
            </a:xfrm>
            <a:custGeom>
              <a:avLst/>
              <a:gdLst/>
              <a:ahLst/>
              <a:cxnLst/>
              <a:rect l="l" t="t" r="r" b="b"/>
              <a:pathLst>
                <a:path w="2764" h="2884" extrusionOk="0">
                  <a:moveTo>
                    <a:pt x="639" y="1"/>
                  </a:moveTo>
                  <a:cubicBezTo>
                    <a:pt x="487" y="1"/>
                    <a:pt x="278" y="61"/>
                    <a:pt x="203" y="144"/>
                  </a:cubicBezTo>
                  <a:cubicBezTo>
                    <a:pt x="72" y="287"/>
                    <a:pt x="1" y="668"/>
                    <a:pt x="84" y="787"/>
                  </a:cubicBezTo>
                  <a:cubicBezTo>
                    <a:pt x="668" y="1489"/>
                    <a:pt x="1263" y="2168"/>
                    <a:pt x="1930" y="2763"/>
                  </a:cubicBezTo>
                  <a:cubicBezTo>
                    <a:pt x="2023" y="2846"/>
                    <a:pt x="2128" y="2883"/>
                    <a:pt x="2232" y="2883"/>
                  </a:cubicBezTo>
                  <a:cubicBezTo>
                    <a:pt x="2499" y="2883"/>
                    <a:pt x="2755" y="2640"/>
                    <a:pt x="2763" y="2323"/>
                  </a:cubicBezTo>
                  <a:cubicBezTo>
                    <a:pt x="2763" y="2275"/>
                    <a:pt x="2763" y="2204"/>
                    <a:pt x="2751" y="2168"/>
                  </a:cubicBezTo>
                  <a:cubicBezTo>
                    <a:pt x="2096" y="1454"/>
                    <a:pt x="1465" y="727"/>
                    <a:pt x="787" y="37"/>
                  </a:cubicBezTo>
                  <a:cubicBezTo>
                    <a:pt x="758" y="12"/>
                    <a:pt x="704" y="1"/>
                    <a:pt x="6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8792248" y="1007576"/>
              <a:ext cx="83097" cy="99193"/>
            </a:xfrm>
            <a:custGeom>
              <a:avLst/>
              <a:gdLst/>
              <a:ahLst/>
              <a:cxnLst/>
              <a:rect l="l" t="t" r="r" b="b"/>
              <a:pathLst>
                <a:path w="2633" h="3143" extrusionOk="0">
                  <a:moveTo>
                    <a:pt x="310" y="1"/>
                  </a:moveTo>
                  <a:cubicBezTo>
                    <a:pt x="215" y="239"/>
                    <a:pt x="1" y="548"/>
                    <a:pt x="84" y="691"/>
                  </a:cubicBezTo>
                  <a:cubicBezTo>
                    <a:pt x="513" y="1501"/>
                    <a:pt x="1013" y="2275"/>
                    <a:pt x="1525" y="3013"/>
                  </a:cubicBezTo>
                  <a:cubicBezTo>
                    <a:pt x="1593" y="3104"/>
                    <a:pt x="1773" y="3142"/>
                    <a:pt x="1950" y="3142"/>
                  </a:cubicBezTo>
                  <a:cubicBezTo>
                    <a:pt x="2050" y="3142"/>
                    <a:pt x="2150" y="3130"/>
                    <a:pt x="2227" y="3108"/>
                  </a:cubicBezTo>
                  <a:cubicBezTo>
                    <a:pt x="2394" y="3061"/>
                    <a:pt x="2477" y="2811"/>
                    <a:pt x="2632" y="2620"/>
                  </a:cubicBezTo>
                  <a:cubicBezTo>
                    <a:pt x="2477" y="2346"/>
                    <a:pt x="2382" y="2108"/>
                    <a:pt x="2227" y="1906"/>
                  </a:cubicBezTo>
                  <a:cubicBezTo>
                    <a:pt x="1811" y="1370"/>
                    <a:pt x="1394" y="834"/>
                    <a:pt x="929" y="322"/>
                  </a:cubicBezTo>
                  <a:cubicBezTo>
                    <a:pt x="787" y="156"/>
                    <a:pt x="513" y="96"/>
                    <a:pt x="3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8849749" y="916338"/>
              <a:ext cx="78932" cy="83792"/>
            </a:xfrm>
            <a:custGeom>
              <a:avLst/>
              <a:gdLst/>
              <a:ahLst/>
              <a:cxnLst/>
              <a:rect l="l" t="t" r="r" b="b"/>
              <a:pathLst>
                <a:path w="2501" h="2655" extrusionOk="0">
                  <a:moveTo>
                    <a:pt x="550" y="1"/>
                  </a:moveTo>
                  <a:cubicBezTo>
                    <a:pt x="480" y="1"/>
                    <a:pt x="414" y="11"/>
                    <a:pt x="358" y="34"/>
                  </a:cubicBezTo>
                  <a:cubicBezTo>
                    <a:pt x="167" y="106"/>
                    <a:pt x="84" y="403"/>
                    <a:pt x="0" y="487"/>
                  </a:cubicBezTo>
                  <a:cubicBezTo>
                    <a:pt x="24" y="1249"/>
                    <a:pt x="1274" y="2630"/>
                    <a:pt x="1846" y="2654"/>
                  </a:cubicBezTo>
                  <a:cubicBezTo>
                    <a:pt x="1855" y="2654"/>
                    <a:pt x="1865" y="2654"/>
                    <a:pt x="1875" y="2654"/>
                  </a:cubicBezTo>
                  <a:cubicBezTo>
                    <a:pt x="2075" y="2654"/>
                    <a:pt x="2349" y="2539"/>
                    <a:pt x="2406" y="2392"/>
                  </a:cubicBezTo>
                  <a:cubicBezTo>
                    <a:pt x="2489" y="2201"/>
                    <a:pt x="2501" y="1856"/>
                    <a:pt x="2382" y="1701"/>
                  </a:cubicBezTo>
                  <a:cubicBezTo>
                    <a:pt x="1989" y="1165"/>
                    <a:pt x="1536" y="641"/>
                    <a:pt x="1048" y="165"/>
                  </a:cubicBezTo>
                  <a:cubicBezTo>
                    <a:pt x="936" y="71"/>
                    <a:pt x="731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6" name="Google Shape;816;p4"/>
            <p:cNvSpPr/>
            <p:nvPr/>
          </p:nvSpPr>
          <p:spPr>
            <a:xfrm>
              <a:off x="8467600" y="816391"/>
              <a:ext cx="69937" cy="99603"/>
            </a:xfrm>
            <a:custGeom>
              <a:avLst/>
              <a:gdLst/>
              <a:ahLst/>
              <a:cxnLst/>
              <a:rect l="l" t="t" r="r" b="b"/>
              <a:pathLst>
                <a:path w="2216" h="3156" extrusionOk="0">
                  <a:moveTo>
                    <a:pt x="504" y="0"/>
                  </a:moveTo>
                  <a:cubicBezTo>
                    <a:pt x="477" y="0"/>
                    <a:pt x="452" y="4"/>
                    <a:pt x="429" y="10"/>
                  </a:cubicBezTo>
                  <a:cubicBezTo>
                    <a:pt x="263" y="58"/>
                    <a:pt x="144" y="320"/>
                    <a:pt x="1" y="499"/>
                  </a:cubicBezTo>
                  <a:cubicBezTo>
                    <a:pt x="310" y="1356"/>
                    <a:pt x="548" y="2142"/>
                    <a:pt x="894" y="2880"/>
                  </a:cubicBezTo>
                  <a:cubicBezTo>
                    <a:pt x="954" y="3030"/>
                    <a:pt x="1302" y="3155"/>
                    <a:pt x="1552" y="3155"/>
                  </a:cubicBezTo>
                  <a:cubicBezTo>
                    <a:pt x="1599" y="3155"/>
                    <a:pt x="1642" y="3151"/>
                    <a:pt x="1680" y="3142"/>
                  </a:cubicBezTo>
                  <a:cubicBezTo>
                    <a:pt x="2072" y="3047"/>
                    <a:pt x="2215" y="2642"/>
                    <a:pt x="2049" y="2285"/>
                  </a:cubicBezTo>
                  <a:cubicBezTo>
                    <a:pt x="1727" y="1582"/>
                    <a:pt x="1370" y="903"/>
                    <a:pt x="977" y="237"/>
                  </a:cubicBezTo>
                  <a:cubicBezTo>
                    <a:pt x="906" y="114"/>
                    <a:pt x="668" y="0"/>
                    <a:pt x="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7" name="Google Shape;817;p4"/>
            <p:cNvSpPr/>
            <p:nvPr/>
          </p:nvSpPr>
          <p:spPr>
            <a:xfrm>
              <a:off x="8858775" y="462550"/>
              <a:ext cx="71799" cy="93923"/>
            </a:xfrm>
            <a:custGeom>
              <a:avLst/>
              <a:gdLst/>
              <a:ahLst/>
              <a:cxnLst/>
              <a:rect l="l" t="t" r="r" b="b"/>
              <a:pathLst>
                <a:path w="2275" h="2976" extrusionOk="0">
                  <a:moveTo>
                    <a:pt x="474" y="1"/>
                  </a:moveTo>
                  <a:cubicBezTo>
                    <a:pt x="346" y="1"/>
                    <a:pt x="216" y="27"/>
                    <a:pt x="131" y="78"/>
                  </a:cubicBezTo>
                  <a:cubicBezTo>
                    <a:pt x="12" y="138"/>
                    <a:pt x="0" y="495"/>
                    <a:pt x="48" y="697"/>
                  </a:cubicBezTo>
                  <a:cubicBezTo>
                    <a:pt x="95" y="959"/>
                    <a:pt x="226" y="1174"/>
                    <a:pt x="345" y="1412"/>
                  </a:cubicBezTo>
                  <a:cubicBezTo>
                    <a:pt x="548" y="1864"/>
                    <a:pt x="750" y="2340"/>
                    <a:pt x="1024" y="2745"/>
                  </a:cubicBezTo>
                  <a:cubicBezTo>
                    <a:pt x="1122" y="2872"/>
                    <a:pt x="1404" y="2975"/>
                    <a:pt x="1614" y="2975"/>
                  </a:cubicBezTo>
                  <a:cubicBezTo>
                    <a:pt x="1660" y="2975"/>
                    <a:pt x="1702" y="2970"/>
                    <a:pt x="1739" y="2959"/>
                  </a:cubicBezTo>
                  <a:cubicBezTo>
                    <a:pt x="1941" y="2900"/>
                    <a:pt x="2084" y="2602"/>
                    <a:pt x="2274" y="2388"/>
                  </a:cubicBezTo>
                  <a:cubicBezTo>
                    <a:pt x="2012" y="1912"/>
                    <a:pt x="1822" y="1495"/>
                    <a:pt x="1596" y="1102"/>
                  </a:cubicBezTo>
                  <a:cubicBezTo>
                    <a:pt x="1369" y="745"/>
                    <a:pt x="1131" y="388"/>
                    <a:pt x="822" y="102"/>
                  </a:cubicBezTo>
                  <a:cubicBezTo>
                    <a:pt x="753" y="33"/>
                    <a:pt x="615" y="1"/>
                    <a:pt x="4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8575437" y="948686"/>
              <a:ext cx="90230" cy="84612"/>
            </a:xfrm>
            <a:custGeom>
              <a:avLst/>
              <a:gdLst/>
              <a:ahLst/>
              <a:cxnLst/>
              <a:rect l="l" t="t" r="r" b="b"/>
              <a:pathLst>
                <a:path w="2859" h="2681" extrusionOk="0">
                  <a:moveTo>
                    <a:pt x="479" y="1"/>
                  </a:moveTo>
                  <a:cubicBezTo>
                    <a:pt x="221" y="1"/>
                    <a:pt x="1" y="231"/>
                    <a:pt x="1" y="569"/>
                  </a:cubicBezTo>
                  <a:cubicBezTo>
                    <a:pt x="25" y="617"/>
                    <a:pt x="1" y="688"/>
                    <a:pt x="49" y="759"/>
                  </a:cubicBezTo>
                  <a:cubicBezTo>
                    <a:pt x="501" y="1688"/>
                    <a:pt x="1299" y="2236"/>
                    <a:pt x="2180" y="2664"/>
                  </a:cubicBezTo>
                  <a:cubicBezTo>
                    <a:pt x="2200" y="2676"/>
                    <a:pt x="2226" y="2681"/>
                    <a:pt x="2256" y="2681"/>
                  </a:cubicBezTo>
                  <a:cubicBezTo>
                    <a:pt x="2416" y="2681"/>
                    <a:pt x="2683" y="2533"/>
                    <a:pt x="2763" y="2403"/>
                  </a:cubicBezTo>
                  <a:cubicBezTo>
                    <a:pt x="2858" y="2248"/>
                    <a:pt x="2835" y="1879"/>
                    <a:pt x="2716" y="1760"/>
                  </a:cubicBezTo>
                  <a:cubicBezTo>
                    <a:pt x="2108" y="1176"/>
                    <a:pt x="1453" y="617"/>
                    <a:pt x="775" y="105"/>
                  </a:cubicBezTo>
                  <a:cubicBezTo>
                    <a:pt x="677" y="33"/>
                    <a:pt x="575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862928" y="1295963"/>
              <a:ext cx="86569" cy="73125"/>
            </a:xfrm>
            <a:custGeom>
              <a:avLst/>
              <a:gdLst/>
              <a:ahLst/>
              <a:cxnLst/>
              <a:rect l="l" t="t" r="r" b="b"/>
              <a:pathLst>
                <a:path w="2743" h="2317" extrusionOk="0">
                  <a:moveTo>
                    <a:pt x="599" y="1"/>
                  </a:moveTo>
                  <a:cubicBezTo>
                    <a:pt x="252" y="1"/>
                    <a:pt x="0" y="387"/>
                    <a:pt x="99" y="781"/>
                  </a:cubicBezTo>
                  <a:cubicBezTo>
                    <a:pt x="217" y="1266"/>
                    <a:pt x="1584" y="2317"/>
                    <a:pt x="2208" y="2317"/>
                  </a:cubicBezTo>
                  <a:cubicBezTo>
                    <a:pt x="2211" y="2317"/>
                    <a:pt x="2215" y="2317"/>
                    <a:pt x="2218" y="2317"/>
                  </a:cubicBezTo>
                  <a:cubicBezTo>
                    <a:pt x="2325" y="2245"/>
                    <a:pt x="2611" y="2138"/>
                    <a:pt x="2671" y="1959"/>
                  </a:cubicBezTo>
                  <a:cubicBezTo>
                    <a:pt x="2742" y="1721"/>
                    <a:pt x="2742" y="1305"/>
                    <a:pt x="2611" y="1197"/>
                  </a:cubicBezTo>
                  <a:cubicBezTo>
                    <a:pt x="2063" y="769"/>
                    <a:pt x="1468" y="352"/>
                    <a:pt x="825" y="54"/>
                  </a:cubicBezTo>
                  <a:cubicBezTo>
                    <a:pt x="747" y="17"/>
                    <a:pt x="671" y="1"/>
                    <a:pt x="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8183158" y="530528"/>
              <a:ext cx="78584" cy="102696"/>
            </a:xfrm>
            <a:custGeom>
              <a:avLst/>
              <a:gdLst/>
              <a:ahLst/>
              <a:cxnLst/>
              <a:rect l="l" t="t" r="r" b="b"/>
              <a:pathLst>
                <a:path w="2490" h="3254" extrusionOk="0">
                  <a:moveTo>
                    <a:pt x="416" y="1"/>
                  </a:moveTo>
                  <a:cubicBezTo>
                    <a:pt x="286" y="1"/>
                    <a:pt x="143" y="45"/>
                    <a:pt x="108" y="115"/>
                  </a:cubicBezTo>
                  <a:cubicBezTo>
                    <a:pt x="36" y="258"/>
                    <a:pt x="1" y="508"/>
                    <a:pt x="84" y="663"/>
                  </a:cubicBezTo>
                  <a:cubicBezTo>
                    <a:pt x="322" y="1139"/>
                    <a:pt x="632" y="1579"/>
                    <a:pt x="894" y="2044"/>
                  </a:cubicBezTo>
                  <a:cubicBezTo>
                    <a:pt x="1096" y="2377"/>
                    <a:pt x="1227" y="2758"/>
                    <a:pt x="1477" y="3044"/>
                  </a:cubicBezTo>
                  <a:cubicBezTo>
                    <a:pt x="1600" y="3166"/>
                    <a:pt x="1853" y="3254"/>
                    <a:pt x="2058" y="3254"/>
                  </a:cubicBezTo>
                  <a:cubicBezTo>
                    <a:pt x="2092" y="3254"/>
                    <a:pt x="2125" y="3251"/>
                    <a:pt x="2156" y="3246"/>
                  </a:cubicBezTo>
                  <a:cubicBezTo>
                    <a:pt x="2299" y="3234"/>
                    <a:pt x="2418" y="2972"/>
                    <a:pt x="2477" y="2889"/>
                  </a:cubicBezTo>
                  <a:cubicBezTo>
                    <a:pt x="2489" y="2199"/>
                    <a:pt x="1084" y="151"/>
                    <a:pt x="548" y="20"/>
                  </a:cubicBezTo>
                  <a:cubicBezTo>
                    <a:pt x="510" y="7"/>
                    <a:pt x="464" y="1"/>
                    <a:pt x="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8909490" y="780792"/>
              <a:ext cx="76312" cy="103959"/>
            </a:xfrm>
            <a:custGeom>
              <a:avLst/>
              <a:gdLst/>
              <a:ahLst/>
              <a:cxnLst/>
              <a:rect l="l" t="t" r="r" b="b"/>
              <a:pathLst>
                <a:path w="2418" h="3294" extrusionOk="0">
                  <a:moveTo>
                    <a:pt x="422" y="0"/>
                  </a:moveTo>
                  <a:cubicBezTo>
                    <a:pt x="302" y="0"/>
                    <a:pt x="161" y="42"/>
                    <a:pt x="108" y="103"/>
                  </a:cubicBezTo>
                  <a:cubicBezTo>
                    <a:pt x="12" y="186"/>
                    <a:pt x="1" y="460"/>
                    <a:pt x="60" y="591"/>
                  </a:cubicBezTo>
                  <a:cubicBezTo>
                    <a:pt x="274" y="1067"/>
                    <a:pt x="536" y="1543"/>
                    <a:pt x="774" y="2019"/>
                  </a:cubicBezTo>
                  <a:cubicBezTo>
                    <a:pt x="953" y="2389"/>
                    <a:pt x="1084" y="2781"/>
                    <a:pt x="1346" y="3091"/>
                  </a:cubicBezTo>
                  <a:cubicBezTo>
                    <a:pt x="1444" y="3209"/>
                    <a:pt x="1687" y="3294"/>
                    <a:pt x="1883" y="3294"/>
                  </a:cubicBezTo>
                  <a:cubicBezTo>
                    <a:pt x="1925" y="3294"/>
                    <a:pt x="1965" y="3290"/>
                    <a:pt x="2001" y="3282"/>
                  </a:cubicBezTo>
                  <a:cubicBezTo>
                    <a:pt x="2179" y="3234"/>
                    <a:pt x="2275" y="2960"/>
                    <a:pt x="2418" y="2781"/>
                  </a:cubicBezTo>
                  <a:cubicBezTo>
                    <a:pt x="1941" y="1710"/>
                    <a:pt x="1477" y="722"/>
                    <a:pt x="584" y="43"/>
                  </a:cubicBezTo>
                  <a:cubicBezTo>
                    <a:pt x="550" y="13"/>
                    <a:pt x="489" y="0"/>
                    <a:pt x="4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8345119" y="994258"/>
              <a:ext cx="75933" cy="89914"/>
            </a:xfrm>
            <a:custGeom>
              <a:avLst/>
              <a:gdLst/>
              <a:ahLst/>
              <a:cxnLst/>
              <a:rect l="l" t="t" r="r" b="b"/>
              <a:pathLst>
                <a:path w="2406" h="2849" extrusionOk="0">
                  <a:moveTo>
                    <a:pt x="646" y="0"/>
                  </a:moveTo>
                  <a:cubicBezTo>
                    <a:pt x="468" y="0"/>
                    <a:pt x="274" y="50"/>
                    <a:pt x="155" y="149"/>
                  </a:cubicBezTo>
                  <a:cubicBezTo>
                    <a:pt x="36" y="256"/>
                    <a:pt x="0" y="554"/>
                    <a:pt x="72" y="697"/>
                  </a:cubicBezTo>
                  <a:cubicBezTo>
                    <a:pt x="358" y="1340"/>
                    <a:pt x="667" y="1971"/>
                    <a:pt x="1036" y="2566"/>
                  </a:cubicBezTo>
                  <a:cubicBezTo>
                    <a:pt x="1140" y="2721"/>
                    <a:pt x="1422" y="2849"/>
                    <a:pt x="1635" y="2849"/>
                  </a:cubicBezTo>
                  <a:cubicBezTo>
                    <a:pt x="1668" y="2849"/>
                    <a:pt x="1698" y="2846"/>
                    <a:pt x="1727" y="2840"/>
                  </a:cubicBezTo>
                  <a:cubicBezTo>
                    <a:pt x="1941" y="2780"/>
                    <a:pt x="2120" y="2483"/>
                    <a:pt x="2405" y="2221"/>
                  </a:cubicBezTo>
                  <a:cubicBezTo>
                    <a:pt x="1965" y="1494"/>
                    <a:pt x="1572" y="851"/>
                    <a:pt x="1167" y="256"/>
                  </a:cubicBezTo>
                  <a:cubicBezTo>
                    <a:pt x="1084" y="125"/>
                    <a:pt x="905" y="18"/>
                    <a:pt x="750" y="6"/>
                  </a:cubicBezTo>
                  <a:cubicBezTo>
                    <a:pt x="717" y="2"/>
                    <a:pt x="682" y="0"/>
                    <a:pt x="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8645719" y="898002"/>
              <a:ext cx="84960" cy="91019"/>
            </a:xfrm>
            <a:custGeom>
              <a:avLst/>
              <a:gdLst/>
              <a:ahLst/>
              <a:cxnLst/>
              <a:rect l="l" t="t" r="r" b="b"/>
              <a:pathLst>
                <a:path w="2692" h="2884" extrusionOk="0">
                  <a:moveTo>
                    <a:pt x="314" y="0"/>
                  </a:moveTo>
                  <a:cubicBezTo>
                    <a:pt x="279" y="0"/>
                    <a:pt x="252" y="6"/>
                    <a:pt x="238" y="20"/>
                  </a:cubicBezTo>
                  <a:cubicBezTo>
                    <a:pt x="96" y="151"/>
                    <a:pt x="0" y="413"/>
                    <a:pt x="36" y="580"/>
                  </a:cubicBezTo>
                  <a:cubicBezTo>
                    <a:pt x="262" y="1520"/>
                    <a:pt x="893" y="2199"/>
                    <a:pt x="1608" y="2794"/>
                  </a:cubicBezTo>
                  <a:cubicBezTo>
                    <a:pt x="1684" y="2857"/>
                    <a:pt x="1813" y="2884"/>
                    <a:pt x="1947" y="2884"/>
                  </a:cubicBezTo>
                  <a:cubicBezTo>
                    <a:pt x="2065" y="2884"/>
                    <a:pt x="2185" y="2863"/>
                    <a:pt x="2274" y="2830"/>
                  </a:cubicBezTo>
                  <a:cubicBezTo>
                    <a:pt x="2441" y="2770"/>
                    <a:pt x="2524" y="2520"/>
                    <a:pt x="2691" y="2306"/>
                  </a:cubicBezTo>
                  <a:cubicBezTo>
                    <a:pt x="2501" y="2044"/>
                    <a:pt x="2358" y="1782"/>
                    <a:pt x="2179" y="1603"/>
                  </a:cubicBezTo>
                  <a:cubicBezTo>
                    <a:pt x="1727" y="1115"/>
                    <a:pt x="1251" y="627"/>
                    <a:pt x="739" y="163"/>
                  </a:cubicBezTo>
                  <a:cubicBezTo>
                    <a:pt x="647" y="71"/>
                    <a:pt x="434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8122817" y="893269"/>
              <a:ext cx="75050" cy="91114"/>
            </a:xfrm>
            <a:custGeom>
              <a:avLst/>
              <a:gdLst/>
              <a:ahLst/>
              <a:cxnLst/>
              <a:rect l="l" t="t" r="r" b="b"/>
              <a:pathLst>
                <a:path w="2378" h="2887" extrusionOk="0">
                  <a:moveTo>
                    <a:pt x="520" y="0"/>
                  </a:moveTo>
                  <a:cubicBezTo>
                    <a:pt x="242" y="0"/>
                    <a:pt x="0" y="243"/>
                    <a:pt x="115" y="503"/>
                  </a:cubicBezTo>
                  <a:cubicBezTo>
                    <a:pt x="460" y="1277"/>
                    <a:pt x="877" y="2027"/>
                    <a:pt x="1329" y="2742"/>
                  </a:cubicBezTo>
                  <a:cubicBezTo>
                    <a:pt x="1389" y="2835"/>
                    <a:pt x="1600" y="2886"/>
                    <a:pt x="1793" y="2886"/>
                  </a:cubicBezTo>
                  <a:cubicBezTo>
                    <a:pt x="1871" y="2886"/>
                    <a:pt x="1947" y="2878"/>
                    <a:pt x="2008" y="2861"/>
                  </a:cubicBezTo>
                  <a:cubicBezTo>
                    <a:pt x="2187" y="2801"/>
                    <a:pt x="2306" y="2527"/>
                    <a:pt x="2365" y="2444"/>
                  </a:cubicBezTo>
                  <a:cubicBezTo>
                    <a:pt x="2377" y="1753"/>
                    <a:pt x="1151" y="134"/>
                    <a:pt x="639" y="15"/>
                  </a:cubicBezTo>
                  <a:cubicBezTo>
                    <a:pt x="599" y="5"/>
                    <a:pt x="559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8107258" y="1206303"/>
              <a:ext cx="68801" cy="91934"/>
            </a:xfrm>
            <a:custGeom>
              <a:avLst/>
              <a:gdLst/>
              <a:ahLst/>
              <a:cxnLst/>
              <a:rect l="l" t="t" r="r" b="b"/>
              <a:pathLst>
                <a:path w="2180" h="2913" extrusionOk="0">
                  <a:moveTo>
                    <a:pt x="536" y="0"/>
                  </a:moveTo>
                  <a:cubicBezTo>
                    <a:pt x="429" y="0"/>
                    <a:pt x="324" y="18"/>
                    <a:pt x="239" y="50"/>
                  </a:cubicBezTo>
                  <a:cubicBezTo>
                    <a:pt x="132" y="86"/>
                    <a:pt x="1" y="383"/>
                    <a:pt x="48" y="502"/>
                  </a:cubicBezTo>
                  <a:cubicBezTo>
                    <a:pt x="358" y="1240"/>
                    <a:pt x="703" y="1991"/>
                    <a:pt x="1084" y="2693"/>
                  </a:cubicBezTo>
                  <a:cubicBezTo>
                    <a:pt x="1152" y="2818"/>
                    <a:pt x="1421" y="2912"/>
                    <a:pt x="1616" y="2912"/>
                  </a:cubicBezTo>
                  <a:cubicBezTo>
                    <a:pt x="1663" y="2912"/>
                    <a:pt x="1705" y="2907"/>
                    <a:pt x="1739" y="2895"/>
                  </a:cubicBezTo>
                  <a:cubicBezTo>
                    <a:pt x="1953" y="2836"/>
                    <a:pt x="2084" y="2550"/>
                    <a:pt x="2180" y="2455"/>
                  </a:cubicBezTo>
                  <a:cubicBezTo>
                    <a:pt x="2180" y="1836"/>
                    <a:pt x="1298" y="276"/>
                    <a:pt x="906" y="86"/>
                  </a:cubicBezTo>
                  <a:cubicBezTo>
                    <a:pt x="801" y="27"/>
                    <a:pt x="667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8928647" y="405144"/>
              <a:ext cx="82340" cy="92187"/>
            </a:xfrm>
            <a:custGeom>
              <a:avLst/>
              <a:gdLst/>
              <a:ahLst/>
              <a:cxnLst/>
              <a:rect l="l" t="t" r="r" b="b"/>
              <a:pathLst>
                <a:path w="2609" h="2921" extrusionOk="0">
                  <a:moveTo>
                    <a:pt x="641" y="1"/>
                  </a:moveTo>
                  <a:cubicBezTo>
                    <a:pt x="626" y="1"/>
                    <a:pt x="611" y="2"/>
                    <a:pt x="596" y="4"/>
                  </a:cubicBezTo>
                  <a:cubicBezTo>
                    <a:pt x="215" y="52"/>
                    <a:pt x="1" y="302"/>
                    <a:pt x="203" y="611"/>
                  </a:cubicBezTo>
                  <a:cubicBezTo>
                    <a:pt x="632" y="1361"/>
                    <a:pt x="1132" y="2076"/>
                    <a:pt x="1656" y="2778"/>
                  </a:cubicBezTo>
                  <a:cubicBezTo>
                    <a:pt x="1734" y="2865"/>
                    <a:pt x="1927" y="2921"/>
                    <a:pt x="2091" y="2921"/>
                  </a:cubicBezTo>
                  <a:cubicBezTo>
                    <a:pt x="2151" y="2921"/>
                    <a:pt x="2206" y="2913"/>
                    <a:pt x="2251" y="2897"/>
                  </a:cubicBezTo>
                  <a:cubicBezTo>
                    <a:pt x="2418" y="2850"/>
                    <a:pt x="2525" y="2600"/>
                    <a:pt x="2596" y="2516"/>
                  </a:cubicBezTo>
                  <a:cubicBezTo>
                    <a:pt x="2608" y="1778"/>
                    <a:pt x="1406" y="183"/>
                    <a:pt x="822" y="40"/>
                  </a:cubicBezTo>
                  <a:cubicBezTo>
                    <a:pt x="764" y="20"/>
                    <a:pt x="706" y="1"/>
                    <a:pt x="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997906" y="758133"/>
              <a:ext cx="86096" cy="92786"/>
            </a:xfrm>
            <a:custGeom>
              <a:avLst/>
              <a:gdLst/>
              <a:ahLst/>
              <a:cxnLst/>
              <a:rect l="l" t="t" r="r" b="b"/>
              <a:pathLst>
                <a:path w="2728" h="2940" extrusionOk="0">
                  <a:moveTo>
                    <a:pt x="414" y="1"/>
                  </a:moveTo>
                  <a:cubicBezTo>
                    <a:pt x="314" y="1"/>
                    <a:pt x="217" y="47"/>
                    <a:pt x="132" y="166"/>
                  </a:cubicBezTo>
                  <a:cubicBezTo>
                    <a:pt x="1" y="344"/>
                    <a:pt x="61" y="773"/>
                    <a:pt x="203" y="975"/>
                  </a:cubicBezTo>
                  <a:cubicBezTo>
                    <a:pt x="596" y="1511"/>
                    <a:pt x="1037" y="2011"/>
                    <a:pt x="1501" y="2499"/>
                  </a:cubicBezTo>
                  <a:cubicBezTo>
                    <a:pt x="1668" y="2678"/>
                    <a:pt x="1918" y="2785"/>
                    <a:pt x="2192" y="2940"/>
                  </a:cubicBezTo>
                  <a:cubicBezTo>
                    <a:pt x="2382" y="2797"/>
                    <a:pt x="2632" y="2678"/>
                    <a:pt x="2680" y="2523"/>
                  </a:cubicBezTo>
                  <a:cubicBezTo>
                    <a:pt x="2728" y="2309"/>
                    <a:pt x="2680" y="1975"/>
                    <a:pt x="2525" y="1833"/>
                  </a:cubicBezTo>
                  <a:cubicBezTo>
                    <a:pt x="2037" y="1297"/>
                    <a:pt x="1489" y="797"/>
                    <a:pt x="942" y="297"/>
                  </a:cubicBezTo>
                  <a:cubicBezTo>
                    <a:pt x="788" y="151"/>
                    <a:pt x="596" y="1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8358374" y="1234138"/>
              <a:ext cx="84107" cy="89914"/>
            </a:xfrm>
            <a:custGeom>
              <a:avLst/>
              <a:gdLst/>
              <a:ahLst/>
              <a:cxnLst/>
              <a:rect l="l" t="t" r="r" b="b"/>
              <a:pathLst>
                <a:path w="2665" h="2849" extrusionOk="0">
                  <a:moveTo>
                    <a:pt x="435" y="1"/>
                  </a:moveTo>
                  <a:cubicBezTo>
                    <a:pt x="210" y="1"/>
                    <a:pt x="0" y="225"/>
                    <a:pt x="9" y="513"/>
                  </a:cubicBezTo>
                  <a:cubicBezTo>
                    <a:pt x="21" y="978"/>
                    <a:pt x="1497" y="2763"/>
                    <a:pt x="1962" y="2847"/>
                  </a:cubicBezTo>
                  <a:cubicBezTo>
                    <a:pt x="1977" y="2848"/>
                    <a:pt x="1992" y="2848"/>
                    <a:pt x="2008" y="2848"/>
                  </a:cubicBezTo>
                  <a:cubicBezTo>
                    <a:pt x="2183" y="2848"/>
                    <a:pt x="2410" y="2789"/>
                    <a:pt x="2497" y="2680"/>
                  </a:cubicBezTo>
                  <a:cubicBezTo>
                    <a:pt x="2593" y="2537"/>
                    <a:pt x="2664" y="2192"/>
                    <a:pt x="2581" y="2085"/>
                  </a:cubicBezTo>
                  <a:cubicBezTo>
                    <a:pt x="1985" y="1394"/>
                    <a:pt x="1366" y="704"/>
                    <a:pt x="676" y="96"/>
                  </a:cubicBezTo>
                  <a:cubicBezTo>
                    <a:pt x="600" y="30"/>
                    <a:pt x="516" y="1"/>
                    <a:pt x="4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8554419" y="331233"/>
              <a:ext cx="84581" cy="97047"/>
            </a:xfrm>
            <a:custGeom>
              <a:avLst/>
              <a:gdLst/>
              <a:ahLst/>
              <a:cxnLst/>
              <a:rect l="l" t="t" r="r" b="b"/>
              <a:pathLst>
                <a:path w="2680" h="3075" extrusionOk="0">
                  <a:moveTo>
                    <a:pt x="449" y="0"/>
                  </a:moveTo>
                  <a:cubicBezTo>
                    <a:pt x="320" y="0"/>
                    <a:pt x="146" y="44"/>
                    <a:pt x="0" y="60"/>
                  </a:cubicBezTo>
                  <a:cubicBezTo>
                    <a:pt x="48" y="227"/>
                    <a:pt x="36" y="441"/>
                    <a:pt x="119" y="584"/>
                  </a:cubicBezTo>
                  <a:cubicBezTo>
                    <a:pt x="488" y="1215"/>
                    <a:pt x="905" y="1822"/>
                    <a:pt x="1310" y="2441"/>
                  </a:cubicBezTo>
                  <a:cubicBezTo>
                    <a:pt x="1429" y="2632"/>
                    <a:pt x="1560" y="2858"/>
                    <a:pt x="1738" y="2989"/>
                  </a:cubicBezTo>
                  <a:cubicBezTo>
                    <a:pt x="1828" y="3041"/>
                    <a:pt x="1965" y="3075"/>
                    <a:pt x="2093" y="3075"/>
                  </a:cubicBezTo>
                  <a:cubicBezTo>
                    <a:pt x="2168" y="3075"/>
                    <a:pt x="2241" y="3063"/>
                    <a:pt x="2298" y="3037"/>
                  </a:cubicBezTo>
                  <a:cubicBezTo>
                    <a:pt x="2477" y="2953"/>
                    <a:pt x="2560" y="2739"/>
                    <a:pt x="2679" y="2584"/>
                  </a:cubicBezTo>
                  <a:cubicBezTo>
                    <a:pt x="2596" y="2382"/>
                    <a:pt x="2560" y="2215"/>
                    <a:pt x="2477" y="2108"/>
                  </a:cubicBezTo>
                  <a:cubicBezTo>
                    <a:pt x="1858" y="1406"/>
                    <a:pt x="1250" y="715"/>
                    <a:pt x="595" y="36"/>
                  </a:cubicBezTo>
                  <a:cubicBezTo>
                    <a:pt x="561" y="10"/>
                    <a:pt x="510" y="0"/>
                    <a:pt x="4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8717863" y="345655"/>
              <a:ext cx="71799" cy="91556"/>
            </a:xfrm>
            <a:custGeom>
              <a:avLst/>
              <a:gdLst/>
              <a:ahLst/>
              <a:cxnLst/>
              <a:rect l="l" t="t" r="r" b="b"/>
              <a:pathLst>
                <a:path w="2275" h="2901" extrusionOk="0">
                  <a:moveTo>
                    <a:pt x="397" y="1"/>
                  </a:moveTo>
                  <a:cubicBezTo>
                    <a:pt x="285" y="1"/>
                    <a:pt x="186" y="18"/>
                    <a:pt x="119" y="79"/>
                  </a:cubicBezTo>
                  <a:cubicBezTo>
                    <a:pt x="0" y="175"/>
                    <a:pt x="0" y="579"/>
                    <a:pt x="96" y="794"/>
                  </a:cubicBezTo>
                  <a:cubicBezTo>
                    <a:pt x="310" y="1330"/>
                    <a:pt x="619" y="1830"/>
                    <a:pt x="905" y="2353"/>
                  </a:cubicBezTo>
                  <a:cubicBezTo>
                    <a:pt x="989" y="2496"/>
                    <a:pt x="1072" y="2663"/>
                    <a:pt x="1203" y="2734"/>
                  </a:cubicBezTo>
                  <a:cubicBezTo>
                    <a:pt x="1341" y="2817"/>
                    <a:pt x="1537" y="2900"/>
                    <a:pt x="1684" y="2900"/>
                  </a:cubicBezTo>
                  <a:cubicBezTo>
                    <a:pt x="1727" y="2900"/>
                    <a:pt x="1766" y="2893"/>
                    <a:pt x="1798" y="2877"/>
                  </a:cubicBezTo>
                  <a:cubicBezTo>
                    <a:pt x="1977" y="2794"/>
                    <a:pt x="2084" y="2532"/>
                    <a:pt x="2274" y="2258"/>
                  </a:cubicBezTo>
                  <a:cubicBezTo>
                    <a:pt x="1846" y="1532"/>
                    <a:pt x="1429" y="818"/>
                    <a:pt x="1000" y="115"/>
                  </a:cubicBezTo>
                  <a:cubicBezTo>
                    <a:pt x="965" y="79"/>
                    <a:pt x="905" y="32"/>
                    <a:pt x="870" y="32"/>
                  </a:cubicBezTo>
                  <a:cubicBezTo>
                    <a:pt x="720" y="32"/>
                    <a:pt x="547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8706597" y="613024"/>
              <a:ext cx="74797" cy="101876"/>
            </a:xfrm>
            <a:custGeom>
              <a:avLst/>
              <a:gdLst/>
              <a:ahLst/>
              <a:cxnLst/>
              <a:rect l="l" t="t" r="r" b="b"/>
              <a:pathLst>
                <a:path w="2370" h="3228" extrusionOk="0">
                  <a:moveTo>
                    <a:pt x="373" y="0"/>
                  </a:moveTo>
                  <a:cubicBezTo>
                    <a:pt x="316" y="0"/>
                    <a:pt x="261" y="8"/>
                    <a:pt x="214" y="25"/>
                  </a:cubicBezTo>
                  <a:cubicBezTo>
                    <a:pt x="119" y="73"/>
                    <a:pt x="0" y="311"/>
                    <a:pt x="36" y="382"/>
                  </a:cubicBezTo>
                  <a:cubicBezTo>
                    <a:pt x="465" y="1311"/>
                    <a:pt x="929" y="2228"/>
                    <a:pt x="1417" y="3121"/>
                  </a:cubicBezTo>
                  <a:cubicBezTo>
                    <a:pt x="1454" y="3194"/>
                    <a:pt x="1605" y="3227"/>
                    <a:pt x="1757" y="3227"/>
                  </a:cubicBezTo>
                  <a:cubicBezTo>
                    <a:pt x="1851" y="3227"/>
                    <a:pt x="1944" y="3215"/>
                    <a:pt x="2012" y="3192"/>
                  </a:cubicBezTo>
                  <a:cubicBezTo>
                    <a:pt x="2155" y="3156"/>
                    <a:pt x="2250" y="2918"/>
                    <a:pt x="2370" y="2763"/>
                  </a:cubicBezTo>
                  <a:cubicBezTo>
                    <a:pt x="2274" y="2537"/>
                    <a:pt x="2239" y="2359"/>
                    <a:pt x="2131" y="2192"/>
                  </a:cubicBezTo>
                  <a:cubicBezTo>
                    <a:pt x="1798" y="1668"/>
                    <a:pt x="1477" y="1132"/>
                    <a:pt x="1131" y="608"/>
                  </a:cubicBezTo>
                  <a:cubicBezTo>
                    <a:pt x="1000" y="394"/>
                    <a:pt x="846" y="204"/>
                    <a:pt x="655" y="73"/>
                  </a:cubicBezTo>
                  <a:cubicBezTo>
                    <a:pt x="586" y="27"/>
                    <a:pt x="477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807794" y="537724"/>
              <a:ext cx="87200" cy="82877"/>
            </a:xfrm>
            <a:custGeom>
              <a:avLst/>
              <a:gdLst/>
              <a:ahLst/>
              <a:cxnLst/>
              <a:rect l="l" t="t" r="r" b="b"/>
              <a:pathLst>
                <a:path w="2763" h="2626" extrusionOk="0">
                  <a:moveTo>
                    <a:pt x="447" y="1"/>
                  </a:moveTo>
                  <a:cubicBezTo>
                    <a:pt x="328" y="1"/>
                    <a:pt x="197" y="19"/>
                    <a:pt x="75" y="19"/>
                  </a:cubicBezTo>
                  <a:cubicBezTo>
                    <a:pt x="58" y="19"/>
                    <a:pt x="41" y="19"/>
                    <a:pt x="24" y="18"/>
                  </a:cubicBezTo>
                  <a:lnTo>
                    <a:pt x="24" y="18"/>
                  </a:lnTo>
                  <a:cubicBezTo>
                    <a:pt x="60" y="244"/>
                    <a:pt x="0" y="554"/>
                    <a:pt x="119" y="697"/>
                  </a:cubicBezTo>
                  <a:cubicBezTo>
                    <a:pt x="608" y="1280"/>
                    <a:pt x="1167" y="1828"/>
                    <a:pt x="1727" y="2363"/>
                  </a:cubicBezTo>
                  <a:cubicBezTo>
                    <a:pt x="1846" y="2482"/>
                    <a:pt x="2048" y="2518"/>
                    <a:pt x="2275" y="2625"/>
                  </a:cubicBezTo>
                  <a:cubicBezTo>
                    <a:pt x="2441" y="2482"/>
                    <a:pt x="2703" y="2363"/>
                    <a:pt x="2739" y="2221"/>
                  </a:cubicBezTo>
                  <a:cubicBezTo>
                    <a:pt x="2763" y="1982"/>
                    <a:pt x="2703" y="1637"/>
                    <a:pt x="2536" y="1494"/>
                  </a:cubicBezTo>
                  <a:cubicBezTo>
                    <a:pt x="1965" y="970"/>
                    <a:pt x="1346" y="506"/>
                    <a:pt x="715" y="66"/>
                  </a:cubicBezTo>
                  <a:cubicBezTo>
                    <a:pt x="643" y="14"/>
                    <a:pt x="549" y="1"/>
                    <a:pt x="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07594" y="681980"/>
              <a:ext cx="76943" cy="82750"/>
            </a:xfrm>
            <a:custGeom>
              <a:avLst/>
              <a:gdLst/>
              <a:ahLst/>
              <a:cxnLst/>
              <a:rect l="l" t="t" r="r" b="b"/>
              <a:pathLst>
                <a:path w="2438" h="2622" extrusionOk="0">
                  <a:moveTo>
                    <a:pt x="659" y="1"/>
                  </a:moveTo>
                  <a:cubicBezTo>
                    <a:pt x="274" y="1"/>
                    <a:pt x="0" y="359"/>
                    <a:pt x="211" y="769"/>
                  </a:cubicBezTo>
                  <a:cubicBezTo>
                    <a:pt x="508" y="1364"/>
                    <a:pt x="889" y="1936"/>
                    <a:pt x="1306" y="2472"/>
                  </a:cubicBezTo>
                  <a:cubicBezTo>
                    <a:pt x="1390" y="2564"/>
                    <a:pt x="1606" y="2621"/>
                    <a:pt x="1796" y="2621"/>
                  </a:cubicBezTo>
                  <a:cubicBezTo>
                    <a:pt x="1875" y="2621"/>
                    <a:pt x="1949" y="2612"/>
                    <a:pt x="2009" y="2591"/>
                  </a:cubicBezTo>
                  <a:cubicBezTo>
                    <a:pt x="2223" y="2531"/>
                    <a:pt x="2342" y="2245"/>
                    <a:pt x="2425" y="2162"/>
                  </a:cubicBezTo>
                  <a:cubicBezTo>
                    <a:pt x="2437" y="1519"/>
                    <a:pt x="1235" y="78"/>
                    <a:pt x="747" y="7"/>
                  </a:cubicBezTo>
                  <a:cubicBezTo>
                    <a:pt x="717" y="3"/>
                    <a:pt x="687" y="1"/>
                    <a:pt x="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8555524" y="687061"/>
              <a:ext cx="74040" cy="98373"/>
            </a:xfrm>
            <a:custGeom>
              <a:avLst/>
              <a:gdLst/>
              <a:ahLst/>
              <a:cxnLst/>
              <a:rect l="l" t="t" r="r" b="b"/>
              <a:pathLst>
                <a:path w="2346" h="3117" extrusionOk="0">
                  <a:moveTo>
                    <a:pt x="775" y="1"/>
                  </a:moveTo>
                  <a:cubicBezTo>
                    <a:pt x="275" y="13"/>
                    <a:pt x="1" y="429"/>
                    <a:pt x="191" y="846"/>
                  </a:cubicBezTo>
                  <a:cubicBezTo>
                    <a:pt x="513" y="1537"/>
                    <a:pt x="918" y="2203"/>
                    <a:pt x="1322" y="2858"/>
                  </a:cubicBezTo>
                  <a:cubicBezTo>
                    <a:pt x="1394" y="2989"/>
                    <a:pt x="1620" y="3084"/>
                    <a:pt x="1787" y="3108"/>
                  </a:cubicBezTo>
                  <a:cubicBezTo>
                    <a:pt x="1821" y="3114"/>
                    <a:pt x="1854" y="3117"/>
                    <a:pt x="1886" y="3117"/>
                  </a:cubicBezTo>
                  <a:cubicBezTo>
                    <a:pt x="2182" y="3117"/>
                    <a:pt x="2346" y="2874"/>
                    <a:pt x="2227" y="2573"/>
                  </a:cubicBezTo>
                  <a:cubicBezTo>
                    <a:pt x="1930" y="1858"/>
                    <a:pt x="1632" y="1144"/>
                    <a:pt x="1275" y="465"/>
                  </a:cubicBezTo>
                  <a:cubicBezTo>
                    <a:pt x="1156" y="251"/>
                    <a:pt x="894" y="108"/>
                    <a:pt x="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701093" y="818947"/>
              <a:ext cx="77417" cy="82813"/>
            </a:xfrm>
            <a:custGeom>
              <a:avLst/>
              <a:gdLst/>
              <a:ahLst/>
              <a:cxnLst/>
              <a:rect l="l" t="t" r="r" b="b"/>
              <a:pathLst>
                <a:path w="2453" h="2624" extrusionOk="0">
                  <a:moveTo>
                    <a:pt x="726" y="1"/>
                  </a:moveTo>
                  <a:cubicBezTo>
                    <a:pt x="262" y="1"/>
                    <a:pt x="0" y="358"/>
                    <a:pt x="202" y="751"/>
                  </a:cubicBezTo>
                  <a:cubicBezTo>
                    <a:pt x="583" y="1370"/>
                    <a:pt x="1024" y="1965"/>
                    <a:pt x="1500" y="2525"/>
                  </a:cubicBezTo>
                  <a:cubicBezTo>
                    <a:pt x="1560" y="2590"/>
                    <a:pt x="1712" y="2623"/>
                    <a:pt x="1868" y="2623"/>
                  </a:cubicBezTo>
                  <a:cubicBezTo>
                    <a:pt x="2024" y="2623"/>
                    <a:pt x="2185" y="2590"/>
                    <a:pt x="2262" y="2525"/>
                  </a:cubicBezTo>
                  <a:cubicBezTo>
                    <a:pt x="2405" y="2382"/>
                    <a:pt x="2453" y="1930"/>
                    <a:pt x="2334" y="1751"/>
                  </a:cubicBezTo>
                  <a:cubicBezTo>
                    <a:pt x="1988" y="1215"/>
                    <a:pt x="1548" y="739"/>
                    <a:pt x="1131" y="239"/>
                  </a:cubicBezTo>
                  <a:cubicBezTo>
                    <a:pt x="1012" y="108"/>
                    <a:pt x="822" y="48"/>
                    <a:pt x="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8154692" y="249305"/>
              <a:ext cx="77732" cy="81078"/>
            </a:xfrm>
            <a:custGeom>
              <a:avLst/>
              <a:gdLst/>
              <a:ahLst/>
              <a:cxnLst/>
              <a:rect l="l" t="t" r="r" b="b"/>
              <a:pathLst>
                <a:path w="2463" h="2569" extrusionOk="0">
                  <a:moveTo>
                    <a:pt x="695" y="1"/>
                  </a:moveTo>
                  <a:cubicBezTo>
                    <a:pt x="344" y="1"/>
                    <a:pt x="1" y="351"/>
                    <a:pt x="176" y="656"/>
                  </a:cubicBezTo>
                  <a:cubicBezTo>
                    <a:pt x="522" y="1275"/>
                    <a:pt x="915" y="1906"/>
                    <a:pt x="1415" y="2394"/>
                  </a:cubicBezTo>
                  <a:cubicBezTo>
                    <a:pt x="1536" y="2516"/>
                    <a:pt x="1677" y="2569"/>
                    <a:pt x="1815" y="2569"/>
                  </a:cubicBezTo>
                  <a:cubicBezTo>
                    <a:pt x="2138" y="2569"/>
                    <a:pt x="2446" y="2281"/>
                    <a:pt x="2462" y="1906"/>
                  </a:cubicBezTo>
                  <a:cubicBezTo>
                    <a:pt x="2462" y="1430"/>
                    <a:pt x="1177" y="49"/>
                    <a:pt x="712" y="1"/>
                  </a:cubicBezTo>
                  <a:cubicBezTo>
                    <a:pt x="706" y="1"/>
                    <a:pt x="70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8423259" y="1086032"/>
              <a:ext cx="76691" cy="71199"/>
            </a:xfrm>
            <a:custGeom>
              <a:avLst/>
              <a:gdLst/>
              <a:ahLst/>
              <a:cxnLst/>
              <a:rect l="l" t="t" r="r" b="b"/>
              <a:pathLst>
                <a:path w="2430" h="2256" extrusionOk="0">
                  <a:moveTo>
                    <a:pt x="546" y="0"/>
                  </a:moveTo>
                  <a:cubicBezTo>
                    <a:pt x="280" y="0"/>
                    <a:pt x="37" y="244"/>
                    <a:pt x="1" y="575"/>
                  </a:cubicBezTo>
                  <a:cubicBezTo>
                    <a:pt x="25" y="646"/>
                    <a:pt x="37" y="765"/>
                    <a:pt x="60" y="860"/>
                  </a:cubicBezTo>
                  <a:cubicBezTo>
                    <a:pt x="346" y="1622"/>
                    <a:pt x="977" y="2015"/>
                    <a:pt x="1692" y="2242"/>
                  </a:cubicBezTo>
                  <a:cubicBezTo>
                    <a:pt x="1720" y="2251"/>
                    <a:pt x="1753" y="2255"/>
                    <a:pt x="1789" y="2255"/>
                  </a:cubicBezTo>
                  <a:cubicBezTo>
                    <a:pt x="1980" y="2255"/>
                    <a:pt x="2252" y="2132"/>
                    <a:pt x="2323" y="1992"/>
                  </a:cubicBezTo>
                  <a:cubicBezTo>
                    <a:pt x="2430" y="1801"/>
                    <a:pt x="2418" y="1384"/>
                    <a:pt x="2287" y="1241"/>
                  </a:cubicBezTo>
                  <a:cubicBezTo>
                    <a:pt x="1834" y="813"/>
                    <a:pt x="1334" y="432"/>
                    <a:pt x="810" y="87"/>
                  </a:cubicBezTo>
                  <a:cubicBezTo>
                    <a:pt x="724" y="27"/>
                    <a:pt x="634" y="0"/>
                    <a:pt x="5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829665" y="255112"/>
              <a:ext cx="77732" cy="83255"/>
            </a:xfrm>
            <a:custGeom>
              <a:avLst/>
              <a:gdLst/>
              <a:ahLst/>
              <a:cxnLst/>
              <a:rect l="l" t="t" r="r" b="b"/>
              <a:pathLst>
                <a:path w="2463" h="2638" extrusionOk="0">
                  <a:moveTo>
                    <a:pt x="619" y="1"/>
                  </a:moveTo>
                  <a:cubicBezTo>
                    <a:pt x="292" y="1"/>
                    <a:pt x="1" y="319"/>
                    <a:pt x="177" y="627"/>
                  </a:cubicBezTo>
                  <a:cubicBezTo>
                    <a:pt x="569" y="1293"/>
                    <a:pt x="1046" y="1936"/>
                    <a:pt x="1534" y="2544"/>
                  </a:cubicBezTo>
                  <a:cubicBezTo>
                    <a:pt x="1586" y="2608"/>
                    <a:pt x="1708" y="2638"/>
                    <a:pt x="1836" y="2638"/>
                  </a:cubicBezTo>
                  <a:cubicBezTo>
                    <a:pt x="1943" y="2638"/>
                    <a:pt x="2053" y="2617"/>
                    <a:pt x="2129" y="2579"/>
                  </a:cubicBezTo>
                  <a:cubicBezTo>
                    <a:pt x="2308" y="2508"/>
                    <a:pt x="2403" y="2270"/>
                    <a:pt x="2463" y="2198"/>
                  </a:cubicBezTo>
                  <a:cubicBezTo>
                    <a:pt x="2439" y="1603"/>
                    <a:pt x="1129" y="91"/>
                    <a:pt x="700" y="8"/>
                  </a:cubicBezTo>
                  <a:cubicBezTo>
                    <a:pt x="673" y="3"/>
                    <a:pt x="646" y="1"/>
                    <a:pt x="6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695444" y="544162"/>
              <a:ext cx="70284" cy="79247"/>
            </a:xfrm>
            <a:custGeom>
              <a:avLst/>
              <a:gdLst/>
              <a:ahLst/>
              <a:cxnLst/>
              <a:rect l="l" t="t" r="r" b="b"/>
              <a:pathLst>
                <a:path w="2227" h="2511" extrusionOk="0">
                  <a:moveTo>
                    <a:pt x="820" y="0"/>
                  </a:moveTo>
                  <a:cubicBezTo>
                    <a:pt x="745" y="0"/>
                    <a:pt x="662" y="16"/>
                    <a:pt x="572" y="52"/>
                  </a:cubicBezTo>
                  <a:cubicBezTo>
                    <a:pt x="203" y="195"/>
                    <a:pt x="0" y="576"/>
                    <a:pt x="155" y="897"/>
                  </a:cubicBezTo>
                  <a:cubicBezTo>
                    <a:pt x="429" y="1421"/>
                    <a:pt x="774" y="1957"/>
                    <a:pt x="1203" y="2362"/>
                  </a:cubicBezTo>
                  <a:cubicBezTo>
                    <a:pt x="1315" y="2464"/>
                    <a:pt x="1444" y="2511"/>
                    <a:pt x="1572" y="2511"/>
                  </a:cubicBezTo>
                  <a:cubicBezTo>
                    <a:pt x="1904" y="2511"/>
                    <a:pt x="2227" y="2195"/>
                    <a:pt x="2227" y="1731"/>
                  </a:cubicBezTo>
                  <a:cubicBezTo>
                    <a:pt x="2167" y="1624"/>
                    <a:pt x="2096" y="1421"/>
                    <a:pt x="1965" y="1231"/>
                  </a:cubicBezTo>
                  <a:cubicBezTo>
                    <a:pt x="1786" y="945"/>
                    <a:pt x="1572" y="695"/>
                    <a:pt x="1393" y="409"/>
                  </a:cubicBezTo>
                  <a:cubicBezTo>
                    <a:pt x="1247" y="180"/>
                    <a:pt x="107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84882" y="967369"/>
              <a:ext cx="89346" cy="80699"/>
            </a:xfrm>
            <a:custGeom>
              <a:avLst/>
              <a:gdLst/>
              <a:ahLst/>
              <a:cxnLst/>
              <a:rect l="l" t="t" r="r" b="b"/>
              <a:pathLst>
                <a:path w="2831" h="2557" extrusionOk="0">
                  <a:moveTo>
                    <a:pt x="284" y="1"/>
                  </a:moveTo>
                  <a:cubicBezTo>
                    <a:pt x="244" y="1"/>
                    <a:pt x="211" y="8"/>
                    <a:pt x="191" y="25"/>
                  </a:cubicBezTo>
                  <a:cubicBezTo>
                    <a:pt x="72" y="108"/>
                    <a:pt x="0" y="322"/>
                    <a:pt x="0" y="477"/>
                  </a:cubicBezTo>
                  <a:cubicBezTo>
                    <a:pt x="0" y="620"/>
                    <a:pt x="83" y="799"/>
                    <a:pt x="191" y="882"/>
                  </a:cubicBezTo>
                  <a:cubicBezTo>
                    <a:pt x="798" y="1418"/>
                    <a:pt x="1393" y="1989"/>
                    <a:pt x="2036" y="2465"/>
                  </a:cubicBezTo>
                  <a:cubicBezTo>
                    <a:pt x="2122" y="2528"/>
                    <a:pt x="2215" y="2557"/>
                    <a:pt x="2306" y="2557"/>
                  </a:cubicBezTo>
                  <a:cubicBezTo>
                    <a:pt x="2579" y="2557"/>
                    <a:pt x="2831" y="2296"/>
                    <a:pt x="2822" y="1894"/>
                  </a:cubicBezTo>
                  <a:cubicBezTo>
                    <a:pt x="2715" y="1775"/>
                    <a:pt x="2548" y="1549"/>
                    <a:pt x="2346" y="1394"/>
                  </a:cubicBezTo>
                  <a:cubicBezTo>
                    <a:pt x="1774" y="953"/>
                    <a:pt x="1203" y="525"/>
                    <a:pt x="619" y="108"/>
                  </a:cubicBezTo>
                  <a:cubicBezTo>
                    <a:pt x="534" y="48"/>
                    <a:pt x="387" y="1"/>
                    <a:pt x="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" name="Google Shape;841;p4"/>
            <p:cNvSpPr/>
            <p:nvPr/>
          </p:nvSpPr>
          <p:spPr>
            <a:xfrm>
              <a:off x="7785261" y="358153"/>
              <a:ext cx="73282" cy="69306"/>
            </a:xfrm>
            <a:custGeom>
              <a:avLst/>
              <a:gdLst/>
              <a:ahLst/>
              <a:cxnLst/>
              <a:rect l="l" t="t" r="r" b="b"/>
              <a:pathLst>
                <a:path w="2322" h="2196" extrusionOk="0">
                  <a:moveTo>
                    <a:pt x="514" y="1"/>
                  </a:moveTo>
                  <a:cubicBezTo>
                    <a:pt x="390" y="1"/>
                    <a:pt x="242" y="48"/>
                    <a:pt x="179" y="112"/>
                  </a:cubicBezTo>
                  <a:cubicBezTo>
                    <a:pt x="60" y="219"/>
                    <a:pt x="0" y="469"/>
                    <a:pt x="36" y="600"/>
                  </a:cubicBezTo>
                  <a:cubicBezTo>
                    <a:pt x="274" y="1326"/>
                    <a:pt x="810" y="1803"/>
                    <a:pt x="1465" y="2136"/>
                  </a:cubicBezTo>
                  <a:cubicBezTo>
                    <a:pt x="1549" y="2177"/>
                    <a:pt x="1634" y="2196"/>
                    <a:pt x="1716" y="2196"/>
                  </a:cubicBezTo>
                  <a:cubicBezTo>
                    <a:pt x="2041" y="2196"/>
                    <a:pt x="2322" y="1899"/>
                    <a:pt x="2322" y="1481"/>
                  </a:cubicBezTo>
                  <a:cubicBezTo>
                    <a:pt x="2286" y="1422"/>
                    <a:pt x="2262" y="1243"/>
                    <a:pt x="2167" y="1148"/>
                  </a:cubicBezTo>
                  <a:cubicBezTo>
                    <a:pt x="1679" y="767"/>
                    <a:pt x="1191" y="374"/>
                    <a:pt x="667" y="41"/>
                  </a:cubicBezTo>
                  <a:cubicBezTo>
                    <a:pt x="631" y="13"/>
                    <a:pt x="576" y="1"/>
                    <a:pt x="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" name="Google Shape;842;p4"/>
            <p:cNvSpPr/>
            <p:nvPr/>
          </p:nvSpPr>
          <p:spPr>
            <a:xfrm>
              <a:off x="8884306" y="1185411"/>
              <a:ext cx="71799" cy="79594"/>
            </a:xfrm>
            <a:custGeom>
              <a:avLst/>
              <a:gdLst/>
              <a:ahLst/>
              <a:cxnLst/>
              <a:rect l="l" t="t" r="r" b="b"/>
              <a:pathLst>
                <a:path w="2275" h="2522" extrusionOk="0">
                  <a:moveTo>
                    <a:pt x="484" y="0"/>
                  </a:moveTo>
                  <a:cubicBezTo>
                    <a:pt x="451" y="0"/>
                    <a:pt x="421" y="3"/>
                    <a:pt x="394" y="9"/>
                  </a:cubicBezTo>
                  <a:cubicBezTo>
                    <a:pt x="263" y="81"/>
                    <a:pt x="179" y="295"/>
                    <a:pt x="1" y="557"/>
                  </a:cubicBezTo>
                  <a:cubicBezTo>
                    <a:pt x="334" y="1093"/>
                    <a:pt x="668" y="1629"/>
                    <a:pt x="989" y="2129"/>
                  </a:cubicBezTo>
                  <a:cubicBezTo>
                    <a:pt x="1139" y="2345"/>
                    <a:pt x="1336" y="2521"/>
                    <a:pt x="1567" y="2521"/>
                  </a:cubicBezTo>
                  <a:cubicBezTo>
                    <a:pt x="1666" y="2521"/>
                    <a:pt x="1771" y="2489"/>
                    <a:pt x="1882" y="2414"/>
                  </a:cubicBezTo>
                  <a:cubicBezTo>
                    <a:pt x="2275" y="2164"/>
                    <a:pt x="2215" y="1771"/>
                    <a:pt x="1977" y="1450"/>
                  </a:cubicBezTo>
                  <a:cubicBezTo>
                    <a:pt x="1644" y="998"/>
                    <a:pt x="1311" y="569"/>
                    <a:pt x="918" y="164"/>
                  </a:cubicBezTo>
                  <a:cubicBezTo>
                    <a:pt x="829" y="66"/>
                    <a:pt x="636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8478519" y="1424787"/>
              <a:ext cx="79689" cy="75113"/>
            </a:xfrm>
            <a:custGeom>
              <a:avLst/>
              <a:gdLst/>
              <a:ahLst/>
              <a:cxnLst/>
              <a:rect l="l" t="t" r="r" b="b"/>
              <a:pathLst>
                <a:path w="2525" h="2380" extrusionOk="0">
                  <a:moveTo>
                    <a:pt x="509" y="1"/>
                  </a:moveTo>
                  <a:cubicBezTo>
                    <a:pt x="489" y="1"/>
                    <a:pt x="470" y="3"/>
                    <a:pt x="453" y="9"/>
                  </a:cubicBezTo>
                  <a:cubicBezTo>
                    <a:pt x="262" y="68"/>
                    <a:pt x="143" y="342"/>
                    <a:pt x="0" y="544"/>
                  </a:cubicBezTo>
                  <a:cubicBezTo>
                    <a:pt x="131" y="854"/>
                    <a:pt x="179" y="1140"/>
                    <a:pt x="345" y="1294"/>
                  </a:cubicBezTo>
                  <a:cubicBezTo>
                    <a:pt x="643" y="1628"/>
                    <a:pt x="1000" y="1890"/>
                    <a:pt x="1357" y="2152"/>
                  </a:cubicBezTo>
                  <a:cubicBezTo>
                    <a:pt x="1517" y="2270"/>
                    <a:pt x="1693" y="2380"/>
                    <a:pt x="1869" y="2380"/>
                  </a:cubicBezTo>
                  <a:cubicBezTo>
                    <a:pt x="1995" y="2380"/>
                    <a:pt x="2120" y="2324"/>
                    <a:pt x="2238" y="2176"/>
                  </a:cubicBezTo>
                  <a:cubicBezTo>
                    <a:pt x="2524" y="1818"/>
                    <a:pt x="2250" y="1556"/>
                    <a:pt x="2024" y="1318"/>
                  </a:cubicBezTo>
                  <a:cubicBezTo>
                    <a:pt x="1691" y="973"/>
                    <a:pt x="1357" y="616"/>
                    <a:pt x="1024" y="282"/>
                  </a:cubicBezTo>
                  <a:cubicBezTo>
                    <a:pt x="887" y="156"/>
                    <a:pt x="665" y="1"/>
                    <a:pt x="5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8956829" y="1086095"/>
              <a:ext cx="80825" cy="74576"/>
            </a:xfrm>
            <a:custGeom>
              <a:avLst/>
              <a:gdLst/>
              <a:ahLst/>
              <a:cxnLst/>
              <a:rect l="l" t="t" r="r" b="b"/>
              <a:pathLst>
                <a:path w="2561" h="2363" extrusionOk="0">
                  <a:moveTo>
                    <a:pt x="472" y="1"/>
                  </a:moveTo>
                  <a:cubicBezTo>
                    <a:pt x="424" y="1"/>
                    <a:pt x="380" y="8"/>
                    <a:pt x="346" y="25"/>
                  </a:cubicBezTo>
                  <a:cubicBezTo>
                    <a:pt x="203" y="108"/>
                    <a:pt x="120" y="323"/>
                    <a:pt x="1" y="501"/>
                  </a:cubicBezTo>
                  <a:cubicBezTo>
                    <a:pt x="144" y="751"/>
                    <a:pt x="215" y="989"/>
                    <a:pt x="382" y="1156"/>
                  </a:cubicBezTo>
                  <a:cubicBezTo>
                    <a:pt x="656" y="1478"/>
                    <a:pt x="977" y="1811"/>
                    <a:pt x="1310" y="2097"/>
                  </a:cubicBezTo>
                  <a:cubicBezTo>
                    <a:pt x="1476" y="2241"/>
                    <a:pt x="1669" y="2362"/>
                    <a:pt x="1865" y="2362"/>
                  </a:cubicBezTo>
                  <a:cubicBezTo>
                    <a:pt x="2007" y="2362"/>
                    <a:pt x="2151" y="2298"/>
                    <a:pt x="2287" y="2132"/>
                  </a:cubicBezTo>
                  <a:cubicBezTo>
                    <a:pt x="2561" y="1775"/>
                    <a:pt x="2299" y="1478"/>
                    <a:pt x="2049" y="1228"/>
                  </a:cubicBezTo>
                  <a:cubicBezTo>
                    <a:pt x="1644" y="847"/>
                    <a:pt x="1239" y="466"/>
                    <a:pt x="822" y="108"/>
                  </a:cubicBezTo>
                  <a:cubicBezTo>
                    <a:pt x="745" y="48"/>
                    <a:pt x="595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8295508" y="715907"/>
              <a:ext cx="64666" cy="82403"/>
            </a:xfrm>
            <a:custGeom>
              <a:avLst/>
              <a:gdLst/>
              <a:ahLst/>
              <a:cxnLst/>
              <a:rect l="l" t="t" r="r" b="b"/>
              <a:pathLst>
                <a:path w="2049" h="2611" extrusionOk="0">
                  <a:moveTo>
                    <a:pt x="488" y="0"/>
                  </a:moveTo>
                  <a:cubicBezTo>
                    <a:pt x="387" y="0"/>
                    <a:pt x="282" y="27"/>
                    <a:pt x="215" y="87"/>
                  </a:cubicBezTo>
                  <a:cubicBezTo>
                    <a:pt x="96" y="158"/>
                    <a:pt x="1" y="396"/>
                    <a:pt x="48" y="504"/>
                  </a:cubicBezTo>
                  <a:cubicBezTo>
                    <a:pt x="394" y="1170"/>
                    <a:pt x="739" y="1825"/>
                    <a:pt x="1132" y="2468"/>
                  </a:cubicBezTo>
                  <a:cubicBezTo>
                    <a:pt x="1193" y="2555"/>
                    <a:pt x="1388" y="2611"/>
                    <a:pt x="1553" y="2611"/>
                  </a:cubicBezTo>
                  <a:cubicBezTo>
                    <a:pt x="1614" y="2611"/>
                    <a:pt x="1671" y="2603"/>
                    <a:pt x="1715" y="2587"/>
                  </a:cubicBezTo>
                  <a:cubicBezTo>
                    <a:pt x="1882" y="2528"/>
                    <a:pt x="1965" y="2290"/>
                    <a:pt x="2025" y="2218"/>
                  </a:cubicBezTo>
                  <a:cubicBezTo>
                    <a:pt x="2049" y="1694"/>
                    <a:pt x="1013" y="123"/>
                    <a:pt x="656" y="27"/>
                  </a:cubicBezTo>
                  <a:cubicBezTo>
                    <a:pt x="607" y="10"/>
                    <a:pt x="548" y="0"/>
                    <a:pt x="4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7894961" y="649443"/>
              <a:ext cx="65045" cy="71799"/>
            </a:xfrm>
            <a:custGeom>
              <a:avLst/>
              <a:gdLst/>
              <a:ahLst/>
              <a:cxnLst/>
              <a:rect l="l" t="t" r="r" b="b"/>
              <a:pathLst>
                <a:path w="2061" h="2275" extrusionOk="0">
                  <a:moveTo>
                    <a:pt x="622" y="1"/>
                  </a:moveTo>
                  <a:cubicBezTo>
                    <a:pt x="469" y="1"/>
                    <a:pt x="305" y="43"/>
                    <a:pt x="215" y="133"/>
                  </a:cubicBezTo>
                  <a:cubicBezTo>
                    <a:pt x="96" y="252"/>
                    <a:pt x="1" y="550"/>
                    <a:pt x="72" y="669"/>
                  </a:cubicBezTo>
                  <a:cubicBezTo>
                    <a:pt x="394" y="1193"/>
                    <a:pt x="751" y="1705"/>
                    <a:pt x="1132" y="2157"/>
                  </a:cubicBezTo>
                  <a:cubicBezTo>
                    <a:pt x="1192" y="2232"/>
                    <a:pt x="1346" y="2274"/>
                    <a:pt x="1494" y="2274"/>
                  </a:cubicBezTo>
                  <a:cubicBezTo>
                    <a:pt x="1581" y="2274"/>
                    <a:pt x="1665" y="2259"/>
                    <a:pt x="1727" y="2229"/>
                  </a:cubicBezTo>
                  <a:cubicBezTo>
                    <a:pt x="1906" y="2157"/>
                    <a:pt x="2001" y="1919"/>
                    <a:pt x="2060" y="1848"/>
                  </a:cubicBezTo>
                  <a:cubicBezTo>
                    <a:pt x="2037" y="1240"/>
                    <a:pt x="1203" y="97"/>
                    <a:pt x="763" y="14"/>
                  </a:cubicBezTo>
                  <a:cubicBezTo>
                    <a:pt x="719" y="5"/>
                    <a:pt x="671" y="1"/>
                    <a:pt x="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8275595" y="238039"/>
              <a:ext cx="72178" cy="79721"/>
            </a:xfrm>
            <a:custGeom>
              <a:avLst/>
              <a:gdLst/>
              <a:ahLst/>
              <a:cxnLst/>
              <a:rect l="l" t="t" r="r" b="b"/>
              <a:pathLst>
                <a:path w="2287" h="2526" extrusionOk="0">
                  <a:moveTo>
                    <a:pt x="489" y="1"/>
                  </a:moveTo>
                  <a:cubicBezTo>
                    <a:pt x="179" y="60"/>
                    <a:pt x="1" y="310"/>
                    <a:pt x="155" y="608"/>
                  </a:cubicBezTo>
                  <a:cubicBezTo>
                    <a:pt x="501" y="1203"/>
                    <a:pt x="858" y="1822"/>
                    <a:pt x="1310" y="2358"/>
                  </a:cubicBezTo>
                  <a:cubicBezTo>
                    <a:pt x="1405" y="2474"/>
                    <a:pt x="1531" y="2525"/>
                    <a:pt x="1658" y="2525"/>
                  </a:cubicBezTo>
                  <a:cubicBezTo>
                    <a:pt x="1896" y="2525"/>
                    <a:pt x="2141" y="2345"/>
                    <a:pt x="2203" y="2073"/>
                  </a:cubicBezTo>
                  <a:cubicBezTo>
                    <a:pt x="2287" y="1620"/>
                    <a:pt x="965" y="1"/>
                    <a:pt x="4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8956071" y="539018"/>
              <a:ext cx="73314" cy="72178"/>
            </a:xfrm>
            <a:custGeom>
              <a:avLst/>
              <a:gdLst/>
              <a:ahLst/>
              <a:cxnLst/>
              <a:rect l="l" t="t" r="r" b="b"/>
              <a:pathLst>
                <a:path w="2323" h="2287" extrusionOk="0">
                  <a:moveTo>
                    <a:pt x="656" y="1"/>
                  </a:moveTo>
                  <a:cubicBezTo>
                    <a:pt x="191" y="1"/>
                    <a:pt x="1" y="358"/>
                    <a:pt x="239" y="715"/>
                  </a:cubicBezTo>
                  <a:cubicBezTo>
                    <a:pt x="584" y="1215"/>
                    <a:pt x="953" y="1703"/>
                    <a:pt x="1382" y="2132"/>
                  </a:cubicBezTo>
                  <a:cubicBezTo>
                    <a:pt x="1549" y="2287"/>
                    <a:pt x="1894" y="2239"/>
                    <a:pt x="2156" y="2287"/>
                  </a:cubicBezTo>
                  <a:cubicBezTo>
                    <a:pt x="2168" y="2013"/>
                    <a:pt x="2323" y="1656"/>
                    <a:pt x="2204" y="1489"/>
                  </a:cubicBezTo>
                  <a:cubicBezTo>
                    <a:pt x="1858" y="1013"/>
                    <a:pt x="1430" y="620"/>
                    <a:pt x="1013" y="203"/>
                  </a:cubicBezTo>
                  <a:cubicBezTo>
                    <a:pt x="906" y="96"/>
                    <a:pt x="727" y="48"/>
                    <a:pt x="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8880929" y="647234"/>
              <a:ext cx="56398" cy="82435"/>
            </a:xfrm>
            <a:custGeom>
              <a:avLst/>
              <a:gdLst/>
              <a:ahLst/>
              <a:cxnLst/>
              <a:rect l="l" t="t" r="r" b="b"/>
              <a:pathLst>
                <a:path w="1787" h="2612" extrusionOk="0">
                  <a:moveTo>
                    <a:pt x="489" y="1"/>
                  </a:moveTo>
                  <a:cubicBezTo>
                    <a:pt x="286" y="322"/>
                    <a:pt x="24" y="536"/>
                    <a:pt x="48" y="751"/>
                  </a:cubicBezTo>
                  <a:cubicBezTo>
                    <a:pt x="1" y="1513"/>
                    <a:pt x="370" y="2108"/>
                    <a:pt x="965" y="2537"/>
                  </a:cubicBezTo>
                  <a:cubicBezTo>
                    <a:pt x="1038" y="2587"/>
                    <a:pt x="1156" y="2611"/>
                    <a:pt x="1275" y="2611"/>
                  </a:cubicBezTo>
                  <a:cubicBezTo>
                    <a:pt x="1407" y="2611"/>
                    <a:pt x="1539" y="2581"/>
                    <a:pt x="1608" y="2525"/>
                  </a:cubicBezTo>
                  <a:cubicBezTo>
                    <a:pt x="1739" y="2418"/>
                    <a:pt x="1787" y="2084"/>
                    <a:pt x="1727" y="1906"/>
                  </a:cubicBezTo>
                  <a:cubicBezTo>
                    <a:pt x="1560" y="1453"/>
                    <a:pt x="1334" y="1025"/>
                    <a:pt x="1096" y="608"/>
                  </a:cubicBezTo>
                  <a:cubicBezTo>
                    <a:pt x="977" y="417"/>
                    <a:pt x="775" y="286"/>
                    <a:pt x="4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8673081" y="488555"/>
              <a:ext cx="52326" cy="64698"/>
            </a:xfrm>
            <a:custGeom>
              <a:avLst/>
              <a:gdLst/>
              <a:ahLst/>
              <a:cxnLst/>
              <a:rect l="l" t="t" r="r" b="b"/>
              <a:pathLst>
                <a:path w="1658" h="2050" extrusionOk="0">
                  <a:moveTo>
                    <a:pt x="384" y="1"/>
                  </a:moveTo>
                  <a:cubicBezTo>
                    <a:pt x="189" y="1"/>
                    <a:pt x="1" y="161"/>
                    <a:pt x="50" y="350"/>
                  </a:cubicBezTo>
                  <a:cubicBezTo>
                    <a:pt x="205" y="873"/>
                    <a:pt x="407" y="1397"/>
                    <a:pt x="645" y="1885"/>
                  </a:cubicBezTo>
                  <a:cubicBezTo>
                    <a:pt x="695" y="1984"/>
                    <a:pt x="914" y="2049"/>
                    <a:pt x="1076" y="2049"/>
                  </a:cubicBezTo>
                  <a:cubicBezTo>
                    <a:pt x="1110" y="2049"/>
                    <a:pt x="1142" y="2047"/>
                    <a:pt x="1169" y="2040"/>
                  </a:cubicBezTo>
                  <a:cubicBezTo>
                    <a:pt x="1336" y="1969"/>
                    <a:pt x="1455" y="1754"/>
                    <a:pt x="1657" y="1516"/>
                  </a:cubicBezTo>
                  <a:cubicBezTo>
                    <a:pt x="1288" y="992"/>
                    <a:pt x="1015" y="504"/>
                    <a:pt x="634" y="111"/>
                  </a:cubicBezTo>
                  <a:cubicBezTo>
                    <a:pt x="563" y="34"/>
                    <a:pt x="473" y="1"/>
                    <a:pt x="3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7943814" y="241857"/>
              <a:ext cx="52263" cy="67728"/>
            </a:xfrm>
            <a:custGeom>
              <a:avLst/>
              <a:gdLst/>
              <a:ahLst/>
              <a:cxnLst/>
              <a:rect l="l" t="t" r="r" b="b"/>
              <a:pathLst>
                <a:path w="1656" h="2146" extrusionOk="0">
                  <a:moveTo>
                    <a:pt x="379" y="1"/>
                  </a:moveTo>
                  <a:cubicBezTo>
                    <a:pt x="270" y="1"/>
                    <a:pt x="130" y="35"/>
                    <a:pt x="24" y="35"/>
                  </a:cubicBezTo>
                  <a:cubicBezTo>
                    <a:pt x="48" y="213"/>
                    <a:pt x="0" y="392"/>
                    <a:pt x="60" y="535"/>
                  </a:cubicBezTo>
                  <a:cubicBezTo>
                    <a:pt x="227" y="963"/>
                    <a:pt x="405" y="1404"/>
                    <a:pt x="620" y="1785"/>
                  </a:cubicBezTo>
                  <a:cubicBezTo>
                    <a:pt x="719" y="1940"/>
                    <a:pt x="952" y="2146"/>
                    <a:pt x="1099" y="2146"/>
                  </a:cubicBezTo>
                  <a:cubicBezTo>
                    <a:pt x="1111" y="2146"/>
                    <a:pt x="1121" y="2145"/>
                    <a:pt x="1132" y="2142"/>
                  </a:cubicBezTo>
                  <a:cubicBezTo>
                    <a:pt x="1298" y="2118"/>
                    <a:pt x="1417" y="1844"/>
                    <a:pt x="1655" y="1559"/>
                  </a:cubicBezTo>
                  <a:cubicBezTo>
                    <a:pt x="1251" y="1011"/>
                    <a:pt x="905" y="511"/>
                    <a:pt x="524" y="47"/>
                  </a:cubicBezTo>
                  <a:cubicBezTo>
                    <a:pt x="494" y="12"/>
                    <a:pt x="442" y="1"/>
                    <a:pt x="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7714600" y="424427"/>
              <a:ext cx="52642" cy="62015"/>
            </a:xfrm>
            <a:custGeom>
              <a:avLst/>
              <a:gdLst/>
              <a:ahLst/>
              <a:cxnLst/>
              <a:rect l="l" t="t" r="r" b="b"/>
              <a:pathLst>
                <a:path w="1668" h="1965" extrusionOk="0">
                  <a:moveTo>
                    <a:pt x="286" y="0"/>
                  </a:moveTo>
                  <a:cubicBezTo>
                    <a:pt x="191" y="286"/>
                    <a:pt x="1" y="572"/>
                    <a:pt x="72" y="715"/>
                  </a:cubicBezTo>
                  <a:cubicBezTo>
                    <a:pt x="275" y="1120"/>
                    <a:pt x="548" y="1489"/>
                    <a:pt x="870" y="1822"/>
                  </a:cubicBezTo>
                  <a:cubicBezTo>
                    <a:pt x="989" y="1941"/>
                    <a:pt x="1263" y="1929"/>
                    <a:pt x="1477" y="1965"/>
                  </a:cubicBezTo>
                  <a:cubicBezTo>
                    <a:pt x="1525" y="1762"/>
                    <a:pt x="1668" y="1489"/>
                    <a:pt x="1596" y="1346"/>
                  </a:cubicBezTo>
                  <a:cubicBezTo>
                    <a:pt x="1382" y="977"/>
                    <a:pt x="1084" y="631"/>
                    <a:pt x="810" y="298"/>
                  </a:cubicBezTo>
                  <a:cubicBezTo>
                    <a:pt x="727" y="203"/>
                    <a:pt x="572" y="155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853" name="Google Shape;853;p4"/>
          <p:cNvGrpSpPr/>
          <p:nvPr/>
        </p:nvGrpSpPr>
        <p:grpSpPr>
          <a:xfrm rot="-415198" flipH="1">
            <a:off x="-737605" y="2257400"/>
            <a:ext cx="1371738" cy="1936545"/>
            <a:chOff x="7782610" y="-185800"/>
            <a:chExt cx="940178" cy="995470"/>
          </a:xfrm>
        </p:grpSpPr>
        <p:sp>
          <p:nvSpPr>
            <p:cNvPr id="854" name="Google Shape;854;p4"/>
            <p:cNvSpPr/>
            <p:nvPr/>
          </p:nvSpPr>
          <p:spPr>
            <a:xfrm>
              <a:off x="7782610" y="-185800"/>
              <a:ext cx="936795" cy="983915"/>
            </a:xfrm>
            <a:custGeom>
              <a:avLst/>
              <a:gdLst/>
              <a:ahLst/>
              <a:cxnLst/>
              <a:rect l="l" t="t" r="r" b="b"/>
              <a:pathLst>
                <a:path w="29683" h="31176" extrusionOk="0">
                  <a:moveTo>
                    <a:pt x="4668" y="1"/>
                  </a:moveTo>
                  <a:cubicBezTo>
                    <a:pt x="4442" y="84"/>
                    <a:pt x="4204" y="96"/>
                    <a:pt x="4073" y="251"/>
                  </a:cubicBezTo>
                  <a:cubicBezTo>
                    <a:pt x="3946" y="291"/>
                    <a:pt x="3804" y="409"/>
                    <a:pt x="3691" y="409"/>
                  </a:cubicBezTo>
                  <a:cubicBezTo>
                    <a:pt x="3603" y="409"/>
                    <a:pt x="3533" y="336"/>
                    <a:pt x="3501" y="96"/>
                  </a:cubicBezTo>
                  <a:cubicBezTo>
                    <a:pt x="3432" y="50"/>
                    <a:pt x="3362" y="30"/>
                    <a:pt x="3294" y="30"/>
                  </a:cubicBezTo>
                  <a:cubicBezTo>
                    <a:pt x="3185" y="30"/>
                    <a:pt x="3079" y="78"/>
                    <a:pt x="2977" y="143"/>
                  </a:cubicBezTo>
                  <a:cubicBezTo>
                    <a:pt x="2792" y="286"/>
                    <a:pt x="2602" y="408"/>
                    <a:pt x="2403" y="408"/>
                  </a:cubicBezTo>
                  <a:cubicBezTo>
                    <a:pt x="2270" y="408"/>
                    <a:pt x="2132" y="353"/>
                    <a:pt x="1989" y="215"/>
                  </a:cubicBezTo>
                  <a:cubicBezTo>
                    <a:pt x="1910" y="176"/>
                    <a:pt x="1832" y="161"/>
                    <a:pt x="1755" y="161"/>
                  </a:cubicBezTo>
                  <a:cubicBezTo>
                    <a:pt x="1535" y="161"/>
                    <a:pt x="1318" y="277"/>
                    <a:pt x="1098" y="277"/>
                  </a:cubicBezTo>
                  <a:cubicBezTo>
                    <a:pt x="1042" y="277"/>
                    <a:pt x="986" y="269"/>
                    <a:pt x="929" y="251"/>
                  </a:cubicBezTo>
                  <a:cubicBezTo>
                    <a:pt x="834" y="382"/>
                    <a:pt x="703" y="465"/>
                    <a:pt x="691" y="644"/>
                  </a:cubicBezTo>
                  <a:cubicBezTo>
                    <a:pt x="691" y="691"/>
                    <a:pt x="739" y="703"/>
                    <a:pt x="703" y="751"/>
                  </a:cubicBezTo>
                  <a:cubicBezTo>
                    <a:pt x="578" y="612"/>
                    <a:pt x="485" y="558"/>
                    <a:pt x="414" y="558"/>
                  </a:cubicBezTo>
                  <a:cubicBezTo>
                    <a:pt x="240" y="558"/>
                    <a:pt x="189" y="875"/>
                    <a:pt x="96" y="1060"/>
                  </a:cubicBezTo>
                  <a:cubicBezTo>
                    <a:pt x="1" y="1322"/>
                    <a:pt x="36" y="1501"/>
                    <a:pt x="322" y="1513"/>
                  </a:cubicBezTo>
                  <a:cubicBezTo>
                    <a:pt x="465" y="1513"/>
                    <a:pt x="596" y="1537"/>
                    <a:pt x="703" y="1679"/>
                  </a:cubicBezTo>
                  <a:cubicBezTo>
                    <a:pt x="870" y="1751"/>
                    <a:pt x="1060" y="1798"/>
                    <a:pt x="1072" y="2048"/>
                  </a:cubicBezTo>
                  <a:cubicBezTo>
                    <a:pt x="1096" y="2072"/>
                    <a:pt x="1096" y="2096"/>
                    <a:pt x="1108" y="2120"/>
                  </a:cubicBezTo>
                  <a:cubicBezTo>
                    <a:pt x="1132" y="2168"/>
                    <a:pt x="1168" y="2215"/>
                    <a:pt x="1215" y="2239"/>
                  </a:cubicBezTo>
                  <a:cubicBezTo>
                    <a:pt x="1403" y="2504"/>
                    <a:pt x="1375" y="2646"/>
                    <a:pt x="1104" y="2646"/>
                  </a:cubicBezTo>
                  <a:cubicBezTo>
                    <a:pt x="1083" y="2646"/>
                    <a:pt x="1060" y="2645"/>
                    <a:pt x="1037" y="2644"/>
                  </a:cubicBezTo>
                  <a:cubicBezTo>
                    <a:pt x="1006" y="2639"/>
                    <a:pt x="977" y="2637"/>
                    <a:pt x="949" y="2637"/>
                  </a:cubicBezTo>
                  <a:cubicBezTo>
                    <a:pt x="901" y="2637"/>
                    <a:pt x="856" y="2645"/>
                    <a:pt x="810" y="2668"/>
                  </a:cubicBezTo>
                  <a:cubicBezTo>
                    <a:pt x="679" y="3132"/>
                    <a:pt x="775" y="3465"/>
                    <a:pt x="1120" y="3561"/>
                  </a:cubicBezTo>
                  <a:cubicBezTo>
                    <a:pt x="1251" y="3596"/>
                    <a:pt x="1406" y="3620"/>
                    <a:pt x="1489" y="3775"/>
                  </a:cubicBezTo>
                  <a:cubicBezTo>
                    <a:pt x="1539" y="3824"/>
                    <a:pt x="1605" y="3849"/>
                    <a:pt x="1667" y="3849"/>
                  </a:cubicBezTo>
                  <a:cubicBezTo>
                    <a:pt x="1679" y="3849"/>
                    <a:pt x="1691" y="3848"/>
                    <a:pt x="1703" y="3846"/>
                  </a:cubicBezTo>
                  <a:cubicBezTo>
                    <a:pt x="1754" y="3817"/>
                    <a:pt x="1798" y="3804"/>
                    <a:pt x="1837" y="3804"/>
                  </a:cubicBezTo>
                  <a:cubicBezTo>
                    <a:pt x="1969" y="3804"/>
                    <a:pt x="2040" y="3953"/>
                    <a:pt x="2132" y="4073"/>
                  </a:cubicBezTo>
                  <a:cubicBezTo>
                    <a:pt x="2430" y="4132"/>
                    <a:pt x="2703" y="4215"/>
                    <a:pt x="2918" y="4454"/>
                  </a:cubicBezTo>
                  <a:cubicBezTo>
                    <a:pt x="2965" y="4477"/>
                    <a:pt x="3025" y="4489"/>
                    <a:pt x="3073" y="4501"/>
                  </a:cubicBezTo>
                  <a:cubicBezTo>
                    <a:pt x="3170" y="4483"/>
                    <a:pt x="3281" y="4412"/>
                    <a:pt x="3386" y="4412"/>
                  </a:cubicBezTo>
                  <a:cubicBezTo>
                    <a:pt x="3421" y="4412"/>
                    <a:pt x="3456" y="4421"/>
                    <a:pt x="3489" y="4442"/>
                  </a:cubicBezTo>
                  <a:cubicBezTo>
                    <a:pt x="4096" y="4846"/>
                    <a:pt x="4858" y="4680"/>
                    <a:pt x="5442" y="5156"/>
                  </a:cubicBezTo>
                  <a:cubicBezTo>
                    <a:pt x="5692" y="5263"/>
                    <a:pt x="5918" y="5466"/>
                    <a:pt x="6192" y="5489"/>
                  </a:cubicBezTo>
                  <a:cubicBezTo>
                    <a:pt x="6280" y="5441"/>
                    <a:pt x="6362" y="5421"/>
                    <a:pt x="6440" y="5421"/>
                  </a:cubicBezTo>
                  <a:cubicBezTo>
                    <a:pt x="6593" y="5421"/>
                    <a:pt x="6733" y="5498"/>
                    <a:pt x="6883" y="5585"/>
                  </a:cubicBezTo>
                  <a:cubicBezTo>
                    <a:pt x="7156" y="6005"/>
                    <a:pt x="7513" y="6240"/>
                    <a:pt x="7961" y="6240"/>
                  </a:cubicBezTo>
                  <a:cubicBezTo>
                    <a:pt x="8021" y="6240"/>
                    <a:pt x="8082" y="6236"/>
                    <a:pt x="8145" y="6228"/>
                  </a:cubicBezTo>
                  <a:cubicBezTo>
                    <a:pt x="8323" y="6287"/>
                    <a:pt x="8311" y="6561"/>
                    <a:pt x="8478" y="6644"/>
                  </a:cubicBezTo>
                  <a:cubicBezTo>
                    <a:pt x="8740" y="6692"/>
                    <a:pt x="9026" y="6692"/>
                    <a:pt x="9252" y="6918"/>
                  </a:cubicBezTo>
                  <a:cubicBezTo>
                    <a:pt x="9621" y="7311"/>
                    <a:pt x="10157" y="7454"/>
                    <a:pt x="10478" y="7906"/>
                  </a:cubicBezTo>
                  <a:cubicBezTo>
                    <a:pt x="10509" y="7921"/>
                    <a:pt x="10539" y="7927"/>
                    <a:pt x="10569" y="7927"/>
                  </a:cubicBezTo>
                  <a:cubicBezTo>
                    <a:pt x="10689" y="7927"/>
                    <a:pt x="10795" y="7828"/>
                    <a:pt x="10905" y="7828"/>
                  </a:cubicBezTo>
                  <a:cubicBezTo>
                    <a:pt x="10921" y="7828"/>
                    <a:pt x="10938" y="7830"/>
                    <a:pt x="10954" y="7835"/>
                  </a:cubicBezTo>
                  <a:lnTo>
                    <a:pt x="11097" y="7835"/>
                  </a:lnTo>
                  <a:cubicBezTo>
                    <a:pt x="11359" y="8144"/>
                    <a:pt x="11574" y="8502"/>
                    <a:pt x="11812" y="8847"/>
                  </a:cubicBezTo>
                  <a:cubicBezTo>
                    <a:pt x="11895" y="9145"/>
                    <a:pt x="12228" y="8978"/>
                    <a:pt x="12347" y="9216"/>
                  </a:cubicBezTo>
                  <a:cubicBezTo>
                    <a:pt x="12443" y="9430"/>
                    <a:pt x="12598" y="9561"/>
                    <a:pt x="12800" y="9621"/>
                  </a:cubicBezTo>
                  <a:cubicBezTo>
                    <a:pt x="13038" y="9680"/>
                    <a:pt x="13205" y="9811"/>
                    <a:pt x="13217" y="10109"/>
                  </a:cubicBezTo>
                  <a:cubicBezTo>
                    <a:pt x="13252" y="10169"/>
                    <a:pt x="13264" y="10216"/>
                    <a:pt x="13312" y="10264"/>
                  </a:cubicBezTo>
                  <a:cubicBezTo>
                    <a:pt x="13340" y="10278"/>
                    <a:pt x="13372" y="10283"/>
                    <a:pt x="13401" y="10283"/>
                  </a:cubicBezTo>
                  <a:cubicBezTo>
                    <a:pt x="13421" y="10283"/>
                    <a:pt x="13440" y="10281"/>
                    <a:pt x="13455" y="10276"/>
                  </a:cubicBezTo>
                  <a:cubicBezTo>
                    <a:pt x="13537" y="10215"/>
                    <a:pt x="13607" y="10189"/>
                    <a:pt x="13669" y="10189"/>
                  </a:cubicBezTo>
                  <a:cubicBezTo>
                    <a:pt x="13846" y="10189"/>
                    <a:pt x="13950" y="10399"/>
                    <a:pt x="14074" y="10550"/>
                  </a:cubicBezTo>
                  <a:cubicBezTo>
                    <a:pt x="14217" y="10728"/>
                    <a:pt x="14276" y="10990"/>
                    <a:pt x="14514" y="11061"/>
                  </a:cubicBezTo>
                  <a:cubicBezTo>
                    <a:pt x="14562" y="11061"/>
                    <a:pt x="14622" y="11085"/>
                    <a:pt x="14669" y="11085"/>
                  </a:cubicBezTo>
                  <a:cubicBezTo>
                    <a:pt x="14701" y="11082"/>
                    <a:pt x="14732" y="11080"/>
                    <a:pt x="14761" y="11080"/>
                  </a:cubicBezTo>
                  <a:cubicBezTo>
                    <a:pt x="15133" y="11080"/>
                    <a:pt x="15280" y="11356"/>
                    <a:pt x="15324" y="11764"/>
                  </a:cubicBezTo>
                  <a:cubicBezTo>
                    <a:pt x="15348" y="11812"/>
                    <a:pt x="15384" y="11835"/>
                    <a:pt x="15419" y="11871"/>
                  </a:cubicBezTo>
                  <a:cubicBezTo>
                    <a:pt x="15426" y="11878"/>
                    <a:pt x="15434" y="11881"/>
                    <a:pt x="15443" y="11881"/>
                  </a:cubicBezTo>
                  <a:cubicBezTo>
                    <a:pt x="15482" y="11881"/>
                    <a:pt x="15533" y="11819"/>
                    <a:pt x="15575" y="11819"/>
                  </a:cubicBezTo>
                  <a:cubicBezTo>
                    <a:pt x="15600" y="11819"/>
                    <a:pt x="15622" y="11843"/>
                    <a:pt x="15634" y="11919"/>
                  </a:cubicBezTo>
                  <a:cubicBezTo>
                    <a:pt x="15634" y="12050"/>
                    <a:pt x="15657" y="12169"/>
                    <a:pt x="15753" y="12276"/>
                  </a:cubicBezTo>
                  <a:cubicBezTo>
                    <a:pt x="15931" y="12395"/>
                    <a:pt x="16157" y="12407"/>
                    <a:pt x="16277" y="12633"/>
                  </a:cubicBezTo>
                  <a:cubicBezTo>
                    <a:pt x="16360" y="12788"/>
                    <a:pt x="16217" y="12836"/>
                    <a:pt x="16134" y="12931"/>
                  </a:cubicBezTo>
                  <a:cubicBezTo>
                    <a:pt x="16038" y="13288"/>
                    <a:pt x="16253" y="13324"/>
                    <a:pt x="16467" y="13324"/>
                  </a:cubicBezTo>
                  <a:cubicBezTo>
                    <a:pt x="16484" y="13326"/>
                    <a:pt x="16501" y="13327"/>
                    <a:pt x="16518" y="13327"/>
                  </a:cubicBezTo>
                  <a:cubicBezTo>
                    <a:pt x="16627" y="13327"/>
                    <a:pt x="16736" y="13286"/>
                    <a:pt x="16845" y="13286"/>
                  </a:cubicBezTo>
                  <a:cubicBezTo>
                    <a:pt x="16898" y="13286"/>
                    <a:pt x="16950" y="13296"/>
                    <a:pt x="17003" y="13324"/>
                  </a:cubicBezTo>
                  <a:cubicBezTo>
                    <a:pt x="17193" y="13407"/>
                    <a:pt x="17372" y="13467"/>
                    <a:pt x="17431" y="13740"/>
                  </a:cubicBezTo>
                  <a:cubicBezTo>
                    <a:pt x="17539" y="14193"/>
                    <a:pt x="17836" y="14490"/>
                    <a:pt x="18182" y="14621"/>
                  </a:cubicBezTo>
                  <a:cubicBezTo>
                    <a:pt x="18574" y="14788"/>
                    <a:pt x="18443" y="15026"/>
                    <a:pt x="18372" y="15288"/>
                  </a:cubicBezTo>
                  <a:cubicBezTo>
                    <a:pt x="18308" y="15596"/>
                    <a:pt x="18349" y="15810"/>
                    <a:pt x="18621" y="15810"/>
                  </a:cubicBezTo>
                  <a:cubicBezTo>
                    <a:pt x="18653" y="15810"/>
                    <a:pt x="18690" y="15807"/>
                    <a:pt x="18729" y="15800"/>
                  </a:cubicBezTo>
                  <a:cubicBezTo>
                    <a:pt x="18734" y="15800"/>
                    <a:pt x="18739" y="15799"/>
                    <a:pt x="18743" y="15799"/>
                  </a:cubicBezTo>
                  <a:cubicBezTo>
                    <a:pt x="18832" y="15799"/>
                    <a:pt x="18789" y="15910"/>
                    <a:pt x="18801" y="15967"/>
                  </a:cubicBezTo>
                  <a:cubicBezTo>
                    <a:pt x="18813" y="16026"/>
                    <a:pt x="18848" y="16062"/>
                    <a:pt x="18872" y="16110"/>
                  </a:cubicBezTo>
                  <a:cubicBezTo>
                    <a:pt x="19086" y="16145"/>
                    <a:pt x="19229" y="16217"/>
                    <a:pt x="19170" y="16503"/>
                  </a:cubicBezTo>
                  <a:cubicBezTo>
                    <a:pt x="19194" y="16741"/>
                    <a:pt x="19253" y="16943"/>
                    <a:pt x="19503" y="16955"/>
                  </a:cubicBezTo>
                  <a:cubicBezTo>
                    <a:pt x="19682" y="16979"/>
                    <a:pt x="19694" y="17122"/>
                    <a:pt x="19694" y="17277"/>
                  </a:cubicBezTo>
                  <a:cubicBezTo>
                    <a:pt x="19789" y="17431"/>
                    <a:pt x="20027" y="17467"/>
                    <a:pt x="20027" y="17717"/>
                  </a:cubicBezTo>
                  <a:cubicBezTo>
                    <a:pt x="20051" y="17765"/>
                    <a:pt x="20087" y="17812"/>
                    <a:pt x="20122" y="17836"/>
                  </a:cubicBezTo>
                  <a:cubicBezTo>
                    <a:pt x="20337" y="17991"/>
                    <a:pt x="20563" y="18122"/>
                    <a:pt x="20718" y="18324"/>
                  </a:cubicBezTo>
                  <a:cubicBezTo>
                    <a:pt x="20813" y="18431"/>
                    <a:pt x="20920" y="18539"/>
                    <a:pt x="20920" y="18717"/>
                  </a:cubicBezTo>
                  <a:cubicBezTo>
                    <a:pt x="20932" y="18848"/>
                    <a:pt x="20884" y="18979"/>
                    <a:pt x="20980" y="19098"/>
                  </a:cubicBezTo>
                  <a:cubicBezTo>
                    <a:pt x="21036" y="19161"/>
                    <a:pt x="21100" y="19183"/>
                    <a:pt x="21168" y="19183"/>
                  </a:cubicBezTo>
                  <a:cubicBezTo>
                    <a:pt x="21215" y="19183"/>
                    <a:pt x="21264" y="19172"/>
                    <a:pt x="21313" y="19158"/>
                  </a:cubicBezTo>
                  <a:cubicBezTo>
                    <a:pt x="21357" y="19151"/>
                    <a:pt x="21398" y="19147"/>
                    <a:pt x="21437" y="19147"/>
                  </a:cubicBezTo>
                  <a:cubicBezTo>
                    <a:pt x="21598" y="19147"/>
                    <a:pt x="21708" y="19220"/>
                    <a:pt x="21718" y="19479"/>
                  </a:cubicBezTo>
                  <a:cubicBezTo>
                    <a:pt x="21706" y="19622"/>
                    <a:pt x="21670" y="19753"/>
                    <a:pt x="21658" y="19896"/>
                  </a:cubicBezTo>
                  <a:cubicBezTo>
                    <a:pt x="21648" y="20090"/>
                    <a:pt x="21726" y="20213"/>
                    <a:pt x="21858" y="20213"/>
                  </a:cubicBezTo>
                  <a:cubicBezTo>
                    <a:pt x="21888" y="20213"/>
                    <a:pt x="21921" y="20207"/>
                    <a:pt x="21956" y="20194"/>
                  </a:cubicBezTo>
                  <a:cubicBezTo>
                    <a:pt x="22030" y="20167"/>
                    <a:pt x="22080" y="20155"/>
                    <a:pt x="22112" y="20155"/>
                  </a:cubicBezTo>
                  <a:cubicBezTo>
                    <a:pt x="22252" y="20155"/>
                    <a:pt x="22067" y="20366"/>
                    <a:pt x="22087" y="20444"/>
                  </a:cubicBezTo>
                  <a:cubicBezTo>
                    <a:pt x="22063" y="20515"/>
                    <a:pt x="22027" y="20586"/>
                    <a:pt x="22015" y="20682"/>
                  </a:cubicBezTo>
                  <a:cubicBezTo>
                    <a:pt x="22134" y="20920"/>
                    <a:pt x="22361" y="21051"/>
                    <a:pt x="22444" y="21325"/>
                  </a:cubicBezTo>
                  <a:cubicBezTo>
                    <a:pt x="22480" y="21360"/>
                    <a:pt x="22504" y="21408"/>
                    <a:pt x="22551" y="21444"/>
                  </a:cubicBezTo>
                  <a:cubicBezTo>
                    <a:pt x="22825" y="21741"/>
                    <a:pt x="23039" y="22039"/>
                    <a:pt x="23075" y="22491"/>
                  </a:cubicBezTo>
                  <a:cubicBezTo>
                    <a:pt x="23087" y="22789"/>
                    <a:pt x="23206" y="23015"/>
                    <a:pt x="23492" y="23087"/>
                  </a:cubicBezTo>
                  <a:cubicBezTo>
                    <a:pt x="23539" y="23087"/>
                    <a:pt x="23623" y="23027"/>
                    <a:pt x="23623" y="23027"/>
                  </a:cubicBezTo>
                  <a:lnTo>
                    <a:pt x="23623" y="23027"/>
                  </a:lnTo>
                  <a:cubicBezTo>
                    <a:pt x="23575" y="23420"/>
                    <a:pt x="23932" y="23658"/>
                    <a:pt x="23920" y="24063"/>
                  </a:cubicBezTo>
                  <a:cubicBezTo>
                    <a:pt x="23920" y="24274"/>
                    <a:pt x="24006" y="24371"/>
                    <a:pt x="24133" y="24371"/>
                  </a:cubicBezTo>
                  <a:cubicBezTo>
                    <a:pt x="24206" y="24371"/>
                    <a:pt x="24293" y="24338"/>
                    <a:pt x="24385" y="24277"/>
                  </a:cubicBezTo>
                  <a:cubicBezTo>
                    <a:pt x="24801" y="24385"/>
                    <a:pt x="24968" y="24873"/>
                    <a:pt x="25301" y="25087"/>
                  </a:cubicBezTo>
                  <a:cubicBezTo>
                    <a:pt x="25290" y="25099"/>
                    <a:pt x="25290" y="25111"/>
                    <a:pt x="25278" y="25135"/>
                  </a:cubicBezTo>
                  <a:cubicBezTo>
                    <a:pt x="25171" y="25337"/>
                    <a:pt x="25123" y="25563"/>
                    <a:pt x="25218" y="25801"/>
                  </a:cubicBezTo>
                  <a:cubicBezTo>
                    <a:pt x="25325" y="25980"/>
                    <a:pt x="25468" y="26147"/>
                    <a:pt x="25456" y="26385"/>
                  </a:cubicBezTo>
                  <a:cubicBezTo>
                    <a:pt x="25480" y="26540"/>
                    <a:pt x="25516" y="26718"/>
                    <a:pt x="25694" y="26778"/>
                  </a:cubicBezTo>
                  <a:lnTo>
                    <a:pt x="25921" y="26825"/>
                  </a:lnTo>
                  <a:cubicBezTo>
                    <a:pt x="25972" y="26836"/>
                    <a:pt x="26032" y="26863"/>
                    <a:pt x="26093" y="26863"/>
                  </a:cubicBezTo>
                  <a:cubicBezTo>
                    <a:pt x="26103" y="26863"/>
                    <a:pt x="26113" y="26863"/>
                    <a:pt x="26123" y="26861"/>
                  </a:cubicBezTo>
                  <a:cubicBezTo>
                    <a:pt x="26226" y="26840"/>
                    <a:pt x="26321" y="26828"/>
                    <a:pt x="26407" y="26828"/>
                  </a:cubicBezTo>
                  <a:cubicBezTo>
                    <a:pt x="26757" y="26828"/>
                    <a:pt x="26956" y="27026"/>
                    <a:pt x="26956" y="27599"/>
                  </a:cubicBezTo>
                  <a:cubicBezTo>
                    <a:pt x="26956" y="27799"/>
                    <a:pt x="27058" y="27905"/>
                    <a:pt x="27211" y="27905"/>
                  </a:cubicBezTo>
                  <a:cubicBezTo>
                    <a:pt x="27341" y="27905"/>
                    <a:pt x="27508" y="27829"/>
                    <a:pt x="27683" y="27671"/>
                  </a:cubicBezTo>
                  <a:lnTo>
                    <a:pt x="27683" y="27671"/>
                  </a:lnTo>
                  <a:cubicBezTo>
                    <a:pt x="27445" y="28075"/>
                    <a:pt x="27504" y="28540"/>
                    <a:pt x="27195" y="28826"/>
                  </a:cubicBezTo>
                  <a:cubicBezTo>
                    <a:pt x="27171" y="28873"/>
                    <a:pt x="27171" y="28933"/>
                    <a:pt x="27171" y="28992"/>
                  </a:cubicBezTo>
                  <a:cubicBezTo>
                    <a:pt x="27183" y="29159"/>
                    <a:pt x="27254" y="29266"/>
                    <a:pt x="27385" y="29326"/>
                  </a:cubicBezTo>
                  <a:cubicBezTo>
                    <a:pt x="27552" y="29385"/>
                    <a:pt x="27528" y="29492"/>
                    <a:pt x="27445" y="29611"/>
                  </a:cubicBezTo>
                  <a:cubicBezTo>
                    <a:pt x="27421" y="29659"/>
                    <a:pt x="27409" y="29695"/>
                    <a:pt x="27385" y="29754"/>
                  </a:cubicBezTo>
                  <a:cubicBezTo>
                    <a:pt x="27445" y="29969"/>
                    <a:pt x="27564" y="30111"/>
                    <a:pt x="27349" y="30350"/>
                  </a:cubicBezTo>
                  <a:cubicBezTo>
                    <a:pt x="27150" y="30561"/>
                    <a:pt x="27055" y="30945"/>
                    <a:pt x="27541" y="30945"/>
                  </a:cubicBezTo>
                  <a:cubicBezTo>
                    <a:pt x="27549" y="30945"/>
                    <a:pt x="27556" y="30945"/>
                    <a:pt x="27564" y="30945"/>
                  </a:cubicBezTo>
                  <a:cubicBezTo>
                    <a:pt x="27643" y="30897"/>
                    <a:pt x="27722" y="30880"/>
                    <a:pt x="27801" y="30880"/>
                  </a:cubicBezTo>
                  <a:cubicBezTo>
                    <a:pt x="28023" y="30880"/>
                    <a:pt x="28242" y="31020"/>
                    <a:pt x="28464" y="31020"/>
                  </a:cubicBezTo>
                  <a:cubicBezTo>
                    <a:pt x="28517" y="31020"/>
                    <a:pt x="28570" y="31012"/>
                    <a:pt x="28623" y="30993"/>
                  </a:cubicBezTo>
                  <a:cubicBezTo>
                    <a:pt x="28730" y="30993"/>
                    <a:pt x="28838" y="31004"/>
                    <a:pt x="28933" y="31052"/>
                  </a:cubicBezTo>
                  <a:cubicBezTo>
                    <a:pt x="29039" y="31095"/>
                    <a:pt x="29159" y="31175"/>
                    <a:pt x="29266" y="31175"/>
                  </a:cubicBezTo>
                  <a:cubicBezTo>
                    <a:pt x="29338" y="31175"/>
                    <a:pt x="29404" y="31139"/>
                    <a:pt x="29457" y="31028"/>
                  </a:cubicBezTo>
                  <a:cubicBezTo>
                    <a:pt x="29623" y="30695"/>
                    <a:pt x="29385" y="30552"/>
                    <a:pt x="29135" y="30409"/>
                  </a:cubicBezTo>
                  <a:lnTo>
                    <a:pt x="29135" y="30409"/>
                  </a:lnTo>
                  <a:cubicBezTo>
                    <a:pt x="29285" y="30447"/>
                    <a:pt x="29384" y="30588"/>
                    <a:pt x="29506" y="30588"/>
                  </a:cubicBezTo>
                  <a:cubicBezTo>
                    <a:pt x="29539" y="30588"/>
                    <a:pt x="29574" y="30577"/>
                    <a:pt x="29612" y="30552"/>
                  </a:cubicBezTo>
                  <a:cubicBezTo>
                    <a:pt x="29612" y="30397"/>
                    <a:pt x="29588" y="30254"/>
                    <a:pt x="29588" y="30100"/>
                  </a:cubicBezTo>
                  <a:cubicBezTo>
                    <a:pt x="29683" y="29838"/>
                    <a:pt x="29433" y="29695"/>
                    <a:pt x="29409" y="29480"/>
                  </a:cubicBezTo>
                  <a:cubicBezTo>
                    <a:pt x="29350" y="29254"/>
                    <a:pt x="29100" y="29099"/>
                    <a:pt x="29159" y="28826"/>
                  </a:cubicBezTo>
                  <a:cubicBezTo>
                    <a:pt x="28850" y="28195"/>
                    <a:pt x="28480" y="27587"/>
                    <a:pt x="28600" y="26813"/>
                  </a:cubicBezTo>
                  <a:cubicBezTo>
                    <a:pt x="28611" y="26635"/>
                    <a:pt x="28552" y="26480"/>
                    <a:pt x="28516" y="26325"/>
                  </a:cubicBezTo>
                  <a:cubicBezTo>
                    <a:pt x="28504" y="26266"/>
                    <a:pt x="28480" y="26182"/>
                    <a:pt x="28445" y="26123"/>
                  </a:cubicBezTo>
                  <a:cubicBezTo>
                    <a:pt x="28433" y="25885"/>
                    <a:pt x="28219" y="25754"/>
                    <a:pt x="28207" y="25516"/>
                  </a:cubicBezTo>
                  <a:cubicBezTo>
                    <a:pt x="28159" y="25444"/>
                    <a:pt x="28135" y="25385"/>
                    <a:pt x="28099" y="25325"/>
                  </a:cubicBezTo>
                  <a:cubicBezTo>
                    <a:pt x="28141" y="25262"/>
                    <a:pt x="28174" y="25239"/>
                    <a:pt x="28203" y="25239"/>
                  </a:cubicBezTo>
                  <a:cubicBezTo>
                    <a:pt x="28281" y="25239"/>
                    <a:pt x="28329" y="25398"/>
                    <a:pt x="28409" y="25398"/>
                  </a:cubicBezTo>
                  <a:cubicBezTo>
                    <a:pt x="28413" y="25398"/>
                    <a:pt x="28417" y="25397"/>
                    <a:pt x="28421" y="25397"/>
                  </a:cubicBezTo>
                  <a:lnTo>
                    <a:pt x="28730" y="25706"/>
                  </a:lnTo>
                  <a:cubicBezTo>
                    <a:pt x="28804" y="25741"/>
                    <a:pt x="28861" y="25756"/>
                    <a:pt x="28906" y="25756"/>
                  </a:cubicBezTo>
                  <a:cubicBezTo>
                    <a:pt x="29107" y="25756"/>
                    <a:pt x="29060" y="25455"/>
                    <a:pt x="29147" y="25289"/>
                  </a:cubicBezTo>
                  <a:cubicBezTo>
                    <a:pt x="28802" y="23825"/>
                    <a:pt x="28219" y="22432"/>
                    <a:pt x="27564" y="21110"/>
                  </a:cubicBezTo>
                  <a:cubicBezTo>
                    <a:pt x="27028" y="20039"/>
                    <a:pt x="26468" y="18991"/>
                    <a:pt x="25861" y="17979"/>
                  </a:cubicBezTo>
                  <a:cubicBezTo>
                    <a:pt x="25087" y="16693"/>
                    <a:pt x="24254" y="15443"/>
                    <a:pt x="23337" y="14264"/>
                  </a:cubicBezTo>
                  <a:cubicBezTo>
                    <a:pt x="22670" y="13407"/>
                    <a:pt x="21932" y="12633"/>
                    <a:pt x="21194" y="11823"/>
                  </a:cubicBezTo>
                  <a:cubicBezTo>
                    <a:pt x="19872" y="10347"/>
                    <a:pt x="18574" y="8847"/>
                    <a:pt x="17134" y="7513"/>
                  </a:cubicBezTo>
                  <a:cubicBezTo>
                    <a:pt x="17034" y="7467"/>
                    <a:pt x="16935" y="7398"/>
                    <a:pt x="16841" y="7398"/>
                  </a:cubicBezTo>
                  <a:cubicBezTo>
                    <a:pt x="16767" y="7398"/>
                    <a:pt x="16697" y="7441"/>
                    <a:pt x="16634" y="7573"/>
                  </a:cubicBezTo>
                  <a:cubicBezTo>
                    <a:pt x="16717" y="7359"/>
                    <a:pt x="16705" y="7121"/>
                    <a:pt x="16527" y="7037"/>
                  </a:cubicBezTo>
                  <a:cubicBezTo>
                    <a:pt x="16241" y="6870"/>
                    <a:pt x="16062" y="6597"/>
                    <a:pt x="15836" y="6359"/>
                  </a:cubicBezTo>
                  <a:cubicBezTo>
                    <a:pt x="15732" y="6266"/>
                    <a:pt x="15660" y="6227"/>
                    <a:pt x="15612" y="6227"/>
                  </a:cubicBezTo>
                  <a:cubicBezTo>
                    <a:pt x="15512" y="6227"/>
                    <a:pt x="15514" y="6396"/>
                    <a:pt x="15538" y="6597"/>
                  </a:cubicBezTo>
                  <a:cubicBezTo>
                    <a:pt x="15467" y="6394"/>
                    <a:pt x="15586" y="6108"/>
                    <a:pt x="15348" y="5942"/>
                  </a:cubicBezTo>
                  <a:cubicBezTo>
                    <a:pt x="14884" y="5513"/>
                    <a:pt x="14372" y="5204"/>
                    <a:pt x="13871" y="4799"/>
                  </a:cubicBezTo>
                  <a:cubicBezTo>
                    <a:pt x="12609" y="3775"/>
                    <a:pt x="11240" y="2894"/>
                    <a:pt x="9811" y="2168"/>
                  </a:cubicBezTo>
                  <a:cubicBezTo>
                    <a:pt x="8788" y="1644"/>
                    <a:pt x="7787" y="1048"/>
                    <a:pt x="6704" y="679"/>
                  </a:cubicBezTo>
                  <a:cubicBezTo>
                    <a:pt x="6013" y="453"/>
                    <a:pt x="5299" y="358"/>
                    <a:pt x="4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8610784" y="694762"/>
              <a:ext cx="53747" cy="102822"/>
            </a:xfrm>
            <a:custGeom>
              <a:avLst/>
              <a:gdLst/>
              <a:ahLst/>
              <a:cxnLst/>
              <a:rect l="l" t="t" r="r" b="b"/>
              <a:pathLst>
                <a:path w="1703" h="3258" extrusionOk="0">
                  <a:moveTo>
                    <a:pt x="468" y="0"/>
                  </a:moveTo>
                  <a:cubicBezTo>
                    <a:pt x="422" y="0"/>
                    <a:pt x="373" y="16"/>
                    <a:pt x="322" y="54"/>
                  </a:cubicBezTo>
                  <a:cubicBezTo>
                    <a:pt x="0" y="257"/>
                    <a:pt x="476" y="412"/>
                    <a:pt x="345" y="638"/>
                  </a:cubicBezTo>
                  <a:cubicBezTo>
                    <a:pt x="191" y="876"/>
                    <a:pt x="405" y="1150"/>
                    <a:pt x="298" y="1424"/>
                  </a:cubicBezTo>
                  <a:cubicBezTo>
                    <a:pt x="310" y="1555"/>
                    <a:pt x="345" y="1709"/>
                    <a:pt x="417" y="1828"/>
                  </a:cubicBezTo>
                  <a:cubicBezTo>
                    <a:pt x="464" y="2186"/>
                    <a:pt x="583" y="2495"/>
                    <a:pt x="786" y="2757"/>
                  </a:cubicBezTo>
                  <a:cubicBezTo>
                    <a:pt x="845" y="2960"/>
                    <a:pt x="893" y="3198"/>
                    <a:pt x="1119" y="3257"/>
                  </a:cubicBezTo>
                  <a:lnTo>
                    <a:pt x="1203" y="3210"/>
                  </a:lnTo>
                  <a:cubicBezTo>
                    <a:pt x="1322" y="3186"/>
                    <a:pt x="1417" y="3138"/>
                    <a:pt x="1334" y="2960"/>
                  </a:cubicBezTo>
                  <a:cubicBezTo>
                    <a:pt x="822" y="2948"/>
                    <a:pt x="1131" y="2650"/>
                    <a:pt x="1215" y="2448"/>
                  </a:cubicBezTo>
                  <a:cubicBezTo>
                    <a:pt x="1322" y="2245"/>
                    <a:pt x="1607" y="2329"/>
                    <a:pt x="1703" y="2126"/>
                  </a:cubicBezTo>
                  <a:cubicBezTo>
                    <a:pt x="1688" y="1999"/>
                    <a:pt x="1636" y="1964"/>
                    <a:pt x="1572" y="1964"/>
                  </a:cubicBezTo>
                  <a:cubicBezTo>
                    <a:pt x="1497" y="1964"/>
                    <a:pt x="1406" y="2010"/>
                    <a:pt x="1334" y="2010"/>
                  </a:cubicBezTo>
                  <a:cubicBezTo>
                    <a:pt x="1270" y="2010"/>
                    <a:pt x="1222" y="1974"/>
                    <a:pt x="1215" y="1840"/>
                  </a:cubicBezTo>
                  <a:cubicBezTo>
                    <a:pt x="1191" y="1781"/>
                    <a:pt x="1179" y="1697"/>
                    <a:pt x="1203" y="1674"/>
                  </a:cubicBezTo>
                  <a:cubicBezTo>
                    <a:pt x="1212" y="1666"/>
                    <a:pt x="1219" y="1663"/>
                    <a:pt x="1225" y="1663"/>
                  </a:cubicBezTo>
                  <a:cubicBezTo>
                    <a:pt x="1260" y="1663"/>
                    <a:pt x="1258" y="1757"/>
                    <a:pt x="1298" y="1757"/>
                  </a:cubicBezTo>
                  <a:cubicBezTo>
                    <a:pt x="1536" y="1590"/>
                    <a:pt x="1643" y="1400"/>
                    <a:pt x="1286" y="1281"/>
                  </a:cubicBezTo>
                  <a:cubicBezTo>
                    <a:pt x="1167" y="1233"/>
                    <a:pt x="1060" y="1197"/>
                    <a:pt x="1012" y="1055"/>
                  </a:cubicBezTo>
                  <a:cubicBezTo>
                    <a:pt x="869" y="1043"/>
                    <a:pt x="834" y="924"/>
                    <a:pt x="881" y="816"/>
                  </a:cubicBezTo>
                  <a:cubicBezTo>
                    <a:pt x="893" y="650"/>
                    <a:pt x="905" y="471"/>
                    <a:pt x="845" y="304"/>
                  </a:cubicBezTo>
                  <a:cubicBezTo>
                    <a:pt x="822" y="221"/>
                    <a:pt x="762" y="162"/>
                    <a:pt x="703" y="102"/>
                  </a:cubicBezTo>
                  <a:cubicBezTo>
                    <a:pt x="626" y="49"/>
                    <a:pt x="550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8505187" y="530844"/>
              <a:ext cx="72935" cy="93354"/>
            </a:xfrm>
            <a:custGeom>
              <a:avLst/>
              <a:gdLst/>
              <a:ahLst/>
              <a:cxnLst/>
              <a:rect l="l" t="t" r="r" b="b"/>
              <a:pathLst>
                <a:path w="2311" h="2958" extrusionOk="0">
                  <a:moveTo>
                    <a:pt x="741" y="0"/>
                  </a:moveTo>
                  <a:cubicBezTo>
                    <a:pt x="607" y="0"/>
                    <a:pt x="649" y="200"/>
                    <a:pt x="596" y="295"/>
                  </a:cubicBezTo>
                  <a:cubicBezTo>
                    <a:pt x="584" y="297"/>
                    <a:pt x="572" y="298"/>
                    <a:pt x="560" y="298"/>
                  </a:cubicBezTo>
                  <a:cubicBezTo>
                    <a:pt x="424" y="298"/>
                    <a:pt x="298" y="208"/>
                    <a:pt x="156" y="208"/>
                  </a:cubicBezTo>
                  <a:cubicBezTo>
                    <a:pt x="114" y="208"/>
                    <a:pt x="70" y="216"/>
                    <a:pt x="24" y="236"/>
                  </a:cubicBezTo>
                  <a:cubicBezTo>
                    <a:pt x="0" y="295"/>
                    <a:pt x="0" y="331"/>
                    <a:pt x="0" y="391"/>
                  </a:cubicBezTo>
                  <a:cubicBezTo>
                    <a:pt x="60" y="629"/>
                    <a:pt x="167" y="807"/>
                    <a:pt x="322" y="974"/>
                  </a:cubicBezTo>
                  <a:cubicBezTo>
                    <a:pt x="381" y="1034"/>
                    <a:pt x="441" y="1081"/>
                    <a:pt x="500" y="1141"/>
                  </a:cubicBezTo>
                  <a:cubicBezTo>
                    <a:pt x="953" y="1629"/>
                    <a:pt x="1191" y="2284"/>
                    <a:pt x="1560" y="2831"/>
                  </a:cubicBezTo>
                  <a:cubicBezTo>
                    <a:pt x="1708" y="2898"/>
                    <a:pt x="1851" y="2957"/>
                    <a:pt x="1973" y="2957"/>
                  </a:cubicBezTo>
                  <a:cubicBezTo>
                    <a:pt x="2137" y="2957"/>
                    <a:pt x="2263" y="2851"/>
                    <a:pt x="2310" y="2510"/>
                  </a:cubicBezTo>
                  <a:cubicBezTo>
                    <a:pt x="1917" y="2212"/>
                    <a:pt x="1655" y="1808"/>
                    <a:pt x="1441" y="1343"/>
                  </a:cubicBezTo>
                  <a:cubicBezTo>
                    <a:pt x="1370" y="1415"/>
                    <a:pt x="1298" y="1522"/>
                    <a:pt x="1239" y="1522"/>
                  </a:cubicBezTo>
                  <a:cubicBezTo>
                    <a:pt x="1096" y="1510"/>
                    <a:pt x="1096" y="1367"/>
                    <a:pt x="1096" y="1224"/>
                  </a:cubicBezTo>
                  <a:cubicBezTo>
                    <a:pt x="1096" y="1046"/>
                    <a:pt x="1274" y="772"/>
                    <a:pt x="1096" y="736"/>
                  </a:cubicBezTo>
                  <a:cubicBezTo>
                    <a:pt x="786" y="676"/>
                    <a:pt x="881" y="426"/>
                    <a:pt x="822" y="248"/>
                  </a:cubicBezTo>
                  <a:cubicBezTo>
                    <a:pt x="798" y="176"/>
                    <a:pt x="965" y="57"/>
                    <a:pt x="798" y="10"/>
                  </a:cubicBezTo>
                  <a:cubicBezTo>
                    <a:pt x="776" y="3"/>
                    <a:pt x="757" y="0"/>
                    <a:pt x="7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8432664" y="412182"/>
              <a:ext cx="59396" cy="86443"/>
            </a:xfrm>
            <a:custGeom>
              <a:avLst/>
              <a:gdLst/>
              <a:ahLst/>
              <a:cxnLst/>
              <a:rect l="l" t="t" r="r" b="b"/>
              <a:pathLst>
                <a:path w="1882" h="2739" extrusionOk="0">
                  <a:moveTo>
                    <a:pt x="180" y="1"/>
                  </a:moveTo>
                  <a:cubicBezTo>
                    <a:pt x="104" y="1"/>
                    <a:pt x="44" y="56"/>
                    <a:pt x="1" y="186"/>
                  </a:cubicBezTo>
                  <a:cubicBezTo>
                    <a:pt x="167" y="722"/>
                    <a:pt x="512" y="1115"/>
                    <a:pt x="810" y="1555"/>
                  </a:cubicBezTo>
                  <a:cubicBezTo>
                    <a:pt x="774" y="1758"/>
                    <a:pt x="893" y="1865"/>
                    <a:pt x="1024" y="1960"/>
                  </a:cubicBezTo>
                  <a:cubicBezTo>
                    <a:pt x="1191" y="2091"/>
                    <a:pt x="1310" y="2258"/>
                    <a:pt x="1322" y="2496"/>
                  </a:cubicBezTo>
                  <a:cubicBezTo>
                    <a:pt x="1298" y="2603"/>
                    <a:pt x="1417" y="2603"/>
                    <a:pt x="1441" y="2674"/>
                  </a:cubicBezTo>
                  <a:cubicBezTo>
                    <a:pt x="1498" y="2717"/>
                    <a:pt x="1551" y="2739"/>
                    <a:pt x="1607" y="2739"/>
                  </a:cubicBezTo>
                  <a:cubicBezTo>
                    <a:pt x="1645" y="2739"/>
                    <a:pt x="1684" y="2729"/>
                    <a:pt x="1727" y="2710"/>
                  </a:cubicBezTo>
                  <a:cubicBezTo>
                    <a:pt x="1882" y="2603"/>
                    <a:pt x="1822" y="2412"/>
                    <a:pt x="1870" y="2269"/>
                  </a:cubicBezTo>
                  <a:cubicBezTo>
                    <a:pt x="1834" y="1936"/>
                    <a:pt x="1691" y="1746"/>
                    <a:pt x="1405" y="1698"/>
                  </a:cubicBezTo>
                  <a:cubicBezTo>
                    <a:pt x="1417" y="1567"/>
                    <a:pt x="1477" y="1543"/>
                    <a:pt x="1584" y="1531"/>
                  </a:cubicBezTo>
                  <a:cubicBezTo>
                    <a:pt x="1636" y="1178"/>
                    <a:pt x="1650" y="1081"/>
                    <a:pt x="1501" y="1081"/>
                  </a:cubicBezTo>
                  <a:cubicBezTo>
                    <a:pt x="1444" y="1081"/>
                    <a:pt x="1363" y="1095"/>
                    <a:pt x="1251" y="1115"/>
                  </a:cubicBezTo>
                  <a:cubicBezTo>
                    <a:pt x="1235" y="1118"/>
                    <a:pt x="1222" y="1120"/>
                    <a:pt x="1210" y="1120"/>
                  </a:cubicBezTo>
                  <a:cubicBezTo>
                    <a:pt x="1108" y="1120"/>
                    <a:pt x="1105" y="995"/>
                    <a:pt x="1084" y="888"/>
                  </a:cubicBezTo>
                  <a:cubicBezTo>
                    <a:pt x="1013" y="793"/>
                    <a:pt x="846" y="888"/>
                    <a:pt x="822" y="710"/>
                  </a:cubicBezTo>
                  <a:cubicBezTo>
                    <a:pt x="786" y="507"/>
                    <a:pt x="715" y="329"/>
                    <a:pt x="655" y="138"/>
                  </a:cubicBezTo>
                  <a:cubicBezTo>
                    <a:pt x="548" y="114"/>
                    <a:pt x="453" y="91"/>
                    <a:pt x="346" y="67"/>
                  </a:cubicBezTo>
                  <a:cubicBezTo>
                    <a:pt x="285" y="24"/>
                    <a:pt x="229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8260194" y="197738"/>
              <a:ext cx="69558" cy="66276"/>
            </a:xfrm>
            <a:custGeom>
              <a:avLst/>
              <a:gdLst/>
              <a:ahLst/>
              <a:cxnLst/>
              <a:rect l="l" t="t" r="r" b="b"/>
              <a:pathLst>
                <a:path w="2204" h="2100" extrusionOk="0">
                  <a:moveTo>
                    <a:pt x="416" y="1"/>
                  </a:moveTo>
                  <a:cubicBezTo>
                    <a:pt x="379" y="1"/>
                    <a:pt x="340" y="10"/>
                    <a:pt x="298" y="28"/>
                  </a:cubicBezTo>
                  <a:cubicBezTo>
                    <a:pt x="155" y="87"/>
                    <a:pt x="1" y="135"/>
                    <a:pt x="24" y="373"/>
                  </a:cubicBezTo>
                  <a:cubicBezTo>
                    <a:pt x="60" y="528"/>
                    <a:pt x="203" y="575"/>
                    <a:pt x="274" y="694"/>
                  </a:cubicBezTo>
                  <a:cubicBezTo>
                    <a:pt x="405" y="849"/>
                    <a:pt x="536" y="1016"/>
                    <a:pt x="679" y="1159"/>
                  </a:cubicBezTo>
                  <a:cubicBezTo>
                    <a:pt x="870" y="1314"/>
                    <a:pt x="1072" y="1456"/>
                    <a:pt x="1227" y="1671"/>
                  </a:cubicBezTo>
                  <a:cubicBezTo>
                    <a:pt x="1334" y="1921"/>
                    <a:pt x="1548" y="1980"/>
                    <a:pt x="1751" y="2099"/>
                  </a:cubicBezTo>
                  <a:cubicBezTo>
                    <a:pt x="1763" y="2040"/>
                    <a:pt x="1763" y="1992"/>
                    <a:pt x="1751" y="1933"/>
                  </a:cubicBezTo>
                  <a:cubicBezTo>
                    <a:pt x="1715" y="1861"/>
                    <a:pt x="1632" y="1814"/>
                    <a:pt x="1810" y="1742"/>
                  </a:cubicBezTo>
                  <a:cubicBezTo>
                    <a:pt x="2203" y="1575"/>
                    <a:pt x="2191" y="1385"/>
                    <a:pt x="1834" y="1075"/>
                  </a:cubicBezTo>
                  <a:cubicBezTo>
                    <a:pt x="1763" y="962"/>
                    <a:pt x="1692" y="895"/>
                    <a:pt x="1603" y="895"/>
                  </a:cubicBezTo>
                  <a:cubicBezTo>
                    <a:pt x="1543" y="895"/>
                    <a:pt x="1475" y="925"/>
                    <a:pt x="1394" y="992"/>
                  </a:cubicBezTo>
                  <a:cubicBezTo>
                    <a:pt x="1329" y="1037"/>
                    <a:pt x="1249" y="1074"/>
                    <a:pt x="1178" y="1074"/>
                  </a:cubicBezTo>
                  <a:cubicBezTo>
                    <a:pt x="1081" y="1074"/>
                    <a:pt x="1001" y="1004"/>
                    <a:pt x="1001" y="790"/>
                  </a:cubicBezTo>
                  <a:cubicBezTo>
                    <a:pt x="941" y="552"/>
                    <a:pt x="1263" y="659"/>
                    <a:pt x="1179" y="444"/>
                  </a:cubicBezTo>
                  <a:cubicBezTo>
                    <a:pt x="1077" y="168"/>
                    <a:pt x="896" y="15"/>
                    <a:pt x="650" y="15"/>
                  </a:cubicBezTo>
                  <a:cubicBezTo>
                    <a:pt x="610" y="15"/>
                    <a:pt x="568" y="19"/>
                    <a:pt x="524" y="28"/>
                  </a:cubicBezTo>
                  <a:cubicBezTo>
                    <a:pt x="489" y="10"/>
                    <a:pt x="453" y="1"/>
                    <a:pt x="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8067810" y="31011"/>
              <a:ext cx="66907" cy="60153"/>
            </a:xfrm>
            <a:custGeom>
              <a:avLst/>
              <a:gdLst/>
              <a:ahLst/>
              <a:cxnLst/>
              <a:rect l="l" t="t" r="r" b="b"/>
              <a:pathLst>
                <a:path w="2120" h="1906" extrusionOk="0">
                  <a:moveTo>
                    <a:pt x="215" y="0"/>
                  </a:moveTo>
                  <a:cubicBezTo>
                    <a:pt x="48" y="191"/>
                    <a:pt x="1" y="417"/>
                    <a:pt x="96" y="655"/>
                  </a:cubicBezTo>
                  <a:cubicBezTo>
                    <a:pt x="132" y="679"/>
                    <a:pt x="191" y="715"/>
                    <a:pt x="239" y="739"/>
                  </a:cubicBezTo>
                  <a:cubicBezTo>
                    <a:pt x="691" y="1108"/>
                    <a:pt x="1179" y="1394"/>
                    <a:pt x="1596" y="1810"/>
                  </a:cubicBezTo>
                  <a:cubicBezTo>
                    <a:pt x="1620" y="1846"/>
                    <a:pt x="1667" y="1870"/>
                    <a:pt x="1703" y="1905"/>
                  </a:cubicBezTo>
                  <a:cubicBezTo>
                    <a:pt x="1786" y="1894"/>
                    <a:pt x="1822" y="1810"/>
                    <a:pt x="1834" y="1727"/>
                  </a:cubicBezTo>
                  <a:cubicBezTo>
                    <a:pt x="1775" y="1429"/>
                    <a:pt x="2120" y="1167"/>
                    <a:pt x="1894" y="870"/>
                  </a:cubicBezTo>
                  <a:cubicBezTo>
                    <a:pt x="1877" y="865"/>
                    <a:pt x="1862" y="863"/>
                    <a:pt x="1847" y="863"/>
                  </a:cubicBezTo>
                  <a:cubicBezTo>
                    <a:pt x="1705" y="863"/>
                    <a:pt x="1615" y="1038"/>
                    <a:pt x="1487" y="1038"/>
                  </a:cubicBezTo>
                  <a:cubicBezTo>
                    <a:pt x="1480" y="1038"/>
                    <a:pt x="1472" y="1037"/>
                    <a:pt x="1465" y="1036"/>
                  </a:cubicBezTo>
                  <a:cubicBezTo>
                    <a:pt x="1286" y="322"/>
                    <a:pt x="632" y="358"/>
                    <a:pt x="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8364276" y="314980"/>
              <a:ext cx="66181" cy="88431"/>
            </a:xfrm>
            <a:custGeom>
              <a:avLst/>
              <a:gdLst/>
              <a:ahLst/>
              <a:cxnLst/>
              <a:rect l="l" t="t" r="r" b="b"/>
              <a:pathLst>
                <a:path w="2097" h="2802" extrusionOk="0">
                  <a:moveTo>
                    <a:pt x="198" y="1"/>
                  </a:moveTo>
                  <a:cubicBezTo>
                    <a:pt x="113" y="1"/>
                    <a:pt x="45" y="61"/>
                    <a:pt x="1" y="194"/>
                  </a:cubicBezTo>
                  <a:cubicBezTo>
                    <a:pt x="12" y="468"/>
                    <a:pt x="179" y="611"/>
                    <a:pt x="322" y="789"/>
                  </a:cubicBezTo>
                  <a:cubicBezTo>
                    <a:pt x="465" y="968"/>
                    <a:pt x="703" y="1051"/>
                    <a:pt x="715" y="1349"/>
                  </a:cubicBezTo>
                  <a:cubicBezTo>
                    <a:pt x="727" y="1361"/>
                    <a:pt x="739" y="1385"/>
                    <a:pt x="739" y="1420"/>
                  </a:cubicBezTo>
                  <a:cubicBezTo>
                    <a:pt x="1013" y="1623"/>
                    <a:pt x="1191" y="1909"/>
                    <a:pt x="1334" y="2218"/>
                  </a:cubicBezTo>
                  <a:cubicBezTo>
                    <a:pt x="1334" y="2313"/>
                    <a:pt x="1358" y="2385"/>
                    <a:pt x="1358" y="2480"/>
                  </a:cubicBezTo>
                  <a:cubicBezTo>
                    <a:pt x="1548" y="2504"/>
                    <a:pt x="1632" y="2730"/>
                    <a:pt x="1810" y="2802"/>
                  </a:cubicBezTo>
                  <a:cubicBezTo>
                    <a:pt x="2013" y="2683"/>
                    <a:pt x="2096" y="2278"/>
                    <a:pt x="2025" y="2278"/>
                  </a:cubicBezTo>
                  <a:lnTo>
                    <a:pt x="2025" y="2278"/>
                  </a:lnTo>
                  <a:cubicBezTo>
                    <a:pt x="2016" y="2278"/>
                    <a:pt x="2008" y="2279"/>
                    <a:pt x="2000" y="2279"/>
                  </a:cubicBezTo>
                  <a:cubicBezTo>
                    <a:pt x="1700" y="2279"/>
                    <a:pt x="1852" y="1849"/>
                    <a:pt x="1632" y="1837"/>
                  </a:cubicBezTo>
                  <a:cubicBezTo>
                    <a:pt x="1441" y="1766"/>
                    <a:pt x="1370" y="1563"/>
                    <a:pt x="1275" y="1385"/>
                  </a:cubicBezTo>
                  <a:cubicBezTo>
                    <a:pt x="1421" y="1176"/>
                    <a:pt x="1494" y="866"/>
                    <a:pt x="1268" y="866"/>
                  </a:cubicBezTo>
                  <a:cubicBezTo>
                    <a:pt x="1236" y="866"/>
                    <a:pt x="1199" y="872"/>
                    <a:pt x="1155" y="885"/>
                  </a:cubicBezTo>
                  <a:cubicBezTo>
                    <a:pt x="1094" y="902"/>
                    <a:pt x="1045" y="910"/>
                    <a:pt x="1005" y="910"/>
                  </a:cubicBezTo>
                  <a:cubicBezTo>
                    <a:pt x="775" y="910"/>
                    <a:pt x="866" y="649"/>
                    <a:pt x="774" y="527"/>
                  </a:cubicBezTo>
                  <a:cubicBezTo>
                    <a:pt x="620" y="432"/>
                    <a:pt x="477" y="361"/>
                    <a:pt x="429" y="170"/>
                  </a:cubicBezTo>
                  <a:cubicBezTo>
                    <a:pt x="417" y="135"/>
                    <a:pt x="382" y="87"/>
                    <a:pt x="370" y="63"/>
                  </a:cubicBezTo>
                  <a:cubicBezTo>
                    <a:pt x="307" y="23"/>
                    <a:pt x="249" y="1"/>
                    <a:pt x="1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7877319" y="-53252"/>
              <a:ext cx="75933" cy="33959"/>
            </a:xfrm>
            <a:custGeom>
              <a:avLst/>
              <a:gdLst/>
              <a:ahLst/>
              <a:cxnLst/>
              <a:rect l="l" t="t" r="r" b="b"/>
              <a:pathLst>
                <a:path w="2406" h="1076" extrusionOk="0">
                  <a:moveTo>
                    <a:pt x="251" y="1"/>
                  </a:moveTo>
                  <a:cubicBezTo>
                    <a:pt x="137" y="1"/>
                    <a:pt x="47" y="66"/>
                    <a:pt x="0" y="289"/>
                  </a:cubicBezTo>
                  <a:cubicBezTo>
                    <a:pt x="595" y="670"/>
                    <a:pt x="1274" y="730"/>
                    <a:pt x="1869" y="1063"/>
                  </a:cubicBezTo>
                  <a:cubicBezTo>
                    <a:pt x="1977" y="1075"/>
                    <a:pt x="2084" y="1075"/>
                    <a:pt x="2179" y="1075"/>
                  </a:cubicBezTo>
                  <a:cubicBezTo>
                    <a:pt x="2298" y="1039"/>
                    <a:pt x="2381" y="968"/>
                    <a:pt x="2405" y="837"/>
                  </a:cubicBezTo>
                  <a:cubicBezTo>
                    <a:pt x="2128" y="804"/>
                    <a:pt x="1995" y="317"/>
                    <a:pt x="1873" y="317"/>
                  </a:cubicBezTo>
                  <a:cubicBezTo>
                    <a:pt x="1864" y="317"/>
                    <a:pt x="1855" y="319"/>
                    <a:pt x="1846" y="325"/>
                  </a:cubicBezTo>
                  <a:cubicBezTo>
                    <a:pt x="1698" y="423"/>
                    <a:pt x="1565" y="461"/>
                    <a:pt x="1440" y="461"/>
                  </a:cubicBezTo>
                  <a:cubicBezTo>
                    <a:pt x="1110" y="461"/>
                    <a:pt x="841" y="196"/>
                    <a:pt x="548" y="75"/>
                  </a:cubicBezTo>
                  <a:cubicBezTo>
                    <a:pt x="440" y="39"/>
                    <a:pt x="338" y="1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8191426" y="135535"/>
              <a:ext cx="55262" cy="57092"/>
            </a:xfrm>
            <a:custGeom>
              <a:avLst/>
              <a:gdLst/>
              <a:ahLst/>
              <a:cxnLst/>
              <a:rect l="l" t="t" r="r" b="b"/>
              <a:pathLst>
                <a:path w="1751" h="1809" extrusionOk="0">
                  <a:moveTo>
                    <a:pt x="472" y="1"/>
                  </a:moveTo>
                  <a:cubicBezTo>
                    <a:pt x="429" y="1"/>
                    <a:pt x="379" y="12"/>
                    <a:pt x="322" y="34"/>
                  </a:cubicBezTo>
                  <a:cubicBezTo>
                    <a:pt x="305" y="31"/>
                    <a:pt x="290" y="30"/>
                    <a:pt x="275" y="30"/>
                  </a:cubicBezTo>
                  <a:cubicBezTo>
                    <a:pt x="99" y="30"/>
                    <a:pt x="45" y="216"/>
                    <a:pt x="1" y="391"/>
                  </a:cubicBezTo>
                  <a:cubicBezTo>
                    <a:pt x="108" y="677"/>
                    <a:pt x="346" y="796"/>
                    <a:pt x="560" y="915"/>
                  </a:cubicBezTo>
                  <a:cubicBezTo>
                    <a:pt x="917" y="1201"/>
                    <a:pt x="1132" y="1713"/>
                    <a:pt x="1608" y="1808"/>
                  </a:cubicBezTo>
                  <a:cubicBezTo>
                    <a:pt x="1679" y="1701"/>
                    <a:pt x="1715" y="1582"/>
                    <a:pt x="1715" y="1451"/>
                  </a:cubicBezTo>
                  <a:cubicBezTo>
                    <a:pt x="1691" y="1344"/>
                    <a:pt x="1656" y="1237"/>
                    <a:pt x="1679" y="1141"/>
                  </a:cubicBezTo>
                  <a:cubicBezTo>
                    <a:pt x="1715" y="1034"/>
                    <a:pt x="1751" y="927"/>
                    <a:pt x="1739" y="820"/>
                  </a:cubicBezTo>
                  <a:cubicBezTo>
                    <a:pt x="1727" y="760"/>
                    <a:pt x="1679" y="737"/>
                    <a:pt x="1632" y="737"/>
                  </a:cubicBezTo>
                  <a:cubicBezTo>
                    <a:pt x="1608" y="749"/>
                    <a:pt x="1560" y="760"/>
                    <a:pt x="1537" y="760"/>
                  </a:cubicBezTo>
                  <a:cubicBezTo>
                    <a:pt x="1490" y="768"/>
                    <a:pt x="1446" y="771"/>
                    <a:pt x="1403" y="771"/>
                  </a:cubicBezTo>
                  <a:cubicBezTo>
                    <a:pt x="1094" y="771"/>
                    <a:pt x="875" y="585"/>
                    <a:pt x="739" y="260"/>
                  </a:cubicBezTo>
                  <a:cubicBezTo>
                    <a:pt x="669" y="86"/>
                    <a:pt x="593" y="1"/>
                    <a:pt x="4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7987018" y="-13424"/>
              <a:ext cx="53021" cy="40334"/>
            </a:xfrm>
            <a:custGeom>
              <a:avLst/>
              <a:gdLst/>
              <a:ahLst/>
              <a:cxnLst/>
              <a:rect l="l" t="t" r="r" b="b"/>
              <a:pathLst>
                <a:path w="1680" h="1278" extrusionOk="0">
                  <a:moveTo>
                    <a:pt x="407" y="1"/>
                  </a:moveTo>
                  <a:cubicBezTo>
                    <a:pt x="396" y="1"/>
                    <a:pt x="383" y="2"/>
                    <a:pt x="370" y="4"/>
                  </a:cubicBezTo>
                  <a:cubicBezTo>
                    <a:pt x="179" y="27"/>
                    <a:pt x="1" y="87"/>
                    <a:pt x="1" y="361"/>
                  </a:cubicBezTo>
                  <a:cubicBezTo>
                    <a:pt x="72" y="575"/>
                    <a:pt x="263" y="623"/>
                    <a:pt x="382" y="766"/>
                  </a:cubicBezTo>
                  <a:cubicBezTo>
                    <a:pt x="505" y="813"/>
                    <a:pt x="620" y="905"/>
                    <a:pt x="752" y="905"/>
                  </a:cubicBezTo>
                  <a:cubicBezTo>
                    <a:pt x="786" y="905"/>
                    <a:pt x="821" y="899"/>
                    <a:pt x="858" y="885"/>
                  </a:cubicBezTo>
                  <a:cubicBezTo>
                    <a:pt x="861" y="884"/>
                    <a:pt x="865" y="884"/>
                    <a:pt x="868" y="884"/>
                  </a:cubicBezTo>
                  <a:cubicBezTo>
                    <a:pt x="1047" y="884"/>
                    <a:pt x="1021" y="1187"/>
                    <a:pt x="1190" y="1187"/>
                  </a:cubicBezTo>
                  <a:cubicBezTo>
                    <a:pt x="1201" y="1187"/>
                    <a:pt x="1214" y="1185"/>
                    <a:pt x="1227" y="1182"/>
                  </a:cubicBezTo>
                  <a:cubicBezTo>
                    <a:pt x="1322" y="1206"/>
                    <a:pt x="1418" y="1242"/>
                    <a:pt x="1501" y="1278"/>
                  </a:cubicBezTo>
                  <a:cubicBezTo>
                    <a:pt x="1644" y="1111"/>
                    <a:pt x="1608" y="885"/>
                    <a:pt x="1679" y="706"/>
                  </a:cubicBezTo>
                  <a:cubicBezTo>
                    <a:pt x="1563" y="696"/>
                    <a:pt x="1502" y="475"/>
                    <a:pt x="1388" y="475"/>
                  </a:cubicBezTo>
                  <a:cubicBezTo>
                    <a:pt x="1361" y="475"/>
                    <a:pt x="1332" y="486"/>
                    <a:pt x="1298" y="516"/>
                  </a:cubicBezTo>
                  <a:cubicBezTo>
                    <a:pt x="1200" y="593"/>
                    <a:pt x="1117" y="625"/>
                    <a:pt x="1045" y="625"/>
                  </a:cubicBezTo>
                  <a:cubicBezTo>
                    <a:pt x="875" y="625"/>
                    <a:pt x="768" y="445"/>
                    <a:pt x="667" y="277"/>
                  </a:cubicBezTo>
                  <a:cubicBezTo>
                    <a:pt x="601" y="134"/>
                    <a:pt x="556" y="1"/>
                    <a:pt x="4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8333853" y="275562"/>
              <a:ext cx="49234" cy="47151"/>
            </a:xfrm>
            <a:custGeom>
              <a:avLst/>
              <a:gdLst/>
              <a:ahLst/>
              <a:cxnLst/>
              <a:rect l="l" t="t" r="r" b="b"/>
              <a:pathLst>
                <a:path w="1560" h="1494" extrusionOk="0">
                  <a:moveTo>
                    <a:pt x="498" y="0"/>
                  </a:moveTo>
                  <a:cubicBezTo>
                    <a:pt x="368" y="0"/>
                    <a:pt x="205" y="59"/>
                    <a:pt x="0" y="169"/>
                  </a:cubicBezTo>
                  <a:cubicBezTo>
                    <a:pt x="0" y="443"/>
                    <a:pt x="191" y="586"/>
                    <a:pt x="310" y="788"/>
                  </a:cubicBezTo>
                  <a:cubicBezTo>
                    <a:pt x="334" y="824"/>
                    <a:pt x="381" y="860"/>
                    <a:pt x="429" y="895"/>
                  </a:cubicBezTo>
                  <a:cubicBezTo>
                    <a:pt x="595" y="967"/>
                    <a:pt x="619" y="1205"/>
                    <a:pt x="774" y="1276"/>
                  </a:cubicBezTo>
                  <a:cubicBezTo>
                    <a:pt x="786" y="1324"/>
                    <a:pt x="810" y="1360"/>
                    <a:pt x="834" y="1384"/>
                  </a:cubicBezTo>
                  <a:cubicBezTo>
                    <a:pt x="840" y="1465"/>
                    <a:pt x="859" y="1494"/>
                    <a:pt x="887" y="1494"/>
                  </a:cubicBezTo>
                  <a:cubicBezTo>
                    <a:pt x="912" y="1494"/>
                    <a:pt x="943" y="1471"/>
                    <a:pt x="976" y="1443"/>
                  </a:cubicBezTo>
                  <a:cubicBezTo>
                    <a:pt x="1096" y="1407"/>
                    <a:pt x="1203" y="1372"/>
                    <a:pt x="1322" y="1324"/>
                  </a:cubicBezTo>
                  <a:cubicBezTo>
                    <a:pt x="1453" y="1229"/>
                    <a:pt x="1560" y="1074"/>
                    <a:pt x="1441" y="895"/>
                  </a:cubicBezTo>
                  <a:cubicBezTo>
                    <a:pt x="1404" y="847"/>
                    <a:pt x="1372" y="828"/>
                    <a:pt x="1343" y="828"/>
                  </a:cubicBezTo>
                  <a:cubicBezTo>
                    <a:pt x="1280" y="828"/>
                    <a:pt x="1229" y="921"/>
                    <a:pt x="1155" y="1003"/>
                  </a:cubicBezTo>
                  <a:cubicBezTo>
                    <a:pt x="1118" y="1047"/>
                    <a:pt x="1087" y="1070"/>
                    <a:pt x="1061" y="1070"/>
                  </a:cubicBezTo>
                  <a:cubicBezTo>
                    <a:pt x="1004" y="1070"/>
                    <a:pt x="973" y="952"/>
                    <a:pt x="965" y="681"/>
                  </a:cubicBezTo>
                  <a:cubicBezTo>
                    <a:pt x="879" y="213"/>
                    <a:pt x="747" y="0"/>
                    <a:pt x="4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8597245" y="687282"/>
              <a:ext cx="28972" cy="52421"/>
            </a:xfrm>
            <a:custGeom>
              <a:avLst/>
              <a:gdLst/>
              <a:ahLst/>
              <a:cxnLst/>
              <a:rect l="l" t="t" r="r" b="b"/>
              <a:pathLst>
                <a:path w="918" h="1661" extrusionOk="0">
                  <a:moveTo>
                    <a:pt x="197" y="0"/>
                  </a:moveTo>
                  <a:cubicBezTo>
                    <a:pt x="128" y="0"/>
                    <a:pt x="57" y="21"/>
                    <a:pt x="12" y="101"/>
                  </a:cubicBezTo>
                  <a:cubicBezTo>
                    <a:pt x="0" y="351"/>
                    <a:pt x="84" y="541"/>
                    <a:pt x="203" y="720"/>
                  </a:cubicBezTo>
                  <a:cubicBezTo>
                    <a:pt x="274" y="958"/>
                    <a:pt x="381" y="1184"/>
                    <a:pt x="560" y="1351"/>
                  </a:cubicBezTo>
                  <a:cubicBezTo>
                    <a:pt x="596" y="1375"/>
                    <a:pt x="608" y="1423"/>
                    <a:pt x="643" y="1458"/>
                  </a:cubicBezTo>
                  <a:cubicBezTo>
                    <a:pt x="620" y="1553"/>
                    <a:pt x="667" y="1637"/>
                    <a:pt x="751" y="1661"/>
                  </a:cubicBezTo>
                  <a:cubicBezTo>
                    <a:pt x="905" y="1530"/>
                    <a:pt x="917" y="1375"/>
                    <a:pt x="893" y="1172"/>
                  </a:cubicBezTo>
                  <a:cubicBezTo>
                    <a:pt x="846" y="887"/>
                    <a:pt x="882" y="577"/>
                    <a:pt x="774" y="291"/>
                  </a:cubicBezTo>
                  <a:cubicBezTo>
                    <a:pt x="715" y="232"/>
                    <a:pt x="655" y="184"/>
                    <a:pt x="596" y="160"/>
                  </a:cubicBezTo>
                  <a:cubicBezTo>
                    <a:pt x="489" y="113"/>
                    <a:pt x="381" y="53"/>
                    <a:pt x="262" y="6"/>
                  </a:cubicBezTo>
                  <a:cubicBezTo>
                    <a:pt x="242" y="3"/>
                    <a:pt x="219" y="0"/>
                    <a:pt x="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8581086" y="656260"/>
              <a:ext cx="36862" cy="34811"/>
            </a:xfrm>
            <a:custGeom>
              <a:avLst/>
              <a:gdLst/>
              <a:ahLst/>
              <a:cxnLst/>
              <a:rect l="l" t="t" r="r" b="b"/>
              <a:pathLst>
                <a:path w="1168" h="1103" extrusionOk="0">
                  <a:moveTo>
                    <a:pt x="405" y="0"/>
                  </a:moveTo>
                  <a:cubicBezTo>
                    <a:pt x="227" y="96"/>
                    <a:pt x="0" y="155"/>
                    <a:pt x="120" y="489"/>
                  </a:cubicBezTo>
                  <a:cubicBezTo>
                    <a:pt x="167" y="620"/>
                    <a:pt x="262" y="727"/>
                    <a:pt x="274" y="870"/>
                  </a:cubicBezTo>
                  <a:cubicBezTo>
                    <a:pt x="274" y="1047"/>
                    <a:pt x="348" y="1102"/>
                    <a:pt x="455" y="1102"/>
                  </a:cubicBezTo>
                  <a:cubicBezTo>
                    <a:pt x="477" y="1102"/>
                    <a:pt x="500" y="1100"/>
                    <a:pt x="524" y="1096"/>
                  </a:cubicBezTo>
                  <a:cubicBezTo>
                    <a:pt x="596" y="1084"/>
                    <a:pt x="691" y="1084"/>
                    <a:pt x="762" y="1072"/>
                  </a:cubicBezTo>
                  <a:cubicBezTo>
                    <a:pt x="777" y="1074"/>
                    <a:pt x="792" y="1074"/>
                    <a:pt x="807" y="1074"/>
                  </a:cubicBezTo>
                  <a:cubicBezTo>
                    <a:pt x="908" y="1074"/>
                    <a:pt x="999" y="1038"/>
                    <a:pt x="1072" y="965"/>
                  </a:cubicBezTo>
                  <a:cubicBezTo>
                    <a:pt x="1132" y="893"/>
                    <a:pt x="1167" y="798"/>
                    <a:pt x="1155" y="691"/>
                  </a:cubicBezTo>
                  <a:cubicBezTo>
                    <a:pt x="1132" y="608"/>
                    <a:pt x="1096" y="524"/>
                    <a:pt x="1036" y="465"/>
                  </a:cubicBezTo>
                  <a:cubicBezTo>
                    <a:pt x="1030" y="432"/>
                    <a:pt x="999" y="424"/>
                    <a:pt x="962" y="424"/>
                  </a:cubicBezTo>
                  <a:cubicBezTo>
                    <a:pt x="933" y="424"/>
                    <a:pt x="900" y="429"/>
                    <a:pt x="871" y="429"/>
                  </a:cubicBezTo>
                  <a:cubicBezTo>
                    <a:pt x="807" y="429"/>
                    <a:pt x="768" y="405"/>
                    <a:pt x="858" y="250"/>
                  </a:cubicBezTo>
                  <a:cubicBezTo>
                    <a:pt x="810" y="96"/>
                    <a:pt x="655" y="84"/>
                    <a:pt x="572" y="12"/>
                  </a:cubicBezTo>
                  <a:cubicBezTo>
                    <a:pt x="512" y="0"/>
                    <a:pt x="465" y="0"/>
                    <a:pt x="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8036251" y="19808"/>
              <a:ext cx="38724" cy="34148"/>
            </a:xfrm>
            <a:custGeom>
              <a:avLst/>
              <a:gdLst/>
              <a:ahLst/>
              <a:cxnLst/>
              <a:rect l="l" t="t" r="r" b="b"/>
              <a:pathLst>
                <a:path w="1227" h="1082" extrusionOk="0">
                  <a:moveTo>
                    <a:pt x="744" y="0"/>
                  </a:moveTo>
                  <a:cubicBezTo>
                    <a:pt x="632" y="0"/>
                    <a:pt x="513" y="30"/>
                    <a:pt x="393" y="70"/>
                  </a:cubicBezTo>
                  <a:cubicBezTo>
                    <a:pt x="0" y="225"/>
                    <a:pt x="215" y="379"/>
                    <a:pt x="370" y="546"/>
                  </a:cubicBezTo>
                  <a:cubicBezTo>
                    <a:pt x="417" y="594"/>
                    <a:pt x="465" y="653"/>
                    <a:pt x="512" y="713"/>
                  </a:cubicBezTo>
                  <a:cubicBezTo>
                    <a:pt x="560" y="760"/>
                    <a:pt x="584" y="784"/>
                    <a:pt x="631" y="820"/>
                  </a:cubicBezTo>
                  <a:cubicBezTo>
                    <a:pt x="798" y="856"/>
                    <a:pt x="941" y="939"/>
                    <a:pt x="1060" y="1082"/>
                  </a:cubicBezTo>
                  <a:lnTo>
                    <a:pt x="1096" y="1034"/>
                  </a:lnTo>
                  <a:cubicBezTo>
                    <a:pt x="1179" y="820"/>
                    <a:pt x="1227" y="594"/>
                    <a:pt x="1215" y="355"/>
                  </a:cubicBezTo>
                  <a:cubicBezTo>
                    <a:pt x="1103" y="86"/>
                    <a:pt x="934" y="0"/>
                    <a:pt x="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8240280" y="162139"/>
              <a:ext cx="33106" cy="48539"/>
            </a:xfrm>
            <a:custGeom>
              <a:avLst/>
              <a:gdLst/>
              <a:ahLst/>
              <a:cxnLst/>
              <a:rect l="l" t="t" r="r" b="b"/>
              <a:pathLst>
                <a:path w="1049" h="1538" extrusionOk="0">
                  <a:moveTo>
                    <a:pt x="143" y="1"/>
                  </a:moveTo>
                  <a:cubicBezTo>
                    <a:pt x="108" y="72"/>
                    <a:pt x="72" y="156"/>
                    <a:pt x="24" y="239"/>
                  </a:cubicBezTo>
                  <a:cubicBezTo>
                    <a:pt x="24" y="370"/>
                    <a:pt x="179" y="453"/>
                    <a:pt x="143" y="620"/>
                  </a:cubicBezTo>
                  <a:cubicBezTo>
                    <a:pt x="12" y="715"/>
                    <a:pt x="1" y="810"/>
                    <a:pt x="72" y="965"/>
                  </a:cubicBezTo>
                  <a:cubicBezTo>
                    <a:pt x="120" y="1037"/>
                    <a:pt x="143" y="1096"/>
                    <a:pt x="191" y="1156"/>
                  </a:cubicBezTo>
                  <a:cubicBezTo>
                    <a:pt x="361" y="1262"/>
                    <a:pt x="455" y="1538"/>
                    <a:pt x="684" y="1538"/>
                  </a:cubicBezTo>
                  <a:cubicBezTo>
                    <a:pt x="712" y="1538"/>
                    <a:pt x="742" y="1534"/>
                    <a:pt x="774" y="1525"/>
                  </a:cubicBezTo>
                  <a:cubicBezTo>
                    <a:pt x="751" y="1310"/>
                    <a:pt x="917" y="1334"/>
                    <a:pt x="1036" y="1287"/>
                  </a:cubicBezTo>
                  <a:cubicBezTo>
                    <a:pt x="1048" y="1203"/>
                    <a:pt x="1024" y="1144"/>
                    <a:pt x="977" y="1084"/>
                  </a:cubicBezTo>
                  <a:cubicBezTo>
                    <a:pt x="893" y="1025"/>
                    <a:pt x="893" y="918"/>
                    <a:pt x="893" y="810"/>
                  </a:cubicBezTo>
                  <a:cubicBezTo>
                    <a:pt x="858" y="787"/>
                    <a:pt x="846" y="751"/>
                    <a:pt x="834" y="727"/>
                  </a:cubicBezTo>
                  <a:cubicBezTo>
                    <a:pt x="774" y="668"/>
                    <a:pt x="608" y="739"/>
                    <a:pt x="643" y="596"/>
                  </a:cubicBezTo>
                  <a:cubicBezTo>
                    <a:pt x="739" y="84"/>
                    <a:pt x="429" y="72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8685168" y="769178"/>
              <a:ext cx="37620" cy="40491"/>
            </a:xfrm>
            <a:custGeom>
              <a:avLst/>
              <a:gdLst/>
              <a:ahLst/>
              <a:cxnLst/>
              <a:rect l="l" t="t" r="r" b="b"/>
              <a:pathLst>
                <a:path w="1192" h="1283" extrusionOk="0">
                  <a:moveTo>
                    <a:pt x="512" y="0"/>
                  </a:moveTo>
                  <a:cubicBezTo>
                    <a:pt x="439" y="0"/>
                    <a:pt x="361" y="54"/>
                    <a:pt x="274" y="209"/>
                  </a:cubicBezTo>
                  <a:cubicBezTo>
                    <a:pt x="370" y="244"/>
                    <a:pt x="453" y="268"/>
                    <a:pt x="548" y="292"/>
                  </a:cubicBezTo>
                  <a:cubicBezTo>
                    <a:pt x="751" y="316"/>
                    <a:pt x="858" y="471"/>
                    <a:pt x="786" y="673"/>
                  </a:cubicBezTo>
                  <a:cubicBezTo>
                    <a:pt x="751" y="775"/>
                    <a:pt x="716" y="810"/>
                    <a:pt x="681" y="810"/>
                  </a:cubicBezTo>
                  <a:cubicBezTo>
                    <a:pt x="610" y="810"/>
                    <a:pt x="541" y="665"/>
                    <a:pt x="477" y="649"/>
                  </a:cubicBezTo>
                  <a:cubicBezTo>
                    <a:pt x="362" y="625"/>
                    <a:pt x="253" y="578"/>
                    <a:pt x="146" y="578"/>
                  </a:cubicBezTo>
                  <a:cubicBezTo>
                    <a:pt x="97" y="578"/>
                    <a:pt x="49" y="587"/>
                    <a:pt x="1" y="613"/>
                  </a:cubicBezTo>
                  <a:cubicBezTo>
                    <a:pt x="24" y="780"/>
                    <a:pt x="120" y="911"/>
                    <a:pt x="262" y="983"/>
                  </a:cubicBezTo>
                  <a:lnTo>
                    <a:pt x="251" y="983"/>
                  </a:lnTo>
                  <a:cubicBezTo>
                    <a:pt x="405" y="1070"/>
                    <a:pt x="513" y="1283"/>
                    <a:pt x="682" y="1283"/>
                  </a:cubicBezTo>
                  <a:cubicBezTo>
                    <a:pt x="721" y="1283"/>
                    <a:pt x="763" y="1271"/>
                    <a:pt x="810" y="1244"/>
                  </a:cubicBezTo>
                  <a:cubicBezTo>
                    <a:pt x="1084" y="1078"/>
                    <a:pt x="1191" y="792"/>
                    <a:pt x="1108" y="447"/>
                  </a:cubicBezTo>
                  <a:cubicBezTo>
                    <a:pt x="1084" y="387"/>
                    <a:pt x="1036" y="328"/>
                    <a:pt x="1013" y="268"/>
                  </a:cubicBezTo>
                  <a:cubicBezTo>
                    <a:pt x="1007" y="269"/>
                    <a:pt x="1002" y="269"/>
                    <a:pt x="997" y="269"/>
                  </a:cubicBezTo>
                  <a:cubicBezTo>
                    <a:pt x="821" y="269"/>
                    <a:pt x="677" y="0"/>
                    <a:pt x="5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7944950" y="-26868"/>
              <a:ext cx="42480" cy="26163"/>
            </a:xfrm>
            <a:custGeom>
              <a:avLst/>
              <a:gdLst/>
              <a:ahLst/>
              <a:cxnLst/>
              <a:rect l="l" t="t" r="r" b="b"/>
              <a:pathLst>
                <a:path w="1346" h="829" extrusionOk="0">
                  <a:moveTo>
                    <a:pt x="274" y="1"/>
                  </a:moveTo>
                  <a:cubicBezTo>
                    <a:pt x="179" y="60"/>
                    <a:pt x="84" y="132"/>
                    <a:pt x="0" y="191"/>
                  </a:cubicBezTo>
                  <a:cubicBezTo>
                    <a:pt x="0" y="299"/>
                    <a:pt x="52" y="307"/>
                    <a:pt x="108" y="307"/>
                  </a:cubicBezTo>
                  <a:cubicBezTo>
                    <a:pt x="119" y="307"/>
                    <a:pt x="130" y="307"/>
                    <a:pt x="141" y="307"/>
                  </a:cubicBezTo>
                  <a:cubicBezTo>
                    <a:pt x="168" y="307"/>
                    <a:pt x="194" y="309"/>
                    <a:pt x="215" y="322"/>
                  </a:cubicBezTo>
                  <a:cubicBezTo>
                    <a:pt x="476" y="656"/>
                    <a:pt x="857" y="596"/>
                    <a:pt x="1155" y="799"/>
                  </a:cubicBezTo>
                  <a:cubicBezTo>
                    <a:pt x="1176" y="820"/>
                    <a:pt x="1197" y="829"/>
                    <a:pt x="1217" y="829"/>
                  </a:cubicBezTo>
                  <a:cubicBezTo>
                    <a:pt x="1242" y="829"/>
                    <a:pt x="1266" y="813"/>
                    <a:pt x="1286" y="787"/>
                  </a:cubicBezTo>
                  <a:cubicBezTo>
                    <a:pt x="1346" y="537"/>
                    <a:pt x="1262" y="394"/>
                    <a:pt x="1024" y="370"/>
                  </a:cubicBezTo>
                  <a:cubicBezTo>
                    <a:pt x="774" y="251"/>
                    <a:pt x="536" y="120"/>
                    <a:pt x="2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8141468" y="91131"/>
              <a:ext cx="33043" cy="28436"/>
            </a:xfrm>
            <a:custGeom>
              <a:avLst/>
              <a:gdLst/>
              <a:ahLst/>
              <a:cxnLst/>
              <a:rect l="l" t="t" r="r" b="b"/>
              <a:pathLst>
                <a:path w="1047" h="901" extrusionOk="0">
                  <a:moveTo>
                    <a:pt x="405" y="0"/>
                  </a:moveTo>
                  <a:cubicBezTo>
                    <a:pt x="262" y="12"/>
                    <a:pt x="179" y="131"/>
                    <a:pt x="107" y="262"/>
                  </a:cubicBezTo>
                  <a:cubicBezTo>
                    <a:pt x="48" y="370"/>
                    <a:pt x="0" y="477"/>
                    <a:pt x="36" y="596"/>
                  </a:cubicBezTo>
                  <a:cubicBezTo>
                    <a:pt x="60" y="679"/>
                    <a:pt x="95" y="762"/>
                    <a:pt x="179" y="774"/>
                  </a:cubicBezTo>
                  <a:cubicBezTo>
                    <a:pt x="262" y="798"/>
                    <a:pt x="334" y="846"/>
                    <a:pt x="405" y="893"/>
                  </a:cubicBezTo>
                  <a:cubicBezTo>
                    <a:pt x="420" y="898"/>
                    <a:pt x="434" y="900"/>
                    <a:pt x="448" y="900"/>
                  </a:cubicBezTo>
                  <a:cubicBezTo>
                    <a:pt x="590" y="900"/>
                    <a:pt x="629" y="651"/>
                    <a:pt x="775" y="651"/>
                  </a:cubicBezTo>
                  <a:cubicBezTo>
                    <a:pt x="786" y="651"/>
                    <a:pt x="797" y="652"/>
                    <a:pt x="810" y="655"/>
                  </a:cubicBezTo>
                  <a:cubicBezTo>
                    <a:pt x="976" y="620"/>
                    <a:pt x="988" y="477"/>
                    <a:pt x="1000" y="322"/>
                  </a:cubicBezTo>
                  <a:cubicBezTo>
                    <a:pt x="1046" y="139"/>
                    <a:pt x="979" y="118"/>
                    <a:pt x="886" y="118"/>
                  </a:cubicBezTo>
                  <a:cubicBezTo>
                    <a:pt x="858" y="118"/>
                    <a:pt x="828" y="120"/>
                    <a:pt x="798" y="120"/>
                  </a:cubicBezTo>
                  <a:cubicBezTo>
                    <a:pt x="746" y="120"/>
                    <a:pt x="694" y="126"/>
                    <a:pt x="644" y="126"/>
                  </a:cubicBezTo>
                  <a:cubicBezTo>
                    <a:pt x="556" y="126"/>
                    <a:pt x="473" y="107"/>
                    <a:pt x="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8561551" y="625711"/>
              <a:ext cx="32349" cy="44847"/>
            </a:xfrm>
            <a:custGeom>
              <a:avLst/>
              <a:gdLst/>
              <a:ahLst/>
              <a:cxnLst/>
              <a:rect l="l" t="t" r="r" b="b"/>
              <a:pathLst>
                <a:path w="1025" h="1421" extrusionOk="0">
                  <a:moveTo>
                    <a:pt x="234" y="1"/>
                  </a:moveTo>
                  <a:cubicBezTo>
                    <a:pt x="169" y="1"/>
                    <a:pt x="112" y="28"/>
                    <a:pt x="60" y="87"/>
                  </a:cubicBezTo>
                  <a:cubicBezTo>
                    <a:pt x="0" y="159"/>
                    <a:pt x="12" y="254"/>
                    <a:pt x="24" y="337"/>
                  </a:cubicBezTo>
                  <a:cubicBezTo>
                    <a:pt x="119" y="409"/>
                    <a:pt x="203" y="504"/>
                    <a:pt x="298" y="576"/>
                  </a:cubicBezTo>
                  <a:cubicBezTo>
                    <a:pt x="358" y="933"/>
                    <a:pt x="441" y="1266"/>
                    <a:pt x="774" y="1421"/>
                  </a:cubicBezTo>
                  <a:cubicBezTo>
                    <a:pt x="739" y="1195"/>
                    <a:pt x="977" y="1159"/>
                    <a:pt x="1024" y="968"/>
                  </a:cubicBezTo>
                  <a:cubicBezTo>
                    <a:pt x="846" y="933"/>
                    <a:pt x="953" y="695"/>
                    <a:pt x="846" y="635"/>
                  </a:cubicBezTo>
                  <a:cubicBezTo>
                    <a:pt x="548" y="564"/>
                    <a:pt x="655" y="99"/>
                    <a:pt x="358" y="28"/>
                  </a:cubicBezTo>
                  <a:cubicBezTo>
                    <a:pt x="313" y="10"/>
                    <a:pt x="272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8282380" y="15989"/>
              <a:ext cx="41344" cy="38409"/>
            </a:xfrm>
            <a:custGeom>
              <a:avLst/>
              <a:gdLst/>
              <a:ahLst/>
              <a:cxnLst/>
              <a:rect l="l" t="t" r="r" b="b"/>
              <a:pathLst>
                <a:path w="1310" h="1217" extrusionOk="0">
                  <a:moveTo>
                    <a:pt x="0" y="0"/>
                  </a:moveTo>
                  <a:cubicBezTo>
                    <a:pt x="179" y="250"/>
                    <a:pt x="226" y="667"/>
                    <a:pt x="619" y="703"/>
                  </a:cubicBezTo>
                  <a:cubicBezTo>
                    <a:pt x="714" y="703"/>
                    <a:pt x="822" y="881"/>
                    <a:pt x="774" y="977"/>
                  </a:cubicBezTo>
                  <a:cubicBezTo>
                    <a:pt x="693" y="1163"/>
                    <a:pt x="693" y="1216"/>
                    <a:pt x="738" y="1216"/>
                  </a:cubicBezTo>
                  <a:cubicBezTo>
                    <a:pt x="778" y="1216"/>
                    <a:pt x="855" y="1172"/>
                    <a:pt x="941" y="1143"/>
                  </a:cubicBezTo>
                  <a:cubicBezTo>
                    <a:pt x="983" y="1124"/>
                    <a:pt x="1030" y="1118"/>
                    <a:pt x="1079" y="1118"/>
                  </a:cubicBezTo>
                  <a:cubicBezTo>
                    <a:pt x="1153" y="1118"/>
                    <a:pt x="1231" y="1131"/>
                    <a:pt x="1310" y="1131"/>
                  </a:cubicBezTo>
                  <a:cubicBezTo>
                    <a:pt x="881" y="738"/>
                    <a:pt x="452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8121555" y="77687"/>
              <a:ext cx="33075" cy="22944"/>
            </a:xfrm>
            <a:custGeom>
              <a:avLst/>
              <a:gdLst/>
              <a:ahLst/>
              <a:cxnLst/>
              <a:rect l="l" t="t" r="r" b="b"/>
              <a:pathLst>
                <a:path w="1048" h="727" extrusionOk="0">
                  <a:moveTo>
                    <a:pt x="415" y="0"/>
                  </a:moveTo>
                  <a:cubicBezTo>
                    <a:pt x="259" y="0"/>
                    <a:pt x="115" y="78"/>
                    <a:pt x="36" y="296"/>
                  </a:cubicBezTo>
                  <a:lnTo>
                    <a:pt x="0" y="426"/>
                  </a:lnTo>
                  <a:cubicBezTo>
                    <a:pt x="83" y="534"/>
                    <a:pt x="179" y="617"/>
                    <a:pt x="262" y="688"/>
                  </a:cubicBezTo>
                  <a:cubicBezTo>
                    <a:pt x="310" y="712"/>
                    <a:pt x="369" y="724"/>
                    <a:pt x="417" y="724"/>
                  </a:cubicBezTo>
                  <a:cubicBezTo>
                    <a:pt x="430" y="723"/>
                    <a:pt x="442" y="723"/>
                    <a:pt x="455" y="723"/>
                  </a:cubicBezTo>
                  <a:cubicBezTo>
                    <a:pt x="496" y="723"/>
                    <a:pt x="537" y="726"/>
                    <a:pt x="577" y="726"/>
                  </a:cubicBezTo>
                  <a:cubicBezTo>
                    <a:pt x="670" y="726"/>
                    <a:pt x="757" y="706"/>
                    <a:pt x="810" y="569"/>
                  </a:cubicBezTo>
                  <a:cubicBezTo>
                    <a:pt x="1048" y="153"/>
                    <a:pt x="798" y="57"/>
                    <a:pt x="512" y="10"/>
                  </a:cubicBezTo>
                  <a:cubicBezTo>
                    <a:pt x="480" y="4"/>
                    <a:pt x="447" y="0"/>
                    <a:pt x="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8028739" y="8289"/>
              <a:ext cx="22029" cy="28404"/>
            </a:xfrm>
            <a:custGeom>
              <a:avLst/>
              <a:gdLst/>
              <a:ahLst/>
              <a:cxnLst/>
              <a:rect l="l" t="t" r="r" b="b"/>
              <a:pathLst>
                <a:path w="698" h="900" extrusionOk="0">
                  <a:moveTo>
                    <a:pt x="469" y="0"/>
                  </a:moveTo>
                  <a:cubicBezTo>
                    <a:pt x="439" y="0"/>
                    <a:pt x="403" y="6"/>
                    <a:pt x="357" y="18"/>
                  </a:cubicBezTo>
                  <a:cubicBezTo>
                    <a:pt x="0" y="78"/>
                    <a:pt x="143" y="351"/>
                    <a:pt x="179" y="590"/>
                  </a:cubicBezTo>
                  <a:cubicBezTo>
                    <a:pt x="298" y="744"/>
                    <a:pt x="441" y="863"/>
                    <a:pt x="619" y="899"/>
                  </a:cubicBezTo>
                  <a:cubicBezTo>
                    <a:pt x="524" y="732"/>
                    <a:pt x="441" y="566"/>
                    <a:pt x="631" y="423"/>
                  </a:cubicBezTo>
                  <a:cubicBezTo>
                    <a:pt x="515" y="328"/>
                    <a:pt x="698" y="0"/>
                    <a:pt x="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8154218" y="104386"/>
              <a:ext cx="13192" cy="26321"/>
            </a:xfrm>
            <a:custGeom>
              <a:avLst/>
              <a:gdLst/>
              <a:ahLst/>
              <a:cxnLst/>
              <a:rect l="l" t="t" r="r" b="b"/>
              <a:pathLst>
                <a:path w="418" h="834" extrusionOk="0">
                  <a:moveTo>
                    <a:pt x="179" y="1"/>
                  </a:moveTo>
                  <a:cubicBezTo>
                    <a:pt x="165" y="1"/>
                    <a:pt x="149" y="3"/>
                    <a:pt x="132" y="9"/>
                  </a:cubicBezTo>
                  <a:cubicBezTo>
                    <a:pt x="13" y="57"/>
                    <a:pt x="120" y="188"/>
                    <a:pt x="108" y="283"/>
                  </a:cubicBezTo>
                  <a:cubicBezTo>
                    <a:pt x="96" y="342"/>
                    <a:pt x="37" y="414"/>
                    <a:pt x="1" y="473"/>
                  </a:cubicBezTo>
                  <a:cubicBezTo>
                    <a:pt x="61" y="581"/>
                    <a:pt x="120" y="700"/>
                    <a:pt x="168" y="831"/>
                  </a:cubicBezTo>
                  <a:cubicBezTo>
                    <a:pt x="180" y="833"/>
                    <a:pt x="191" y="834"/>
                    <a:pt x="203" y="834"/>
                  </a:cubicBezTo>
                  <a:cubicBezTo>
                    <a:pt x="262" y="834"/>
                    <a:pt x="318" y="809"/>
                    <a:pt x="358" y="759"/>
                  </a:cubicBezTo>
                  <a:cubicBezTo>
                    <a:pt x="394" y="712"/>
                    <a:pt x="406" y="664"/>
                    <a:pt x="406" y="604"/>
                  </a:cubicBezTo>
                  <a:cubicBezTo>
                    <a:pt x="418" y="497"/>
                    <a:pt x="406" y="390"/>
                    <a:pt x="394" y="295"/>
                  </a:cubicBezTo>
                  <a:cubicBezTo>
                    <a:pt x="370" y="259"/>
                    <a:pt x="370" y="247"/>
                    <a:pt x="358" y="223"/>
                  </a:cubicBezTo>
                  <a:cubicBezTo>
                    <a:pt x="306" y="140"/>
                    <a:pt x="281" y="1"/>
                    <a:pt x="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8267326" y="2450"/>
              <a:ext cx="15812" cy="22218"/>
            </a:xfrm>
            <a:custGeom>
              <a:avLst/>
              <a:gdLst/>
              <a:ahLst/>
              <a:cxnLst/>
              <a:rect l="l" t="t" r="r" b="b"/>
              <a:pathLst>
                <a:path w="501" h="704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15"/>
                    <a:pt x="108" y="453"/>
                    <a:pt x="167" y="703"/>
                  </a:cubicBezTo>
                  <a:cubicBezTo>
                    <a:pt x="256" y="605"/>
                    <a:pt x="247" y="370"/>
                    <a:pt x="388" y="370"/>
                  </a:cubicBezTo>
                  <a:cubicBezTo>
                    <a:pt x="418" y="370"/>
                    <a:pt x="455" y="380"/>
                    <a:pt x="501" y="405"/>
                  </a:cubicBezTo>
                  <a:cubicBezTo>
                    <a:pt x="358" y="215"/>
                    <a:pt x="203" y="7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8598760" y="654966"/>
              <a:ext cx="65014" cy="69369"/>
            </a:xfrm>
            <a:custGeom>
              <a:avLst/>
              <a:gdLst/>
              <a:ahLst/>
              <a:cxnLst/>
              <a:rect l="l" t="t" r="r" b="b"/>
              <a:pathLst>
                <a:path w="2060" h="2198" extrusionOk="0">
                  <a:moveTo>
                    <a:pt x="742" y="1"/>
                  </a:moveTo>
                  <a:cubicBezTo>
                    <a:pt x="704" y="1"/>
                    <a:pt x="666" y="7"/>
                    <a:pt x="631" y="18"/>
                  </a:cubicBezTo>
                  <a:cubicBezTo>
                    <a:pt x="552" y="49"/>
                    <a:pt x="478" y="59"/>
                    <a:pt x="407" y="59"/>
                  </a:cubicBezTo>
                  <a:cubicBezTo>
                    <a:pt x="307" y="59"/>
                    <a:pt x="214" y="41"/>
                    <a:pt x="121" y="41"/>
                  </a:cubicBezTo>
                  <a:cubicBezTo>
                    <a:pt x="81" y="41"/>
                    <a:pt x="41" y="44"/>
                    <a:pt x="0" y="53"/>
                  </a:cubicBezTo>
                  <a:cubicBezTo>
                    <a:pt x="36" y="184"/>
                    <a:pt x="155" y="244"/>
                    <a:pt x="262" y="303"/>
                  </a:cubicBezTo>
                  <a:lnTo>
                    <a:pt x="393" y="530"/>
                  </a:lnTo>
                  <a:cubicBezTo>
                    <a:pt x="429" y="589"/>
                    <a:pt x="476" y="649"/>
                    <a:pt x="500" y="708"/>
                  </a:cubicBezTo>
                  <a:cubicBezTo>
                    <a:pt x="691" y="839"/>
                    <a:pt x="619" y="1018"/>
                    <a:pt x="548" y="1208"/>
                  </a:cubicBezTo>
                  <a:lnTo>
                    <a:pt x="548" y="1304"/>
                  </a:lnTo>
                  <a:cubicBezTo>
                    <a:pt x="595" y="1304"/>
                    <a:pt x="655" y="1315"/>
                    <a:pt x="691" y="1327"/>
                  </a:cubicBezTo>
                  <a:cubicBezTo>
                    <a:pt x="798" y="1363"/>
                    <a:pt x="905" y="1375"/>
                    <a:pt x="1012" y="1411"/>
                  </a:cubicBezTo>
                  <a:cubicBezTo>
                    <a:pt x="1025" y="1408"/>
                    <a:pt x="1036" y="1407"/>
                    <a:pt x="1046" y="1407"/>
                  </a:cubicBezTo>
                  <a:cubicBezTo>
                    <a:pt x="1145" y="1407"/>
                    <a:pt x="1153" y="1505"/>
                    <a:pt x="1131" y="1613"/>
                  </a:cubicBezTo>
                  <a:lnTo>
                    <a:pt x="1131" y="2042"/>
                  </a:lnTo>
                  <a:cubicBezTo>
                    <a:pt x="1186" y="2130"/>
                    <a:pt x="1242" y="2198"/>
                    <a:pt x="1344" y="2198"/>
                  </a:cubicBezTo>
                  <a:cubicBezTo>
                    <a:pt x="1352" y="2198"/>
                    <a:pt x="1361" y="2197"/>
                    <a:pt x="1369" y="2196"/>
                  </a:cubicBezTo>
                  <a:cubicBezTo>
                    <a:pt x="2060" y="2018"/>
                    <a:pt x="1500" y="1077"/>
                    <a:pt x="2060" y="815"/>
                  </a:cubicBezTo>
                  <a:cubicBezTo>
                    <a:pt x="2010" y="800"/>
                    <a:pt x="1968" y="794"/>
                    <a:pt x="1933" y="794"/>
                  </a:cubicBezTo>
                  <a:cubicBezTo>
                    <a:pt x="1883" y="794"/>
                    <a:pt x="1844" y="807"/>
                    <a:pt x="1810" y="827"/>
                  </a:cubicBezTo>
                  <a:cubicBezTo>
                    <a:pt x="1689" y="898"/>
                    <a:pt x="1704" y="1165"/>
                    <a:pt x="1509" y="1165"/>
                  </a:cubicBezTo>
                  <a:cubicBezTo>
                    <a:pt x="1474" y="1165"/>
                    <a:pt x="1432" y="1157"/>
                    <a:pt x="1381" y="1137"/>
                  </a:cubicBezTo>
                  <a:cubicBezTo>
                    <a:pt x="1036" y="994"/>
                    <a:pt x="1215" y="720"/>
                    <a:pt x="1203" y="542"/>
                  </a:cubicBezTo>
                  <a:cubicBezTo>
                    <a:pt x="1193" y="169"/>
                    <a:pt x="953" y="1"/>
                    <a:pt x="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8306049" y="231664"/>
              <a:ext cx="75555" cy="66150"/>
            </a:xfrm>
            <a:custGeom>
              <a:avLst/>
              <a:gdLst/>
              <a:ahLst/>
              <a:cxnLst/>
              <a:rect l="l" t="t" r="r" b="b"/>
              <a:pathLst>
                <a:path w="2394" h="2096" extrusionOk="0">
                  <a:moveTo>
                    <a:pt x="405" y="0"/>
                  </a:moveTo>
                  <a:cubicBezTo>
                    <a:pt x="191" y="250"/>
                    <a:pt x="762" y="143"/>
                    <a:pt x="548" y="429"/>
                  </a:cubicBezTo>
                  <a:cubicBezTo>
                    <a:pt x="486" y="513"/>
                    <a:pt x="426" y="541"/>
                    <a:pt x="363" y="541"/>
                  </a:cubicBezTo>
                  <a:cubicBezTo>
                    <a:pt x="257" y="541"/>
                    <a:pt x="143" y="459"/>
                    <a:pt x="0" y="429"/>
                  </a:cubicBezTo>
                  <a:lnTo>
                    <a:pt x="0" y="429"/>
                  </a:lnTo>
                  <a:cubicBezTo>
                    <a:pt x="119" y="655"/>
                    <a:pt x="179" y="786"/>
                    <a:pt x="250" y="929"/>
                  </a:cubicBezTo>
                  <a:cubicBezTo>
                    <a:pt x="536" y="1072"/>
                    <a:pt x="655" y="1370"/>
                    <a:pt x="798" y="1643"/>
                  </a:cubicBezTo>
                  <a:cubicBezTo>
                    <a:pt x="824" y="1626"/>
                    <a:pt x="837" y="1615"/>
                    <a:pt x="852" y="1615"/>
                  </a:cubicBezTo>
                  <a:cubicBezTo>
                    <a:pt x="857" y="1615"/>
                    <a:pt x="863" y="1616"/>
                    <a:pt x="869" y="1620"/>
                  </a:cubicBezTo>
                  <a:cubicBezTo>
                    <a:pt x="1013" y="1570"/>
                    <a:pt x="1149" y="1539"/>
                    <a:pt x="1272" y="1539"/>
                  </a:cubicBezTo>
                  <a:cubicBezTo>
                    <a:pt x="1535" y="1539"/>
                    <a:pt x="1740" y="1682"/>
                    <a:pt x="1846" y="2096"/>
                  </a:cubicBezTo>
                  <a:cubicBezTo>
                    <a:pt x="1881" y="1989"/>
                    <a:pt x="1905" y="1834"/>
                    <a:pt x="1941" y="1822"/>
                  </a:cubicBezTo>
                  <a:cubicBezTo>
                    <a:pt x="2393" y="1679"/>
                    <a:pt x="1607" y="1453"/>
                    <a:pt x="1977" y="1286"/>
                  </a:cubicBezTo>
                  <a:cubicBezTo>
                    <a:pt x="2010" y="1275"/>
                    <a:pt x="1921" y="1214"/>
                    <a:pt x="1851" y="1214"/>
                  </a:cubicBezTo>
                  <a:cubicBezTo>
                    <a:pt x="1845" y="1214"/>
                    <a:pt x="1839" y="1214"/>
                    <a:pt x="1834" y="1215"/>
                  </a:cubicBezTo>
                  <a:cubicBezTo>
                    <a:pt x="1765" y="1234"/>
                    <a:pt x="1701" y="1242"/>
                    <a:pt x="1644" y="1242"/>
                  </a:cubicBezTo>
                  <a:cubicBezTo>
                    <a:pt x="1222" y="1242"/>
                    <a:pt x="1080" y="786"/>
                    <a:pt x="965" y="441"/>
                  </a:cubicBezTo>
                  <a:cubicBezTo>
                    <a:pt x="834" y="84"/>
                    <a:pt x="679" y="0"/>
                    <a:pt x="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8486409" y="487545"/>
              <a:ext cx="37588" cy="56492"/>
            </a:xfrm>
            <a:custGeom>
              <a:avLst/>
              <a:gdLst/>
              <a:ahLst/>
              <a:cxnLst/>
              <a:rect l="l" t="t" r="r" b="b"/>
              <a:pathLst>
                <a:path w="1191" h="1790" extrusionOk="0">
                  <a:moveTo>
                    <a:pt x="214" y="1"/>
                  </a:moveTo>
                  <a:cubicBezTo>
                    <a:pt x="0" y="60"/>
                    <a:pt x="203" y="322"/>
                    <a:pt x="60" y="417"/>
                  </a:cubicBezTo>
                  <a:cubicBezTo>
                    <a:pt x="24" y="703"/>
                    <a:pt x="381" y="798"/>
                    <a:pt x="345" y="1096"/>
                  </a:cubicBezTo>
                  <a:cubicBezTo>
                    <a:pt x="595" y="1179"/>
                    <a:pt x="548" y="1489"/>
                    <a:pt x="714" y="1632"/>
                  </a:cubicBezTo>
                  <a:cubicBezTo>
                    <a:pt x="804" y="1706"/>
                    <a:pt x="898" y="1790"/>
                    <a:pt x="999" y="1790"/>
                  </a:cubicBezTo>
                  <a:cubicBezTo>
                    <a:pt x="1060" y="1790"/>
                    <a:pt x="1124" y="1760"/>
                    <a:pt x="1191" y="1679"/>
                  </a:cubicBezTo>
                  <a:cubicBezTo>
                    <a:pt x="965" y="1501"/>
                    <a:pt x="834" y="1263"/>
                    <a:pt x="845" y="953"/>
                  </a:cubicBezTo>
                  <a:cubicBezTo>
                    <a:pt x="857" y="429"/>
                    <a:pt x="560" y="203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8117042" y="55406"/>
              <a:ext cx="40965" cy="44910"/>
            </a:xfrm>
            <a:custGeom>
              <a:avLst/>
              <a:gdLst/>
              <a:ahLst/>
              <a:cxnLst/>
              <a:rect l="l" t="t" r="r" b="b"/>
              <a:pathLst>
                <a:path w="1298" h="1423" extrusionOk="0">
                  <a:moveTo>
                    <a:pt x="528" y="1"/>
                  </a:moveTo>
                  <a:cubicBezTo>
                    <a:pt x="526" y="1"/>
                    <a:pt x="525" y="1"/>
                    <a:pt x="524" y="1"/>
                  </a:cubicBezTo>
                  <a:cubicBezTo>
                    <a:pt x="453" y="13"/>
                    <a:pt x="393" y="73"/>
                    <a:pt x="334" y="120"/>
                  </a:cubicBezTo>
                  <a:cubicBezTo>
                    <a:pt x="381" y="430"/>
                    <a:pt x="0" y="668"/>
                    <a:pt x="179" y="1013"/>
                  </a:cubicBezTo>
                  <a:cubicBezTo>
                    <a:pt x="450" y="901"/>
                    <a:pt x="626" y="838"/>
                    <a:pt x="736" y="838"/>
                  </a:cubicBezTo>
                  <a:cubicBezTo>
                    <a:pt x="907" y="838"/>
                    <a:pt x="922" y="988"/>
                    <a:pt x="893" y="1335"/>
                  </a:cubicBezTo>
                  <a:cubicBezTo>
                    <a:pt x="881" y="1335"/>
                    <a:pt x="881" y="1359"/>
                    <a:pt x="917" y="1383"/>
                  </a:cubicBezTo>
                  <a:cubicBezTo>
                    <a:pt x="917" y="1409"/>
                    <a:pt x="930" y="1423"/>
                    <a:pt x="957" y="1423"/>
                  </a:cubicBezTo>
                  <a:cubicBezTo>
                    <a:pt x="966" y="1423"/>
                    <a:pt x="977" y="1421"/>
                    <a:pt x="988" y="1418"/>
                  </a:cubicBezTo>
                  <a:cubicBezTo>
                    <a:pt x="1048" y="1323"/>
                    <a:pt x="1119" y="1216"/>
                    <a:pt x="1179" y="1132"/>
                  </a:cubicBezTo>
                  <a:cubicBezTo>
                    <a:pt x="1227" y="1132"/>
                    <a:pt x="1286" y="1121"/>
                    <a:pt x="1286" y="1097"/>
                  </a:cubicBezTo>
                  <a:cubicBezTo>
                    <a:pt x="1298" y="1003"/>
                    <a:pt x="635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8550663" y="571587"/>
              <a:ext cx="40491" cy="36231"/>
            </a:xfrm>
            <a:custGeom>
              <a:avLst/>
              <a:gdLst/>
              <a:ahLst/>
              <a:cxnLst/>
              <a:rect l="l" t="t" r="r" b="b"/>
              <a:pathLst>
                <a:path w="1283" h="1148" extrusionOk="0">
                  <a:moveTo>
                    <a:pt x="143" y="0"/>
                  </a:moveTo>
                  <a:cubicBezTo>
                    <a:pt x="100" y="0"/>
                    <a:pt x="52" y="12"/>
                    <a:pt x="0" y="40"/>
                  </a:cubicBezTo>
                  <a:cubicBezTo>
                    <a:pt x="48" y="600"/>
                    <a:pt x="179" y="1076"/>
                    <a:pt x="762" y="1148"/>
                  </a:cubicBezTo>
                  <a:cubicBezTo>
                    <a:pt x="834" y="1100"/>
                    <a:pt x="929" y="1100"/>
                    <a:pt x="1000" y="1100"/>
                  </a:cubicBezTo>
                  <a:cubicBezTo>
                    <a:pt x="1107" y="1052"/>
                    <a:pt x="1250" y="1124"/>
                    <a:pt x="1262" y="957"/>
                  </a:cubicBezTo>
                  <a:cubicBezTo>
                    <a:pt x="1283" y="823"/>
                    <a:pt x="1196" y="724"/>
                    <a:pt x="1102" y="724"/>
                  </a:cubicBezTo>
                  <a:cubicBezTo>
                    <a:pt x="1088" y="724"/>
                    <a:pt x="1074" y="726"/>
                    <a:pt x="1060" y="731"/>
                  </a:cubicBezTo>
                  <a:cubicBezTo>
                    <a:pt x="1006" y="744"/>
                    <a:pt x="959" y="751"/>
                    <a:pt x="916" y="751"/>
                  </a:cubicBezTo>
                  <a:cubicBezTo>
                    <a:pt x="695" y="751"/>
                    <a:pt x="608" y="578"/>
                    <a:pt x="488" y="338"/>
                  </a:cubicBezTo>
                  <a:cubicBezTo>
                    <a:pt x="440" y="241"/>
                    <a:pt x="335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8201589" y="129318"/>
              <a:ext cx="38345" cy="33422"/>
            </a:xfrm>
            <a:custGeom>
              <a:avLst/>
              <a:gdLst/>
              <a:ahLst/>
              <a:cxnLst/>
              <a:rect l="l" t="t" r="r" b="b"/>
              <a:pathLst>
                <a:path w="1215" h="1059" extrusionOk="0">
                  <a:moveTo>
                    <a:pt x="357" y="0"/>
                  </a:moveTo>
                  <a:cubicBezTo>
                    <a:pt x="250" y="0"/>
                    <a:pt x="134" y="69"/>
                    <a:pt x="0" y="243"/>
                  </a:cubicBezTo>
                  <a:cubicBezTo>
                    <a:pt x="167" y="279"/>
                    <a:pt x="238" y="386"/>
                    <a:pt x="322" y="576"/>
                  </a:cubicBezTo>
                  <a:cubicBezTo>
                    <a:pt x="421" y="884"/>
                    <a:pt x="678" y="1058"/>
                    <a:pt x="921" y="1058"/>
                  </a:cubicBezTo>
                  <a:cubicBezTo>
                    <a:pt x="1026" y="1058"/>
                    <a:pt x="1128" y="1026"/>
                    <a:pt x="1215" y="957"/>
                  </a:cubicBezTo>
                  <a:cubicBezTo>
                    <a:pt x="953" y="898"/>
                    <a:pt x="988" y="588"/>
                    <a:pt x="857" y="398"/>
                  </a:cubicBezTo>
                  <a:cubicBezTo>
                    <a:pt x="686" y="190"/>
                    <a:pt x="534" y="0"/>
                    <a:pt x="3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8415748" y="373333"/>
              <a:ext cx="29730" cy="44342"/>
            </a:xfrm>
            <a:custGeom>
              <a:avLst/>
              <a:gdLst/>
              <a:ahLst/>
              <a:cxnLst/>
              <a:rect l="l" t="t" r="r" b="b"/>
              <a:pathLst>
                <a:path w="942" h="1405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310"/>
                    <a:pt x="501" y="536"/>
                    <a:pt x="167" y="941"/>
                  </a:cubicBezTo>
                  <a:cubicBezTo>
                    <a:pt x="167" y="988"/>
                    <a:pt x="203" y="1012"/>
                    <a:pt x="227" y="1024"/>
                  </a:cubicBezTo>
                  <a:cubicBezTo>
                    <a:pt x="394" y="1084"/>
                    <a:pt x="382" y="1345"/>
                    <a:pt x="537" y="1405"/>
                  </a:cubicBezTo>
                  <a:lnTo>
                    <a:pt x="548" y="1381"/>
                  </a:lnTo>
                  <a:cubicBezTo>
                    <a:pt x="656" y="1369"/>
                    <a:pt x="775" y="1345"/>
                    <a:pt x="882" y="1310"/>
                  </a:cubicBezTo>
                  <a:cubicBezTo>
                    <a:pt x="894" y="1191"/>
                    <a:pt x="929" y="1072"/>
                    <a:pt x="941" y="953"/>
                  </a:cubicBezTo>
                  <a:cubicBezTo>
                    <a:pt x="798" y="869"/>
                    <a:pt x="691" y="750"/>
                    <a:pt x="703" y="536"/>
                  </a:cubicBezTo>
                  <a:cubicBezTo>
                    <a:pt x="560" y="238"/>
                    <a:pt x="298" y="7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8165516" y="100914"/>
              <a:ext cx="39860" cy="33832"/>
            </a:xfrm>
            <a:custGeom>
              <a:avLst/>
              <a:gdLst/>
              <a:ahLst/>
              <a:cxnLst/>
              <a:rect l="l" t="t" r="r" b="b"/>
              <a:pathLst>
                <a:path w="1263" h="1072" extrusionOk="0">
                  <a:moveTo>
                    <a:pt x="238" y="0"/>
                  </a:moveTo>
                  <a:cubicBezTo>
                    <a:pt x="167" y="107"/>
                    <a:pt x="72" y="214"/>
                    <a:pt x="0" y="310"/>
                  </a:cubicBezTo>
                  <a:cubicBezTo>
                    <a:pt x="48" y="488"/>
                    <a:pt x="238" y="548"/>
                    <a:pt x="226" y="774"/>
                  </a:cubicBezTo>
                  <a:cubicBezTo>
                    <a:pt x="286" y="929"/>
                    <a:pt x="417" y="905"/>
                    <a:pt x="536" y="941"/>
                  </a:cubicBezTo>
                  <a:cubicBezTo>
                    <a:pt x="703" y="964"/>
                    <a:pt x="846" y="1072"/>
                    <a:pt x="1024" y="1072"/>
                  </a:cubicBezTo>
                  <a:cubicBezTo>
                    <a:pt x="1060" y="1060"/>
                    <a:pt x="1072" y="1060"/>
                    <a:pt x="1107" y="1048"/>
                  </a:cubicBezTo>
                  <a:cubicBezTo>
                    <a:pt x="1262" y="572"/>
                    <a:pt x="965" y="429"/>
                    <a:pt x="691" y="369"/>
                  </a:cubicBezTo>
                  <a:cubicBezTo>
                    <a:pt x="465" y="333"/>
                    <a:pt x="334" y="202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8443931" y="411677"/>
              <a:ext cx="29730" cy="26132"/>
            </a:xfrm>
            <a:custGeom>
              <a:avLst/>
              <a:gdLst/>
              <a:ahLst/>
              <a:cxnLst/>
              <a:rect l="l" t="t" r="r" b="b"/>
              <a:pathLst>
                <a:path w="942" h="828" extrusionOk="0">
                  <a:moveTo>
                    <a:pt x="444" y="1"/>
                  </a:moveTo>
                  <a:cubicBezTo>
                    <a:pt x="407" y="1"/>
                    <a:pt x="369" y="49"/>
                    <a:pt x="286" y="154"/>
                  </a:cubicBezTo>
                  <a:cubicBezTo>
                    <a:pt x="1" y="452"/>
                    <a:pt x="465" y="583"/>
                    <a:pt x="406" y="821"/>
                  </a:cubicBezTo>
                  <a:cubicBezTo>
                    <a:pt x="433" y="826"/>
                    <a:pt x="459" y="828"/>
                    <a:pt x="483" y="828"/>
                  </a:cubicBezTo>
                  <a:cubicBezTo>
                    <a:pt x="649" y="828"/>
                    <a:pt x="746" y="724"/>
                    <a:pt x="798" y="547"/>
                  </a:cubicBezTo>
                  <a:cubicBezTo>
                    <a:pt x="834" y="369"/>
                    <a:pt x="894" y="190"/>
                    <a:pt x="941" y="35"/>
                  </a:cubicBezTo>
                  <a:cubicBezTo>
                    <a:pt x="911" y="16"/>
                    <a:pt x="886" y="8"/>
                    <a:pt x="864" y="8"/>
                  </a:cubicBezTo>
                  <a:cubicBezTo>
                    <a:pt x="758" y="8"/>
                    <a:pt x="748" y="204"/>
                    <a:pt x="678" y="204"/>
                  </a:cubicBezTo>
                  <a:cubicBezTo>
                    <a:pt x="657" y="204"/>
                    <a:pt x="631" y="187"/>
                    <a:pt x="596" y="142"/>
                  </a:cubicBezTo>
                  <a:cubicBezTo>
                    <a:pt x="517" y="52"/>
                    <a:pt x="482" y="1"/>
                    <a:pt x="4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8242899" y="158541"/>
              <a:ext cx="25721" cy="31749"/>
            </a:xfrm>
            <a:custGeom>
              <a:avLst/>
              <a:gdLst/>
              <a:ahLst/>
              <a:cxnLst/>
              <a:rect l="l" t="t" r="r" b="b"/>
              <a:pathLst>
                <a:path w="815" h="1006" extrusionOk="0">
                  <a:moveTo>
                    <a:pt x="139" y="1"/>
                  </a:moveTo>
                  <a:cubicBezTo>
                    <a:pt x="95" y="1"/>
                    <a:pt x="49" y="3"/>
                    <a:pt x="1" y="8"/>
                  </a:cubicBezTo>
                  <a:cubicBezTo>
                    <a:pt x="37" y="31"/>
                    <a:pt x="48" y="79"/>
                    <a:pt x="60" y="115"/>
                  </a:cubicBezTo>
                  <a:cubicBezTo>
                    <a:pt x="108" y="365"/>
                    <a:pt x="608" y="186"/>
                    <a:pt x="453" y="627"/>
                  </a:cubicBezTo>
                  <a:cubicBezTo>
                    <a:pt x="406" y="734"/>
                    <a:pt x="156" y="734"/>
                    <a:pt x="299" y="924"/>
                  </a:cubicBezTo>
                  <a:cubicBezTo>
                    <a:pt x="345" y="984"/>
                    <a:pt x="387" y="1006"/>
                    <a:pt x="428" y="1006"/>
                  </a:cubicBezTo>
                  <a:cubicBezTo>
                    <a:pt x="534" y="1006"/>
                    <a:pt x="627" y="858"/>
                    <a:pt x="739" y="841"/>
                  </a:cubicBezTo>
                  <a:cubicBezTo>
                    <a:pt x="815" y="224"/>
                    <a:pt x="576" y="1"/>
                    <a:pt x="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8483001" y="323722"/>
              <a:ext cx="28152" cy="26731"/>
            </a:xfrm>
            <a:custGeom>
              <a:avLst/>
              <a:gdLst/>
              <a:ahLst/>
              <a:cxnLst/>
              <a:rect l="l" t="t" r="r" b="b"/>
              <a:pathLst>
                <a:path w="892" h="847" extrusionOk="0">
                  <a:moveTo>
                    <a:pt x="453" y="0"/>
                  </a:moveTo>
                  <a:lnTo>
                    <a:pt x="453" y="0"/>
                  </a:lnTo>
                  <a:cubicBezTo>
                    <a:pt x="251" y="60"/>
                    <a:pt x="1" y="36"/>
                    <a:pt x="120" y="370"/>
                  </a:cubicBezTo>
                  <a:cubicBezTo>
                    <a:pt x="227" y="691"/>
                    <a:pt x="584" y="679"/>
                    <a:pt x="799" y="846"/>
                  </a:cubicBezTo>
                  <a:cubicBezTo>
                    <a:pt x="799" y="846"/>
                    <a:pt x="800" y="846"/>
                    <a:pt x="801" y="846"/>
                  </a:cubicBezTo>
                  <a:cubicBezTo>
                    <a:pt x="827" y="846"/>
                    <a:pt x="892" y="689"/>
                    <a:pt x="834" y="631"/>
                  </a:cubicBezTo>
                  <a:cubicBezTo>
                    <a:pt x="751" y="548"/>
                    <a:pt x="644" y="393"/>
                    <a:pt x="537" y="393"/>
                  </a:cubicBezTo>
                  <a:cubicBezTo>
                    <a:pt x="526" y="394"/>
                    <a:pt x="516" y="394"/>
                    <a:pt x="506" y="394"/>
                  </a:cubicBezTo>
                  <a:cubicBezTo>
                    <a:pt x="67" y="394"/>
                    <a:pt x="477" y="140"/>
                    <a:pt x="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8556660" y="602262"/>
              <a:ext cx="25595" cy="27394"/>
            </a:xfrm>
            <a:custGeom>
              <a:avLst/>
              <a:gdLst/>
              <a:ahLst/>
              <a:cxnLst/>
              <a:rect l="l" t="t" r="r" b="b"/>
              <a:pathLst>
                <a:path w="811" h="868" extrusionOk="0">
                  <a:moveTo>
                    <a:pt x="661" y="1"/>
                  </a:moveTo>
                  <a:cubicBezTo>
                    <a:pt x="624" y="1"/>
                    <a:pt x="594" y="48"/>
                    <a:pt x="572" y="176"/>
                  </a:cubicBezTo>
                  <a:cubicBezTo>
                    <a:pt x="620" y="711"/>
                    <a:pt x="179" y="426"/>
                    <a:pt x="1" y="580"/>
                  </a:cubicBezTo>
                  <a:cubicBezTo>
                    <a:pt x="72" y="676"/>
                    <a:pt x="143" y="771"/>
                    <a:pt x="215" y="854"/>
                  </a:cubicBezTo>
                  <a:lnTo>
                    <a:pt x="441" y="854"/>
                  </a:lnTo>
                  <a:cubicBezTo>
                    <a:pt x="486" y="854"/>
                    <a:pt x="543" y="868"/>
                    <a:pt x="598" y="868"/>
                  </a:cubicBezTo>
                  <a:cubicBezTo>
                    <a:pt x="659" y="868"/>
                    <a:pt x="719" y="851"/>
                    <a:pt x="763" y="783"/>
                  </a:cubicBezTo>
                  <a:cubicBezTo>
                    <a:pt x="691" y="557"/>
                    <a:pt x="798" y="354"/>
                    <a:pt x="810" y="140"/>
                  </a:cubicBezTo>
                  <a:cubicBezTo>
                    <a:pt x="753" y="63"/>
                    <a:pt x="702" y="1"/>
                    <a:pt x="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8570577" y="626941"/>
              <a:ext cx="20672" cy="22344"/>
            </a:xfrm>
            <a:custGeom>
              <a:avLst/>
              <a:gdLst/>
              <a:ahLst/>
              <a:cxnLst/>
              <a:rect l="l" t="t" r="r" b="b"/>
              <a:pathLst>
                <a:path w="655" h="708" extrusionOk="0">
                  <a:moveTo>
                    <a:pt x="322" y="1"/>
                  </a:moveTo>
                  <a:cubicBezTo>
                    <a:pt x="214" y="13"/>
                    <a:pt x="95" y="48"/>
                    <a:pt x="0" y="72"/>
                  </a:cubicBezTo>
                  <a:cubicBezTo>
                    <a:pt x="83" y="167"/>
                    <a:pt x="214" y="215"/>
                    <a:pt x="191" y="406"/>
                  </a:cubicBezTo>
                  <a:cubicBezTo>
                    <a:pt x="158" y="633"/>
                    <a:pt x="200" y="708"/>
                    <a:pt x="280" y="708"/>
                  </a:cubicBezTo>
                  <a:cubicBezTo>
                    <a:pt x="346" y="708"/>
                    <a:pt x="438" y="656"/>
                    <a:pt x="536" y="596"/>
                  </a:cubicBezTo>
                  <a:cubicBezTo>
                    <a:pt x="655" y="310"/>
                    <a:pt x="429" y="179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7976888" y="-21409"/>
              <a:ext cx="22565" cy="18620"/>
            </a:xfrm>
            <a:custGeom>
              <a:avLst/>
              <a:gdLst/>
              <a:ahLst/>
              <a:cxnLst/>
              <a:rect l="l" t="t" r="r" b="b"/>
              <a:pathLst>
                <a:path w="715" h="590" extrusionOk="0">
                  <a:moveTo>
                    <a:pt x="247" y="1"/>
                  </a:moveTo>
                  <a:cubicBezTo>
                    <a:pt x="168" y="1"/>
                    <a:pt x="87" y="51"/>
                    <a:pt x="0" y="197"/>
                  </a:cubicBezTo>
                  <a:cubicBezTo>
                    <a:pt x="84" y="316"/>
                    <a:pt x="238" y="399"/>
                    <a:pt x="238" y="590"/>
                  </a:cubicBezTo>
                  <a:lnTo>
                    <a:pt x="381" y="590"/>
                  </a:lnTo>
                  <a:cubicBezTo>
                    <a:pt x="417" y="399"/>
                    <a:pt x="596" y="364"/>
                    <a:pt x="715" y="257"/>
                  </a:cubicBezTo>
                  <a:cubicBezTo>
                    <a:pt x="555" y="209"/>
                    <a:pt x="406" y="1"/>
                    <a:pt x="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92" name="Google Shape;892;p4"/>
            <p:cNvSpPr/>
            <p:nvPr/>
          </p:nvSpPr>
          <p:spPr>
            <a:xfrm>
              <a:off x="8375100" y="315895"/>
              <a:ext cx="18904" cy="16632"/>
            </a:xfrm>
            <a:custGeom>
              <a:avLst/>
              <a:gdLst/>
              <a:ahLst/>
              <a:cxnLst/>
              <a:rect l="l" t="t" r="r" b="b"/>
              <a:pathLst>
                <a:path w="599" h="527" extrusionOk="0">
                  <a:moveTo>
                    <a:pt x="421" y="0"/>
                  </a:moveTo>
                  <a:cubicBezTo>
                    <a:pt x="341" y="0"/>
                    <a:pt x="188" y="103"/>
                    <a:pt x="86" y="153"/>
                  </a:cubicBezTo>
                  <a:cubicBezTo>
                    <a:pt x="0" y="446"/>
                    <a:pt x="88" y="527"/>
                    <a:pt x="238" y="527"/>
                  </a:cubicBezTo>
                  <a:cubicBezTo>
                    <a:pt x="296" y="527"/>
                    <a:pt x="362" y="515"/>
                    <a:pt x="431" y="498"/>
                  </a:cubicBezTo>
                  <a:cubicBezTo>
                    <a:pt x="479" y="332"/>
                    <a:pt x="598" y="141"/>
                    <a:pt x="455" y="10"/>
                  </a:cubicBezTo>
                  <a:cubicBezTo>
                    <a:pt x="446" y="3"/>
                    <a:pt x="435" y="0"/>
                    <a:pt x="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93" name="Google Shape;893;p4"/>
            <p:cNvSpPr/>
            <p:nvPr/>
          </p:nvSpPr>
          <p:spPr>
            <a:xfrm>
              <a:off x="8404482" y="358437"/>
              <a:ext cx="13729" cy="15559"/>
            </a:xfrm>
            <a:custGeom>
              <a:avLst/>
              <a:gdLst/>
              <a:ahLst/>
              <a:cxnLst/>
              <a:rect l="l" t="t" r="r" b="b"/>
              <a:pathLst>
                <a:path w="435" h="493" extrusionOk="0">
                  <a:moveTo>
                    <a:pt x="179" y="1"/>
                  </a:moveTo>
                  <a:cubicBezTo>
                    <a:pt x="129" y="1"/>
                    <a:pt x="70" y="11"/>
                    <a:pt x="1" y="32"/>
                  </a:cubicBezTo>
                  <a:cubicBezTo>
                    <a:pt x="42" y="217"/>
                    <a:pt x="12" y="493"/>
                    <a:pt x="236" y="493"/>
                  </a:cubicBezTo>
                  <a:cubicBezTo>
                    <a:pt x="270" y="493"/>
                    <a:pt x="310" y="486"/>
                    <a:pt x="358" y="472"/>
                  </a:cubicBezTo>
                  <a:cubicBezTo>
                    <a:pt x="435" y="174"/>
                    <a:pt x="387" y="1"/>
                    <a:pt x="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8272218" y="130959"/>
              <a:ext cx="13950" cy="20325"/>
            </a:xfrm>
            <a:custGeom>
              <a:avLst/>
              <a:gdLst/>
              <a:ahLst/>
              <a:cxnLst/>
              <a:rect l="l" t="t" r="r" b="b"/>
              <a:pathLst>
                <a:path w="442" h="644" extrusionOk="0">
                  <a:moveTo>
                    <a:pt x="382" y="1"/>
                  </a:moveTo>
                  <a:lnTo>
                    <a:pt x="382" y="1"/>
                  </a:lnTo>
                  <a:cubicBezTo>
                    <a:pt x="1" y="72"/>
                    <a:pt x="72" y="370"/>
                    <a:pt x="132" y="643"/>
                  </a:cubicBezTo>
                  <a:cubicBezTo>
                    <a:pt x="179" y="405"/>
                    <a:pt x="441" y="286"/>
                    <a:pt x="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8430423" y="390217"/>
              <a:ext cx="15433" cy="14959"/>
            </a:xfrm>
            <a:custGeom>
              <a:avLst/>
              <a:gdLst/>
              <a:ahLst/>
              <a:cxnLst/>
              <a:rect l="l" t="t" r="r" b="b"/>
              <a:pathLst>
                <a:path w="489" h="474" extrusionOk="0">
                  <a:moveTo>
                    <a:pt x="226" y="1"/>
                  </a:moveTo>
                  <a:cubicBezTo>
                    <a:pt x="119" y="37"/>
                    <a:pt x="0" y="48"/>
                    <a:pt x="107" y="227"/>
                  </a:cubicBezTo>
                  <a:cubicBezTo>
                    <a:pt x="169" y="334"/>
                    <a:pt x="232" y="473"/>
                    <a:pt x="343" y="473"/>
                  </a:cubicBezTo>
                  <a:cubicBezTo>
                    <a:pt x="381" y="473"/>
                    <a:pt x="425" y="457"/>
                    <a:pt x="476" y="418"/>
                  </a:cubicBezTo>
                  <a:cubicBezTo>
                    <a:pt x="488" y="215"/>
                    <a:pt x="405" y="72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8262434" y="179812"/>
              <a:ext cx="17705" cy="18557"/>
            </a:xfrm>
            <a:custGeom>
              <a:avLst/>
              <a:gdLst/>
              <a:ahLst/>
              <a:cxnLst/>
              <a:rect l="l" t="t" r="r" b="b"/>
              <a:pathLst>
                <a:path w="561" h="588" extrusionOk="0">
                  <a:moveTo>
                    <a:pt x="384" y="0"/>
                  </a:moveTo>
                  <a:cubicBezTo>
                    <a:pt x="281" y="0"/>
                    <a:pt x="245" y="176"/>
                    <a:pt x="180" y="250"/>
                  </a:cubicBezTo>
                  <a:cubicBezTo>
                    <a:pt x="84" y="334"/>
                    <a:pt x="1" y="417"/>
                    <a:pt x="37" y="536"/>
                  </a:cubicBezTo>
                  <a:cubicBezTo>
                    <a:pt x="51" y="574"/>
                    <a:pt x="71" y="588"/>
                    <a:pt x="94" y="588"/>
                  </a:cubicBezTo>
                  <a:cubicBezTo>
                    <a:pt x="128" y="588"/>
                    <a:pt x="168" y="558"/>
                    <a:pt x="203" y="536"/>
                  </a:cubicBezTo>
                  <a:cubicBezTo>
                    <a:pt x="382" y="524"/>
                    <a:pt x="382" y="358"/>
                    <a:pt x="418" y="227"/>
                  </a:cubicBezTo>
                  <a:cubicBezTo>
                    <a:pt x="453" y="179"/>
                    <a:pt x="561" y="108"/>
                    <a:pt x="489" y="48"/>
                  </a:cubicBezTo>
                  <a:cubicBezTo>
                    <a:pt x="447" y="14"/>
                    <a:pt x="413" y="0"/>
                    <a:pt x="3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8282727" y="209478"/>
              <a:ext cx="21461" cy="13760"/>
            </a:xfrm>
            <a:custGeom>
              <a:avLst/>
              <a:gdLst/>
              <a:ahLst/>
              <a:cxnLst/>
              <a:rect l="l" t="t" r="r" b="b"/>
              <a:pathLst>
                <a:path w="680" h="436" extrusionOk="0">
                  <a:moveTo>
                    <a:pt x="513" y="72"/>
                  </a:moveTo>
                  <a:lnTo>
                    <a:pt x="513" y="72"/>
                  </a:lnTo>
                  <a:cubicBezTo>
                    <a:pt x="549" y="287"/>
                    <a:pt x="1" y="1"/>
                    <a:pt x="287" y="418"/>
                  </a:cubicBezTo>
                  <a:cubicBezTo>
                    <a:pt x="323" y="430"/>
                    <a:pt x="357" y="436"/>
                    <a:pt x="389" y="436"/>
                  </a:cubicBezTo>
                  <a:cubicBezTo>
                    <a:pt x="512" y="436"/>
                    <a:pt x="597" y="350"/>
                    <a:pt x="644" y="227"/>
                  </a:cubicBezTo>
                  <a:cubicBezTo>
                    <a:pt x="680" y="144"/>
                    <a:pt x="584" y="84"/>
                    <a:pt x="513" y="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8456712" y="429318"/>
              <a:ext cx="14297" cy="14013"/>
            </a:xfrm>
            <a:custGeom>
              <a:avLst/>
              <a:gdLst/>
              <a:ahLst/>
              <a:cxnLst/>
              <a:rect l="l" t="t" r="r" b="b"/>
              <a:pathLst>
                <a:path w="453" h="444" extrusionOk="0">
                  <a:moveTo>
                    <a:pt x="370" y="0"/>
                  </a:moveTo>
                  <a:lnTo>
                    <a:pt x="370" y="0"/>
                  </a:lnTo>
                  <a:cubicBezTo>
                    <a:pt x="251" y="83"/>
                    <a:pt x="120" y="179"/>
                    <a:pt x="1" y="262"/>
                  </a:cubicBezTo>
                  <a:cubicBezTo>
                    <a:pt x="25" y="402"/>
                    <a:pt x="67" y="443"/>
                    <a:pt x="114" y="443"/>
                  </a:cubicBezTo>
                  <a:cubicBezTo>
                    <a:pt x="179" y="443"/>
                    <a:pt x="255" y="364"/>
                    <a:pt x="310" y="357"/>
                  </a:cubicBezTo>
                  <a:cubicBezTo>
                    <a:pt x="429" y="250"/>
                    <a:pt x="453" y="131"/>
                    <a:pt x="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8631076" y="719378"/>
              <a:ext cx="11677" cy="12403"/>
            </a:xfrm>
            <a:custGeom>
              <a:avLst/>
              <a:gdLst/>
              <a:ahLst/>
              <a:cxnLst/>
              <a:rect l="l" t="t" r="r" b="b"/>
              <a:pathLst>
                <a:path w="370" h="393" extrusionOk="0">
                  <a:moveTo>
                    <a:pt x="119" y="1"/>
                  </a:moveTo>
                  <a:cubicBezTo>
                    <a:pt x="71" y="108"/>
                    <a:pt x="0" y="239"/>
                    <a:pt x="83" y="346"/>
                  </a:cubicBezTo>
                  <a:cubicBezTo>
                    <a:pt x="113" y="379"/>
                    <a:pt x="142" y="392"/>
                    <a:pt x="169" y="392"/>
                  </a:cubicBezTo>
                  <a:cubicBezTo>
                    <a:pt x="238" y="392"/>
                    <a:pt x="301" y="309"/>
                    <a:pt x="369" y="275"/>
                  </a:cubicBezTo>
                  <a:cubicBezTo>
                    <a:pt x="369" y="227"/>
                    <a:pt x="357" y="203"/>
                    <a:pt x="357" y="155"/>
                  </a:cubicBezTo>
                  <a:cubicBezTo>
                    <a:pt x="262" y="108"/>
                    <a:pt x="191" y="48"/>
                    <a:pt x="1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8204965" y="-31823"/>
              <a:ext cx="10541" cy="11172"/>
            </a:xfrm>
            <a:custGeom>
              <a:avLst/>
              <a:gdLst/>
              <a:ahLst/>
              <a:cxnLst/>
              <a:rect l="l" t="t" r="r" b="b"/>
              <a:pathLst>
                <a:path w="334" h="354" extrusionOk="0">
                  <a:moveTo>
                    <a:pt x="180" y="1"/>
                  </a:moveTo>
                  <a:cubicBezTo>
                    <a:pt x="146" y="1"/>
                    <a:pt x="106" y="13"/>
                    <a:pt x="60" y="39"/>
                  </a:cubicBezTo>
                  <a:cubicBezTo>
                    <a:pt x="48" y="110"/>
                    <a:pt x="0" y="229"/>
                    <a:pt x="48" y="301"/>
                  </a:cubicBezTo>
                  <a:cubicBezTo>
                    <a:pt x="61" y="339"/>
                    <a:pt x="80" y="353"/>
                    <a:pt x="101" y="353"/>
                  </a:cubicBezTo>
                  <a:cubicBezTo>
                    <a:pt x="140" y="353"/>
                    <a:pt x="188" y="308"/>
                    <a:pt x="227" y="277"/>
                  </a:cubicBezTo>
                  <a:cubicBezTo>
                    <a:pt x="286" y="229"/>
                    <a:pt x="334" y="158"/>
                    <a:pt x="286" y="63"/>
                  </a:cubicBezTo>
                  <a:cubicBezTo>
                    <a:pt x="259" y="22"/>
                    <a:pt x="224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8519830" y="365601"/>
              <a:ext cx="9436" cy="10383"/>
            </a:xfrm>
            <a:custGeom>
              <a:avLst/>
              <a:gdLst/>
              <a:ahLst/>
              <a:cxnLst/>
              <a:rect l="l" t="t" r="r" b="b"/>
              <a:pathLst>
                <a:path w="299" h="329" extrusionOk="0">
                  <a:moveTo>
                    <a:pt x="145" y="1"/>
                  </a:moveTo>
                  <a:cubicBezTo>
                    <a:pt x="124" y="1"/>
                    <a:pt x="103" y="7"/>
                    <a:pt x="84" y="19"/>
                  </a:cubicBezTo>
                  <a:cubicBezTo>
                    <a:pt x="13" y="78"/>
                    <a:pt x="1" y="174"/>
                    <a:pt x="36" y="245"/>
                  </a:cubicBezTo>
                  <a:cubicBezTo>
                    <a:pt x="68" y="292"/>
                    <a:pt x="109" y="328"/>
                    <a:pt x="150" y="328"/>
                  </a:cubicBezTo>
                  <a:cubicBezTo>
                    <a:pt x="172" y="328"/>
                    <a:pt x="194" y="318"/>
                    <a:pt x="215" y="293"/>
                  </a:cubicBezTo>
                  <a:cubicBezTo>
                    <a:pt x="263" y="245"/>
                    <a:pt x="275" y="162"/>
                    <a:pt x="298" y="102"/>
                  </a:cubicBezTo>
                  <a:cubicBezTo>
                    <a:pt x="242" y="30"/>
                    <a:pt x="191" y="1"/>
                    <a:pt x="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8678036" y="723891"/>
              <a:ext cx="8300" cy="17326"/>
            </a:xfrm>
            <a:custGeom>
              <a:avLst/>
              <a:gdLst/>
              <a:ahLst/>
              <a:cxnLst/>
              <a:rect l="l" t="t" r="r" b="b"/>
              <a:pathLst>
                <a:path w="263" h="549" extrusionOk="0">
                  <a:moveTo>
                    <a:pt x="262" y="1"/>
                  </a:moveTo>
                  <a:lnTo>
                    <a:pt x="262" y="1"/>
                  </a:lnTo>
                  <a:cubicBezTo>
                    <a:pt x="84" y="155"/>
                    <a:pt x="0" y="298"/>
                    <a:pt x="119" y="548"/>
                  </a:cubicBezTo>
                  <a:cubicBezTo>
                    <a:pt x="167" y="334"/>
                    <a:pt x="203" y="19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8268841" y="186945"/>
              <a:ext cx="9058" cy="15812"/>
            </a:xfrm>
            <a:custGeom>
              <a:avLst/>
              <a:gdLst/>
              <a:ahLst/>
              <a:cxnLst/>
              <a:rect l="l" t="t" r="r" b="b"/>
              <a:pathLst>
                <a:path w="287" h="501" extrusionOk="0">
                  <a:moveTo>
                    <a:pt x="215" y="1"/>
                  </a:moveTo>
                  <a:cubicBezTo>
                    <a:pt x="131" y="108"/>
                    <a:pt x="72" y="203"/>
                    <a:pt x="0" y="310"/>
                  </a:cubicBezTo>
                  <a:cubicBezTo>
                    <a:pt x="48" y="370"/>
                    <a:pt x="72" y="429"/>
                    <a:pt x="108" y="501"/>
                  </a:cubicBezTo>
                  <a:lnTo>
                    <a:pt x="286" y="370"/>
                  </a:lnTo>
                  <a:cubicBezTo>
                    <a:pt x="274" y="251"/>
                    <a:pt x="239" y="120"/>
                    <a:pt x="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8113665" y="55974"/>
              <a:ext cx="13918" cy="10383"/>
            </a:xfrm>
            <a:custGeom>
              <a:avLst/>
              <a:gdLst/>
              <a:ahLst/>
              <a:cxnLst/>
              <a:rect l="l" t="t" r="r" b="b"/>
              <a:pathLst>
                <a:path w="441" h="329" extrusionOk="0">
                  <a:moveTo>
                    <a:pt x="255" y="0"/>
                  </a:moveTo>
                  <a:cubicBezTo>
                    <a:pt x="144" y="0"/>
                    <a:pt x="64" y="101"/>
                    <a:pt x="0" y="245"/>
                  </a:cubicBezTo>
                  <a:cubicBezTo>
                    <a:pt x="60" y="305"/>
                    <a:pt x="109" y="328"/>
                    <a:pt x="151" y="328"/>
                  </a:cubicBezTo>
                  <a:cubicBezTo>
                    <a:pt x="269" y="328"/>
                    <a:pt x="336" y="149"/>
                    <a:pt x="441" y="79"/>
                  </a:cubicBezTo>
                  <a:cubicBezTo>
                    <a:pt x="370" y="24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8642343" y="740807"/>
              <a:ext cx="9784" cy="11677"/>
            </a:xfrm>
            <a:custGeom>
              <a:avLst/>
              <a:gdLst/>
              <a:ahLst/>
              <a:cxnLst/>
              <a:rect l="l" t="t" r="r" b="b"/>
              <a:pathLst>
                <a:path w="310" h="370" extrusionOk="0">
                  <a:moveTo>
                    <a:pt x="310" y="0"/>
                  </a:moveTo>
                  <a:lnTo>
                    <a:pt x="310" y="0"/>
                  </a:lnTo>
                  <a:cubicBezTo>
                    <a:pt x="262" y="12"/>
                    <a:pt x="179" y="12"/>
                    <a:pt x="179" y="24"/>
                  </a:cubicBezTo>
                  <a:cubicBezTo>
                    <a:pt x="143" y="143"/>
                    <a:pt x="0" y="298"/>
                    <a:pt x="226" y="369"/>
                  </a:cubicBezTo>
                  <a:cubicBezTo>
                    <a:pt x="250" y="358"/>
                    <a:pt x="286" y="322"/>
                    <a:pt x="298" y="274"/>
                  </a:cubicBezTo>
                  <a:cubicBezTo>
                    <a:pt x="298" y="191"/>
                    <a:pt x="310" y="84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8486409" y="483789"/>
              <a:ext cx="12056" cy="16569"/>
            </a:xfrm>
            <a:custGeom>
              <a:avLst/>
              <a:gdLst/>
              <a:ahLst/>
              <a:cxnLst/>
              <a:rect l="l" t="t" r="r" b="b"/>
              <a:pathLst>
                <a:path w="382" h="525" extrusionOk="0">
                  <a:moveTo>
                    <a:pt x="167" y="0"/>
                  </a:moveTo>
                  <a:cubicBezTo>
                    <a:pt x="0" y="84"/>
                    <a:pt x="60" y="274"/>
                    <a:pt x="0" y="417"/>
                  </a:cubicBezTo>
                  <a:cubicBezTo>
                    <a:pt x="12" y="453"/>
                    <a:pt x="24" y="489"/>
                    <a:pt x="60" y="524"/>
                  </a:cubicBezTo>
                  <a:cubicBezTo>
                    <a:pt x="381" y="524"/>
                    <a:pt x="119" y="227"/>
                    <a:pt x="226" y="108"/>
                  </a:cubicBezTo>
                  <a:cubicBezTo>
                    <a:pt x="203" y="72"/>
                    <a:pt x="179" y="24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8424017" y="354902"/>
              <a:ext cx="7922" cy="11298"/>
            </a:xfrm>
            <a:custGeom>
              <a:avLst/>
              <a:gdLst/>
              <a:ahLst/>
              <a:cxnLst/>
              <a:rect l="l" t="t" r="r" b="b"/>
              <a:pathLst>
                <a:path w="251" h="358" extrusionOk="0">
                  <a:moveTo>
                    <a:pt x="215" y="1"/>
                  </a:moveTo>
                  <a:cubicBezTo>
                    <a:pt x="144" y="96"/>
                    <a:pt x="1" y="155"/>
                    <a:pt x="72" y="358"/>
                  </a:cubicBezTo>
                  <a:cubicBezTo>
                    <a:pt x="203" y="298"/>
                    <a:pt x="251" y="179"/>
                    <a:pt x="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8188428" y="133199"/>
              <a:ext cx="13192" cy="15843"/>
            </a:xfrm>
            <a:custGeom>
              <a:avLst/>
              <a:gdLst/>
              <a:ahLst/>
              <a:cxnLst/>
              <a:rect l="l" t="t" r="r" b="b"/>
              <a:pathLst>
                <a:path w="418" h="502" extrusionOk="0">
                  <a:moveTo>
                    <a:pt x="334" y="1"/>
                  </a:moveTo>
                  <a:cubicBezTo>
                    <a:pt x="120" y="25"/>
                    <a:pt x="0" y="132"/>
                    <a:pt x="36" y="394"/>
                  </a:cubicBezTo>
                  <a:cubicBezTo>
                    <a:pt x="60" y="442"/>
                    <a:pt x="84" y="465"/>
                    <a:pt x="108" y="501"/>
                  </a:cubicBezTo>
                  <a:cubicBezTo>
                    <a:pt x="215" y="370"/>
                    <a:pt x="322" y="263"/>
                    <a:pt x="417" y="120"/>
                  </a:cubicBezTo>
                  <a:cubicBezTo>
                    <a:pt x="405" y="72"/>
                    <a:pt x="393" y="49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8472113" y="457564"/>
              <a:ext cx="10573" cy="8206"/>
            </a:xfrm>
            <a:custGeom>
              <a:avLst/>
              <a:gdLst/>
              <a:ahLst/>
              <a:cxnLst/>
              <a:rect l="l" t="t" r="r" b="b"/>
              <a:pathLst>
                <a:path w="335" h="260" extrusionOk="0">
                  <a:moveTo>
                    <a:pt x="187" y="1"/>
                  </a:moveTo>
                  <a:cubicBezTo>
                    <a:pt x="163" y="1"/>
                    <a:pt x="136" y="14"/>
                    <a:pt x="108" y="46"/>
                  </a:cubicBezTo>
                  <a:cubicBezTo>
                    <a:pt x="48" y="117"/>
                    <a:pt x="1" y="224"/>
                    <a:pt x="155" y="260"/>
                  </a:cubicBezTo>
                  <a:lnTo>
                    <a:pt x="334" y="129"/>
                  </a:lnTo>
                  <a:cubicBezTo>
                    <a:pt x="292" y="71"/>
                    <a:pt x="245" y="1"/>
                    <a:pt x="1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8631076" y="693973"/>
              <a:ext cx="13161" cy="11551"/>
            </a:xfrm>
            <a:custGeom>
              <a:avLst/>
              <a:gdLst/>
              <a:ahLst/>
              <a:cxnLst/>
              <a:rect l="l" t="t" r="r" b="b"/>
              <a:pathLst>
                <a:path w="417" h="366" extrusionOk="0">
                  <a:moveTo>
                    <a:pt x="167" y="0"/>
                  </a:moveTo>
                  <a:cubicBezTo>
                    <a:pt x="101" y="0"/>
                    <a:pt x="34" y="43"/>
                    <a:pt x="0" y="151"/>
                  </a:cubicBezTo>
                  <a:cubicBezTo>
                    <a:pt x="48" y="222"/>
                    <a:pt x="83" y="306"/>
                    <a:pt x="131" y="365"/>
                  </a:cubicBezTo>
                  <a:cubicBezTo>
                    <a:pt x="191" y="258"/>
                    <a:pt x="417" y="246"/>
                    <a:pt x="298" y="68"/>
                  </a:cubicBezTo>
                  <a:cubicBezTo>
                    <a:pt x="267" y="26"/>
                    <a:pt x="217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8233526" y="169650"/>
              <a:ext cx="18052" cy="12056"/>
            </a:xfrm>
            <a:custGeom>
              <a:avLst/>
              <a:gdLst/>
              <a:ahLst/>
              <a:cxnLst/>
              <a:rect l="l" t="t" r="r" b="b"/>
              <a:pathLst>
                <a:path w="572" h="382" extrusionOk="0">
                  <a:moveTo>
                    <a:pt x="238" y="1"/>
                  </a:moveTo>
                  <a:lnTo>
                    <a:pt x="238" y="1"/>
                  </a:lnTo>
                  <a:cubicBezTo>
                    <a:pt x="0" y="203"/>
                    <a:pt x="298" y="251"/>
                    <a:pt x="334" y="382"/>
                  </a:cubicBezTo>
                  <a:cubicBezTo>
                    <a:pt x="572" y="179"/>
                    <a:pt x="381" y="96"/>
                    <a:pt x="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8605134" y="683306"/>
              <a:ext cx="13571" cy="12719"/>
            </a:xfrm>
            <a:custGeom>
              <a:avLst/>
              <a:gdLst/>
              <a:ahLst/>
              <a:cxnLst/>
              <a:rect l="l" t="t" r="r" b="b"/>
              <a:pathLst>
                <a:path w="430" h="403" extrusionOk="0">
                  <a:moveTo>
                    <a:pt x="286" y="1"/>
                  </a:moveTo>
                  <a:cubicBezTo>
                    <a:pt x="191" y="72"/>
                    <a:pt x="96" y="132"/>
                    <a:pt x="0" y="215"/>
                  </a:cubicBezTo>
                  <a:cubicBezTo>
                    <a:pt x="79" y="333"/>
                    <a:pt x="175" y="403"/>
                    <a:pt x="293" y="403"/>
                  </a:cubicBezTo>
                  <a:cubicBezTo>
                    <a:pt x="318" y="403"/>
                    <a:pt x="343" y="400"/>
                    <a:pt x="370" y="394"/>
                  </a:cubicBezTo>
                  <a:cubicBezTo>
                    <a:pt x="393" y="251"/>
                    <a:pt x="429" y="96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8613782" y="677310"/>
              <a:ext cx="17674" cy="18431"/>
            </a:xfrm>
            <a:custGeom>
              <a:avLst/>
              <a:gdLst/>
              <a:ahLst/>
              <a:cxnLst/>
              <a:rect l="l" t="t" r="r" b="b"/>
              <a:pathLst>
                <a:path w="560" h="584" extrusionOk="0">
                  <a:moveTo>
                    <a:pt x="24" y="0"/>
                  </a:moveTo>
                  <a:cubicBezTo>
                    <a:pt x="12" y="60"/>
                    <a:pt x="12" y="131"/>
                    <a:pt x="0" y="191"/>
                  </a:cubicBezTo>
                  <a:cubicBezTo>
                    <a:pt x="24" y="310"/>
                    <a:pt x="60" y="441"/>
                    <a:pt x="84" y="584"/>
                  </a:cubicBezTo>
                  <a:cubicBezTo>
                    <a:pt x="310" y="357"/>
                    <a:pt x="560" y="119"/>
                    <a:pt x="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8604377" y="664150"/>
              <a:ext cx="8679" cy="7322"/>
            </a:xfrm>
            <a:custGeom>
              <a:avLst/>
              <a:gdLst/>
              <a:ahLst/>
              <a:cxnLst/>
              <a:rect l="l" t="t" r="r" b="b"/>
              <a:pathLst>
                <a:path w="275" h="232" extrusionOk="0">
                  <a:moveTo>
                    <a:pt x="84" y="0"/>
                  </a:moveTo>
                  <a:cubicBezTo>
                    <a:pt x="60" y="48"/>
                    <a:pt x="1" y="108"/>
                    <a:pt x="1" y="131"/>
                  </a:cubicBezTo>
                  <a:cubicBezTo>
                    <a:pt x="24" y="216"/>
                    <a:pt x="72" y="231"/>
                    <a:pt x="125" y="231"/>
                  </a:cubicBezTo>
                  <a:cubicBezTo>
                    <a:pt x="155" y="231"/>
                    <a:pt x="186" y="227"/>
                    <a:pt x="215" y="227"/>
                  </a:cubicBezTo>
                  <a:cubicBezTo>
                    <a:pt x="275" y="60"/>
                    <a:pt x="239" y="0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8132064" y="95865"/>
              <a:ext cx="15812" cy="12592"/>
            </a:xfrm>
            <a:custGeom>
              <a:avLst/>
              <a:gdLst/>
              <a:ahLst/>
              <a:cxnLst/>
              <a:rect l="l" t="t" r="r" b="b"/>
              <a:pathLst>
                <a:path w="501" h="399" extrusionOk="0">
                  <a:moveTo>
                    <a:pt x="173" y="1"/>
                  </a:moveTo>
                  <a:cubicBezTo>
                    <a:pt x="116" y="1"/>
                    <a:pt x="58" y="21"/>
                    <a:pt x="1" y="89"/>
                  </a:cubicBezTo>
                  <a:cubicBezTo>
                    <a:pt x="120" y="196"/>
                    <a:pt x="262" y="291"/>
                    <a:pt x="382" y="398"/>
                  </a:cubicBezTo>
                  <a:cubicBezTo>
                    <a:pt x="417" y="315"/>
                    <a:pt x="453" y="231"/>
                    <a:pt x="501" y="148"/>
                  </a:cubicBezTo>
                  <a:cubicBezTo>
                    <a:pt x="465" y="112"/>
                    <a:pt x="453" y="89"/>
                    <a:pt x="417" y="53"/>
                  </a:cubicBezTo>
                  <a:cubicBezTo>
                    <a:pt x="339" y="46"/>
                    <a:pt x="257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8422881" y="405586"/>
              <a:ext cx="9815" cy="12087"/>
            </a:xfrm>
            <a:custGeom>
              <a:avLst/>
              <a:gdLst/>
              <a:ahLst/>
              <a:cxnLst/>
              <a:rect l="l" t="t" r="r" b="b"/>
              <a:pathLst>
                <a:path w="311" h="383" extrusionOk="0">
                  <a:moveTo>
                    <a:pt x="34" y="0"/>
                  </a:moveTo>
                  <a:cubicBezTo>
                    <a:pt x="24" y="0"/>
                    <a:pt x="13" y="1"/>
                    <a:pt x="1" y="2"/>
                  </a:cubicBezTo>
                  <a:cubicBezTo>
                    <a:pt x="72" y="169"/>
                    <a:pt x="120" y="359"/>
                    <a:pt x="311" y="383"/>
                  </a:cubicBezTo>
                  <a:cubicBezTo>
                    <a:pt x="242" y="224"/>
                    <a:pt x="250" y="0"/>
                    <a:pt x="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164002" y="109530"/>
              <a:ext cx="19946" cy="15622"/>
            </a:xfrm>
            <a:custGeom>
              <a:avLst/>
              <a:gdLst/>
              <a:ahLst/>
              <a:cxnLst/>
              <a:rect l="l" t="t" r="r" b="b"/>
              <a:pathLst>
                <a:path w="632" h="495" extrusionOk="0">
                  <a:moveTo>
                    <a:pt x="36" y="60"/>
                  </a:moveTo>
                  <a:cubicBezTo>
                    <a:pt x="36" y="179"/>
                    <a:pt x="24" y="275"/>
                    <a:pt x="1" y="394"/>
                  </a:cubicBezTo>
                  <a:cubicBezTo>
                    <a:pt x="76" y="422"/>
                    <a:pt x="144" y="495"/>
                    <a:pt x="227" y="495"/>
                  </a:cubicBezTo>
                  <a:cubicBezTo>
                    <a:pt x="250" y="495"/>
                    <a:pt x="273" y="490"/>
                    <a:pt x="298" y="477"/>
                  </a:cubicBezTo>
                  <a:cubicBezTo>
                    <a:pt x="632" y="1"/>
                    <a:pt x="167" y="156"/>
                    <a:pt x="36" y="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164002" y="121680"/>
              <a:ext cx="19946" cy="13066"/>
            </a:xfrm>
            <a:custGeom>
              <a:avLst/>
              <a:gdLst/>
              <a:ahLst/>
              <a:cxnLst/>
              <a:rect l="l" t="t" r="r" b="b"/>
              <a:pathLst>
                <a:path w="632" h="414" extrusionOk="0">
                  <a:moveTo>
                    <a:pt x="83" y="0"/>
                  </a:moveTo>
                  <a:cubicBezTo>
                    <a:pt x="57" y="0"/>
                    <a:pt x="29" y="3"/>
                    <a:pt x="1" y="9"/>
                  </a:cubicBezTo>
                  <a:cubicBezTo>
                    <a:pt x="24" y="56"/>
                    <a:pt x="36" y="104"/>
                    <a:pt x="36" y="140"/>
                  </a:cubicBezTo>
                  <a:cubicBezTo>
                    <a:pt x="155" y="259"/>
                    <a:pt x="286" y="378"/>
                    <a:pt x="465" y="414"/>
                  </a:cubicBezTo>
                  <a:cubicBezTo>
                    <a:pt x="620" y="390"/>
                    <a:pt x="632" y="283"/>
                    <a:pt x="596" y="140"/>
                  </a:cubicBezTo>
                  <a:cubicBezTo>
                    <a:pt x="501" y="116"/>
                    <a:pt x="405" y="104"/>
                    <a:pt x="298" y="92"/>
                  </a:cubicBezTo>
                  <a:cubicBezTo>
                    <a:pt x="235" y="29"/>
                    <a:pt x="165" y="0"/>
                    <a:pt x="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179024" y="126446"/>
              <a:ext cx="19946" cy="21461"/>
            </a:xfrm>
            <a:custGeom>
              <a:avLst/>
              <a:gdLst/>
              <a:ahLst/>
              <a:cxnLst/>
              <a:rect l="l" t="t" r="r" b="b"/>
              <a:pathLst>
                <a:path w="632" h="680" extrusionOk="0">
                  <a:moveTo>
                    <a:pt x="144" y="1"/>
                  </a:moveTo>
                  <a:lnTo>
                    <a:pt x="1" y="263"/>
                  </a:lnTo>
                  <a:cubicBezTo>
                    <a:pt x="84" y="394"/>
                    <a:pt x="167" y="536"/>
                    <a:pt x="239" y="679"/>
                  </a:cubicBezTo>
                  <a:cubicBezTo>
                    <a:pt x="275" y="667"/>
                    <a:pt x="298" y="632"/>
                    <a:pt x="334" y="620"/>
                  </a:cubicBezTo>
                  <a:cubicBezTo>
                    <a:pt x="441" y="501"/>
                    <a:pt x="525" y="370"/>
                    <a:pt x="632" y="239"/>
                  </a:cubicBezTo>
                  <a:cubicBezTo>
                    <a:pt x="501" y="84"/>
                    <a:pt x="334" y="1"/>
                    <a:pt x="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920" name="Google Shape;920;p4"/>
          <p:cNvGrpSpPr/>
          <p:nvPr/>
        </p:nvGrpSpPr>
        <p:grpSpPr>
          <a:xfrm>
            <a:off x="2296869" y="-144479"/>
            <a:ext cx="439204" cy="574293"/>
            <a:chOff x="11724" y="2903078"/>
            <a:chExt cx="301019" cy="295205"/>
          </a:xfrm>
        </p:grpSpPr>
        <p:sp>
          <p:nvSpPr>
            <p:cNvPr id="921" name="Google Shape;921;p4"/>
            <p:cNvSpPr/>
            <p:nvPr/>
          </p:nvSpPr>
          <p:spPr>
            <a:xfrm>
              <a:off x="35393" y="2916838"/>
              <a:ext cx="277349" cy="270974"/>
            </a:xfrm>
            <a:custGeom>
              <a:avLst/>
              <a:gdLst/>
              <a:ahLst/>
              <a:cxnLst/>
              <a:rect l="l" t="t" r="r" b="b"/>
              <a:pathLst>
                <a:path w="8788" h="8586" extrusionOk="0">
                  <a:moveTo>
                    <a:pt x="5180" y="3689"/>
                  </a:moveTo>
                  <a:lnTo>
                    <a:pt x="5180" y="3689"/>
                  </a:lnTo>
                  <a:cubicBezTo>
                    <a:pt x="5017" y="3736"/>
                    <a:pt x="5002" y="3942"/>
                    <a:pt x="4868" y="4029"/>
                  </a:cubicBezTo>
                  <a:lnTo>
                    <a:pt x="4868" y="4029"/>
                  </a:lnTo>
                  <a:cubicBezTo>
                    <a:pt x="4978" y="3925"/>
                    <a:pt x="4989" y="3712"/>
                    <a:pt x="5180" y="3689"/>
                  </a:cubicBezTo>
                  <a:close/>
                  <a:moveTo>
                    <a:pt x="7069" y="0"/>
                  </a:moveTo>
                  <a:cubicBezTo>
                    <a:pt x="6739" y="0"/>
                    <a:pt x="6427" y="150"/>
                    <a:pt x="6144" y="558"/>
                  </a:cubicBezTo>
                  <a:cubicBezTo>
                    <a:pt x="5799" y="891"/>
                    <a:pt x="6144" y="1213"/>
                    <a:pt x="6132" y="1534"/>
                  </a:cubicBezTo>
                  <a:cubicBezTo>
                    <a:pt x="6144" y="1558"/>
                    <a:pt x="6168" y="1594"/>
                    <a:pt x="6192" y="1618"/>
                  </a:cubicBezTo>
                  <a:cubicBezTo>
                    <a:pt x="6246" y="1720"/>
                    <a:pt x="6348" y="1725"/>
                    <a:pt x="6447" y="1725"/>
                  </a:cubicBezTo>
                  <a:cubicBezTo>
                    <a:pt x="6457" y="1725"/>
                    <a:pt x="6467" y="1725"/>
                    <a:pt x="6478" y="1725"/>
                  </a:cubicBezTo>
                  <a:cubicBezTo>
                    <a:pt x="6585" y="1725"/>
                    <a:pt x="6680" y="1731"/>
                    <a:pt x="6692" y="1868"/>
                  </a:cubicBezTo>
                  <a:cubicBezTo>
                    <a:pt x="6728" y="2201"/>
                    <a:pt x="6287" y="1891"/>
                    <a:pt x="6228" y="2189"/>
                  </a:cubicBezTo>
                  <a:cubicBezTo>
                    <a:pt x="6192" y="2368"/>
                    <a:pt x="6287" y="2487"/>
                    <a:pt x="6394" y="2606"/>
                  </a:cubicBezTo>
                  <a:cubicBezTo>
                    <a:pt x="6454" y="2665"/>
                    <a:pt x="6573" y="2725"/>
                    <a:pt x="6430" y="2808"/>
                  </a:cubicBezTo>
                  <a:cubicBezTo>
                    <a:pt x="6382" y="2829"/>
                    <a:pt x="6330" y="2865"/>
                    <a:pt x="6286" y="2865"/>
                  </a:cubicBezTo>
                  <a:cubicBezTo>
                    <a:pt x="6253" y="2865"/>
                    <a:pt x="6224" y="2845"/>
                    <a:pt x="6204" y="2784"/>
                  </a:cubicBezTo>
                  <a:cubicBezTo>
                    <a:pt x="6168" y="2677"/>
                    <a:pt x="6109" y="2606"/>
                    <a:pt x="6025" y="2570"/>
                  </a:cubicBezTo>
                  <a:cubicBezTo>
                    <a:pt x="5978" y="2570"/>
                    <a:pt x="5918" y="2570"/>
                    <a:pt x="5870" y="2582"/>
                  </a:cubicBezTo>
                  <a:cubicBezTo>
                    <a:pt x="5835" y="2606"/>
                    <a:pt x="5787" y="2630"/>
                    <a:pt x="5739" y="2665"/>
                  </a:cubicBezTo>
                  <a:cubicBezTo>
                    <a:pt x="5489" y="2856"/>
                    <a:pt x="5156" y="2737"/>
                    <a:pt x="4942" y="2999"/>
                  </a:cubicBezTo>
                  <a:cubicBezTo>
                    <a:pt x="4787" y="3320"/>
                    <a:pt x="4406" y="3213"/>
                    <a:pt x="4251" y="3511"/>
                  </a:cubicBezTo>
                  <a:cubicBezTo>
                    <a:pt x="4180" y="3654"/>
                    <a:pt x="4204" y="3796"/>
                    <a:pt x="4299" y="3927"/>
                  </a:cubicBezTo>
                  <a:cubicBezTo>
                    <a:pt x="4323" y="3975"/>
                    <a:pt x="4370" y="4011"/>
                    <a:pt x="4418" y="4046"/>
                  </a:cubicBezTo>
                  <a:cubicBezTo>
                    <a:pt x="4504" y="4082"/>
                    <a:pt x="4590" y="4136"/>
                    <a:pt x="4676" y="4136"/>
                  </a:cubicBezTo>
                  <a:cubicBezTo>
                    <a:pt x="4725" y="4136"/>
                    <a:pt x="4774" y="4119"/>
                    <a:pt x="4823" y="4072"/>
                  </a:cubicBezTo>
                  <a:lnTo>
                    <a:pt x="4823" y="4072"/>
                  </a:lnTo>
                  <a:cubicBezTo>
                    <a:pt x="4775" y="4154"/>
                    <a:pt x="4871" y="4264"/>
                    <a:pt x="4799" y="4356"/>
                  </a:cubicBezTo>
                  <a:cubicBezTo>
                    <a:pt x="4787" y="4404"/>
                    <a:pt x="4763" y="4427"/>
                    <a:pt x="4727" y="4475"/>
                  </a:cubicBezTo>
                  <a:cubicBezTo>
                    <a:pt x="4668" y="4582"/>
                    <a:pt x="4561" y="4654"/>
                    <a:pt x="4465" y="4713"/>
                  </a:cubicBezTo>
                  <a:cubicBezTo>
                    <a:pt x="4418" y="4749"/>
                    <a:pt x="4382" y="4785"/>
                    <a:pt x="4358" y="4832"/>
                  </a:cubicBezTo>
                  <a:cubicBezTo>
                    <a:pt x="4346" y="4939"/>
                    <a:pt x="4370" y="5047"/>
                    <a:pt x="4406" y="5142"/>
                  </a:cubicBezTo>
                  <a:cubicBezTo>
                    <a:pt x="4383" y="5187"/>
                    <a:pt x="4489" y="5286"/>
                    <a:pt x="4389" y="5286"/>
                  </a:cubicBezTo>
                  <a:cubicBezTo>
                    <a:pt x="4383" y="5286"/>
                    <a:pt x="4377" y="5285"/>
                    <a:pt x="4370" y="5285"/>
                  </a:cubicBezTo>
                  <a:cubicBezTo>
                    <a:pt x="4263" y="5261"/>
                    <a:pt x="4144" y="5189"/>
                    <a:pt x="4049" y="5130"/>
                  </a:cubicBezTo>
                  <a:cubicBezTo>
                    <a:pt x="4000" y="5116"/>
                    <a:pt x="3955" y="5110"/>
                    <a:pt x="3912" y="5110"/>
                  </a:cubicBezTo>
                  <a:cubicBezTo>
                    <a:pt x="3882" y="5110"/>
                    <a:pt x="3852" y="5113"/>
                    <a:pt x="3823" y="5118"/>
                  </a:cubicBezTo>
                  <a:cubicBezTo>
                    <a:pt x="3632" y="5201"/>
                    <a:pt x="3430" y="5261"/>
                    <a:pt x="3275" y="5428"/>
                  </a:cubicBezTo>
                  <a:cubicBezTo>
                    <a:pt x="3156" y="5654"/>
                    <a:pt x="3334" y="5999"/>
                    <a:pt x="3049" y="6142"/>
                  </a:cubicBezTo>
                  <a:cubicBezTo>
                    <a:pt x="3096" y="5892"/>
                    <a:pt x="3239" y="5654"/>
                    <a:pt x="3108" y="5380"/>
                  </a:cubicBezTo>
                  <a:cubicBezTo>
                    <a:pt x="3046" y="5298"/>
                    <a:pt x="2985" y="5259"/>
                    <a:pt x="2919" y="5259"/>
                  </a:cubicBezTo>
                  <a:cubicBezTo>
                    <a:pt x="2870" y="5259"/>
                    <a:pt x="2818" y="5280"/>
                    <a:pt x="2763" y="5320"/>
                  </a:cubicBezTo>
                  <a:cubicBezTo>
                    <a:pt x="2584" y="5535"/>
                    <a:pt x="2382" y="5642"/>
                    <a:pt x="2108" y="5666"/>
                  </a:cubicBezTo>
                  <a:cubicBezTo>
                    <a:pt x="2275" y="5499"/>
                    <a:pt x="2418" y="5404"/>
                    <a:pt x="2596" y="5356"/>
                  </a:cubicBezTo>
                  <a:cubicBezTo>
                    <a:pt x="2822" y="5178"/>
                    <a:pt x="3108" y="5249"/>
                    <a:pt x="3358" y="5178"/>
                  </a:cubicBezTo>
                  <a:cubicBezTo>
                    <a:pt x="3763" y="4761"/>
                    <a:pt x="3406" y="4713"/>
                    <a:pt x="3180" y="4630"/>
                  </a:cubicBezTo>
                  <a:cubicBezTo>
                    <a:pt x="3210" y="4627"/>
                    <a:pt x="3241" y="4626"/>
                    <a:pt x="3272" y="4626"/>
                  </a:cubicBezTo>
                  <a:cubicBezTo>
                    <a:pt x="3408" y="4626"/>
                    <a:pt x="3549" y="4648"/>
                    <a:pt x="3685" y="4648"/>
                  </a:cubicBezTo>
                  <a:cubicBezTo>
                    <a:pt x="3919" y="4648"/>
                    <a:pt x="4139" y="4584"/>
                    <a:pt x="4299" y="4237"/>
                  </a:cubicBezTo>
                  <a:cubicBezTo>
                    <a:pt x="4287" y="4046"/>
                    <a:pt x="4108" y="3927"/>
                    <a:pt x="4120" y="3737"/>
                  </a:cubicBezTo>
                  <a:cubicBezTo>
                    <a:pt x="4073" y="3526"/>
                    <a:pt x="4141" y="3213"/>
                    <a:pt x="3828" y="3213"/>
                  </a:cubicBezTo>
                  <a:cubicBezTo>
                    <a:pt x="3823" y="3213"/>
                    <a:pt x="3817" y="3213"/>
                    <a:pt x="3811" y="3213"/>
                  </a:cubicBezTo>
                  <a:cubicBezTo>
                    <a:pt x="3692" y="3237"/>
                    <a:pt x="3573" y="3273"/>
                    <a:pt x="3453" y="3332"/>
                  </a:cubicBezTo>
                  <a:cubicBezTo>
                    <a:pt x="3394" y="3392"/>
                    <a:pt x="3346" y="3439"/>
                    <a:pt x="3370" y="3534"/>
                  </a:cubicBezTo>
                  <a:cubicBezTo>
                    <a:pt x="3382" y="3618"/>
                    <a:pt x="3477" y="3570"/>
                    <a:pt x="3489" y="3654"/>
                  </a:cubicBezTo>
                  <a:cubicBezTo>
                    <a:pt x="3453" y="3642"/>
                    <a:pt x="3406" y="3594"/>
                    <a:pt x="3370" y="3558"/>
                  </a:cubicBezTo>
                  <a:cubicBezTo>
                    <a:pt x="3322" y="3534"/>
                    <a:pt x="3271" y="3527"/>
                    <a:pt x="3220" y="3527"/>
                  </a:cubicBezTo>
                  <a:cubicBezTo>
                    <a:pt x="3140" y="3527"/>
                    <a:pt x="3057" y="3544"/>
                    <a:pt x="2976" y="3544"/>
                  </a:cubicBezTo>
                  <a:cubicBezTo>
                    <a:pt x="2903" y="3544"/>
                    <a:pt x="2831" y="3530"/>
                    <a:pt x="2763" y="3475"/>
                  </a:cubicBezTo>
                  <a:cubicBezTo>
                    <a:pt x="2748" y="3474"/>
                    <a:pt x="2733" y="3473"/>
                    <a:pt x="2718" y="3473"/>
                  </a:cubicBezTo>
                  <a:cubicBezTo>
                    <a:pt x="2613" y="3473"/>
                    <a:pt x="2496" y="3501"/>
                    <a:pt x="2391" y="3501"/>
                  </a:cubicBezTo>
                  <a:cubicBezTo>
                    <a:pt x="2376" y="3501"/>
                    <a:pt x="2361" y="3500"/>
                    <a:pt x="2346" y="3499"/>
                  </a:cubicBezTo>
                  <a:cubicBezTo>
                    <a:pt x="2263" y="3499"/>
                    <a:pt x="2168" y="3534"/>
                    <a:pt x="2084" y="3582"/>
                  </a:cubicBezTo>
                  <a:cubicBezTo>
                    <a:pt x="1941" y="3677"/>
                    <a:pt x="1846" y="3761"/>
                    <a:pt x="1787" y="3927"/>
                  </a:cubicBezTo>
                  <a:cubicBezTo>
                    <a:pt x="1787" y="3987"/>
                    <a:pt x="1787" y="4035"/>
                    <a:pt x="1810" y="4070"/>
                  </a:cubicBezTo>
                  <a:cubicBezTo>
                    <a:pt x="1918" y="4130"/>
                    <a:pt x="1977" y="4213"/>
                    <a:pt x="1858" y="4308"/>
                  </a:cubicBezTo>
                  <a:cubicBezTo>
                    <a:pt x="1726" y="4561"/>
                    <a:pt x="1179" y="4702"/>
                    <a:pt x="1571" y="5096"/>
                  </a:cubicBezTo>
                  <a:lnTo>
                    <a:pt x="1571" y="5096"/>
                  </a:lnTo>
                  <a:cubicBezTo>
                    <a:pt x="1511" y="5043"/>
                    <a:pt x="1454" y="4999"/>
                    <a:pt x="1392" y="4999"/>
                  </a:cubicBezTo>
                  <a:cubicBezTo>
                    <a:pt x="1338" y="4999"/>
                    <a:pt x="1281" y="5032"/>
                    <a:pt x="1215" y="5118"/>
                  </a:cubicBezTo>
                  <a:cubicBezTo>
                    <a:pt x="1025" y="5606"/>
                    <a:pt x="691" y="5892"/>
                    <a:pt x="263" y="6070"/>
                  </a:cubicBezTo>
                  <a:cubicBezTo>
                    <a:pt x="203" y="6082"/>
                    <a:pt x="155" y="6118"/>
                    <a:pt x="120" y="6142"/>
                  </a:cubicBezTo>
                  <a:cubicBezTo>
                    <a:pt x="48" y="6201"/>
                    <a:pt x="13" y="6273"/>
                    <a:pt x="1" y="6368"/>
                  </a:cubicBezTo>
                  <a:cubicBezTo>
                    <a:pt x="24" y="6499"/>
                    <a:pt x="120" y="6547"/>
                    <a:pt x="215" y="6594"/>
                  </a:cubicBezTo>
                  <a:cubicBezTo>
                    <a:pt x="596" y="6713"/>
                    <a:pt x="394" y="6952"/>
                    <a:pt x="310" y="7166"/>
                  </a:cubicBezTo>
                  <a:cubicBezTo>
                    <a:pt x="298" y="7309"/>
                    <a:pt x="382" y="7380"/>
                    <a:pt x="453" y="7452"/>
                  </a:cubicBezTo>
                  <a:cubicBezTo>
                    <a:pt x="477" y="7487"/>
                    <a:pt x="489" y="7523"/>
                    <a:pt x="501" y="7571"/>
                  </a:cubicBezTo>
                  <a:cubicBezTo>
                    <a:pt x="567" y="7629"/>
                    <a:pt x="621" y="7652"/>
                    <a:pt x="670" y="7652"/>
                  </a:cubicBezTo>
                  <a:cubicBezTo>
                    <a:pt x="778" y="7652"/>
                    <a:pt x="854" y="7538"/>
                    <a:pt x="953" y="7464"/>
                  </a:cubicBezTo>
                  <a:cubicBezTo>
                    <a:pt x="1167" y="7749"/>
                    <a:pt x="1215" y="8106"/>
                    <a:pt x="1322" y="8440"/>
                  </a:cubicBezTo>
                  <a:cubicBezTo>
                    <a:pt x="1346" y="8499"/>
                    <a:pt x="1394" y="8535"/>
                    <a:pt x="1441" y="8571"/>
                  </a:cubicBezTo>
                  <a:cubicBezTo>
                    <a:pt x="1519" y="8581"/>
                    <a:pt x="1597" y="8586"/>
                    <a:pt x="1673" y="8586"/>
                  </a:cubicBezTo>
                  <a:cubicBezTo>
                    <a:pt x="2214" y="8586"/>
                    <a:pt x="2713" y="8343"/>
                    <a:pt x="3203" y="8083"/>
                  </a:cubicBezTo>
                  <a:cubicBezTo>
                    <a:pt x="3614" y="7683"/>
                    <a:pt x="3978" y="7161"/>
                    <a:pt x="4559" y="7161"/>
                  </a:cubicBezTo>
                  <a:cubicBezTo>
                    <a:pt x="4635" y="7161"/>
                    <a:pt x="4715" y="7170"/>
                    <a:pt x="4799" y="7190"/>
                  </a:cubicBezTo>
                  <a:cubicBezTo>
                    <a:pt x="4846" y="7166"/>
                    <a:pt x="4894" y="7142"/>
                    <a:pt x="4930" y="7106"/>
                  </a:cubicBezTo>
                  <a:cubicBezTo>
                    <a:pt x="5151" y="6996"/>
                    <a:pt x="5126" y="6503"/>
                    <a:pt x="5421" y="6503"/>
                  </a:cubicBezTo>
                  <a:cubicBezTo>
                    <a:pt x="5476" y="6503"/>
                    <a:pt x="5541" y="6520"/>
                    <a:pt x="5620" y="6559"/>
                  </a:cubicBezTo>
                  <a:cubicBezTo>
                    <a:pt x="6263" y="6332"/>
                    <a:pt x="6716" y="5820"/>
                    <a:pt x="7168" y="5285"/>
                  </a:cubicBezTo>
                  <a:cubicBezTo>
                    <a:pt x="7371" y="5070"/>
                    <a:pt x="7430" y="4725"/>
                    <a:pt x="7704" y="4582"/>
                  </a:cubicBezTo>
                  <a:cubicBezTo>
                    <a:pt x="7775" y="4344"/>
                    <a:pt x="7990" y="4189"/>
                    <a:pt x="8061" y="3939"/>
                  </a:cubicBezTo>
                  <a:cubicBezTo>
                    <a:pt x="8049" y="3892"/>
                    <a:pt x="8061" y="3868"/>
                    <a:pt x="8061" y="3820"/>
                  </a:cubicBezTo>
                  <a:cubicBezTo>
                    <a:pt x="8208" y="3757"/>
                    <a:pt x="7875" y="3381"/>
                    <a:pt x="8134" y="3381"/>
                  </a:cubicBezTo>
                  <a:cubicBezTo>
                    <a:pt x="8169" y="3381"/>
                    <a:pt x="8216" y="3388"/>
                    <a:pt x="8275" y="3403"/>
                  </a:cubicBezTo>
                  <a:cubicBezTo>
                    <a:pt x="8335" y="3392"/>
                    <a:pt x="8371" y="3356"/>
                    <a:pt x="8406" y="3320"/>
                  </a:cubicBezTo>
                  <a:cubicBezTo>
                    <a:pt x="8478" y="3142"/>
                    <a:pt x="8537" y="2963"/>
                    <a:pt x="8609" y="2784"/>
                  </a:cubicBezTo>
                  <a:lnTo>
                    <a:pt x="8609" y="2784"/>
                  </a:lnTo>
                  <a:lnTo>
                    <a:pt x="8597" y="2796"/>
                  </a:lnTo>
                  <a:cubicBezTo>
                    <a:pt x="8787" y="2606"/>
                    <a:pt x="8609" y="2332"/>
                    <a:pt x="8728" y="2130"/>
                  </a:cubicBezTo>
                  <a:cubicBezTo>
                    <a:pt x="8692" y="1951"/>
                    <a:pt x="8656" y="1749"/>
                    <a:pt x="8609" y="1570"/>
                  </a:cubicBezTo>
                  <a:cubicBezTo>
                    <a:pt x="8537" y="1368"/>
                    <a:pt x="8609" y="1070"/>
                    <a:pt x="8395" y="915"/>
                  </a:cubicBezTo>
                  <a:cubicBezTo>
                    <a:pt x="8335" y="653"/>
                    <a:pt x="8252" y="379"/>
                    <a:pt x="7990" y="284"/>
                  </a:cubicBezTo>
                  <a:cubicBezTo>
                    <a:pt x="7674" y="121"/>
                    <a:pt x="7364" y="0"/>
                    <a:pt x="7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98132" y="2933690"/>
              <a:ext cx="103012" cy="99319"/>
            </a:xfrm>
            <a:custGeom>
              <a:avLst/>
              <a:gdLst/>
              <a:ahLst/>
              <a:cxnLst/>
              <a:rect l="l" t="t" r="r" b="b"/>
              <a:pathLst>
                <a:path w="3264" h="3147" extrusionOk="0">
                  <a:moveTo>
                    <a:pt x="1727" y="0"/>
                  </a:moveTo>
                  <a:cubicBezTo>
                    <a:pt x="1680" y="24"/>
                    <a:pt x="1656" y="72"/>
                    <a:pt x="1608" y="95"/>
                  </a:cubicBezTo>
                  <a:cubicBezTo>
                    <a:pt x="1418" y="298"/>
                    <a:pt x="1049" y="441"/>
                    <a:pt x="1120" y="750"/>
                  </a:cubicBezTo>
                  <a:cubicBezTo>
                    <a:pt x="1171" y="953"/>
                    <a:pt x="1157" y="1011"/>
                    <a:pt x="1119" y="1011"/>
                  </a:cubicBezTo>
                  <a:cubicBezTo>
                    <a:pt x="1067" y="1011"/>
                    <a:pt x="970" y="906"/>
                    <a:pt x="925" y="906"/>
                  </a:cubicBezTo>
                  <a:cubicBezTo>
                    <a:pt x="917" y="906"/>
                    <a:pt x="910" y="909"/>
                    <a:pt x="906" y="917"/>
                  </a:cubicBezTo>
                  <a:cubicBezTo>
                    <a:pt x="870" y="929"/>
                    <a:pt x="834" y="964"/>
                    <a:pt x="811" y="1012"/>
                  </a:cubicBezTo>
                  <a:cubicBezTo>
                    <a:pt x="811" y="1048"/>
                    <a:pt x="846" y="1107"/>
                    <a:pt x="811" y="1143"/>
                  </a:cubicBezTo>
                  <a:cubicBezTo>
                    <a:pt x="803" y="1149"/>
                    <a:pt x="797" y="1151"/>
                    <a:pt x="791" y="1151"/>
                  </a:cubicBezTo>
                  <a:cubicBezTo>
                    <a:pt x="762" y="1151"/>
                    <a:pt x="756" y="1082"/>
                    <a:pt x="715" y="1072"/>
                  </a:cubicBezTo>
                  <a:cubicBezTo>
                    <a:pt x="699" y="1068"/>
                    <a:pt x="684" y="1066"/>
                    <a:pt x="669" y="1066"/>
                  </a:cubicBezTo>
                  <a:cubicBezTo>
                    <a:pt x="587" y="1066"/>
                    <a:pt x="526" y="1120"/>
                    <a:pt x="465" y="1191"/>
                  </a:cubicBezTo>
                  <a:cubicBezTo>
                    <a:pt x="406" y="1262"/>
                    <a:pt x="358" y="1369"/>
                    <a:pt x="358" y="1488"/>
                  </a:cubicBezTo>
                  <a:cubicBezTo>
                    <a:pt x="415" y="1682"/>
                    <a:pt x="385" y="1811"/>
                    <a:pt x="194" y="1811"/>
                  </a:cubicBezTo>
                  <a:cubicBezTo>
                    <a:pt x="185" y="1811"/>
                    <a:pt x="177" y="1810"/>
                    <a:pt x="168" y="1810"/>
                  </a:cubicBezTo>
                  <a:cubicBezTo>
                    <a:pt x="72" y="1822"/>
                    <a:pt x="25" y="1869"/>
                    <a:pt x="1" y="1965"/>
                  </a:cubicBezTo>
                  <a:cubicBezTo>
                    <a:pt x="1" y="2024"/>
                    <a:pt x="1" y="2072"/>
                    <a:pt x="13" y="2119"/>
                  </a:cubicBezTo>
                  <a:cubicBezTo>
                    <a:pt x="84" y="2310"/>
                    <a:pt x="227" y="2417"/>
                    <a:pt x="346" y="2572"/>
                  </a:cubicBezTo>
                  <a:cubicBezTo>
                    <a:pt x="418" y="2762"/>
                    <a:pt x="727" y="2691"/>
                    <a:pt x="715" y="2989"/>
                  </a:cubicBezTo>
                  <a:cubicBezTo>
                    <a:pt x="817" y="3101"/>
                    <a:pt x="920" y="3146"/>
                    <a:pt x="1021" y="3146"/>
                  </a:cubicBezTo>
                  <a:cubicBezTo>
                    <a:pt x="1143" y="3146"/>
                    <a:pt x="1265" y="3080"/>
                    <a:pt x="1382" y="2989"/>
                  </a:cubicBezTo>
                  <a:cubicBezTo>
                    <a:pt x="1418" y="2965"/>
                    <a:pt x="1465" y="2917"/>
                    <a:pt x="1489" y="2869"/>
                  </a:cubicBezTo>
                  <a:cubicBezTo>
                    <a:pt x="1549" y="2762"/>
                    <a:pt x="1668" y="2750"/>
                    <a:pt x="1799" y="2715"/>
                  </a:cubicBezTo>
                  <a:cubicBezTo>
                    <a:pt x="1846" y="2703"/>
                    <a:pt x="1882" y="2691"/>
                    <a:pt x="1918" y="2655"/>
                  </a:cubicBezTo>
                  <a:cubicBezTo>
                    <a:pt x="2025" y="2596"/>
                    <a:pt x="2108" y="2524"/>
                    <a:pt x="2216" y="2477"/>
                  </a:cubicBezTo>
                  <a:cubicBezTo>
                    <a:pt x="2288" y="2505"/>
                    <a:pt x="2357" y="2516"/>
                    <a:pt x="2425" y="2516"/>
                  </a:cubicBezTo>
                  <a:cubicBezTo>
                    <a:pt x="2615" y="2516"/>
                    <a:pt x="2790" y="2425"/>
                    <a:pt x="2966" y="2346"/>
                  </a:cubicBezTo>
                  <a:cubicBezTo>
                    <a:pt x="3168" y="2238"/>
                    <a:pt x="3097" y="2000"/>
                    <a:pt x="3156" y="1846"/>
                  </a:cubicBezTo>
                  <a:cubicBezTo>
                    <a:pt x="3263" y="1524"/>
                    <a:pt x="3049" y="1310"/>
                    <a:pt x="2989" y="1048"/>
                  </a:cubicBezTo>
                  <a:lnTo>
                    <a:pt x="2858" y="607"/>
                  </a:lnTo>
                  <a:cubicBezTo>
                    <a:pt x="2823" y="572"/>
                    <a:pt x="2787" y="548"/>
                    <a:pt x="2739" y="512"/>
                  </a:cubicBezTo>
                  <a:cubicBezTo>
                    <a:pt x="2684" y="472"/>
                    <a:pt x="2627" y="459"/>
                    <a:pt x="2569" y="459"/>
                  </a:cubicBezTo>
                  <a:cubicBezTo>
                    <a:pt x="2465" y="459"/>
                    <a:pt x="2359" y="501"/>
                    <a:pt x="2258" y="501"/>
                  </a:cubicBezTo>
                  <a:cubicBezTo>
                    <a:pt x="2198" y="501"/>
                    <a:pt x="2140" y="486"/>
                    <a:pt x="2085" y="441"/>
                  </a:cubicBezTo>
                  <a:cubicBezTo>
                    <a:pt x="1966" y="369"/>
                    <a:pt x="1858" y="262"/>
                    <a:pt x="1823" y="119"/>
                  </a:cubicBezTo>
                  <a:cubicBezTo>
                    <a:pt x="1799" y="72"/>
                    <a:pt x="1775" y="24"/>
                    <a:pt x="17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182679" y="2907749"/>
              <a:ext cx="53400" cy="86632"/>
            </a:xfrm>
            <a:custGeom>
              <a:avLst/>
              <a:gdLst/>
              <a:ahLst/>
              <a:cxnLst/>
              <a:rect l="l" t="t" r="r" b="b"/>
              <a:pathLst>
                <a:path w="1692" h="2745" extrusionOk="0">
                  <a:moveTo>
                    <a:pt x="1322" y="1"/>
                  </a:moveTo>
                  <a:cubicBezTo>
                    <a:pt x="1072" y="48"/>
                    <a:pt x="834" y="120"/>
                    <a:pt x="584" y="167"/>
                  </a:cubicBezTo>
                  <a:cubicBezTo>
                    <a:pt x="525" y="215"/>
                    <a:pt x="441" y="239"/>
                    <a:pt x="370" y="262"/>
                  </a:cubicBezTo>
                  <a:cubicBezTo>
                    <a:pt x="251" y="358"/>
                    <a:pt x="120" y="429"/>
                    <a:pt x="108" y="620"/>
                  </a:cubicBezTo>
                  <a:cubicBezTo>
                    <a:pt x="120" y="667"/>
                    <a:pt x="132" y="715"/>
                    <a:pt x="179" y="739"/>
                  </a:cubicBezTo>
                  <a:cubicBezTo>
                    <a:pt x="334" y="786"/>
                    <a:pt x="239" y="882"/>
                    <a:pt x="191" y="953"/>
                  </a:cubicBezTo>
                  <a:cubicBezTo>
                    <a:pt x="120" y="1096"/>
                    <a:pt x="1" y="1239"/>
                    <a:pt x="132" y="1429"/>
                  </a:cubicBezTo>
                  <a:cubicBezTo>
                    <a:pt x="184" y="1489"/>
                    <a:pt x="235" y="1510"/>
                    <a:pt x="284" y="1510"/>
                  </a:cubicBezTo>
                  <a:cubicBezTo>
                    <a:pt x="393" y="1510"/>
                    <a:pt x="494" y="1406"/>
                    <a:pt x="584" y="1382"/>
                  </a:cubicBezTo>
                  <a:lnTo>
                    <a:pt x="584" y="1382"/>
                  </a:lnTo>
                  <a:cubicBezTo>
                    <a:pt x="525" y="1572"/>
                    <a:pt x="168" y="1441"/>
                    <a:pt x="239" y="1798"/>
                  </a:cubicBezTo>
                  <a:cubicBezTo>
                    <a:pt x="251" y="1941"/>
                    <a:pt x="1" y="2096"/>
                    <a:pt x="156" y="2132"/>
                  </a:cubicBezTo>
                  <a:cubicBezTo>
                    <a:pt x="572" y="2191"/>
                    <a:pt x="275" y="2513"/>
                    <a:pt x="358" y="2679"/>
                  </a:cubicBezTo>
                  <a:cubicBezTo>
                    <a:pt x="406" y="2727"/>
                    <a:pt x="449" y="2744"/>
                    <a:pt x="490" y="2744"/>
                  </a:cubicBezTo>
                  <a:cubicBezTo>
                    <a:pt x="542" y="2744"/>
                    <a:pt x="591" y="2718"/>
                    <a:pt x="644" y="2691"/>
                  </a:cubicBezTo>
                  <a:cubicBezTo>
                    <a:pt x="799" y="2406"/>
                    <a:pt x="1072" y="2263"/>
                    <a:pt x="1322" y="2108"/>
                  </a:cubicBezTo>
                  <a:cubicBezTo>
                    <a:pt x="1394" y="2025"/>
                    <a:pt x="1430" y="1906"/>
                    <a:pt x="1418" y="1786"/>
                  </a:cubicBezTo>
                  <a:cubicBezTo>
                    <a:pt x="1477" y="1453"/>
                    <a:pt x="1227" y="1251"/>
                    <a:pt x="1192" y="953"/>
                  </a:cubicBezTo>
                  <a:cubicBezTo>
                    <a:pt x="1144" y="834"/>
                    <a:pt x="977" y="822"/>
                    <a:pt x="1013" y="655"/>
                  </a:cubicBezTo>
                  <a:cubicBezTo>
                    <a:pt x="1045" y="634"/>
                    <a:pt x="1076" y="626"/>
                    <a:pt x="1108" y="626"/>
                  </a:cubicBezTo>
                  <a:cubicBezTo>
                    <a:pt x="1223" y="626"/>
                    <a:pt x="1335" y="739"/>
                    <a:pt x="1450" y="739"/>
                  </a:cubicBezTo>
                  <a:cubicBezTo>
                    <a:pt x="1479" y="739"/>
                    <a:pt x="1508" y="732"/>
                    <a:pt x="1537" y="715"/>
                  </a:cubicBezTo>
                  <a:cubicBezTo>
                    <a:pt x="1692" y="382"/>
                    <a:pt x="1584" y="167"/>
                    <a:pt x="1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29397" y="3021614"/>
              <a:ext cx="52989" cy="77038"/>
            </a:xfrm>
            <a:custGeom>
              <a:avLst/>
              <a:gdLst/>
              <a:ahLst/>
              <a:cxnLst/>
              <a:rect l="l" t="t" r="r" b="b"/>
              <a:pathLst>
                <a:path w="1679" h="2441" extrusionOk="0">
                  <a:moveTo>
                    <a:pt x="679" y="214"/>
                  </a:moveTo>
                  <a:lnTo>
                    <a:pt x="679" y="214"/>
                  </a:lnTo>
                  <a:cubicBezTo>
                    <a:pt x="703" y="250"/>
                    <a:pt x="726" y="262"/>
                    <a:pt x="738" y="262"/>
                  </a:cubicBezTo>
                  <a:cubicBezTo>
                    <a:pt x="726" y="262"/>
                    <a:pt x="691" y="250"/>
                    <a:pt x="679" y="214"/>
                  </a:cubicBezTo>
                  <a:close/>
                  <a:moveTo>
                    <a:pt x="890" y="0"/>
                  </a:moveTo>
                  <a:cubicBezTo>
                    <a:pt x="856" y="0"/>
                    <a:pt x="821" y="4"/>
                    <a:pt x="786" y="12"/>
                  </a:cubicBezTo>
                  <a:cubicBezTo>
                    <a:pt x="667" y="24"/>
                    <a:pt x="691" y="131"/>
                    <a:pt x="679" y="214"/>
                  </a:cubicBezTo>
                  <a:cubicBezTo>
                    <a:pt x="322" y="441"/>
                    <a:pt x="262" y="917"/>
                    <a:pt x="0" y="1226"/>
                  </a:cubicBezTo>
                  <a:cubicBezTo>
                    <a:pt x="39" y="1343"/>
                    <a:pt x="109" y="1388"/>
                    <a:pt x="198" y="1388"/>
                  </a:cubicBezTo>
                  <a:cubicBezTo>
                    <a:pt x="219" y="1388"/>
                    <a:pt x="240" y="1386"/>
                    <a:pt x="262" y="1381"/>
                  </a:cubicBezTo>
                  <a:cubicBezTo>
                    <a:pt x="333" y="1365"/>
                    <a:pt x="393" y="1358"/>
                    <a:pt x="443" y="1358"/>
                  </a:cubicBezTo>
                  <a:cubicBezTo>
                    <a:pt x="726" y="1358"/>
                    <a:pt x="683" y="1601"/>
                    <a:pt x="572" y="1905"/>
                  </a:cubicBezTo>
                  <a:cubicBezTo>
                    <a:pt x="548" y="2036"/>
                    <a:pt x="548" y="2155"/>
                    <a:pt x="584" y="2274"/>
                  </a:cubicBezTo>
                  <a:cubicBezTo>
                    <a:pt x="631" y="2358"/>
                    <a:pt x="691" y="2417"/>
                    <a:pt x="786" y="2441"/>
                  </a:cubicBezTo>
                  <a:cubicBezTo>
                    <a:pt x="976" y="2405"/>
                    <a:pt x="1060" y="2262"/>
                    <a:pt x="1119" y="2060"/>
                  </a:cubicBezTo>
                  <a:cubicBezTo>
                    <a:pt x="1262" y="1691"/>
                    <a:pt x="1155" y="1226"/>
                    <a:pt x="1417" y="917"/>
                  </a:cubicBezTo>
                  <a:cubicBezTo>
                    <a:pt x="1679" y="607"/>
                    <a:pt x="1596" y="369"/>
                    <a:pt x="1381" y="131"/>
                  </a:cubicBezTo>
                  <a:cubicBezTo>
                    <a:pt x="1214" y="82"/>
                    <a:pt x="1055" y="0"/>
                    <a:pt x="8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11724" y="3080756"/>
              <a:ext cx="44373" cy="59617"/>
            </a:xfrm>
            <a:custGeom>
              <a:avLst/>
              <a:gdLst/>
              <a:ahLst/>
              <a:cxnLst/>
              <a:rect l="l" t="t" r="r" b="b"/>
              <a:pathLst>
                <a:path w="1406" h="1889" extrusionOk="0">
                  <a:moveTo>
                    <a:pt x="848" y="1"/>
                  </a:moveTo>
                  <a:cubicBezTo>
                    <a:pt x="734" y="1"/>
                    <a:pt x="658" y="238"/>
                    <a:pt x="547" y="238"/>
                  </a:cubicBezTo>
                  <a:cubicBezTo>
                    <a:pt x="506" y="238"/>
                    <a:pt x="460" y="205"/>
                    <a:pt x="405" y="114"/>
                  </a:cubicBezTo>
                  <a:cubicBezTo>
                    <a:pt x="370" y="103"/>
                    <a:pt x="358" y="67"/>
                    <a:pt x="346" y="55"/>
                  </a:cubicBezTo>
                  <a:cubicBezTo>
                    <a:pt x="191" y="210"/>
                    <a:pt x="251" y="412"/>
                    <a:pt x="215" y="591"/>
                  </a:cubicBezTo>
                  <a:cubicBezTo>
                    <a:pt x="179" y="805"/>
                    <a:pt x="96" y="996"/>
                    <a:pt x="108" y="1222"/>
                  </a:cubicBezTo>
                  <a:cubicBezTo>
                    <a:pt x="1" y="1662"/>
                    <a:pt x="334" y="1734"/>
                    <a:pt x="572" y="1889"/>
                  </a:cubicBezTo>
                  <a:cubicBezTo>
                    <a:pt x="596" y="1889"/>
                    <a:pt x="608" y="1877"/>
                    <a:pt x="643" y="1877"/>
                  </a:cubicBezTo>
                  <a:cubicBezTo>
                    <a:pt x="822" y="1722"/>
                    <a:pt x="1132" y="1638"/>
                    <a:pt x="965" y="1246"/>
                  </a:cubicBezTo>
                  <a:cubicBezTo>
                    <a:pt x="882" y="1246"/>
                    <a:pt x="798" y="1234"/>
                    <a:pt x="774" y="1115"/>
                  </a:cubicBezTo>
                  <a:cubicBezTo>
                    <a:pt x="751" y="1055"/>
                    <a:pt x="643" y="1019"/>
                    <a:pt x="727" y="936"/>
                  </a:cubicBezTo>
                  <a:cubicBezTo>
                    <a:pt x="756" y="906"/>
                    <a:pt x="779" y="895"/>
                    <a:pt x="798" y="895"/>
                  </a:cubicBezTo>
                  <a:cubicBezTo>
                    <a:pt x="839" y="895"/>
                    <a:pt x="861" y="951"/>
                    <a:pt x="894" y="984"/>
                  </a:cubicBezTo>
                  <a:lnTo>
                    <a:pt x="989" y="984"/>
                  </a:lnTo>
                  <a:cubicBezTo>
                    <a:pt x="1132" y="865"/>
                    <a:pt x="1405" y="829"/>
                    <a:pt x="1298" y="484"/>
                  </a:cubicBezTo>
                  <a:cubicBezTo>
                    <a:pt x="1263" y="448"/>
                    <a:pt x="1239" y="388"/>
                    <a:pt x="1203" y="341"/>
                  </a:cubicBezTo>
                  <a:cubicBezTo>
                    <a:pt x="1132" y="186"/>
                    <a:pt x="1060" y="31"/>
                    <a:pt x="882" y="7"/>
                  </a:cubicBezTo>
                  <a:cubicBezTo>
                    <a:pt x="870" y="3"/>
                    <a:pt x="859" y="1"/>
                    <a:pt x="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225536" y="2903078"/>
              <a:ext cx="66150" cy="33643"/>
            </a:xfrm>
            <a:custGeom>
              <a:avLst/>
              <a:gdLst/>
              <a:ahLst/>
              <a:cxnLst/>
              <a:rect l="l" t="t" r="r" b="b"/>
              <a:pathLst>
                <a:path w="2096" h="1066" extrusionOk="0">
                  <a:moveTo>
                    <a:pt x="571" y="1"/>
                  </a:moveTo>
                  <a:cubicBezTo>
                    <a:pt x="383" y="1"/>
                    <a:pt x="194" y="54"/>
                    <a:pt x="0" y="196"/>
                  </a:cubicBezTo>
                  <a:cubicBezTo>
                    <a:pt x="72" y="399"/>
                    <a:pt x="226" y="577"/>
                    <a:pt x="119" y="815"/>
                  </a:cubicBezTo>
                  <a:cubicBezTo>
                    <a:pt x="48" y="899"/>
                    <a:pt x="48" y="982"/>
                    <a:pt x="119" y="1065"/>
                  </a:cubicBezTo>
                  <a:cubicBezTo>
                    <a:pt x="298" y="1065"/>
                    <a:pt x="429" y="1042"/>
                    <a:pt x="465" y="791"/>
                  </a:cubicBezTo>
                  <a:cubicBezTo>
                    <a:pt x="482" y="649"/>
                    <a:pt x="533" y="534"/>
                    <a:pt x="652" y="534"/>
                  </a:cubicBezTo>
                  <a:cubicBezTo>
                    <a:pt x="692" y="534"/>
                    <a:pt x="741" y="547"/>
                    <a:pt x="798" y="577"/>
                  </a:cubicBezTo>
                  <a:cubicBezTo>
                    <a:pt x="1143" y="756"/>
                    <a:pt x="1560" y="577"/>
                    <a:pt x="1905" y="803"/>
                  </a:cubicBezTo>
                  <a:cubicBezTo>
                    <a:pt x="2096" y="458"/>
                    <a:pt x="1846" y="399"/>
                    <a:pt x="1655" y="315"/>
                  </a:cubicBezTo>
                  <a:cubicBezTo>
                    <a:pt x="1640" y="320"/>
                    <a:pt x="1628" y="323"/>
                    <a:pt x="1615" y="323"/>
                  </a:cubicBezTo>
                  <a:cubicBezTo>
                    <a:pt x="1598" y="323"/>
                    <a:pt x="1581" y="317"/>
                    <a:pt x="1560" y="303"/>
                  </a:cubicBezTo>
                  <a:cubicBezTo>
                    <a:pt x="1226" y="167"/>
                    <a:pt x="901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69224" y="2973139"/>
              <a:ext cx="40618" cy="40776"/>
            </a:xfrm>
            <a:custGeom>
              <a:avLst/>
              <a:gdLst/>
              <a:ahLst/>
              <a:cxnLst/>
              <a:rect l="l" t="t" r="r" b="b"/>
              <a:pathLst>
                <a:path w="1287" h="1292" extrusionOk="0">
                  <a:moveTo>
                    <a:pt x="977" y="0"/>
                  </a:moveTo>
                  <a:cubicBezTo>
                    <a:pt x="572" y="191"/>
                    <a:pt x="274" y="536"/>
                    <a:pt x="0" y="869"/>
                  </a:cubicBezTo>
                  <a:cubicBezTo>
                    <a:pt x="0" y="1167"/>
                    <a:pt x="179" y="1250"/>
                    <a:pt x="381" y="1274"/>
                  </a:cubicBezTo>
                  <a:cubicBezTo>
                    <a:pt x="452" y="1283"/>
                    <a:pt x="522" y="1291"/>
                    <a:pt x="589" y="1291"/>
                  </a:cubicBezTo>
                  <a:cubicBezTo>
                    <a:pt x="791" y="1291"/>
                    <a:pt x="956" y="1216"/>
                    <a:pt x="965" y="857"/>
                  </a:cubicBezTo>
                  <a:cubicBezTo>
                    <a:pt x="953" y="822"/>
                    <a:pt x="953" y="786"/>
                    <a:pt x="953" y="738"/>
                  </a:cubicBezTo>
                  <a:cubicBezTo>
                    <a:pt x="857" y="536"/>
                    <a:pt x="1036" y="465"/>
                    <a:pt x="1131" y="357"/>
                  </a:cubicBezTo>
                  <a:cubicBezTo>
                    <a:pt x="1286" y="119"/>
                    <a:pt x="1155" y="36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7709" y="3165586"/>
              <a:ext cx="75933" cy="32696"/>
            </a:xfrm>
            <a:custGeom>
              <a:avLst/>
              <a:gdLst/>
              <a:ahLst/>
              <a:cxnLst/>
              <a:rect l="l" t="t" r="r" b="b"/>
              <a:pathLst>
                <a:path w="2406" h="1036" extrusionOk="0">
                  <a:moveTo>
                    <a:pt x="2219" y="1"/>
                  </a:moveTo>
                  <a:cubicBezTo>
                    <a:pt x="2177" y="1"/>
                    <a:pt x="2141" y="18"/>
                    <a:pt x="2108" y="58"/>
                  </a:cubicBezTo>
                  <a:cubicBezTo>
                    <a:pt x="1548" y="379"/>
                    <a:pt x="953" y="522"/>
                    <a:pt x="346" y="558"/>
                  </a:cubicBezTo>
                  <a:cubicBezTo>
                    <a:pt x="191" y="570"/>
                    <a:pt x="24" y="558"/>
                    <a:pt x="12" y="796"/>
                  </a:cubicBezTo>
                  <a:lnTo>
                    <a:pt x="1" y="844"/>
                  </a:lnTo>
                  <a:cubicBezTo>
                    <a:pt x="183" y="973"/>
                    <a:pt x="365" y="1036"/>
                    <a:pt x="548" y="1036"/>
                  </a:cubicBezTo>
                  <a:cubicBezTo>
                    <a:pt x="734" y="1036"/>
                    <a:pt x="921" y="970"/>
                    <a:pt x="1108" y="844"/>
                  </a:cubicBezTo>
                  <a:cubicBezTo>
                    <a:pt x="1144" y="832"/>
                    <a:pt x="1191" y="832"/>
                    <a:pt x="1215" y="832"/>
                  </a:cubicBezTo>
                  <a:cubicBezTo>
                    <a:pt x="1293" y="714"/>
                    <a:pt x="1364" y="629"/>
                    <a:pt x="1486" y="629"/>
                  </a:cubicBezTo>
                  <a:cubicBezTo>
                    <a:pt x="1512" y="629"/>
                    <a:pt x="1541" y="633"/>
                    <a:pt x="1572" y="641"/>
                  </a:cubicBezTo>
                  <a:cubicBezTo>
                    <a:pt x="1619" y="651"/>
                    <a:pt x="1664" y="657"/>
                    <a:pt x="1708" y="657"/>
                  </a:cubicBezTo>
                  <a:cubicBezTo>
                    <a:pt x="1866" y="657"/>
                    <a:pt x="2005" y="588"/>
                    <a:pt x="2108" y="439"/>
                  </a:cubicBezTo>
                  <a:cubicBezTo>
                    <a:pt x="2144" y="391"/>
                    <a:pt x="2179" y="355"/>
                    <a:pt x="2215" y="320"/>
                  </a:cubicBezTo>
                  <a:cubicBezTo>
                    <a:pt x="2298" y="236"/>
                    <a:pt x="2406" y="177"/>
                    <a:pt x="2334" y="34"/>
                  </a:cubicBezTo>
                  <a:cubicBezTo>
                    <a:pt x="2291" y="13"/>
                    <a:pt x="2253" y="1"/>
                    <a:pt x="2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116563" y="2936310"/>
              <a:ext cx="31970" cy="43332"/>
            </a:xfrm>
            <a:custGeom>
              <a:avLst/>
              <a:gdLst/>
              <a:ahLst/>
              <a:cxnLst/>
              <a:rect l="l" t="t" r="r" b="b"/>
              <a:pathLst>
                <a:path w="1013" h="1373" extrusionOk="0">
                  <a:moveTo>
                    <a:pt x="1012" y="0"/>
                  </a:moveTo>
                  <a:lnTo>
                    <a:pt x="1012" y="0"/>
                  </a:lnTo>
                  <a:cubicBezTo>
                    <a:pt x="655" y="48"/>
                    <a:pt x="441" y="405"/>
                    <a:pt x="119" y="560"/>
                  </a:cubicBezTo>
                  <a:cubicBezTo>
                    <a:pt x="0" y="739"/>
                    <a:pt x="84" y="822"/>
                    <a:pt x="239" y="893"/>
                  </a:cubicBezTo>
                  <a:cubicBezTo>
                    <a:pt x="358" y="917"/>
                    <a:pt x="489" y="929"/>
                    <a:pt x="500" y="1072"/>
                  </a:cubicBezTo>
                  <a:cubicBezTo>
                    <a:pt x="528" y="1229"/>
                    <a:pt x="542" y="1372"/>
                    <a:pt x="641" y="1372"/>
                  </a:cubicBezTo>
                  <a:cubicBezTo>
                    <a:pt x="670" y="1372"/>
                    <a:pt x="705" y="1360"/>
                    <a:pt x="750" y="1334"/>
                  </a:cubicBezTo>
                  <a:cubicBezTo>
                    <a:pt x="929" y="1227"/>
                    <a:pt x="893" y="1060"/>
                    <a:pt x="739" y="941"/>
                  </a:cubicBezTo>
                  <a:cubicBezTo>
                    <a:pt x="489" y="739"/>
                    <a:pt x="548" y="572"/>
                    <a:pt x="750" y="405"/>
                  </a:cubicBezTo>
                  <a:cubicBezTo>
                    <a:pt x="893" y="298"/>
                    <a:pt x="953" y="155"/>
                    <a:pt x="10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27882" y="3056550"/>
              <a:ext cx="28593" cy="26226"/>
            </a:xfrm>
            <a:custGeom>
              <a:avLst/>
              <a:gdLst/>
              <a:ahLst/>
              <a:cxnLst/>
              <a:rect l="l" t="t" r="r" b="b"/>
              <a:pathLst>
                <a:path w="906" h="831" extrusionOk="0">
                  <a:moveTo>
                    <a:pt x="544" y="0"/>
                  </a:moveTo>
                  <a:cubicBezTo>
                    <a:pt x="469" y="0"/>
                    <a:pt x="391" y="45"/>
                    <a:pt x="310" y="119"/>
                  </a:cubicBezTo>
                  <a:cubicBezTo>
                    <a:pt x="271" y="159"/>
                    <a:pt x="234" y="174"/>
                    <a:pt x="199" y="174"/>
                  </a:cubicBezTo>
                  <a:cubicBezTo>
                    <a:pt x="148" y="174"/>
                    <a:pt x="102" y="143"/>
                    <a:pt x="60" y="108"/>
                  </a:cubicBezTo>
                  <a:cubicBezTo>
                    <a:pt x="36" y="155"/>
                    <a:pt x="24" y="203"/>
                    <a:pt x="12" y="250"/>
                  </a:cubicBezTo>
                  <a:cubicBezTo>
                    <a:pt x="1" y="310"/>
                    <a:pt x="1" y="358"/>
                    <a:pt x="24" y="417"/>
                  </a:cubicBezTo>
                  <a:cubicBezTo>
                    <a:pt x="120" y="620"/>
                    <a:pt x="191" y="786"/>
                    <a:pt x="417" y="810"/>
                  </a:cubicBezTo>
                  <a:cubicBezTo>
                    <a:pt x="458" y="820"/>
                    <a:pt x="501" y="830"/>
                    <a:pt x="542" y="830"/>
                  </a:cubicBezTo>
                  <a:cubicBezTo>
                    <a:pt x="597" y="830"/>
                    <a:pt x="650" y="812"/>
                    <a:pt x="691" y="751"/>
                  </a:cubicBezTo>
                  <a:cubicBezTo>
                    <a:pt x="905" y="584"/>
                    <a:pt x="905" y="393"/>
                    <a:pt x="774" y="167"/>
                  </a:cubicBezTo>
                  <a:cubicBezTo>
                    <a:pt x="701" y="50"/>
                    <a:pt x="624" y="0"/>
                    <a:pt x="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152256" y="2923023"/>
              <a:ext cx="38345" cy="25721"/>
            </a:xfrm>
            <a:custGeom>
              <a:avLst/>
              <a:gdLst/>
              <a:ahLst/>
              <a:cxnLst/>
              <a:rect l="l" t="t" r="r" b="b"/>
              <a:pathLst>
                <a:path w="1215" h="815" extrusionOk="0">
                  <a:moveTo>
                    <a:pt x="634" y="1"/>
                  </a:moveTo>
                  <a:cubicBezTo>
                    <a:pt x="570" y="1"/>
                    <a:pt x="505" y="9"/>
                    <a:pt x="441" y="52"/>
                  </a:cubicBezTo>
                  <a:lnTo>
                    <a:pt x="0" y="326"/>
                  </a:lnTo>
                  <a:lnTo>
                    <a:pt x="0" y="445"/>
                  </a:lnTo>
                  <a:cubicBezTo>
                    <a:pt x="143" y="588"/>
                    <a:pt x="310" y="695"/>
                    <a:pt x="524" y="802"/>
                  </a:cubicBezTo>
                  <a:cubicBezTo>
                    <a:pt x="786" y="683"/>
                    <a:pt x="1215" y="814"/>
                    <a:pt x="1120" y="207"/>
                  </a:cubicBezTo>
                  <a:cubicBezTo>
                    <a:pt x="1024" y="64"/>
                    <a:pt x="905" y="5"/>
                    <a:pt x="762" y="5"/>
                  </a:cubicBezTo>
                  <a:cubicBezTo>
                    <a:pt x="720" y="5"/>
                    <a:pt x="677" y="1"/>
                    <a:pt x="6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54549" y="3158454"/>
              <a:ext cx="24080" cy="32254"/>
            </a:xfrm>
            <a:custGeom>
              <a:avLst/>
              <a:gdLst/>
              <a:ahLst/>
              <a:cxnLst/>
              <a:rect l="l" t="t" r="r" b="b"/>
              <a:pathLst>
                <a:path w="763" h="1022" extrusionOk="0">
                  <a:moveTo>
                    <a:pt x="169" y="0"/>
                  </a:moveTo>
                  <a:cubicBezTo>
                    <a:pt x="103" y="0"/>
                    <a:pt x="48" y="52"/>
                    <a:pt x="1" y="153"/>
                  </a:cubicBezTo>
                  <a:cubicBezTo>
                    <a:pt x="144" y="439"/>
                    <a:pt x="25" y="903"/>
                    <a:pt x="429" y="1022"/>
                  </a:cubicBezTo>
                  <a:cubicBezTo>
                    <a:pt x="501" y="903"/>
                    <a:pt x="715" y="974"/>
                    <a:pt x="763" y="784"/>
                  </a:cubicBezTo>
                  <a:cubicBezTo>
                    <a:pt x="763" y="736"/>
                    <a:pt x="763" y="700"/>
                    <a:pt x="739" y="677"/>
                  </a:cubicBezTo>
                  <a:cubicBezTo>
                    <a:pt x="608" y="486"/>
                    <a:pt x="525" y="260"/>
                    <a:pt x="346" y="93"/>
                  </a:cubicBezTo>
                  <a:cubicBezTo>
                    <a:pt x="279" y="31"/>
                    <a:pt x="220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51172" y="3133207"/>
              <a:ext cx="27457" cy="46614"/>
            </a:xfrm>
            <a:custGeom>
              <a:avLst/>
              <a:gdLst/>
              <a:ahLst/>
              <a:cxnLst/>
              <a:rect l="l" t="t" r="r" b="b"/>
              <a:pathLst>
                <a:path w="870" h="1477" extrusionOk="0">
                  <a:moveTo>
                    <a:pt x="239" y="0"/>
                  </a:moveTo>
                  <a:lnTo>
                    <a:pt x="239" y="0"/>
                  </a:lnTo>
                  <a:cubicBezTo>
                    <a:pt x="250" y="386"/>
                    <a:pt x="413" y="717"/>
                    <a:pt x="58" y="717"/>
                  </a:cubicBezTo>
                  <a:cubicBezTo>
                    <a:pt x="40" y="717"/>
                    <a:pt x="21" y="716"/>
                    <a:pt x="1" y="715"/>
                  </a:cubicBezTo>
                  <a:lnTo>
                    <a:pt x="1" y="715"/>
                  </a:lnTo>
                  <a:cubicBezTo>
                    <a:pt x="25" y="786"/>
                    <a:pt x="72" y="881"/>
                    <a:pt x="108" y="953"/>
                  </a:cubicBezTo>
                  <a:cubicBezTo>
                    <a:pt x="156" y="937"/>
                    <a:pt x="199" y="930"/>
                    <a:pt x="238" y="930"/>
                  </a:cubicBezTo>
                  <a:cubicBezTo>
                    <a:pt x="550" y="930"/>
                    <a:pt x="616" y="1382"/>
                    <a:pt x="870" y="1477"/>
                  </a:cubicBezTo>
                  <a:cubicBezTo>
                    <a:pt x="822" y="953"/>
                    <a:pt x="548" y="548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92515" y="2966007"/>
              <a:ext cx="21082" cy="30455"/>
            </a:xfrm>
            <a:custGeom>
              <a:avLst/>
              <a:gdLst/>
              <a:ahLst/>
              <a:cxnLst/>
              <a:rect l="l" t="t" r="r" b="b"/>
              <a:pathLst>
                <a:path w="668" h="965" extrusionOk="0">
                  <a:moveTo>
                    <a:pt x="465" y="0"/>
                  </a:moveTo>
                  <a:cubicBezTo>
                    <a:pt x="405" y="12"/>
                    <a:pt x="358" y="36"/>
                    <a:pt x="334" y="71"/>
                  </a:cubicBezTo>
                  <a:cubicBezTo>
                    <a:pt x="298" y="119"/>
                    <a:pt x="250" y="179"/>
                    <a:pt x="227" y="226"/>
                  </a:cubicBezTo>
                  <a:cubicBezTo>
                    <a:pt x="227" y="333"/>
                    <a:pt x="536" y="393"/>
                    <a:pt x="274" y="524"/>
                  </a:cubicBezTo>
                  <a:cubicBezTo>
                    <a:pt x="0" y="655"/>
                    <a:pt x="60" y="786"/>
                    <a:pt x="215" y="964"/>
                  </a:cubicBezTo>
                  <a:cubicBezTo>
                    <a:pt x="250" y="929"/>
                    <a:pt x="286" y="881"/>
                    <a:pt x="334" y="822"/>
                  </a:cubicBezTo>
                  <a:cubicBezTo>
                    <a:pt x="345" y="822"/>
                    <a:pt x="356" y="822"/>
                    <a:pt x="367" y="822"/>
                  </a:cubicBezTo>
                  <a:cubicBezTo>
                    <a:pt x="590" y="822"/>
                    <a:pt x="650" y="703"/>
                    <a:pt x="548" y="452"/>
                  </a:cubicBezTo>
                  <a:cubicBezTo>
                    <a:pt x="596" y="369"/>
                    <a:pt x="631" y="286"/>
                    <a:pt x="667" y="202"/>
                  </a:cubicBezTo>
                  <a:cubicBezTo>
                    <a:pt x="655" y="71"/>
                    <a:pt x="572" y="12"/>
                    <a:pt x="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277262" y="3017101"/>
              <a:ext cx="21555" cy="18810"/>
            </a:xfrm>
            <a:custGeom>
              <a:avLst/>
              <a:gdLst/>
              <a:ahLst/>
              <a:cxnLst/>
              <a:rect l="l" t="t" r="r" b="b"/>
              <a:pathLst>
                <a:path w="683" h="596" extrusionOk="0">
                  <a:moveTo>
                    <a:pt x="308" y="0"/>
                  </a:moveTo>
                  <a:cubicBezTo>
                    <a:pt x="195" y="0"/>
                    <a:pt x="98" y="68"/>
                    <a:pt x="40" y="262"/>
                  </a:cubicBezTo>
                  <a:cubicBezTo>
                    <a:pt x="1" y="403"/>
                    <a:pt x="23" y="442"/>
                    <a:pt x="70" y="442"/>
                  </a:cubicBezTo>
                  <a:cubicBezTo>
                    <a:pt x="130" y="442"/>
                    <a:pt x="230" y="378"/>
                    <a:pt x="293" y="378"/>
                  </a:cubicBezTo>
                  <a:cubicBezTo>
                    <a:pt x="331" y="378"/>
                    <a:pt x="356" y="401"/>
                    <a:pt x="350" y="477"/>
                  </a:cubicBezTo>
                  <a:cubicBezTo>
                    <a:pt x="338" y="524"/>
                    <a:pt x="350" y="560"/>
                    <a:pt x="373" y="596"/>
                  </a:cubicBezTo>
                  <a:lnTo>
                    <a:pt x="445" y="596"/>
                  </a:lnTo>
                  <a:cubicBezTo>
                    <a:pt x="611" y="477"/>
                    <a:pt x="683" y="334"/>
                    <a:pt x="611" y="107"/>
                  </a:cubicBezTo>
                  <a:cubicBezTo>
                    <a:pt x="508" y="48"/>
                    <a:pt x="403" y="0"/>
                    <a:pt x="3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54549" y="3006560"/>
              <a:ext cx="18463" cy="21966"/>
            </a:xfrm>
            <a:custGeom>
              <a:avLst/>
              <a:gdLst/>
              <a:ahLst/>
              <a:cxnLst/>
              <a:rect l="l" t="t" r="r" b="b"/>
              <a:pathLst>
                <a:path w="585" h="696" extrusionOk="0">
                  <a:moveTo>
                    <a:pt x="322" y="1"/>
                  </a:moveTo>
                  <a:cubicBezTo>
                    <a:pt x="144" y="96"/>
                    <a:pt x="72" y="299"/>
                    <a:pt x="1" y="489"/>
                  </a:cubicBezTo>
                  <a:cubicBezTo>
                    <a:pt x="127" y="616"/>
                    <a:pt x="282" y="695"/>
                    <a:pt x="465" y="695"/>
                  </a:cubicBezTo>
                  <a:cubicBezTo>
                    <a:pt x="488" y="695"/>
                    <a:pt x="512" y="694"/>
                    <a:pt x="537" y="691"/>
                  </a:cubicBezTo>
                  <a:cubicBezTo>
                    <a:pt x="560" y="632"/>
                    <a:pt x="584" y="572"/>
                    <a:pt x="572" y="537"/>
                  </a:cubicBezTo>
                  <a:cubicBezTo>
                    <a:pt x="537" y="322"/>
                    <a:pt x="501" y="120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4711" y="3000564"/>
              <a:ext cx="19567" cy="23702"/>
            </a:xfrm>
            <a:custGeom>
              <a:avLst/>
              <a:gdLst/>
              <a:ahLst/>
              <a:cxnLst/>
              <a:rect l="l" t="t" r="r" b="b"/>
              <a:pathLst>
                <a:path w="620" h="751" extrusionOk="0">
                  <a:moveTo>
                    <a:pt x="143" y="0"/>
                  </a:moveTo>
                  <a:cubicBezTo>
                    <a:pt x="96" y="48"/>
                    <a:pt x="48" y="108"/>
                    <a:pt x="0" y="167"/>
                  </a:cubicBezTo>
                  <a:cubicBezTo>
                    <a:pt x="48" y="381"/>
                    <a:pt x="60" y="584"/>
                    <a:pt x="215" y="750"/>
                  </a:cubicBezTo>
                  <a:cubicBezTo>
                    <a:pt x="238" y="750"/>
                    <a:pt x="262" y="739"/>
                    <a:pt x="286" y="739"/>
                  </a:cubicBezTo>
                  <a:cubicBezTo>
                    <a:pt x="393" y="667"/>
                    <a:pt x="512" y="620"/>
                    <a:pt x="584" y="500"/>
                  </a:cubicBezTo>
                  <a:cubicBezTo>
                    <a:pt x="619" y="405"/>
                    <a:pt x="619" y="334"/>
                    <a:pt x="560" y="262"/>
                  </a:cubicBezTo>
                  <a:cubicBezTo>
                    <a:pt x="543" y="264"/>
                    <a:pt x="526" y="265"/>
                    <a:pt x="510" y="265"/>
                  </a:cubicBezTo>
                  <a:cubicBezTo>
                    <a:pt x="337" y="265"/>
                    <a:pt x="230" y="153"/>
                    <a:pt x="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105675" y="2953415"/>
              <a:ext cx="18810" cy="19757"/>
            </a:xfrm>
            <a:custGeom>
              <a:avLst/>
              <a:gdLst/>
              <a:ahLst/>
              <a:cxnLst/>
              <a:rect l="l" t="t" r="r" b="b"/>
              <a:pathLst>
                <a:path w="596" h="626" extrusionOk="0">
                  <a:moveTo>
                    <a:pt x="446" y="1"/>
                  </a:moveTo>
                  <a:cubicBezTo>
                    <a:pt x="394" y="1"/>
                    <a:pt x="364" y="51"/>
                    <a:pt x="333" y="101"/>
                  </a:cubicBezTo>
                  <a:cubicBezTo>
                    <a:pt x="250" y="268"/>
                    <a:pt x="12" y="232"/>
                    <a:pt x="0" y="459"/>
                  </a:cubicBezTo>
                  <a:cubicBezTo>
                    <a:pt x="72" y="518"/>
                    <a:pt x="167" y="566"/>
                    <a:pt x="250" y="625"/>
                  </a:cubicBezTo>
                  <a:cubicBezTo>
                    <a:pt x="333" y="578"/>
                    <a:pt x="381" y="530"/>
                    <a:pt x="476" y="482"/>
                  </a:cubicBezTo>
                  <a:cubicBezTo>
                    <a:pt x="498" y="499"/>
                    <a:pt x="515" y="508"/>
                    <a:pt x="532" y="508"/>
                  </a:cubicBezTo>
                  <a:cubicBezTo>
                    <a:pt x="551" y="508"/>
                    <a:pt x="570" y="496"/>
                    <a:pt x="595" y="470"/>
                  </a:cubicBezTo>
                  <a:lnTo>
                    <a:pt x="595" y="351"/>
                  </a:lnTo>
                  <a:cubicBezTo>
                    <a:pt x="548" y="256"/>
                    <a:pt x="524" y="125"/>
                    <a:pt x="476" y="6"/>
                  </a:cubicBezTo>
                  <a:cubicBezTo>
                    <a:pt x="465" y="2"/>
                    <a:pt x="455" y="1"/>
                    <a:pt x="4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176683" y="2915638"/>
              <a:ext cx="17674" cy="13287"/>
            </a:xfrm>
            <a:custGeom>
              <a:avLst/>
              <a:gdLst/>
              <a:ahLst/>
              <a:cxnLst/>
              <a:rect l="l" t="t" r="r" b="b"/>
              <a:pathLst>
                <a:path w="560" h="421" extrusionOk="0">
                  <a:moveTo>
                    <a:pt x="560" y="1"/>
                  </a:moveTo>
                  <a:cubicBezTo>
                    <a:pt x="465" y="1"/>
                    <a:pt x="334" y="12"/>
                    <a:pt x="227" y="36"/>
                  </a:cubicBezTo>
                  <a:cubicBezTo>
                    <a:pt x="131" y="120"/>
                    <a:pt x="36" y="167"/>
                    <a:pt x="0" y="286"/>
                  </a:cubicBezTo>
                  <a:cubicBezTo>
                    <a:pt x="50" y="403"/>
                    <a:pt x="130" y="421"/>
                    <a:pt x="213" y="421"/>
                  </a:cubicBezTo>
                  <a:cubicBezTo>
                    <a:pt x="249" y="421"/>
                    <a:pt x="286" y="417"/>
                    <a:pt x="322" y="417"/>
                  </a:cubicBezTo>
                  <a:cubicBezTo>
                    <a:pt x="405" y="274"/>
                    <a:pt x="489" y="143"/>
                    <a:pt x="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60956" y="3000185"/>
              <a:ext cx="54504" cy="86506"/>
            </a:xfrm>
            <a:custGeom>
              <a:avLst/>
              <a:gdLst/>
              <a:ahLst/>
              <a:cxnLst/>
              <a:rect l="l" t="t" r="r" b="b"/>
              <a:pathLst>
                <a:path w="1727" h="2741" extrusionOk="0">
                  <a:moveTo>
                    <a:pt x="1239" y="0"/>
                  </a:moveTo>
                  <a:cubicBezTo>
                    <a:pt x="1151" y="218"/>
                    <a:pt x="1026" y="309"/>
                    <a:pt x="867" y="309"/>
                  </a:cubicBezTo>
                  <a:cubicBezTo>
                    <a:pt x="809" y="309"/>
                    <a:pt x="746" y="297"/>
                    <a:pt x="679" y="274"/>
                  </a:cubicBezTo>
                  <a:cubicBezTo>
                    <a:pt x="655" y="358"/>
                    <a:pt x="655" y="441"/>
                    <a:pt x="655" y="524"/>
                  </a:cubicBezTo>
                  <a:cubicBezTo>
                    <a:pt x="560" y="608"/>
                    <a:pt x="405" y="643"/>
                    <a:pt x="334" y="774"/>
                  </a:cubicBezTo>
                  <a:lnTo>
                    <a:pt x="334" y="893"/>
                  </a:lnTo>
                  <a:cubicBezTo>
                    <a:pt x="500" y="1167"/>
                    <a:pt x="655" y="1441"/>
                    <a:pt x="203" y="1548"/>
                  </a:cubicBezTo>
                  <a:cubicBezTo>
                    <a:pt x="119" y="1584"/>
                    <a:pt x="48" y="1644"/>
                    <a:pt x="96" y="1727"/>
                  </a:cubicBezTo>
                  <a:cubicBezTo>
                    <a:pt x="274" y="2072"/>
                    <a:pt x="0" y="2370"/>
                    <a:pt x="24" y="2679"/>
                  </a:cubicBezTo>
                  <a:cubicBezTo>
                    <a:pt x="82" y="2722"/>
                    <a:pt x="135" y="2741"/>
                    <a:pt x="185" y="2741"/>
                  </a:cubicBezTo>
                  <a:cubicBezTo>
                    <a:pt x="287" y="2741"/>
                    <a:pt x="372" y="2661"/>
                    <a:pt x="453" y="2548"/>
                  </a:cubicBezTo>
                  <a:cubicBezTo>
                    <a:pt x="496" y="2495"/>
                    <a:pt x="539" y="2474"/>
                    <a:pt x="583" y="2474"/>
                  </a:cubicBezTo>
                  <a:cubicBezTo>
                    <a:pt x="719" y="2474"/>
                    <a:pt x="859" y="2672"/>
                    <a:pt x="999" y="2672"/>
                  </a:cubicBezTo>
                  <a:cubicBezTo>
                    <a:pt x="1063" y="2672"/>
                    <a:pt x="1127" y="2632"/>
                    <a:pt x="1191" y="2513"/>
                  </a:cubicBezTo>
                  <a:cubicBezTo>
                    <a:pt x="1036" y="2429"/>
                    <a:pt x="810" y="2513"/>
                    <a:pt x="738" y="2275"/>
                  </a:cubicBezTo>
                  <a:cubicBezTo>
                    <a:pt x="643" y="1977"/>
                    <a:pt x="1000" y="2156"/>
                    <a:pt x="1012" y="1953"/>
                  </a:cubicBezTo>
                  <a:cubicBezTo>
                    <a:pt x="1036" y="1846"/>
                    <a:pt x="1096" y="1763"/>
                    <a:pt x="1119" y="1667"/>
                  </a:cubicBezTo>
                  <a:cubicBezTo>
                    <a:pt x="1119" y="1548"/>
                    <a:pt x="1060" y="1477"/>
                    <a:pt x="1000" y="1405"/>
                  </a:cubicBezTo>
                  <a:lnTo>
                    <a:pt x="1000" y="1286"/>
                  </a:lnTo>
                  <a:cubicBezTo>
                    <a:pt x="1053" y="1128"/>
                    <a:pt x="1116" y="1007"/>
                    <a:pt x="1271" y="1007"/>
                  </a:cubicBezTo>
                  <a:cubicBezTo>
                    <a:pt x="1290" y="1007"/>
                    <a:pt x="1311" y="1009"/>
                    <a:pt x="1334" y="1013"/>
                  </a:cubicBezTo>
                  <a:cubicBezTo>
                    <a:pt x="1405" y="977"/>
                    <a:pt x="1477" y="941"/>
                    <a:pt x="1548" y="893"/>
                  </a:cubicBezTo>
                  <a:cubicBezTo>
                    <a:pt x="1727" y="739"/>
                    <a:pt x="1596" y="560"/>
                    <a:pt x="1572" y="381"/>
                  </a:cubicBezTo>
                  <a:cubicBezTo>
                    <a:pt x="1465" y="262"/>
                    <a:pt x="1346" y="120"/>
                    <a:pt x="1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122938" y="3040770"/>
              <a:ext cx="65424" cy="47372"/>
            </a:xfrm>
            <a:custGeom>
              <a:avLst/>
              <a:gdLst/>
              <a:ahLst/>
              <a:cxnLst/>
              <a:rect l="l" t="t" r="r" b="b"/>
              <a:pathLst>
                <a:path w="2073" h="1501" extrusionOk="0">
                  <a:moveTo>
                    <a:pt x="1596" y="0"/>
                  </a:moveTo>
                  <a:cubicBezTo>
                    <a:pt x="1406" y="0"/>
                    <a:pt x="1406" y="108"/>
                    <a:pt x="1477" y="250"/>
                  </a:cubicBezTo>
                  <a:cubicBezTo>
                    <a:pt x="1370" y="477"/>
                    <a:pt x="1191" y="500"/>
                    <a:pt x="989" y="560"/>
                  </a:cubicBezTo>
                  <a:cubicBezTo>
                    <a:pt x="938" y="575"/>
                    <a:pt x="885" y="581"/>
                    <a:pt x="831" y="581"/>
                  </a:cubicBezTo>
                  <a:cubicBezTo>
                    <a:pt x="691" y="581"/>
                    <a:pt x="545" y="543"/>
                    <a:pt x="404" y="543"/>
                  </a:cubicBezTo>
                  <a:cubicBezTo>
                    <a:pt x="260" y="543"/>
                    <a:pt x="122" y="582"/>
                    <a:pt x="1" y="739"/>
                  </a:cubicBezTo>
                  <a:cubicBezTo>
                    <a:pt x="81" y="831"/>
                    <a:pt x="161" y="853"/>
                    <a:pt x="243" y="853"/>
                  </a:cubicBezTo>
                  <a:cubicBezTo>
                    <a:pt x="319" y="853"/>
                    <a:pt x="397" y="834"/>
                    <a:pt x="477" y="834"/>
                  </a:cubicBezTo>
                  <a:cubicBezTo>
                    <a:pt x="486" y="833"/>
                    <a:pt x="494" y="833"/>
                    <a:pt x="503" y="833"/>
                  </a:cubicBezTo>
                  <a:cubicBezTo>
                    <a:pt x="675" y="833"/>
                    <a:pt x="743" y="950"/>
                    <a:pt x="584" y="1131"/>
                  </a:cubicBezTo>
                  <a:cubicBezTo>
                    <a:pt x="513" y="1215"/>
                    <a:pt x="453" y="1298"/>
                    <a:pt x="453" y="1429"/>
                  </a:cubicBezTo>
                  <a:cubicBezTo>
                    <a:pt x="453" y="1453"/>
                    <a:pt x="465" y="1477"/>
                    <a:pt x="477" y="1501"/>
                  </a:cubicBezTo>
                  <a:cubicBezTo>
                    <a:pt x="691" y="1501"/>
                    <a:pt x="882" y="1441"/>
                    <a:pt x="1037" y="1251"/>
                  </a:cubicBezTo>
                  <a:cubicBezTo>
                    <a:pt x="1180" y="1060"/>
                    <a:pt x="1465" y="1120"/>
                    <a:pt x="1584" y="858"/>
                  </a:cubicBezTo>
                  <a:lnTo>
                    <a:pt x="1703" y="858"/>
                  </a:lnTo>
                  <a:cubicBezTo>
                    <a:pt x="1811" y="727"/>
                    <a:pt x="1930" y="608"/>
                    <a:pt x="2037" y="500"/>
                  </a:cubicBezTo>
                  <a:cubicBezTo>
                    <a:pt x="2072" y="131"/>
                    <a:pt x="1715" y="191"/>
                    <a:pt x="1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201110" y="2972760"/>
              <a:ext cx="47372" cy="41880"/>
            </a:xfrm>
            <a:custGeom>
              <a:avLst/>
              <a:gdLst/>
              <a:ahLst/>
              <a:cxnLst/>
              <a:rect l="l" t="t" r="r" b="b"/>
              <a:pathLst>
                <a:path w="1501" h="1327" extrusionOk="0">
                  <a:moveTo>
                    <a:pt x="655" y="0"/>
                  </a:moveTo>
                  <a:cubicBezTo>
                    <a:pt x="369" y="60"/>
                    <a:pt x="119" y="179"/>
                    <a:pt x="0" y="500"/>
                  </a:cubicBezTo>
                  <a:cubicBezTo>
                    <a:pt x="64" y="737"/>
                    <a:pt x="134" y="966"/>
                    <a:pt x="328" y="966"/>
                  </a:cubicBezTo>
                  <a:cubicBezTo>
                    <a:pt x="389" y="966"/>
                    <a:pt x="461" y="944"/>
                    <a:pt x="548" y="893"/>
                  </a:cubicBezTo>
                  <a:cubicBezTo>
                    <a:pt x="574" y="860"/>
                    <a:pt x="594" y="835"/>
                    <a:pt x="613" y="835"/>
                  </a:cubicBezTo>
                  <a:cubicBezTo>
                    <a:pt x="629" y="835"/>
                    <a:pt x="646" y="851"/>
                    <a:pt x="667" y="893"/>
                  </a:cubicBezTo>
                  <a:cubicBezTo>
                    <a:pt x="760" y="1184"/>
                    <a:pt x="822" y="1327"/>
                    <a:pt x="928" y="1327"/>
                  </a:cubicBezTo>
                  <a:cubicBezTo>
                    <a:pt x="1040" y="1327"/>
                    <a:pt x="1202" y="1169"/>
                    <a:pt x="1500" y="858"/>
                  </a:cubicBezTo>
                  <a:cubicBezTo>
                    <a:pt x="1274" y="774"/>
                    <a:pt x="1036" y="715"/>
                    <a:pt x="1000" y="381"/>
                  </a:cubicBezTo>
                  <a:cubicBezTo>
                    <a:pt x="1024" y="84"/>
                    <a:pt x="834" y="60"/>
                    <a:pt x="6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134204" y="3138162"/>
              <a:ext cx="53021" cy="30014"/>
            </a:xfrm>
            <a:custGeom>
              <a:avLst/>
              <a:gdLst/>
              <a:ahLst/>
              <a:cxnLst/>
              <a:rect l="l" t="t" r="r" b="b"/>
              <a:pathLst>
                <a:path w="1680" h="951" extrusionOk="0">
                  <a:moveTo>
                    <a:pt x="1355" y="1"/>
                  </a:moveTo>
                  <a:cubicBezTo>
                    <a:pt x="841" y="1"/>
                    <a:pt x="265" y="380"/>
                    <a:pt x="1" y="927"/>
                  </a:cubicBezTo>
                  <a:cubicBezTo>
                    <a:pt x="72" y="927"/>
                    <a:pt x="156" y="951"/>
                    <a:pt x="227" y="951"/>
                  </a:cubicBezTo>
                  <a:cubicBezTo>
                    <a:pt x="547" y="873"/>
                    <a:pt x="795" y="551"/>
                    <a:pt x="1142" y="551"/>
                  </a:cubicBezTo>
                  <a:cubicBezTo>
                    <a:pt x="1170" y="551"/>
                    <a:pt x="1198" y="553"/>
                    <a:pt x="1227" y="558"/>
                  </a:cubicBezTo>
                  <a:cubicBezTo>
                    <a:pt x="1239" y="236"/>
                    <a:pt x="1596" y="296"/>
                    <a:pt x="1680" y="58"/>
                  </a:cubicBezTo>
                  <a:cubicBezTo>
                    <a:pt x="1577" y="19"/>
                    <a:pt x="1468" y="1"/>
                    <a:pt x="13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154497" y="3004446"/>
              <a:ext cx="37998" cy="32507"/>
            </a:xfrm>
            <a:custGeom>
              <a:avLst/>
              <a:gdLst/>
              <a:ahLst/>
              <a:cxnLst/>
              <a:rect l="l" t="t" r="r" b="b"/>
              <a:pathLst>
                <a:path w="1204" h="1030" extrusionOk="0">
                  <a:moveTo>
                    <a:pt x="1026" y="1"/>
                  </a:moveTo>
                  <a:cubicBezTo>
                    <a:pt x="801" y="1"/>
                    <a:pt x="571" y="79"/>
                    <a:pt x="358" y="139"/>
                  </a:cubicBezTo>
                  <a:cubicBezTo>
                    <a:pt x="275" y="258"/>
                    <a:pt x="132" y="282"/>
                    <a:pt x="49" y="377"/>
                  </a:cubicBezTo>
                  <a:cubicBezTo>
                    <a:pt x="37" y="377"/>
                    <a:pt x="37" y="389"/>
                    <a:pt x="13" y="425"/>
                  </a:cubicBezTo>
                  <a:cubicBezTo>
                    <a:pt x="1" y="449"/>
                    <a:pt x="13" y="485"/>
                    <a:pt x="49" y="508"/>
                  </a:cubicBezTo>
                  <a:cubicBezTo>
                    <a:pt x="310" y="568"/>
                    <a:pt x="180" y="854"/>
                    <a:pt x="251" y="1020"/>
                  </a:cubicBezTo>
                  <a:cubicBezTo>
                    <a:pt x="274" y="1027"/>
                    <a:pt x="294" y="1030"/>
                    <a:pt x="311" y="1030"/>
                  </a:cubicBezTo>
                  <a:cubicBezTo>
                    <a:pt x="452" y="1030"/>
                    <a:pt x="403" y="833"/>
                    <a:pt x="477" y="758"/>
                  </a:cubicBezTo>
                  <a:cubicBezTo>
                    <a:pt x="691" y="568"/>
                    <a:pt x="1108" y="723"/>
                    <a:pt x="1144" y="258"/>
                  </a:cubicBezTo>
                  <a:cubicBezTo>
                    <a:pt x="1203" y="163"/>
                    <a:pt x="1203" y="92"/>
                    <a:pt x="1144" y="8"/>
                  </a:cubicBezTo>
                  <a:cubicBezTo>
                    <a:pt x="1105" y="3"/>
                    <a:pt x="1065" y="1"/>
                    <a:pt x="1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221781" y="2962693"/>
              <a:ext cx="37904" cy="27394"/>
            </a:xfrm>
            <a:custGeom>
              <a:avLst/>
              <a:gdLst/>
              <a:ahLst/>
              <a:cxnLst/>
              <a:rect l="l" t="t" r="r" b="b"/>
              <a:pathLst>
                <a:path w="1201" h="868" extrusionOk="0">
                  <a:moveTo>
                    <a:pt x="170" y="1"/>
                  </a:moveTo>
                  <a:cubicBezTo>
                    <a:pt x="149" y="1"/>
                    <a:pt x="131" y="16"/>
                    <a:pt x="119" y="45"/>
                  </a:cubicBezTo>
                  <a:cubicBezTo>
                    <a:pt x="72" y="129"/>
                    <a:pt x="48" y="212"/>
                    <a:pt x="0" y="296"/>
                  </a:cubicBezTo>
                  <a:cubicBezTo>
                    <a:pt x="119" y="426"/>
                    <a:pt x="226" y="557"/>
                    <a:pt x="345" y="688"/>
                  </a:cubicBezTo>
                  <a:cubicBezTo>
                    <a:pt x="395" y="638"/>
                    <a:pt x="437" y="619"/>
                    <a:pt x="473" y="619"/>
                  </a:cubicBezTo>
                  <a:cubicBezTo>
                    <a:pt x="592" y="619"/>
                    <a:pt x="653" y="830"/>
                    <a:pt x="762" y="867"/>
                  </a:cubicBezTo>
                  <a:cubicBezTo>
                    <a:pt x="1201" y="155"/>
                    <a:pt x="842" y="68"/>
                    <a:pt x="401" y="68"/>
                  </a:cubicBezTo>
                  <a:cubicBezTo>
                    <a:pt x="363" y="68"/>
                    <a:pt x="325" y="68"/>
                    <a:pt x="286" y="69"/>
                  </a:cubicBezTo>
                  <a:cubicBezTo>
                    <a:pt x="262" y="69"/>
                    <a:pt x="250" y="57"/>
                    <a:pt x="238" y="45"/>
                  </a:cubicBezTo>
                  <a:cubicBezTo>
                    <a:pt x="214" y="16"/>
                    <a:pt x="191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127451" y="3086405"/>
              <a:ext cx="24838" cy="36673"/>
            </a:xfrm>
            <a:custGeom>
              <a:avLst/>
              <a:gdLst/>
              <a:ahLst/>
              <a:cxnLst/>
              <a:rect l="l" t="t" r="r" b="b"/>
              <a:pathLst>
                <a:path w="787" h="1162" extrusionOk="0">
                  <a:moveTo>
                    <a:pt x="227" y="1"/>
                  </a:moveTo>
                  <a:cubicBezTo>
                    <a:pt x="191" y="1"/>
                    <a:pt x="155" y="19"/>
                    <a:pt x="120" y="55"/>
                  </a:cubicBezTo>
                  <a:cubicBezTo>
                    <a:pt x="84" y="340"/>
                    <a:pt x="36" y="638"/>
                    <a:pt x="13" y="924"/>
                  </a:cubicBezTo>
                  <a:cubicBezTo>
                    <a:pt x="1" y="1019"/>
                    <a:pt x="36" y="1126"/>
                    <a:pt x="144" y="1162"/>
                  </a:cubicBezTo>
                  <a:cubicBezTo>
                    <a:pt x="191" y="1162"/>
                    <a:pt x="251" y="1114"/>
                    <a:pt x="298" y="1102"/>
                  </a:cubicBezTo>
                  <a:cubicBezTo>
                    <a:pt x="155" y="745"/>
                    <a:pt x="786" y="424"/>
                    <a:pt x="334" y="55"/>
                  </a:cubicBezTo>
                  <a:cubicBezTo>
                    <a:pt x="298" y="19"/>
                    <a:pt x="263" y="1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42525" y="3080219"/>
              <a:ext cx="32349" cy="31592"/>
            </a:xfrm>
            <a:custGeom>
              <a:avLst/>
              <a:gdLst/>
              <a:ahLst/>
              <a:cxnLst/>
              <a:rect l="l" t="t" r="r" b="b"/>
              <a:pathLst>
                <a:path w="1025" h="1001" extrusionOk="0">
                  <a:moveTo>
                    <a:pt x="1025" y="1"/>
                  </a:moveTo>
                  <a:lnTo>
                    <a:pt x="1025" y="1"/>
                  </a:lnTo>
                  <a:cubicBezTo>
                    <a:pt x="882" y="48"/>
                    <a:pt x="739" y="84"/>
                    <a:pt x="584" y="131"/>
                  </a:cubicBezTo>
                  <a:cubicBezTo>
                    <a:pt x="572" y="310"/>
                    <a:pt x="489" y="441"/>
                    <a:pt x="322" y="501"/>
                  </a:cubicBezTo>
                  <a:lnTo>
                    <a:pt x="1" y="1001"/>
                  </a:lnTo>
                  <a:cubicBezTo>
                    <a:pt x="525" y="905"/>
                    <a:pt x="870" y="596"/>
                    <a:pt x="10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187949" y="2988540"/>
              <a:ext cx="30455" cy="26700"/>
            </a:xfrm>
            <a:custGeom>
              <a:avLst/>
              <a:gdLst/>
              <a:ahLst/>
              <a:cxnLst/>
              <a:rect l="l" t="t" r="r" b="b"/>
              <a:pathLst>
                <a:path w="965" h="846" extrusionOk="0">
                  <a:moveTo>
                    <a:pt x="417" y="0"/>
                  </a:moveTo>
                  <a:cubicBezTo>
                    <a:pt x="370" y="108"/>
                    <a:pt x="286" y="119"/>
                    <a:pt x="191" y="119"/>
                  </a:cubicBezTo>
                  <a:cubicBezTo>
                    <a:pt x="1" y="191"/>
                    <a:pt x="227" y="417"/>
                    <a:pt x="84" y="500"/>
                  </a:cubicBezTo>
                  <a:lnTo>
                    <a:pt x="84" y="762"/>
                  </a:lnTo>
                  <a:cubicBezTo>
                    <a:pt x="346" y="512"/>
                    <a:pt x="786" y="846"/>
                    <a:pt x="965" y="369"/>
                  </a:cubicBezTo>
                  <a:lnTo>
                    <a:pt x="965" y="369"/>
                  </a:lnTo>
                  <a:cubicBezTo>
                    <a:pt x="932" y="378"/>
                    <a:pt x="902" y="382"/>
                    <a:pt x="873" y="382"/>
                  </a:cubicBezTo>
                  <a:cubicBezTo>
                    <a:pt x="656" y="382"/>
                    <a:pt x="565" y="158"/>
                    <a:pt x="4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29775" y="3120425"/>
              <a:ext cx="33832" cy="23702"/>
            </a:xfrm>
            <a:custGeom>
              <a:avLst/>
              <a:gdLst/>
              <a:ahLst/>
              <a:cxnLst/>
              <a:rect l="l" t="t" r="r" b="b"/>
              <a:pathLst>
                <a:path w="1072" h="751" extrusionOk="0">
                  <a:moveTo>
                    <a:pt x="393" y="0"/>
                  </a:moveTo>
                  <a:cubicBezTo>
                    <a:pt x="381" y="298"/>
                    <a:pt x="155" y="417"/>
                    <a:pt x="0" y="584"/>
                  </a:cubicBezTo>
                  <a:cubicBezTo>
                    <a:pt x="179" y="632"/>
                    <a:pt x="357" y="691"/>
                    <a:pt x="536" y="751"/>
                  </a:cubicBezTo>
                  <a:cubicBezTo>
                    <a:pt x="738" y="441"/>
                    <a:pt x="1072" y="108"/>
                    <a:pt x="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94030" y="3080219"/>
              <a:ext cx="30077" cy="22187"/>
            </a:xfrm>
            <a:custGeom>
              <a:avLst/>
              <a:gdLst/>
              <a:ahLst/>
              <a:cxnLst/>
              <a:rect l="l" t="t" r="r" b="b"/>
              <a:pathLst>
                <a:path w="953" h="703" extrusionOk="0">
                  <a:moveTo>
                    <a:pt x="607" y="1"/>
                  </a:moveTo>
                  <a:cubicBezTo>
                    <a:pt x="357" y="108"/>
                    <a:pt x="167" y="298"/>
                    <a:pt x="0" y="703"/>
                  </a:cubicBezTo>
                  <a:cubicBezTo>
                    <a:pt x="369" y="501"/>
                    <a:pt x="762" y="679"/>
                    <a:pt x="953" y="239"/>
                  </a:cubicBezTo>
                  <a:cubicBezTo>
                    <a:pt x="857" y="120"/>
                    <a:pt x="714" y="108"/>
                    <a:pt x="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211240" y="2920183"/>
              <a:ext cx="25216" cy="43963"/>
            </a:xfrm>
            <a:custGeom>
              <a:avLst/>
              <a:gdLst/>
              <a:ahLst/>
              <a:cxnLst/>
              <a:rect l="l" t="t" r="r" b="b"/>
              <a:pathLst>
                <a:path w="799" h="1393" extrusionOk="0">
                  <a:moveTo>
                    <a:pt x="226" y="0"/>
                  </a:moveTo>
                  <a:cubicBezTo>
                    <a:pt x="160" y="0"/>
                    <a:pt x="87" y="36"/>
                    <a:pt x="1" y="130"/>
                  </a:cubicBezTo>
                  <a:cubicBezTo>
                    <a:pt x="156" y="202"/>
                    <a:pt x="215" y="333"/>
                    <a:pt x="227" y="511"/>
                  </a:cubicBezTo>
                  <a:cubicBezTo>
                    <a:pt x="167" y="857"/>
                    <a:pt x="525" y="1047"/>
                    <a:pt x="453" y="1392"/>
                  </a:cubicBezTo>
                  <a:lnTo>
                    <a:pt x="572" y="1392"/>
                  </a:lnTo>
                  <a:cubicBezTo>
                    <a:pt x="798" y="1107"/>
                    <a:pt x="287" y="809"/>
                    <a:pt x="572" y="511"/>
                  </a:cubicBezTo>
                  <a:lnTo>
                    <a:pt x="572" y="261"/>
                  </a:lnTo>
                  <a:cubicBezTo>
                    <a:pt x="460" y="150"/>
                    <a:pt x="359" y="0"/>
                    <a:pt x="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186813" y="3112914"/>
              <a:ext cx="24459" cy="27457"/>
            </a:xfrm>
            <a:custGeom>
              <a:avLst/>
              <a:gdLst/>
              <a:ahLst/>
              <a:cxnLst/>
              <a:rect l="l" t="t" r="r" b="b"/>
              <a:pathLst>
                <a:path w="775" h="870" extrusionOk="0">
                  <a:moveTo>
                    <a:pt x="60" y="0"/>
                  </a:moveTo>
                  <a:lnTo>
                    <a:pt x="60" y="0"/>
                  </a:lnTo>
                  <a:cubicBezTo>
                    <a:pt x="477" y="358"/>
                    <a:pt x="60" y="596"/>
                    <a:pt x="1" y="870"/>
                  </a:cubicBezTo>
                  <a:cubicBezTo>
                    <a:pt x="299" y="715"/>
                    <a:pt x="632" y="619"/>
                    <a:pt x="775" y="227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256338" y="2958843"/>
              <a:ext cx="18431" cy="33485"/>
            </a:xfrm>
            <a:custGeom>
              <a:avLst/>
              <a:gdLst/>
              <a:ahLst/>
              <a:cxnLst/>
              <a:rect l="l" t="t" r="r" b="b"/>
              <a:pathLst>
                <a:path w="584" h="1061" extrusionOk="0">
                  <a:moveTo>
                    <a:pt x="489" y="1"/>
                  </a:moveTo>
                  <a:lnTo>
                    <a:pt x="489" y="1"/>
                  </a:lnTo>
                  <a:cubicBezTo>
                    <a:pt x="84" y="298"/>
                    <a:pt x="167" y="679"/>
                    <a:pt x="1" y="1060"/>
                  </a:cubicBezTo>
                  <a:cubicBezTo>
                    <a:pt x="584" y="858"/>
                    <a:pt x="286" y="406"/>
                    <a:pt x="4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113565" y="3075422"/>
              <a:ext cx="27836" cy="12340"/>
            </a:xfrm>
            <a:custGeom>
              <a:avLst/>
              <a:gdLst/>
              <a:ahLst/>
              <a:cxnLst/>
              <a:rect l="l" t="t" r="r" b="b"/>
              <a:pathLst>
                <a:path w="882" h="391" extrusionOk="0">
                  <a:moveTo>
                    <a:pt x="722" y="0"/>
                  </a:moveTo>
                  <a:cubicBezTo>
                    <a:pt x="481" y="0"/>
                    <a:pt x="244" y="129"/>
                    <a:pt x="0" y="129"/>
                  </a:cubicBezTo>
                  <a:cubicBezTo>
                    <a:pt x="60" y="295"/>
                    <a:pt x="167" y="391"/>
                    <a:pt x="334" y="391"/>
                  </a:cubicBezTo>
                  <a:cubicBezTo>
                    <a:pt x="369" y="331"/>
                    <a:pt x="405" y="301"/>
                    <a:pt x="441" y="301"/>
                  </a:cubicBezTo>
                  <a:cubicBezTo>
                    <a:pt x="476" y="301"/>
                    <a:pt x="512" y="331"/>
                    <a:pt x="548" y="391"/>
                  </a:cubicBezTo>
                  <a:lnTo>
                    <a:pt x="774" y="391"/>
                  </a:lnTo>
                  <a:cubicBezTo>
                    <a:pt x="810" y="272"/>
                    <a:pt x="845" y="129"/>
                    <a:pt x="881" y="22"/>
                  </a:cubicBezTo>
                  <a:cubicBezTo>
                    <a:pt x="828" y="7"/>
                    <a:pt x="775" y="0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186813" y="3024139"/>
              <a:ext cx="20325" cy="20041"/>
            </a:xfrm>
            <a:custGeom>
              <a:avLst/>
              <a:gdLst/>
              <a:ahLst/>
              <a:cxnLst/>
              <a:rect l="l" t="t" r="r" b="b"/>
              <a:pathLst>
                <a:path w="644" h="635" extrusionOk="0">
                  <a:moveTo>
                    <a:pt x="489" y="1"/>
                  </a:moveTo>
                  <a:cubicBezTo>
                    <a:pt x="477" y="1"/>
                    <a:pt x="465" y="2"/>
                    <a:pt x="453" y="3"/>
                  </a:cubicBezTo>
                  <a:cubicBezTo>
                    <a:pt x="203" y="51"/>
                    <a:pt x="84" y="242"/>
                    <a:pt x="48" y="515"/>
                  </a:cubicBezTo>
                  <a:cubicBezTo>
                    <a:pt x="37" y="551"/>
                    <a:pt x="25" y="587"/>
                    <a:pt x="1" y="635"/>
                  </a:cubicBezTo>
                  <a:cubicBezTo>
                    <a:pt x="84" y="599"/>
                    <a:pt x="168" y="599"/>
                    <a:pt x="215" y="539"/>
                  </a:cubicBezTo>
                  <a:cubicBezTo>
                    <a:pt x="310" y="349"/>
                    <a:pt x="644" y="492"/>
                    <a:pt x="644" y="170"/>
                  </a:cubicBezTo>
                  <a:cubicBezTo>
                    <a:pt x="644" y="37"/>
                    <a:pt x="565" y="1"/>
                    <a:pt x="4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162387" y="3073749"/>
              <a:ext cx="19599" cy="20419"/>
            </a:xfrm>
            <a:custGeom>
              <a:avLst/>
              <a:gdLst/>
              <a:ahLst/>
              <a:cxnLst/>
              <a:rect l="l" t="t" r="r" b="b"/>
              <a:pathLst>
                <a:path w="621" h="647" extrusionOk="0">
                  <a:moveTo>
                    <a:pt x="168" y="1"/>
                  </a:moveTo>
                  <a:cubicBezTo>
                    <a:pt x="81" y="1"/>
                    <a:pt x="58" y="62"/>
                    <a:pt x="1" y="206"/>
                  </a:cubicBezTo>
                  <a:cubicBezTo>
                    <a:pt x="108" y="456"/>
                    <a:pt x="394" y="396"/>
                    <a:pt x="513" y="646"/>
                  </a:cubicBezTo>
                  <a:cubicBezTo>
                    <a:pt x="620" y="384"/>
                    <a:pt x="513" y="229"/>
                    <a:pt x="453" y="75"/>
                  </a:cubicBezTo>
                  <a:cubicBezTo>
                    <a:pt x="312" y="27"/>
                    <a:pt x="226" y="1"/>
                    <a:pt x="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106780" y="3012209"/>
              <a:ext cx="18841" cy="19094"/>
            </a:xfrm>
            <a:custGeom>
              <a:avLst/>
              <a:gdLst/>
              <a:ahLst/>
              <a:cxnLst/>
              <a:rect l="l" t="t" r="r" b="b"/>
              <a:pathLst>
                <a:path w="597" h="605" extrusionOk="0">
                  <a:moveTo>
                    <a:pt x="120" y="0"/>
                  </a:moveTo>
                  <a:lnTo>
                    <a:pt x="120" y="0"/>
                  </a:lnTo>
                  <a:cubicBezTo>
                    <a:pt x="1" y="179"/>
                    <a:pt x="156" y="334"/>
                    <a:pt x="96" y="512"/>
                  </a:cubicBezTo>
                  <a:cubicBezTo>
                    <a:pt x="132" y="581"/>
                    <a:pt x="170" y="605"/>
                    <a:pt x="209" y="605"/>
                  </a:cubicBezTo>
                  <a:cubicBezTo>
                    <a:pt x="284" y="605"/>
                    <a:pt x="363" y="516"/>
                    <a:pt x="441" y="501"/>
                  </a:cubicBezTo>
                  <a:cubicBezTo>
                    <a:pt x="596" y="131"/>
                    <a:pt x="203" y="179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24505" y="3104204"/>
              <a:ext cx="16190" cy="13381"/>
            </a:xfrm>
            <a:custGeom>
              <a:avLst/>
              <a:gdLst/>
              <a:ahLst/>
              <a:cxnLst/>
              <a:rect l="l" t="t" r="r" b="b"/>
              <a:pathLst>
                <a:path w="513" h="424" extrusionOk="0">
                  <a:moveTo>
                    <a:pt x="432" y="0"/>
                  </a:moveTo>
                  <a:cubicBezTo>
                    <a:pt x="419" y="0"/>
                    <a:pt x="403" y="5"/>
                    <a:pt x="381" y="14"/>
                  </a:cubicBezTo>
                  <a:cubicBezTo>
                    <a:pt x="274" y="74"/>
                    <a:pt x="0" y="74"/>
                    <a:pt x="60" y="324"/>
                  </a:cubicBezTo>
                  <a:cubicBezTo>
                    <a:pt x="72" y="400"/>
                    <a:pt x="99" y="424"/>
                    <a:pt x="133" y="424"/>
                  </a:cubicBezTo>
                  <a:cubicBezTo>
                    <a:pt x="189" y="424"/>
                    <a:pt x="265" y="362"/>
                    <a:pt x="329" y="362"/>
                  </a:cubicBezTo>
                  <a:cubicBezTo>
                    <a:pt x="343" y="362"/>
                    <a:pt x="357" y="365"/>
                    <a:pt x="369" y="372"/>
                  </a:cubicBezTo>
                  <a:cubicBezTo>
                    <a:pt x="417" y="324"/>
                    <a:pt x="441" y="276"/>
                    <a:pt x="489" y="253"/>
                  </a:cubicBezTo>
                  <a:cubicBezTo>
                    <a:pt x="447" y="170"/>
                    <a:pt x="512" y="0"/>
                    <a:pt x="4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155633" y="3067816"/>
              <a:ext cx="21082" cy="12435"/>
            </a:xfrm>
            <a:custGeom>
              <a:avLst/>
              <a:gdLst/>
              <a:ahLst/>
              <a:cxnLst/>
              <a:rect l="l" t="t" r="r" b="b"/>
              <a:pathLst>
                <a:path w="668" h="394" extrusionOk="0">
                  <a:moveTo>
                    <a:pt x="548" y="1"/>
                  </a:moveTo>
                  <a:cubicBezTo>
                    <a:pt x="334" y="96"/>
                    <a:pt x="60" y="36"/>
                    <a:pt x="1" y="394"/>
                  </a:cubicBezTo>
                  <a:cubicBezTo>
                    <a:pt x="72" y="370"/>
                    <a:pt x="144" y="370"/>
                    <a:pt x="215" y="370"/>
                  </a:cubicBezTo>
                  <a:cubicBezTo>
                    <a:pt x="251" y="309"/>
                    <a:pt x="295" y="291"/>
                    <a:pt x="343" y="291"/>
                  </a:cubicBezTo>
                  <a:cubicBezTo>
                    <a:pt x="410" y="291"/>
                    <a:pt x="485" y="327"/>
                    <a:pt x="552" y="327"/>
                  </a:cubicBezTo>
                  <a:cubicBezTo>
                    <a:pt x="595" y="327"/>
                    <a:pt x="635" y="312"/>
                    <a:pt x="667" y="263"/>
                  </a:cubicBezTo>
                  <a:cubicBezTo>
                    <a:pt x="620" y="179"/>
                    <a:pt x="596" y="96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172927" y="3040392"/>
              <a:ext cx="22187" cy="15812"/>
            </a:xfrm>
            <a:custGeom>
              <a:avLst/>
              <a:gdLst/>
              <a:ahLst/>
              <a:cxnLst/>
              <a:rect l="l" t="t" r="r" b="b"/>
              <a:pathLst>
                <a:path w="703" h="501" extrusionOk="0">
                  <a:moveTo>
                    <a:pt x="0" y="0"/>
                  </a:moveTo>
                  <a:lnTo>
                    <a:pt x="0" y="0"/>
                  </a:lnTo>
                  <a:cubicBezTo>
                    <a:pt x="143" y="155"/>
                    <a:pt x="298" y="334"/>
                    <a:pt x="441" y="501"/>
                  </a:cubicBezTo>
                  <a:cubicBezTo>
                    <a:pt x="548" y="489"/>
                    <a:pt x="703" y="489"/>
                    <a:pt x="679" y="370"/>
                  </a:cubicBezTo>
                  <a:cubicBezTo>
                    <a:pt x="679" y="274"/>
                    <a:pt x="536" y="203"/>
                    <a:pt x="441" y="1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156390" y="3027989"/>
              <a:ext cx="16948" cy="19567"/>
            </a:xfrm>
            <a:custGeom>
              <a:avLst/>
              <a:gdLst/>
              <a:ahLst/>
              <a:cxnLst/>
              <a:rect l="l" t="t" r="r" b="b"/>
              <a:pathLst>
                <a:path w="537" h="620" extrusionOk="0">
                  <a:moveTo>
                    <a:pt x="417" y="1"/>
                  </a:moveTo>
                  <a:cubicBezTo>
                    <a:pt x="346" y="84"/>
                    <a:pt x="274" y="167"/>
                    <a:pt x="191" y="251"/>
                  </a:cubicBezTo>
                  <a:cubicBezTo>
                    <a:pt x="0" y="584"/>
                    <a:pt x="334" y="524"/>
                    <a:pt x="417" y="620"/>
                  </a:cubicBezTo>
                  <a:cubicBezTo>
                    <a:pt x="429" y="524"/>
                    <a:pt x="441" y="429"/>
                    <a:pt x="536" y="370"/>
                  </a:cubicBezTo>
                  <a:cubicBezTo>
                    <a:pt x="489" y="251"/>
                    <a:pt x="465" y="120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116184" y="3042632"/>
              <a:ext cx="15812" cy="13571"/>
            </a:xfrm>
            <a:custGeom>
              <a:avLst/>
              <a:gdLst/>
              <a:ahLst/>
              <a:cxnLst/>
              <a:rect l="l" t="t" r="r" b="b"/>
              <a:pathLst>
                <a:path w="501" h="430" extrusionOk="0">
                  <a:moveTo>
                    <a:pt x="501" y="1"/>
                  </a:moveTo>
                  <a:lnTo>
                    <a:pt x="501" y="1"/>
                  </a:lnTo>
                  <a:cubicBezTo>
                    <a:pt x="322" y="49"/>
                    <a:pt x="143" y="120"/>
                    <a:pt x="0" y="430"/>
                  </a:cubicBezTo>
                  <a:lnTo>
                    <a:pt x="0" y="430"/>
                  </a:lnTo>
                  <a:cubicBezTo>
                    <a:pt x="298" y="346"/>
                    <a:pt x="441" y="227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139696" y="3027926"/>
              <a:ext cx="12592" cy="9689"/>
            </a:xfrm>
            <a:custGeom>
              <a:avLst/>
              <a:gdLst/>
              <a:ahLst/>
              <a:cxnLst/>
              <a:rect l="l" t="t" r="r" b="b"/>
              <a:pathLst>
                <a:path w="399" h="307" extrusionOk="0">
                  <a:moveTo>
                    <a:pt x="254" y="0"/>
                  </a:moveTo>
                  <a:cubicBezTo>
                    <a:pt x="208" y="0"/>
                    <a:pt x="159" y="14"/>
                    <a:pt x="113" y="14"/>
                  </a:cubicBezTo>
                  <a:cubicBezTo>
                    <a:pt x="92" y="14"/>
                    <a:pt x="72" y="11"/>
                    <a:pt x="53" y="3"/>
                  </a:cubicBezTo>
                  <a:lnTo>
                    <a:pt x="53" y="3"/>
                  </a:lnTo>
                  <a:cubicBezTo>
                    <a:pt x="86" y="111"/>
                    <a:pt x="0" y="307"/>
                    <a:pt x="153" y="307"/>
                  </a:cubicBezTo>
                  <a:cubicBezTo>
                    <a:pt x="169" y="307"/>
                    <a:pt x="187" y="305"/>
                    <a:pt x="208" y="300"/>
                  </a:cubicBezTo>
                  <a:cubicBezTo>
                    <a:pt x="279" y="288"/>
                    <a:pt x="398" y="134"/>
                    <a:pt x="387" y="98"/>
                  </a:cubicBezTo>
                  <a:cubicBezTo>
                    <a:pt x="355" y="19"/>
                    <a:pt x="307" y="0"/>
                    <a:pt x="2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211240" y="3018584"/>
              <a:ext cx="9436" cy="12435"/>
            </a:xfrm>
            <a:custGeom>
              <a:avLst/>
              <a:gdLst/>
              <a:ahLst/>
              <a:cxnLst/>
              <a:rect l="l" t="t" r="r" b="b"/>
              <a:pathLst>
                <a:path w="299" h="394" extrusionOk="0">
                  <a:moveTo>
                    <a:pt x="48" y="1"/>
                  </a:moveTo>
                  <a:cubicBezTo>
                    <a:pt x="1" y="227"/>
                    <a:pt x="60" y="346"/>
                    <a:pt x="203" y="394"/>
                  </a:cubicBezTo>
                  <a:cubicBezTo>
                    <a:pt x="227" y="394"/>
                    <a:pt x="298" y="334"/>
                    <a:pt x="298" y="299"/>
                  </a:cubicBezTo>
                  <a:cubicBezTo>
                    <a:pt x="298" y="132"/>
                    <a:pt x="203" y="49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176683" y="3056171"/>
              <a:ext cx="10162" cy="11677"/>
            </a:xfrm>
            <a:custGeom>
              <a:avLst/>
              <a:gdLst/>
              <a:ahLst/>
              <a:cxnLst/>
              <a:rect l="l" t="t" r="r" b="b"/>
              <a:pathLst>
                <a:path w="322" h="37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19" y="12"/>
                    <a:pt x="0" y="120"/>
                    <a:pt x="0" y="370"/>
                  </a:cubicBezTo>
                  <a:cubicBezTo>
                    <a:pt x="227" y="370"/>
                    <a:pt x="310" y="227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238318" y="2946503"/>
              <a:ext cx="10068" cy="9815"/>
            </a:xfrm>
            <a:custGeom>
              <a:avLst/>
              <a:gdLst/>
              <a:ahLst/>
              <a:cxnLst/>
              <a:rect l="l" t="t" r="r" b="b"/>
              <a:pathLst>
                <a:path w="319" h="311" extrusionOk="0">
                  <a:moveTo>
                    <a:pt x="79" y="0"/>
                  </a:moveTo>
                  <a:cubicBezTo>
                    <a:pt x="56" y="0"/>
                    <a:pt x="29" y="3"/>
                    <a:pt x="0" y="11"/>
                  </a:cubicBezTo>
                  <a:cubicBezTo>
                    <a:pt x="36" y="142"/>
                    <a:pt x="36" y="273"/>
                    <a:pt x="202" y="308"/>
                  </a:cubicBezTo>
                  <a:cubicBezTo>
                    <a:pt x="210" y="310"/>
                    <a:pt x="218" y="311"/>
                    <a:pt x="225" y="311"/>
                  </a:cubicBezTo>
                  <a:cubicBezTo>
                    <a:pt x="276" y="311"/>
                    <a:pt x="318" y="276"/>
                    <a:pt x="298" y="213"/>
                  </a:cubicBezTo>
                  <a:cubicBezTo>
                    <a:pt x="257" y="102"/>
                    <a:pt x="209" y="0"/>
                    <a:pt x="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124453" y="3134154"/>
              <a:ext cx="9058" cy="8837"/>
            </a:xfrm>
            <a:custGeom>
              <a:avLst/>
              <a:gdLst/>
              <a:ahLst/>
              <a:cxnLst/>
              <a:rect l="l" t="t" r="r" b="b"/>
              <a:pathLst>
                <a:path w="287" h="280" extrusionOk="0">
                  <a:moveTo>
                    <a:pt x="166" y="1"/>
                  </a:moveTo>
                  <a:cubicBezTo>
                    <a:pt x="155" y="1"/>
                    <a:pt x="144" y="2"/>
                    <a:pt x="131" y="6"/>
                  </a:cubicBezTo>
                  <a:cubicBezTo>
                    <a:pt x="48" y="30"/>
                    <a:pt x="0" y="101"/>
                    <a:pt x="36" y="197"/>
                  </a:cubicBezTo>
                  <a:cubicBezTo>
                    <a:pt x="48" y="244"/>
                    <a:pt x="108" y="280"/>
                    <a:pt x="155" y="280"/>
                  </a:cubicBezTo>
                  <a:cubicBezTo>
                    <a:pt x="227" y="280"/>
                    <a:pt x="286" y="244"/>
                    <a:pt x="286" y="137"/>
                  </a:cubicBezTo>
                  <a:cubicBezTo>
                    <a:pt x="256" y="56"/>
                    <a:pt x="225" y="1"/>
                    <a:pt x="1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92515" y="3042569"/>
              <a:ext cx="10920" cy="9878"/>
            </a:xfrm>
            <a:custGeom>
              <a:avLst/>
              <a:gdLst/>
              <a:ahLst/>
              <a:cxnLst/>
              <a:rect l="l" t="t" r="r" b="b"/>
              <a:pathLst>
                <a:path w="346" h="313" extrusionOk="0">
                  <a:moveTo>
                    <a:pt x="230" y="0"/>
                  </a:moveTo>
                  <a:cubicBezTo>
                    <a:pt x="174" y="0"/>
                    <a:pt x="105" y="61"/>
                    <a:pt x="41" y="61"/>
                  </a:cubicBezTo>
                  <a:cubicBezTo>
                    <a:pt x="27" y="61"/>
                    <a:pt x="14" y="58"/>
                    <a:pt x="0" y="51"/>
                  </a:cubicBezTo>
                  <a:lnTo>
                    <a:pt x="0" y="51"/>
                  </a:lnTo>
                  <a:cubicBezTo>
                    <a:pt x="0" y="146"/>
                    <a:pt x="36" y="253"/>
                    <a:pt x="119" y="312"/>
                  </a:cubicBezTo>
                  <a:cubicBezTo>
                    <a:pt x="227" y="301"/>
                    <a:pt x="346" y="241"/>
                    <a:pt x="310" y="86"/>
                  </a:cubicBezTo>
                  <a:cubicBezTo>
                    <a:pt x="291" y="21"/>
                    <a:pt x="263" y="0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91126" y="3030671"/>
              <a:ext cx="11930" cy="9752"/>
            </a:xfrm>
            <a:custGeom>
              <a:avLst/>
              <a:gdLst/>
              <a:ahLst/>
              <a:cxnLst/>
              <a:rect l="l" t="t" r="r" b="b"/>
              <a:pathLst>
                <a:path w="378" h="309" extrusionOk="0">
                  <a:moveTo>
                    <a:pt x="181" y="0"/>
                  </a:moveTo>
                  <a:cubicBezTo>
                    <a:pt x="40" y="0"/>
                    <a:pt x="1" y="90"/>
                    <a:pt x="44" y="308"/>
                  </a:cubicBezTo>
                  <a:cubicBezTo>
                    <a:pt x="152" y="213"/>
                    <a:pt x="259" y="130"/>
                    <a:pt x="378" y="35"/>
                  </a:cubicBezTo>
                  <a:cubicBezTo>
                    <a:pt x="298" y="12"/>
                    <a:pt x="233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144745" y="3016343"/>
              <a:ext cx="10920" cy="8048"/>
            </a:xfrm>
            <a:custGeom>
              <a:avLst/>
              <a:gdLst/>
              <a:ahLst/>
              <a:cxnLst/>
              <a:rect l="l" t="t" r="r" b="b"/>
              <a:pathLst>
                <a:path w="346" h="255" extrusionOk="0">
                  <a:moveTo>
                    <a:pt x="346" y="0"/>
                  </a:moveTo>
                  <a:cubicBezTo>
                    <a:pt x="179" y="0"/>
                    <a:pt x="12" y="0"/>
                    <a:pt x="0" y="250"/>
                  </a:cubicBezTo>
                  <a:cubicBezTo>
                    <a:pt x="42" y="250"/>
                    <a:pt x="82" y="254"/>
                    <a:pt x="120" y="254"/>
                  </a:cubicBezTo>
                  <a:cubicBezTo>
                    <a:pt x="204" y="254"/>
                    <a:pt x="280" y="237"/>
                    <a:pt x="346" y="131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226452" y="3070057"/>
              <a:ext cx="6154" cy="6880"/>
            </a:xfrm>
            <a:custGeom>
              <a:avLst/>
              <a:gdLst/>
              <a:ahLst/>
              <a:cxnLst/>
              <a:rect l="l" t="t" r="r" b="b"/>
              <a:pathLst>
                <a:path w="195" h="218" extrusionOk="0">
                  <a:moveTo>
                    <a:pt x="63" y="1"/>
                  </a:moveTo>
                  <a:cubicBezTo>
                    <a:pt x="24" y="1"/>
                    <a:pt x="1" y="42"/>
                    <a:pt x="19" y="96"/>
                  </a:cubicBezTo>
                  <a:cubicBezTo>
                    <a:pt x="31" y="144"/>
                    <a:pt x="78" y="192"/>
                    <a:pt x="90" y="215"/>
                  </a:cubicBezTo>
                  <a:cubicBezTo>
                    <a:pt x="99" y="217"/>
                    <a:pt x="108" y="218"/>
                    <a:pt x="116" y="218"/>
                  </a:cubicBezTo>
                  <a:cubicBezTo>
                    <a:pt x="170" y="218"/>
                    <a:pt x="194" y="184"/>
                    <a:pt x="174" y="132"/>
                  </a:cubicBezTo>
                  <a:cubicBezTo>
                    <a:pt x="174" y="84"/>
                    <a:pt x="138" y="25"/>
                    <a:pt x="102" y="13"/>
                  </a:cubicBezTo>
                  <a:cubicBezTo>
                    <a:pt x="88" y="5"/>
                    <a:pt x="75" y="1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217015" y="2990213"/>
              <a:ext cx="10036" cy="10005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31" y="1"/>
                  </a:moveTo>
                  <a:cubicBezTo>
                    <a:pt x="0" y="1"/>
                    <a:pt x="77" y="208"/>
                    <a:pt x="44" y="316"/>
                  </a:cubicBezTo>
                  <a:lnTo>
                    <a:pt x="163" y="316"/>
                  </a:lnTo>
                  <a:cubicBezTo>
                    <a:pt x="175" y="197"/>
                    <a:pt x="318" y="43"/>
                    <a:pt x="175" y="7"/>
                  </a:cubicBezTo>
                  <a:cubicBezTo>
                    <a:pt x="158" y="3"/>
                    <a:pt x="14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162039" y="2927284"/>
              <a:ext cx="37588" cy="29130"/>
            </a:xfrm>
            <a:custGeom>
              <a:avLst/>
              <a:gdLst/>
              <a:ahLst/>
              <a:cxnLst/>
              <a:rect l="l" t="t" r="r" b="b"/>
              <a:pathLst>
                <a:path w="1191" h="923" extrusionOk="0">
                  <a:moveTo>
                    <a:pt x="1191" y="1"/>
                  </a:moveTo>
                  <a:lnTo>
                    <a:pt x="1191" y="1"/>
                  </a:lnTo>
                  <a:cubicBezTo>
                    <a:pt x="1048" y="24"/>
                    <a:pt x="905" y="24"/>
                    <a:pt x="786" y="36"/>
                  </a:cubicBezTo>
                  <a:cubicBezTo>
                    <a:pt x="750" y="513"/>
                    <a:pt x="393" y="429"/>
                    <a:pt x="131" y="536"/>
                  </a:cubicBezTo>
                  <a:cubicBezTo>
                    <a:pt x="60" y="560"/>
                    <a:pt x="12" y="608"/>
                    <a:pt x="0" y="691"/>
                  </a:cubicBezTo>
                  <a:cubicBezTo>
                    <a:pt x="27" y="800"/>
                    <a:pt x="82" y="922"/>
                    <a:pt x="159" y="922"/>
                  </a:cubicBezTo>
                  <a:cubicBezTo>
                    <a:pt x="183" y="922"/>
                    <a:pt x="210" y="910"/>
                    <a:pt x="238" y="882"/>
                  </a:cubicBezTo>
                  <a:cubicBezTo>
                    <a:pt x="322" y="798"/>
                    <a:pt x="403" y="776"/>
                    <a:pt x="483" y="776"/>
                  </a:cubicBezTo>
                  <a:cubicBezTo>
                    <a:pt x="569" y="776"/>
                    <a:pt x="654" y="801"/>
                    <a:pt x="738" y="801"/>
                  </a:cubicBezTo>
                  <a:cubicBezTo>
                    <a:pt x="754" y="801"/>
                    <a:pt x="770" y="801"/>
                    <a:pt x="786" y="798"/>
                  </a:cubicBezTo>
                  <a:cubicBezTo>
                    <a:pt x="810" y="453"/>
                    <a:pt x="1107" y="298"/>
                    <a:pt x="1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181196" y="2945809"/>
              <a:ext cx="29698" cy="18715"/>
            </a:xfrm>
            <a:custGeom>
              <a:avLst/>
              <a:gdLst/>
              <a:ahLst/>
              <a:cxnLst/>
              <a:rect l="l" t="t" r="r" b="b"/>
              <a:pathLst>
                <a:path w="941" h="593" extrusionOk="0">
                  <a:moveTo>
                    <a:pt x="741" y="0"/>
                  </a:moveTo>
                  <a:cubicBezTo>
                    <a:pt x="561" y="0"/>
                    <a:pt x="417" y="219"/>
                    <a:pt x="236" y="219"/>
                  </a:cubicBezTo>
                  <a:cubicBezTo>
                    <a:pt x="217" y="219"/>
                    <a:pt x="198" y="216"/>
                    <a:pt x="179" y="211"/>
                  </a:cubicBezTo>
                  <a:lnTo>
                    <a:pt x="179" y="211"/>
                  </a:lnTo>
                  <a:cubicBezTo>
                    <a:pt x="119" y="378"/>
                    <a:pt x="0" y="569"/>
                    <a:pt x="286" y="592"/>
                  </a:cubicBezTo>
                  <a:cubicBezTo>
                    <a:pt x="393" y="259"/>
                    <a:pt x="834" y="438"/>
                    <a:pt x="941" y="92"/>
                  </a:cubicBezTo>
                  <a:cubicBezTo>
                    <a:pt x="868" y="25"/>
                    <a:pt x="803" y="0"/>
                    <a:pt x="7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151183" y="2936625"/>
              <a:ext cx="14991" cy="12529"/>
            </a:xfrm>
            <a:custGeom>
              <a:avLst/>
              <a:gdLst/>
              <a:ahLst/>
              <a:cxnLst/>
              <a:rect l="l" t="t" r="r" b="b"/>
              <a:pathLst>
                <a:path w="475" h="397" extrusionOk="0">
                  <a:moveTo>
                    <a:pt x="84" y="1"/>
                  </a:moveTo>
                  <a:cubicBezTo>
                    <a:pt x="68" y="1"/>
                    <a:pt x="51" y="1"/>
                    <a:pt x="34" y="2"/>
                  </a:cubicBezTo>
                  <a:cubicBezTo>
                    <a:pt x="0" y="275"/>
                    <a:pt x="107" y="396"/>
                    <a:pt x="324" y="396"/>
                  </a:cubicBezTo>
                  <a:cubicBezTo>
                    <a:pt x="335" y="396"/>
                    <a:pt x="345" y="396"/>
                    <a:pt x="356" y="395"/>
                  </a:cubicBezTo>
                  <a:cubicBezTo>
                    <a:pt x="392" y="348"/>
                    <a:pt x="439" y="288"/>
                    <a:pt x="475" y="240"/>
                  </a:cubicBezTo>
                  <a:cubicBezTo>
                    <a:pt x="389" y="57"/>
                    <a:pt x="243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116942" y="3005834"/>
              <a:ext cx="15433" cy="9941"/>
            </a:xfrm>
            <a:custGeom>
              <a:avLst/>
              <a:gdLst/>
              <a:ahLst/>
              <a:cxnLst/>
              <a:rect l="l" t="t" r="r" b="b"/>
              <a:pathLst>
                <a:path w="489" h="315" extrusionOk="0">
                  <a:moveTo>
                    <a:pt x="0" y="0"/>
                  </a:moveTo>
                  <a:cubicBezTo>
                    <a:pt x="73" y="241"/>
                    <a:pt x="177" y="314"/>
                    <a:pt x="300" y="314"/>
                  </a:cubicBezTo>
                  <a:cubicBezTo>
                    <a:pt x="359" y="314"/>
                    <a:pt x="423" y="297"/>
                    <a:pt x="488" y="274"/>
                  </a:cubicBezTo>
                  <a:cubicBezTo>
                    <a:pt x="393" y="48"/>
                    <a:pt x="238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7" name="Google Shape;977;p4"/>
            <p:cNvSpPr/>
            <p:nvPr/>
          </p:nvSpPr>
          <p:spPr>
            <a:xfrm>
              <a:off x="103024" y="2980650"/>
              <a:ext cx="15812" cy="15622"/>
            </a:xfrm>
            <a:custGeom>
              <a:avLst/>
              <a:gdLst/>
              <a:ahLst/>
              <a:cxnLst/>
              <a:rect l="l" t="t" r="r" b="b"/>
              <a:pathLst>
                <a:path w="501" h="495" extrusionOk="0">
                  <a:moveTo>
                    <a:pt x="215" y="0"/>
                  </a:moveTo>
                  <a:lnTo>
                    <a:pt x="215" y="0"/>
                  </a:lnTo>
                  <a:cubicBezTo>
                    <a:pt x="239" y="179"/>
                    <a:pt x="144" y="298"/>
                    <a:pt x="1" y="369"/>
                  </a:cubicBezTo>
                  <a:cubicBezTo>
                    <a:pt x="58" y="456"/>
                    <a:pt x="121" y="495"/>
                    <a:pt x="183" y="495"/>
                  </a:cubicBezTo>
                  <a:cubicBezTo>
                    <a:pt x="249" y="495"/>
                    <a:pt x="314" y="450"/>
                    <a:pt x="370" y="369"/>
                  </a:cubicBezTo>
                  <a:cubicBezTo>
                    <a:pt x="501" y="179"/>
                    <a:pt x="358" y="84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8" name="Google Shape;978;p4"/>
            <p:cNvSpPr/>
            <p:nvPr/>
          </p:nvSpPr>
          <p:spPr>
            <a:xfrm>
              <a:off x="136098" y="2993242"/>
              <a:ext cx="10920" cy="9689"/>
            </a:xfrm>
            <a:custGeom>
              <a:avLst/>
              <a:gdLst/>
              <a:ahLst/>
              <a:cxnLst/>
              <a:rect l="l" t="t" r="r" b="b"/>
              <a:pathLst>
                <a:path w="346" h="307" extrusionOk="0">
                  <a:moveTo>
                    <a:pt x="143" y="1"/>
                  </a:moveTo>
                  <a:cubicBezTo>
                    <a:pt x="103" y="1"/>
                    <a:pt x="56" y="11"/>
                    <a:pt x="1" y="30"/>
                  </a:cubicBezTo>
                  <a:cubicBezTo>
                    <a:pt x="77" y="183"/>
                    <a:pt x="134" y="307"/>
                    <a:pt x="263" y="307"/>
                  </a:cubicBezTo>
                  <a:cubicBezTo>
                    <a:pt x="274" y="307"/>
                    <a:pt x="286" y="306"/>
                    <a:pt x="298" y="304"/>
                  </a:cubicBezTo>
                  <a:cubicBezTo>
                    <a:pt x="322" y="304"/>
                    <a:pt x="346" y="244"/>
                    <a:pt x="346" y="209"/>
                  </a:cubicBezTo>
                  <a:cubicBezTo>
                    <a:pt x="311" y="70"/>
                    <a:pt x="251" y="1"/>
                    <a:pt x="1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157905" y="2977273"/>
              <a:ext cx="9405" cy="9089"/>
            </a:xfrm>
            <a:custGeom>
              <a:avLst/>
              <a:gdLst/>
              <a:ahLst/>
              <a:cxnLst/>
              <a:rect l="l" t="t" r="r" b="b"/>
              <a:pathLst>
                <a:path w="298" h="288" extrusionOk="0">
                  <a:moveTo>
                    <a:pt x="119" y="0"/>
                  </a:moveTo>
                  <a:cubicBezTo>
                    <a:pt x="83" y="0"/>
                    <a:pt x="36" y="48"/>
                    <a:pt x="0" y="72"/>
                  </a:cubicBezTo>
                  <a:cubicBezTo>
                    <a:pt x="60" y="155"/>
                    <a:pt x="107" y="226"/>
                    <a:pt x="179" y="286"/>
                  </a:cubicBezTo>
                  <a:cubicBezTo>
                    <a:pt x="180" y="287"/>
                    <a:pt x="181" y="288"/>
                    <a:pt x="183" y="288"/>
                  </a:cubicBezTo>
                  <a:cubicBezTo>
                    <a:pt x="203" y="288"/>
                    <a:pt x="265" y="236"/>
                    <a:pt x="298" y="215"/>
                  </a:cubicBezTo>
                  <a:cubicBezTo>
                    <a:pt x="298" y="60"/>
                    <a:pt x="226" y="0"/>
                    <a:pt x="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155633" y="3008612"/>
              <a:ext cx="10194" cy="7764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261" y="0"/>
                  </a:moveTo>
                  <a:cubicBezTo>
                    <a:pt x="131" y="0"/>
                    <a:pt x="52" y="100"/>
                    <a:pt x="1" y="245"/>
                  </a:cubicBezTo>
                  <a:cubicBezTo>
                    <a:pt x="13" y="245"/>
                    <a:pt x="26" y="246"/>
                    <a:pt x="38" y="246"/>
                  </a:cubicBezTo>
                  <a:cubicBezTo>
                    <a:pt x="171" y="246"/>
                    <a:pt x="311" y="236"/>
                    <a:pt x="322" y="7"/>
                  </a:cubicBezTo>
                  <a:cubicBezTo>
                    <a:pt x="300" y="3"/>
                    <a:pt x="280" y="0"/>
                    <a:pt x="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1" name="Google Shape;981;p4"/>
            <p:cNvSpPr/>
            <p:nvPr/>
          </p:nvSpPr>
          <p:spPr>
            <a:xfrm>
              <a:off x="119971" y="2968247"/>
              <a:ext cx="6754" cy="10194"/>
            </a:xfrm>
            <a:custGeom>
              <a:avLst/>
              <a:gdLst/>
              <a:ahLst/>
              <a:cxnLst/>
              <a:rect l="l" t="t" r="r" b="b"/>
              <a:pathLst>
                <a:path w="214" h="323" extrusionOk="0">
                  <a:moveTo>
                    <a:pt x="131" y="0"/>
                  </a:moveTo>
                  <a:cubicBezTo>
                    <a:pt x="95" y="0"/>
                    <a:pt x="47" y="24"/>
                    <a:pt x="11" y="24"/>
                  </a:cubicBezTo>
                  <a:cubicBezTo>
                    <a:pt x="23" y="128"/>
                    <a:pt x="1" y="322"/>
                    <a:pt x="87" y="322"/>
                  </a:cubicBezTo>
                  <a:cubicBezTo>
                    <a:pt x="89" y="322"/>
                    <a:pt x="92" y="322"/>
                    <a:pt x="95" y="322"/>
                  </a:cubicBezTo>
                  <a:cubicBezTo>
                    <a:pt x="202" y="298"/>
                    <a:pt x="214" y="12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2" name="Google Shape;982;p4"/>
            <p:cNvSpPr/>
            <p:nvPr/>
          </p:nvSpPr>
          <p:spPr>
            <a:xfrm>
              <a:off x="206348" y="2924380"/>
              <a:ext cx="14991" cy="12719"/>
            </a:xfrm>
            <a:custGeom>
              <a:avLst/>
              <a:gdLst/>
              <a:ahLst/>
              <a:cxnLst/>
              <a:rect l="l" t="t" r="r" b="b"/>
              <a:pathLst>
                <a:path w="475" h="403" extrusionOk="0">
                  <a:moveTo>
                    <a:pt x="249" y="0"/>
                  </a:moveTo>
                  <a:cubicBezTo>
                    <a:pt x="222" y="0"/>
                    <a:pt x="191" y="3"/>
                    <a:pt x="156" y="9"/>
                  </a:cubicBezTo>
                  <a:cubicBezTo>
                    <a:pt x="120" y="33"/>
                    <a:pt x="1" y="81"/>
                    <a:pt x="1" y="105"/>
                  </a:cubicBezTo>
                  <a:cubicBezTo>
                    <a:pt x="25" y="355"/>
                    <a:pt x="215" y="355"/>
                    <a:pt x="382" y="402"/>
                  </a:cubicBezTo>
                  <a:cubicBezTo>
                    <a:pt x="414" y="211"/>
                    <a:pt x="474" y="0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3" name="Google Shape;983;p4"/>
            <p:cNvSpPr/>
            <p:nvPr/>
          </p:nvSpPr>
          <p:spPr>
            <a:xfrm>
              <a:off x="50794" y="3028367"/>
              <a:ext cx="11298" cy="10194"/>
            </a:xfrm>
            <a:custGeom>
              <a:avLst/>
              <a:gdLst/>
              <a:ahLst/>
              <a:cxnLst/>
              <a:rect l="l" t="t" r="r" b="b"/>
              <a:pathLst>
                <a:path w="358" h="323" extrusionOk="0">
                  <a:moveTo>
                    <a:pt x="1" y="0"/>
                  </a:moveTo>
                  <a:cubicBezTo>
                    <a:pt x="70" y="161"/>
                    <a:pt x="139" y="323"/>
                    <a:pt x="337" y="323"/>
                  </a:cubicBezTo>
                  <a:cubicBezTo>
                    <a:pt x="344" y="323"/>
                    <a:pt x="351" y="322"/>
                    <a:pt x="358" y="322"/>
                  </a:cubicBezTo>
                  <a:cubicBezTo>
                    <a:pt x="191" y="108"/>
                    <a:pt x="191" y="10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4" name="Google Shape;984;p4"/>
            <p:cNvSpPr/>
            <p:nvPr/>
          </p:nvSpPr>
          <p:spPr>
            <a:xfrm>
              <a:off x="38391" y="3080219"/>
              <a:ext cx="11330" cy="11298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49" y="1"/>
                  </a:moveTo>
                  <a:cubicBezTo>
                    <a:pt x="37" y="1"/>
                    <a:pt x="37" y="12"/>
                    <a:pt x="25" y="24"/>
                  </a:cubicBezTo>
                  <a:cubicBezTo>
                    <a:pt x="1" y="60"/>
                    <a:pt x="1" y="84"/>
                    <a:pt x="37" y="120"/>
                  </a:cubicBezTo>
                  <a:cubicBezTo>
                    <a:pt x="144" y="203"/>
                    <a:pt x="263" y="286"/>
                    <a:pt x="358" y="358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5" name="Google Shape;985;p4"/>
            <p:cNvSpPr/>
            <p:nvPr/>
          </p:nvSpPr>
          <p:spPr>
            <a:xfrm>
              <a:off x="21507" y="3067816"/>
              <a:ext cx="18431" cy="29540"/>
            </a:xfrm>
            <a:custGeom>
              <a:avLst/>
              <a:gdLst/>
              <a:ahLst/>
              <a:cxnLst/>
              <a:rect l="l" t="t" r="r" b="b"/>
              <a:pathLst>
                <a:path w="584" h="936" extrusionOk="0">
                  <a:moveTo>
                    <a:pt x="226" y="1"/>
                  </a:moveTo>
                  <a:lnTo>
                    <a:pt x="226" y="1"/>
                  </a:lnTo>
                  <a:cubicBezTo>
                    <a:pt x="238" y="227"/>
                    <a:pt x="179" y="441"/>
                    <a:pt x="0" y="572"/>
                  </a:cubicBezTo>
                  <a:cubicBezTo>
                    <a:pt x="36" y="691"/>
                    <a:pt x="12" y="870"/>
                    <a:pt x="72" y="917"/>
                  </a:cubicBezTo>
                  <a:cubicBezTo>
                    <a:pt x="92" y="930"/>
                    <a:pt x="113" y="936"/>
                    <a:pt x="134" y="936"/>
                  </a:cubicBezTo>
                  <a:cubicBezTo>
                    <a:pt x="211" y="936"/>
                    <a:pt x="289" y="859"/>
                    <a:pt x="345" y="775"/>
                  </a:cubicBezTo>
                  <a:cubicBezTo>
                    <a:pt x="417" y="691"/>
                    <a:pt x="488" y="620"/>
                    <a:pt x="572" y="524"/>
                  </a:cubicBezTo>
                  <a:cubicBezTo>
                    <a:pt x="572" y="477"/>
                    <a:pt x="584" y="441"/>
                    <a:pt x="584" y="394"/>
                  </a:cubicBezTo>
                  <a:cubicBezTo>
                    <a:pt x="476" y="263"/>
                    <a:pt x="357" y="143"/>
                    <a:pt x="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6" name="Google Shape;986;p4"/>
            <p:cNvSpPr/>
            <p:nvPr/>
          </p:nvSpPr>
          <p:spPr>
            <a:xfrm>
              <a:off x="84625" y="2992674"/>
              <a:ext cx="7543" cy="6407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08" y="0"/>
                  </a:moveTo>
                  <a:cubicBezTo>
                    <a:pt x="72" y="0"/>
                    <a:pt x="24" y="60"/>
                    <a:pt x="0" y="96"/>
                  </a:cubicBezTo>
                  <a:cubicBezTo>
                    <a:pt x="24" y="119"/>
                    <a:pt x="60" y="179"/>
                    <a:pt x="108" y="203"/>
                  </a:cubicBezTo>
                  <a:cubicBezTo>
                    <a:pt x="131" y="203"/>
                    <a:pt x="179" y="155"/>
                    <a:pt x="238" y="108"/>
                  </a:cubicBezTo>
                  <a:cubicBezTo>
                    <a:pt x="179" y="60"/>
                    <a:pt x="131" y="24"/>
                    <a:pt x="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7" name="Google Shape;987;p4"/>
            <p:cNvSpPr/>
            <p:nvPr/>
          </p:nvSpPr>
          <p:spPr>
            <a:xfrm>
              <a:off x="71465" y="3016596"/>
              <a:ext cx="10194" cy="8048"/>
            </a:xfrm>
            <a:custGeom>
              <a:avLst/>
              <a:gdLst/>
              <a:ahLst/>
              <a:cxnLst/>
              <a:rect l="l" t="t" r="r" b="b"/>
              <a:pathLst>
                <a:path w="323" h="255" extrusionOk="0">
                  <a:moveTo>
                    <a:pt x="240" y="1"/>
                  </a:moveTo>
                  <a:cubicBezTo>
                    <a:pt x="114" y="1"/>
                    <a:pt x="1" y="38"/>
                    <a:pt x="1" y="254"/>
                  </a:cubicBezTo>
                  <a:cubicBezTo>
                    <a:pt x="167" y="254"/>
                    <a:pt x="263" y="171"/>
                    <a:pt x="322" y="4"/>
                  </a:cubicBezTo>
                  <a:cubicBezTo>
                    <a:pt x="295" y="2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988" name="Google Shape;988;p4"/>
          <p:cNvGrpSpPr/>
          <p:nvPr/>
        </p:nvGrpSpPr>
        <p:grpSpPr>
          <a:xfrm>
            <a:off x="1691206" y="83070"/>
            <a:ext cx="468804" cy="641216"/>
            <a:chOff x="173306" y="1957441"/>
            <a:chExt cx="321306" cy="329604"/>
          </a:xfrm>
        </p:grpSpPr>
        <p:sp>
          <p:nvSpPr>
            <p:cNvPr id="989" name="Google Shape;989;p4"/>
            <p:cNvSpPr/>
            <p:nvPr/>
          </p:nvSpPr>
          <p:spPr>
            <a:xfrm>
              <a:off x="251825" y="1977292"/>
              <a:ext cx="87200" cy="79784"/>
            </a:xfrm>
            <a:custGeom>
              <a:avLst/>
              <a:gdLst/>
              <a:ahLst/>
              <a:cxnLst/>
              <a:rect l="l" t="t" r="r" b="b"/>
              <a:pathLst>
                <a:path w="2763" h="2528" extrusionOk="0">
                  <a:moveTo>
                    <a:pt x="2589" y="0"/>
                  </a:moveTo>
                  <a:cubicBezTo>
                    <a:pt x="2514" y="0"/>
                    <a:pt x="2445" y="34"/>
                    <a:pt x="2394" y="111"/>
                  </a:cubicBezTo>
                  <a:lnTo>
                    <a:pt x="1596" y="599"/>
                  </a:lnTo>
                  <a:cubicBezTo>
                    <a:pt x="1453" y="706"/>
                    <a:pt x="1298" y="730"/>
                    <a:pt x="1203" y="837"/>
                  </a:cubicBezTo>
                  <a:lnTo>
                    <a:pt x="953" y="1087"/>
                  </a:lnTo>
                  <a:cubicBezTo>
                    <a:pt x="739" y="1159"/>
                    <a:pt x="560" y="1302"/>
                    <a:pt x="417" y="1480"/>
                  </a:cubicBezTo>
                  <a:lnTo>
                    <a:pt x="298" y="1599"/>
                  </a:lnTo>
                  <a:cubicBezTo>
                    <a:pt x="179" y="1718"/>
                    <a:pt x="1" y="1790"/>
                    <a:pt x="24" y="2028"/>
                  </a:cubicBezTo>
                  <a:cubicBezTo>
                    <a:pt x="108" y="2230"/>
                    <a:pt x="263" y="2230"/>
                    <a:pt x="429" y="2266"/>
                  </a:cubicBezTo>
                  <a:cubicBezTo>
                    <a:pt x="620" y="2266"/>
                    <a:pt x="786" y="2409"/>
                    <a:pt x="965" y="2504"/>
                  </a:cubicBezTo>
                  <a:cubicBezTo>
                    <a:pt x="1025" y="2516"/>
                    <a:pt x="1072" y="2528"/>
                    <a:pt x="1120" y="2528"/>
                  </a:cubicBezTo>
                  <a:cubicBezTo>
                    <a:pt x="1156" y="2516"/>
                    <a:pt x="1203" y="2504"/>
                    <a:pt x="1227" y="2456"/>
                  </a:cubicBezTo>
                  <a:cubicBezTo>
                    <a:pt x="1275" y="2397"/>
                    <a:pt x="1310" y="2337"/>
                    <a:pt x="1334" y="2266"/>
                  </a:cubicBezTo>
                  <a:cubicBezTo>
                    <a:pt x="1382" y="2171"/>
                    <a:pt x="1453" y="2135"/>
                    <a:pt x="1525" y="2075"/>
                  </a:cubicBezTo>
                  <a:cubicBezTo>
                    <a:pt x="1560" y="2040"/>
                    <a:pt x="1608" y="2016"/>
                    <a:pt x="1632" y="1980"/>
                  </a:cubicBezTo>
                  <a:cubicBezTo>
                    <a:pt x="1734" y="1853"/>
                    <a:pt x="1860" y="1834"/>
                    <a:pt x="1989" y="1834"/>
                  </a:cubicBezTo>
                  <a:cubicBezTo>
                    <a:pt x="2041" y="1834"/>
                    <a:pt x="2093" y="1837"/>
                    <a:pt x="2144" y="1837"/>
                  </a:cubicBezTo>
                  <a:cubicBezTo>
                    <a:pt x="2310" y="1802"/>
                    <a:pt x="2394" y="1659"/>
                    <a:pt x="2465" y="1492"/>
                  </a:cubicBezTo>
                  <a:cubicBezTo>
                    <a:pt x="2501" y="1397"/>
                    <a:pt x="2513" y="1313"/>
                    <a:pt x="2513" y="1218"/>
                  </a:cubicBezTo>
                  <a:cubicBezTo>
                    <a:pt x="2608" y="1040"/>
                    <a:pt x="2215" y="778"/>
                    <a:pt x="2584" y="659"/>
                  </a:cubicBezTo>
                  <a:cubicBezTo>
                    <a:pt x="2680" y="492"/>
                    <a:pt x="2739" y="313"/>
                    <a:pt x="2763" y="135"/>
                  </a:cubicBezTo>
                  <a:cubicBezTo>
                    <a:pt x="2751" y="87"/>
                    <a:pt x="2727" y="39"/>
                    <a:pt x="2680" y="16"/>
                  </a:cubicBezTo>
                  <a:cubicBezTo>
                    <a:pt x="2649" y="6"/>
                    <a:pt x="2619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90" name="Google Shape;990;p4"/>
            <p:cNvSpPr/>
            <p:nvPr/>
          </p:nvSpPr>
          <p:spPr>
            <a:xfrm>
              <a:off x="351394" y="2154654"/>
              <a:ext cx="79310" cy="74955"/>
            </a:xfrm>
            <a:custGeom>
              <a:avLst/>
              <a:gdLst/>
              <a:ahLst/>
              <a:cxnLst/>
              <a:rect l="l" t="t" r="r" b="b"/>
              <a:pathLst>
                <a:path w="2513" h="2375" extrusionOk="0">
                  <a:moveTo>
                    <a:pt x="687" y="1"/>
                  </a:moveTo>
                  <a:cubicBezTo>
                    <a:pt x="631" y="1"/>
                    <a:pt x="570" y="35"/>
                    <a:pt x="501" y="123"/>
                  </a:cubicBezTo>
                  <a:cubicBezTo>
                    <a:pt x="298" y="396"/>
                    <a:pt x="418" y="635"/>
                    <a:pt x="632" y="813"/>
                  </a:cubicBezTo>
                  <a:cubicBezTo>
                    <a:pt x="763" y="920"/>
                    <a:pt x="918" y="873"/>
                    <a:pt x="989" y="956"/>
                  </a:cubicBezTo>
                  <a:cubicBezTo>
                    <a:pt x="944" y="940"/>
                    <a:pt x="902" y="933"/>
                    <a:pt x="865" y="933"/>
                  </a:cubicBezTo>
                  <a:cubicBezTo>
                    <a:pt x="674" y="933"/>
                    <a:pt x="582" y="1120"/>
                    <a:pt x="632" y="1349"/>
                  </a:cubicBezTo>
                  <a:cubicBezTo>
                    <a:pt x="681" y="1532"/>
                    <a:pt x="642" y="1565"/>
                    <a:pt x="583" y="1565"/>
                  </a:cubicBezTo>
                  <a:cubicBezTo>
                    <a:pt x="550" y="1565"/>
                    <a:pt x="509" y="1554"/>
                    <a:pt x="475" y="1554"/>
                  </a:cubicBezTo>
                  <a:cubicBezTo>
                    <a:pt x="452" y="1554"/>
                    <a:pt x="432" y="1559"/>
                    <a:pt x="418" y="1575"/>
                  </a:cubicBezTo>
                  <a:cubicBezTo>
                    <a:pt x="298" y="1599"/>
                    <a:pt x="203" y="1658"/>
                    <a:pt x="144" y="1778"/>
                  </a:cubicBezTo>
                  <a:cubicBezTo>
                    <a:pt x="84" y="1956"/>
                    <a:pt x="1" y="2135"/>
                    <a:pt x="132" y="2325"/>
                  </a:cubicBezTo>
                  <a:cubicBezTo>
                    <a:pt x="180" y="2361"/>
                    <a:pt x="226" y="2375"/>
                    <a:pt x="270" y="2375"/>
                  </a:cubicBezTo>
                  <a:cubicBezTo>
                    <a:pt x="344" y="2375"/>
                    <a:pt x="414" y="2334"/>
                    <a:pt x="489" y="2289"/>
                  </a:cubicBezTo>
                  <a:cubicBezTo>
                    <a:pt x="1025" y="1885"/>
                    <a:pt x="1620" y="1611"/>
                    <a:pt x="2108" y="1123"/>
                  </a:cubicBezTo>
                  <a:cubicBezTo>
                    <a:pt x="2168" y="1051"/>
                    <a:pt x="2251" y="980"/>
                    <a:pt x="2311" y="896"/>
                  </a:cubicBezTo>
                  <a:cubicBezTo>
                    <a:pt x="2453" y="837"/>
                    <a:pt x="2513" y="718"/>
                    <a:pt x="2477" y="575"/>
                  </a:cubicBezTo>
                  <a:cubicBezTo>
                    <a:pt x="2215" y="301"/>
                    <a:pt x="1822" y="361"/>
                    <a:pt x="1561" y="111"/>
                  </a:cubicBezTo>
                  <a:cubicBezTo>
                    <a:pt x="1382" y="146"/>
                    <a:pt x="1275" y="277"/>
                    <a:pt x="1215" y="468"/>
                  </a:cubicBezTo>
                  <a:cubicBezTo>
                    <a:pt x="1251" y="515"/>
                    <a:pt x="1251" y="563"/>
                    <a:pt x="1215" y="587"/>
                  </a:cubicBezTo>
                  <a:cubicBezTo>
                    <a:pt x="1227" y="539"/>
                    <a:pt x="1215" y="504"/>
                    <a:pt x="1191" y="480"/>
                  </a:cubicBezTo>
                  <a:cubicBezTo>
                    <a:pt x="1132" y="408"/>
                    <a:pt x="1049" y="337"/>
                    <a:pt x="989" y="265"/>
                  </a:cubicBezTo>
                  <a:cubicBezTo>
                    <a:pt x="900" y="152"/>
                    <a:pt x="806" y="1"/>
                    <a:pt x="6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91" name="Google Shape;991;p4"/>
            <p:cNvSpPr/>
            <p:nvPr/>
          </p:nvSpPr>
          <p:spPr>
            <a:xfrm>
              <a:off x="173306" y="2114164"/>
              <a:ext cx="68043" cy="74071"/>
            </a:xfrm>
            <a:custGeom>
              <a:avLst/>
              <a:gdLst/>
              <a:ahLst/>
              <a:cxnLst/>
              <a:rect l="l" t="t" r="r" b="b"/>
              <a:pathLst>
                <a:path w="2156" h="2347" extrusionOk="0">
                  <a:moveTo>
                    <a:pt x="1727" y="1"/>
                  </a:moveTo>
                  <a:cubicBezTo>
                    <a:pt x="1441" y="108"/>
                    <a:pt x="1167" y="239"/>
                    <a:pt x="905" y="429"/>
                  </a:cubicBezTo>
                  <a:cubicBezTo>
                    <a:pt x="643" y="798"/>
                    <a:pt x="298" y="1132"/>
                    <a:pt x="107" y="1560"/>
                  </a:cubicBezTo>
                  <a:cubicBezTo>
                    <a:pt x="0" y="1679"/>
                    <a:pt x="72" y="1787"/>
                    <a:pt x="107" y="1882"/>
                  </a:cubicBezTo>
                  <a:cubicBezTo>
                    <a:pt x="198" y="1981"/>
                    <a:pt x="278" y="2126"/>
                    <a:pt x="397" y="2126"/>
                  </a:cubicBezTo>
                  <a:cubicBezTo>
                    <a:pt x="450" y="2126"/>
                    <a:pt x="511" y="2098"/>
                    <a:pt x="584" y="2025"/>
                  </a:cubicBezTo>
                  <a:cubicBezTo>
                    <a:pt x="587" y="2021"/>
                    <a:pt x="590" y="2020"/>
                    <a:pt x="594" y="2020"/>
                  </a:cubicBezTo>
                  <a:cubicBezTo>
                    <a:pt x="643" y="2020"/>
                    <a:pt x="726" y="2302"/>
                    <a:pt x="881" y="2346"/>
                  </a:cubicBezTo>
                  <a:cubicBezTo>
                    <a:pt x="1381" y="2179"/>
                    <a:pt x="1179" y="1560"/>
                    <a:pt x="1441" y="1227"/>
                  </a:cubicBezTo>
                  <a:cubicBezTo>
                    <a:pt x="1417" y="1048"/>
                    <a:pt x="1191" y="810"/>
                    <a:pt x="1548" y="739"/>
                  </a:cubicBezTo>
                  <a:cubicBezTo>
                    <a:pt x="1762" y="667"/>
                    <a:pt x="2084" y="798"/>
                    <a:pt x="2131" y="417"/>
                  </a:cubicBezTo>
                  <a:cubicBezTo>
                    <a:pt x="2155" y="143"/>
                    <a:pt x="1953" y="36"/>
                    <a:pt x="17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92" name="Google Shape;992;p4"/>
            <p:cNvSpPr/>
            <p:nvPr/>
          </p:nvSpPr>
          <p:spPr>
            <a:xfrm>
              <a:off x="419782" y="2062849"/>
              <a:ext cx="71420" cy="83666"/>
            </a:xfrm>
            <a:custGeom>
              <a:avLst/>
              <a:gdLst/>
              <a:ahLst/>
              <a:cxnLst/>
              <a:rect l="l" t="t" r="r" b="b"/>
              <a:pathLst>
                <a:path w="2263" h="2651" extrusionOk="0">
                  <a:moveTo>
                    <a:pt x="1462" y="1"/>
                  </a:moveTo>
                  <a:cubicBezTo>
                    <a:pt x="1268" y="1"/>
                    <a:pt x="1150" y="184"/>
                    <a:pt x="1048" y="376"/>
                  </a:cubicBezTo>
                  <a:cubicBezTo>
                    <a:pt x="953" y="531"/>
                    <a:pt x="953" y="698"/>
                    <a:pt x="1191" y="698"/>
                  </a:cubicBezTo>
                  <a:cubicBezTo>
                    <a:pt x="1234" y="690"/>
                    <a:pt x="1269" y="687"/>
                    <a:pt x="1298" y="687"/>
                  </a:cubicBezTo>
                  <a:cubicBezTo>
                    <a:pt x="1498" y="687"/>
                    <a:pt x="1410" y="852"/>
                    <a:pt x="1358" y="1007"/>
                  </a:cubicBezTo>
                  <a:cubicBezTo>
                    <a:pt x="1310" y="1150"/>
                    <a:pt x="1346" y="1281"/>
                    <a:pt x="1334" y="1400"/>
                  </a:cubicBezTo>
                  <a:cubicBezTo>
                    <a:pt x="1239" y="1579"/>
                    <a:pt x="1001" y="1508"/>
                    <a:pt x="941" y="1722"/>
                  </a:cubicBezTo>
                  <a:cubicBezTo>
                    <a:pt x="901" y="1802"/>
                    <a:pt x="870" y="1873"/>
                    <a:pt x="791" y="1873"/>
                  </a:cubicBezTo>
                  <a:cubicBezTo>
                    <a:pt x="775" y="1873"/>
                    <a:pt x="758" y="1871"/>
                    <a:pt x="739" y="1865"/>
                  </a:cubicBezTo>
                  <a:cubicBezTo>
                    <a:pt x="623" y="1784"/>
                    <a:pt x="500" y="1764"/>
                    <a:pt x="371" y="1764"/>
                  </a:cubicBezTo>
                  <a:cubicBezTo>
                    <a:pt x="327" y="1764"/>
                    <a:pt x="283" y="1767"/>
                    <a:pt x="239" y="1769"/>
                  </a:cubicBezTo>
                  <a:cubicBezTo>
                    <a:pt x="120" y="1817"/>
                    <a:pt x="25" y="1900"/>
                    <a:pt x="1" y="2067"/>
                  </a:cubicBezTo>
                  <a:cubicBezTo>
                    <a:pt x="263" y="2496"/>
                    <a:pt x="751" y="2365"/>
                    <a:pt x="1060" y="2651"/>
                  </a:cubicBezTo>
                  <a:cubicBezTo>
                    <a:pt x="1108" y="2651"/>
                    <a:pt x="1156" y="2615"/>
                    <a:pt x="1191" y="2591"/>
                  </a:cubicBezTo>
                  <a:cubicBezTo>
                    <a:pt x="1245" y="2484"/>
                    <a:pt x="1241" y="2298"/>
                    <a:pt x="1379" y="2298"/>
                  </a:cubicBezTo>
                  <a:cubicBezTo>
                    <a:pt x="1394" y="2298"/>
                    <a:pt x="1411" y="2301"/>
                    <a:pt x="1429" y="2305"/>
                  </a:cubicBezTo>
                  <a:cubicBezTo>
                    <a:pt x="1513" y="2293"/>
                    <a:pt x="1572" y="2246"/>
                    <a:pt x="1632" y="2186"/>
                  </a:cubicBezTo>
                  <a:cubicBezTo>
                    <a:pt x="1727" y="2020"/>
                    <a:pt x="1715" y="1769"/>
                    <a:pt x="1906" y="1662"/>
                  </a:cubicBezTo>
                  <a:cubicBezTo>
                    <a:pt x="2072" y="1531"/>
                    <a:pt x="2013" y="1246"/>
                    <a:pt x="2180" y="1115"/>
                  </a:cubicBezTo>
                  <a:cubicBezTo>
                    <a:pt x="2168" y="1091"/>
                    <a:pt x="2168" y="1055"/>
                    <a:pt x="2191" y="1043"/>
                  </a:cubicBezTo>
                  <a:cubicBezTo>
                    <a:pt x="2263" y="817"/>
                    <a:pt x="2251" y="567"/>
                    <a:pt x="2203" y="341"/>
                  </a:cubicBezTo>
                  <a:cubicBezTo>
                    <a:pt x="2049" y="115"/>
                    <a:pt x="1787" y="79"/>
                    <a:pt x="1572" y="19"/>
                  </a:cubicBezTo>
                  <a:cubicBezTo>
                    <a:pt x="1533" y="7"/>
                    <a:pt x="1496" y="1"/>
                    <a:pt x="14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93" name="Google Shape;993;p4"/>
            <p:cNvSpPr/>
            <p:nvPr/>
          </p:nvSpPr>
          <p:spPr>
            <a:xfrm>
              <a:off x="201867" y="2038548"/>
              <a:ext cx="73282" cy="89567"/>
            </a:xfrm>
            <a:custGeom>
              <a:avLst/>
              <a:gdLst/>
              <a:ahLst/>
              <a:cxnLst/>
              <a:rect l="l" t="t" r="r" b="b"/>
              <a:pathLst>
                <a:path w="2322" h="2838" extrusionOk="0">
                  <a:moveTo>
                    <a:pt x="1523" y="0"/>
                  </a:moveTo>
                  <a:cubicBezTo>
                    <a:pt x="1488" y="0"/>
                    <a:pt x="1453" y="15"/>
                    <a:pt x="1417" y="39"/>
                  </a:cubicBezTo>
                  <a:cubicBezTo>
                    <a:pt x="1369" y="87"/>
                    <a:pt x="1322" y="146"/>
                    <a:pt x="1286" y="194"/>
                  </a:cubicBezTo>
                  <a:cubicBezTo>
                    <a:pt x="1274" y="230"/>
                    <a:pt x="1250" y="289"/>
                    <a:pt x="1274" y="349"/>
                  </a:cubicBezTo>
                  <a:cubicBezTo>
                    <a:pt x="1512" y="825"/>
                    <a:pt x="1036" y="694"/>
                    <a:pt x="929" y="873"/>
                  </a:cubicBezTo>
                  <a:cubicBezTo>
                    <a:pt x="822" y="968"/>
                    <a:pt x="726" y="1063"/>
                    <a:pt x="691" y="1218"/>
                  </a:cubicBezTo>
                  <a:cubicBezTo>
                    <a:pt x="619" y="1456"/>
                    <a:pt x="798" y="1706"/>
                    <a:pt x="643" y="1944"/>
                  </a:cubicBezTo>
                  <a:cubicBezTo>
                    <a:pt x="512" y="2099"/>
                    <a:pt x="405" y="2278"/>
                    <a:pt x="298" y="2456"/>
                  </a:cubicBezTo>
                  <a:cubicBezTo>
                    <a:pt x="214" y="2587"/>
                    <a:pt x="107" y="2706"/>
                    <a:pt x="0" y="2837"/>
                  </a:cubicBezTo>
                  <a:cubicBezTo>
                    <a:pt x="322" y="2778"/>
                    <a:pt x="631" y="2730"/>
                    <a:pt x="869" y="2456"/>
                  </a:cubicBezTo>
                  <a:cubicBezTo>
                    <a:pt x="892" y="2463"/>
                    <a:pt x="912" y="2466"/>
                    <a:pt x="930" y="2466"/>
                  </a:cubicBezTo>
                  <a:cubicBezTo>
                    <a:pt x="1062" y="2466"/>
                    <a:pt x="1072" y="2290"/>
                    <a:pt x="1072" y="2206"/>
                  </a:cubicBezTo>
                  <a:cubicBezTo>
                    <a:pt x="1167" y="1682"/>
                    <a:pt x="1524" y="1349"/>
                    <a:pt x="1834" y="992"/>
                  </a:cubicBezTo>
                  <a:cubicBezTo>
                    <a:pt x="1869" y="646"/>
                    <a:pt x="2262" y="849"/>
                    <a:pt x="2322" y="563"/>
                  </a:cubicBezTo>
                  <a:cubicBezTo>
                    <a:pt x="2322" y="349"/>
                    <a:pt x="2143" y="325"/>
                    <a:pt x="2060" y="194"/>
                  </a:cubicBezTo>
                  <a:cubicBezTo>
                    <a:pt x="2036" y="190"/>
                    <a:pt x="2011" y="189"/>
                    <a:pt x="1986" y="189"/>
                  </a:cubicBezTo>
                  <a:cubicBezTo>
                    <a:pt x="1949" y="189"/>
                    <a:pt x="1911" y="192"/>
                    <a:pt x="1874" y="192"/>
                  </a:cubicBezTo>
                  <a:cubicBezTo>
                    <a:pt x="1777" y="192"/>
                    <a:pt x="1685" y="175"/>
                    <a:pt x="1619" y="51"/>
                  </a:cubicBezTo>
                  <a:cubicBezTo>
                    <a:pt x="1590" y="15"/>
                    <a:pt x="1557" y="0"/>
                    <a:pt x="15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94" name="Google Shape;994;p4"/>
            <p:cNvSpPr/>
            <p:nvPr/>
          </p:nvSpPr>
          <p:spPr>
            <a:xfrm>
              <a:off x="220645" y="2235540"/>
              <a:ext cx="66907" cy="37335"/>
            </a:xfrm>
            <a:custGeom>
              <a:avLst/>
              <a:gdLst/>
              <a:ahLst/>
              <a:cxnLst/>
              <a:rect l="l" t="t" r="r" b="b"/>
              <a:pathLst>
                <a:path w="2120" h="1183" extrusionOk="0">
                  <a:moveTo>
                    <a:pt x="274" y="0"/>
                  </a:moveTo>
                  <a:cubicBezTo>
                    <a:pt x="167" y="84"/>
                    <a:pt x="48" y="143"/>
                    <a:pt x="48" y="322"/>
                  </a:cubicBezTo>
                  <a:cubicBezTo>
                    <a:pt x="0" y="560"/>
                    <a:pt x="84" y="774"/>
                    <a:pt x="179" y="977"/>
                  </a:cubicBezTo>
                  <a:cubicBezTo>
                    <a:pt x="397" y="1114"/>
                    <a:pt x="619" y="1182"/>
                    <a:pt x="840" y="1182"/>
                  </a:cubicBezTo>
                  <a:cubicBezTo>
                    <a:pt x="1041" y="1182"/>
                    <a:pt x="1243" y="1126"/>
                    <a:pt x="1441" y="1012"/>
                  </a:cubicBezTo>
                  <a:cubicBezTo>
                    <a:pt x="2120" y="810"/>
                    <a:pt x="2120" y="810"/>
                    <a:pt x="1953" y="286"/>
                  </a:cubicBezTo>
                  <a:cubicBezTo>
                    <a:pt x="1905" y="274"/>
                    <a:pt x="1870" y="238"/>
                    <a:pt x="1810" y="238"/>
                  </a:cubicBezTo>
                  <a:cubicBezTo>
                    <a:pt x="1792" y="237"/>
                    <a:pt x="1774" y="236"/>
                    <a:pt x="1756" y="236"/>
                  </a:cubicBezTo>
                  <a:cubicBezTo>
                    <a:pt x="1506" y="236"/>
                    <a:pt x="1303" y="377"/>
                    <a:pt x="1193" y="504"/>
                  </a:cubicBezTo>
                  <a:lnTo>
                    <a:pt x="1193" y="504"/>
                  </a:lnTo>
                  <a:cubicBezTo>
                    <a:pt x="1246" y="422"/>
                    <a:pt x="1257" y="279"/>
                    <a:pt x="1060" y="155"/>
                  </a:cubicBezTo>
                  <a:cubicBezTo>
                    <a:pt x="1029" y="158"/>
                    <a:pt x="998" y="159"/>
                    <a:pt x="968" y="159"/>
                  </a:cubicBezTo>
                  <a:cubicBezTo>
                    <a:pt x="734" y="159"/>
                    <a:pt x="495" y="84"/>
                    <a:pt x="2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95" name="Google Shape;995;p4"/>
            <p:cNvSpPr/>
            <p:nvPr/>
          </p:nvSpPr>
          <p:spPr>
            <a:xfrm>
              <a:off x="184951" y="2204328"/>
              <a:ext cx="44752" cy="41754"/>
            </a:xfrm>
            <a:custGeom>
              <a:avLst/>
              <a:gdLst/>
              <a:ahLst/>
              <a:cxnLst/>
              <a:rect l="l" t="t" r="r" b="b"/>
              <a:pathLst>
                <a:path w="1418" h="1323" extrusionOk="0">
                  <a:moveTo>
                    <a:pt x="632" y="1"/>
                  </a:moveTo>
                  <a:cubicBezTo>
                    <a:pt x="596" y="1"/>
                    <a:pt x="560" y="7"/>
                    <a:pt x="524" y="25"/>
                  </a:cubicBezTo>
                  <a:cubicBezTo>
                    <a:pt x="346" y="323"/>
                    <a:pt x="0" y="608"/>
                    <a:pt x="405" y="1001"/>
                  </a:cubicBezTo>
                  <a:cubicBezTo>
                    <a:pt x="631" y="1049"/>
                    <a:pt x="834" y="1168"/>
                    <a:pt x="1060" y="1251"/>
                  </a:cubicBezTo>
                  <a:cubicBezTo>
                    <a:pt x="1108" y="1263"/>
                    <a:pt x="1131" y="1287"/>
                    <a:pt x="1179" y="1323"/>
                  </a:cubicBezTo>
                  <a:cubicBezTo>
                    <a:pt x="1250" y="1251"/>
                    <a:pt x="1334" y="1192"/>
                    <a:pt x="1405" y="1108"/>
                  </a:cubicBezTo>
                  <a:cubicBezTo>
                    <a:pt x="1417" y="596"/>
                    <a:pt x="1405" y="96"/>
                    <a:pt x="810" y="25"/>
                  </a:cubicBezTo>
                  <a:cubicBezTo>
                    <a:pt x="751" y="17"/>
                    <a:pt x="691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96" name="Google Shape;996;p4"/>
            <p:cNvSpPr/>
            <p:nvPr/>
          </p:nvSpPr>
          <p:spPr>
            <a:xfrm>
              <a:off x="226294" y="2261545"/>
              <a:ext cx="52611" cy="25500"/>
            </a:xfrm>
            <a:custGeom>
              <a:avLst/>
              <a:gdLst/>
              <a:ahLst/>
              <a:cxnLst/>
              <a:rect l="l" t="t" r="r" b="b"/>
              <a:pathLst>
                <a:path w="1667" h="808" extrusionOk="0">
                  <a:moveTo>
                    <a:pt x="1322" y="0"/>
                  </a:moveTo>
                  <a:cubicBezTo>
                    <a:pt x="1286" y="0"/>
                    <a:pt x="1244" y="14"/>
                    <a:pt x="1191" y="45"/>
                  </a:cubicBezTo>
                  <a:cubicBezTo>
                    <a:pt x="1022" y="182"/>
                    <a:pt x="843" y="221"/>
                    <a:pt x="660" y="221"/>
                  </a:cubicBezTo>
                  <a:cubicBezTo>
                    <a:pt x="443" y="221"/>
                    <a:pt x="220" y="166"/>
                    <a:pt x="0" y="153"/>
                  </a:cubicBezTo>
                  <a:lnTo>
                    <a:pt x="0" y="153"/>
                  </a:lnTo>
                  <a:cubicBezTo>
                    <a:pt x="34" y="796"/>
                    <a:pt x="424" y="807"/>
                    <a:pt x="815" y="807"/>
                  </a:cubicBezTo>
                  <a:cubicBezTo>
                    <a:pt x="829" y="807"/>
                    <a:pt x="843" y="807"/>
                    <a:pt x="857" y="807"/>
                  </a:cubicBezTo>
                  <a:cubicBezTo>
                    <a:pt x="906" y="745"/>
                    <a:pt x="964" y="731"/>
                    <a:pt x="1023" y="731"/>
                  </a:cubicBezTo>
                  <a:cubicBezTo>
                    <a:pt x="1072" y="731"/>
                    <a:pt x="1122" y="741"/>
                    <a:pt x="1170" y="741"/>
                  </a:cubicBezTo>
                  <a:cubicBezTo>
                    <a:pt x="1220" y="741"/>
                    <a:pt x="1268" y="730"/>
                    <a:pt x="1310" y="688"/>
                  </a:cubicBezTo>
                  <a:cubicBezTo>
                    <a:pt x="1405" y="546"/>
                    <a:pt x="1607" y="700"/>
                    <a:pt x="1667" y="486"/>
                  </a:cubicBezTo>
                  <a:cubicBezTo>
                    <a:pt x="1667" y="426"/>
                    <a:pt x="1643" y="391"/>
                    <a:pt x="1607" y="343"/>
                  </a:cubicBezTo>
                  <a:cubicBezTo>
                    <a:pt x="1490" y="284"/>
                    <a:pt x="1485" y="0"/>
                    <a:pt x="1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97" name="Google Shape;997;p4"/>
            <p:cNvSpPr/>
            <p:nvPr/>
          </p:nvSpPr>
          <p:spPr>
            <a:xfrm>
              <a:off x="173685" y="2172043"/>
              <a:ext cx="37209" cy="35410"/>
            </a:xfrm>
            <a:custGeom>
              <a:avLst/>
              <a:gdLst/>
              <a:ahLst/>
              <a:cxnLst/>
              <a:rect l="l" t="t" r="r" b="b"/>
              <a:pathLst>
                <a:path w="1179" h="1122" extrusionOk="0">
                  <a:moveTo>
                    <a:pt x="179" y="0"/>
                  </a:moveTo>
                  <a:cubicBezTo>
                    <a:pt x="48" y="191"/>
                    <a:pt x="0" y="381"/>
                    <a:pt x="83" y="619"/>
                  </a:cubicBezTo>
                  <a:cubicBezTo>
                    <a:pt x="119" y="738"/>
                    <a:pt x="226" y="750"/>
                    <a:pt x="322" y="762"/>
                  </a:cubicBezTo>
                  <a:cubicBezTo>
                    <a:pt x="386" y="814"/>
                    <a:pt x="454" y="825"/>
                    <a:pt x="522" y="825"/>
                  </a:cubicBezTo>
                  <a:cubicBezTo>
                    <a:pt x="574" y="825"/>
                    <a:pt x="626" y="818"/>
                    <a:pt x="677" y="818"/>
                  </a:cubicBezTo>
                  <a:cubicBezTo>
                    <a:pt x="744" y="818"/>
                    <a:pt x="809" y="830"/>
                    <a:pt x="869" y="881"/>
                  </a:cubicBezTo>
                  <a:cubicBezTo>
                    <a:pt x="869" y="929"/>
                    <a:pt x="881" y="988"/>
                    <a:pt x="881" y="1048"/>
                  </a:cubicBezTo>
                  <a:cubicBezTo>
                    <a:pt x="913" y="1111"/>
                    <a:pt x="961" y="1122"/>
                    <a:pt x="1013" y="1122"/>
                  </a:cubicBezTo>
                  <a:cubicBezTo>
                    <a:pt x="1040" y="1122"/>
                    <a:pt x="1068" y="1119"/>
                    <a:pt x="1096" y="1119"/>
                  </a:cubicBezTo>
                  <a:cubicBezTo>
                    <a:pt x="1131" y="1084"/>
                    <a:pt x="1155" y="1036"/>
                    <a:pt x="1167" y="988"/>
                  </a:cubicBezTo>
                  <a:cubicBezTo>
                    <a:pt x="1179" y="917"/>
                    <a:pt x="1167" y="822"/>
                    <a:pt x="1131" y="750"/>
                  </a:cubicBezTo>
                  <a:cubicBezTo>
                    <a:pt x="1072" y="619"/>
                    <a:pt x="953" y="560"/>
                    <a:pt x="857" y="500"/>
                  </a:cubicBezTo>
                  <a:cubicBezTo>
                    <a:pt x="740" y="410"/>
                    <a:pt x="773" y="46"/>
                    <a:pt x="610" y="46"/>
                  </a:cubicBezTo>
                  <a:cubicBezTo>
                    <a:pt x="557" y="46"/>
                    <a:pt x="485" y="84"/>
                    <a:pt x="381" y="179"/>
                  </a:cubicBezTo>
                  <a:cubicBezTo>
                    <a:pt x="381" y="181"/>
                    <a:pt x="380" y="181"/>
                    <a:pt x="379" y="181"/>
                  </a:cubicBezTo>
                  <a:cubicBezTo>
                    <a:pt x="363" y="181"/>
                    <a:pt x="256" y="55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98" name="Google Shape;998;p4"/>
            <p:cNvSpPr/>
            <p:nvPr/>
          </p:nvSpPr>
          <p:spPr>
            <a:xfrm>
              <a:off x="362313" y="1957441"/>
              <a:ext cx="69905" cy="24270"/>
            </a:xfrm>
            <a:custGeom>
              <a:avLst/>
              <a:gdLst/>
              <a:ahLst/>
              <a:cxnLst/>
              <a:rect l="l" t="t" r="r" b="b"/>
              <a:pathLst>
                <a:path w="2215" h="769" extrusionOk="0">
                  <a:moveTo>
                    <a:pt x="1870" y="0"/>
                  </a:moveTo>
                  <a:cubicBezTo>
                    <a:pt x="1802" y="0"/>
                    <a:pt x="1735" y="24"/>
                    <a:pt x="1667" y="85"/>
                  </a:cubicBezTo>
                  <a:lnTo>
                    <a:pt x="1548" y="85"/>
                  </a:lnTo>
                  <a:cubicBezTo>
                    <a:pt x="1389" y="60"/>
                    <a:pt x="1233" y="34"/>
                    <a:pt x="1077" y="34"/>
                  </a:cubicBezTo>
                  <a:cubicBezTo>
                    <a:pt x="941" y="34"/>
                    <a:pt x="805" y="53"/>
                    <a:pt x="667" y="109"/>
                  </a:cubicBezTo>
                  <a:cubicBezTo>
                    <a:pt x="476" y="323"/>
                    <a:pt x="191" y="156"/>
                    <a:pt x="0" y="347"/>
                  </a:cubicBezTo>
                  <a:cubicBezTo>
                    <a:pt x="95" y="502"/>
                    <a:pt x="214" y="621"/>
                    <a:pt x="310" y="752"/>
                  </a:cubicBezTo>
                  <a:cubicBezTo>
                    <a:pt x="345" y="763"/>
                    <a:pt x="378" y="768"/>
                    <a:pt x="409" y="768"/>
                  </a:cubicBezTo>
                  <a:cubicBezTo>
                    <a:pt x="577" y="768"/>
                    <a:pt x="687" y="620"/>
                    <a:pt x="798" y="490"/>
                  </a:cubicBezTo>
                  <a:cubicBezTo>
                    <a:pt x="857" y="418"/>
                    <a:pt x="953" y="395"/>
                    <a:pt x="1036" y="395"/>
                  </a:cubicBezTo>
                  <a:cubicBezTo>
                    <a:pt x="1112" y="401"/>
                    <a:pt x="1186" y="403"/>
                    <a:pt x="1261" y="403"/>
                  </a:cubicBezTo>
                  <a:cubicBezTo>
                    <a:pt x="1381" y="403"/>
                    <a:pt x="1500" y="398"/>
                    <a:pt x="1621" y="398"/>
                  </a:cubicBezTo>
                  <a:cubicBezTo>
                    <a:pt x="1695" y="398"/>
                    <a:pt x="1770" y="400"/>
                    <a:pt x="1846" y="407"/>
                  </a:cubicBezTo>
                  <a:cubicBezTo>
                    <a:pt x="1977" y="335"/>
                    <a:pt x="2215" y="347"/>
                    <a:pt x="2060" y="49"/>
                  </a:cubicBezTo>
                  <a:cubicBezTo>
                    <a:pt x="1997" y="21"/>
                    <a:pt x="1933" y="0"/>
                    <a:pt x="18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99" name="Google Shape;999;p4"/>
            <p:cNvSpPr/>
            <p:nvPr/>
          </p:nvSpPr>
          <p:spPr>
            <a:xfrm>
              <a:off x="423475" y="1959303"/>
              <a:ext cx="44436" cy="33769"/>
            </a:xfrm>
            <a:custGeom>
              <a:avLst/>
              <a:gdLst/>
              <a:ahLst/>
              <a:cxnLst/>
              <a:rect l="l" t="t" r="r" b="b"/>
              <a:pathLst>
                <a:path w="1408" h="1070" extrusionOk="0">
                  <a:moveTo>
                    <a:pt x="338" y="1"/>
                  </a:moveTo>
                  <a:cubicBezTo>
                    <a:pt x="318" y="1"/>
                    <a:pt x="299" y="9"/>
                    <a:pt x="277" y="26"/>
                  </a:cubicBezTo>
                  <a:cubicBezTo>
                    <a:pt x="234" y="261"/>
                    <a:pt x="0" y="600"/>
                    <a:pt x="371" y="600"/>
                  </a:cubicBezTo>
                  <a:cubicBezTo>
                    <a:pt x="414" y="600"/>
                    <a:pt x="466" y="596"/>
                    <a:pt x="527" y="586"/>
                  </a:cubicBezTo>
                  <a:cubicBezTo>
                    <a:pt x="540" y="583"/>
                    <a:pt x="553" y="582"/>
                    <a:pt x="566" y="582"/>
                  </a:cubicBezTo>
                  <a:cubicBezTo>
                    <a:pt x="722" y="582"/>
                    <a:pt x="822" y="772"/>
                    <a:pt x="943" y="871"/>
                  </a:cubicBezTo>
                  <a:cubicBezTo>
                    <a:pt x="1029" y="931"/>
                    <a:pt x="1102" y="1070"/>
                    <a:pt x="1206" y="1070"/>
                  </a:cubicBezTo>
                  <a:cubicBezTo>
                    <a:pt x="1248" y="1070"/>
                    <a:pt x="1294" y="1048"/>
                    <a:pt x="1348" y="990"/>
                  </a:cubicBezTo>
                  <a:cubicBezTo>
                    <a:pt x="1408" y="621"/>
                    <a:pt x="1277" y="395"/>
                    <a:pt x="955" y="288"/>
                  </a:cubicBezTo>
                  <a:cubicBezTo>
                    <a:pt x="777" y="205"/>
                    <a:pt x="586" y="121"/>
                    <a:pt x="408" y="38"/>
                  </a:cubicBezTo>
                  <a:cubicBezTo>
                    <a:pt x="382" y="12"/>
                    <a:pt x="360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0" name="Google Shape;1000;p4"/>
            <p:cNvSpPr/>
            <p:nvPr/>
          </p:nvSpPr>
          <p:spPr>
            <a:xfrm>
              <a:off x="223990" y="2047669"/>
              <a:ext cx="28246" cy="21682"/>
            </a:xfrm>
            <a:custGeom>
              <a:avLst/>
              <a:gdLst/>
              <a:ahLst/>
              <a:cxnLst/>
              <a:rect l="l" t="t" r="r" b="b"/>
              <a:pathLst>
                <a:path w="895" h="687" extrusionOk="0">
                  <a:moveTo>
                    <a:pt x="585" y="0"/>
                  </a:moveTo>
                  <a:cubicBezTo>
                    <a:pt x="427" y="45"/>
                    <a:pt x="355" y="240"/>
                    <a:pt x="206" y="240"/>
                  </a:cubicBezTo>
                  <a:cubicBezTo>
                    <a:pt x="197" y="240"/>
                    <a:pt x="189" y="240"/>
                    <a:pt x="180" y="238"/>
                  </a:cubicBezTo>
                  <a:cubicBezTo>
                    <a:pt x="133" y="298"/>
                    <a:pt x="109" y="345"/>
                    <a:pt x="61" y="393"/>
                  </a:cubicBezTo>
                  <a:cubicBezTo>
                    <a:pt x="0" y="584"/>
                    <a:pt x="22" y="686"/>
                    <a:pt x="130" y="686"/>
                  </a:cubicBezTo>
                  <a:cubicBezTo>
                    <a:pt x="170" y="686"/>
                    <a:pt x="223" y="672"/>
                    <a:pt x="287" y="643"/>
                  </a:cubicBezTo>
                  <a:cubicBezTo>
                    <a:pt x="341" y="577"/>
                    <a:pt x="414" y="565"/>
                    <a:pt x="491" y="565"/>
                  </a:cubicBezTo>
                  <a:cubicBezTo>
                    <a:pt x="534" y="565"/>
                    <a:pt x="577" y="569"/>
                    <a:pt x="619" y="569"/>
                  </a:cubicBezTo>
                  <a:cubicBezTo>
                    <a:pt x="719" y="569"/>
                    <a:pt x="808" y="548"/>
                    <a:pt x="847" y="405"/>
                  </a:cubicBezTo>
                  <a:cubicBezTo>
                    <a:pt x="895" y="215"/>
                    <a:pt x="704" y="119"/>
                    <a:pt x="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1" name="Google Shape;1001;p4"/>
            <p:cNvSpPr/>
            <p:nvPr/>
          </p:nvSpPr>
          <p:spPr>
            <a:xfrm>
              <a:off x="341642" y="1971958"/>
              <a:ext cx="25185" cy="22723"/>
            </a:xfrm>
            <a:custGeom>
              <a:avLst/>
              <a:gdLst/>
              <a:ahLst/>
              <a:cxnLst/>
              <a:rect l="l" t="t" r="r" b="b"/>
              <a:pathLst>
                <a:path w="798" h="720" extrusionOk="0">
                  <a:moveTo>
                    <a:pt x="479" y="0"/>
                  </a:moveTo>
                  <a:cubicBezTo>
                    <a:pt x="460" y="0"/>
                    <a:pt x="439" y="2"/>
                    <a:pt x="417" y="6"/>
                  </a:cubicBezTo>
                  <a:cubicBezTo>
                    <a:pt x="322" y="18"/>
                    <a:pt x="238" y="18"/>
                    <a:pt x="143" y="42"/>
                  </a:cubicBezTo>
                  <a:cubicBezTo>
                    <a:pt x="84" y="54"/>
                    <a:pt x="36" y="77"/>
                    <a:pt x="24" y="161"/>
                  </a:cubicBezTo>
                  <a:cubicBezTo>
                    <a:pt x="0" y="256"/>
                    <a:pt x="0" y="351"/>
                    <a:pt x="24" y="458"/>
                  </a:cubicBezTo>
                  <a:cubicBezTo>
                    <a:pt x="150" y="639"/>
                    <a:pt x="271" y="719"/>
                    <a:pt x="389" y="719"/>
                  </a:cubicBezTo>
                  <a:cubicBezTo>
                    <a:pt x="528" y="719"/>
                    <a:pt x="663" y="609"/>
                    <a:pt x="798" y="423"/>
                  </a:cubicBezTo>
                  <a:cubicBezTo>
                    <a:pt x="732" y="237"/>
                    <a:pt x="697" y="0"/>
                    <a:pt x="4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2" name="Google Shape;1002;p4"/>
            <p:cNvSpPr/>
            <p:nvPr/>
          </p:nvSpPr>
          <p:spPr>
            <a:xfrm>
              <a:off x="213134" y="2061902"/>
              <a:ext cx="21808" cy="41407"/>
            </a:xfrm>
            <a:custGeom>
              <a:avLst/>
              <a:gdLst/>
              <a:ahLst/>
              <a:cxnLst/>
              <a:rect l="l" t="t" r="r" b="b"/>
              <a:pathLst>
                <a:path w="691" h="1312" extrusionOk="0">
                  <a:moveTo>
                    <a:pt x="292" y="0"/>
                  </a:moveTo>
                  <a:cubicBezTo>
                    <a:pt x="169" y="0"/>
                    <a:pt x="106" y="71"/>
                    <a:pt x="84" y="192"/>
                  </a:cubicBezTo>
                  <a:cubicBezTo>
                    <a:pt x="0" y="383"/>
                    <a:pt x="0" y="597"/>
                    <a:pt x="60" y="799"/>
                  </a:cubicBezTo>
                  <a:cubicBezTo>
                    <a:pt x="84" y="847"/>
                    <a:pt x="96" y="895"/>
                    <a:pt x="119" y="942"/>
                  </a:cubicBezTo>
                  <a:cubicBezTo>
                    <a:pt x="179" y="1014"/>
                    <a:pt x="227" y="1085"/>
                    <a:pt x="238" y="1180"/>
                  </a:cubicBezTo>
                  <a:cubicBezTo>
                    <a:pt x="274" y="1252"/>
                    <a:pt x="322" y="1276"/>
                    <a:pt x="369" y="1311"/>
                  </a:cubicBezTo>
                  <a:cubicBezTo>
                    <a:pt x="691" y="1026"/>
                    <a:pt x="405" y="728"/>
                    <a:pt x="405" y="442"/>
                  </a:cubicBezTo>
                  <a:cubicBezTo>
                    <a:pt x="393" y="299"/>
                    <a:pt x="357" y="145"/>
                    <a:pt x="322" y="2"/>
                  </a:cubicBezTo>
                  <a:cubicBezTo>
                    <a:pt x="311" y="1"/>
                    <a:pt x="301" y="0"/>
                    <a:pt x="2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3" name="Google Shape;1003;p4"/>
            <p:cNvSpPr/>
            <p:nvPr/>
          </p:nvSpPr>
          <p:spPr>
            <a:xfrm>
              <a:off x="276725" y="2256653"/>
              <a:ext cx="29635" cy="19315"/>
            </a:xfrm>
            <a:custGeom>
              <a:avLst/>
              <a:gdLst/>
              <a:ahLst/>
              <a:cxnLst/>
              <a:rect l="l" t="t" r="r" b="b"/>
              <a:pathLst>
                <a:path w="939" h="612" extrusionOk="0">
                  <a:moveTo>
                    <a:pt x="619" y="0"/>
                  </a:moveTo>
                  <a:cubicBezTo>
                    <a:pt x="295" y="0"/>
                    <a:pt x="0" y="235"/>
                    <a:pt x="9" y="558"/>
                  </a:cubicBezTo>
                  <a:cubicBezTo>
                    <a:pt x="45" y="570"/>
                    <a:pt x="57" y="581"/>
                    <a:pt x="69" y="605"/>
                  </a:cubicBezTo>
                  <a:cubicBezTo>
                    <a:pt x="94" y="610"/>
                    <a:pt x="119" y="612"/>
                    <a:pt x="143" y="612"/>
                  </a:cubicBezTo>
                  <a:cubicBezTo>
                    <a:pt x="311" y="612"/>
                    <a:pt x="449" y="513"/>
                    <a:pt x="605" y="451"/>
                  </a:cubicBezTo>
                  <a:lnTo>
                    <a:pt x="926" y="320"/>
                  </a:lnTo>
                  <a:cubicBezTo>
                    <a:pt x="926" y="248"/>
                    <a:pt x="938" y="153"/>
                    <a:pt x="938" y="81"/>
                  </a:cubicBezTo>
                  <a:cubicBezTo>
                    <a:pt x="835" y="25"/>
                    <a:pt x="725" y="0"/>
                    <a:pt x="6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4" name="Google Shape;1004;p4"/>
            <p:cNvSpPr/>
            <p:nvPr/>
          </p:nvSpPr>
          <p:spPr>
            <a:xfrm>
              <a:off x="189464" y="2084845"/>
              <a:ext cx="30455" cy="18873"/>
            </a:xfrm>
            <a:custGeom>
              <a:avLst/>
              <a:gdLst/>
              <a:ahLst/>
              <a:cxnLst/>
              <a:rect l="l" t="t" r="r" b="b"/>
              <a:pathLst>
                <a:path w="965" h="598" extrusionOk="0">
                  <a:moveTo>
                    <a:pt x="726" y="1"/>
                  </a:moveTo>
                  <a:cubicBezTo>
                    <a:pt x="560" y="1"/>
                    <a:pt x="476" y="132"/>
                    <a:pt x="357" y="203"/>
                  </a:cubicBezTo>
                  <a:cubicBezTo>
                    <a:pt x="0" y="346"/>
                    <a:pt x="203" y="465"/>
                    <a:pt x="357" y="596"/>
                  </a:cubicBezTo>
                  <a:cubicBezTo>
                    <a:pt x="369" y="597"/>
                    <a:pt x="380" y="597"/>
                    <a:pt x="392" y="597"/>
                  </a:cubicBezTo>
                  <a:cubicBezTo>
                    <a:pt x="556" y="597"/>
                    <a:pt x="701" y="519"/>
                    <a:pt x="846" y="430"/>
                  </a:cubicBezTo>
                  <a:cubicBezTo>
                    <a:pt x="905" y="394"/>
                    <a:pt x="965" y="322"/>
                    <a:pt x="917" y="227"/>
                  </a:cubicBezTo>
                  <a:lnTo>
                    <a:pt x="917" y="96"/>
                  </a:lnTo>
                  <a:cubicBezTo>
                    <a:pt x="869" y="49"/>
                    <a:pt x="798" y="13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5" name="Google Shape;1005;p4"/>
            <p:cNvSpPr/>
            <p:nvPr/>
          </p:nvSpPr>
          <p:spPr>
            <a:xfrm>
              <a:off x="355149" y="1968329"/>
              <a:ext cx="19125" cy="16222"/>
            </a:xfrm>
            <a:custGeom>
              <a:avLst/>
              <a:gdLst/>
              <a:ahLst/>
              <a:cxnLst/>
              <a:rect l="l" t="t" r="r" b="b"/>
              <a:pathLst>
                <a:path w="606" h="514" extrusionOk="0">
                  <a:moveTo>
                    <a:pt x="281" y="1"/>
                  </a:moveTo>
                  <a:cubicBezTo>
                    <a:pt x="267" y="1"/>
                    <a:pt x="253" y="1"/>
                    <a:pt x="239" y="2"/>
                  </a:cubicBezTo>
                  <a:cubicBezTo>
                    <a:pt x="132" y="2"/>
                    <a:pt x="48" y="2"/>
                    <a:pt x="1" y="121"/>
                  </a:cubicBezTo>
                  <a:cubicBezTo>
                    <a:pt x="120" y="252"/>
                    <a:pt x="227" y="371"/>
                    <a:pt x="346" y="514"/>
                  </a:cubicBezTo>
                  <a:cubicBezTo>
                    <a:pt x="441" y="514"/>
                    <a:pt x="525" y="478"/>
                    <a:pt x="572" y="371"/>
                  </a:cubicBezTo>
                  <a:cubicBezTo>
                    <a:pt x="606" y="91"/>
                    <a:pt x="492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6" name="Google Shape;1006;p4"/>
            <p:cNvSpPr/>
            <p:nvPr/>
          </p:nvSpPr>
          <p:spPr>
            <a:xfrm>
              <a:off x="201488" y="2098384"/>
              <a:ext cx="23702" cy="17705"/>
            </a:xfrm>
            <a:custGeom>
              <a:avLst/>
              <a:gdLst/>
              <a:ahLst/>
              <a:cxnLst/>
              <a:rect l="l" t="t" r="r" b="b"/>
              <a:pathLst>
                <a:path w="751" h="561" extrusionOk="0">
                  <a:moveTo>
                    <a:pt x="568" y="0"/>
                  </a:moveTo>
                  <a:cubicBezTo>
                    <a:pt x="551" y="0"/>
                    <a:pt x="533" y="4"/>
                    <a:pt x="512" y="12"/>
                  </a:cubicBezTo>
                  <a:cubicBezTo>
                    <a:pt x="334" y="60"/>
                    <a:pt x="155" y="120"/>
                    <a:pt x="0" y="286"/>
                  </a:cubicBezTo>
                  <a:cubicBezTo>
                    <a:pt x="119" y="382"/>
                    <a:pt x="226" y="465"/>
                    <a:pt x="334" y="560"/>
                  </a:cubicBezTo>
                  <a:cubicBezTo>
                    <a:pt x="548" y="536"/>
                    <a:pt x="584" y="239"/>
                    <a:pt x="750" y="155"/>
                  </a:cubicBezTo>
                  <a:cubicBezTo>
                    <a:pt x="703" y="120"/>
                    <a:pt x="667" y="84"/>
                    <a:pt x="643" y="36"/>
                  </a:cubicBezTo>
                  <a:cubicBezTo>
                    <a:pt x="620" y="13"/>
                    <a:pt x="597" y="0"/>
                    <a:pt x="5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7" name="Google Shape;1007;p4"/>
            <p:cNvSpPr/>
            <p:nvPr/>
          </p:nvSpPr>
          <p:spPr>
            <a:xfrm>
              <a:off x="203729" y="2067961"/>
              <a:ext cx="16569" cy="19946"/>
            </a:xfrm>
            <a:custGeom>
              <a:avLst/>
              <a:gdLst/>
              <a:ahLst/>
              <a:cxnLst/>
              <a:rect l="l" t="t" r="r" b="b"/>
              <a:pathLst>
                <a:path w="525" h="632" extrusionOk="0">
                  <a:moveTo>
                    <a:pt x="358" y="0"/>
                  </a:moveTo>
                  <a:lnTo>
                    <a:pt x="358" y="0"/>
                  </a:lnTo>
                  <a:cubicBezTo>
                    <a:pt x="263" y="48"/>
                    <a:pt x="167" y="119"/>
                    <a:pt x="144" y="250"/>
                  </a:cubicBezTo>
                  <a:cubicBezTo>
                    <a:pt x="1" y="453"/>
                    <a:pt x="96" y="536"/>
                    <a:pt x="239" y="595"/>
                  </a:cubicBezTo>
                  <a:cubicBezTo>
                    <a:pt x="322" y="607"/>
                    <a:pt x="394" y="607"/>
                    <a:pt x="465" y="631"/>
                  </a:cubicBezTo>
                  <a:cubicBezTo>
                    <a:pt x="346" y="453"/>
                    <a:pt x="525" y="191"/>
                    <a:pt x="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8" name="Google Shape;1008;p4"/>
            <p:cNvSpPr/>
            <p:nvPr/>
          </p:nvSpPr>
          <p:spPr>
            <a:xfrm>
              <a:off x="196975" y="2076577"/>
              <a:ext cx="14297" cy="17074"/>
            </a:xfrm>
            <a:custGeom>
              <a:avLst/>
              <a:gdLst/>
              <a:ahLst/>
              <a:cxnLst/>
              <a:rect l="l" t="t" r="r" b="b"/>
              <a:pathLst>
                <a:path w="453" h="541" extrusionOk="0">
                  <a:moveTo>
                    <a:pt x="358" y="1"/>
                  </a:moveTo>
                  <a:cubicBezTo>
                    <a:pt x="203" y="96"/>
                    <a:pt x="0" y="191"/>
                    <a:pt x="119" y="489"/>
                  </a:cubicBezTo>
                  <a:cubicBezTo>
                    <a:pt x="159" y="526"/>
                    <a:pt x="192" y="541"/>
                    <a:pt x="220" y="541"/>
                  </a:cubicBezTo>
                  <a:cubicBezTo>
                    <a:pt x="318" y="541"/>
                    <a:pt x="360" y="362"/>
                    <a:pt x="453" y="334"/>
                  </a:cubicBezTo>
                  <a:cubicBezTo>
                    <a:pt x="429" y="215"/>
                    <a:pt x="381" y="120"/>
                    <a:pt x="3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9" name="Google Shape;1009;p4"/>
            <p:cNvSpPr/>
            <p:nvPr/>
          </p:nvSpPr>
          <p:spPr>
            <a:xfrm>
              <a:off x="201110" y="2096143"/>
              <a:ext cx="17674" cy="11298"/>
            </a:xfrm>
            <a:custGeom>
              <a:avLst/>
              <a:gdLst/>
              <a:ahLst/>
              <a:cxnLst/>
              <a:rect l="l" t="t" r="r" b="b"/>
              <a:pathLst>
                <a:path w="560" h="358" extrusionOk="0">
                  <a:moveTo>
                    <a:pt x="453" y="0"/>
                  </a:moveTo>
                  <a:cubicBezTo>
                    <a:pt x="262" y="0"/>
                    <a:pt x="119" y="72"/>
                    <a:pt x="0" y="250"/>
                  </a:cubicBezTo>
                  <a:cubicBezTo>
                    <a:pt x="0" y="286"/>
                    <a:pt x="0" y="333"/>
                    <a:pt x="12" y="357"/>
                  </a:cubicBezTo>
                  <a:cubicBezTo>
                    <a:pt x="203" y="333"/>
                    <a:pt x="405" y="274"/>
                    <a:pt x="560" y="131"/>
                  </a:cubicBezTo>
                  <a:cubicBezTo>
                    <a:pt x="560" y="48"/>
                    <a:pt x="488" y="48"/>
                    <a:pt x="4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0" name="Google Shape;1010;p4"/>
            <p:cNvSpPr/>
            <p:nvPr/>
          </p:nvSpPr>
          <p:spPr>
            <a:xfrm>
              <a:off x="220645" y="2060071"/>
              <a:ext cx="12056" cy="15812"/>
            </a:xfrm>
            <a:custGeom>
              <a:avLst/>
              <a:gdLst/>
              <a:ahLst/>
              <a:cxnLst/>
              <a:rect l="l" t="t" r="r" b="b"/>
              <a:pathLst>
                <a:path w="382" h="501" extrusionOk="0">
                  <a:moveTo>
                    <a:pt x="155" y="0"/>
                  </a:moveTo>
                  <a:cubicBezTo>
                    <a:pt x="119" y="12"/>
                    <a:pt x="96" y="24"/>
                    <a:pt x="60" y="60"/>
                  </a:cubicBezTo>
                  <a:cubicBezTo>
                    <a:pt x="60" y="226"/>
                    <a:pt x="0" y="405"/>
                    <a:pt x="167" y="500"/>
                  </a:cubicBezTo>
                  <a:cubicBezTo>
                    <a:pt x="274" y="464"/>
                    <a:pt x="346" y="369"/>
                    <a:pt x="381" y="250"/>
                  </a:cubicBezTo>
                  <a:cubicBezTo>
                    <a:pt x="227" y="250"/>
                    <a:pt x="155" y="167"/>
                    <a:pt x="1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1" name="Google Shape;1011;p4"/>
            <p:cNvSpPr/>
            <p:nvPr/>
          </p:nvSpPr>
          <p:spPr>
            <a:xfrm>
              <a:off x="201488" y="2017214"/>
              <a:ext cx="188287" cy="233386"/>
            </a:xfrm>
            <a:custGeom>
              <a:avLst/>
              <a:gdLst/>
              <a:ahLst/>
              <a:cxnLst/>
              <a:rect l="l" t="t" r="r" b="b"/>
              <a:pathLst>
                <a:path w="5966" h="7395" extrusionOk="0">
                  <a:moveTo>
                    <a:pt x="4929" y="1"/>
                  </a:moveTo>
                  <a:cubicBezTo>
                    <a:pt x="4834" y="48"/>
                    <a:pt x="4775" y="132"/>
                    <a:pt x="4703" y="179"/>
                  </a:cubicBezTo>
                  <a:cubicBezTo>
                    <a:pt x="4675" y="191"/>
                    <a:pt x="4648" y="196"/>
                    <a:pt x="4621" y="196"/>
                  </a:cubicBezTo>
                  <a:cubicBezTo>
                    <a:pt x="4513" y="196"/>
                    <a:pt x="4413" y="115"/>
                    <a:pt x="4298" y="96"/>
                  </a:cubicBezTo>
                  <a:cubicBezTo>
                    <a:pt x="4275" y="90"/>
                    <a:pt x="4251" y="87"/>
                    <a:pt x="4228" y="87"/>
                  </a:cubicBezTo>
                  <a:cubicBezTo>
                    <a:pt x="4153" y="87"/>
                    <a:pt x="4079" y="116"/>
                    <a:pt x="4025" y="179"/>
                  </a:cubicBezTo>
                  <a:cubicBezTo>
                    <a:pt x="3912" y="247"/>
                    <a:pt x="3863" y="431"/>
                    <a:pt x="3708" y="431"/>
                  </a:cubicBezTo>
                  <a:cubicBezTo>
                    <a:pt x="3698" y="431"/>
                    <a:pt x="3689" y="431"/>
                    <a:pt x="3679" y="429"/>
                  </a:cubicBezTo>
                  <a:cubicBezTo>
                    <a:pt x="3501" y="525"/>
                    <a:pt x="3274" y="513"/>
                    <a:pt x="3132" y="691"/>
                  </a:cubicBezTo>
                  <a:cubicBezTo>
                    <a:pt x="3055" y="833"/>
                    <a:pt x="2979" y="944"/>
                    <a:pt x="2830" y="944"/>
                  </a:cubicBezTo>
                  <a:cubicBezTo>
                    <a:pt x="2816" y="944"/>
                    <a:pt x="2802" y="943"/>
                    <a:pt x="2786" y="941"/>
                  </a:cubicBezTo>
                  <a:lnTo>
                    <a:pt x="2786" y="1191"/>
                  </a:lnTo>
                  <a:lnTo>
                    <a:pt x="2667" y="1191"/>
                  </a:lnTo>
                  <a:cubicBezTo>
                    <a:pt x="2631" y="1191"/>
                    <a:pt x="2620" y="1203"/>
                    <a:pt x="2596" y="1227"/>
                  </a:cubicBezTo>
                  <a:cubicBezTo>
                    <a:pt x="2489" y="1322"/>
                    <a:pt x="2453" y="1465"/>
                    <a:pt x="2453" y="1608"/>
                  </a:cubicBezTo>
                  <a:cubicBezTo>
                    <a:pt x="2477" y="1680"/>
                    <a:pt x="2501" y="1763"/>
                    <a:pt x="2536" y="1834"/>
                  </a:cubicBezTo>
                  <a:cubicBezTo>
                    <a:pt x="2560" y="1858"/>
                    <a:pt x="2596" y="1858"/>
                    <a:pt x="2620" y="1858"/>
                  </a:cubicBezTo>
                  <a:cubicBezTo>
                    <a:pt x="2620" y="1858"/>
                    <a:pt x="2620" y="1894"/>
                    <a:pt x="2608" y="1894"/>
                  </a:cubicBezTo>
                  <a:cubicBezTo>
                    <a:pt x="2595" y="1897"/>
                    <a:pt x="2583" y="1899"/>
                    <a:pt x="2573" y="1899"/>
                  </a:cubicBezTo>
                  <a:cubicBezTo>
                    <a:pt x="2506" y="1899"/>
                    <a:pt x="2484" y="1838"/>
                    <a:pt x="2453" y="1787"/>
                  </a:cubicBezTo>
                  <a:cubicBezTo>
                    <a:pt x="2393" y="1715"/>
                    <a:pt x="2310" y="1656"/>
                    <a:pt x="2215" y="1644"/>
                  </a:cubicBezTo>
                  <a:cubicBezTo>
                    <a:pt x="2183" y="1696"/>
                    <a:pt x="2157" y="1716"/>
                    <a:pt x="2133" y="1716"/>
                  </a:cubicBezTo>
                  <a:cubicBezTo>
                    <a:pt x="2060" y="1716"/>
                    <a:pt x="2013" y="1540"/>
                    <a:pt x="1938" y="1540"/>
                  </a:cubicBezTo>
                  <a:cubicBezTo>
                    <a:pt x="1924" y="1540"/>
                    <a:pt x="1909" y="1546"/>
                    <a:pt x="1893" y="1561"/>
                  </a:cubicBezTo>
                  <a:cubicBezTo>
                    <a:pt x="1798" y="1596"/>
                    <a:pt x="1715" y="1561"/>
                    <a:pt x="1608" y="1680"/>
                  </a:cubicBezTo>
                  <a:cubicBezTo>
                    <a:pt x="1262" y="2084"/>
                    <a:pt x="965" y="2501"/>
                    <a:pt x="893" y="3085"/>
                  </a:cubicBezTo>
                  <a:cubicBezTo>
                    <a:pt x="953" y="3251"/>
                    <a:pt x="1238" y="3263"/>
                    <a:pt x="1167" y="3501"/>
                  </a:cubicBezTo>
                  <a:cubicBezTo>
                    <a:pt x="1129" y="3600"/>
                    <a:pt x="1077" y="3628"/>
                    <a:pt x="1019" y="3628"/>
                  </a:cubicBezTo>
                  <a:cubicBezTo>
                    <a:pt x="943" y="3628"/>
                    <a:pt x="858" y="3580"/>
                    <a:pt x="785" y="3580"/>
                  </a:cubicBezTo>
                  <a:cubicBezTo>
                    <a:pt x="773" y="3580"/>
                    <a:pt x="761" y="3582"/>
                    <a:pt x="750" y="3585"/>
                  </a:cubicBezTo>
                  <a:cubicBezTo>
                    <a:pt x="715" y="3608"/>
                    <a:pt x="691" y="3692"/>
                    <a:pt x="655" y="3739"/>
                  </a:cubicBezTo>
                  <a:cubicBezTo>
                    <a:pt x="596" y="3811"/>
                    <a:pt x="596" y="3906"/>
                    <a:pt x="631" y="3989"/>
                  </a:cubicBezTo>
                  <a:cubicBezTo>
                    <a:pt x="762" y="4180"/>
                    <a:pt x="988" y="4168"/>
                    <a:pt x="1191" y="4287"/>
                  </a:cubicBezTo>
                  <a:cubicBezTo>
                    <a:pt x="1147" y="4308"/>
                    <a:pt x="1106" y="4317"/>
                    <a:pt x="1069" y="4317"/>
                  </a:cubicBezTo>
                  <a:cubicBezTo>
                    <a:pt x="924" y="4317"/>
                    <a:pt x="824" y="4188"/>
                    <a:pt x="703" y="4188"/>
                  </a:cubicBezTo>
                  <a:cubicBezTo>
                    <a:pt x="680" y="4188"/>
                    <a:pt x="656" y="4193"/>
                    <a:pt x="631" y="4204"/>
                  </a:cubicBezTo>
                  <a:cubicBezTo>
                    <a:pt x="607" y="4228"/>
                    <a:pt x="584" y="4239"/>
                    <a:pt x="572" y="4263"/>
                  </a:cubicBezTo>
                  <a:cubicBezTo>
                    <a:pt x="179" y="4513"/>
                    <a:pt x="345" y="5120"/>
                    <a:pt x="0" y="5394"/>
                  </a:cubicBezTo>
                  <a:cubicBezTo>
                    <a:pt x="36" y="5525"/>
                    <a:pt x="119" y="5597"/>
                    <a:pt x="226" y="5644"/>
                  </a:cubicBezTo>
                  <a:cubicBezTo>
                    <a:pt x="339" y="5723"/>
                    <a:pt x="334" y="5812"/>
                    <a:pt x="284" y="5812"/>
                  </a:cubicBezTo>
                  <a:cubicBezTo>
                    <a:pt x="281" y="5812"/>
                    <a:pt x="277" y="5812"/>
                    <a:pt x="274" y="5811"/>
                  </a:cubicBezTo>
                  <a:cubicBezTo>
                    <a:pt x="250" y="5847"/>
                    <a:pt x="250" y="5882"/>
                    <a:pt x="250" y="5930"/>
                  </a:cubicBezTo>
                  <a:cubicBezTo>
                    <a:pt x="476" y="6144"/>
                    <a:pt x="1084" y="6085"/>
                    <a:pt x="703" y="6740"/>
                  </a:cubicBezTo>
                  <a:cubicBezTo>
                    <a:pt x="703" y="6764"/>
                    <a:pt x="846" y="6883"/>
                    <a:pt x="929" y="6954"/>
                  </a:cubicBezTo>
                  <a:cubicBezTo>
                    <a:pt x="979" y="6942"/>
                    <a:pt x="1018" y="6937"/>
                    <a:pt x="1049" y="6937"/>
                  </a:cubicBezTo>
                  <a:cubicBezTo>
                    <a:pt x="1326" y="6937"/>
                    <a:pt x="900" y="7373"/>
                    <a:pt x="1179" y="7395"/>
                  </a:cubicBezTo>
                  <a:cubicBezTo>
                    <a:pt x="1239" y="7183"/>
                    <a:pt x="1385" y="7074"/>
                    <a:pt x="1586" y="7074"/>
                  </a:cubicBezTo>
                  <a:cubicBezTo>
                    <a:pt x="1623" y="7074"/>
                    <a:pt x="1662" y="7078"/>
                    <a:pt x="1703" y="7085"/>
                  </a:cubicBezTo>
                  <a:cubicBezTo>
                    <a:pt x="1775" y="7061"/>
                    <a:pt x="1847" y="7052"/>
                    <a:pt x="1920" y="7052"/>
                  </a:cubicBezTo>
                  <a:cubicBezTo>
                    <a:pt x="2097" y="7052"/>
                    <a:pt x="2275" y="7107"/>
                    <a:pt x="2453" y="7133"/>
                  </a:cubicBezTo>
                  <a:cubicBezTo>
                    <a:pt x="2608" y="7073"/>
                    <a:pt x="2751" y="7002"/>
                    <a:pt x="2905" y="6942"/>
                  </a:cubicBezTo>
                  <a:cubicBezTo>
                    <a:pt x="2971" y="6912"/>
                    <a:pt x="3036" y="6903"/>
                    <a:pt x="3103" y="6903"/>
                  </a:cubicBezTo>
                  <a:cubicBezTo>
                    <a:pt x="3170" y="6903"/>
                    <a:pt x="3239" y="6912"/>
                    <a:pt x="3310" y="6918"/>
                  </a:cubicBezTo>
                  <a:cubicBezTo>
                    <a:pt x="3324" y="6921"/>
                    <a:pt x="3338" y="6922"/>
                    <a:pt x="3351" y="6922"/>
                  </a:cubicBezTo>
                  <a:cubicBezTo>
                    <a:pt x="3573" y="6922"/>
                    <a:pt x="3620" y="6561"/>
                    <a:pt x="3847" y="6561"/>
                  </a:cubicBezTo>
                  <a:cubicBezTo>
                    <a:pt x="3851" y="6561"/>
                    <a:pt x="3854" y="6561"/>
                    <a:pt x="3858" y="6561"/>
                  </a:cubicBezTo>
                  <a:cubicBezTo>
                    <a:pt x="3965" y="6537"/>
                    <a:pt x="4048" y="6490"/>
                    <a:pt x="4060" y="6359"/>
                  </a:cubicBezTo>
                  <a:cubicBezTo>
                    <a:pt x="3944" y="6173"/>
                    <a:pt x="4213" y="5715"/>
                    <a:pt x="3773" y="5715"/>
                  </a:cubicBezTo>
                  <a:cubicBezTo>
                    <a:pt x="3762" y="5715"/>
                    <a:pt x="3751" y="5715"/>
                    <a:pt x="3739" y="5716"/>
                  </a:cubicBezTo>
                  <a:cubicBezTo>
                    <a:pt x="3632" y="5728"/>
                    <a:pt x="3548" y="5763"/>
                    <a:pt x="3453" y="5775"/>
                  </a:cubicBezTo>
                  <a:cubicBezTo>
                    <a:pt x="3441" y="5776"/>
                    <a:pt x="3430" y="5777"/>
                    <a:pt x="3418" y="5777"/>
                  </a:cubicBezTo>
                  <a:cubicBezTo>
                    <a:pt x="3299" y="5777"/>
                    <a:pt x="3178" y="5726"/>
                    <a:pt x="3048" y="5704"/>
                  </a:cubicBezTo>
                  <a:cubicBezTo>
                    <a:pt x="2977" y="5656"/>
                    <a:pt x="2834" y="5704"/>
                    <a:pt x="2858" y="5513"/>
                  </a:cubicBezTo>
                  <a:cubicBezTo>
                    <a:pt x="2893" y="5406"/>
                    <a:pt x="3012" y="5299"/>
                    <a:pt x="2929" y="5156"/>
                  </a:cubicBezTo>
                  <a:cubicBezTo>
                    <a:pt x="2827" y="5074"/>
                    <a:pt x="2744" y="5041"/>
                    <a:pt x="2674" y="5041"/>
                  </a:cubicBezTo>
                  <a:cubicBezTo>
                    <a:pt x="2399" y="5041"/>
                    <a:pt x="2318" y="5544"/>
                    <a:pt x="2072" y="5573"/>
                  </a:cubicBezTo>
                  <a:cubicBezTo>
                    <a:pt x="2250" y="5427"/>
                    <a:pt x="2179" y="4922"/>
                    <a:pt x="2498" y="4922"/>
                  </a:cubicBezTo>
                  <a:cubicBezTo>
                    <a:pt x="2542" y="4922"/>
                    <a:pt x="2594" y="4932"/>
                    <a:pt x="2655" y="4954"/>
                  </a:cubicBezTo>
                  <a:cubicBezTo>
                    <a:pt x="2736" y="4985"/>
                    <a:pt x="2815" y="4997"/>
                    <a:pt x="2894" y="4997"/>
                  </a:cubicBezTo>
                  <a:cubicBezTo>
                    <a:pt x="3083" y="4997"/>
                    <a:pt x="3268" y="4928"/>
                    <a:pt x="3453" y="4894"/>
                  </a:cubicBezTo>
                  <a:cubicBezTo>
                    <a:pt x="3560" y="4882"/>
                    <a:pt x="3644" y="4835"/>
                    <a:pt x="3739" y="4763"/>
                  </a:cubicBezTo>
                  <a:cubicBezTo>
                    <a:pt x="3798" y="4716"/>
                    <a:pt x="3846" y="4656"/>
                    <a:pt x="3882" y="4585"/>
                  </a:cubicBezTo>
                  <a:cubicBezTo>
                    <a:pt x="3960" y="4517"/>
                    <a:pt x="3912" y="4345"/>
                    <a:pt x="4035" y="4345"/>
                  </a:cubicBezTo>
                  <a:cubicBezTo>
                    <a:pt x="4043" y="4345"/>
                    <a:pt x="4051" y="4345"/>
                    <a:pt x="4060" y="4347"/>
                  </a:cubicBezTo>
                  <a:cubicBezTo>
                    <a:pt x="4108" y="4347"/>
                    <a:pt x="4155" y="4335"/>
                    <a:pt x="4179" y="4299"/>
                  </a:cubicBezTo>
                  <a:cubicBezTo>
                    <a:pt x="4215" y="4275"/>
                    <a:pt x="4227" y="4228"/>
                    <a:pt x="4263" y="4180"/>
                  </a:cubicBezTo>
                  <a:cubicBezTo>
                    <a:pt x="4334" y="4037"/>
                    <a:pt x="4453" y="3966"/>
                    <a:pt x="4572" y="3870"/>
                  </a:cubicBezTo>
                  <a:cubicBezTo>
                    <a:pt x="4929" y="3704"/>
                    <a:pt x="5215" y="3501"/>
                    <a:pt x="5096" y="2965"/>
                  </a:cubicBezTo>
                  <a:cubicBezTo>
                    <a:pt x="5064" y="2852"/>
                    <a:pt x="5120" y="2810"/>
                    <a:pt x="5196" y="2810"/>
                  </a:cubicBezTo>
                  <a:cubicBezTo>
                    <a:pt x="5232" y="2810"/>
                    <a:pt x="5272" y="2819"/>
                    <a:pt x="5310" y="2834"/>
                  </a:cubicBezTo>
                  <a:cubicBezTo>
                    <a:pt x="5358" y="2846"/>
                    <a:pt x="5418" y="2846"/>
                    <a:pt x="5465" y="2846"/>
                  </a:cubicBezTo>
                  <a:cubicBezTo>
                    <a:pt x="5596" y="2811"/>
                    <a:pt x="5703" y="2739"/>
                    <a:pt x="5727" y="2573"/>
                  </a:cubicBezTo>
                  <a:cubicBezTo>
                    <a:pt x="5715" y="2537"/>
                    <a:pt x="5703" y="2477"/>
                    <a:pt x="5668" y="2430"/>
                  </a:cubicBezTo>
                  <a:cubicBezTo>
                    <a:pt x="5549" y="2251"/>
                    <a:pt x="5489" y="2013"/>
                    <a:pt x="5251" y="1965"/>
                  </a:cubicBezTo>
                  <a:cubicBezTo>
                    <a:pt x="5191" y="1965"/>
                    <a:pt x="5156" y="1965"/>
                    <a:pt x="5108" y="2001"/>
                  </a:cubicBezTo>
                  <a:cubicBezTo>
                    <a:pt x="4985" y="2105"/>
                    <a:pt x="4870" y="2216"/>
                    <a:pt x="4720" y="2216"/>
                  </a:cubicBezTo>
                  <a:cubicBezTo>
                    <a:pt x="4682" y="2216"/>
                    <a:pt x="4640" y="2209"/>
                    <a:pt x="4596" y="2192"/>
                  </a:cubicBezTo>
                  <a:cubicBezTo>
                    <a:pt x="4536" y="2192"/>
                    <a:pt x="4465" y="2192"/>
                    <a:pt x="4394" y="2203"/>
                  </a:cubicBezTo>
                  <a:cubicBezTo>
                    <a:pt x="4343" y="2222"/>
                    <a:pt x="4292" y="2226"/>
                    <a:pt x="4241" y="2226"/>
                  </a:cubicBezTo>
                  <a:cubicBezTo>
                    <a:pt x="4183" y="2226"/>
                    <a:pt x="4126" y="2220"/>
                    <a:pt x="4070" y="2220"/>
                  </a:cubicBezTo>
                  <a:cubicBezTo>
                    <a:pt x="4014" y="2220"/>
                    <a:pt x="3959" y="2226"/>
                    <a:pt x="3905" y="2251"/>
                  </a:cubicBezTo>
                  <a:cubicBezTo>
                    <a:pt x="3846" y="2299"/>
                    <a:pt x="3798" y="2358"/>
                    <a:pt x="3763" y="2430"/>
                  </a:cubicBezTo>
                  <a:cubicBezTo>
                    <a:pt x="3739" y="2596"/>
                    <a:pt x="4036" y="2608"/>
                    <a:pt x="3882" y="2811"/>
                  </a:cubicBezTo>
                  <a:cubicBezTo>
                    <a:pt x="3989" y="2965"/>
                    <a:pt x="4108" y="3096"/>
                    <a:pt x="4227" y="3215"/>
                  </a:cubicBezTo>
                  <a:cubicBezTo>
                    <a:pt x="4246" y="3229"/>
                    <a:pt x="4264" y="3234"/>
                    <a:pt x="4282" y="3234"/>
                  </a:cubicBezTo>
                  <a:cubicBezTo>
                    <a:pt x="4310" y="3234"/>
                    <a:pt x="4336" y="3223"/>
                    <a:pt x="4358" y="3215"/>
                  </a:cubicBezTo>
                  <a:cubicBezTo>
                    <a:pt x="4429" y="3205"/>
                    <a:pt x="4457" y="3125"/>
                    <a:pt x="4524" y="3125"/>
                  </a:cubicBezTo>
                  <a:cubicBezTo>
                    <a:pt x="4535" y="3125"/>
                    <a:pt x="4547" y="3127"/>
                    <a:pt x="4560" y="3132"/>
                  </a:cubicBezTo>
                  <a:cubicBezTo>
                    <a:pt x="4462" y="3197"/>
                    <a:pt x="4364" y="3253"/>
                    <a:pt x="4248" y="3253"/>
                  </a:cubicBezTo>
                  <a:cubicBezTo>
                    <a:pt x="4237" y="3253"/>
                    <a:pt x="4226" y="3252"/>
                    <a:pt x="4215" y="3251"/>
                  </a:cubicBezTo>
                  <a:cubicBezTo>
                    <a:pt x="3941" y="3501"/>
                    <a:pt x="3632" y="3704"/>
                    <a:pt x="3429" y="4025"/>
                  </a:cubicBezTo>
                  <a:cubicBezTo>
                    <a:pt x="3359" y="4122"/>
                    <a:pt x="3308" y="4270"/>
                    <a:pt x="3215" y="4270"/>
                  </a:cubicBezTo>
                  <a:cubicBezTo>
                    <a:pt x="3182" y="4270"/>
                    <a:pt x="3143" y="4251"/>
                    <a:pt x="3096" y="4204"/>
                  </a:cubicBezTo>
                  <a:cubicBezTo>
                    <a:pt x="2965" y="4049"/>
                    <a:pt x="3096" y="3906"/>
                    <a:pt x="3203" y="3787"/>
                  </a:cubicBezTo>
                  <a:cubicBezTo>
                    <a:pt x="3251" y="3727"/>
                    <a:pt x="3322" y="3680"/>
                    <a:pt x="3370" y="3620"/>
                  </a:cubicBezTo>
                  <a:cubicBezTo>
                    <a:pt x="3644" y="3275"/>
                    <a:pt x="3584" y="3085"/>
                    <a:pt x="3143" y="2906"/>
                  </a:cubicBezTo>
                  <a:cubicBezTo>
                    <a:pt x="2988" y="3017"/>
                    <a:pt x="2885" y="3231"/>
                    <a:pt x="2679" y="3231"/>
                  </a:cubicBezTo>
                  <a:cubicBezTo>
                    <a:pt x="2664" y="3231"/>
                    <a:pt x="2648" y="3230"/>
                    <a:pt x="2631" y="3227"/>
                  </a:cubicBezTo>
                  <a:cubicBezTo>
                    <a:pt x="2953" y="3073"/>
                    <a:pt x="2953" y="3073"/>
                    <a:pt x="2989" y="2323"/>
                  </a:cubicBezTo>
                  <a:cubicBezTo>
                    <a:pt x="3038" y="2277"/>
                    <a:pt x="3092" y="2265"/>
                    <a:pt x="3147" y="2265"/>
                  </a:cubicBezTo>
                  <a:cubicBezTo>
                    <a:pt x="3215" y="2265"/>
                    <a:pt x="3286" y="2284"/>
                    <a:pt x="3353" y="2284"/>
                  </a:cubicBezTo>
                  <a:cubicBezTo>
                    <a:pt x="3387" y="2284"/>
                    <a:pt x="3421" y="2279"/>
                    <a:pt x="3453" y="2263"/>
                  </a:cubicBezTo>
                  <a:cubicBezTo>
                    <a:pt x="3572" y="2203"/>
                    <a:pt x="3667" y="2120"/>
                    <a:pt x="3763" y="2037"/>
                  </a:cubicBezTo>
                  <a:cubicBezTo>
                    <a:pt x="4120" y="1965"/>
                    <a:pt x="4263" y="1584"/>
                    <a:pt x="4525" y="1370"/>
                  </a:cubicBezTo>
                  <a:cubicBezTo>
                    <a:pt x="4534" y="1371"/>
                    <a:pt x="4544" y="1372"/>
                    <a:pt x="4553" y="1372"/>
                  </a:cubicBezTo>
                  <a:cubicBezTo>
                    <a:pt x="4797" y="1372"/>
                    <a:pt x="4904" y="980"/>
                    <a:pt x="5149" y="980"/>
                  </a:cubicBezTo>
                  <a:cubicBezTo>
                    <a:pt x="5181" y="980"/>
                    <a:pt x="5214" y="987"/>
                    <a:pt x="5251" y="1001"/>
                  </a:cubicBezTo>
                  <a:cubicBezTo>
                    <a:pt x="5286" y="1013"/>
                    <a:pt x="5320" y="1018"/>
                    <a:pt x="5352" y="1018"/>
                  </a:cubicBezTo>
                  <a:cubicBezTo>
                    <a:pt x="5451" y="1018"/>
                    <a:pt x="5536" y="969"/>
                    <a:pt x="5608" y="906"/>
                  </a:cubicBezTo>
                  <a:cubicBezTo>
                    <a:pt x="5751" y="775"/>
                    <a:pt x="5965" y="703"/>
                    <a:pt x="5894" y="429"/>
                  </a:cubicBezTo>
                  <a:cubicBezTo>
                    <a:pt x="5834" y="215"/>
                    <a:pt x="5644" y="215"/>
                    <a:pt x="5477" y="215"/>
                  </a:cubicBezTo>
                  <a:cubicBezTo>
                    <a:pt x="5310" y="191"/>
                    <a:pt x="5179" y="156"/>
                    <a:pt x="5060" y="48"/>
                  </a:cubicBezTo>
                  <a:cubicBezTo>
                    <a:pt x="5013" y="13"/>
                    <a:pt x="4977" y="1"/>
                    <a:pt x="49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2" name="Google Shape;1012;p4"/>
            <p:cNvSpPr/>
            <p:nvPr/>
          </p:nvSpPr>
          <p:spPr>
            <a:xfrm>
              <a:off x="316458" y="1964889"/>
              <a:ext cx="102602" cy="53620"/>
            </a:xfrm>
            <a:custGeom>
              <a:avLst/>
              <a:gdLst/>
              <a:ahLst/>
              <a:cxnLst/>
              <a:rect l="l" t="t" r="r" b="b"/>
              <a:pathLst>
                <a:path w="3251" h="1699" extrusionOk="0">
                  <a:moveTo>
                    <a:pt x="2981" y="0"/>
                  </a:moveTo>
                  <a:cubicBezTo>
                    <a:pt x="2862" y="0"/>
                    <a:pt x="2744" y="38"/>
                    <a:pt x="2628" y="38"/>
                  </a:cubicBezTo>
                  <a:cubicBezTo>
                    <a:pt x="2573" y="38"/>
                    <a:pt x="2518" y="29"/>
                    <a:pt x="2465" y="4"/>
                  </a:cubicBezTo>
                  <a:cubicBezTo>
                    <a:pt x="2430" y="83"/>
                    <a:pt x="2382" y="129"/>
                    <a:pt x="2316" y="129"/>
                  </a:cubicBezTo>
                  <a:cubicBezTo>
                    <a:pt x="2293" y="129"/>
                    <a:pt x="2267" y="124"/>
                    <a:pt x="2239" y="111"/>
                  </a:cubicBezTo>
                  <a:cubicBezTo>
                    <a:pt x="2096" y="242"/>
                    <a:pt x="2001" y="444"/>
                    <a:pt x="1798" y="480"/>
                  </a:cubicBezTo>
                  <a:cubicBezTo>
                    <a:pt x="1715" y="528"/>
                    <a:pt x="1644" y="575"/>
                    <a:pt x="1572" y="623"/>
                  </a:cubicBezTo>
                  <a:cubicBezTo>
                    <a:pt x="1427" y="684"/>
                    <a:pt x="1282" y="814"/>
                    <a:pt x="1146" y="814"/>
                  </a:cubicBezTo>
                  <a:cubicBezTo>
                    <a:pt x="1070" y="814"/>
                    <a:pt x="997" y="774"/>
                    <a:pt x="929" y="659"/>
                  </a:cubicBezTo>
                  <a:cubicBezTo>
                    <a:pt x="902" y="635"/>
                    <a:pt x="880" y="626"/>
                    <a:pt x="861" y="626"/>
                  </a:cubicBezTo>
                  <a:cubicBezTo>
                    <a:pt x="821" y="626"/>
                    <a:pt x="795" y="666"/>
                    <a:pt x="763" y="706"/>
                  </a:cubicBezTo>
                  <a:cubicBezTo>
                    <a:pt x="691" y="802"/>
                    <a:pt x="667" y="933"/>
                    <a:pt x="596" y="1016"/>
                  </a:cubicBezTo>
                  <a:cubicBezTo>
                    <a:pt x="453" y="1063"/>
                    <a:pt x="286" y="1111"/>
                    <a:pt x="1" y="1218"/>
                  </a:cubicBezTo>
                  <a:cubicBezTo>
                    <a:pt x="334" y="1254"/>
                    <a:pt x="370" y="1433"/>
                    <a:pt x="358" y="1647"/>
                  </a:cubicBezTo>
                  <a:cubicBezTo>
                    <a:pt x="385" y="1683"/>
                    <a:pt x="412" y="1699"/>
                    <a:pt x="450" y="1699"/>
                  </a:cubicBezTo>
                  <a:cubicBezTo>
                    <a:pt x="462" y="1699"/>
                    <a:pt x="475" y="1697"/>
                    <a:pt x="489" y="1695"/>
                  </a:cubicBezTo>
                  <a:cubicBezTo>
                    <a:pt x="882" y="1421"/>
                    <a:pt x="1405" y="1456"/>
                    <a:pt x="1715" y="1004"/>
                  </a:cubicBezTo>
                  <a:cubicBezTo>
                    <a:pt x="2013" y="825"/>
                    <a:pt x="2370" y="944"/>
                    <a:pt x="2620" y="659"/>
                  </a:cubicBezTo>
                  <a:cubicBezTo>
                    <a:pt x="2679" y="623"/>
                    <a:pt x="2751" y="587"/>
                    <a:pt x="2810" y="540"/>
                  </a:cubicBezTo>
                  <a:cubicBezTo>
                    <a:pt x="2894" y="325"/>
                    <a:pt x="3239" y="409"/>
                    <a:pt x="3251" y="99"/>
                  </a:cubicBezTo>
                  <a:cubicBezTo>
                    <a:pt x="3162" y="22"/>
                    <a:pt x="3071" y="0"/>
                    <a:pt x="2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3" name="Google Shape;1013;p4"/>
            <p:cNvSpPr/>
            <p:nvPr/>
          </p:nvSpPr>
          <p:spPr>
            <a:xfrm>
              <a:off x="299542" y="2029585"/>
              <a:ext cx="17705" cy="10604"/>
            </a:xfrm>
            <a:custGeom>
              <a:avLst/>
              <a:gdLst/>
              <a:ahLst/>
              <a:cxnLst/>
              <a:rect l="l" t="t" r="r" b="b"/>
              <a:pathLst>
                <a:path w="561" h="336" extrusionOk="0">
                  <a:moveTo>
                    <a:pt x="333" y="0"/>
                  </a:moveTo>
                  <a:cubicBezTo>
                    <a:pt x="176" y="0"/>
                    <a:pt x="77" y="150"/>
                    <a:pt x="1" y="335"/>
                  </a:cubicBezTo>
                  <a:cubicBezTo>
                    <a:pt x="37" y="293"/>
                    <a:pt x="84" y="281"/>
                    <a:pt x="135" y="281"/>
                  </a:cubicBezTo>
                  <a:cubicBezTo>
                    <a:pt x="209" y="281"/>
                    <a:pt x="293" y="307"/>
                    <a:pt x="367" y="307"/>
                  </a:cubicBezTo>
                  <a:cubicBezTo>
                    <a:pt x="459" y="307"/>
                    <a:pt x="535" y="267"/>
                    <a:pt x="560" y="85"/>
                  </a:cubicBezTo>
                  <a:cubicBezTo>
                    <a:pt x="473" y="26"/>
                    <a:pt x="398" y="0"/>
                    <a:pt x="3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4" name="Google Shape;1014;p4"/>
            <p:cNvSpPr/>
            <p:nvPr/>
          </p:nvSpPr>
          <p:spPr>
            <a:xfrm>
              <a:off x="266847" y="2043882"/>
              <a:ext cx="18841" cy="14612"/>
            </a:xfrm>
            <a:custGeom>
              <a:avLst/>
              <a:gdLst/>
              <a:ahLst/>
              <a:cxnLst/>
              <a:rect l="l" t="t" r="r" b="b"/>
              <a:pathLst>
                <a:path w="597" h="463" extrusionOk="0">
                  <a:moveTo>
                    <a:pt x="43" y="1"/>
                  </a:moveTo>
                  <a:cubicBezTo>
                    <a:pt x="37" y="1"/>
                    <a:pt x="31" y="1"/>
                    <a:pt x="25" y="1"/>
                  </a:cubicBezTo>
                  <a:cubicBezTo>
                    <a:pt x="1" y="215"/>
                    <a:pt x="179" y="263"/>
                    <a:pt x="263" y="382"/>
                  </a:cubicBezTo>
                  <a:cubicBezTo>
                    <a:pt x="313" y="438"/>
                    <a:pt x="364" y="463"/>
                    <a:pt x="416" y="463"/>
                  </a:cubicBezTo>
                  <a:cubicBezTo>
                    <a:pt x="474" y="463"/>
                    <a:pt x="533" y="432"/>
                    <a:pt x="596" y="382"/>
                  </a:cubicBezTo>
                  <a:cubicBezTo>
                    <a:pt x="422" y="231"/>
                    <a:pt x="293" y="1"/>
                    <a:pt x="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5" name="Google Shape;1015;p4"/>
            <p:cNvSpPr/>
            <p:nvPr/>
          </p:nvSpPr>
          <p:spPr>
            <a:xfrm>
              <a:off x="327346" y="2013932"/>
              <a:ext cx="15433" cy="10888"/>
            </a:xfrm>
            <a:custGeom>
              <a:avLst/>
              <a:gdLst/>
              <a:ahLst/>
              <a:cxnLst/>
              <a:rect l="l" t="t" r="r" b="b"/>
              <a:pathLst>
                <a:path w="489" h="345" extrusionOk="0">
                  <a:moveTo>
                    <a:pt x="300" y="0"/>
                  </a:moveTo>
                  <a:cubicBezTo>
                    <a:pt x="237" y="0"/>
                    <a:pt x="175" y="29"/>
                    <a:pt x="108" y="81"/>
                  </a:cubicBezTo>
                  <a:lnTo>
                    <a:pt x="1" y="81"/>
                  </a:lnTo>
                  <a:lnTo>
                    <a:pt x="1" y="307"/>
                  </a:lnTo>
                  <a:cubicBezTo>
                    <a:pt x="108" y="307"/>
                    <a:pt x="227" y="331"/>
                    <a:pt x="334" y="331"/>
                  </a:cubicBezTo>
                  <a:cubicBezTo>
                    <a:pt x="353" y="341"/>
                    <a:pt x="370" y="345"/>
                    <a:pt x="386" y="345"/>
                  </a:cubicBezTo>
                  <a:cubicBezTo>
                    <a:pt x="447" y="345"/>
                    <a:pt x="479" y="276"/>
                    <a:pt x="489" y="200"/>
                  </a:cubicBezTo>
                  <a:cubicBezTo>
                    <a:pt x="489" y="141"/>
                    <a:pt x="465" y="81"/>
                    <a:pt x="418" y="33"/>
                  </a:cubicBezTo>
                  <a:cubicBezTo>
                    <a:pt x="377" y="11"/>
                    <a:pt x="338" y="0"/>
                    <a:pt x="3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6" name="Google Shape;1016;p4"/>
            <p:cNvSpPr/>
            <p:nvPr/>
          </p:nvSpPr>
          <p:spPr>
            <a:xfrm>
              <a:off x="332238" y="1984519"/>
              <a:ext cx="9784" cy="12119"/>
            </a:xfrm>
            <a:custGeom>
              <a:avLst/>
              <a:gdLst/>
              <a:ahLst/>
              <a:cxnLst/>
              <a:rect l="l" t="t" r="r" b="b"/>
              <a:pathLst>
                <a:path w="310" h="384" extrusionOk="0">
                  <a:moveTo>
                    <a:pt x="191" y="1"/>
                  </a:moveTo>
                  <a:cubicBezTo>
                    <a:pt x="24" y="72"/>
                    <a:pt x="1" y="203"/>
                    <a:pt x="84" y="382"/>
                  </a:cubicBezTo>
                  <a:cubicBezTo>
                    <a:pt x="94" y="383"/>
                    <a:pt x="104" y="383"/>
                    <a:pt x="114" y="383"/>
                  </a:cubicBezTo>
                  <a:cubicBezTo>
                    <a:pt x="258" y="383"/>
                    <a:pt x="309" y="299"/>
                    <a:pt x="298" y="132"/>
                  </a:cubicBezTo>
                  <a:cubicBezTo>
                    <a:pt x="251" y="72"/>
                    <a:pt x="251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7" name="Google Shape;1017;p4"/>
            <p:cNvSpPr/>
            <p:nvPr/>
          </p:nvSpPr>
          <p:spPr>
            <a:xfrm>
              <a:off x="288276" y="2040126"/>
              <a:ext cx="11930" cy="9184"/>
            </a:xfrm>
            <a:custGeom>
              <a:avLst/>
              <a:gdLst/>
              <a:ahLst/>
              <a:cxnLst/>
              <a:rect l="l" t="t" r="r" b="b"/>
              <a:pathLst>
                <a:path w="378" h="291" extrusionOk="0">
                  <a:moveTo>
                    <a:pt x="321" y="0"/>
                  </a:moveTo>
                  <a:cubicBezTo>
                    <a:pt x="168" y="0"/>
                    <a:pt x="68" y="105"/>
                    <a:pt x="1" y="263"/>
                  </a:cubicBezTo>
                  <a:cubicBezTo>
                    <a:pt x="70" y="275"/>
                    <a:pt x="138" y="290"/>
                    <a:pt x="196" y="290"/>
                  </a:cubicBezTo>
                  <a:cubicBezTo>
                    <a:pt x="306" y="290"/>
                    <a:pt x="377" y="235"/>
                    <a:pt x="346" y="1"/>
                  </a:cubicBezTo>
                  <a:cubicBezTo>
                    <a:pt x="337" y="0"/>
                    <a:pt x="329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8" name="Google Shape;1018;p4"/>
            <p:cNvSpPr/>
            <p:nvPr/>
          </p:nvSpPr>
          <p:spPr>
            <a:xfrm>
              <a:off x="338265" y="1976282"/>
              <a:ext cx="7164" cy="12403"/>
            </a:xfrm>
            <a:custGeom>
              <a:avLst/>
              <a:gdLst/>
              <a:ahLst/>
              <a:cxnLst/>
              <a:rect l="l" t="t" r="r" b="b"/>
              <a:pathLst>
                <a:path w="227" h="393" extrusionOk="0">
                  <a:moveTo>
                    <a:pt x="226" y="0"/>
                  </a:moveTo>
                  <a:cubicBezTo>
                    <a:pt x="131" y="0"/>
                    <a:pt x="60" y="24"/>
                    <a:pt x="0" y="107"/>
                  </a:cubicBezTo>
                  <a:lnTo>
                    <a:pt x="0" y="262"/>
                  </a:lnTo>
                  <a:cubicBezTo>
                    <a:pt x="24" y="298"/>
                    <a:pt x="72" y="345"/>
                    <a:pt x="107" y="393"/>
                  </a:cubicBezTo>
                  <a:cubicBezTo>
                    <a:pt x="131" y="345"/>
                    <a:pt x="179" y="298"/>
                    <a:pt x="226" y="274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9" name="Google Shape;1019;p4"/>
            <p:cNvSpPr/>
            <p:nvPr/>
          </p:nvSpPr>
          <p:spPr>
            <a:xfrm>
              <a:off x="307053" y="2107315"/>
              <a:ext cx="95848" cy="110965"/>
            </a:xfrm>
            <a:custGeom>
              <a:avLst/>
              <a:gdLst/>
              <a:ahLst/>
              <a:cxnLst/>
              <a:rect l="l" t="t" r="r" b="b"/>
              <a:pathLst>
                <a:path w="3037" h="3516" extrusionOk="0">
                  <a:moveTo>
                    <a:pt x="1604" y="2395"/>
                  </a:moveTo>
                  <a:cubicBezTo>
                    <a:pt x="1611" y="2395"/>
                    <a:pt x="1617" y="2395"/>
                    <a:pt x="1624" y="2396"/>
                  </a:cubicBezTo>
                  <a:lnTo>
                    <a:pt x="1624" y="2396"/>
                  </a:lnTo>
                  <a:cubicBezTo>
                    <a:pt x="1628" y="2416"/>
                    <a:pt x="1638" y="2445"/>
                    <a:pt x="1652" y="2445"/>
                  </a:cubicBezTo>
                  <a:cubicBezTo>
                    <a:pt x="1657" y="2445"/>
                    <a:pt x="1662" y="2442"/>
                    <a:pt x="1668" y="2432"/>
                  </a:cubicBezTo>
                  <a:cubicBezTo>
                    <a:pt x="1681" y="2416"/>
                    <a:pt x="1691" y="2409"/>
                    <a:pt x="1698" y="2409"/>
                  </a:cubicBezTo>
                  <a:cubicBezTo>
                    <a:pt x="1716" y="2409"/>
                    <a:pt x="1708" y="2454"/>
                    <a:pt x="1656" y="2480"/>
                  </a:cubicBezTo>
                  <a:cubicBezTo>
                    <a:pt x="1584" y="2504"/>
                    <a:pt x="1513" y="2504"/>
                    <a:pt x="1453" y="2551"/>
                  </a:cubicBezTo>
                  <a:cubicBezTo>
                    <a:pt x="1424" y="2590"/>
                    <a:pt x="1411" y="2621"/>
                    <a:pt x="1414" y="2663"/>
                  </a:cubicBezTo>
                  <a:lnTo>
                    <a:pt x="1414" y="2663"/>
                  </a:lnTo>
                  <a:cubicBezTo>
                    <a:pt x="1367" y="2622"/>
                    <a:pt x="1240" y="2610"/>
                    <a:pt x="1358" y="2492"/>
                  </a:cubicBezTo>
                  <a:cubicBezTo>
                    <a:pt x="1423" y="2448"/>
                    <a:pt x="1508" y="2395"/>
                    <a:pt x="1604" y="2395"/>
                  </a:cubicBezTo>
                  <a:close/>
                  <a:moveTo>
                    <a:pt x="1811" y="1"/>
                  </a:moveTo>
                  <a:cubicBezTo>
                    <a:pt x="1634" y="1"/>
                    <a:pt x="1643" y="222"/>
                    <a:pt x="1692" y="396"/>
                  </a:cubicBezTo>
                  <a:cubicBezTo>
                    <a:pt x="1859" y="911"/>
                    <a:pt x="1680" y="1089"/>
                    <a:pt x="1293" y="1089"/>
                  </a:cubicBezTo>
                  <a:cubicBezTo>
                    <a:pt x="1268" y="1089"/>
                    <a:pt x="1242" y="1088"/>
                    <a:pt x="1215" y="1087"/>
                  </a:cubicBezTo>
                  <a:cubicBezTo>
                    <a:pt x="1061" y="1194"/>
                    <a:pt x="894" y="1289"/>
                    <a:pt x="751" y="1408"/>
                  </a:cubicBezTo>
                  <a:lnTo>
                    <a:pt x="751" y="1527"/>
                  </a:lnTo>
                  <a:cubicBezTo>
                    <a:pt x="739" y="1777"/>
                    <a:pt x="882" y="2015"/>
                    <a:pt x="799" y="2254"/>
                  </a:cubicBezTo>
                  <a:cubicBezTo>
                    <a:pt x="713" y="2091"/>
                    <a:pt x="616" y="1960"/>
                    <a:pt x="471" y="1960"/>
                  </a:cubicBezTo>
                  <a:cubicBezTo>
                    <a:pt x="413" y="1960"/>
                    <a:pt x="349" y="1980"/>
                    <a:pt x="275" y="2027"/>
                  </a:cubicBezTo>
                  <a:cubicBezTo>
                    <a:pt x="215" y="2135"/>
                    <a:pt x="203" y="2242"/>
                    <a:pt x="215" y="2361"/>
                  </a:cubicBezTo>
                  <a:cubicBezTo>
                    <a:pt x="239" y="2456"/>
                    <a:pt x="322" y="2587"/>
                    <a:pt x="156" y="2635"/>
                  </a:cubicBezTo>
                  <a:cubicBezTo>
                    <a:pt x="60" y="2706"/>
                    <a:pt x="25" y="2813"/>
                    <a:pt x="1" y="2932"/>
                  </a:cubicBezTo>
                  <a:cubicBezTo>
                    <a:pt x="1" y="3027"/>
                    <a:pt x="37" y="3111"/>
                    <a:pt x="96" y="3170"/>
                  </a:cubicBezTo>
                  <a:lnTo>
                    <a:pt x="322" y="3039"/>
                  </a:lnTo>
                  <a:cubicBezTo>
                    <a:pt x="412" y="2976"/>
                    <a:pt x="494" y="2949"/>
                    <a:pt x="570" y="2949"/>
                  </a:cubicBezTo>
                  <a:cubicBezTo>
                    <a:pt x="766" y="2949"/>
                    <a:pt x="925" y="3128"/>
                    <a:pt x="1096" y="3325"/>
                  </a:cubicBezTo>
                  <a:cubicBezTo>
                    <a:pt x="1156" y="3432"/>
                    <a:pt x="1215" y="3516"/>
                    <a:pt x="1334" y="3516"/>
                  </a:cubicBezTo>
                  <a:cubicBezTo>
                    <a:pt x="1453" y="3504"/>
                    <a:pt x="1489" y="3408"/>
                    <a:pt x="1513" y="3278"/>
                  </a:cubicBezTo>
                  <a:cubicBezTo>
                    <a:pt x="1525" y="3158"/>
                    <a:pt x="1406" y="3039"/>
                    <a:pt x="1489" y="2920"/>
                  </a:cubicBezTo>
                  <a:cubicBezTo>
                    <a:pt x="1489" y="2873"/>
                    <a:pt x="1485" y="2825"/>
                    <a:pt x="1473" y="2782"/>
                  </a:cubicBezTo>
                  <a:lnTo>
                    <a:pt x="1473" y="2782"/>
                  </a:lnTo>
                  <a:cubicBezTo>
                    <a:pt x="1552" y="2902"/>
                    <a:pt x="1638" y="3012"/>
                    <a:pt x="1763" y="3099"/>
                  </a:cubicBezTo>
                  <a:cubicBezTo>
                    <a:pt x="1787" y="3135"/>
                    <a:pt x="1834" y="3158"/>
                    <a:pt x="1870" y="3206"/>
                  </a:cubicBezTo>
                  <a:cubicBezTo>
                    <a:pt x="1922" y="3206"/>
                    <a:pt x="1983" y="3212"/>
                    <a:pt x="2038" y="3212"/>
                  </a:cubicBezTo>
                  <a:cubicBezTo>
                    <a:pt x="2184" y="3212"/>
                    <a:pt x="2293" y="3168"/>
                    <a:pt x="2120" y="2849"/>
                  </a:cubicBezTo>
                  <a:cubicBezTo>
                    <a:pt x="2084" y="2789"/>
                    <a:pt x="2144" y="2635"/>
                    <a:pt x="2204" y="2563"/>
                  </a:cubicBezTo>
                  <a:cubicBezTo>
                    <a:pt x="2222" y="2537"/>
                    <a:pt x="2245" y="2526"/>
                    <a:pt x="2266" y="2526"/>
                  </a:cubicBezTo>
                  <a:cubicBezTo>
                    <a:pt x="2314" y="2526"/>
                    <a:pt x="2358" y="2577"/>
                    <a:pt x="2358" y="2635"/>
                  </a:cubicBezTo>
                  <a:cubicBezTo>
                    <a:pt x="2366" y="2756"/>
                    <a:pt x="2396" y="2833"/>
                    <a:pt x="2452" y="2833"/>
                  </a:cubicBezTo>
                  <a:cubicBezTo>
                    <a:pt x="2478" y="2833"/>
                    <a:pt x="2511" y="2816"/>
                    <a:pt x="2549" y="2777"/>
                  </a:cubicBezTo>
                  <a:cubicBezTo>
                    <a:pt x="2596" y="2718"/>
                    <a:pt x="2608" y="2516"/>
                    <a:pt x="2489" y="2444"/>
                  </a:cubicBezTo>
                  <a:cubicBezTo>
                    <a:pt x="2323" y="2337"/>
                    <a:pt x="2132" y="2277"/>
                    <a:pt x="1989" y="2099"/>
                  </a:cubicBezTo>
                  <a:cubicBezTo>
                    <a:pt x="1834" y="1908"/>
                    <a:pt x="1906" y="1777"/>
                    <a:pt x="2013" y="1670"/>
                  </a:cubicBezTo>
                  <a:cubicBezTo>
                    <a:pt x="2045" y="1639"/>
                    <a:pt x="2071" y="1626"/>
                    <a:pt x="2094" y="1626"/>
                  </a:cubicBezTo>
                  <a:cubicBezTo>
                    <a:pt x="2167" y="1626"/>
                    <a:pt x="2203" y="1753"/>
                    <a:pt x="2239" y="1825"/>
                  </a:cubicBezTo>
                  <a:cubicBezTo>
                    <a:pt x="2317" y="2002"/>
                    <a:pt x="2446" y="2076"/>
                    <a:pt x="2607" y="2076"/>
                  </a:cubicBezTo>
                  <a:cubicBezTo>
                    <a:pt x="2619" y="2076"/>
                    <a:pt x="2631" y="2076"/>
                    <a:pt x="2644" y="2075"/>
                  </a:cubicBezTo>
                  <a:cubicBezTo>
                    <a:pt x="2715" y="1896"/>
                    <a:pt x="2823" y="1777"/>
                    <a:pt x="2966" y="1682"/>
                  </a:cubicBezTo>
                  <a:cubicBezTo>
                    <a:pt x="3037" y="1408"/>
                    <a:pt x="2823" y="1349"/>
                    <a:pt x="2704" y="1206"/>
                  </a:cubicBezTo>
                  <a:cubicBezTo>
                    <a:pt x="2323" y="1027"/>
                    <a:pt x="2168" y="706"/>
                    <a:pt x="2192" y="253"/>
                  </a:cubicBezTo>
                  <a:cubicBezTo>
                    <a:pt x="2180" y="170"/>
                    <a:pt x="2144" y="99"/>
                    <a:pt x="2073" y="39"/>
                  </a:cubicBezTo>
                  <a:lnTo>
                    <a:pt x="1965" y="39"/>
                  </a:lnTo>
                  <a:cubicBezTo>
                    <a:pt x="1903" y="12"/>
                    <a:pt x="1852" y="1"/>
                    <a:pt x="18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0" name="Google Shape;1020;p4"/>
            <p:cNvSpPr/>
            <p:nvPr/>
          </p:nvSpPr>
          <p:spPr>
            <a:xfrm>
              <a:off x="389360" y="2127766"/>
              <a:ext cx="65392" cy="47308"/>
            </a:xfrm>
            <a:custGeom>
              <a:avLst/>
              <a:gdLst/>
              <a:ahLst/>
              <a:cxnLst/>
              <a:rect l="l" t="t" r="r" b="b"/>
              <a:pathLst>
                <a:path w="2072" h="1499" extrusionOk="0">
                  <a:moveTo>
                    <a:pt x="964" y="0"/>
                  </a:moveTo>
                  <a:cubicBezTo>
                    <a:pt x="792" y="0"/>
                    <a:pt x="756" y="272"/>
                    <a:pt x="584" y="272"/>
                  </a:cubicBezTo>
                  <a:cubicBezTo>
                    <a:pt x="548" y="296"/>
                    <a:pt x="500" y="308"/>
                    <a:pt x="465" y="332"/>
                  </a:cubicBezTo>
                  <a:cubicBezTo>
                    <a:pt x="386" y="411"/>
                    <a:pt x="307" y="457"/>
                    <a:pt x="214" y="457"/>
                  </a:cubicBezTo>
                  <a:cubicBezTo>
                    <a:pt x="195" y="457"/>
                    <a:pt x="176" y="455"/>
                    <a:pt x="155" y="451"/>
                  </a:cubicBezTo>
                  <a:cubicBezTo>
                    <a:pt x="107" y="451"/>
                    <a:pt x="60" y="474"/>
                    <a:pt x="12" y="498"/>
                  </a:cubicBezTo>
                  <a:cubicBezTo>
                    <a:pt x="12" y="498"/>
                    <a:pt x="0" y="522"/>
                    <a:pt x="0" y="546"/>
                  </a:cubicBezTo>
                  <a:cubicBezTo>
                    <a:pt x="0" y="582"/>
                    <a:pt x="12" y="605"/>
                    <a:pt x="48" y="641"/>
                  </a:cubicBezTo>
                  <a:cubicBezTo>
                    <a:pt x="155" y="760"/>
                    <a:pt x="274" y="891"/>
                    <a:pt x="369" y="1010"/>
                  </a:cubicBezTo>
                  <a:cubicBezTo>
                    <a:pt x="548" y="1498"/>
                    <a:pt x="965" y="1296"/>
                    <a:pt x="1274" y="1403"/>
                  </a:cubicBezTo>
                  <a:lnTo>
                    <a:pt x="1322" y="1272"/>
                  </a:lnTo>
                  <a:cubicBezTo>
                    <a:pt x="1322" y="1141"/>
                    <a:pt x="1358" y="1034"/>
                    <a:pt x="1441" y="951"/>
                  </a:cubicBezTo>
                  <a:cubicBezTo>
                    <a:pt x="1620" y="832"/>
                    <a:pt x="1905" y="915"/>
                    <a:pt x="2024" y="629"/>
                  </a:cubicBezTo>
                  <a:cubicBezTo>
                    <a:pt x="2036" y="605"/>
                    <a:pt x="2060" y="570"/>
                    <a:pt x="2072" y="534"/>
                  </a:cubicBezTo>
                  <a:cubicBezTo>
                    <a:pt x="1774" y="236"/>
                    <a:pt x="1417" y="70"/>
                    <a:pt x="1024" y="10"/>
                  </a:cubicBezTo>
                  <a:cubicBezTo>
                    <a:pt x="1002" y="3"/>
                    <a:pt x="982" y="0"/>
                    <a:pt x="9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1" name="Google Shape;1021;p4"/>
            <p:cNvSpPr/>
            <p:nvPr/>
          </p:nvSpPr>
          <p:spPr>
            <a:xfrm>
              <a:off x="344483" y="2206569"/>
              <a:ext cx="14454" cy="21997"/>
            </a:xfrm>
            <a:custGeom>
              <a:avLst/>
              <a:gdLst/>
              <a:ahLst/>
              <a:cxnLst/>
              <a:rect l="l" t="t" r="r" b="b"/>
              <a:pathLst>
                <a:path w="458" h="697" extrusionOk="0">
                  <a:moveTo>
                    <a:pt x="290" y="1"/>
                  </a:moveTo>
                  <a:cubicBezTo>
                    <a:pt x="273" y="1"/>
                    <a:pt x="253" y="5"/>
                    <a:pt x="232" y="13"/>
                  </a:cubicBezTo>
                  <a:cubicBezTo>
                    <a:pt x="232" y="133"/>
                    <a:pt x="220" y="228"/>
                    <a:pt x="113" y="287"/>
                  </a:cubicBezTo>
                  <a:cubicBezTo>
                    <a:pt x="25" y="512"/>
                    <a:pt x="1" y="696"/>
                    <a:pt x="192" y="696"/>
                  </a:cubicBezTo>
                  <a:cubicBezTo>
                    <a:pt x="234" y="696"/>
                    <a:pt x="287" y="688"/>
                    <a:pt x="351" y="668"/>
                  </a:cubicBezTo>
                  <a:lnTo>
                    <a:pt x="339" y="656"/>
                  </a:lnTo>
                  <a:cubicBezTo>
                    <a:pt x="386" y="490"/>
                    <a:pt x="410" y="323"/>
                    <a:pt x="458" y="168"/>
                  </a:cubicBezTo>
                  <a:cubicBezTo>
                    <a:pt x="409" y="81"/>
                    <a:pt x="368" y="1"/>
                    <a:pt x="2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2" name="Google Shape;1022;p4"/>
            <p:cNvSpPr/>
            <p:nvPr/>
          </p:nvSpPr>
          <p:spPr>
            <a:xfrm>
              <a:off x="347638" y="2197669"/>
              <a:ext cx="17705" cy="14234"/>
            </a:xfrm>
            <a:custGeom>
              <a:avLst/>
              <a:gdLst/>
              <a:ahLst/>
              <a:cxnLst/>
              <a:rect l="l" t="t" r="r" b="b"/>
              <a:pathLst>
                <a:path w="561" h="451" extrusionOk="0">
                  <a:moveTo>
                    <a:pt x="248" y="1"/>
                  </a:moveTo>
                  <a:cubicBezTo>
                    <a:pt x="209" y="1"/>
                    <a:pt x="166" y="13"/>
                    <a:pt x="120" y="45"/>
                  </a:cubicBezTo>
                  <a:cubicBezTo>
                    <a:pt x="1" y="129"/>
                    <a:pt x="120" y="212"/>
                    <a:pt x="132" y="295"/>
                  </a:cubicBezTo>
                  <a:cubicBezTo>
                    <a:pt x="203" y="355"/>
                    <a:pt x="286" y="403"/>
                    <a:pt x="358" y="450"/>
                  </a:cubicBezTo>
                  <a:cubicBezTo>
                    <a:pt x="406" y="343"/>
                    <a:pt x="489" y="307"/>
                    <a:pt x="560" y="295"/>
                  </a:cubicBezTo>
                  <a:lnTo>
                    <a:pt x="560" y="176"/>
                  </a:lnTo>
                  <a:cubicBezTo>
                    <a:pt x="461" y="122"/>
                    <a:pt x="369" y="1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3" name="Google Shape;1023;p4"/>
            <p:cNvSpPr/>
            <p:nvPr/>
          </p:nvSpPr>
          <p:spPr>
            <a:xfrm>
              <a:off x="390496" y="2171664"/>
              <a:ext cx="9405" cy="9531"/>
            </a:xfrm>
            <a:custGeom>
              <a:avLst/>
              <a:gdLst/>
              <a:ahLst/>
              <a:cxnLst/>
              <a:rect l="l" t="t" r="r" b="b"/>
              <a:pathLst>
                <a:path w="298" h="302" extrusionOk="0">
                  <a:moveTo>
                    <a:pt x="0" y="0"/>
                  </a:moveTo>
                  <a:lnTo>
                    <a:pt x="0" y="0"/>
                  </a:lnTo>
                  <a:cubicBezTo>
                    <a:pt x="66" y="110"/>
                    <a:pt x="71" y="302"/>
                    <a:pt x="231" y="302"/>
                  </a:cubicBezTo>
                  <a:cubicBezTo>
                    <a:pt x="245" y="302"/>
                    <a:pt x="259" y="301"/>
                    <a:pt x="274" y="298"/>
                  </a:cubicBezTo>
                  <a:cubicBezTo>
                    <a:pt x="298" y="48"/>
                    <a:pt x="143" y="2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4" name="Google Shape;1024;p4"/>
            <p:cNvSpPr/>
            <p:nvPr/>
          </p:nvSpPr>
          <p:spPr>
            <a:xfrm>
              <a:off x="208999" y="2133857"/>
              <a:ext cx="15054" cy="18305"/>
            </a:xfrm>
            <a:custGeom>
              <a:avLst/>
              <a:gdLst/>
              <a:ahLst/>
              <a:cxnLst/>
              <a:rect l="l" t="t" r="r" b="b"/>
              <a:pathLst>
                <a:path w="477" h="580" extrusionOk="0">
                  <a:moveTo>
                    <a:pt x="223" y="0"/>
                  </a:moveTo>
                  <a:cubicBezTo>
                    <a:pt x="129" y="0"/>
                    <a:pt x="51" y="55"/>
                    <a:pt x="36" y="151"/>
                  </a:cubicBezTo>
                  <a:cubicBezTo>
                    <a:pt x="0" y="305"/>
                    <a:pt x="96" y="532"/>
                    <a:pt x="298" y="579"/>
                  </a:cubicBezTo>
                  <a:cubicBezTo>
                    <a:pt x="358" y="484"/>
                    <a:pt x="477" y="460"/>
                    <a:pt x="417" y="305"/>
                  </a:cubicBezTo>
                  <a:cubicBezTo>
                    <a:pt x="417" y="234"/>
                    <a:pt x="405" y="151"/>
                    <a:pt x="405" y="67"/>
                  </a:cubicBezTo>
                  <a:cubicBezTo>
                    <a:pt x="346" y="22"/>
                    <a:pt x="281" y="0"/>
                    <a:pt x="2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5" name="Google Shape;1025;p4"/>
            <p:cNvSpPr/>
            <p:nvPr/>
          </p:nvSpPr>
          <p:spPr>
            <a:xfrm>
              <a:off x="375063" y="1959587"/>
              <a:ext cx="119549" cy="180397"/>
            </a:xfrm>
            <a:custGeom>
              <a:avLst/>
              <a:gdLst/>
              <a:ahLst/>
              <a:cxnLst/>
              <a:rect l="l" t="t" r="r" b="b"/>
              <a:pathLst>
                <a:path w="3788" h="5716" extrusionOk="0">
                  <a:moveTo>
                    <a:pt x="953" y="4541"/>
                  </a:moveTo>
                  <a:cubicBezTo>
                    <a:pt x="945" y="4551"/>
                    <a:pt x="937" y="4560"/>
                    <a:pt x="929" y="4569"/>
                  </a:cubicBezTo>
                  <a:lnTo>
                    <a:pt x="929" y="4569"/>
                  </a:lnTo>
                  <a:cubicBezTo>
                    <a:pt x="936" y="4558"/>
                    <a:pt x="942" y="4547"/>
                    <a:pt x="953" y="4541"/>
                  </a:cubicBezTo>
                  <a:close/>
                  <a:moveTo>
                    <a:pt x="1718" y="1"/>
                  </a:moveTo>
                  <a:cubicBezTo>
                    <a:pt x="1709" y="1"/>
                    <a:pt x="1700" y="2"/>
                    <a:pt x="1692" y="5"/>
                  </a:cubicBezTo>
                  <a:cubicBezTo>
                    <a:pt x="1608" y="148"/>
                    <a:pt x="1477" y="184"/>
                    <a:pt x="1358" y="231"/>
                  </a:cubicBezTo>
                  <a:cubicBezTo>
                    <a:pt x="1192" y="339"/>
                    <a:pt x="894" y="231"/>
                    <a:pt x="918" y="624"/>
                  </a:cubicBezTo>
                  <a:cubicBezTo>
                    <a:pt x="1037" y="1005"/>
                    <a:pt x="1394" y="862"/>
                    <a:pt x="1596" y="1053"/>
                  </a:cubicBezTo>
                  <a:cubicBezTo>
                    <a:pt x="1668" y="1196"/>
                    <a:pt x="1823" y="1184"/>
                    <a:pt x="1954" y="1279"/>
                  </a:cubicBezTo>
                  <a:cubicBezTo>
                    <a:pt x="1727" y="1196"/>
                    <a:pt x="1595" y="1152"/>
                    <a:pt x="1518" y="1152"/>
                  </a:cubicBezTo>
                  <a:cubicBezTo>
                    <a:pt x="1429" y="1152"/>
                    <a:pt x="1412" y="1211"/>
                    <a:pt x="1406" y="1339"/>
                  </a:cubicBezTo>
                  <a:cubicBezTo>
                    <a:pt x="1370" y="1720"/>
                    <a:pt x="1430" y="2113"/>
                    <a:pt x="1525" y="2494"/>
                  </a:cubicBezTo>
                  <a:cubicBezTo>
                    <a:pt x="1644" y="3017"/>
                    <a:pt x="1942" y="3041"/>
                    <a:pt x="2406" y="3041"/>
                  </a:cubicBezTo>
                  <a:cubicBezTo>
                    <a:pt x="2120" y="3184"/>
                    <a:pt x="1906" y="3160"/>
                    <a:pt x="1763" y="3303"/>
                  </a:cubicBezTo>
                  <a:cubicBezTo>
                    <a:pt x="1727" y="3327"/>
                    <a:pt x="1703" y="3375"/>
                    <a:pt x="1668" y="3422"/>
                  </a:cubicBezTo>
                  <a:cubicBezTo>
                    <a:pt x="1641" y="3488"/>
                    <a:pt x="1606" y="3508"/>
                    <a:pt x="1569" y="3508"/>
                  </a:cubicBezTo>
                  <a:cubicBezTo>
                    <a:pt x="1505" y="3508"/>
                    <a:pt x="1432" y="3448"/>
                    <a:pt x="1372" y="3448"/>
                  </a:cubicBezTo>
                  <a:cubicBezTo>
                    <a:pt x="1359" y="3448"/>
                    <a:pt x="1346" y="3451"/>
                    <a:pt x="1334" y="3458"/>
                  </a:cubicBezTo>
                  <a:cubicBezTo>
                    <a:pt x="977" y="3637"/>
                    <a:pt x="572" y="3565"/>
                    <a:pt x="227" y="3791"/>
                  </a:cubicBezTo>
                  <a:cubicBezTo>
                    <a:pt x="144" y="3994"/>
                    <a:pt x="1" y="4196"/>
                    <a:pt x="37" y="4434"/>
                  </a:cubicBezTo>
                  <a:lnTo>
                    <a:pt x="156" y="4434"/>
                  </a:lnTo>
                  <a:cubicBezTo>
                    <a:pt x="344" y="4556"/>
                    <a:pt x="531" y="4597"/>
                    <a:pt x="731" y="4597"/>
                  </a:cubicBezTo>
                  <a:cubicBezTo>
                    <a:pt x="784" y="4597"/>
                    <a:pt x="839" y="4594"/>
                    <a:pt x="894" y="4589"/>
                  </a:cubicBezTo>
                  <a:cubicBezTo>
                    <a:pt x="900" y="4589"/>
                    <a:pt x="905" y="4588"/>
                    <a:pt x="909" y="4586"/>
                  </a:cubicBezTo>
                  <a:lnTo>
                    <a:pt x="909" y="4586"/>
                  </a:lnTo>
                  <a:cubicBezTo>
                    <a:pt x="857" y="4629"/>
                    <a:pt x="799" y="4644"/>
                    <a:pt x="737" y="4644"/>
                  </a:cubicBezTo>
                  <a:cubicBezTo>
                    <a:pt x="602" y="4644"/>
                    <a:pt x="452" y="4573"/>
                    <a:pt x="314" y="4573"/>
                  </a:cubicBezTo>
                  <a:cubicBezTo>
                    <a:pt x="210" y="4573"/>
                    <a:pt x="113" y="4614"/>
                    <a:pt x="37" y="4756"/>
                  </a:cubicBezTo>
                  <a:cubicBezTo>
                    <a:pt x="156" y="5030"/>
                    <a:pt x="501" y="4970"/>
                    <a:pt x="620" y="5256"/>
                  </a:cubicBezTo>
                  <a:cubicBezTo>
                    <a:pt x="751" y="5434"/>
                    <a:pt x="930" y="5530"/>
                    <a:pt x="1049" y="5696"/>
                  </a:cubicBezTo>
                  <a:cubicBezTo>
                    <a:pt x="1082" y="5710"/>
                    <a:pt x="1111" y="5716"/>
                    <a:pt x="1137" y="5716"/>
                  </a:cubicBezTo>
                  <a:cubicBezTo>
                    <a:pt x="1336" y="5716"/>
                    <a:pt x="1311" y="5348"/>
                    <a:pt x="1501" y="5327"/>
                  </a:cubicBezTo>
                  <a:cubicBezTo>
                    <a:pt x="1573" y="5256"/>
                    <a:pt x="1644" y="5161"/>
                    <a:pt x="1703" y="5041"/>
                  </a:cubicBezTo>
                  <a:cubicBezTo>
                    <a:pt x="1870" y="4934"/>
                    <a:pt x="2096" y="5089"/>
                    <a:pt x="2215" y="4863"/>
                  </a:cubicBezTo>
                  <a:cubicBezTo>
                    <a:pt x="2331" y="4842"/>
                    <a:pt x="2122" y="4561"/>
                    <a:pt x="2284" y="4561"/>
                  </a:cubicBezTo>
                  <a:cubicBezTo>
                    <a:pt x="2306" y="4561"/>
                    <a:pt x="2334" y="4566"/>
                    <a:pt x="2370" y="4577"/>
                  </a:cubicBezTo>
                  <a:cubicBezTo>
                    <a:pt x="2493" y="4643"/>
                    <a:pt x="2611" y="4759"/>
                    <a:pt x="2738" y="4759"/>
                  </a:cubicBezTo>
                  <a:cubicBezTo>
                    <a:pt x="2795" y="4759"/>
                    <a:pt x="2855" y="4735"/>
                    <a:pt x="2918" y="4672"/>
                  </a:cubicBezTo>
                  <a:cubicBezTo>
                    <a:pt x="2882" y="4553"/>
                    <a:pt x="2846" y="4422"/>
                    <a:pt x="2811" y="4303"/>
                  </a:cubicBezTo>
                  <a:cubicBezTo>
                    <a:pt x="2787" y="4125"/>
                    <a:pt x="2823" y="3922"/>
                    <a:pt x="2692" y="3791"/>
                  </a:cubicBezTo>
                  <a:cubicBezTo>
                    <a:pt x="2654" y="3799"/>
                    <a:pt x="2607" y="3844"/>
                    <a:pt x="2572" y="3844"/>
                  </a:cubicBezTo>
                  <a:cubicBezTo>
                    <a:pt x="2551" y="3844"/>
                    <a:pt x="2534" y="3828"/>
                    <a:pt x="2525" y="3779"/>
                  </a:cubicBezTo>
                  <a:cubicBezTo>
                    <a:pt x="2513" y="3720"/>
                    <a:pt x="2585" y="3648"/>
                    <a:pt x="2632" y="3589"/>
                  </a:cubicBezTo>
                  <a:cubicBezTo>
                    <a:pt x="2724" y="3453"/>
                    <a:pt x="2819" y="3409"/>
                    <a:pt x="2916" y="3409"/>
                  </a:cubicBezTo>
                  <a:cubicBezTo>
                    <a:pt x="3098" y="3409"/>
                    <a:pt x="3288" y="3563"/>
                    <a:pt x="3480" y="3563"/>
                  </a:cubicBezTo>
                  <a:cubicBezTo>
                    <a:pt x="3519" y="3563"/>
                    <a:pt x="3558" y="3557"/>
                    <a:pt x="3597" y="3541"/>
                  </a:cubicBezTo>
                  <a:cubicBezTo>
                    <a:pt x="3620" y="3541"/>
                    <a:pt x="3656" y="3517"/>
                    <a:pt x="3680" y="3517"/>
                  </a:cubicBezTo>
                  <a:cubicBezTo>
                    <a:pt x="3489" y="3184"/>
                    <a:pt x="3787" y="2601"/>
                    <a:pt x="3287" y="2386"/>
                  </a:cubicBezTo>
                  <a:cubicBezTo>
                    <a:pt x="3216" y="2005"/>
                    <a:pt x="2942" y="1696"/>
                    <a:pt x="3025" y="1255"/>
                  </a:cubicBezTo>
                  <a:cubicBezTo>
                    <a:pt x="2954" y="1184"/>
                    <a:pt x="2894" y="1101"/>
                    <a:pt x="2823" y="1005"/>
                  </a:cubicBezTo>
                  <a:cubicBezTo>
                    <a:pt x="2535" y="909"/>
                    <a:pt x="2417" y="358"/>
                    <a:pt x="2078" y="358"/>
                  </a:cubicBezTo>
                  <a:cubicBezTo>
                    <a:pt x="1996" y="358"/>
                    <a:pt x="1901" y="391"/>
                    <a:pt x="1787" y="469"/>
                  </a:cubicBezTo>
                  <a:cubicBezTo>
                    <a:pt x="1751" y="327"/>
                    <a:pt x="1930" y="184"/>
                    <a:pt x="1787" y="41"/>
                  </a:cubicBezTo>
                  <a:cubicBezTo>
                    <a:pt x="1769" y="14"/>
                    <a:pt x="1744" y="1"/>
                    <a:pt x="17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6" name="Google Shape;1026;p4"/>
            <p:cNvSpPr/>
            <p:nvPr/>
          </p:nvSpPr>
          <p:spPr>
            <a:xfrm>
              <a:off x="428808" y="2099899"/>
              <a:ext cx="38724" cy="24743"/>
            </a:xfrm>
            <a:custGeom>
              <a:avLst/>
              <a:gdLst/>
              <a:ahLst/>
              <a:cxnLst/>
              <a:rect l="l" t="t" r="r" b="b"/>
              <a:pathLst>
                <a:path w="1227" h="784" extrusionOk="0">
                  <a:moveTo>
                    <a:pt x="667" y="0"/>
                  </a:moveTo>
                  <a:cubicBezTo>
                    <a:pt x="512" y="60"/>
                    <a:pt x="536" y="250"/>
                    <a:pt x="453" y="393"/>
                  </a:cubicBezTo>
                  <a:cubicBezTo>
                    <a:pt x="358" y="595"/>
                    <a:pt x="96" y="429"/>
                    <a:pt x="0" y="643"/>
                  </a:cubicBezTo>
                  <a:cubicBezTo>
                    <a:pt x="155" y="667"/>
                    <a:pt x="298" y="715"/>
                    <a:pt x="453" y="762"/>
                  </a:cubicBezTo>
                  <a:cubicBezTo>
                    <a:pt x="476" y="777"/>
                    <a:pt x="498" y="783"/>
                    <a:pt x="517" y="783"/>
                  </a:cubicBezTo>
                  <a:cubicBezTo>
                    <a:pt x="607" y="783"/>
                    <a:pt x="665" y="655"/>
                    <a:pt x="762" y="655"/>
                  </a:cubicBezTo>
                  <a:cubicBezTo>
                    <a:pt x="772" y="542"/>
                    <a:pt x="804" y="458"/>
                    <a:pt x="888" y="458"/>
                  </a:cubicBezTo>
                  <a:cubicBezTo>
                    <a:pt x="910" y="458"/>
                    <a:pt x="935" y="464"/>
                    <a:pt x="965" y="476"/>
                  </a:cubicBezTo>
                  <a:cubicBezTo>
                    <a:pt x="996" y="488"/>
                    <a:pt x="1024" y="493"/>
                    <a:pt x="1049" y="493"/>
                  </a:cubicBezTo>
                  <a:cubicBezTo>
                    <a:pt x="1157" y="493"/>
                    <a:pt x="1207" y="395"/>
                    <a:pt x="1227" y="250"/>
                  </a:cubicBezTo>
                  <a:lnTo>
                    <a:pt x="1227" y="250"/>
                  </a:lnTo>
                  <a:cubicBezTo>
                    <a:pt x="1200" y="259"/>
                    <a:pt x="1176" y="264"/>
                    <a:pt x="1152" y="264"/>
                  </a:cubicBezTo>
                  <a:cubicBezTo>
                    <a:pt x="964" y="264"/>
                    <a:pt x="858" y="0"/>
                    <a:pt x="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7" name="Google Shape;1027;p4"/>
            <p:cNvSpPr/>
            <p:nvPr/>
          </p:nvSpPr>
          <p:spPr>
            <a:xfrm>
              <a:off x="456233" y="2076103"/>
              <a:ext cx="16948" cy="20072"/>
            </a:xfrm>
            <a:custGeom>
              <a:avLst/>
              <a:gdLst/>
              <a:ahLst/>
              <a:cxnLst/>
              <a:rect l="l" t="t" r="r" b="b"/>
              <a:pathLst>
                <a:path w="537" h="636" extrusionOk="0">
                  <a:moveTo>
                    <a:pt x="318" y="1"/>
                  </a:moveTo>
                  <a:cubicBezTo>
                    <a:pt x="260" y="1"/>
                    <a:pt x="192" y="55"/>
                    <a:pt x="132" y="135"/>
                  </a:cubicBezTo>
                  <a:cubicBezTo>
                    <a:pt x="144" y="314"/>
                    <a:pt x="1" y="528"/>
                    <a:pt x="251" y="635"/>
                  </a:cubicBezTo>
                  <a:cubicBezTo>
                    <a:pt x="536" y="564"/>
                    <a:pt x="513" y="314"/>
                    <a:pt x="429" y="111"/>
                  </a:cubicBezTo>
                  <a:cubicBezTo>
                    <a:pt x="403" y="33"/>
                    <a:pt x="364" y="1"/>
                    <a:pt x="3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8" name="Google Shape;1028;p4"/>
            <p:cNvSpPr/>
            <p:nvPr/>
          </p:nvSpPr>
          <p:spPr>
            <a:xfrm>
              <a:off x="443073" y="2118109"/>
              <a:ext cx="9815" cy="11330"/>
            </a:xfrm>
            <a:custGeom>
              <a:avLst/>
              <a:gdLst/>
              <a:ahLst/>
              <a:cxnLst/>
              <a:rect l="l" t="t" r="r" b="b"/>
              <a:pathLst>
                <a:path w="311" h="359" extrusionOk="0">
                  <a:moveTo>
                    <a:pt x="195" y="0"/>
                  </a:moveTo>
                  <a:cubicBezTo>
                    <a:pt x="114" y="0"/>
                    <a:pt x="70" y="142"/>
                    <a:pt x="1" y="185"/>
                  </a:cubicBezTo>
                  <a:cubicBezTo>
                    <a:pt x="69" y="313"/>
                    <a:pt x="115" y="359"/>
                    <a:pt x="150" y="359"/>
                  </a:cubicBezTo>
                  <a:cubicBezTo>
                    <a:pt x="225" y="359"/>
                    <a:pt x="245" y="143"/>
                    <a:pt x="310" y="78"/>
                  </a:cubicBezTo>
                  <a:cubicBezTo>
                    <a:pt x="264" y="22"/>
                    <a:pt x="227" y="0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9" name="Google Shape;1029;p4"/>
            <p:cNvSpPr/>
            <p:nvPr/>
          </p:nvSpPr>
          <p:spPr>
            <a:xfrm>
              <a:off x="454434" y="2130732"/>
              <a:ext cx="11614" cy="12403"/>
            </a:xfrm>
            <a:custGeom>
              <a:avLst/>
              <a:gdLst/>
              <a:ahLst/>
              <a:cxnLst/>
              <a:rect l="l" t="t" r="r" b="b"/>
              <a:pathLst>
                <a:path w="368" h="393" extrusionOk="0">
                  <a:moveTo>
                    <a:pt x="167" y="1"/>
                  </a:moveTo>
                  <a:cubicBezTo>
                    <a:pt x="8" y="1"/>
                    <a:pt x="0" y="148"/>
                    <a:pt x="81" y="392"/>
                  </a:cubicBezTo>
                  <a:cubicBezTo>
                    <a:pt x="248" y="345"/>
                    <a:pt x="308" y="202"/>
                    <a:pt x="367" y="47"/>
                  </a:cubicBezTo>
                  <a:cubicBezTo>
                    <a:pt x="284" y="16"/>
                    <a:pt x="218" y="1"/>
                    <a:pt x="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0" name="Google Shape;1030;p4"/>
            <p:cNvSpPr/>
            <p:nvPr/>
          </p:nvSpPr>
          <p:spPr>
            <a:xfrm>
              <a:off x="264606" y="2217867"/>
              <a:ext cx="85717" cy="58323"/>
            </a:xfrm>
            <a:custGeom>
              <a:avLst/>
              <a:gdLst/>
              <a:ahLst/>
              <a:cxnLst/>
              <a:rect l="l" t="t" r="r" b="b"/>
              <a:pathLst>
                <a:path w="2716" h="1848" extrusionOk="0">
                  <a:moveTo>
                    <a:pt x="2120" y="1"/>
                  </a:moveTo>
                  <a:cubicBezTo>
                    <a:pt x="2084" y="1"/>
                    <a:pt x="2036" y="13"/>
                    <a:pt x="1989" y="60"/>
                  </a:cubicBezTo>
                  <a:cubicBezTo>
                    <a:pt x="1941" y="167"/>
                    <a:pt x="1858" y="179"/>
                    <a:pt x="1763" y="191"/>
                  </a:cubicBezTo>
                  <a:cubicBezTo>
                    <a:pt x="1593" y="496"/>
                    <a:pt x="1544" y="584"/>
                    <a:pt x="1419" y="584"/>
                  </a:cubicBezTo>
                  <a:cubicBezTo>
                    <a:pt x="1368" y="584"/>
                    <a:pt x="1305" y="569"/>
                    <a:pt x="1215" y="548"/>
                  </a:cubicBezTo>
                  <a:cubicBezTo>
                    <a:pt x="1155" y="471"/>
                    <a:pt x="1096" y="429"/>
                    <a:pt x="1038" y="429"/>
                  </a:cubicBezTo>
                  <a:cubicBezTo>
                    <a:pt x="980" y="429"/>
                    <a:pt x="923" y="471"/>
                    <a:pt x="870" y="560"/>
                  </a:cubicBezTo>
                  <a:cubicBezTo>
                    <a:pt x="786" y="703"/>
                    <a:pt x="501" y="620"/>
                    <a:pt x="548" y="953"/>
                  </a:cubicBezTo>
                  <a:cubicBezTo>
                    <a:pt x="524" y="1251"/>
                    <a:pt x="524" y="1251"/>
                    <a:pt x="0" y="1453"/>
                  </a:cubicBezTo>
                  <a:cubicBezTo>
                    <a:pt x="14" y="1449"/>
                    <a:pt x="26" y="1448"/>
                    <a:pt x="37" y="1448"/>
                  </a:cubicBezTo>
                  <a:cubicBezTo>
                    <a:pt x="199" y="1448"/>
                    <a:pt x="101" y="1847"/>
                    <a:pt x="267" y="1847"/>
                  </a:cubicBezTo>
                  <a:cubicBezTo>
                    <a:pt x="299" y="1847"/>
                    <a:pt x="339" y="1833"/>
                    <a:pt x="393" y="1799"/>
                  </a:cubicBezTo>
                  <a:cubicBezTo>
                    <a:pt x="584" y="1487"/>
                    <a:pt x="817" y="1303"/>
                    <a:pt x="1136" y="1303"/>
                  </a:cubicBezTo>
                  <a:cubicBezTo>
                    <a:pt x="1195" y="1303"/>
                    <a:pt x="1257" y="1309"/>
                    <a:pt x="1322" y="1322"/>
                  </a:cubicBezTo>
                  <a:cubicBezTo>
                    <a:pt x="1691" y="1072"/>
                    <a:pt x="2060" y="834"/>
                    <a:pt x="2441" y="584"/>
                  </a:cubicBezTo>
                  <a:cubicBezTo>
                    <a:pt x="2715" y="120"/>
                    <a:pt x="2417" y="60"/>
                    <a:pt x="2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1" name="Google Shape;1031;p4"/>
            <p:cNvSpPr/>
            <p:nvPr/>
          </p:nvSpPr>
          <p:spPr>
            <a:xfrm>
              <a:off x="327409" y="2205212"/>
              <a:ext cx="27773" cy="30582"/>
            </a:xfrm>
            <a:custGeom>
              <a:avLst/>
              <a:gdLst/>
              <a:ahLst/>
              <a:cxnLst/>
              <a:rect l="l" t="t" r="r" b="b"/>
              <a:pathLst>
                <a:path w="880" h="969" extrusionOk="0">
                  <a:moveTo>
                    <a:pt x="223" y="0"/>
                  </a:moveTo>
                  <a:cubicBezTo>
                    <a:pt x="85" y="0"/>
                    <a:pt x="1" y="91"/>
                    <a:pt x="94" y="449"/>
                  </a:cubicBezTo>
                  <a:cubicBezTo>
                    <a:pt x="285" y="545"/>
                    <a:pt x="630" y="533"/>
                    <a:pt x="451" y="961"/>
                  </a:cubicBezTo>
                  <a:cubicBezTo>
                    <a:pt x="478" y="966"/>
                    <a:pt x="503" y="969"/>
                    <a:pt x="527" y="969"/>
                  </a:cubicBezTo>
                  <a:cubicBezTo>
                    <a:pt x="680" y="969"/>
                    <a:pt x="798" y="874"/>
                    <a:pt x="880" y="699"/>
                  </a:cubicBezTo>
                  <a:cubicBezTo>
                    <a:pt x="654" y="687"/>
                    <a:pt x="654" y="485"/>
                    <a:pt x="642" y="306"/>
                  </a:cubicBezTo>
                  <a:cubicBezTo>
                    <a:pt x="546" y="271"/>
                    <a:pt x="535" y="176"/>
                    <a:pt x="535" y="68"/>
                  </a:cubicBezTo>
                  <a:cubicBezTo>
                    <a:pt x="430" y="40"/>
                    <a:pt x="315" y="0"/>
                    <a:pt x="2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2" name="Google Shape;1032;p4"/>
            <p:cNvSpPr/>
            <p:nvPr/>
          </p:nvSpPr>
          <p:spPr>
            <a:xfrm>
              <a:off x="257095" y="2055495"/>
              <a:ext cx="27836" cy="18463"/>
            </a:xfrm>
            <a:custGeom>
              <a:avLst/>
              <a:gdLst/>
              <a:ahLst/>
              <a:cxnLst/>
              <a:rect l="l" t="t" r="r" b="b"/>
              <a:pathLst>
                <a:path w="882" h="585" extrusionOk="0">
                  <a:moveTo>
                    <a:pt x="135" y="1"/>
                  </a:moveTo>
                  <a:cubicBezTo>
                    <a:pt x="0" y="1"/>
                    <a:pt x="63" y="210"/>
                    <a:pt x="131" y="407"/>
                  </a:cubicBezTo>
                  <a:cubicBezTo>
                    <a:pt x="192" y="468"/>
                    <a:pt x="246" y="585"/>
                    <a:pt x="335" y="585"/>
                  </a:cubicBezTo>
                  <a:cubicBezTo>
                    <a:pt x="369" y="585"/>
                    <a:pt x="407" y="568"/>
                    <a:pt x="453" y="526"/>
                  </a:cubicBezTo>
                  <a:cubicBezTo>
                    <a:pt x="572" y="526"/>
                    <a:pt x="691" y="514"/>
                    <a:pt x="786" y="395"/>
                  </a:cubicBezTo>
                  <a:cubicBezTo>
                    <a:pt x="810" y="264"/>
                    <a:pt x="858" y="145"/>
                    <a:pt x="881" y="14"/>
                  </a:cubicBezTo>
                  <a:lnTo>
                    <a:pt x="572" y="14"/>
                  </a:lnTo>
                  <a:cubicBezTo>
                    <a:pt x="500" y="38"/>
                    <a:pt x="417" y="109"/>
                    <a:pt x="393" y="109"/>
                  </a:cubicBezTo>
                  <a:cubicBezTo>
                    <a:pt x="270" y="33"/>
                    <a:pt x="187" y="1"/>
                    <a:pt x="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3" name="Google Shape;1033;p4"/>
            <p:cNvSpPr/>
            <p:nvPr/>
          </p:nvSpPr>
          <p:spPr>
            <a:xfrm>
              <a:off x="249584" y="2236708"/>
              <a:ext cx="30077" cy="22913"/>
            </a:xfrm>
            <a:custGeom>
              <a:avLst/>
              <a:gdLst/>
              <a:ahLst/>
              <a:cxnLst/>
              <a:rect l="l" t="t" r="r" b="b"/>
              <a:pathLst>
                <a:path w="953" h="726" extrusionOk="0">
                  <a:moveTo>
                    <a:pt x="434" y="1"/>
                  </a:moveTo>
                  <a:cubicBezTo>
                    <a:pt x="332" y="1"/>
                    <a:pt x="232" y="53"/>
                    <a:pt x="131" y="201"/>
                  </a:cubicBezTo>
                  <a:cubicBezTo>
                    <a:pt x="381" y="463"/>
                    <a:pt x="0" y="499"/>
                    <a:pt x="24" y="725"/>
                  </a:cubicBezTo>
                  <a:cubicBezTo>
                    <a:pt x="342" y="646"/>
                    <a:pt x="551" y="318"/>
                    <a:pt x="869" y="318"/>
                  </a:cubicBezTo>
                  <a:cubicBezTo>
                    <a:pt x="885" y="318"/>
                    <a:pt x="901" y="319"/>
                    <a:pt x="917" y="321"/>
                  </a:cubicBezTo>
                  <a:cubicBezTo>
                    <a:pt x="929" y="321"/>
                    <a:pt x="953" y="309"/>
                    <a:pt x="953" y="285"/>
                  </a:cubicBezTo>
                  <a:cubicBezTo>
                    <a:pt x="953" y="249"/>
                    <a:pt x="929" y="237"/>
                    <a:pt x="905" y="201"/>
                  </a:cubicBezTo>
                  <a:cubicBezTo>
                    <a:pt x="741" y="116"/>
                    <a:pt x="586" y="1"/>
                    <a:pt x="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4" name="Google Shape;1034;p4"/>
            <p:cNvSpPr/>
            <p:nvPr/>
          </p:nvSpPr>
          <p:spPr>
            <a:xfrm>
              <a:off x="278145" y="2235382"/>
              <a:ext cx="13918" cy="12214"/>
            </a:xfrm>
            <a:custGeom>
              <a:avLst/>
              <a:gdLst/>
              <a:ahLst/>
              <a:cxnLst/>
              <a:rect l="l" t="t" r="r" b="b"/>
              <a:pathLst>
                <a:path w="441" h="387" extrusionOk="0">
                  <a:moveTo>
                    <a:pt x="364" y="0"/>
                  </a:moveTo>
                  <a:cubicBezTo>
                    <a:pt x="206" y="0"/>
                    <a:pt x="72" y="69"/>
                    <a:pt x="0" y="243"/>
                  </a:cubicBezTo>
                  <a:cubicBezTo>
                    <a:pt x="0" y="291"/>
                    <a:pt x="12" y="327"/>
                    <a:pt x="12" y="363"/>
                  </a:cubicBezTo>
                  <a:cubicBezTo>
                    <a:pt x="48" y="363"/>
                    <a:pt x="72" y="386"/>
                    <a:pt x="107" y="386"/>
                  </a:cubicBezTo>
                  <a:cubicBezTo>
                    <a:pt x="202" y="232"/>
                    <a:pt x="405" y="208"/>
                    <a:pt x="441" y="5"/>
                  </a:cubicBezTo>
                  <a:cubicBezTo>
                    <a:pt x="415" y="2"/>
                    <a:pt x="389" y="0"/>
                    <a:pt x="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5" name="Google Shape;1035;p4"/>
            <p:cNvSpPr/>
            <p:nvPr/>
          </p:nvSpPr>
          <p:spPr>
            <a:xfrm>
              <a:off x="208621" y="2192841"/>
              <a:ext cx="13571" cy="10794"/>
            </a:xfrm>
            <a:custGeom>
              <a:avLst/>
              <a:gdLst/>
              <a:ahLst/>
              <a:cxnLst/>
              <a:rect l="l" t="t" r="r" b="b"/>
              <a:pathLst>
                <a:path w="430" h="342" extrusionOk="0">
                  <a:moveTo>
                    <a:pt x="310" y="0"/>
                  </a:moveTo>
                  <a:cubicBezTo>
                    <a:pt x="242" y="0"/>
                    <a:pt x="130" y="86"/>
                    <a:pt x="39" y="86"/>
                  </a:cubicBezTo>
                  <a:cubicBezTo>
                    <a:pt x="26" y="86"/>
                    <a:pt x="13" y="84"/>
                    <a:pt x="0" y="79"/>
                  </a:cubicBezTo>
                  <a:lnTo>
                    <a:pt x="0" y="341"/>
                  </a:lnTo>
                  <a:cubicBezTo>
                    <a:pt x="167" y="317"/>
                    <a:pt x="429" y="341"/>
                    <a:pt x="370" y="67"/>
                  </a:cubicBezTo>
                  <a:cubicBezTo>
                    <a:pt x="363" y="17"/>
                    <a:pt x="341" y="0"/>
                    <a:pt x="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6" name="Google Shape;1036;p4"/>
            <p:cNvSpPr/>
            <p:nvPr/>
          </p:nvSpPr>
          <p:spPr>
            <a:xfrm>
              <a:off x="426189" y="2147995"/>
              <a:ext cx="27078" cy="24459"/>
            </a:xfrm>
            <a:custGeom>
              <a:avLst/>
              <a:gdLst/>
              <a:ahLst/>
              <a:cxnLst/>
              <a:rect l="l" t="t" r="r" b="b"/>
              <a:pathLst>
                <a:path w="858" h="775" extrusionOk="0">
                  <a:moveTo>
                    <a:pt x="857" y="0"/>
                  </a:moveTo>
                  <a:cubicBezTo>
                    <a:pt x="806" y="81"/>
                    <a:pt x="738" y="102"/>
                    <a:pt x="665" y="102"/>
                  </a:cubicBezTo>
                  <a:cubicBezTo>
                    <a:pt x="589" y="102"/>
                    <a:pt x="508" y="80"/>
                    <a:pt x="432" y="80"/>
                  </a:cubicBezTo>
                  <a:cubicBezTo>
                    <a:pt x="342" y="80"/>
                    <a:pt x="260" y="110"/>
                    <a:pt x="203" y="238"/>
                  </a:cubicBezTo>
                  <a:cubicBezTo>
                    <a:pt x="274" y="393"/>
                    <a:pt x="0" y="441"/>
                    <a:pt x="95" y="619"/>
                  </a:cubicBezTo>
                  <a:cubicBezTo>
                    <a:pt x="95" y="667"/>
                    <a:pt x="119" y="726"/>
                    <a:pt x="119" y="774"/>
                  </a:cubicBezTo>
                  <a:cubicBezTo>
                    <a:pt x="500" y="691"/>
                    <a:pt x="726" y="393"/>
                    <a:pt x="8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7" name="Google Shape;1037;p4"/>
            <p:cNvSpPr/>
            <p:nvPr/>
          </p:nvSpPr>
          <p:spPr>
            <a:xfrm>
              <a:off x="387087" y="1964794"/>
              <a:ext cx="11677" cy="11204"/>
            </a:xfrm>
            <a:custGeom>
              <a:avLst/>
              <a:gdLst/>
              <a:ahLst/>
              <a:cxnLst/>
              <a:rect l="l" t="t" r="r" b="b"/>
              <a:pathLst>
                <a:path w="370" h="355" extrusionOk="0">
                  <a:moveTo>
                    <a:pt x="179" y="1"/>
                  </a:moveTo>
                  <a:cubicBezTo>
                    <a:pt x="107" y="1"/>
                    <a:pt x="50" y="45"/>
                    <a:pt x="1" y="114"/>
                  </a:cubicBezTo>
                  <a:cubicBezTo>
                    <a:pt x="10" y="245"/>
                    <a:pt x="49" y="354"/>
                    <a:pt x="146" y="354"/>
                  </a:cubicBezTo>
                  <a:cubicBezTo>
                    <a:pt x="173" y="354"/>
                    <a:pt x="203" y="346"/>
                    <a:pt x="239" y="328"/>
                  </a:cubicBezTo>
                  <a:cubicBezTo>
                    <a:pt x="370" y="233"/>
                    <a:pt x="251" y="114"/>
                    <a:pt x="227" y="7"/>
                  </a:cubicBezTo>
                  <a:cubicBezTo>
                    <a:pt x="210" y="3"/>
                    <a:pt x="195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8" name="Google Shape;1038;p4"/>
            <p:cNvSpPr/>
            <p:nvPr/>
          </p:nvSpPr>
          <p:spPr>
            <a:xfrm>
              <a:off x="452478" y="2000330"/>
              <a:ext cx="30455" cy="35726"/>
            </a:xfrm>
            <a:custGeom>
              <a:avLst/>
              <a:gdLst/>
              <a:ahLst/>
              <a:cxnLst/>
              <a:rect l="l" t="t" r="r" b="b"/>
              <a:pathLst>
                <a:path w="965" h="1132" extrusionOk="0">
                  <a:moveTo>
                    <a:pt x="596" y="0"/>
                  </a:moveTo>
                  <a:cubicBezTo>
                    <a:pt x="632" y="167"/>
                    <a:pt x="1" y="71"/>
                    <a:pt x="477" y="464"/>
                  </a:cubicBezTo>
                  <a:cubicBezTo>
                    <a:pt x="596" y="548"/>
                    <a:pt x="786" y="869"/>
                    <a:pt x="846" y="1131"/>
                  </a:cubicBezTo>
                  <a:cubicBezTo>
                    <a:pt x="965" y="726"/>
                    <a:pt x="667" y="393"/>
                    <a:pt x="6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9" name="Google Shape;1039;p4"/>
            <p:cNvSpPr/>
            <p:nvPr/>
          </p:nvSpPr>
          <p:spPr>
            <a:xfrm>
              <a:off x="215374" y="2089863"/>
              <a:ext cx="10194" cy="10446"/>
            </a:xfrm>
            <a:custGeom>
              <a:avLst/>
              <a:gdLst/>
              <a:ahLst/>
              <a:cxnLst/>
              <a:rect l="l" t="t" r="r" b="b"/>
              <a:pathLst>
                <a:path w="323" h="331" extrusionOk="0">
                  <a:moveTo>
                    <a:pt x="253" y="1"/>
                  </a:moveTo>
                  <a:cubicBezTo>
                    <a:pt x="213" y="1"/>
                    <a:pt x="151" y="60"/>
                    <a:pt x="108" y="68"/>
                  </a:cubicBezTo>
                  <a:cubicBezTo>
                    <a:pt x="84" y="116"/>
                    <a:pt x="36" y="151"/>
                    <a:pt x="1" y="199"/>
                  </a:cubicBezTo>
                  <a:cubicBezTo>
                    <a:pt x="36" y="247"/>
                    <a:pt x="84" y="294"/>
                    <a:pt x="108" y="330"/>
                  </a:cubicBezTo>
                  <a:cubicBezTo>
                    <a:pt x="144" y="318"/>
                    <a:pt x="167" y="306"/>
                    <a:pt x="215" y="306"/>
                  </a:cubicBezTo>
                  <a:cubicBezTo>
                    <a:pt x="251" y="211"/>
                    <a:pt x="322" y="92"/>
                    <a:pt x="286" y="32"/>
                  </a:cubicBezTo>
                  <a:cubicBezTo>
                    <a:pt x="280" y="9"/>
                    <a:pt x="268" y="1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0" name="Google Shape;1040;p4"/>
            <p:cNvSpPr/>
            <p:nvPr/>
          </p:nvSpPr>
          <p:spPr>
            <a:xfrm>
              <a:off x="357800" y="1987170"/>
              <a:ext cx="99288" cy="89820"/>
            </a:xfrm>
            <a:custGeom>
              <a:avLst/>
              <a:gdLst/>
              <a:ahLst/>
              <a:cxnLst/>
              <a:rect l="l" t="t" r="r" b="b"/>
              <a:pathLst>
                <a:path w="3146" h="2846" extrusionOk="0">
                  <a:moveTo>
                    <a:pt x="2250" y="36"/>
                  </a:moveTo>
                  <a:cubicBezTo>
                    <a:pt x="1953" y="72"/>
                    <a:pt x="1631" y="0"/>
                    <a:pt x="1358" y="250"/>
                  </a:cubicBezTo>
                  <a:cubicBezTo>
                    <a:pt x="1188" y="370"/>
                    <a:pt x="1051" y="599"/>
                    <a:pt x="836" y="599"/>
                  </a:cubicBezTo>
                  <a:cubicBezTo>
                    <a:pt x="795" y="599"/>
                    <a:pt x="750" y="591"/>
                    <a:pt x="703" y="572"/>
                  </a:cubicBezTo>
                  <a:cubicBezTo>
                    <a:pt x="671" y="572"/>
                    <a:pt x="634" y="561"/>
                    <a:pt x="602" y="561"/>
                  </a:cubicBezTo>
                  <a:cubicBezTo>
                    <a:pt x="586" y="561"/>
                    <a:pt x="572" y="564"/>
                    <a:pt x="560" y="572"/>
                  </a:cubicBezTo>
                  <a:cubicBezTo>
                    <a:pt x="381" y="715"/>
                    <a:pt x="36" y="643"/>
                    <a:pt x="24" y="1024"/>
                  </a:cubicBezTo>
                  <a:cubicBezTo>
                    <a:pt x="0" y="1405"/>
                    <a:pt x="262" y="1298"/>
                    <a:pt x="441" y="1346"/>
                  </a:cubicBezTo>
                  <a:cubicBezTo>
                    <a:pt x="450" y="1347"/>
                    <a:pt x="459" y="1348"/>
                    <a:pt x="469" y="1348"/>
                  </a:cubicBezTo>
                  <a:cubicBezTo>
                    <a:pt x="539" y="1348"/>
                    <a:pt x="619" y="1309"/>
                    <a:pt x="688" y="1309"/>
                  </a:cubicBezTo>
                  <a:cubicBezTo>
                    <a:pt x="744" y="1309"/>
                    <a:pt x="792" y="1335"/>
                    <a:pt x="822" y="1429"/>
                  </a:cubicBezTo>
                  <a:cubicBezTo>
                    <a:pt x="893" y="1667"/>
                    <a:pt x="607" y="1643"/>
                    <a:pt x="572" y="1786"/>
                  </a:cubicBezTo>
                  <a:cubicBezTo>
                    <a:pt x="655" y="1965"/>
                    <a:pt x="893" y="1846"/>
                    <a:pt x="953" y="2036"/>
                  </a:cubicBezTo>
                  <a:cubicBezTo>
                    <a:pt x="1274" y="2251"/>
                    <a:pt x="1608" y="2417"/>
                    <a:pt x="1905" y="2679"/>
                  </a:cubicBezTo>
                  <a:cubicBezTo>
                    <a:pt x="2024" y="2739"/>
                    <a:pt x="2131" y="2846"/>
                    <a:pt x="2239" y="2846"/>
                  </a:cubicBezTo>
                  <a:cubicBezTo>
                    <a:pt x="2417" y="2834"/>
                    <a:pt x="2310" y="2739"/>
                    <a:pt x="2250" y="2679"/>
                  </a:cubicBezTo>
                  <a:cubicBezTo>
                    <a:pt x="2239" y="2655"/>
                    <a:pt x="2131" y="2596"/>
                    <a:pt x="2250" y="2560"/>
                  </a:cubicBezTo>
                  <a:cubicBezTo>
                    <a:pt x="2384" y="2516"/>
                    <a:pt x="2528" y="2440"/>
                    <a:pt x="2653" y="2440"/>
                  </a:cubicBezTo>
                  <a:cubicBezTo>
                    <a:pt x="2662" y="2440"/>
                    <a:pt x="2671" y="2440"/>
                    <a:pt x="2679" y="2441"/>
                  </a:cubicBezTo>
                  <a:cubicBezTo>
                    <a:pt x="2715" y="2445"/>
                    <a:pt x="2749" y="2446"/>
                    <a:pt x="2779" y="2446"/>
                  </a:cubicBezTo>
                  <a:cubicBezTo>
                    <a:pt x="3146" y="2446"/>
                    <a:pt x="3086" y="2188"/>
                    <a:pt x="2965" y="1858"/>
                  </a:cubicBezTo>
                  <a:lnTo>
                    <a:pt x="2965" y="1858"/>
                  </a:lnTo>
                  <a:cubicBezTo>
                    <a:pt x="2812" y="1888"/>
                    <a:pt x="2624" y="2072"/>
                    <a:pt x="2481" y="2072"/>
                  </a:cubicBezTo>
                  <a:cubicBezTo>
                    <a:pt x="2402" y="2072"/>
                    <a:pt x="2336" y="2016"/>
                    <a:pt x="2298" y="1846"/>
                  </a:cubicBezTo>
                  <a:cubicBezTo>
                    <a:pt x="2203" y="1370"/>
                    <a:pt x="1929" y="893"/>
                    <a:pt x="2108" y="357"/>
                  </a:cubicBezTo>
                  <a:lnTo>
                    <a:pt x="2108" y="357"/>
                  </a:lnTo>
                  <a:cubicBezTo>
                    <a:pt x="2227" y="393"/>
                    <a:pt x="2370" y="357"/>
                    <a:pt x="2441" y="512"/>
                  </a:cubicBezTo>
                  <a:cubicBezTo>
                    <a:pt x="2469" y="577"/>
                    <a:pt x="2417" y="736"/>
                    <a:pt x="2494" y="736"/>
                  </a:cubicBezTo>
                  <a:cubicBezTo>
                    <a:pt x="2516" y="736"/>
                    <a:pt x="2548" y="723"/>
                    <a:pt x="2596" y="691"/>
                  </a:cubicBezTo>
                  <a:cubicBezTo>
                    <a:pt x="2703" y="608"/>
                    <a:pt x="2703" y="477"/>
                    <a:pt x="2596" y="369"/>
                  </a:cubicBezTo>
                  <a:cubicBezTo>
                    <a:pt x="2477" y="250"/>
                    <a:pt x="2250" y="298"/>
                    <a:pt x="2250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1" name="Google Shape;1041;p4"/>
            <p:cNvSpPr/>
            <p:nvPr/>
          </p:nvSpPr>
          <p:spPr>
            <a:xfrm>
              <a:off x="289033" y="2084372"/>
              <a:ext cx="47372" cy="77669"/>
            </a:xfrm>
            <a:custGeom>
              <a:avLst/>
              <a:gdLst/>
              <a:ahLst/>
              <a:cxnLst/>
              <a:rect l="l" t="t" r="r" b="b"/>
              <a:pathLst>
                <a:path w="1501" h="2461" extrusionOk="0">
                  <a:moveTo>
                    <a:pt x="297" y="0"/>
                  </a:moveTo>
                  <a:cubicBezTo>
                    <a:pt x="239" y="0"/>
                    <a:pt x="180" y="28"/>
                    <a:pt x="119" y="111"/>
                  </a:cubicBezTo>
                  <a:cubicBezTo>
                    <a:pt x="131" y="147"/>
                    <a:pt x="155" y="183"/>
                    <a:pt x="191" y="206"/>
                  </a:cubicBezTo>
                  <a:cubicBezTo>
                    <a:pt x="250" y="266"/>
                    <a:pt x="322" y="302"/>
                    <a:pt x="381" y="361"/>
                  </a:cubicBezTo>
                  <a:cubicBezTo>
                    <a:pt x="429" y="421"/>
                    <a:pt x="405" y="480"/>
                    <a:pt x="393" y="540"/>
                  </a:cubicBezTo>
                  <a:cubicBezTo>
                    <a:pt x="369" y="599"/>
                    <a:pt x="322" y="659"/>
                    <a:pt x="310" y="730"/>
                  </a:cubicBezTo>
                  <a:cubicBezTo>
                    <a:pt x="298" y="790"/>
                    <a:pt x="310" y="837"/>
                    <a:pt x="334" y="885"/>
                  </a:cubicBezTo>
                  <a:cubicBezTo>
                    <a:pt x="643" y="1028"/>
                    <a:pt x="762" y="1207"/>
                    <a:pt x="429" y="1480"/>
                  </a:cubicBezTo>
                  <a:cubicBezTo>
                    <a:pt x="262" y="1611"/>
                    <a:pt x="119" y="1742"/>
                    <a:pt x="48" y="1992"/>
                  </a:cubicBezTo>
                  <a:cubicBezTo>
                    <a:pt x="0" y="2230"/>
                    <a:pt x="143" y="2278"/>
                    <a:pt x="262" y="2350"/>
                  </a:cubicBezTo>
                  <a:cubicBezTo>
                    <a:pt x="331" y="2388"/>
                    <a:pt x="439" y="2460"/>
                    <a:pt x="514" y="2460"/>
                  </a:cubicBezTo>
                  <a:cubicBezTo>
                    <a:pt x="556" y="2460"/>
                    <a:pt x="587" y="2437"/>
                    <a:pt x="596" y="2373"/>
                  </a:cubicBezTo>
                  <a:cubicBezTo>
                    <a:pt x="631" y="1742"/>
                    <a:pt x="1346" y="1838"/>
                    <a:pt x="1441" y="1266"/>
                  </a:cubicBezTo>
                  <a:cubicBezTo>
                    <a:pt x="1453" y="1266"/>
                    <a:pt x="1465" y="1254"/>
                    <a:pt x="1489" y="1218"/>
                  </a:cubicBezTo>
                  <a:cubicBezTo>
                    <a:pt x="1501" y="1195"/>
                    <a:pt x="1489" y="1159"/>
                    <a:pt x="1453" y="1135"/>
                  </a:cubicBezTo>
                  <a:cubicBezTo>
                    <a:pt x="1370" y="968"/>
                    <a:pt x="1227" y="885"/>
                    <a:pt x="1108" y="742"/>
                  </a:cubicBezTo>
                  <a:cubicBezTo>
                    <a:pt x="1227" y="552"/>
                    <a:pt x="1048" y="480"/>
                    <a:pt x="989" y="361"/>
                  </a:cubicBezTo>
                  <a:cubicBezTo>
                    <a:pt x="883" y="308"/>
                    <a:pt x="852" y="114"/>
                    <a:pt x="721" y="114"/>
                  </a:cubicBezTo>
                  <a:cubicBezTo>
                    <a:pt x="704" y="114"/>
                    <a:pt x="687" y="117"/>
                    <a:pt x="667" y="123"/>
                  </a:cubicBezTo>
                  <a:cubicBezTo>
                    <a:pt x="663" y="123"/>
                    <a:pt x="660" y="123"/>
                    <a:pt x="656" y="123"/>
                  </a:cubicBezTo>
                  <a:cubicBezTo>
                    <a:pt x="538" y="123"/>
                    <a:pt x="419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2" name="Google Shape;1042;p4"/>
            <p:cNvSpPr/>
            <p:nvPr/>
          </p:nvSpPr>
          <p:spPr>
            <a:xfrm>
              <a:off x="255202" y="2169708"/>
              <a:ext cx="60532" cy="32791"/>
            </a:xfrm>
            <a:custGeom>
              <a:avLst/>
              <a:gdLst/>
              <a:ahLst/>
              <a:cxnLst/>
              <a:rect l="l" t="t" r="r" b="b"/>
              <a:pathLst>
                <a:path w="1918" h="1039" extrusionOk="0">
                  <a:moveTo>
                    <a:pt x="598" y="1"/>
                  </a:moveTo>
                  <a:cubicBezTo>
                    <a:pt x="519" y="1"/>
                    <a:pt x="338" y="51"/>
                    <a:pt x="370" y="169"/>
                  </a:cubicBezTo>
                  <a:cubicBezTo>
                    <a:pt x="477" y="586"/>
                    <a:pt x="96" y="717"/>
                    <a:pt x="1" y="1039"/>
                  </a:cubicBezTo>
                  <a:cubicBezTo>
                    <a:pt x="358" y="1003"/>
                    <a:pt x="608" y="860"/>
                    <a:pt x="775" y="562"/>
                  </a:cubicBezTo>
                  <a:cubicBezTo>
                    <a:pt x="846" y="427"/>
                    <a:pt x="917" y="369"/>
                    <a:pt x="996" y="369"/>
                  </a:cubicBezTo>
                  <a:cubicBezTo>
                    <a:pt x="1049" y="369"/>
                    <a:pt x="1105" y="395"/>
                    <a:pt x="1168" y="443"/>
                  </a:cubicBezTo>
                  <a:cubicBezTo>
                    <a:pt x="1293" y="652"/>
                    <a:pt x="1336" y="962"/>
                    <a:pt x="1602" y="962"/>
                  </a:cubicBezTo>
                  <a:cubicBezTo>
                    <a:pt x="1639" y="962"/>
                    <a:pt x="1681" y="956"/>
                    <a:pt x="1727" y="943"/>
                  </a:cubicBezTo>
                  <a:cubicBezTo>
                    <a:pt x="1763" y="860"/>
                    <a:pt x="1799" y="777"/>
                    <a:pt x="1846" y="693"/>
                  </a:cubicBezTo>
                  <a:cubicBezTo>
                    <a:pt x="1918" y="515"/>
                    <a:pt x="1703" y="384"/>
                    <a:pt x="1763" y="181"/>
                  </a:cubicBezTo>
                  <a:cubicBezTo>
                    <a:pt x="1787" y="122"/>
                    <a:pt x="1751" y="86"/>
                    <a:pt x="1727" y="50"/>
                  </a:cubicBezTo>
                  <a:cubicBezTo>
                    <a:pt x="1689" y="48"/>
                    <a:pt x="1650" y="47"/>
                    <a:pt x="1612" y="47"/>
                  </a:cubicBezTo>
                  <a:cubicBezTo>
                    <a:pt x="1432" y="47"/>
                    <a:pt x="1248" y="69"/>
                    <a:pt x="1063" y="69"/>
                  </a:cubicBezTo>
                  <a:cubicBezTo>
                    <a:pt x="915" y="69"/>
                    <a:pt x="767" y="55"/>
                    <a:pt x="620" y="3"/>
                  </a:cubicBezTo>
                  <a:cubicBezTo>
                    <a:pt x="614" y="2"/>
                    <a:pt x="607" y="1"/>
                    <a:pt x="5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3" name="Google Shape;1043;p4"/>
            <p:cNvSpPr/>
            <p:nvPr/>
          </p:nvSpPr>
          <p:spPr>
            <a:xfrm>
              <a:off x="341642" y="2099899"/>
              <a:ext cx="27457" cy="46267"/>
            </a:xfrm>
            <a:custGeom>
              <a:avLst/>
              <a:gdLst/>
              <a:ahLst/>
              <a:cxnLst/>
              <a:rect l="l" t="t" r="r" b="b"/>
              <a:pathLst>
                <a:path w="870" h="1466" extrusionOk="0">
                  <a:moveTo>
                    <a:pt x="679" y="0"/>
                  </a:moveTo>
                  <a:cubicBezTo>
                    <a:pt x="524" y="36"/>
                    <a:pt x="405" y="179"/>
                    <a:pt x="453" y="298"/>
                  </a:cubicBezTo>
                  <a:cubicBezTo>
                    <a:pt x="691" y="881"/>
                    <a:pt x="274" y="1024"/>
                    <a:pt x="0" y="1250"/>
                  </a:cubicBezTo>
                  <a:cubicBezTo>
                    <a:pt x="12" y="1322"/>
                    <a:pt x="36" y="1369"/>
                    <a:pt x="107" y="1381"/>
                  </a:cubicBezTo>
                  <a:cubicBezTo>
                    <a:pt x="286" y="1436"/>
                    <a:pt x="424" y="1465"/>
                    <a:pt x="526" y="1465"/>
                  </a:cubicBezTo>
                  <a:cubicBezTo>
                    <a:pt x="806" y="1465"/>
                    <a:pt x="821" y="1246"/>
                    <a:pt x="691" y="715"/>
                  </a:cubicBezTo>
                  <a:cubicBezTo>
                    <a:pt x="631" y="512"/>
                    <a:pt x="607" y="298"/>
                    <a:pt x="869" y="250"/>
                  </a:cubicBezTo>
                  <a:cubicBezTo>
                    <a:pt x="869" y="119"/>
                    <a:pt x="834" y="0"/>
                    <a:pt x="6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4" name="Google Shape;1044;p4"/>
            <p:cNvSpPr/>
            <p:nvPr/>
          </p:nvSpPr>
          <p:spPr>
            <a:xfrm>
              <a:off x="331101" y="1990547"/>
              <a:ext cx="47024" cy="30929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299" y="0"/>
                  </a:moveTo>
                  <a:cubicBezTo>
                    <a:pt x="1282" y="0"/>
                    <a:pt x="1263" y="8"/>
                    <a:pt x="1239" y="24"/>
                  </a:cubicBezTo>
                  <a:cubicBezTo>
                    <a:pt x="1218" y="19"/>
                    <a:pt x="1199" y="17"/>
                    <a:pt x="1181" y="17"/>
                  </a:cubicBezTo>
                  <a:cubicBezTo>
                    <a:pt x="963" y="17"/>
                    <a:pt x="973" y="382"/>
                    <a:pt x="791" y="382"/>
                  </a:cubicBezTo>
                  <a:cubicBezTo>
                    <a:pt x="786" y="382"/>
                    <a:pt x="780" y="382"/>
                    <a:pt x="775" y="381"/>
                  </a:cubicBezTo>
                  <a:cubicBezTo>
                    <a:pt x="765" y="381"/>
                    <a:pt x="755" y="381"/>
                    <a:pt x="745" y="381"/>
                  </a:cubicBezTo>
                  <a:cubicBezTo>
                    <a:pt x="438" y="381"/>
                    <a:pt x="208" y="556"/>
                    <a:pt x="1" y="786"/>
                  </a:cubicBezTo>
                  <a:cubicBezTo>
                    <a:pt x="120" y="798"/>
                    <a:pt x="227" y="798"/>
                    <a:pt x="346" y="798"/>
                  </a:cubicBezTo>
                  <a:cubicBezTo>
                    <a:pt x="432" y="901"/>
                    <a:pt x="524" y="979"/>
                    <a:pt x="636" y="979"/>
                  </a:cubicBezTo>
                  <a:cubicBezTo>
                    <a:pt x="679" y="979"/>
                    <a:pt x="725" y="968"/>
                    <a:pt x="775" y="941"/>
                  </a:cubicBezTo>
                  <a:lnTo>
                    <a:pt x="882" y="941"/>
                  </a:lnTo>
                  <a:cubicBezTo>
                    <a:pt x="989" y="620"/>
                    <a:pt x="1311" y="786"/>
                    <a:pt x="1442" y="548"/>
                  </a:cubicBezTo>
                  <a:cubicBezTo>
                    <a:pt x="1489" y="405"/>
                    <a:pt x="1322" y="298"/>
                    <a:pt x="1382" y="108"/>
                  </a:cubicBezTo>
                  <a:cubicBezTo>
                    <a:pt x="1365" y="48"/>
                    <a:pt x="1342" y="0"/>
                    <a:pt x="12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5" name="Google Shape;1045;p4"/>
            <p:cNvSpPr/>
            <p:nvPr/>
          </p:nvSpPr>
          <p:spPr>
            <a:xfrm>
              <a:off x="372823" y="2099110"/>
              <a:ext cx="40618" cy="28562"/>
            </a:xfrm>
            <a:custGeom>
              <a:avLst/>
              <a:gdLst/>
              <a:ahLst/>
              <a:cxnLst/>
              <a:rect l="l" t="t" r="r" b="b"/>
              <a:pathLst>
                <a:path w="1287" h="905" extrusionOk="0">
                  <a:moveTo>
                    <a:pt x="322" y="1"/>
                  </a:moveTo>
                  <a:cubicBezTo>
                    <a:pt x="290" y="1"/>
                    <a:pt x="258" y="4"/>
                    <a:pt x="227" y="13"/>
                  </a:cubicBezTo>
                  <a:cubicBezTo>
                    <a:pt x="155" y="97"/>
                    <a:pt x="84" y="180"/>
                    <a:pt x="0" y="263"/>
                  </a:cubicBezTo>
                  <a:lnTo>
                    <a:pt x="0" y="513"/>
                  </a:lnTo>
                  <a:cubicBezTo>
                    <a:pt x="96" y="680"/>
                    <a:pt x="179" y="859"/>
                    <a:pt x="381" y="894"/>
                  </a:cubicBezTo>
                  <a:cubicBezTo>
                    <a:pt x="418" y="900"/>
                    <a:pt x="454" y="904"/>
                    <a:pt x="489" y="904"/>
                  </a:cubicBezTo>
                  <a:cubicBezTo>
                    <a:pt x="591" y="904"/>
                    <a:pt x="686" y="873"/>
                    <a:pt x="774" y="775"/>
                  </a:cubicBezTo>
                  <a:cubicBezTo>
                    <a:pt x="751" y="382"/>
                    <a:pt x="405" y="478"/>
                    <a:pt x="203" y="311"/>
                  </a:cubicBezTo>
                  <a:cubicBezTo>
                    <a:pt x="260" y="289"/>
                    <a:pt x="317" y="281"/>
                    <a:pt x="374" y="281"/>
                  </a:cubicBezTo>
                  <a:cubicBezTo>
                    <a:pt x="533" y="281"/>
                    <a:pt x="688" y="346"/>
                    <a:pt x="835" y="346"/>
                  </a:cubicBezTo>
                  <a:cubicBezTo>
                    <a:pt x="917" y="346"/>
                    <a:pt x="996" y="326"/>
                    <a:pt x="1072" y="263"/>
                  </a:cubicBezTo>
                  <a:cubicBezTo>
                    <a:pt x="1286" y="97"/>
                    <a:pt x="1155" y="61"/>
                    <a:pt x="1001" y="25"/>
                  </a:cubicBezTo>
                  <a:cubicBezTo>
                    <a:pt x="935" y="72"/>
                    <a:pt x="867" y="89"/>
                    <a:pt x="799" y="89"/>
                  </a:cubicBezTo>
                  <a:cubicBezTo>
                    <a:pt x="640" y="89"/>
                    <a:pt x="478" y="1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6" name="Google Shape;1046;p4"/>
            <p:cNvSpPr/>
            <p:nvPr/>
          </p:nvSpPr>
          <p:spPr>
            <a:xfrm>
              <a:off x="312324" y="2056316"/>
              <a:ext cx="36105" cy="38945"/>
            </a:xfrm>
            <a:custGeom>
              <a:avLst/>
              <a:gdLst/>
              <a:ahLst/>
              <a:cxnLst/>
              <a:rect l="l" t="t" r="r" b="b"/>
              <a:pathLst>
                <a:path w="1144" h="1234" extrusionOk="0">
                  <a:moveTo>
                    <a:pt x="929" y="0"/>
                  </a:moveTo>
                  <a:cubicBezTo>
                    <a:pt x="667" y="262"/>
                    <a:pt x="513" y="643"/>
                    <a:pt x="155" y="762"/>
                  </a:cubicBezTo>
                  <a:cubicBezTo>
                    <a:pt x="1" y="1036"/>
                    <a:pt x="179" y="1095"/>
                    <a:pt x="393" y="1143"/>
                  </a:cubicBezTo>
                  <a:cubicBezTo>
                    <a:pt x="404" y="1139"/>
                    <a:pt x="415" y="1137"/>
                    <a:pt x="426" y="1137"/>
                  </a:cubicBezTo>
                  <a:cubicBezTo>
                    <a:pt x="508" y="1137"/>
                    <a:pt x="595" y="1234"/>
                    <a:pt x="686" y="1234"/>
                  </a:cubicBezTo>
                  <a:cubicBezTo>
                    <a:pt x="730" y="1234"/>
                    <a:pt x="776" y="1211"/>
                    <a:pt x="822" y="1143"/>
                  </a:cubicBezTo>
                  <a:cubicBezTo>
                    <a:pt x="1144" y="881"/>
                    <a:pt x="941" y="476"/>
                    <a:pt x="1001" y="143"/>
                  </a:cubicBezTo>
                  <a:cubicBezTo>
                    <a:pt x="989" y="83"/>
                    <a:pt x="953" y="48"/>
                    <a:pt x="9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7" name="Google Shape;1047;p4"/>
            <p:cNvSpPr/>
            <p:nvPr/>
          </p:nvSpPr>
          <p:spPr>
            <a:xfrm>
              <a:off x="272496" y="2088254"/>
              <a:ext cx="27457" cy="37588"/>
            </a:xfrm>
            <a:custGeom>
              <a:avLst/>
              <a:gdLst/>
              <a:ahLst/>
              <a:cxnLst/>
              <a:rect l="l" t="t" r="r" b="b"/>
              <a:pathLst>
                <a:path w="870" h="1191" extrusionOk="0">
                  <a:moveTo>
                    <a:pt x="608" y="0"/>
                  </a:moveTo>
                  <a:cubicBezTo>
                    <a:pt x="477" y="405"/>
                    <a:pt x="620" y="1012"/>
                    <a:pt x="0" y="1060"/>
                  </a:cubicBezTo>
                  <a:lnTo>
                    <a:pt x="0" y="1179"/>
                  </a:lnTo>
                  <a:cubicBezTo>
                    <a:pt x="59" y="1187"/>
                    <a:pt x="116" y="1191"/>
                    <a:pt x="172" y="1191"/>
                  </a:cubicBezTo>
                  <a:cubicBezTo>
                    <a:pt x="453" y="1191"/>
                    <a:pt x="687" y="1080"/>
                    <a:pt x="846" y="762"/>
                  </a:cubicBezTo>
                  <a:lnTo>
                    <a:pt x="846" y="619"/>
                  </a:lnTo>
                  <a:cubicBezTo>
                    <a:pt x="858" y="405"/>
                    <a:pt x="870" y="179"/>
                    <a:pt x="7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8" name="Google Shape;1048;p4"/>
            <p:cNvSpPr/>
            <p:nvPr/>
          </p:nvSpPr>
          <p:spPr>
            <a:xfrm>
              <a:off x="334131" y="2059377"/>
              <a:ext cx="34211" cy="32665"/>
            </a:xfrm>
            <a:custGeom>
              <a:avLst/>
              <a:gdLst/>
              <a:ahLst/>
              <a:cxnLst/>
              <a:rect l="l" t="t" r="r" b="b"/>
              <a:pathLst>
                <a:path w="1084" h="1035" extrusionOk="0">
                  <a:moveTo>
                    <a:pt x="300" y="0"/>
                  </a:moveTo>
                  <a:cubicBezTo>
                    <a:pt x="282" y="0"/>
                    <a:pt x="261" y="7"/>
                    <a:pt x="238" y="22"/>
                  </a:cubicBezTo>
                  <a:cubicBezTo>
                    <a:pt x="0" y="332"/>
                    <a:pt x="274" y="725"/>
                    <a:pt x="119" y="1034"/>
                  </a:cubicBezTo>
                  <a:cubicBezTo>
                    <a:pt x="191" y="1034"/>
                    <a:pt x="262" y="1034"/>
                    <a:pt x="333" y="998"/>
                  </a:cubicBezTo>
                  <a:cubicBezTo>
                    <a:pt x="548" y="963"/>
                    <a:pt x="714" y="808"/>
                    <a:pt x="905" y="760"/>
                  </a:cubicBezTo>
                  <a:cubicBezTo>
                    <a:pt x="929" y="760"/>
                    <a:pt x="976" y="748"/>
                    <a:pt x="1012" y="748"/>
                  </a:cubicBezTo>
                  <a:cubicBezTo>
                    <a:pt x="1036" y="725"/>
                    <a:pt x="1072" y="677"/>
                    <a:pt x="1084" y="617"/>
                  </a:cubicBezTo>
                  <a:cubicBezTo>
                    <a:pt x="1084" y="320"/>
                    <a:pt x="881" y="344"/>
                    <a:pt x="726" y="332"/>
                  </a:cubicBezTo>
                  <a:cubicBezTo>
                    <a:pt x="607" y="320"/>
                    <a:pt x="512" y="260"/>
                    <a:pt x="453" y="141"/>
                  </a:cubicBezTo>
                  <a:cubicBezTo>
                    <a:pt x="406" y="85"/>
                    <a:pt x="367" y="0"/>
                    <a:pt x="3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9" name="Google Shape;1049;p4"/>
            <p:cNvSpPr/>
            <p:nvPr/>
          </p:nvSpPr>
          <p:spPr>
            <a:xfrm>
              <a:off x="315322" y="2155506"/>
              <a:ext cx="21082" cy="35726"/>
            </a:xfrm>
            <a:custGeom>
              <a:avLst/>
              <a:gdLst/>
              <a:ahLst/>
              <a:cxnLst/>
              <a:rect l="l" t="t" r="r" b="b"/>
              <a:pathLst>
                <a:path w="668" h="1132" extrusionOk="0">
                  <a:moveTo>
                    <a:pt x="489" y="0"/>
                  </a:moveTo>
                  <a:cubicBezTo>
                    <a:pt x="394" y="119"/>
                    <a:pt x="263" y="179"/>
                    <a:pt x="144" y="250"/>
                  </a:cubicBezTo>
                  <a:cubicBezTo>
                    <a:pt x="108" y="286"/>
                    <a:pt x="72" y="334"/>
                    <a:pt x="37" y="381"/>
                  </a:cubicBezTo>
                  <a:cubicBezTo>
                    <a:pt x="37" y="381"/>
                    <a:pt x="25" y="393"/>
                    <a:pt x="13" y="429"/>
                  </a:cubicBezTo>
                  <a:cubicBezTo>
                    <a:pt x="1" y="453"/>
                    <a:pt x="13" y="488"/>
                    <a:pt x="37" y="512"/>
                  </a:cubicBezTo>
                  <a:cubicBezTo>
                    <a:pt x="61" y="508"/>
                    <a:pt x="83" y="506"/>
                    <a:pt x="104" y="506"/>
                  </a:cubicBezTo>
                  <a:cubicBezTo>
                    <a:pt x="439" y="506"/>
                    <a:pt x="338" y="1019"/>
                    <a:pt x="596" y="1131"/>
                  </a:cubicBezTo>
                  <a:cubicBezTo>
                    <a:pt x="668" y="298"/>
                    <a:pt x="668" y="298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317215" y="2196659"/>
              <a:ext cx="27457" cy="23133"/>
            </a:xfrm>
            <a:custGeom>
              <a:avLst/>
              <a:gdLst/>
              <a:ahLst/>
              <a:cxnLst/>
              <a:rect l="l" t="t" r="r" b="b"/>
              <a:pathLst>
                <a:path w="870" h="733" extrusionOk="0">
                  <a:moveTo>
                    <a:pt x="346" y="1"/>
                  </a:moveTo>
                  <a:cubicBezTo>
                    <a:pt x="237" y="1"/>
                    <a:pt x="123" y="60"/>
                    <a:pt x="0" y="208"/>
                  </a:cubicBezTo>
                  <a:cubicBezTo>
                    <a:pt x="8" y="218"/>
                    <a:pt x="22" y="222"/>
                    <a:pt x="39" y="222"/>
                  </a:cubicBezTo>
                  <a:cubicBezTo>
                    <a:pt x="73" y="222"/>
                    <a:pt x="119" y="208"/>
                    <a:pt x="154" y="208"/>
                  </a:cubicBezTo>
                  <a:cubicBezTo>
                    <a:pt x="206" y="208"/>
                    <a:pt x="232" y="238"/>
                    <a:pt x="155" y="387"/>
                  </a:cubicBezTo>
                  <a:cubicBezTo>
                    <a:pt x="48" y="613"/>
                    <a:pt x="143" y="697"/>
                    <a:pt x="322" y="732"/>
                  </a:cubicBezTo>
                  <a:lnTo>
                    <a:pt x="429" y="732"/>
                  </a:lnTo>
                  <a:cubicBezTo>
                    <a:pt x="346" y="268"/>
                    <a:pt x="750" y="518"/>
                    <a:pt x="869" y="363"/>
                  </a:cubicBezTo>
                  <a:cubicBezTo>
                    <a:pt x="704" y="175"/>
                    <a:pt x="533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366069" y="2065594"/>
              <a:ext cx="19188" cy="33580"/>
            </a:xfrm>
            <a:custGeom>
              <a:avLst/>
              <a:gdLst/>
              <a:ahLst/>
              <a:cxnLst/>
              <a:rect l="l" t="t" r="r" b="b"/>
              <a:pathLst>
                <a:path w="608" h="1064" extrusionOk="0">
                  <a:moveTo>
                    <a:pt x="228" y="1"/>
                  </a:moveTo>
                  <a:cubicBezTo>
                    <a:pt x="202" y="1"/>
                    <a:pt x="174" y="5"/>
                    <a:pt x="143" y="16"/>
                  </a:cubicBezTo>
                  <a:cubicBezTo>
                    <a:pt x="12" y="123"/>
                    <a:pt x="143" y="349"/>
                    <a:pt x="12" y="444"/>
                  </a:cubicBezTo>
                  <a:cubicBezTo>
                    <a:pt x="0" y="492"/>
                    <a:pt x="0" y="528"/>
                    <a:pt x="0" y="563"/>
                  </a:cubicBezTo>
                  <a:cubicBezTo>
                    <a:pt x="214" y="647"/>
                    <a:pt x="179" y="956"/>
                    <a:pt x="334" y="1063"/>
                  </a:cubicBezTo>
                  <a:cubicBezTo>
                    <a:pt x="524" y="909"/>
                    <a:pt x="595" y="682"/>
                    <a:pt x="560" y="432"/>
                  </a:cubicBezTo>
                  <a:cubicBezTo>
                    <a:pt x="607" y="349"/>
                    <a:pt x="560" y="289"/>
                    <a:pt x="512" y="206"/>
                  </a:cubicBezTo>
                  <a:cubicBezTo>
                    <a:pt x="433" y="108"/>
                    <a:pt x="354" y="1"/>
                    <a:pt x="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218751" y="2143482"/>
              <a:ext cx="27489" cy="17453"/>
            </a:xfrm>
            <a:custGeom>
              <a:avLst/>
              <a:gdLst/>
              <a:ahLst/>
              <a:cxnLst/>
              <a:rect l="l" t="t" r="r" b="b"/>
              <a:pathLst>
                <a:path w="871" h="553" extrusionOk="0">
                  <a:moveTo>
                    <a:pt x="120" y="0"/>
                  </a:moveTo>
                  <a:cubicBezTo>
                    <a:pt x="84" y="96"/>
                    <a:pt x="49" y="179"/>
                    <a:pt x="1" y="274"/>
                  </a:cubicBezTo>
                  <a:cubicBezTo>
                    <a:pt x="14" y="271"/>
                    <a:pt x="26" y="270"/>
                    <a:pt x="37" y="270"/>
                  </a:cubicBezTo>
                  <a:cubicBezTo>
                    <a:pt x="177" y="270"/>
                    <a:pt x="237" y="457"/>
                    <a:pt x="358" y="512"/>
                  </a:cubicBezTo>
                  <a:cubicBezTo>
                    <a:pt x="420" y="536"/>
                    <a:pt x="479" y="552"/>
                    <a:pt x="533" y="552"/>
                  </a:cubicBezTo>
                  <a:cubicBezTo>
                    <a:pt x="614" y="552"/>
                    <a:pt x="687" y="517"/>
                    <a:pt x="751" y="417"/>
                  </a:cubicBezTo>
                  <a:cubicBezTo>
                    <a:pt x="787" y="346"/>
                    <a:pt x="870" y="286"/>
                    <a:pt x="822" y="215"/>
                  </a:cubicBezTo>
                  <a:cubicBezTo>
                    <a:pt x="758" y="114"/>
                    <a:pt x="666" y="91"/>
                    <a:pt x="568" y="91"/>
                  </a:cubicBezTo>
                  <a:cubicBezTo>
                    <a:pt x="538" y="91"/>
                    <a:pt x="507" y="93"/>
                    <a:pt x="477" y="96"/>
                  </a:cubicBezTo>
                  <a:cubicBezTo>
                    <a:pt x="470" y="96"/>
                    <a:pt x="462" y="97"/>
                    <a:pt x="455" y="97"/>
                  </a:cubicBezTo>
                  <a:cubicBezTo>
                    <a:pt x="360" y="97"/>
                    <a:pt x="230" y="33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354045" y="2043061"/>
              <a:ext cx="40586" cy="19851"/>
            </a:xfrm>
            <a:custGeom>
              <a:avLst/>
              <a:gdLst/>
              <a:ahLst/>
              <a:cxnLst/>
              <a:rect l="l" t="t" r="r" b="b"/>
              <a:pathLst>
                <a:path w="1286" h="629" extrusionOk="0">
                  <a:moveTo>
                    <a:pt x="1042" y="0"/>
                  </a:moveTo>
                  <a:cubicBezTo>
                    <a:pt x="930" y="0"/>
                    <a:pt x="809" y="18"/>
                    <a:pt x="703" y="27"/>
                  </a:cubicBezTo>
                  <a:cubicBezTo>
                    <a:pt x="595" y="63"/>
                    <a:pt x="500" y="110"/>
                    <a:pt x="357" y="146"/>
                  </a:cubicBezTo>
                  <a:cubicBezTo>
                    <a:pt x="155" y="182"/>
                    <a:pt x="12" y="265"/>
                    <a:pt x="0" y="539"/>
                  </a:cubicBezTo>
                  <a:cubicBezTo>
                    <a:pt x="87" y="604"/>
                    <a:pt x="167" y="629"/>
                    <a:pt x="243" y="629"/>
                  </a:cubicBezTo>
                  <a:cubicBezTo>
                    <a:pt x="461" y="629"/>
                    <a:pt x="646" y="428"/>
                    <a:pt x="857" y="384"/>
                  </a:cubicBezTo>
                  <a:cubicBezTo>
                    <a:pt x="988" y="384"/>
                    <a:pt x="1072" y="289"/>
                    <a:pt x="1155" y="182"/>
                  </a:cubicBezTo>
                  <a:cubicBezTo>
                    <a:pt x="1226" y="110"/>
                    <a:pt x="1286" y="15"/>
                    <a:pt x="1119" y="3"/>
                  </a:cubicBezTo>
                  <a:cubicBezTo>
                    <a:pt x="1094" y="1"/>
                    <a:pt x="1068" y="0"/>
                    <a:pt x="10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285278" y="2183688"/>
              <a:ext cx="24838" cy="23702"/>
            </a:xfrm>
            <a:custGeom>
              <a:avLst/>
              <a:gdLst/>
              <a:ahLst/>
              <a:cxnLst/>
              <a:rect l="l" t="t" r="r" b="b"/>
              <a:pathLst>
                <a:path w="787" h="751" extrusionOk="0">
                  <a:moveTo>
                    <a:pt x="215" y="0"/>
                  </a:moveTo>
                  <a:cubicBezTo>
                    <a:pt x="143" y="84"/>
                    <a:pt x="72" y="155"/>
                    <a:pt x="0" y="250"/>
                  </a:cubicBezTo>
                  <a:cubicBezTo>
                    <a:pt x="60" y="429"/>
                    <a:pt x="215" y="500"/>
                    <a:pt x="322" y="631"/>
                  </a:cubicBezTo>
                  <a:cubicBezTo>
                    <a:pt x="488" y="667"/>
                    <a:pt x="631" y="715"/>
                    <a:pt x="786" y="750"/>
                  </a:cubicBezTo>
                  <a:cubicBezTo>
                    <a:pt x="774" y="667"/>
                    <a:pt x="774" y="596"/>
                    <a:pt x="774" y="500"/>
                  </a:cubicBezTo>
                  <a:cubicBezTo>
                    <a:pt x="488" y="488"/>
                    <a:pt x="500" y="24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302193" y="2220265"/>
              <a:ext cx="19125" cy="20609"/>
            </a:xfrm>
            <a:custGeom>
              <a:avLst/>
              <a:gdLst/>
              <a:ahLst/>
              <a:cxnLst/>
              <a:rect l="l" t="t" r="r" b="b"/>
              <a:pathLst>
                <a:path w="606" h="653" extrusionOk="0">
                  <a:moveTo>
                    <a:pt x="352" y="0"/>
                  </a:moveTo>
                  <a:cubicBezTo>
                    <a:pt x="313" y="0"/>
                    <a:pt x="289" y="41"/>
                    <a:pt x="298" y="175"/>
                  </a:cubicBezTo>
                  <a:cubicBezTo>
                    <a:pt x="298" y="425"/>
                    <a:pt x="179" y="449"/>
                    <a:pt x="24" y="461"/>
                  </a:cubicBezTo>
                  <a:cubicBezTo>
                    <a:pt x="12" y="472"/>
                    <a:pt x="0" y="484"/>
                    <a:pt x="0" y="508"/>
                  </a:cubicBezTo>
                  <a:cubicBezTo>
                    <a:pt x="0" y="520"/>
                    <a:pt x="0" y="568"/>
                    <a:pt x="12" y="568"/>
                  </a:cubicBezTo>
                  <a:cubicBezTo>
                    <a:pt x="131" y="623"/>
                    <a:pt x="232" y="653"/>
                    <a:pt x="314" y="653"/>
                  </a:cubicBezTo>
                  <a:cubicBezTo>
                    <a:pt x="514" y="653"/>
                    <a:pt x="605" y="482"/>
                    <a:pt x="572" y="103"/>
                  </a:cubicBezTo>
                  <a:cubicBezTo>
                    <a:pt x="513" y="103"/>
                    <a:pt x="414" y="0"/>
                    <a:pt x="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341642" y="2041420"/>
              <a:ext cx="24459" cy="27047"/>
            </a:xfrm>
            <a:custGeom>
              <a:avLst/>
              <a:gdLst/>
              <a:ahLst/>
              <a:cxnLst/>
              <a:rect l="l" t="t" r="r" b="b"/>
              <a:pathLst>
                <a:path w="775" h="857" extrusionOk="0">
                  <a:moveTo>
                    <a:pt x="596" y="0"/>
                  </a:moveTo>
                  <a:cubicBezTo>
                    <a:pt x="534" y="0"/>
                    <a:pt x="477" y="66"/>
                    <a:pt x="441" y="186"/>
                  </a:cubicBezTo>
                  <a:cubicBezTo>
                    <a:pt x="334" y="460"/>
                    <a:pt x="191" y="472"/>
                    <a:pt x="0" y="472"/>
                  </a:cubicBezTo>
                  <a:lnTo>
                    <a:pt x="0" y="603"/>
                  </a:lnTo>
                  <a:cubicBezTo>
                    <a:pt x="84" y="651"/>
                    <a:pt x="95" y="758"/>
                    <a:pt x="107" y="853"/>
                  </a:cubicBezTo>
                  <a:cubicBezTo>
                    <a:pt x="126" y="855"/>
                    <a:pt x="144" y="856"/>
                    <a:pt x="161" y="856"/>
                  </a:cubicBezTo>
                  <a:cubicBezTo>
                    <a:pt x="327" y="856"/>
                    <a:pt x="408" y="752"/>
                    <a:pt x="441" y="579"/>
                  </a:cubicBezTo>
                  <a:cubicBezTo>
                    <a:pt x="548" y="460"/>
                    <a:pt x="667" y="317"/>
                    <a:pt x="774" y="198"/>
                  </a:cubicBezTo>
                  <a:cubicBezTo>
                    <a:pt x="721" y="63"/>
                    <a:pt x="657" y="0"/>
                    <a:pt x="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310462" y="2048773"/>
              <a:ext cx="17674" cy="14739"/>
            </a:xfrm>
            <a:custGeom>
              <a:avLst/>
              <a:gdLst/>
              <a:ahLst/>
              <a:cxnLst/>
              <a:rect l="l" t="t" r="r" b="b"/>
              <a:pathLst>
                <a:path w="560" h="467" extrusionOk="0">
                  <a:moveTo>
                    <a:pt x="0" y="1"/>
                  </a:moveTo>
                  <a:lnTo>
                    <a:pt x="0" y="1"/>
                  </a:lnTo>
                  <a:cubicBezTo>
                    <a:pt x="114" y="239"/>
                    <a:pt x="151" y="467"/>
                    <a:pt x="371" y="467"/>
                  </a:cubicBezTo>
                  <a:cubicBezTo>
                    <a:pt x="382" y="467"/>
                    <a:pt x="393" y="466"/>
                    <a:pt x="405" y="465"/>
                  </a:cubicBezTo>
                  <a:cubicBezTo>
                    <a:pt x="536" y="441"/>
                    <a:pt x="560" y="287"/>
                    <a:pt x="524" y="168"/>
                  </a:cubicBezTo>
                  <a:cubicBezTo>
                    <a:pt x="476" y="46"/>
                    <a:pt x="412" y="21"/>
                    <a:pt x="336" y="21"/>
                  </a:cubicBezTo>
                  <a:cubicBezTo>
                    <a:pt x="281" y="21"/>
                    <a:pt x="221" y="34"/>
                    <a:pt x="155" y="34"/>
                  </a:cubicBezTo>
                  <a:cubicBezTo>
                    <a:pt x="106" y="34"/>
                    <a:pt x="54" y="2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334510" y="2104759"/>
              <a:ext cx="18431" cy="19220"/>
            </a:xfrm>
            <a:custGeom>
              <a:avLst/>
              <a:gdLst/>
              <a:ahLst/>
              <a:cxnLst/>
              <a:rect l="l" t="t" r="r" b="b"/>
              <a:pathLst>
                <a:path w="584" h="609" extrusionOk="0">
                  <a:moveTo>
                    <a:pt x="298" y="1"/>
                  </a:moveTo>
                  <a:cubicBezTo>
                    <a:pt x="191" y="156"/>
                    <a:pt x="191" y="394"/>
                    <a:pt x="0" y="477"/>
                  </a:cubicBezTo>
                  <a:lnTo>
                    <a:pt x="0" y="608"/>
                  </a:lnTo>
                  <a:cubicBezTo>
                    <a:pt x="583" y="513"/>
                    <a:pt x="583" y="513"/>
                    <a:pt x="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344640" y="2081468"/>
              <a:ext cx="18052" cy="13823"/>
            </a:xfrm>
            <a:custGeom>
              <a:avLst/>
              <a:gdLst/>
              <a:ahLst/>
              <a:cxnLst/>
              <a:rect l="l" t="t" r="r" b="b"/>
              <a:pathLst>
                <a:path w="572" h="438" extrusionOk="0">
                  <a:moveTo>
                    <a:pt x="371" y="1"/>
                  </a:moveTo>
                  <a:cubicBezTo>
                    <a:pt x="209" y="1"/>
                    <a:pt x="115" y="191"/>
                    <a:pt x="0" y="322"/>
                  </a:cubicBezTo>
                  <a:cubicBezTo>
                    <a:pt x="96" y="402"/>
                    <a:pt x="179" y="438"/>
                    <a:pt x="251" y="438"/>
                  </a:cubicBezTo>
                  <a:cubicBezTo>
                    <a:pt x="393" y="438"/>
                    <a:pt x="493" y="298"/>
                    <a:pt x="572" y="84"/>
                  </a:cubicBezTo>
                  <a:cubicBezTo>
                    <a:pt x="494" y="25"/>
                    <a:pt x="428" y="1"/>
                    <a:pt x="3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261230" y="2144555"/>
              <a:ext cx="12813" cy="13318"/>
            </a:xfrm>
            <a:custGeom>
              <a:avLst/>
              <a:gdLst/>
              <a:ahLst/>
              <a:cxnLst/>
              <a:rect l="l" t="t" r="r" b="b"/>
              <a:pathLst>
                <a:path w="406" h="422" extrusionOk="0">
                  <a:moveTo>
                    <a:pt x="237" y="1"/>
                  </a:moveTo>
                  <a:cubicBezTo>
                    <a:pt x="131" y="1"/>
                    <a:pt x="57" y="71"/>
                    <a:pt x="24" y="193"/>
                  </a:cubicBezTo>
                  <a:cubicBezTo>
                    <a:pt x="0" y="312"/>
                    <a:pt x="72" y="407"/>
                    <a:pt x="167" y="419"/>
                  </a:cubicBezTo>
                  <a:cubicBezTo>
                    <a:pt x="178" y="421"/>
                    <a:pt x="188" y="421"/>
                    <a:pt x="197" y="421"/>
                  </a:cubicBezTo>
                  <a:cubicBezTo>
                    <a:pt x="312" y="421"/>
                    <a:pt x="328" y="290"/>
                    <a:pt x="405" y="169"/>
                  </a:cubicBezTo>
                  <a:cubicBezTo>
                    <a:pt x="405" y="85"/>
                    <a:pt x="381" y="2"/>
                    <a:pt x="262" y="2"/>
                  </a:cubicBezTo>
                  <a:cubicBezTo>
                    <a:pt x="254" y="1"/>
                    <a:pt x="245" y="1"/>
                    <a:pt x="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278145" y="2072411"/>
              <a:ext cx="15812" cy="10667"/>
            </a:xfrm>
            <a:custGeom>
              <a:avLst/>
              <a:gdLst/>
              <a:ahLst/>
              <a:cxnLst/>
              <a:rect l="l" t="t" r="r" b="b"/>
              <a:pathLst>
                <a:path w="501" h="338" extrusionOk="0">
                  <a:moveTo>
                    <a:pt x="369" y="1"/>
                  </a:moveTo>
                  <a:cubicBezTo>
                    <a:pt x="280" y="1"/>
                    <a:pt x="200" y="85"/>
                    <a:pt x="119" y="109"/>
                  </a:cubicBezTo>
                  <a:cubicBezTo>
                    <a:pt x="95" y="91"/>
                    <a:pt x="77" y="82"/>
                    <a:pt x="60" y="82"/>
                  </a:cubicBezTo>
                  <a:cubicBezTo>
                    <a:pt x="42" y="82"/>
                    <a:pt x="24" y="91"/>
                    <a:pt x="0" y="109"/>
                  </a:cubicBezTo>
                  <a:cubicBezTo>
                    <a:pt x="41" y="260"/>
                    <a:pt x="75" y="337"/>
                    <a:pt x="142" y="337"/>
                  </a:cubicBezTo>
                  <a:cubicBezTo>
                    <a:pt x="212" y="337"/>
                    <a:pt x="317" y="251"/>
                    <a:pt x="500" y="73"/>
                  </a:cubicBezTo>
                  <a:cubicBezTo>
                    <a:pt x="454" y="20"/>
                    <a:pt x="410" y="1"/>
                    <a:pt x="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289033" y="2056316"/>
              <a:ext cx="19188" cy="10320"/>
            </a:xfrm>
            <a:custGeom>
              <a:avLst/>
              <a:gdLst/>
              <a:ahLst/>
              <a:cxnLst/>
              <a:rect l="l" t="t" r="r" b="b"/>
              <a:pathLst>
                <a:path w="608" h="327" extrusionOk="0">
                  <a:moveTo>
                    <a:pt x="0" y="0"/>
                  </a:moveTo>
                  <a:lnTo>
                    <a:pt x="0" y="0"/>
                  </a:lnTo>
                  <a:cubicBezTo>
                    <a:pt x="76" y="227"/>
                    <a:pt x="168" y="327"/>
                    <a:pt x="277" y="327"/>
                  </a:cubicBezTo>
                  <a:cubicBezTo>
                    <a:pt x="374" y="327"/>
                    <a:pt x="484" y="247"/>
                    <a:pt x="608" y="107"/>
                  </a:cubicBezTo>
                  <a:cubicBezTo>
                    <a:pt x="518" y="107"/>
                    <a:pt x="431" y="118"/>
                    <a:pt x="346" y="118"/>
                  </a:cubicBezTo>
                  <a:cubicBezTo>
                    <a:pt x="227" y="118"/>
                    <a:pt x="111" y="9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280765" y="2191578"/>
              <a:ext cx="14675" cy="12813"/>
            </a:xfrm>
            <a:custGeom>
              <a:avLst/>
              <a:gdLst/>
              <a:ahLst/>
              <a:cxnLst/>
              <a:rect l="l" t="t" r="r" b="b"/>
              <a:pathLst>
                <a:path w="465" h="406" extrusionOk="0">
                  <a:moveTo>
                    <a:pt x="143" y="0"/>
                  </a:moveTo>
                  <a:lnTo>
                    <a:pt x="143" y="0"/>
                  </a:lnTo>
                  <a:cubicBezTo>
                    <a:pt x="0" y="405"/>
                    <a:pt x="274" y="357"/>
                    <a:pt x="465" y="381"/>
                  </a:cubicBezTo>
                  <a:cubicBezTo>
                    <a:pt x="465" y="131"/>
                    <a:pt x="346" y="12"/>
                    <a:pt x="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309704" y="2080364"/>
              <a:ext cx="14297" cy="17421"/>
            </a:xfrm>
            <a:custGeom>
              <a:avLst/>
              <a:gdLst/>
              <a:ahLst/>
              <a:cxnLst/>
              <a:rect l="l" t="t" r="r" b="b"/>
              <a:pathLst>
                <a:path w="453" h="552" extrusionOk="0">
                  <a:moveTo>
                    <a:pt x="238" y="0"/>
                  </a:moveTo>
                  <a:lnTo>
                    <a:pt x="238" y="0"/>
                  </a:lnTo>
                  <a:cubicBezTo>
                    <a:pt x="119" y="36"/>
                    <a:pt x="36" y="119"/>
                    <a:pt x="0" y="250"/>
                  </a:cubicBezTo>
                  <a:cubicBezTo>
                    <a:pt x="116" y="289"/>
                    <a:pt x="91" y="552"/>
                    <a:pt x="215" y="552"/>
                  </a:cubicBezTo>
                  <a:cubicBezTo>
                    <a:pt x="245" y="552"/>
                    <a:pt x="283" y="537"/>
                    <a:pt x="334" y="500"/>
                  </a:cubicBezTo>
                  <a:lnTo>
                    <a:pt x="453" y="381"/>
                  </a:lnTo>
                  <a:cubicBezTo>
                    <a:pt x="381" y="250"/>
                    <a:pt x="215" y="191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313839" y="2149068"/>
              <a:ext cx="16916" cy="14739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46" y="0"/>
                  </a:moveTo>
                  <a:cubicBezTo>
                    <a:pt x="225" y="0"/>
                    <a:pt x="203" y="8"/>
                    <a:pt x="179" y="26"/>
                  </a:cubicBezTo>
                  <a:cubicBezTo>
                    <a:pt x="0" y="145"/>
                    <a:pt x="381" y="300"/>
                    <a:pt x="203" y="466"/>
                  </a:cubicBezTo>
                  <a:cubicBezTo>
                    <a:pt x="369" y="466"/>
                    <a:pt x="524" y="466"/>
                    <a:pt x="536" y="216"/>
                  </a:cubicBezTo>
                  <a:cubicBezTo>
                    <a:pt x="427" y="186"/>
                    <a:pt x="351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257474" y="2127229"/>
              <a:ext cx="12056" cy="11172"/>
            </a:xfrm>
            <a:custGeom>
              <a:avLst/>
              <a:gdLst/>
              <a:ahLst/>
              <a:cxnLst/>
              <a:rect l="l" t="t" r="r" b="b"/>
              <a:pathLst>
                <a:path w="382" h="354" extrusionOk="0">
                  <a:moveTo>
                    <a:pt x="110" y="0"/>
                  </a:moveTo>
                  <a:cubicBezTo>
                    <a:pt x="40" y="0"/>
                    <a:pt x="0" y="108"/>
                    <a:pt x="0" y="206"/>
                  </a:cubicBezTo>
                  <a:cubicBezTo>
                    <a:pt x="0" y="297"/>
                    <a:pt x="35" y="353"/>
                    <a:pt x="105" y="353"/>
                  </a:cubicBezTo>
                  <a:cubicBezTo>
                    <a:pt x="126" y="353"/>
                    <a:pt x="151" y="348"/>
                    <a:pt x="179" y="337"/>
                  </a:cubicBezTo>
                  <a:cubicBezTo>
                    <a:pt x="226" y="277"/>
                    <a:pt x="381" y="325"/>
                    <a:pt x="322" y="182"/>
                  </a:cubicBezTo>
                  <a:cubicBezTo>
                    <a:pt x="298" y="99"/>
                    <a:pt x="203" y="15"/>
                    <a:pt x="131" y="3"/>
                  </a:cubicBezTo>
                  <a:cubicBezTo>
                    <a:pt x="124" y="1"/>
                    <a:pt x="117" y="0"/>
                    <a:pt x="1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330376" y="2139727"/>
              <a:ext cx="15054" cy="12214"/>
            </a:xfrm>
            <a:custGeom>
              <a:avLst/>
              <a:gdLst/>
              <a:ahLst/>
              <a:cxnLst/>
              <a:rect l="l" t="t" r="r" b="b"/>
              <a:pathLst>
                <a:path w="477" h="387" extrusionOk="0">
                  <a:moveTo>
                    <a:pt x="357" y="0"/>
                  </a:moveTo>
                  <a:cubicBezTo>
                    <a:pt x="214" y="107"/>
                    <a:pt x="0" y="107"/>
                    <a:pt x="12" y="381"/>
                  </a:cubicBezTo>
                  <a:cubicBezTo>
                    <a:pt x="43" y="385"/>
                    <a:pt x="72" y="387"/>
                    <a:pt x="101" y="387"/>
                  </a:cubicBezTo>
                  <a:cubicBezTo>
                    <a:pt x="263" y="387"/>
                    <a:pt x="395" y="325"/>
                    <a:pt x="476" y="143"/>
                  </a:cubicBezTo>
                  <a:cubicBezTo>
                    <a:pt x="441" y="95"/>
                    <a:pt x="393" y="48"/>
                    <a:pt x="3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255581" y="2105737"/>
              <a:ext cx="11677" cy="9279"/>
            </a:xfrm>
            <a:custGeom>
              <a:avLst/>
              <a:gdLst/>
              <a:ahLst/>
              <a:cxnLst/>
              <a:rect l="l" t="t" r="r" b="b"/>
              <a:pathLst>
                <a:path w="370" h="294" extrusionOk="0">
                  <a:moveTo>
                    <a:pt x="109" y="0"/>
                  </a:moveTo>
                  <a:cubicBezTo>
                    <a:pt x="47" y="0"/>
                    <a:pt x="11" y="57"/>
                    <a:pt x="1" y="149"/>
                  </a:cubicBezTo>
                  <a:cubicBezTo>
                    <a:pt x="43" y="253"/>
                    <a:pt x="103" y="294"/>
                    <a:pt x="182" y="294"/>
                  </a:cubicBezTo>
                  <a:cubicBezTo>
                    <a:pt x="193" y="294"/>
                    <a:pt x="204" y="293"/>
                    <a:pt x="215" y="291"/>
                  </a:cubicBezTo>
                  <a:cubicBezTo>
                    <a:pt x="298" y="291"/>
                    <a:pt x="370" y="232"/>
                    <a:pt x="322" y="149"/>
                  </a:cubicBezTo>
                  <a:cubicBezTo>
                    <a:pt x="298" y="89"/>
                    <a:pt x="203" y="41"/>
                    <a:pt x="144" y="6"/>
                  </a:cubicBezTo>
                  <a:cubicBezTo>
                    <a:pt x="131" y="2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341642" y="2016267"/>
              <a:ext cx="13539" cy="12245"/>
            </a:xfrm>
            <a:custGeom>
              <a:avLst/>
              <a:gdLst/>
              <a:ahLst/>
              <a:cxnLst/>
              <a:rect l="l" t="t" r="r" b="b"/>
              <a:pathLst>
                <a:path w="429" h="388" extrusionOk="0">
                  <a:moveTo>
                    <a:pt x="78" y="1"/>
                  </a:moveTo>
                  <a:cubicBezTo>
                    <a:pt x="52" y="1"/>
                    <a:pt x="26" y="3"/>
                    <a:pt x="0" y="7"/>
                  </a:cubicBezTo>
                  <a:lnTo>
                    <a:pt x="0" y="138"/>
                  </a:lnTo>
                  <a:cubicBezTo>
                    <a:pt x="60" y="293"/>
                    <a:pt x="179" y="388"/>
                    <a:pt x="322" y="388"/>
                  </a:cubicBezTo>
                  <a:cubicBezTo>
                    <a:pt x="417" y="328"/>
                    <a:pt x="429" y="233"/>
                    <a:pt x="429" y="138"/>
                  </a:cubicBezTo>
                  <a:cubicBezTo>
                    <a:pt x="320" y="49"/>
                    <a:pt x="203" y="1"/>
                    <a:pt x="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338265" y="2020244"/>
              <a:ext cx="13918" cy="10951"/>
            </a:xfrm>
            <a:custGeom>
              <a:avLst/>
              <a:gdLst/>
              <a:ahLst/>
              <a:cxnLst/>
              <a:rect l="l" t="t" r="r" b="b"/>
              <a:pathLst>
                <a:path w="441" h="347" extrusionOk="0">
                  <a:moveTo>
                    <a:pt x="119" y="0"/>
                  </a:moveTo>
                  <a:cubicBezTo>
                    <a:pt x="72" y="36"/>
                    <a:pt x="24" y="83"/>
                    <a:pt x="0" y="131"/>
                  </a:cubicBezTo>
                  <a:cubicBezTo>
                    <a:pt x="91" y="213"/>
                    <a:pt x="170" y="347"/>
                    <a:pt x="277" y="347"/>
                  </a:cubicBezTo>
                  <a:cubicBezTo>
                    <a:pt x="325" y="347"/>
                    <a:pt x="378" y="320"/>
                    <a:pt x="441" y="250"/>
                  </a:cubicBezTo>
                  <a:cubicBezTo>
                    <a:pt x="322" y="179"/>
                    <a:pt x="226" y="83"/>
                    <a:pt x="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271360" y="2067582"/>
              <a:ext cx="10573" cy="8300"/>
            </a:xfrm>
            <a:custGeom>
              <a:avLst/>
              <a:gdLst/>
              <a:ahLst/>
              <a:cxnLst/>
              <a:rect l="l" t="t" r="r" b="b"/>
              <a:pathLst>
                <a:path w="335" h="263" extrusionOk="0">
                  <a:moveTo>
                    <a:pt x="334" y="12"/>
                  </a:moveTo>
                  <a:cubicBezTo>
                    <a:pt x="215" y="24"/>
                    <a:pt x="84" y="0"/>
                    <a:pt x="1" y="143"/>
                  </a:cubicBezTo>
                  <a:cubicBezTo>
                    <a:pt x="48" y="238"/>
                    <a:pt x="144" y="262"/>
                    <a:pt x="227" y="262"/>
                  </a:cubicBezTo>
                  <a:lnTo>
                    <a:pt x="334" y="262"/>
                  </a:lnTo>
                  <a:lnTo>
                    <a:pt x="334" y="1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323590" y="2107410"/>
              <a:ext cx="10920" cy="12435"/>
            </a:xfrm>
            <a:custGeom>
              <a:avLst/>
              <a:gdLst/>
              <a:ahLst/>
              <a:cxnLst/>
              <a:rect l="l" t="t" r="r" b="b"/>
              <a:pathLst>
                <a:path w="346" h="394" extrusionOk="0">
                  <a:moveTo>
                    <a:pt x="1" y="0"/>
                  </a:moveTo>
                  <a:cubicBezTo>
                    <a:pt x="1" y="274"/>
                    <a:pt x="191" y="298"/>
                    <a:pt x="346" y="393"/>
                  </a:cubicBezTo>
                  <a:cubicBezTo>
                    <a:pt x="334" y="155"/>
                    <a:pt x="227" y="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309136" y="2167530"/>
              <a:ext cx="8111" cy="15843"/>
            </a:xfrm>
            <a:custGeom>
              <a:avLst/>
              <a:gdLst/>
              <a:ahLst/>
              <a:cxnLst/>
              <a:rect l="l" t="t" r="r" b="b"/>
              <a:pathLst>
                <a:path w="257" h="502" extrusionOk="0">
                  <a:moveTo>
                    <a:pt x="256" y="0"/>
                  </a:moveTo>
                  <a:cubicBezTo>
                    <a:pt x="173" y="48"/>
                    <a:pt x="102" y="96"/>
                    <a:pt x="30" y="107"/>
                  </a:cubicBezTo>
                  <a:lnTo>
                    <a:pt x="30" y="238"/>
                  </a:lnTo>
                  <a:cubicBezTo>
                    <a:pt x="1" y="414"/>
                    <a:pt x="35" y="501"/>
                    <a:pt x="160" y="501"/>
                  </a:cubicBezTo>
                  <a:cubicBezTo>
                    <a:pt x="187" y="501"/>
                    <a:pt x="220" y="497"/>
                    <a:pt x="256" y="488"/>
                  </a:cubicBezTo>
                  <a:lnTo>
                    <a:pt x="256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369824" y="1980763"/>
              <a:ext cx="36105" cy="30361"/>
            </a:xfrm>
            <a:custGeom>
              <a:avLst/>
              <a:gdLst/>
              <a:ahLst/>
              <a:cxnLst/>
              <a:rect l="l" t="t" r="r" b="b"/>
              <a:pathLst>
                <a:path w="1144" h="962" extrusionOk="0">
                  <a:moveTo>
                    <a:pt x="893" y="1"/>
                  </a:moveTo>
                  <a:cubicBezTo>
                    <a:pt x="631" y="251"/>
                    <a:pt x="250" y="96"/>
                    <a:pt x="0" y="370"/>
                  </a:cubicBezTo>
                  <a:cubicBezTo>
                    <a:pt x="24" y="418"/>
                    <a:pt x="72" y="441"/>
                    <a:pt x="95" y="489"/>
                  </a:cubicBezTo>
                  <a:cubicBezTo>
                    <a:pt x="155" y="620"/>
                    <a:pt x="250" y="739"/>
                    <a:pt x="322" y="870"/>
                  </a:cubicBezTo>
                  <a:cubicBezTo>
                    <a:pt x="402" y="936"/>
                    <a:pt x="469" y="962"/>
                    <a:pt x="529" y="962"/>
                  </a:cubicBezTo>
                  <a:cubicBezTo>
                    <a:pt x="718" y="962"/>
                    <a:pt x="826" y="701"/>
                    <a:pt x="988" y="620"/>
                  </a:cubicBezTo>
                  <a:cubicBezTo>
                    <a:pt x="1143" y="370"/>
                    <a:pt x="1024" y="191"/>
                    <a:pt x="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398007" y="1980038"/>
              <a:ext cx="31213" cy="20325"/>
            </a:xfrm>
            <a:custGeom>
              <a:avLst/>
              <a:gdLst/>
              <a:ahLst/>
              <a:cxnLst/>
              <a:rect l="l" t="t" r="r" b="b"/>
              <a:pathLst>
                <a:path w="989" h="644" extrusionOk="0">
                  <a:moveTo>
                    <a:pt x="214" y="0"/>
                  </a:moveTo>
                  <a:cubicBezTo>
                    <a:pt x="143" y="24"/>
                    <a:pt x="72" y="24"/>
                    <a:pt x="0" y="24"/>
                  </a:cubicBezTo>
                  <a:cubicBezTo>
                    <a:pt x="24" y="226"/>
                    <a:pt x="72" y="441"/>
                    <a:pt x="95" y="643"/>
                  </a:cubicBezTo>
                  <a:cubicBezTo>
                    <a:pt x="369" y="417"/>
                    <a:pt x="691" y="393"/>
                    <a:pt x="988" y="262"/>
                  </a:cubicBezTo>
                  <a:cubicBezTo>
                    <a:pt x="738" y="143"/>
                    <a:pt x="441" y="202"/>
                    <a:pt x="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372823" y="2116057"/>
              <a:ext cx="20703" cy="31592"/>
            </a:xfrm>
            <a:custGeom>
              <a:avLst/>
              <a:gdLst/>
              <a:ahLst/>
              <a:cxnLst/>
              <a:rect l="l" t="t" r="r" b="b"/>
              <a:pathLst>
                <a:path w="656" h="1001" extrusionOk="0">
                  <a:moveTo>
                    <a:pt x="0" y="0"/>
                  </a:moveTo>
                  <a:cubicBezTo>
                    <a:pt x="0" y="476"/>
                    <a:pt x="0" y="929"/>
                    <a:pt x="560" y="1000"/>
                  </a:cubicBezTo>
                  <a:lnTo>
                    <a:pt x="560" y="869"/>
                  </a:lnTo>
                  <a:cubicBezTo>
                    <a:pt x="655" y="595"/>
                    <a:pt x="358" y="476"/>
                    <a:pt x="334" y="250"/>
                  </a:cubicBezTo>
                  <a:cubicBezTo>
                    <a:pt x="227" y="155"/>
                    <a:pt x="108" y="8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296923" y="2175420"/>
              <a:ext cx="27078" cy="16253"/>
            </a:xfrm>
            <a:custGeom>
              <a:avLst/>
              <a:gdLst/>
              <a:ahLst/>
              <a:cxnLst/>
              <a:rect l="l" t="t" r="r" b="b"/>
              <a:pathLst>
                <a:path w="858" h="515" extrusionOk="0">
                  <a:moveTo>
                    <a:pt x="417" y="0"/>
                  </a:moveTo>
                  <a:lnTo>
                    <a:pt x="417" y="0"/>
                  </a:lnTo>
                  <a:cubicBezTo>
                    <a:pt x="0" y="298"/>
                    <a:pt x="489" y="346"/>
                    <a:pt x="536" y="512"/>
                  </a:cubicBezTo>
                  <a:cubicBezTo>
                    <a:pt x="547" y="511"/>
                    <a:pt x="559" y="511"/>
                    <a:pt x="570" y="511"/>
                  </a:cubicBezTo>
                  <a:cubicBezTo>
                    <a:pt x="605" y="511"/>
                    <a:pt x="641" y="515"/>
                    <a:pt x="675" y="515"/>
                  </a:cubicBezTo>
                  <a:cubicBezTo>
                    <a:pt x="738" y="515"/>
                    <a:pt x="794" y="500"/>
                    <a:pt x="822" y="417"/>
                  </a:cubicBezTo>
                  <a:cubicBezTo>
                    <a:pt x="858" y="274"/>
                    <a:pt x="655" y="381"/>
                    <a:pt x="643" y="262"/>
                  </a:cubicBezTo>
                  <a:cubicBezTo>
                    <a:pt x="536" y="215"/>
                    <a:pt x="465" y="119"/>
                    <a:pt x="4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351015" y="2176398"/>
              <a:ext cx="18841" cy="12087"/>
            </a:xfrm>
            <a:custGeom>
              <a:avLst/>
              <a:gdLst/>
              <a:ahLst/>
              <a:cxnLst/>
              <a:rect l="l" t="t" r="r" b="b"/>
              <a:pathLst>
                <a:path w="597" h="383" extrusionOk="0">
                  <a:moveTo>
                    <a:pt x="462" y="0"/>
                  </a:moveTo>
                  <a:cubicBezTo>
                    <a:pt x="399" y="0"/>
                    <a:pt x="326" y="73"/>
                    <a:pt x="263" y="88"/>
                  </a:cubicBezTo>
                  <a:cubicBezTo>
                    <a:pt x="132" y="112"/>
                    <a:pt x="25" y="148"/>
                    <a:pt x="1" y="291"/>
                  </a:cubicBezTo>
                  <a:cubicBezTo>
                    <a:pt x="13" y="303"/>
                    <a:pt x="25" y="327"/>
                    <a:pt x="37" y="350"/>
                  </a:cubicBezTo>
                  <a:cubicBezTo>
                    <a:pt x="127" y="359"/>
                    <a:pt x="231" y="382"/>
                    <a:pt x="328" y="382"/>
                  </a:cubicBezTo>
                  <a:cubicBezTo>
                    <a:pt x="359" y="382"/>
                    <a:pt x="389" y="380"/>
                    <a:pt x="418" y="374"/>
                  </a:cubicBezTo>
                  <a:cubicBezTo>
                    <a:pt x="513" y="350"/>
                    <a:pt x="596" y="184"/>
                    <a:pt x="549" y="76"/>
                  </a:cubicBezTo>
                  <a:cubicBezTo>
                    <a:pt x="524" y="20"/>
                    <a:pt x="494" y="0"/>
                    <a:pt x="4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340538" y="2180690"/>
              <a:ext cx="11646" cy="10951"/>
            </a:xfrm>
            <a:custGeom>
              <a:avLst/>
              <a:gdLst/>
              <a:ahLst/>
              <a:cxnLst/>
              <a:rect l="l" t="t" r="r" b="b"/>
              <a:pathLst>
                <a:path w="369" h="347" extrusionOk="0">
                  <a:moveTo>
                    <a:pt x="68" y="0"/>
                  </a:moveTo>
                  <a:cubicBezTo>
                    <a:pt x="41" y="0"/>
                    <a:pt x="19" y="24"/>
                    <a:pt x="11" y="95"/>
                  </a:cubicBezTo>
                  <a:cubicBezTo>
                    <a:pt x="1" y="290"/>
                    <a:pt x="157" y="347"/>
                    <a:pt x="319" y="347"/>
                  </a:cubicBezTo>
                  <a:cubicBezTo>
                    <a:pt x="336" y="347"/>
                    <a:pt x="352" y="346"/>
                    <a:pt x="369" y="345"/>
                  </a:cubicBezTo>
                  <a:lnTo>
                    <a:pt x="369" y="226"/>
                  </a:lnTo>
                  <a:cubicBezTo>
                    <a:pt x="333" y="167"/>
                    <a:pt x="309" y="95"/>
                    <a:pt x="250" y="95"/>
                  </a:cubicBezTo>
                  <a:cubicBezTo>
                    <a:pt x="202" y="95"/>
                    <a:pt x="123" y="0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351773" y="2191957"/>
              <a:ext cx="14328" cy="11677"/>
            </a:xfrm>
            <a:custGeom>
              <a:avLst/>
              <a:gdLst/>
              <a:ahLst/>
              <a:cxnLst/>
              <a:rect l="l" t="t" r="r" b="b"/>
              <a:pathLst>
                <a:path w="454" h="370" extrusionOk="0">
                  <a:moveTo>
                    <a:pt x="1" y="0"/>
                  </a:moveTo>
                  <a:lnTo>
                    <a:pt x="1" y="238"/>
                  </a:lnTo>
                  <a:lnTo>
                    <a:pt x="453" y="369"/>
                  </a:lnTo>
                  <a:cubicBezTo>
                    <a:pt x="370" y="131"/>
                    <a:pt x="167" y="95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348017" y="2176461"/>
              <a:ext cx="10920" cy="11393"/>
            </a:xfrm>
            <a:custGeom>
              <a:avLst/>
              <a:gdLst/>
              <a:ahLst/>
              <a:cxnLst/>
              <a:rect l="l" t="t" r="r" b="b"/>
              <a:pathLst>
                <a:path w="346" h="361" extrusionOk="0">
                  <a:moveTo>
                    <a:pt x="204" y="1"/>
                  </a:moveTo>
                  <a:cubicBezTo>
                    <a:pt x="116" y="1"/>
                    <a:pt x="67" y="130"/>
                    <a:pt x="1" y="229"/>
                  </a:cubicBezTo>
                  <a:cubicBezTo>
                    <a:pt x="48" y="265"/>
                    <a:pt x="72" y="313"/>
                    <a:pt x="120" y="360"/>
                  </a:cubicBezTo>
                  <a:lnTo>
                    <a:pt x="346" y="86"/>
                  </a:lnTo>
                  <a:cubicBezTo>
                    <a:pt x="288" y="25"/>
                    <a:pt x="243" y="1"/>
                    <a:pt x="2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379955" y="2123947"/>
              <a:ext cx="30487" cy="20325"/>
            </a:xfrm>
            <a:custGeom>
              <a:avLst/>
              <a:gdLst/>
              <a:ahLst/>
              <a:cxnLst/>
              <a:rect l="l" t="t" r="r" b="b"/>
              <a:pathLst>
                <a:path w="966" h="644" extrusionOk="0">
                  <a:moveTo>
                    <a:pt x="120" y="0"/>
                  </a:moveTo>
                  <a:cubicBezTo>
                    <a:pt x="1" y="298"/>
                    <a:pt x="334" y="381"/>
                    <a:pt x="346" y="619"/>
                  </a:cubicBezTo>
                  <a:cubicBezTo>
                    <a:pt x="370" y="619"/>
                    <a:pt x="405" y="619"/>
                    <a:pt x="453" y="643"/>
                  </a:cubicBezTo>
                  <a:cubicBezTo>
                    <a:pt x="572" y="607"/>
                    <a:pt x="667" y="584"/>
                    <a:pt x="775" y="500"/>
                  </a:cubicBezTo>
                  <a:lnTo>
                    <a:pt x="894" y="500"/>
                  </a:lnTo>
                  <a:cubicBezTo>
                    <a:pt x="965" y="179"/>
                    <a:pt x="703" y="143"/>
                    <a:pt x="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408768" y="2144176"/>
              <a:ext cx="12182" cy="10509"/>
            </a:xfrm>
            <a:custGeom>
              <a:avLst/>
              <a:gdLst/>
              <a:ahLst/>
              <a:cxnLst/>
              <a:rect l="l" t="t" r="r" b="b"/>
              <a:pathLst>
                <a:path w="386" h="333" extrusionOk="0">
                  <a:moveTo>
                    <a:pt x="277" y="1"/>
                  </a:moveTo>
                  <a:cubicBezTo>
                    <a:pt x="261" y="1"/>
                    <a:pt x="245" y="5"/>
                    <a:pt x="231" y="14"/>
                  </a:cubicBezTo>
                  <a:cubicBezTo>
                    <a:pt x="159" y="38"/>
                    <a:pt x="88" y="121"/>
                    <a:pt x="40" y="193"/>
                  </a:cubicBezTo>
                  <a:cubicBezTo>
                    <a:pt x="0" y="262"/>
                    <a:pt x="52" y="332"/>
                    <a:pt x="112" y="332"/>
                  </a:cubicBezTo>
                  <a:cubicBezTo>
                    <a:pt x="124" y="332"/>
                    <a:pt x="136" y="329"/>
                    <a:pt x="147" y="324"/>
                  </a:cubicBezTo>
                  <a:cubicBezTo>
                    <a:pt x="231" y="276"/>
                    <a:pt x="350" y="276"/>
                    <a:pt x="385" y="133"/>
                  </a:cubicBezTo>
                  <a:cubicBezTo>
                    <a:pt x="376" y="43"/>
                    <a:pt x="327" y="1"/>
                    <a:pt x="2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394251" y="2137801"/>
              <a:ext cx="10162" cy="9784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75" y="1"/>
                  </a:moveTo>
                  <a:cubicBezTo>
                    <a:pt x="99" y="1"/>
                    <a:pt x="38" y="53"/>
                    <a:pt x="0" y="180"/>
                  </a:cubicBezTo>
                  <a:cubicBezTo>
                    <a:pt x="73" y="267"/>
                    <a:pt x="131" y="309"/>
                    <a:pt x="179" y="309"/>
                  </a:cubicBezTo>
                  <a:cubicBezTo>
                    <a:pt x="248" y="309"/>
                    <a:pt x="293" y="219"/>
                    <a:pt x="322" y="49"/>
                  </a:cubicBezTo>
                  <a:cubicBezTo>
                    <a:pt x="269" y="19"/>
                    <a:pt x="219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422781" y="2155506"/>
              <a:ext cx="20325" cy="12056"/>
            </a:xfrm>
            <a:custGeom>
              <a:avLst/>
              <a:gdLst/>
              <a:ahLst/>
              <a:cxnLst/>
              <a:rect l="l" t="t" r="r" b="b"/>
              <a:pathLst>
                <a:path w="644" h="382" extrusionOk="0">
                  <a:moveTo>
                    <a:pt x="311" y="0"/>
                  </a:moveTo>
                  <a:lnTo>
                    <a:pt x="311" y="0"/>
                  </a:lnTo>
                  <a:cubicBezTo>
                    <a:pt x="203" y="96"/>
                    <a:pt x="1" y="155"/>
                    <a:pt x="203" y="381"/>
                  </a:cubicBezTo>
                  <a:cubicBezTo>
                    <a:pt x="191" y="238"/>
                    <a:pt x="644" y="250"/>
                    <a:pt x="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374685" y="2048426"/>
              <a:ext cx="43995" cy="31718"/>
            </a:xfrm>
            <a:custGeom>
              <a:avLst/>
              <a:gdLst/>
              <a:ahLst/>
              <a:cxnLst/>
              <a:rect l="l" t="t" r="r" b="b"/>
              <a:pathLst>
                <a:path w="1394" h="1005" extrusionOk="0">
                  <a:moveTo>
                    <a:pt x="513" y="0"/>
                  </a:moveTo>
                  <a:cubicBezTo>
                    <a:pt x="394" y="36"/>
                    <a:pt x="287" y="71"/>
                    <a:pt x="168" y="119"/>
                  </a:cubicBezTo>
                  <a:cubicBezTo>
                    <a:pt x="1" y="369"/>
                    <a:pt x="180" y="619"/>
                    <a:pt x="156" y="857"/>
                  </a:cubicBezTo>
                  <a:cubicBezTo>
                    <a:pt x="203" y="905"/>
                    <a:pt x="227" y="953"/>
                    <a:pt x="275" y="988"/>
                  </a:cubicBezTo>
                  <a:cubicBezTo>
                    <a:pt x="365" y="999"/>
                    <a:pt x="453" y="1005"/>
                    <a:pt x="540" y="1005"/>
                  </a:cubicBezTo>
                  <a:cubicBezTo>
                    <a:pt x="842" y="1005"/>
                    <a:pt x="1125" y="933"/>
                    <a:pt x="1394" y="738"/>
                  </a:cubicBezTo>
                  <a:cubicBezTo>
                    <a:pt x="1251" y="262"/>
                    <a:pt x="823" y="214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425053" y="2057957"/>
              <a:ext cx="6028" cy="14170"/>
            </a:xfrm>
            <a:custGeom>
              <a:avLst/>
              <a:gdLst/>
              <a:ahLst/>
              <a:cxnLst/>
              <a:rect l="l" t="t" r="r" b="b"/>
              <a:pathLst>
                <a:path w="191" h="449" extrusionOk="0">
                  <a:moveTo>
                    <a:pt x="153" y="1"/>
                  </a:moveTo>
                  <a:cubicBezTo>
                    <a:pt x="125" y="1"/>
                    <a:pt x="83" y="29"/>
                    <a:pt x="60" y="67"/>
                  </a:cubicBezTo>
                  <a:cubicBezTo>
                    <a:pt x="0" y="210"/>
                    <a:pt x="0" y="353"/>
                    <a:pt x="131" y="448"/>
                  </a:cubicBezTo>
                  <a:lnTo>
                    <a:pt x="131" y="329"/>
                  </a:lnTo>
                  <a:cubicBezTo>
                    <a:pt x="143" y="234"/>
                    <a:pt x="191" y="127"/>
                    <a:pt x="179" y="31"/>
                  </a:cubicBezTo>
                  <a:cubicBezTo>
                    <a:pt x="179" y="10"/>
                    <a:pt x="168" y="1"/>
                    <a:pt x="1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398385" y="2090053"/>
              <a:ext cx="7543" cy="9878"/>
            </a:xfrm>
            <a:custGeom>
              <a:avLst/>
              <a:gdLst/>
              <a:ahLst/>
              <a:cxnLst/>
              <a:rect l="l" t="t" r="r" b="b"/>
              <a:pathLst>
                <a:path w="239" h="313" extrusionOk="0">
                  <a:moveTo>
                    <a:pt x="76" y="0"/>
                  </a:moveTo>
                  <a:cubicBezTo>
                    <a:pt x="56" y="0"/>
                    <a:pt x="12" y="30"/>
                    <a:pt x="12" y="50"/>
                  </a:cubicBezTo>
                  <a:cubicBezTo>
                    <a:pt x="0" y="193"/>
                    <a:pt x="107" y="253"/>
                    <a:pt x="191" y="312"/>
                  </a:cubicBezTo>
                  <a:cubicBezTo>
                    <a:pt x="179" y="193"/>
                    <a:pt x="238" y="62"/>
                    <a:pt x="83" y="3"/>
                  </a:cubicBezTo>
                  <a:cubicBezTo>
                    <a:pt x="82" y="1"/>
                    <a:pt x="79" y="0"/>
                    <a:pt x="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439507" y="2099047"/>
              <a:ext cx="10383" cy="12529"/>
            </a:xfrm>
            <a:custGeom>
              <a:avLst/>
              <a:gdLst/>
              <a:ahLst/>
              <a:cxnLst/>
              <a:rect l="l" t="t" r="r" b="b"/>
              <a:pathLst>
                <a:path w="329" h="397" extrusionOk="0">
                  <a:moveTo>
                    <a:pt x="196" y="0"/>
                  </a:moveTo>
                  <a:cubicBezTo>
                    <a:pt x="0" y="0"/>
                    <a:pt x="175" y="294"/>
                    <a:pt x="114" y="396"/>
                  </a:cubicBezTo>
                  <a:cubicBezTo>
                    <a:pt x="185" y="277"/>
                    <a:pt x="257" y="146"/>
                    <a:pt x="328" y="27"/>
                  </a:cubicBezTo>
                  <a:cubicBezTo>
                    <a:pt x="272" y="8"/>
                    <a:pt x="229" y="0"/>
                    <a:pt x="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357422" y="1996196"/>
              <a:ext cx="22944" cy="12056"/>
            </a:xfrm>
            <a:custGeom>
              <a:avLst/>
              <a:gdLst/>
              <a:ahLst/>
              <a:cxnLst/>
              <a:rect l="l" t="t" r="r" b="b"/>
              <a:pathLst>
                <a:path w="727" h="382" extrusionOk="0">
                  <a:moveTo>
                    <a:pt x="488" y="0"/>
                  </a:moveTo>
                  <a:lnTo>
                    <a:pt x="488" y="0"/>
                  </a:lnTo>
                  <a:cubicBezTo>
                    <a:pt x="0" y="322"/>
                    <a:pt x="703" y="202"/>
                    <a:pt x="608" y="381"/>
                  </a:cubicBezTo>
                  <a:lnTo>
                    <a:pt x="715" y="381"/>
                  </a:lnTo>
                  <a:cubicBezTo>
                    <a:pt x="727" y="191"/>
                    <a:pt x="715" y="12"/>
                    <a:pt x="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293546" y="2088254"/>
              <a:ext cx="11677" cy="19567"/>
            </a:xfrm>
            <a:custGeom>
              <a:avLst/>
              <a:gdLst/>
              <a:ahLst/>
              <a:cxnLst/>
              <a:rect l="l" t="t" r="r" b="b"/>
              <a:pathLst>
                <a:path w="370" h="620" extrusionOk="0">
                  <a:moveTo>
                    <a:pt x="60" y="0"/>
                  </a:moveTo>
                  <a:lnTo>
                    <a:pt x="60" y="0"/>
                  </a:lnTo>
                  <a:cubicBezTo>
                    <a:pt x="95" y="202"/>
                    <a:pt x="0" y="441"/>
                    <a:pt x="179" y="619"/>
                  </a:cubicBezTo>
                  <a:cubicBezTo>
                    <a:pt x="226" y="583"/>
                    <a:pt x="250" y="536"/>
                    <a:pt x="286" y="488"/>
                  </a:cubicBezTo>
                  <a:cubicBezTo>
                    <a:pt x="357" y="369"/>
                    <a:pt x="369" y="250"/>
                    <a:pt x="286" y="131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302919" y="2092009"/>
              <a:ext cx="6817" cy="11298"/>
            </a:xfrm>
            <a:custGeom>
              <a:avLst/>
              <a:gdLst/>
              <a:ahLst/>
              <a:cxnLst/>
              <a:rect l="l" t="t" r="r" b="b"/>
              <a:pathLst>
                <a:path w="216" h="358" extrusionOk="0">
                  <a:moveTo>
                    <a:pt x="1" y="0"/>
                  </a:moveTo>
                  <a:lnTo>
                    <a:pt x="1" y="357"/>
                  </a:lnTo>
                  <a:cubicBezTo>
                    <a:pt x="60" y="298"/>
                    <a:pt x="168" y="238"/>
                    <a:pt x="179" y="143"/>
                  </a:cubicBezTo>
                  <a:cubicBezTo>
                    <a:pt x="215" y="24"/>
                    <a:pt x="96" y="1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345398" y="2052182"/>
              <a:ext cx="40618" cy="23702"/>
            </a:xfrm>
            <a:custGeom>
              <a:avLst/>
              <a:gdLst/>
              <a:ahLst/>
              <a:cxnLst/>
              <a:rect l="l" t="t" r="r" b="b"/>
              <a:pathLst>
                <a:path w="1287" h="751" extrusionOk="0">
                  <a:moveTo>
                    <a:pt x="1096" y="0"/>
                  </a:moveTo>
                  <a:cubicBezTo>
                    <a:pt x="862" y="11"/>
                    <a:pt x="666" y="249"/>
                    <a:pt x="415" y="249"/>
                  </a:cubicBezTo>
                  <a:cubicBezTo>
                    <a:pt x="384" y="249"/>
                    <a:pt x="354" y="246"/>
                    <a:pt x="322" y="238"/>
                  </a:cubicBezTo>
                  <a:cubicBezTo>
                    <a:pt x="215" y="322"/>
                    <a:pt x="96" y="429"/>
                    <a:pt x="0" y="512"/>
                  </a:cubicBezTo>
                  <a:cubicBezTo>
                    <a:pt x="96" y="607"/>
                    <a:pt x="191" y="679"/>
                    <a:pt x="298" y="750"/>
                  </a:cubicBezTo>
                  <a:cubicBezTo>
                    <a:pt x="441" y="667"/>
                    <a:pt x="572" y="548"/>
                    <a:pt x="750" y="512"/>
                  </a:cubicBezTo>
                  <a:cubicBezTo>
                    <a:pt x="761" y="511"/>
                    <a:pt x="772" y="510"/>
                    <a:pt x="782" y="510"/>
                  </a:cubicBezTo>
                  <a:cubicBezTo>
                    <a:pt x="936" y="510"/>
                    <a:pt x="995" y="672"/>
                    <a:pt x="1096" y="750"/>
                  </a:cubicBezTo>
                  <a:cubicBezTo>
                    <a:pt x="1286" y="500"/>
                    <a:pt x="1131" y="25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354771" y="2066320"/>
              <a:ext cx="18841" cy="13697"/>
            </a:xfrm>
            <a:custGeom>
              <a:avLst/>
              <a:gdLst/>
              <a:ahLst/>
              <a:cxnLst/>
              <a:rect l="l" t="t" r="r" b="b"/>
              <a:pathLst>
                <a:path w="597" h="434" extrusionOk="0">
                  <a:moveTo>
                    <a:pt x="294" y="1"/>
                  </a:moveTo>
                  <a:cubicBezTo>
                    <a:pt x="159" y="1"/>
                    <a:pt x="90" y="168"/>
                    <a:pt x="1" y="302"/>
                  </a:cubicBezTo>
                  <a:cubicBezTo>
                    <a:pt x="14" y="309"/>
                    <a:pt x="28" y="311"/>
                    <a:pt x="43" y="311"/>
                  </a:cubicBezTo>
                  <a:cubicBezTo>
                    <a:pt x="108" y="311"/>
                    <a:pt x="185" y="260"/>
                    <a:pt x="248" y="260"/>
                  </a:cubicBezTo>
                  <a:cubicBezTo>
                    <a:pt x="301" y="260"/>
                    <a:pt x="344" y="297"/>
                    <a:pt x="358" y="433"/>
                  </a:cubicBezTo>
                  <a:cubicBezTo>
                    <a:pt x="549" y="386"/>
                    <a:pt x="596" y="266"/>
                    <a:pt x="453" y="64"/>
                  </a:cubicBezTo>
                  <a:cubicBezTo>
                    <a:pt x="391" y="19"/>
                    <a:pt x="339" y="1"/>
                    <a:pt x="2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176041101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5"/>
          <p:cNvSpPr/>
          <p:nvPr/>
        </p:nvSpPr>
        <p:spPr>
          <a:xfrm>
            <a:off x="-74950" y="25445"/>
            <a:ext cx="13269311" cy="9799270"/>
          </a:xfrm>
          <a:custGeom>
            <a:avLst/>
            <a:gdLst/>
            <a:ahLst/>
            <a:cxnLst/>
            <a:rect l="l" t="t" r="r" b="b"/>
            <a:pathLst>
              <a:path w="291562" h="161487" extrusionOk="0">
                <a:moveTo>
                  <a:pt x="270415" y="1"/>
                </a:moveTo>
                <a:cubicBezTo>
                  <a:pt x="258379" y="1"/>
                  <a:pt x="243437" y="3345"/>
                  <a:pt x="234495" y="17623"/>
                </a:cubicBezTo>
                <a:cubicBezTo>
                  <a:pt x="218275" y="43520"/>
                  <a:pt x="241487" y="75946"/>
                  <a:pt x="168101" y="75946"/>
                </a:cubicBezTo>
                <a:cubicBezTo>
                  <a:pt x="165369" y="75946"/>
                  <a:pt x="162503" y="75901"/>
                  <a:pt x="159497" y="75809"/>
                </a:cubicBezTo>
                <a:cubicBezTo>
                  <a:pt x="157716" y="75755"/>
                  <a:pt x="155978" y="75728"/>
                  <a:pt x="154283" y="75728"/>
                </a:cubicBezTo>
                <a:cubicBezTo>
                  <a:pt x="76221" y="75728"/>
                  <a:pt x="87261" y="132055"/>
                  <a:pt x="62556" y="145818"/>
                </a:cubicBezTo>
                <a:cubicBezTo>
                  <a:pt x="55701" y="149640"/>
                  <a:pt x="47955" y="151032"/>
                  <a:pt x="40308" y="151032"/>
                </a:cubicBezTo>
                <a:cubicBezTo>
                  <a:pt x="19799" y="151032"/>
                  <a:pt x="1" y="141019"/>
                  <a:pt x="1" y="141019"/>
                </a:cubicBezTo>
                <a:lnTo>
                  <a:pt x="1" y="161486"/>
                </a:lnTo>
                <a:lnTo>
                  <a:pt x="291561" y="161486"/>
                </a:lnTo>
                <a:lnTo>
                  <a:pt x="289370" y="2598"/>
                </a:lnTo>
                <a:cubicBezTo>
                  <a:pt x="289370" y="2598"/>
                  <a:pt x="281021" y="1"/>
                  <a:pt x="2704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097" name="Google Shape;1097;p5"/>
          <p:cNvSpPr txBox="1">
            <a:spLocks noGrp="1"/>
          </p:cNvSpPr>
          <p:nvPr>
            <p:ph type="title"/>
          </p:nvPr>
        </p:nvSpPr>
        <p:spPr>
          <a:xfrm>
            <a:off x="1496711" y="628053"/>
            <a:ext cx="10011307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8" name="Google Shape;1098;p5"/>
          <p:cNvSpPr txBox="1">
            <a:spLocks noGrp="1"/>
          </p:cNvSpPr>
          <p:nvPr>
            <p:ph type="body" idx="1"/>
          </p:nvPr>
        </p:nvSpPr>
        <p:spPr>
          <a:xfrm>
            <a:off x="1496782" y="2185434"/>
            <a:ext cx="4699733" cy="6478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lvl="0" indent="-45154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91"/>
            </a:lvl1pPr>
            <a:lvl2pPr marL="1300460" lvl="1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2pPr>
            <a:lvl3pPr marL="1950690" lvl="2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3pPr>
            <a:lvl4pPr marL="2600919" lvl="3" indent="-4334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4pPr>
            <a:lvl5pPr marL="3251149" lvl="4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5pPr>
            <a:lvl6pPr marL="3901379" lvl="5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6pPr>
            <a:lvl7pPr marL="4551609" lvl="6" indent="-4334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7pPr>
            <a:lvl8pPr marL="5201839" lvl="7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8pPr>
            <a:lvl9pPr marL="5852069" lvl="8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9pPr>
          </a:lstStyle>
          <a:p>
            <a:endParaRPr/>
          </a:p>
        </p:txBody>
      </p:sp>
      <p:sp>
        <p:nvSpPr>
          <p:cNvPr id="1099" name="Google Shape;1099;p5"/>
          <p:cNvSpPr txBox="1">
            <a:spLocks noGrp="1"/>
          </p:cNvSpPr>
          <p:nvPr>
            <p:ph type="body" idx="2"/>
          </p:nvPr>
        </p:nvSpPr>
        <p:spPr>
          <a:xfrm>
            <a:off x="6808356" y="2185434"/>
            <a:ext cx="4699733" cy="6478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lvl="0" indent="-45154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91"/>
            </a:lvl1pPr>
            <a:lvl2pPr marL="1300460" lvl="1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2pPr>
            <a:lvl3pPr marL="1950690" lvl="2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3pPr>
            <a:lvl4pPr marL="2600919" lvl="3" indent="-4334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4pPr>
            <a:lvl5pPr marL="3251149" lvl="4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5pPr>
            <a:lvl6pPr marL="3901379" lvl="5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6pPr>
            <a:lvl7pPr marL="4551609" lvl="6" indent="-4334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7pPr>
            <a:lvl8pPr marL="5201839" lvl="7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8pPr>
            <a:lvl9pPr marL="5852069" lvl="8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748463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6"/>
          <p:cNvSpPr/>
          <p:nvPr/>
        </p:nvSpPr>
        <p:spPr>
          <a:xfrm>
            <a:off x="962897" y="778850"/>
            <a:ext cx="11059681" cy="8263234"/>
          </a:xfrm>
          <a:custGeom>
            <a:avLst/>
            <a:gdLst/>
            <a:ahLst/>
            <a:cxnLst/>
            <a:rect l="l" t="t" r="r" b="b"/>
            <a:pathLst>
              <a:path w="242329" h="135792" extrusionOk="0">
                <a:moveTo>
                  <a:pt x="8751" y="1"/>
                </a:moveTo>
                <a:cubicBezTo>
                  <a:pt x="3917" y="1"/>
                  <a:pt x="0" y="3299"/>
                  <a:pt x="0" y="7359"/>
                </a:cubicBezTo>
                <a:lnTo>
                  <a:pt x="0" y="128433"/>
                </a:lnTo>
                <a:cubicBezTo>
                  <a:pt x="0" y="132493"/>
                  <a:pt x="3917" y="135791"/>
                  <a:pt x="8751" y="135791"/>
                </a:cubicBezTo>
                <a:lnTo>
                  <a:pt x="233565" y="135791"/>
                </a:lnTo>
                <a:cubicBezTo>
                  <a:pt x="238399" y="135791"/>
                  <a:pt x="242316" y="132493"/>
                  <a:pt x="242316" y="128433"/>
                </a:cubicBezTo>
                <a:lnTo>
                  <a:pt x="242316" y="7359"/>
                </a:lnTo>
                <a:cubicBezTo>
                  <a:pt x="242328" y="3299"/>
                  <a:pt x="238399" y="1"/>
                  <a:pt x="23356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02" name="Google Shape;1102;p6"/>
          <p:cNvSpPr txBox="1">
            <a:spLocks noGrp="1"/>
          </p:cNvSpPr>
          <p:nvPr>
            <p:ph type="title"/>
          </p:nvPr>
        </p:nvSpPr>
        <p:spPr>
          <a:xfrm>
            <a:off x="1014364" y="628053"/>
            <a:ext cx="10976000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67263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3"/>
        </a:solidFill>
        <a:effectLst/>
      </p:bgPr>
    </p:bg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7"/>
          <p:cNvGrpSpPr/>
          <p:nvPr/>
        </p:nvGrpSpPr>
        <p:grpSpPr>
          <a:xfrm>
            <a:off x="4457065" y="1"/>
            <a:ext cx="9283736" cy="9801692"/>
            <a:chOff x="3121273" y="0"/>
            <a:chExt cx="6527627" cy="5168861"/>
          </a:xfrm>
        </p:grpSpPr>
        <p:sp>
          <p:nvSpPr>
            <p:cNvPr id="1105" name="Google Shape;1105;p7"/>
            <p:cNvSpPr/>
            <p:nvPr/>
          </p:nvSpPr>
          <p:spPr>
            <a:xfrm>
              <a:off x="3121273" y="0"/>
              <a:ext cx="5604150" cy="5168861"/>
            </a:xfrm>
            <a:custGeom>
              <a:avLst/>
              <a:gdLst/>
              <a:ahLst/>
              <a:cxnLst/>
              <a:rect l="l" t="t" r="r" b="b"/>
              <a:pathLst>
                <a:path w="174952" h="161426" extrusionOk="0">
                  <a:moveTo>
                    <a:pt x="97763" y="1"/>
                  </a:moveTo>
                  <a:cubicBezTo>
                    <a:pt x="98549" y="2846"/>
                    <a:pt x="99037" y="5763"/>
                    <a:pt x="99228" y="8704"/>
                  </a:cubicBezTo>
                  <a:cubicBezTo>
                    <a:pt x="99739" y="17062"/>
                    <a:pt x="97704" y="25421"/>
                    <a:pt x="94155" y="33172"/>
                  </a:cubicBezTo>
                  <a:cubicBezTo>
                    <a:pt x="86321" y="50257"/>
                    <a:pt x="72272" y="64830"/>
                    <a:pt x="58163" y="78451"/>
                  </a:cubicBezTo>
                  <a:cubicBezTo>
                    <a:pt x="43721" y="92405"/>
                    <a:pt x="28302" y="105752"/>
                    <a:pt x="15205" y="120670"/>
                  </a:cubicBezTo>
                  <a:cubicBezTo>
                    <a:pt x="8252" y="128600"/>
                    <a:pt x="1382" y="137780"/>
                    <a:pt x="453" y="147888"/>
                  </a:cubicBezTo>
                  <a:cubicBezTo>
                    <a:pt x="1" y="152734"/>
                    <a:pt x="1156" y="157258"/>
                    <a:pt x="3382" y="161425"/>
                  </a:cubicBezTo>
                  <a:lnTo>
                    <a:pt x="28385" y="161425"/>
                  </a:lnTo>
                  <a:cubicBezTo>
                    <a:pt x="29433" y="154282"/>
                    <a:pt x="31576" y="147257"/>
                    <a:pt x="35231" y="140494"/>
                  </a:cubicBezTo>
                  <a:cubicBezTo>
                    <a:pt x="38827" y="133874"/>
                    <a:pt x="43673" y="127505"/>
                    <a:pt x="49650" y="122230"/>
                  </a:cubicBezTo>
                  <a:cubicBezTo>
                    <a:pt x="54948" y="117551"/>
                    <a:pt x="61890" y="113241"/>
                    <a:pt x="69831" y="113050"/>
                  </a:cubicBezTo>
                  <a:cubicBezTo>
                    <a:pt x="69992" y="113047"/>
                    <a:pt x="70152" y="113045"/>
                    <a:pt x="70313" y="113045"/>
                  </a:cubicBezTo>
                  <a:cubicBezTo>
                    <a:pt x="77634" y="113045"/>
                    <a:pt x="84758" y="117000"/>
                    <a:pt x="88393" y="122290"/>
                  </a:cubicBezTo>
                  <a:cubicBezTo>
                    <a:pt x="91941" y="127457"/>
                    <a:pt x="92417" y="133755"/>
                    <a:pt x="91929" y="139577"/>
                  </a:cubicBezTo>
                  <a:cubicBezTo>
                    <a:pt x="91310" y="146983"/>
                    <a:pt x="89202" y="154186"/>
                    <a:pt x="87369" y="161425"/>
                  </a:cubicBezTo>
                  <a:lnTo>
                    <a:pt x="104835" y="161425"/>
                  </a:lnTo>
                  <a:cubicBezTo>
                    <a:pt x="106109" y="160306"/>
                    <a:pt x="107300" y="159092"/>
                    <a:pt x="108419" y="157806"/>
                  </a:cubicBezTo>
                  <a:cubicBezTo>
                    <a:pt x="112979" y="152496"/>
                    <a:pt x="114932" y="146304"/>
                    <a:pt x="114789" y="139780"/>
                  </a:cubicBezTo>
                  <a:cubicBezTo>
                    <a:pt x="114634" y="132577"/>
                    <a:pt x="112551" y="125350"/>
                    <a:pt x="110765" y="118337"/>
                  </a:cubicBezTo>
                  <a:cubicBezTo>
                    <a:pt x="107050" y="103716"/>
                    <a:pt x="102287" y="88559"/>
                    <a:pt x="104776" y="73498"/>
                  </a:cubicBezTo>
                  <a:cubicBezTo>
                    <a:pt x="105693" y="67914"/>
                    <a:pt x="107610" y="62413"/>
                    <a:pt x="111050" y="57555"/>
                  </a:cubicBezTo>
                  <a:cubicBezTo>
                    <a:pt x="114456" y="52733"/>
                    <a:pt x="119254" y="48769"/>
                    <a:pt x="124743" y="45649"/>
                  </a:cubicBezTo>
                  <a:cubicBezTo>
                    <a:pt x="136899" y="38732"/>
                    <a:pt x="151675" y="35184"/>
                    <a:pt x="162712" y="26826"/>
                  </a:cubicBezTo>
                  <a:cubicBezTo>
                    <a:pt x="168212" y="22658"/>
                    <a:pt x="172213" y="17479"/>
                    <a:pt x="173844" y="11336"/>
                  </a:cubicBezTo>
                  <a:cubicBezTo>
                    <a:pt x="174832" y="7609"/>
                    <a:pt x="174951" y="3775"/>
                    <a:pt x="1744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8281241" y="0"/>
              <a:ext cx="1367660" cy="2489523"/>
            </a:xfrm>
            <a:custGeom>
              <a:avLst/>
              <a:gdLst/>
              <a:ahLst/>
              <a:cxnLst/>
              <a:rect l="l" t="t" r="r" b="b"/>
              <a:pathLst>
                <a:path w="42696" h="77749" extrusionOk="0">
                  <a:moveTo>
                    <a:pt x="26575" y="1"/>
                  </a:moveTo>
                  <a:cubicBezTo>
                    <a:pt x="26646" y="2180"/>
                    <a:pt x="26492" y="4370"/>
                    <a:pt x="26134" y="6525"/>
                  </a:cubicBezTo>
                  <a:cubicBezTo>
                    <a:pt x="23956" y="19360"/>
                    <a:pt x="12871" y="28742"/>
                    <a:pt x="5179" y="39363"/>
                  </a:cubicBezTo>
                  <a:cubicBezTo>
                    <a:pt x="3072" y="42280"/>
                    <a:pt x="822" y="45387"/>
                    <a:pt x="381" y="48864"/>
                  </a:cubicBezTo>
                  <a:cubicBezTo>
                    <a:pt x="0" y="51900"/>
                    <a:pt x="1084" y="54781"/>
                    <a:pt x="3012" y="57317"/>
                  </a:cubicBezTo>
                  <a:cubicBezTo>
                    <a:pt x="5227" y="60211"/>
                    <a:pt x="8382" y="62592"/>
                    <a:pt x="11621" y="64628"/>
                  </a:cubicBezTo>
                  <a:cubicBezTo>
                    <a:pt x="15324" y="66985"/>
                    <a:pt x="19169" y="69128"/>
                    <a:pt x="23134" y="71033"/>
                  </a:cubicBezTo>
                  <a:cubicBezTo>
                    <a:pt x="29373" y="73998"/>
                    <a:pt x="35945" y="76248"/>
                    <a:pt x="42696" y="77748"/>
                  </a:cubicBezTo>
                  <a:lnTo>
                    <a:pt x="426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1107" name="Google Shape;1107;p7"/>
          <p:cNvSpPr/>
          <p:nvPr/>
        </p:nvSpPr>
        <p:spPr>
          <a:xfrm>
            <a:off x="9821690" y="4809339"/>
            <a:ext cx="4081260" cy="4992083"/>
          </a:xfrm>
          <a:custGeom>
            <a:avLst/>
            <a:gdLst/>
            <a:ahLst/>
            <a:cxnLst/>
            <a:rect l="l" t="t" r="r" b="b"/>
            <a:pathLst>
              <a:path w="70188" h="64389" extrusionOk="0">
                <a:moveTo>
                  <a:pt x="18568" y="0"/>
                </a:moveTo>
                <a:cubicBezTo>
                  <a:pt x="14432" y="0"/>
                  <a:pt x="10298" y="719"/>
                  <a:pt x="7037" y="2857"/>
                </a:cubicBezTo>
                <a:cubicBezTo>
                  <a:pt x="275" y="7286"/>
                  <a:pt x="1" y="15990"/>
                  <a:pt x="1013" y="22526"/>
                </a:cubicBezTo>
                <a:cubicBezTo>
                  <a:pt x="2358" y="31218"/>
                  <a:pt x="6120" y="39552"/>
                  <a:pt x="6490" y="48363"/>
                </a:cubicBezTo>
                <a:cubicBezTo>
                  <a:pt x="6680" y="52804"/>
                  <a:pt x="5882" y="57257"/>
                  <a:pt x="3834" y="61352"/>
                </a:cubicBezTo>
                <a:cubicBezTo>
                  <a:pt x="3311" y="62400"/>
                  <a:pt x="2727" y="63412"/>
                  <a:pt x="2084" y="64388"/>
                </a:cubicBezTo>
                <a:lnTo>
                  <a:pt x="70188" y="64388"/>
                </a:lnTo>
                <a:lnTo>
                  <a:pt x="70188" y="24252"/>
                </a:lnTo>
                <a:cubicBezTo>
                  <a:pt x="68390" y="22014"/>
                  <a:pt x="66414" y="19931"/>
                  <a:pt x="64283" y="18002"/>
                </a:cubicBezTo>
                <a:cubicBezTo>
                  <a:pt x="59294" y="13513"/>
                  <a:pt x="53424" y="10060"/>
                  <a:pt x="47007" y="7179"/>
                </a:cubicBezTo>
                <a:cubicBezTo>
                  <a:pt x="40256" y="4155"/>
                  <a:pt x="33005" y="1726"/>
                  <a:pt x="25480" y="571"/>
                </a:cubicBezTo>
                <a:cubicBezTo>
                  <a:pt x="23284" y="234"/>
                  <a:pt x="20926" y="0"/>
                  <a:pt x="1856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08" name="Google Shape;1108;p7"/>
          <p:cNvSpPr txBox="1">
            <a:spLocks noGrp="1"/>
          </p:cNvSpPr>
          <p:nvPr>
            <p:ph type="title"/>
          </p:nvPr>
        </p:nvSpPr>
        <p:spPr>
          <a:xfrm>
            <a:off x="1179449" y="1053582"/>
            <a:ext cx="3993600" cy="14330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9pPr>
          </a:lstStyle>
          <a:p>
            <a:endParaRPr/>
          </a:p>
        </p:txBody>
      </p:sp>
      <p:sp>
        <p:nvSpPr>
          <p:cNvPr id="1109" name="Google Shape;1109;p7"/>
          <p:cNvSpPr txBox="1">
            <a:spLocks noGrp="1"/>
          </p:cNvSpPr>
          <p:nvPr>
            <p:ph type="body" idx="1"/>
          </p:nvPr>
        </p:nvSpPr>
        <p:spPr>
          <a:xfrm>
            <a:off x="1179449" y="2635094"/>
            <a:ext cx="3993600" cy="6029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lvl="0" indent="-4334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1pPr>
            <a:lvl2pPr marL="1300460" lvl="1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2pPr>
            <a:lvl3pPr marL="1950690" lvl="2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3pPr>
            <a:lvl4pPr marL="2600919" lvl="3" indent="-4334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4pPr>
            <a:lvl5pPr marL="3251149" lvl="4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5pPr>
            <a:lvl6pPr marL="3901379" lvl="5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6pPr>
            <a:lvl7pPr marL="4551609" lvl="6" indent="-4334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7pPr>
            <a:lvl8pPr marL="5201839" lvl="7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8pPr>
            <a:lvl9pPr marL="5852069" lvl="8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7102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8"/>
          <p:cNvSpPr txBox="1">
            <a:spLocks noGrp="1"/>
          </p:cNvSpPr>
          <p:nvPr>
            <p:ph type="title"/>
          </p:nvPr>
        </p:nvSpPr>
        <p:spPr>
          <a:xfrm>
            <a:off x="1974187" y="2241090"/>
            <a:ext cx="9056427" cy="49823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9pPr>
          </a:lstStyle>
          <a:p>
            <a:endParaRPr/>
          </a:p>
        </p:txBody>
      </p:sp>
      <p:sp>
        <p:nvSpPr>
          <p:cNvPr id="1112" name="Google Shape;1112;p8"/>
          <p:cNvSpPr/>
          <p:nvPr/>
        </p:nvSpPr>
        <p:spPr>
          <a:xfrm>
            <a:off x="-19263" y="-111861"/>
            <a:ext cx="13043325" cy="9837223"/>
          </a:xfrm>
          <a:custGeom>
            <a:avLst/>
            <a:gdLst/>
            <a:ahLst/>
            <a:cxnLst/>
            <a:rect l="l" t="t" r="r" b="b"/>
            <a:pathLst>
              <a:path w="285215" h="161331" extrusionOk="0">
                <a:moveTo>
                  <a:pt x="1" y="1"/>
                </a:moveTo>
                <a:lnTo>
                  <a:pt x="1" y="161163"/>
                </a:lnTo>
                <a:lnTo>
                  <a:pt x="284108" y="161330"/>
                </a:lnTo>
                <a:lnTo>
                  <a:pt x="285215" y="1799"/>
                </a:lnTo>
                <a:lnTo>
                  <a:pt x="242091" y="2430"/>
                </a:lnTo>
                <a:cubicBezTo>
                  <a:pt x="234625" y="3668"/>
                  <a:pt x="227386" y="6144"/>
                  <a:pt x="222338" y="10228"/>
                </a:cubicBezTo>
                <a:cubicBezTo>
                  <a:pt x="217290" y="14312"/>
                  <a:pt x="214766" y="20170"/>
                  <a:pt x="216992" y="25361"/>
                </a:cubicBezTo>
                <a:cubicBezTo>
                  <a:pt x="221112" y="34981"/>
                  <a:pt x="238269" y="38434"/>
                  <a:pt x="245877" y="46923"/>
                </a:cubicBezTo>
                <a:cubicBezTo>
                  <a:pt x="246865" y="48030"/>
                  <a:pt x="247698" y="49293"/>
                  <a:pt x="247496" y="50590"/>
                </a:cubicBezTo>
                <a:cubicBezTo>
                  <a:pt x="247210" y="52352"/>
                  <a:pt x="245127" y="53650"/>
                  <a:pt x="243496" y="55008"/>
                </a:cubicBezTo>
                <a:cubicBezTo>
                  <a:pt x="237209" y="60246"/>
                  <a:pt x="237007" y="67997"/>
                  <a:pt x="239507" y="74653"/>
                </a:cubicBezTo>
                <a:cubicBezTo>
                  <a:pt x="242007" y="81308"/>
                  <a:pt x="246805" y="87404"/>
                  <a:pt x="249651" y="94000"/>
                </a:cubicBezTo>
                <a:cubicBezTo>
                  <a:pt x="250651" y="96322"/>
                  <a:pt x="251401" y="98858"/>
                  <a:pt x="250211" y="101144"/>
                </a:cubicBezTo>
                <a:cubicBezTo>
                  <a:pt x="247889" y="105597"/>
                  <a:pt x="239507" y="106978"/>
                  <a:pt x="236268" y="111133"/>
                </a:cubicBezTo>
                <a:cubicBezTo>
                  <a:pt x="231244" y="117539"/>
                  <a:pt x="240543" y="127516"/>
                  <a:pt x="232077" y="132077"/>
                </a:cubicBezTo>
                <a:cubicBezTo>
                  <a:pt x="230958" y="132672"/>
                  <a:pt x="229660" y="133077"/>
                  <a:pt x="228315" y="133339"/>
                </a:cubicBezTo>
                <a:cubicBezTo>
                  <a:pt x="223493" y="134279"/>
                  <a:pt x="218433" y="133946"/>
                  <a:pt x="213516" y="134493"/>
                </a:cubicBezTo>
                <a:cubicBezTo>
                  <a:pt x="209110" y="134982"/>
                  <a:pt x="204514" y="136375"/>
                  <a:pt x="202455" y="139185"/>
                </a:cubicBezTo>
                <a:cubicBezTo>
                  <a:pt x="200526" y="141780"/>
                  <a:pt x="200764" y="145507"/>
                  <a:pt x="195299" y="145959"/>
                </a:cubicBezTo>
                <a:cubicBezTo>
                  <a:pt x="195002" y="145981"/>
                  <a:pt x="194706" y="145992"/>
                  <a:pt x="194410" y="145992"/>
                </a:cubicBezTo>
                <a:cubicBezTo>
                  <a:pt x="192615" y="145992"/>
                  <a:pt x="190842" y="145590"/>
                  <a:pt x="189227" y="144792"/>
                </a:cubicBezTo>
                <a:cubicBezTo>
                  <a:pt x="185660" y="143039"/>
                  <a:pt x="181722" y="142366"/>
                  <a:pt x="177685" y="142366"/>
                </a:cubicBezTo>
                <a:cubicBezTo>
                  <a:pt x="172235" y="142366"/>
                  <a:pt x="166605" y="143592"/>
                  <a:pt x="161461" y="145042"/>
                </a:cubicBezTo>
                <a:cubicBezTo>
                  <a:pt x="157281" y="146216"/>
                  <a:pt x="153014" y="147563"/>
                  <a:pt x="148545" y="147563"/>
                </a:cubicBezTo>
                <a:cubicBezTo>
                  <a:pt x="148342" y="147563"/>
                  <a:pt x="148139" y="147560"/>
                  <a:pt x="147936" y="147555"/>
                </a:cubicBezTo>
                <a:cubicBezTo>
                  <a:pt x="144007" y="147459"/>
                  <a:pt x="140316" y="146281"/>
                  <a:pt x="136518" y="145531"/>
                </a:cubicBezTo>
                <a:cubicBezTo>
                  <a:pt x="133107" y="144847"/>
                  <a:pt x="129564" y="144507"/>
                  <a:pt x="126021" y="144507"/>
                </a:cubicBezTo>
                <a:cubicBezTo>
                  <a:pt x="121166" y="144507"/>
                  <a:pt x="116310" y="145145"/>
                  <a:pt x="111789" y="146412"/>
                </a:cubicBezTo>
                <a:cubicBezTo>
                  <a:pt x="107297" y="147671"/>
                  <a:pt x="102814" y="149551"/>
                  <a:pt x="98093" y="149551"/>
                </a:cubicBezTo>
                <a:cubicBezTo>
                  <a:pt x="97546" y="149551"/>
                  <a:pt x="96995" y="149526"/>
                  <a:pt x="96441" y="149472"/>
                </a:cubicBezTo>
                <a:cubicBezTo>
                  <a:pt x="90417" y="148876"/>
                  <a:pt x="86250" y="145078"/>
                  <a:pt x="81344" y="142530"/>
                </a:cubicBezTo>
                <a:cubicBezTo>
                  <a:pt x="76517" y="140035"/>
                  <a:pt x="70556" y="138681"/>
                  <a:pt x="64594" y="138681"/>
                </a:cubicBezTo>
                <a:cubicBezTo>
                  <a:pt x="63616" y="138681"/>
                  <a:pt x="62637" y="138718"/>
                  <a:pt x="61663" y="138792"/>
                </a:cubicBezTo>
                <a:cubicBezTo>
                  <a:pt x="57425" y="139113"/>
                  <a:pt x="53317" y="140113"/>
                  <a:pt x="49066" y="140268"/>
                </a:cubicBezTo>
                <a:cubicBezTo>
                  <a:pt x="48765" y="140279"/>
                  <a:pt x="48462" y="140285"/>
                  <a:pt x="48157" y="140285"/>
                </a:cubicBezTo>
                <a:cubicBezTo>
                  <a:pt x="44157" y="140285"/>
                  <a:pt x="39919" y="139324"/>
                  <a:pt x="37839" y="136934"/>
                </a:cubicBezTo>
                <a:cubicBezTo>
                  <a:pt x="36482" y="135351"/>
                  <a:pt x="36255" y="133422"/>
                  <a:pt x="36351" y="131576"/>
                </a:cubicBezTo>
                <a:cubicBezTo>
                  <a:pt x="36815" y="123171"/>
                  <a:pt x="42804" y="113896"/>
                  <a:pt x="36101" y="106954"/>
                </a:cubicBezTo>
                <a:cubicBezTo>
                  <a:pt x="32933" y="103668"/>
                  <a:pt x="27397" y="101692"/>
                  <a:pt x="24849" y="98156"/>
                </a:cubicBezTo>
                <a:cubicBezTo>
                  <a:pt x="21099" y="92929"/>
                  <a:pt x="25302" y="86583"/>
                  <a:pt x="30576" y="82082"/>
                </a:cubicBezTo>
                <a:cubicBezTo>
                  <a:pt x="35851" y="77570"/>
                  <a:pt x="42518" y="73474"/>
                  <a:pt x="44661" y="67819"/>
                </a:cubicBezTo>
                <a:cubicBezTo>
                  <a:pt x="46292" y="63461"/>
                  <a:pt x="44971" y="59091"/>
                  <a:pt x="42363" y="54924"/>
                </a:cubicBezTo>
                <a:cubicBezTo>
                  <a:pt x="38922" y="49412"/>
                  <a:pt x="42637" y="42994"/>
                  <a:pt x="50519" y="40732"/>
                </a:cubicBezTo>
                <a:cubicBezTo>
                  <a:pt x="58330" y="38505"/>
                  <a:pt x="65521" y="35803"/>
                  <a:pt x="69533" y="30731"/>
                </a:cubicBezTo>
                <a:cubicBezTo>
                  <a:pt x="73355" y="25885"/>
                  <a:pt x="73141" y="19860"/>
                  <a:pt x="70748" y="14586"/>
                </a:cubicBezTo>
                <a:cubicBezTo>
                  <a:pt x="68355" y="9323"/>
                  <a:pt x="63985" y="4620"/>
                  <a:pt x="5967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5694620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9"/>
          <p:cNvSpPr/>
          <p:nvPr/>
        </p:nvSpPr>
        <p:spPr>
          <a:xfrm>
            <a:off x="6502400" y="-237"/>
            <a:ext cx="6502400" cy="975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1115" name="Google Shape;1115;p9"/>
          <p:cNvGrpSpPr/>
          <p:nvPr/>
        </p:nvGrpSpPr>
        <p:grpSpPr>
          <a:xfrm>
            <a:off x="-67947" y="-724526"/>
            <a:ext cx="5986500" cy="10654035"/>
            <a:chOff x="-57460" y="-382070"/>
            <a:chExt cx="5067732" cy="5618339"/>
          </a:xfrm>
        </p:grpSpPr>
        <p:sp>
          <p:nvSpPr>
            <p:cNvPr id="1116" name="Google Shape;1116;p9"/>
            <p:cNvSpPr/>
            <p:nvPr/>
          </p:nvSpPr>
          <p:spPr>
            <a:xfrm>
              <a:off x="-57460" y="2994031"/>
              <a:ext cx="1378339" cy="2242239"/>
            </a:xfrm>
            <a:custGeom>
              <a:avLst/>
              <a:gdLst/>
              <a:ahLst/>
              <a:cxnLst/>
              <a:rect l="l" t="t" r="r" b="b"/>
              <a:pathLst>
                <a:path w="41280" h="67153" extrusionOk="0">
                  <a:moveTo>
                    <a:pt x="1" y="1"/>
                  </a:moveTo>
                  <a:lnTo>
                    <a:pt x="1" y="63306"/>
                  </a:lnTo>
                  <a:cubicBezTo>
                    <a:pt x="1" y="65426"/>
                    <a:pt x="1882" y="67152"/>
                    <a:pt x="4204" y="67152"/>
                  </a:cubicBezTo>
                  <a:lnTo>
                    <a:pt x="41280" y="67152"/>
                  </a:lnTo>
                  <a:cubicBezTo>
                    <a:pt x="32064" y="58079"/>
                    <a:pt x="26516" y="46340"/>
                    <a:pt x="21313" y="34862"/>
                  </a:cubicBezTo>
                  <a:cubicBezTo>
                    <a:pt x="15812" y="22694"/>
                    <a:pt x="10264" y="10181"/>
                    <a:pt x="525" y="501"/>
                  </a:cubicBezTo>
                  <a:cubicBezTo>
                    <a:pt x="346" y="334"/>
                    <a:pt x="179" y="16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17" name="Google Shape;1117;p9"/>
            <p:cNvSpPr/>
            <p:nvPr/>
          </p:nvSpPr>
          <p:spPr>
            <a:xfrm>
              <a:off x="593390" y="-382070"/>
              <a:ext cx="4416882" cy="1089162"/>
            </a:xfrm>
            <a:custGeom>
              <a:avLst/>
              <a:gdLst/>
              <a:ahLst/>
              <a:cxnLst/>
              <a:rect l="l" t="t" r="r" b="b"/>
              <a:pathLst>
                <a:path w="138006" h="34031" extrusionOk="0">
                  <a:moveTo>
                    <a:pt x="1" y="0"/>
                  </a:moveTo>
                  <a:cubicBezTo>
                    <a:pt x="644" y="357"/>
                    <a:pt x="1275" y="726"/>
                    <a:pt x="1894" y="1107"/>
                  </a:cubicBezTo>
                  <a:cubicBezTo>
                    <a:pt x="11419" y="6977"/>
                    <a:pt x="19051" y="15466"/>
                    <a:pt x="28254" y="21800"/>
                  </a:cubicBezTo>
                  <a:cubicBezTo>
                    <a:pt x="39998" y="29893"/>
                    <a:pt x="54265" y="34030"/>
                    <a:pt x="68510" y="34030"/>
                  </a:cubicBezTo>
                  <a:cubicBezTo>
                    <a:pt x="79163" y="34030"/>
                    <a:pt x="89804" y="31717"/>
                    <a:pt x="99370" y="27015"/>
                  </a:cubicBezTo>
                  <a:cubicBezTo>
                    <a:pt x="111515" y="21038"/>
                    <a:pt x="121659" y="11728"/>
                    <a:pt x="133005" y="4370"/>
                  </a:cubicBezTo>
                  <a:cubicBezTo>
                    <a:pt x="134625" y="3322"/>
                    <a:pt x="136291" y="2310"/>
                    <a:pt x="138006" y="1357"/>
                  </a:cubicBezTo>
                  <a:cubicBezTo>
                    <a:pt x="137280" y="500"/>
                    <a:pt x="136220" y="0"/>
                    <a:pt x="135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118" name="Google Shape;1118;p9"/>
          <p:cNvGrpSpPr/>
          <p:nvPr/>
        </p:nvGrpSpPr>
        <p:grpSpPr>
          <a:xfrm>
            <a:off x="6502230" y="-291033"/>
            <a:ext cx="6869528" cy="10220466"/>
            <a:chOff x="5728550" y="-153476"/>
            <a:chExt cx="3608350" cy="5389699"/>
          </a:xfrm>
        </p:grpSpPr>
        <p:sp>
          <p:nvSpPr>
            <p:cNvPr id="1119" name="Google Shape;1119;p9"/>
            <p:cNvSpPr/>
            <p:nvPr/>
          </p:nvSpPr>
          <p:spPr>
            <a:xfrm>
              <a:off x="5728565" y="3489773"/>
              <a:ext cx="3608335" cy="1746449"/>
            </a:xfrm>
            <a:custGeom>
              <a:avLst/>
              <a:gdLst/>
              <a:ahLst/>
              <a:cxnLst/>
              <a:rect l="l" t="t" r="r" b="b"/>
              <a:pathLst>
                <a:path w="106716" h="51651" extrusionOk="0">
                  <a:moveTo>
                    <a:pt x="106716" y="1"/>
                  </a:moveTo>
                  <a:cubicBezTo>
                    <a:pt x="106037" y="322"/>
                    <a:pt x="105359" y="644"/>
                    <a:pt x="104692" y="977"/>
                  </a:cubicBezTo>
                  <a:cubicBezTo>
                    <a:pt x="94595" y="6109"/>
                    <a:pt x="86535" y="13336"/>
                    <a:pt x="78058" y="20051"/>
                  </a:cubicBezTo>
                  <a:cubicBezTo>
                    <a:pt x="71890" y="24921"/>
                    <a:pt x="65246" y="29659"/>
                    <a:pt x="57162" y="32231"/>
                  </a:cubicBezTo>
                  <a:cubicBezTo>
                    <a:pt x="52462" y="33729"/>
                    <a:pt x="47433" y="34422"/>
                    <a:pt x="42376" y="34422"/>
                  </a:cubicBezTo>
                  <a:cubicBezTo>
                    <a:pt x="36378" y="34422"/>
                    <a:pt x="30340" y="33447"/>
                    <a:pt x="24765" y="31683"/>
                  </a:cubicBezTo>
                  <a:cubicBezTo>
                    <a:pt x="15157" y="28635"/>
                    <a:pt x="6846" y="23409"/>
                    <a:pt x="0" y="17253"/>
                  </a:cubicBezTo>
                  <a:lnTo>
                    <a:pt x="0" y="48304"/>
                  </a:lnTo>
                  <a:cubicBezTo>
                    <a:pt x="0" y="50150"/>
                    <a:pt x="1893" y="51650"/>
                    <a:pt x="4227" y="51650"/>
                  </a:cubicBezTo>
                  <a:lnTo>
                    <a:pt x="102489" y="51650"/>
                  </a:lnTo>
                  <a:cubicBezTo>
                    <a:pt x="104823" y="51650"/>
                    <a:pt x="106716" y="50150"/>
                    <a:pt x="106716" y="48304"/>
                  </a:cubicBezTo>
                  <a:lnTo>
                    <a:pt x="1067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20" name="Google Shape;1120;p9"/>
            <p:cNvSpPr/>
            <p:nvPr/>
          </p:nvSpPr>
          <p:spPr>
            <a:xfrm>
              <a:off x="5728550" y="-153476"/>
              <a:ext cx="2885795" cy="940815"/>
            </a:xfrm>
            <a:custGeom>
              <a:avLst/>
              <a:gdLst/>
              <a:ahLst/>
              <a:cxnLst/>
              <a:rect l="l" t="t" r="r" b="b"/>
              <a:pathLst>
                <a:path w="90167" h="23383" extrusionOk="0">
                  <a:moveTo>
                    <a:pt x="4263" y="0"/>
                  </a:moveTo>
                  <a:cubicBezTo>
                    <a:pt x="1905" y="0"/>
                    <a:pt x="0" y="1500"/>
                    <a:pt x="0" y="3346"/>
                  </a:cubicBezTo>
                  <a:lnTo>
                    <a:pt x="0" y="18193"/>
                  </a:lnTo>
                  <a:cubicBezTo>
                    <a:pt x="1322" y="18812"/>
                    <a:pt x="2679" y="19348"/>
                    <a:pt x="4060" y="19812"/>
                  </a:cubicBezTo>
                  <a:cubicBezTo>
                    <a:pt x="9299" y="21562"/>
                    <a:pt x="14978" y="22336"/>
                    <a:pt x="20646" y="22836"/>
                  </a:cubicBezTo>
                  <a:cubicBezTo>
                    <a:pt x="24602" y="23183"/>
                    <a:pt x="28627" y="23383"/>
                    <a:pt x="32650" y="23383"/>
                  </a:cubicBezTo>
                  <a:cubicBezTo>
                    <a:pt x="45068" y="23383"/>
                    <a:pt x="57456" y="21478"/>
                    <a:pt x="67663" y="16109"/>
                  </a:cubicBezTo>
                  <a:cubicBezTo>
                    <a:pt x="75688" y="11882"/>
                    <a:pt x="81796" y="5822"/>
                    <a:pt x="89023" y="774"/>
                  </a:cubicBezTo>
                  <a:cubicBezTo>
                    <a:pt x="89392" y="512"/>
                    <a:pt x="89773" y="262"/>
                    <a:pt x="90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1121" name="Google Shape;1121;p9"/>
          <p:cNvSpPr txBox="1">
            <a:spLocks noGrp="1"/>
          </p:cNvSpPr>
          <p:nvPr>
            <p:ph type="title"/>
          </p:nvPr>
        </p:nvSpPr>
        <p:spPr>
          <a:xfrm>
            <a:off x="1042844" y="2338465"/>
            <a:ext cx="4422827" cy="28108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9pPr>
          </a:lstStyle>
          <a:p>
            <a:endParaRPr/>
          </a:p>
        </p:txBody>
      </p:sp>
      <p:sp>
        <p:nvSpPr>
          <p:cNvPr id="1122" name="Google Shape;1122;p9"/>
          <p:cNvSpPr txBox="1">
            <a:spLocks noGrp="1"/>
          </p:cNvSpPr>
          <p:nvPr>
            <p:ph type="subTitle" idx="1"/>
          </p:nvPr>
        </p:nvSpPr>
        <p:spPr>
          <a:xfrm>
            <a:off x="1042844" y="5315461"/>
            <a:ext cx="4422827" cy="23421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1123" name="Google Shape;1123;p9"/>
          <p:cNvSpPr txBox="1">
            <a:spLocks noGrp="1"/>
          </p:cNvSpPr>
          <p:nvPr>
            <p:ph type="body" idx="2"/>
          </p:nvPr>
        </p:nvSpPr>
        <p:spPr>
          <a:xfrm>
            <a:off x="7532978" y="1373061"/>
            <a:ext cx="4441173" cy="70070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50230" lvl="0" indent="-451549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300460" lvl="1" indent="-451549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950690" lvl="2" indent="-451549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600919" lvl="3" indent="-451549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251149" lvl="4" indent="-451549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901379" lvl="5" indent="-451549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551609" lvl="6" indent="-451549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5201839" lvl="7" indent="-451549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852069" lvl="8" indent="-451549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14644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0"/>
          <p:cNvSpPr txBox="1">
            <a:spLocks noGrp="1"/>
          </p:cNvSpPr>
          <p:nvPr>
            <p:ph type="body" idx="1"/>
          </p:nvPr>
        </p:nvSpPr>
        <p:spPr>
          <a:xfrm>
            <a:off x="1349547" y="7564373"/>
            <a:ext cx="8091733" cy="11474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50230" lvl="0" indent="-32511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1126" name="Google Shape;1126;p10"/>
          <p:cNvSpPr/>
          <p:nvPr/>
        </p:nvSpPr>
        <p:spPr>
          <a:xfrm flipH="1">
            <a:off x="10124195" y="6177270"/>
            <a:ext cx="1502343" cy="1988445"/>
          </a:xfrm>
          <a:custGeom>
            <a:avLst/>
            <a:gdLst/>
            <a:ahLst/>
            <a:cxnLst/>
            <a:rect l="l" t="t" r="r" b="b"/>
            <a:pathLst>
              <a:path w="32613" h="32374" extrusionOk="0">
                <a:moveTo>
                  <a:pt x="16312" y="1"/>
                </a:moveTo>
                <a:cubicBezTo>
                  <a:pt x="7299" y="1"/>
                  <a:pt x="1" y="7252"/>
                  <a:pt x="1" y="16181"/>
                </a:cubicBezTo>
                <a:cubicBezTo>
                  <a:pt x="1" y="25123"/>
                  <a:pt x="7299" y="32374"/>
                  <a:pt x="16312" y="32374"/>
                </a:cubicBezTo>
                <a:cubicBezTo>
                  <a:pt x="25314" y="32374"/>
                  <a:pt x="32612" y="25123"/>
                  <a:pt x="32612" y="16181"/>
                </a:cubicBezTo>
                <a:cubicBezTo>
                  <a:pt x="32612" y="7252"/>
                  <a:pt x="25314" y="1"/>
                  <a:pt x="163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27" name="Google Shape;1127;p10"/>
          <p:cNvSpPr/>
          <p:nvPr/>
        </p:nvSpPr>
        <p:spPr>
          <a:xfrm flipH="1">
            <a:off x="12256068" y="6697151"/>
            <a:ext cx="542123" cy="717295"/>
          </a:xfrm>
          <a:custGeom>
            <a:avLst/>
            <a:gdLst/>
            <a:ahLst/>
            <a:cxnLst/>
            <a:rect l="l" t="t" r="r" b="b"/>
            <a:pathLst>
              <a:path w="4645" h="4609" extrusionOk="0">
                <a:moveTo>
                  <a:pt x="2323" y="1"/>
                </a:moveTo>
                <a:cubicBezTo>
                  <a:pt x="1037" y="1"/>
                  <a:pt x="1" y="1025"/>
                  <a:pt x="1" y="2299"/>
                </a:cubicBezTo>
                <a:cubicBezTo>
                  <a:pt x="1" y="3584"/>
                  <a:pt x="1037" y="4608"/>
                  <a:pt x="2323" y="4608"/>
                </a:cubicBezTo>
                <a:cubicBezTo>
                  <a:pt x="3608" y="4608"/>
                  <a:pt x="4644" y="3584"/>
                  <a:pt x="4644" y="2299"/>
                </a:cubicBezTo>
                <a:cubicBezTo>
                  <a:pt x="4644" y="1025"/>
                  <a:pt x="3608" y="1"/>
                  <a:pt x="2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28" name="Google Shape;1128;p10"/>
          <p:cNvSpPr/>
          <p:nvPr/>
        </p:nvSpPr>
        <p:spPr>
          <a:xfrm flipH="1">
            <a:off x="248839" y="2647169"/>
            <a:ext cx="213929" cy="283826"/>
          </a:xfrm>
          <a:custGeom>
            <a:avLst/>
            <a:gdLst/>
            <a:ahLst/>
            <a:cxnLst/>
            <a:rect l="l" t="t" r="r" b="b"/>
            <a:pathLst>
              <a:path w="4644" h="4621" extrusionOk="0">
                <a:moveTo>
                  <a:pt x="2322" y="1"/>
                </a:moveTo>
                <a:cubicBezTo>
                  <a:pt x="1036" y="1"/>
                  <a:pt x="0" y="1036"/>
                  <a:pt x="0" y="2310"/>
                </a:cubicBezTo>
                <a:cubicBezTo>
                  <a:pt x="0" y="3584"/>
                  <a:pt x="1036" y="4620"/>
                  <a:pt x="2322" y="4620"/>
                </a:cubicBezTo>
                <a:cubicBezTo>
                  <a:pt x="3608" y="4620"/>
                  <a:pt x="4644" y="3584"/>
                  <a:pt x="4644" y="2310"/>
                </a:cubicBezTo>
                <a:cubicBezTo>
                  <a:pt x="4644" y="1036"/>
                  <a:pt x="3608" y="1"/>
                  <a:pt x="232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29" name="Google Shape;1129;p10"/>
          <p:cNvSpPr/>
          <p:nvPr/>
        </p:nvSpPr>
        <p:spPr>
          <a:xfrm flipH="1">
            <a:off x="9274799" y="9336856"/>
            <a:ext cx="107011" cy="141943"/>
          </a:xfrm>
          <a:custGeom>
            <a:avLst/>
            <a:gdLst/>
            <a:ahLst/>
            <a:cxnLst/>
            <a:rect l="l" t="t" r="r" b="b"/>
            <a:pathLst>
              <a:path w="2323" h="2311" extrusionOk="0">
                <a:moveTo>
                  <a:pt x="1156" y="1"/>
                </a:moveTo>
                <a:cubicBezTo>
                  <a:pt x="513" y="1"/>
                  <a:pt x="1" y="513"/>
                  <a:pt x="1" y="1156"/>
                </a:cubicBezTo>
                <a:cubicBezTo>
                  <a:pt x="1" y="1787"/>
                  <a:pt x="513" y="2310"/>
                  <a:pt x="1156" y="2310"/>
                </a:cubicBezTo>
                <a:cubicBezTo>
                  <a:pt x="1799" y="2310"/>
                  <a:pt x="2322" y="1787"/>
                  <a:pt x="2322" y="1156"/>
                </a:cubicBezTo>
                <a:cubicBezTo>
                  <a:pt x="2322" y="513"/>
                  <a:pt x="1799" y="1"/>
                  <a:pt x="11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30" name="Google Shape;1130;p10"/>
          <p:cNvSpPr/>
          <p:nvPr/>
        </p:nvSpPr>
        <p:spPr>
          <a:xfrm flipH="1">
            <a:off x="10873003" y="321979"/>
            <a:ext cx="107011" cy="141943"/>
          </a:xfrm>
          <a:custGeom>
            <a:avLst/>
            <a:gdLst/>
            <a:ahLst/>
            <a:cxnLst/>
            <a:rect l="l" t="t" r="r" b="b"/>
            <a:pathLst>
              <a:path w="2323" h="2311" extrusionOk="0">
                <a:moveTo>
                  <a:pt x="1168" y="1"/>
                </a:moveTo>
                <a:cubicBezTo>
                  <a:pt x="525" y="1"/>
                  <a:pt x="1" y="513"/>
                  <a:pt x="1" y="1156"/>
                </a:cubicBezTo>
                <a:cubicBezTo>
                  <a:pt x="1" y="1787"/>
                  <a:pt x="525" y="2310"/>
                  <a:pt x="1168" y="2310"/>
                </a:cubicBezTo>
                <a:cubicBezTo>
                  <a:pt x="1811" y="2310"/>
                  <a:pt x="2322" y="1787"/>
                  <a:pt x="2322" y="1156"/>
                </a:cubicBezTo>
                <a:cubicBezTo>
                  <a:pt x="2322" y="513"/>
                  <a:pt x="1811" y="1"/>
                  <a:pt x="11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31" name="Google Shape;1131;p10"/>
          <p:cNvSpPr/>
          <p:nvPr/>
        </p:nvSpPr>
        <p:spPr>
          <a:xfrm flipH="1">
            <a:off x="1708104" y="9337201"/>
            <a:ext cx="107011" cy="141208"/>
          </a:xfrm>
          <a:custGeom>
            <a:avLst/>
            <a:gdLst/>
            <a:ahLst/>
            <a:cxnLst/>
            <a:rect l="l" t="t" r="r" b="b"/>
            <a:pathLst>
              <a:path w="2323" h="2299" extrusionOk="0">
                <a:moveTo>
                  <a:pt x="1167" y="0"/>
                </a:moveTo>
                <a:cubicBezTo>
                  <a:pt x="524" y="0"/>
                  <a:pt x="1" y="512"/>
                  <a:pt x="1" y="1155"/>
                </a:cubicBezTo>
                <a:cubicBezTo>
                  <a:pt x="1" y="1786"/>
                  <a:pt x="524" y="2298"/>
                  <a:pt x="1167" y="2298"/>
                </a:cubicBezTo>
                <a:cubicBezTo>
                  <a:pt x="1798" y="2298"/>
                  <a:pt x="2322" y="1786"/>
                  <a:pt x="2322" y="1155"/>
                </a:cubicBezTo>
                <a:cubicBezTo>
                  <a:pt x="2322" y="512"/>
                  <a:pt x="1798" y="0"/>
                  <a:pt x="1167" y="0"/>
                </a:cubicBezTo>
                <a:close/>
              </a:path>
            </a:pathLst>
          </a:custGeom>
          <a:solidFill>
            <a:srgbClr val="DBD4AD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32" name="Google Shape;1132;p10"/>
          <p:cNvSpPr/>
          <p:nvPr/>
        </p:nvSpPr>
        <p:spPr>
          <a:xfrm flipH="1">
            <a:off x="8851345" y="6984864"/>
            <a:ext cx="107011" cy="141883"/>
          </a:xfrm>
          <a:custGeom>
            <a:avLst/>
            <a:gdLst/>
            <a:ahLst/>
            <a:cxnLst/>
            <a:rect l="l" t="t" r="r" b="b"/>
            <a:pathLst>
              <a:path w="2323" h="2310" extrusionOk="0">
                <a:moveTo>
                  <a:pt x="1168" y="0"/>
                </a:moveTo>
                <a:cubicBezTo>
                  <a:pt x="525" y="0"/>
                  <a:pt x="1" y="512"/>
                  <a:pt x="1" y="1155"/>
                </a:cubicBezTo>
                <a:cubicBezTo>
                  <a:pt x="1" y="1786"/>
                  <a:pt x="525" y="2310"/>
                  <a:pt x="1168" y="2310"/>
                </a:cubicBezTo>
                <a:cubicBezTo>
                  <a:pt x="1799" y="2310"/>
                  <a:pt x="2323" y="1786"/>
                  <a:pt x="2323" y="1155"/>
                </a:cubicBezTo>
                <a:cubicBezTo>
                  <a:pt x="2323" y="512"/>
                  <a:pt x="1799" y="0"/>
                  <a:pt x="1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33" name="Google Shape;1133;p10"/>
          <p:cNvSpPr/>
          <p:nvPr/>
        </p:nvSpPr>
        <p:spPr>
          <a:xfrm flipH="1">
            <a:off x="2137170" y="662523"/>
            <a:ext cx="107011" cy="141883"/>
          </a:xfrm>
          <a:custGeom>
            <a:avLst/>
            <a:gdLst/>
            <a:ahLst/>
            <a:cxnLst/>
            <a:rect l="l" t="t" r="r" b="b"/>
            <a:pathLst>
              <a:path w="2323" h="2310" extrusionOk="0">
                <a:moveTo>
                  <a:pt x="1168" y="0"/>
                </a:moveTo>
                <a:cubicBezTo>
                  <a:pt x="525" y="0"/>
                  <a:pt x="1" y="512"/>
                  <a:pt x="1" y="1155"/>
                </a:cubicBezTo>
                <a:cubicBezTo>
                  <a:pt x="1" y="1786"/>
                  <a:pt x="525" y="2310"/>
                  <a:pt x="1168" y="2310"/>
                </a:cubicBezTo>
                <a:cubicBezTo>
                  <a:pt x="1799" y="2310"/>
                  <a:pt x="2322" y="1786"/>
                  <a:pt x="2322" y="1155"/>
                </a:cubicBezTo>
                <a:cubicBezTo>
                  <a:pt x="2322" y="512"/>
                  <a:pt x="1799" y="0"/>
                  <a:pt x="1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34" name="Google Shape;1134;p10"/>
          <p:cNvSpPr/>
          <p:nvPr/>
        </p:nvSpPr>
        <p:spPr>
          <a:xfrm flipH="1">
            <a:off x="258500" y="1548602"/>
            <a:ext cx="107011" cy="141208"/>
          </a:xfrm>
          <a:custGeom>
            <a:avLst/>
            <a:gdLst/>
            <a:ahLst/>
            <a:cxnLst/>
            <a:rect l="l" t="t" r="r" b="b"/>
            <a:pathLst>
              <a:path w="2323" h="2299" extrusionOk="0">
                <a:moveTo>
                  <a:pt x="1156" y="1"/>
                </a:moveTo>
                <a:cubicBezTo>
                  <a:pt x="513" y="1"/>
                  <a:pt x="1" y="513"/>
                  <a:pt x="1" y="1144"/>
                </a:cubicBezTo>
                <a:cubicBezTo>
                  <a:pt x="1" y="1787"/>
                  <a:pt x="513" y="2299"/>
                  <a:pt x="1156" y="2299"/>
                </a:cubicBezTo>
                <a:cubicBezTo>
                  <a:pt x="1799" y="2299"/>
                  <a:pt x="2323" y="1787"/>
                  <a:pt x="2323" y="1144"/>
                </a:cubicBezTo>
                <a:cubicBezTo>
                  <a:pt x="2323" y="513"/>
                  <a:pt x="1799" y="1"/>
                  <a:pt x="11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35" name="Google Shape;1135;p10"/>
          <p:cNvSpPr/>
          <p:nvPr/>
        </p:nvSpPr>
        <p:spPr>
          <a:xfrm flipH="1">
            <a:off x="12603938" y="2647560"/>
            <a:ext cx="213929" cy="283090"/>
          </a:xfrm>
          <a:custGeom>
            <a:avLst/>
            <a:gdLst/>
            <a:ahLst/>
            <a:cxnLst/>
            <a:rect l="l" t="t" r="r" b="b"/>
            <a:pathLst>
              <a:path w="4644" h="4609" extrusionOk="0">
                <a:moveTo>
                  <a:pt x="2322" y="1"/>
                </a:moveTo>
                <a:cubicBezTo>
                  <a:pt x="1036" y="1"/>
                  <a:pt x="0" y="1025"/>
                  <a:pt x="0" y="2299"/>
                </a:cubicBezTo>
                <a:cubicBezTo>
                  <a:pt x="0" y="3573"/>
                  <a:pt x="1036" y="4608"/>
                  <a:pt x="2322" y="4608"/>
                </a:cubicBezTo>
                <a:cubicBezTo>
                  <a:pt x="3596" y="4608"/>
                  <a:pt x="4644" y="3573"/>
                  <a:pt x="4644" y="2299"/>
                </a:cubicBezTo>
                <a:cubicBezTo>
                  <a:pt x="4644" y="1025"/>
                  <a:pt x="3596" y="1"/>
                  <a:pt x="232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36" name="Google Shape;1136;p10"/>
          <p:cNvSpPr/>
          <p:nvPr/>
        </p:nvSpPr>
        <p:spPr>
          <a:xfrm flipH="1">
            <a:off x="12256072" y="8857615"/>
            <a:ext cx="176663" cy="234075"/>
          </a:xfrm>
          <a:custGeom>
            <a:avLst/>
            <a:gdLst/>
            <a:ahLst/>
            <a:cxnLst/>
            <a:rect l="l" t="t" r="r" b="b"/>
            <a:pathLst>
              <a:path w="3835" h="3811" extrusionOk="0">
                <a:moveTo>
                  <a:pt x="1918" y="0"/>
                </a:moveTo>
                <a:cubicBezTo>
                  <a:pt x="858" y="0"/>
                  <a:pt x="1" y="846"/>
                  <a:pt x="1" y="1905"/>
                </a:cubicBezTo>
                <a:cubicBezTo>
                  <a:pt x="1" y="2953"/>
                  <a:pt x="858" y="3810"/>
                  <a:pt x="1918" y="3810"/>
                </a:cubicBezTo>
                <a:cubicBezTo>
                  <a:pt x="2977" y="3810"/>
                  <a:pt x="3835" y="2953"/>
                  <a:pt x="3835" y="1905"/>
                </a:cubicBezTo>
                <a:cubicBezTo>
                  <a:pt x="3835" y="846"/>
                  <a:pt x="2977" y="0"/>
                  <a:pt x="19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37" name="Google Shape;1137;p10"/>
          <p:cNvSpPr/>
          <p:nvPr/>
        </p:nvSpPr>
        <p:spPr>
          <a:xfrm flipH="1">
            <a:off x="12817885" y="182401"/>
            <a:ext cx="176616" cy="234075"/>
          </a:xfrm>
          <a:custGeom>
            <a:avLst/>
            <a:gdLst/>
            <a:ahLst/>
            <a:cxnLst/>
            <a:rect l="l" t="t" r="r" b="b"/>
            <a:pathLst>
              <a:path w="3834" h="3811" extrusionOk="0">
                <a:moveTo>
                  <a:pt x="1917" y="1"/>
                </a:moveTo>
                <a:cubicBezTo>
                  <a:pt x="857" y="1"/>
                  <a:pt x="0" y="846"/>
                  <a:pt x="0" y="1906"/>
                </a:cubicBezTo>
                <a:cubicBezTo>
                  <a:pt x="0" y="2954"/>
                  <a:pt x="857" y="3811"/>
                  <a:pt x="1917" y="3811"/>
                </a:cubicBezTo>
                <a:cubicBezTo>
                  <a:pt x="2977" y="3811"/>
                  <a:pt x="3834" y="2954"/>
                  <a:pt x="3834" y="1906"/>
                </a:cubicBezTo>
                <a:cubicBezTo>
                  <a:pt x="3834" y="846"/>
                  <a:pt x="2977" y="1"/>
                  <a:pt x="19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1138" name="Google Shape;1138;p10"/>
          <p:cNvGrpSpPr/>
          <p:nvPr/>
        </p:nvGrpSpPr>
        <p:grpSpPr>
          <a:xfrm rot="-5400000" flipH="1">
            <a:off x="-501497" y="8072403"/>
            <a:ext cx="2197584" cy="1194624"/>
            <a:chOff x="8015407" y="-1794215"/>
            <a:chExt cx="1158882" cy="839970"/>
          </a:xfrm>
        </p:grpSpPr>
        <p:sp>
          <p:nvSpPr>
            <p:cNvPr id="1139" name="Google Shape;1139;p10"/>
            <p:cNvSpPr/>
            <p:nvPr/>
          </p:nvSpPr>
          <p:spPr>
            <a:xfrm>
              <a:off x="8015407" y="-1794215"/>
              <a:ext cx="1158882" cy="839970"/>
            </a:xfrm>
            <a:custGeom>
              <a:avLst/>
              <a:gdLst/>
              <a:ahLst/>
              <a:cxnLst/>
              <a:rect l="l" t="t" r="r" b="b"/>
              <a:pathLst>
                <a:path w="35779" h="25933" extrusionOk="0">
                  <a:moveTo>
                    <a:pt x="1" y="0"/>
                  </a:moveTo>
                  <a:cubicBezTo>
                    <a:pt x="298" y="2334"/>
                    <a:pt x="1048" y="4655"/>
                    <a:pt x="1882" y="6667"/>
                  </a:cubicBezTo>
                  <a:cubicBezTo>
                    <a:pt x="3930" y="11620"/>
                    <a:pt x="7156" y="16919"/>
                    <a:pt x="11621" y="20062"/>
                  </a:cubicBezTo>
                  <a:cubicBezTo>
                    <a:pt x="17044" y="23882"/>
                    <a:pt x="23566" y="25933"/>
                    <a:pt x="30022" y="25933"/>
                  </a:cubicBezTo>
                  <a:cubicBezTo>
                    <a:pt x="31958" y="25933"/>
                    <a:pt x="33887" y="25748"/>
                    <a:pt x="35779" y="25372"/>
                  </a:cubicBezTo>
                  <a:lnTo>
                    <a:pt x="357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40" name="Google Shape;1140;p10"/>
            <p:cNvSpPr/>
            <p:nvPr/>
          </p:nvSpPr>
          <p:spPr>
            <a:xfrm>
              <a:off x="8232423" y="-1594620"/>
              <a:ext cx="67533" cy="52472"/>
            </a:xfrm>
            <a:custGeom>
              <a:avLst/>
              <a:gdLst/>
              <a:ahLst/>
              <a:cxnLst/>
              <a:rect l="l" t="t" r="r" b="b"/>
              <a:pathLst>
                <a:path w="2085" h="1620" extrusionOk="0">
                  <a:moveTo>
                    <a:pt x="1037" y="1"/>
                  </a:moveTo>
                  <a:cubicBezTo>
                    <a:pt x="1" y="1"/>
                    <a:pt x="1" y="1620"/>
                    <a:pt x="1037" y="1620"/>
                  </a:cubicBezTo>
                  <a:cubicBezTo>
                    <a:pt x="2084" y="1620"/>
                    <a:pt x="2073" y="1"/>
                    <a:pt x="1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41" name="Google Shape;1141;p10"/>
            <p:cNvSpPr/>
            <p:nvPr/>
          </p:nvSpPr>
          <p:spPr>
            <a:xfrm>
              <a:off x="8503521" y="-1646670"/>
              <a:ext cx="67533" cy="52083"/>
            </a:xfrm>
            <a:custGeom>
              <a:avLst/>
              <a:gdLst/>
              <a:ahLst/>
              <a:cxnLst/>
              <a:rect l="l" t="t" r="r" b="b"/>
              <a:pathLst>
                <a:path w="2085" h="1608" extrusionOk="0">
                  <a:moveTo>
                    <a:pt x="1049" y="0"/>
                  </a:moveTo>
                  <a:cubicBezTo>
                    <a:pt x="1" y="0"/>
                    <a:pt x="1" y="1608"/>
                    <a:pt x="1049" y="1608"/>
                  </a:cubicBezTo>
                  <a:cubicBezTo>
                    <a:pt x="2085" y="1608"/>
                    <a:pt x="2085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42" name="Google Shape;1142;p10"/>
            <p:cNvSpPr/>
            <p:nvPr/>
          </p:nvSpPr>
          <p:spPr>
            <a:xfrm>
              <a:off x="8441074" y="-1396399"/>
              <a:ext cx="67501" cy="52083"/>
            </a:xfrm>
            <a:custGeom>
              <a:avLst/>
              <a:gdLst/>
              <a:ahLst/>
              <a:cxnLst/>
              <a:rect l="l" t="t" r="r" b="b"/>
              <a:pathLst>
                <a:path w="2084" h="1608" extrusionOk="0">
                  <a:moveTo>
                    <a:pt x="1036" y="1"/>
                  </a:moveTo>
                  <a:cubicBezTo>
                    <a:pt x="0" y="1"/>
                    <a:pt x="0" y="1608"/>
                    <a:pt x="1036" y="1608"/>
                  </a:cubicBezTo>
                  <a:cubicBezTo>
                    <a:pt x="2084" y="1608"/>
                    <a:pt x="2072" y="1"/>
                    <a:pt x="1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43" name="Google Shape;1143;p10"/>
            <p:cNvSpPr/>
            <p:nvPr/>
          </p:nvSpPr>
          <p:spPr>
            <a:xfrm>
              <a:off x="8785048" y="-1563365"/>
              <a:ext cx="67533" cy="52083"/>
            </a:xfrm>
            <a:custGeom>
              <a:avLst/>
              <a:gdLst/>
              <a:ahLst/>
              <a:cxnLst/>
              <a:rect l="l" t="t" r="r" b="b"/>
              <a:pathLst>
                <a:path w="2085" h="1608" extrusionOk="0">
                  <a:moveTo>
                    <a:pt x="1048" y="0"/>
                  </a:moveTo>
                  <a:cubicBezTo>
                    <a:pt x="1" y="0"/>
                    <a:pt x="1" y="1607"/>
                    <a:pt x="1048" y="1607"/>
                  </a:cubicBezTo>
                  <a:cubicBezTo>
                    <a:pt x="2084" y="1607"/>
                    <a:pt x="2084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44" name="Google Shape;1144;p10"/>
            <p:cNvSpPr/>
            <p:nvPr/>
          </p:nvSpPr>
          <p:spPr>
            <a:xfrm>
              <a:off x="8764222" y="-1271053"/>
              <a:ext cx="67533" cy="52083"/>
            </a:xfrm>
            <a:custGeom>
              <a:avLst/>
              <a:gdLst/>
              <a:ahLst/>
              <a:cxnLst/>
              <a:rect l="l" t="t" r="r" b="b"/>
              <a:pathLst>
                <a:path w="2085" h="1608" extrusionOk="0">
                  <a:moveTo>
                    <a:pt x="1048" y="0"/>
                  </a:moveTo>
                  <a:cubicBezTo>
                    <a:pt x="1" y="0"/>
                    <a:pt x="1" y="1607"/>
                    <a:pt x="1048" y="1607"/>
                  </a:cubicBezTo>
                  <a:cubicBezTo>
                    <a:pt x="2084" y="1607"/>
                    <a:pt x="2084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45" name="Google Shape;1145;p10"/>
            <p:cNvSpPr/>
            <p:nvPr/>
          </p:nvSpPr>
          <p:spPr>
            <a:xfrm>
              <a:off x="9066964" y="-1552579"/>
              <a:ext cx="67501" cy="52083"/>
            </a:xfrm>
            <a:custGeom>
              <a:avLst/>
              <a:gdLst/>
              <a:ahLst/>
              <a:cxnLst/>
              <a:rect l="l" t="t" r="r" b="b"/>
              <a:pathLst>
                <a:path w="2084" h="1608" extrusionOk="0">
                  <a:moveTo>
                    <a:pt x="1036" y="0"/>
                  </a:moveTo>
                  <a:cubicBezTo>
                    <a:pt x="0" y="0"/>
                    <a:pt x="0" y="1608"/>
                    <a:pt x="1036" y="1608"/>
                  </a:cubicBezTo>
                  <a:cubicBezTo>
                    <a:pt x="2084" y="1608"/>
                    <a:pt x="2084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46" name="Google Shape;1146;p10"/>
            <p:cNvSpPr/>
            <p:nvPr/>
          </p:nvSpPr>
          <p:spPr>
            <a:xfrm>
              <a:off x="9066964" y="-1124913"/>
              <a:ext cx="67501" cy="52083"/>
            </a:xfrm>
            <a:custGeom>
              <a:avLst/>
              <a:gdLst/>
              <a:ahLst/>
              <a:cxnLst/>
              <a:rect l="l" t="t" r="r" b="b"/>
              <a:pathLst>
                <a:path w="2084" h="1608" extrusionOk="0">
                  <a:moveTo>
                    <a:pt x="1036" y="0"/>
                  </a:moveTo>
                  <a:cubicBezTo>
                    <a:pt x="0" y="0"/>
                    <a:pt x="0" y="1608"/>
                    <a:pt x="1036" y="1608"/>
                  </a:cubicBezTo>
                  <a:cubicBezTo>
                    <a:pt x="2084" y="1608"/>
                    <a:pt x="2084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1147" name="Google Shape;1147;p10"/>
          <p:cNvSpPr/>
          <p:nvPr/>
        </p:nvSpPr>
        <p:spPr>
          <a:xfrm flipH="1">
            <a:off x="385854" y="6583234"/>
            <a:ext cx="332045" cy="439360"/>
          </a:xfrm>
          <a:custGeom>
            <a:avLst/>
            <a:gdLst/>
            <a:ahLst/>
            <a:cxnLst/>
            <a:rect l="l" t="t" r="r" b="b"/>
            <a:pathLst>
              <a:path w="4645" h="4609" extrusionOk="0">
                <a:moveTo>
                  <a:pt x="2323" y="1"/>
                </a:moveTo>
                <a:cubicBezTo>
                  <a:pt x="1037" y="1"/>
                  <a:pt x="1" y="1025"/>
                  <a:pt x="1" y="2299"/>
                </a:cubicBezTo>
                <a:cubicBezTo>
                  <a:pt x="1" y="3584"/>
                  <a:pt x="1037" y="4608"/>
                  <a:pt x="2323" y="4608"/>
                </a:cubicBezTo>
                <a:cubicBezTo>
                  <a:pt x="3608" y="4608"/>
                  <a:pt x="4644" y="3584"/>
                  <a:pt x="4644" y="2299"/>
                </a:cubicBezTo>
                <a:cubicBezTo>
                  <a:pt x="4644" y="1025"/>
                  <a:pt x="3608" y="1"/>
                  <a:pt x="2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1148" name="Google Shape;1148;p10"/>
          <p:cNvGrpSpPr/>
          <p:nvPr/>
        </p:nvGrpSpPr>
        <p:grpSpPr>
          <a:xfrm flipH="1">
            <a:off x="8469633" y="12250"/>
            <a:ext cx="2065590" cy="1078860"/>
            <a:chOff x="1823567" y="6460"/>
            <a:chExt cx="1452368" cy="568930"/>
          </a:xfrm>
        </p:grpSpPr>
        <p:sp>
          <p:nvSpPr>
            <p:cNvPr id="1149" name="Google Shape;1149;p10"/>
            <p:cNvSpPr/>
            <p:nvPr/>
          </p:nvSpPr>
          <p:spPr>
            <a:xfrm>
              <a:off x="1823567" y="6460"/>
              <a:ext cx="1452368" cy="568930"/>
            </a:xfrm>
            <a:custGeom>
              <a:avLst/>
              <a:gdLst/>
              <a:ahLst/>
              <a:cxnLst/>
              <a:rect l="l" t="t" r="r" b="b"/>
              <a:pathLst>
                <a:path w="44840" h="17565" extrusionOk="0">
                  <a:moveTo>
                    <a:pt x="1" y="0"/>
                  </a:moveTo>
                  <a:cubicBezTo>
                    <a:pt x="2549" y="10299"/>
                    <a:pt x="13776" y="17407"/>
                    <a:pt x="24171" y="17562"/>
                  </a:cubicBezTo>
                  <a:cubicBezTo>
                    <a:pt x="24295" y="17564"/>
                    <a:pt x="24419" y="17565"/>
                    <a:pt x="24544" y="17565"/>
                  </a:cubicBezTo>
                  <a:cubicBezTo>
                    <a:pt x="30407" y="17565"/>
                    <a:pt x="36753" y="15369"/>
                    <a:pt x="40577" y="10775"/>
                  </a:cubicBezTo>
                  <a:cubicBezTo>
                    <a:pt x="43137" y="7703"/>
                    <a:pt x="44328" y="3905"/>
                    <a:pt x="448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50" name="Google Shape;1150;p10"/>
            <p:cNvSpPr/>
            <p:nvPr/>
          </p:nvSpPr>
          <p:spPr>
            <a:xfrm>
              <a:off x="2012526" y="173503"/>
              <a:ext cx="67533" cy="52116"/>
            </a:xfrm>
            <a:custGeom>
              <a:avLst/>
              <a:gdLst/>
              <a:ahLst/>
              <a:cxnLst/>
              <a:rect l="l" t="t" r="r" b="b"/>
              <a:pathLst>
                <a:path w="2085" h="1609" extrusionOk="0">
                  <a:moveTo>
                    <a:pt x="1037" y="1"/>
                  </a:moveTo>
                  <a:cubicBezTo>
                    <a:pt x="1" y="1"/>
                    <a:pt x="1" y="1608"/>
                    <a:pt x="1037" y="1608"/>
                  </a:cubicBezTo>
                  <a:cubicBezTo>
                    <a:pt x="2085" y="1608"/>
                    <a:pt x="2073" y="1"/>
                    <a:pt x="1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51" name="Google Shape;1151;p10"/>
            <p:cNvSpPr/>
            <p:nvPr/>
          </p:nvSpPr>
          <p:spPr>
            <a:xfrm>
              <a:off x="2283656" y="131851"/>
              <a:ext cx="67501" cy="52116"/>
            </a:xfrm>
            <a:custGeom>
              <a:avLst/>
              <a:gdLst/>
              <a:ahLst/>
              <a:cxnLst/>
              <a:rect l="l" t="t" r="r" b="b"/>
              <a:pathLst>
                <a:path w="2084" h="1609" extrusionOk="0">
                  <a:moveTo>
                    <a:pt x="1048" y="1"/>
                  </a:moveTo>
                  <a:cubicBezTo>
                    <a:pt x="0" y="1"/>
                    <a:pt x="0" y="1608"/>
                    <a:pt x="1048" y="1608"/>
                  </a:cubicBezTo>
                  <a:cubicBezTo>
                    <a:pt x="2084" y="1608"/>
                    <a:pt x="2084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52" name="Google Shape;1152;p10"/>
            <p:cNvSpPr/>
            <p:nvPr/>
          </p:nvSpPr>
          <p:spPr>
            <a:xfrm>
              <a:off x="2304482" y="350899"/>
              <a:ext cx="67501" cy="52083"/>
            </a:xfrm>
            <a:custGeom>
              <a:avLst/>
              <a:gdLst/>
              <a:ahLst/>
              <a:cxnLst/>
              <a:rect l="l" t="t" r="r" b="b"/>
              <a:pathLst>
                <a:path w="2084" h="1608" extrusionOk="0">
                  <a:moveTo>
                    <a:pt x="1048" y="1"/>
                  </a:moveTo>
                  <a:cubicBezTo>
                    <a:pt x="0" y="1"/>
                    <a:pt x="0" y="1608"/>
                    <a:pt x="1048" y="1608"/>
                  </a:cubicBezTo>
                  <a:cubicBezTo>
                    <a:pt x="2084" y="1608"/>
                    <a:pt x="2084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53" name="Google Shape;1153;p10"/>
            <p:cNvSpPr/>
            <p:nvPr/>
          </p:nvSpPr>
          <p:spPr>
            <a:xfrm>
              <a:off x="2513101" y="173503"/>
              <a:ext cx="67501" cy="52116"/>
            </a:xfrm>
            <a:custGeom>
              <a:avLst/>
              <a:gdLst/>
              <a:ahLst/>
              <a:cxnLst/>
              <a:rect l="l" t="t" r="r" b="b"/>
              <a:pathLst>
                <a:path w="2084" h="1609" extrusionOk="0">
                  <a:moveTo>
                    <a:pt x="1048" y="1"/>
                  </a:moveTo>
                  <a:cubicBezTo>
                    <a:pt x="0" y="1"/>
                    <a:pt x="0" y="1608"/>
                    <a:pt x="1048" y="1608"/>
                  </a:cubicBezTo>
                  <a:cubicBezTo>
                    <a:pt x="2084" y="1608"/>
                    <a:pt x="2084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54" name="Google Shape;1154;p10"/>
            <p:cNvSpPr/>
            <p:nvPr/>
          </p:nvSpPr>
          <p:spPr>
            <a:xfrm>
              <a:off x="2638415" y="402948"/>
              <a:ext cx="67533" cy="52116"/>
            </a:xfrm>
            <a:custGeom>
              <a:avLst/>
              <a:gdLst/>
              <a:ahLst/>
              <a:cxnLst/>
              <a:rect l="l" t="t" r="r" b="b"/>
              <a:pathLst>
                <a:path w="2085" h="1609" extrusionOk="0">
                  <a:moveTo>
                    <a:pt x="1037" y="1"/>
                  </a:moveTo>
                  <a:cubicBezTo>
                    <a:pt x="1" y="1"/>
                    <a:pt x="1" y="1608"/>
                    <a:pt x="1037" y="1608"/>
                  </a:cubicBezTo>
                  <a:cubicBezTo>
                    <a:pt x="2084" y="1608"/>
                    <a:pt x="2084" y="1"/>
                    <a:pt x="1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55" name="Google Shape;1155;p10"/>
            <p:cNvSpPr/>
            <p:nvPr/>
          </p:nvSpPr>
          <p:spPr>
            <a:xfrm>
              <a:off x="2878290" y="142280"/>
              <a:ext cx="67533" cy="52083"/>
            </a:xfrm>
            <a:custGeom>
              <a:avLst/>
              <a:gdLst/>
              <a:ahLst/>
              <a:cxnLst/>
              <a:rect l="l" t="t" r="r" b="b"/>
              <a:pathLst>
                <a:path w="2085" h="1608" extrusionOk="0">
                  <a:moveTo>
                    <a:pt x="1048" y="0"/>
                  </a:moveTo>
                  <a:cubicBezTo>
                    <a:pt x="1" y="0"/>
                    <a:pt x="1" y="1608"/>
                    <a:pt x="1048" y="1608"/>
                  </a:cubicBezTo>
                  <a:cubicBezTo>
                    <a:pt x="2084" y="1608"/>
                    <a:pt x="2084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320519405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3"/>
        </a:soli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1"/>
          <p:cNvSpPr txBox="1">
            <a:spLocks noGrp="1"/>
          </p:cNvSpPr>
          <p:nvPr>
            <p:ph type="title" hasCustomPrompt="1"/>
          </p:nvPr>
        </p:nvSpPr>
        <p:spPr>
          <a:xfrm>
            <a:off x="2085689" y="2399573"/>
            <a:ext cx="8833280" cy="24877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9pPr>
          </a:lstStyle>
          <a:p>
            <a:r>
              <a:t>xx%</a:t>
            </a:r>
          </a:p>
        </p:txBody>
      </p:sp>
      <p:sp>
        <p:nvSpPr>
          <p:cNvPr id="1158" name="Google Shape;1158;p11"/>
          <p:cNvSpPr txBox="1">
            <a:spLocks noGrp="1"/>
          </p:cNvSpPr>
          <p:nvPr>
            <p:ph type="body" idx="1"/>
          </p:nvPr>
        </p:nvSpPr>
        <p:spPr>
          <a:xfrm>
            <a:off x="2625494" y="4887325"/>
            <a:ext cx="7753813" cy="2466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lvl="0" indent="-451549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300460" lvl="1" indent="-451549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950690" lvl="2" indent="-451549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600919" lvl="3" indent="-451549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251149" lvl="4" indent="-451549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901379" lvl="5" indent="-451549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551609" lvl="6" indent="-451549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5201839" lvl="7" indent="-451549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852069" lvl="8" indent="-451549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59" name="Google Shape;1159;p11"/>
          <p:cNvSpPr/>
          <p:nvPr/>
        </p:nvSpPr>
        <p:spPr>
          <a:xfrm>
            <a:off x="-1842453" y="3189856"/>
            <a:ext cx="4139864" cy="5132643"/>
          </a:xfrm>
          <a:custGeom>
            <a:avLst/>
            <a:gdLst/>
            <a:ahLst/>
            <a:cxnLst/>
            <a:rect l="l" t="t" r="r" b="b"/>
            <a:pathLst>
              <a:path w="89931" h="83623" extrusionOk="0">
                <a:moveTo>
                  <a:pt x="24924" y="0"/>
                </a:moveTo>
                <a:cubicBezTo>
                  <a:pt x="21943" y="0"/>
                  <a:pt x="18745" y="2788"/>
                  <a:pt x="14945" y="9903"/>
                </a:cubicBezTo>
                <a:cubicBezTo>
                  <a:pt x="0" y="37887"/>
                  <a:pt x="9968" y="83623"/>
                  <a:pt x="48027" y="83623"/>
                </a:cubicBezTo>
                <a:cubicBezTo>
                  <a:pt x="52749" y="83623"/>
                  <a:pt x="57905" y="82918"/>
                  <a:pt x="63499" y="81388"/>
                </a:cubicBezTo>
                <a:cubicBezTo>
                  <a:pt x="86847" y="75007"/>
                  <a:pt x="89931" y="41050"/>
                  <a:pt x="63356" y="36300"/>
                </a:cubicBezTo>
                <a:cubicBezTo>
                  <a:pt x="42783" y="32633"/>
                  <a:pt x="35121" y="0"/>
                  <a:pt x="249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60" name="Google Shape;1160;p11"/>
          <p:cNvSpPr/>
          <p:nvPr/>
        </p:nvSpPr>
        <p:spPr>
          <a:xfrm>
            <a:off x="7800502" y="-2095975"/>
            <a:ext cx="6978307" cy="5584450"/>
          </a:xfrm>
          <a:custGeom>
            <a:avLst/>
            <a:gdLst/>
            <a:ahLst/>
            <a:cxnLst/>
            <a:rect l="l" t="t" r="r" b="b"/>
            <a:pathLst>
              <a:path w="151591" h="90984" extrusionOk="0">
                <a:moveTo>
                  <a:pt x="151591" y="1"/>
                </a:moveTo>
                <a:lnTo>
                  <a:pt x="1834" y="501"/>
                </a:lnTo>
                <a:cubicBezTo>
                  <a:pt x="1834" y="501"/>
                  <a:pt x="1" y="12621"/>
                  <a:pt x="23670" y="29409"/>
                </a:cubicBezTo>
                <a:cubicBezTo>
                  <a:pt x="51924" y="49447"/>
                  <a:pt x="90440" y="42816"/>
                  <a:pt x="103514" y="66985"/>
                </a:cubicBezTo>
                <a:cubicBezTo>
                  <a:pt x="114371" y="87061"/>
                  <a:pt x="129359" y="90984"/>
                  <a:pt x="139417" y="90984"/>
                </a:cubicBezTo>
                <a:cubicBezTo>
                  <a:pt x="145870" y="90984"/>
                  <a:pt x="150293" y="89369"/>
                  <a:pt x="150293" y="89369"/>
                </a:cubicBezTo>
                <a:lnTo>
                  <a:pt x="1515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61" name="Google Shape;1161;p11"/>
          <p:cNvSpPr/>
          <p:nvPr/>
        </p:nvSpPr>
        <p:spPr>
          <a:xfrm>
            <a:off x="6393609" y="7934773"/>
            <a:ext cx="7789467" cy="3462292"/>
          </a:xfrm>
          <a:custGeom>
            <a:avLst/>
            <a:gdLst/>
            <a:ahLst/>
            <a:cxnLst/>
            <a:rect l="l" t="t" r="r" b="b"/>
            <a:pathLst>
              <a:path w="169212" h="56409" extrusionOk="0">
                <a:moveTo>
                  <a:pt x="73266" y="0"/>
                </a:moveTo>
                <a:cubicBezTo>
                  <a:pt x="67644" y="0"/>
                  <a:pt x="62643" y="1494"/>
                  <a:pt x="58734" y="5259"/>
                </a:cubicBezTo>
                <a:cubicBezTo>
                  <a:pt x="40279" y="23035"/>
                  <a:pt x="0" y="18344"/>
                  <a:pt x="4096" y="40061"/>
                </a:cubicBezTo>
                <a:lnTo>
                  <a:pt x="169212" y="56408"/>
                </a:lnTo>
                <a:cubicBezTo>
                  <a:pt x="169212" y="56408"/>
                  <a:pt x="155413" y="23452"/>
                  <a:pt x="137696" y="21904"/>
                </a:cubicBezTo>
                <a:cubicBezTo>
                  <a:pt x="123723" y="20675"/>
                  <a:pt x="94188" y="0"/>
                  <a:pt x="732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62" name="Google Shape;1162;p11"/>
          <p:cNvSpPr/>
          <p:nvPr/>
        </p:nvSpPr>
        <p:spPr>
          <a:xfrm>
            <a:off x="-1390182" y="-1511360"/>
            <a:ext cx="4966308" cy="2692056"/>
          </a:xfrm>
          <a:custGeom>
            <a:avLst/>
            <a:gdLst/>
            <a:ahLst/>
            <a:cxnLst/>
            <a:rect l="l" t="t" r="r" b="b"/>
            <a:pathLst>
              <a:path w="107884" h="43860" extrusionOk="0">
                <a:moveTo>
                  <a:pt x="107883" y="1"/>
                </a:moveTo>
                <a:lnTo>
                  <a:pt x="1" y="1965"/>
                </a:lnTo>
                <a:cubicBezTo>
                  <a:pt x="1" y="1965"/>
                  <a:pt x="15407" y="34124"/>
                  <a:pt x="50864" y="42863"/>
                </a:cubicBezTo>
                <a:cubicBezTo>
                  <a:pt x="53632" y="43545"/>
                  <a:pt x="56316" y="43860"/>
                  <a:pt x="58911" y="43860"/>
                </a:cubicBezTo>
                <a:cubicBezTo>
                  <a:pt x="89556" y="43860"/>
                  <a:pt x="107883" y="1"/>
                  <a:pt x="1078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308786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29212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2"/>
        </a:solidFill>
        <a:effectLst/>
      </p:bgPr>
    </p:bg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3"/>
          <p:cNvSpPr/>
          <p:nvPr/>
        </p:nvSpPr>
        <p:spPr>
          <a:xfrm>
            <a:off x="962897" y="778850"/>
            <a:ext cx="11059681" cy="8263234"/>
          </a:xfrm>
          <a:custGeom>
            <a:avLst/>
            <a:gdLst/>
            <a:ahLst/>
            <a:cxnLst/>
            <a:rect l="l" t="t" r="r" b="b"/>
            <a:pathLst>
              <a:path w="242329" h="135792" extrusionOk="0">
                <a:moveTo>
                  <a:pt x="8751" y="1"/>
                </a:moveTo>
                <a:cubicBezTo>
                  <a:pt x="3917" y="1"/>
                  <a:pt x="0" y="3299"/>
                  <a:pt x="0" y="7359"/>
                </a:cubicBezTo>
                <a:lnTo>
                  <a:pt x="0" y="128433"/>
                </a:lnTo>
                <a:cubicBezTo>
                  <a:pt x="0" y="132493"/>
                  <a:pt x="3917" y="135791"/>
                  <a:pt x="8751" y="135791"/>
                </a:cubicBezTo>
                <a:lnTo>
                  <a:pt x="233565" y="135791"/>
                </a:lnTo>
                <a:cubicBezTo>
                  <a:pt x="238399" y="135791"/>
                  <a:pt x="242316" y="132493"/>
                  <a:pt x="242316" y="128433"/>
                </a:cubicBezTo>
                <a:lnTo>
                  <a:pt x="242316" y="7359"/>
                </a:lnTo>
                <a:cubicBezTo>
                  <a:pt x="242328" y="3299"/>
                  <a:pt x="238399" y="1"/>
                  <a:pt x="23356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66" name="Google Shape;1166;p13"/>
          <p:cNvSpPr txBox="1">
            <a:spLocks noGrp="1"/>
          </p:cNvSpPr>
          <p:nvPr>
            <p:ph type="title"/>
          </p:nvPr>
        </p:nvSpPr>
        <p:spPr>
          <a:xfrm>
            <a:off x="1014364" y="628053"/>
            <a:ext cx="10976000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46229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731519" y="2171556"/>
            <a:ext cx="9733094" cy="6606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31521" y="709352"/>
            <a:ext cx="9733092" cy="136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7709201" y="1"/>
            <a:ext cx="5295599" cy="8847592"/>
            <a:chOff x="7227376" y="0"/>
            <a:chExt cx="4964624" cy="6220963"/>
          </a:xfrm>
        </p:grpSpPr>
        <p:sp>
          <p:nvSpPr>
            <p:cNvPr id="20" name="Google Shape;20;p3"/>
            <p:cNvSpPr/>
            <p:nvPr/>
          </p:nvSpPr>
          <p:spPr>
            <a:xfrm>
              <a:off x="7227376" y="0"/>
              <a:ext cx="2751301" cy="2402588"/>
            </a:xfrm>
            <a:custGeom>
              <a:avLst/>
              <a:gdLst/>
              <a:ahLst/>
              <a:cxnLst/>
              <a:rect l="l" t="t" r="r" b="b"/>
              <a:pathLst>
                <a:path w="3142491" h="2744197" extrusionOk="0">
                  <a:moveTo>
                    <a:pt x="59742" y="679268"/>
                  </a:moveTo>
                  <a:cubicBezTo>
                    <a:pt x="57746" y="679782"/>
                    <a:pt x="58261" y="681777"/>
                    <a:pt x="62766" y="682745"/>
                  </a:cubicBezTo>
                  <a:lnTo>
                    <a:pt x="62612" y="683184"/>
                  </a:lnTo>
                  <a:close/>
                  <a:moveTo>
                    <a:pt x="1081127" y="0"/>
                  </a:moveTo>
                  <a:lnTo>
                    <a:pt x="1087846" y="0"/>
                  </a:lnTo>
                  <a:lnTo>
                    <a:pt x="1075461" y="62346"/>
                  </a:lnTo>
                  <a:cubicBezTo>
                    <a:pt x="1072165" y="90858"/>
                    <a:pt x="1064361" y="118402"/>
                    <a:pt x="1058555" y="145430"/>
                  </a:cubicBezTo>
                  <a:cubicBezTo>
                    <a:pt x="1055139" y="156950"/>
                    <a:pt x="1051720" y="168469"/>
                    <a:pt x="1045794" y="178508"/>
                  </a:cubicBezTo>
                  <a:cubicBezTo>
                    <a:pt x="1029042" y="212612"/>
                    <a:pt x="1010295" y="247228"/>
                    <a:pt x="986529" y="278884"/>
                  </a:cubicBezTo>
                  <a:cubicBezTo>
                    <a:pt x="964244" y="308030"/>
                    <a:pt x="941445" y="335180"/>
                    <a:pt x="918647" y="362329"/>
                  </a:cubicBezTo>
                  <a:cubicBezTo>
                    <a:pt x="890889" y="395012"/>
                    <a:pt x="861135" y="428208"/>
                    <a:pt x="833378" y="460891"/>
                  </a:cubicBezTo>
                  <a:cubicBezTo>
                    <a:pt x="823460" y="471956"/>
                    <a:pt x="813542" y="483021"/>
                    <a:pt x="806134" y="495569"/>
                  </a:cubicBezTo>
                  <a:cubicBezTo>
                    <a:pt x="793768" y="513648"/>
                    <a:pt x="783396" y="531216"/>
                    <a:pt x="775533" y="550262"/>
                  </a:cubicBezTo>
                  <a:cubicBezTo>
                    <a:pt x="757874" y="597367"/>
                    <a:pt x="738219" y="644987"/>
                    <a:pt x="723068" y="693574"/>
                  </a:cubicBezTo>
                  <a:cubicBezTo>
                    <a:pt x="706890" y="738170"/>
                    <a:pt x="701203" y="782191"/>
                    <a:pt x="702531" y="828663"/>
                  </a:cubicBezTo>
                  <a:cubicBezTo>
                    <a:pt x="702891" y="879639"/>
                    <a:pt x="709238" y="929073"/>
                    <a:pt x="715070" y="976512"/>
                  </a:cubicBezTo>
                  <a:cubicBezTo>
                    <a:pt x="720389" y="1021956"/>
                    <a:pt x="729700" y="1066372"/>
                    <a:pt x="737014" y="1111302"/>
                  </a:cubicBezTo>
                  <a:cubicBezTo>
                    <a:pt x="739130" y="1127778"/>
                    <a:pt x="743241" y="1143743"/>
                    <a:pt x="747352" y="1159708"/>
                  </a:cubicBezTo>
                  <a:cubicBezTo>
                    <a:pt x="755061" y="1189641"/>
                    <a:pt x="770236" y="1215523"/>
                    <a:pt x="784899" y="1239410"/>
                  </a:cubicBezTo>
                  <a:cubicBezTo>
                    <a:pt x="796025" y="1257823"/>
                    <a:pt x="808631" y="1273727"/>
                    <a:pt x="819757" y="1292141"/>
                  </a:cubicBezTo>
                  <a:cubicBezTo>
                    <a:pt x="829282" y="1296073"/>
                    <a:pt x="832305" y="1299549"/>
                    <a:pt x="829341" y="1304568"/>
                  </a:cubicBezTo>
                  <a:cubicBezTo>
                    <a:pt x="824836" y="1303600"/>
                    <a:pt x="821813" y="1300123"/>
                    <a:pt x="818790" y="1296645"/>
                  </a:cubicBezTo>
                  <a:cubicBezTo>
                    <a:pt x="805668" y="1278747"/>
                    <a:pt x="794543" y="1260332"/>
                    <a:pt x="779427" y="1242946"/>
                  </a:cubicBezTo>
                  <a:cubicBezTo>
                    <a:pt x="756721" y="1212619"/>
                    <a:pt x="742453" y="1173737"/>
                    <a:pt x="732175" y="1133826"/>
                  </a:cubicBezTo>
                  <a:cubicBezTo>
                    <a:pt x="718240" y="1071451"/>
                    <a:pt x="705786" y="1006566"/>
                    <a:pt x="697325" y="940653"/>
                  </a:cubicBezTo>
                  <a:cubicBezTo>
                    <a:pt x="692066" y="903705"/>
                    <a:pt x="690798" y="865731"/>
                    <a:pt x="689529" y="827755"/>
                  </a:cubicBezTo>
                  <a:cubicBezTo>
                    <a:pt x="689804" y="795765"/>
                    <a:pt x="692074" y="763264"/>
                    <a:pt x="700843" y="731216"/>
                  </a:cubicBezTo>
                  <a:cubicBezTo>
                    <a:pt x="708131" y="701675"/>
                    <a:pt x="713939" y="674646"/>
                    <a:pt x="725731" y="646074"/>
                  </a:cubicBezTo>
                  <a:cubicBezTo>
                    <a:pt x="733079" y="625031"/>
                    <a:pt x="742423" y="603474"/>
                    <a:pt x="749772" y="582432"/>
                  </a:cubicBezTo>
                  <a:cubicBezTo>
                    <a:pt x="757633" y="563384"/>
                    <a:pt x="765496" y="544335"/>
                    <a:pt x="775354" y="524774"/>
                  </a:cubicBezTo>
                  <a:cubicBezTo>
                    <a:pt x="788174" y="500193"/>
                    <a:pt x="801509" y="477609"/>
                    <a:pt x="819863" y="457988"/>
                  </a:cubicBezTo>
                  <a:cubicBezTo>
                    <a:pt x="837703" y="436370"/>
                    <a:pt x="857538" y="414240"/>
                    <a:pt x="875378" y="392622"/>
                  </a:cubicBezTo>
                  <a:cubicBezTo>
                    <a:pt x="900173" y="364959"/>
                    <a:pt x="924453" y="335299"/>
                    <a:pt x="949248" y="307635"/>
                  </a:cubicBezTo>
                  <a:cubicBezTo>
                    <a:pt x="974042" y="279972"/>
                    <a:pt x="995297" y="246836"/>
                    <a:pt x="1016556" y="213699"/>
                  </a:cubicBezTo>
                  <a:cubicBezTo>
                    <a:pt x="1035816" y="181077"/>
                    <a:pt x="1048063" y="146005"/>
                    <a:pt x="1057802" y="109452"/>
                  </a:cubicBezTo>
                  <a:cubicBezTo>
                    <a:pt x="1064575" y="77916"/>
                    <a:pt x="1070837" y="44387"/>
                    <a:pt x="1077610" y="12851"/>
                  </a:cubicBezTo>
                  <a:close/>
                  <a:moveTo>
                    <a:pt x="967483" y="0"/>
                  </a:moveTo>
                  <a:lnTo>
                    <a:pt x="996819" y="0"/>
                  </a:lnTo>
                  <a:lnTo>
                    <a:pt x="904084" y="140524"/>
                  </a:lnTo>
                  <a:cubicBezTo>
                    <a:pt x="893713" y="158090"/>
                    <a:pt x="882828" y="173662"/>
                    <a:pt x="874966" y="192708"/>
                  </a:cubicBezTo>
                  <a:cubicBezTo>
                    <a:pt x="860723" y="228294"/>
                    <a:pt x="843971" y="262399"/>
                    <a:pt x="831724" y="297471"/>
                  </a:cubicBezTo>
                  <a:cubicBezTo>
                    <a:pt x="825856" y="316004"/>
                    <a:pt x="817481" y="333056"/>
                    <a:pt x="808591" y="348113"/>
                  </a:cubicBezTo>
                  <a:cubicBezTo>
                    <a:pt x="804145" y="355641"/>
                    <a:pt x="801697" y="362655"/>
                    <a:pt x="799248" y="369671"/>
                  </a:cubicBezTo>
                  <a:cubicBezTo>
                    <a:pt x="786487" y="402746"/>
                    <a:pt x="771731" y="436337"/>
                    <a:pt x="760965" y="468899"/>
                  </a:cubicBezTo>
                  <a:cubicBezTo>
                    <a:pt x="748718" y="503970"/>
                    <a:pt x="733961" y="537562"/>
                    <a:pt x="728214" y="573087"/>
                  </a:cubicBezTo>
                  <a:cubicBezTo>
                    <a:pt x="719898" y="598636"/>
                    <a:pt x="711582" y="624183"/>
                    <a:pt x="705776" y="651214"/>
                  </a:cubicBezTo>
                  <a:cubicBezTo>
                    <a:pt x="698941" y="674253"/>
                    <a:pt x="696099" y="696262"/>
                    <a:pt x="691774" y="720784"/>
                  </a:cubicBezTo>
                  <a:cubicBezTo>
                    <a:pt x="682156" y="774329"/>
                    <a:pt x="681034" y="827815"/>
                    <a:pt x="681908" y="880787"/>
                  </a:cubicBezTo>
                  <a:cubicBezTo>
                    <a:pt x="681754" y="929767"/>
                    <a:pt x="687587" y="977207"/>
                    <a:pt x="691939" y="1027155"/>
                  </a:cubicBezTo>
                  <a:cubicBezTo>
                    <a:pt x="695655" y="1058115"/>
                    <a:pt x="699373" y="1089077"/>
                    <a:pt x="707081" y="1119010"/>
                  </a:cubicBezTo>
                  <a:cubicBezTo>
                    <a:pt x="715877" y="1161430"/>
                    <a:pt x="732142" y="1199799"/>
                    <a:pt x="756842" y="1229612"/>
                  </a:cubicBezTo>
                  <a:cubicBezTo>
                    <a:pt x="769449" y="1245517"/>
                    <a:pt x="782056" y="1261419"/>
                    <a:pt x="794663" y="1277324"/>
                  </a:cubicBezTo>
                  <a:cubicBezTo>
                    <a:pt x="806756" y="1291233"/>
                    <a:pt x="818336" y="1303146"/>
                    <a:pt x="830428" y="1317054"/>
                  </a:cubicBezTo>
                  <a:cubicBezTo>
                    <a:pt x="830942" y="1319051"/>
                    <a:pt x="832939" y="1318537"/>
                    <a:pt x="834934" y="1318024"/>
                  </a:cubicBezTo>
                  <a:cubicBezTo>
                    <a:pt x="834420" y="1316027"/>
                    <a:pt x="835901" y="1313518"/>
                    <a:pt x="835388" y="1311523"/>
                  </a:cubicBezTo>
                  <a:cubicBezTo>
                    <a:pt x="829855" y="1306565"/>
                    <a:pt x="829855" y="1306565"/>
                    <a:pt x="829341" y="1304568"/>
                  </a:cubicBezTo>
                  <a:cubicBezTo>
                    <a:pt x="831851" y="1306050"/>
                    <a:pt x="836869" y="1309014"/>
                    <a:pt x="839378" y="1310495"/>
                  </a:cubicBezTo>
                  <a:cubicBezTo>
                    <a:pt x="848962" y="1322921"/>
                    <a:pt x="859061" y="1337345"/>
                    <a:pt x="868644" y="1349772"/>
                  </a:cubicBezTo>
                  <a:cubicBezTo>
                    <a:pt x="875718" y="1360716"/>
                    <a:pt x="885302" y="1373144"/>
                    <a:pt x="894372" y="1383576"/>
                  </a:cubicBezTo>
                  <a:cubicBezTo>
                    <a:pt x="918558" y="1411393"/>
                    <a:pt x="947704" y="1433678"/>
                    <a:pt x="974854" y="1456476"/>
                  </a:cubicBezTo>
                  <a:cubicBezTo>
                    <a:pt x="1007023" y="1482237"/>
                    <a:pt x="1037710" y="1510510"/>
                    <a:pt x="1068911" y="1540777"/>
                  </a:cubicBezTo>
                  <a:cubicBezTo>
                    <a:pt x="1086023" y="1557649"/>
                    <a:pt x="1101653" y="1577030"/>
                    <a:pt x="1117798" y="1598407"/>
                  </a:cubicBezTo>
                  <a:cubicBezTo>
                    <a:pt x="1138507" y="1629249"/>
                    <a:pt x="1158702" y="1658094"/>
                    <a:pt x="1180893" y="1686426"/>
                  </a:cubicBezTo>
                  <a:cubicBezTo>
                    <a:pt x="1209131" y="1721711"/>
                    <a:pt x="1241812" y="1749468"/>
                    <a:pt x="1277973" y="1774202"/>
                  </a:cubicBezTo>
                  <a:cubicBezTo>
                    <a:pt x="1296052" y="1786571"/>
                    <a:pt x="1315101" y="1794432"/>
                    <a:pt x="1334149" y="1802294"/>
                  </a:cubicBezTo>
                  <a:cubicBezTo>
                    <a:pt x="1350687" y="1808674"/>
                    <a:pt x="1366710" y="1813061"/>
                    <a:pt x="1383249" y="1819441"/>
                  </a:cubicBezTo>
                  <a:cubicBezTo>
                    <a:pt x="1406803" y="1828270"/>
                    <a:pt x="1430808" y="1830599"/>
                    <a:pt x="1455328" y="1834924"/>
                  </a:cubicBezTo>
                  <a:cubicBezTo>
                    <a:pt x="1496840" y="1839129"/>
                    <a:pt x="1537840" y="1841338"/>
                    <a:pt x="1579805" y="1839043"/>
                  </a:cubicBezTo>
                  <a:cubicBezTo>
                    <a:pt x="1611281" y="1837321"/>
                    <a:pt x="1639791" y="1840618"/>
                    <a:pt x="1668818" y="1845911"/>
                  </a:cubicBezTo>
                  <a:cubicBezTo>
                    <a:pt x="1682333" y="1848814"/>
                    <a:pt x="1697329" y="1849208"/>
                    <a:pt x="1712326" y="1849602"/>
                  </a:cubicBezTo>
                  <a:cubicBezTo>
                    <a:pt x="1746310" y="1849362"/>
                    <a:pt x="1779840" y="1855622"/>
                    <a:pt x="1812856" y="1859887"/>
                  </a:cubicBezTo>
                  <a:cubicBezTo>
                    <a:pt x="1817361" y="1860855"/>
                    <a:pt x="1821865" y="1861823"/>
                    <a:pt x="1826372" y="1862791"/>
                  </a:cubicBezTo>
                  <a:cubicBezTo>
                    <a:pt x="1851919" y="1871107"/>
                    <a:pt x="1877468" y="1879422"/>
                    <a:pt x="1898569" y="1895266"/>
                  </a:cubicBezTo>
                  <a:cubicBezTo>
                    <a:pt x="1901080" y="1896747"/>
                    <a:pt x="1906099" y="1899712"/>
                    <a:pt x="1908607" y="1901193"/>
                  </a:cubicBezTo>
                  <a:cubicBezTo>
                    <a:pt x="1929652" y="1908541"/>
                    <a:pt x="1948245" y="1922904"/>
                    <a:pt x="1965811" y="1933275"/>
                  </a:cubicBezTo>
                  <a:cubicBezTo>
                    <a:pt x="1980868" y="1942165"/>
                    <a:pt x="1994956" y="1955561"/>
                    <a:pt x="2010526" y="1966445"/>
                  </a:cubicBezTo>
                  <a:cubicBezTo>
                    <a:pt x="2029635" y="1982804"/>
                    <a:pt x="2048743" y="1999161"/>
                    <a:pt x="2066369" y="2018030"/>
                  </a:cubicBezTo>
                  <a:cubicBezTo>
                    <a:pt x="2089526" y="2041856"/>
                    <a:pt x="2112172" y="2063687"/>
                    <a:pt x="2138294" y="2082495"/>
                  </a:cubicBezTo>
                  <a:cubicBezTo>
                    <a:pt x="2163902" y="2099308"/>
                    <a:pt x="2186032" y="2119142"/>
                    <a:pt x="2212608" y="2131450"/>
                  </a:cubicBezTo>
                  <a:cubicBezTo>
                    <a:pt x="2226184" y="2142848"/>
                    <a:pt x="2244717" y="2148715"/>
                    <a:pt x="2261769" y="2157092"/>
                  </a:cubicBezTo>
                  <a:cubicBezTo>
                    <a:pt x="2264278" y="2158573"/>
                    <a:pt x="2268784" y="2159541"/>
                    <a:pt x="2271807" y="2163018"/>
                  </a:cubicBezTo>
                  <a:cubicBezTo>
                    <a:pt x="2282359" y="2170939"/>
                    <a:pt x="2293878" y="2174358"/>
                    <a:pt x="2306879" y="2175265"/>
                  </a:cubicBezTo>
                  <a:cubicBezTo>
                    <a:pt x="2313380" y="2175719"/>
                    <a:pt x="2322389" y="2177655"/>
                    <a:pt x="2329405" y="2180104"/>
                  </a:cubicBezTo>
                  <a:cubicBezTo>
                    <a:pt x="2360485" y="2193379"/>
                    <a:pt x="2392987" y="2195649"/>
                    <a:pt x="2425490" y="2197918"/>
                  </a:cubicBezTo>
                  <a:cubicBezTo>
                    <a:pt x="2438491" y="2198825"/>
                    <a:pt x="2450977" y="2197737"/>
                    <a:pt x="2463979" y="2198646"/>
                  </a:cubicBezTo>
                  <a:cubicBezTo>
                    <a:pt x="2495454" y="2196923"/>
                    <a:pt x="2528470" y="2201188"/>
                    <a:pt x="2558977" y="2203971"/>
                  </a:cubicBezTo>
                  <a:cubicBezTo>
                    <a:pt x="2576483" y="2205847"/>
                    <a:pt x="2594503" y="2209718"/>
                    <a:pt x="2614005" y="2211080"/>
                  </a:cubicBezTo>
                  <a:cubicBezTo>
                    <a:pt x="2618509" y="2212047"/>
                    <a:pt x="2620504" y="2211533"/>
                    <a:pt x="2625011" y="2212501"/>
                  </a:cubicBezTo>
                  <a:cubicBezTo>
                    <a:pt x="2641549" y="2218882"/>
                    <a:pt x="2661050" y="2220244"/>
                    <a:pt x="2678042" y="2220124"/>
                  </a:cubicBezTo>
                  <a:cubicBezTo>
                    <a:pt x="2695034" y="2220004"/>
                    <a:pt x="2712540" y="2221880"/>
                    <a:pt x="2730046" y="2223754"/>
                  </a:cubicBezTo>
                  <a:cubicBezTo>
                    <a:pt x="2745556" y="2226144"/>
                    <a:pt x="2762549" y="2226024"/>
                    <a:pt x="2778573" y="2230409"/>
                  </a:cubicBezTo>
                  <a:cubicBezTo>
                    <a:pt x="2780568" y="2229895"/>
                    <a:pt x="2780568" y="2229895"/>
                    <a:pt x="2782564" y="2229381"/>
                  </a:cubicBezTo>
                  <a:cubicBezTo>
                    <a:pt x="2782049" y="2227387"/>
                    <a:pt x="2779540" y="2225903"/>
                    <a:pt x="2779026" y="2223909"/>
                  </a:cubicBezTo>
                  <a:cubicBezTo>
                    <a:pt x="2760434" y="2209547"/>
                    <a:pt x="2741385" y="2201683"/>
                    <a:pt x="2718859" y="2196844"/>
                  </a:cubicBezTo>
                  <a:cubicBezTo>
                    <a:pt x="2703350" y="2194455"/>
                    <a:pt x="2689322" y="2189557"/>
                    <a:pt x="2675292" y="2184657"/>
                  </a:cubicBezTo>
                  <a:cubicBezTo>
                    <a:pt x="2661264" y="2179760"/>
                    <a:pt x="2647234" y="2174861"/>
                    <a:pt x="2630242" y="2174980"/>
                  </a:cubicBezTo>
                  <a:cubicBezTo>
                    <a:pt x="2628248" y="2175494"/>
                    <a:pt x="2623741" y="2174526"/>
                    <a:pt x="2621233" y="2173045"/>
                  </a:cubicBezTo>
                  <a:cubicBezTo>
                    <a:pt x="2588671" y="2162278"/>
                    <a:pt x="2553658" y="2158528"/>
                    <a:pt x="2519159" y="2156772"/>
                  </a:cubicBezTo>
                  <a:cubicBezTo>
                    <a:pt x="2495153" y="2154443"/>
                    <a:pt x="2470633" y="2150118"/>
                    <a:pt x="2448622" y="2147275"/>
                  </a:cubicBezTo>
                  <a:cubicBezTo>
                    <a:pt x="2442122" y="2146822"/>
                    <a:pt x="2437103" y="2143858"/>
                    <a:pt x="2432598" y="2142890"/>
                  </a:cubicBezTo>
                  <a:cubicBezTo>
                    <a:pt x="2416059" y="2136510"/>
                    <a:pt x="2400036" y="2132125"/>
                    <a:pt x="2383498" y="2125744"/>
                  </a:cubicBezTo>
                  <a:cubicBezTo>
                    <a:pt x="2371464" y="2120332"/>
                    <a:pt x="2359432" y="2114919"/>
                    <a:pt x="2346884" y="2107510"/>
                  </a:cubicBezTo>
                  <a:cubicBezTo>
                    <a:pt x="2336846" y="2101584"/>
                    <a:pt x="2326807" y="2095657"/>
                    <a:pt x="2316771" y="2089730"/>
                  </a:cubicBezTo>
                  <a:cubicBezTo>
                    <a:pt x="2291163" y="2072919"/>
                    <a:pt x="2269031" y="2053083"/>
                    <a:pt x="2246901" y="2033248"/>
                  </a:cubicBezTo>
                  <a:cubicBezTo>
                    <a:pt x="2235835" y="2023331"/>
                    <a:pt x="2227278" y="2014895"/>
                    <a:pt x="2216214" y="2004975"/>
                  </a:cubicBezTo>
                  <a:cubicBezTo>
                    <a:pt x="2191574" y="1983659"/>
                    <a:pt x="2166419" y="1960347"/>
                    <a:pt x="2140296" y="1941540"/>
                  </a:cubicBezTo>
                  <a:cubicBezTo>
                    <a:pt x="2113661" y="1920736"/>
                    <a:pt x="2085543" y="1902442"/>
                    <a:pt x="2057426" y="1884149"/>
                  </a:cubicBezTo>
                  <a:cubicBezTo>
                    <a:pt x="2035354" y="1872810"/>
                    <a:pt x="2014252" y="1856966"/>
                    <a:pt x="1991213" y="1850131"/>
                  </a:cubicBezTo>
                  <a:cubicBezTo>
                    <a:pt x="1986708" y="1849163"/>
                    <a:pt x="1984198" y="1847681"/>
                    <a:pt x="1981176" y="1844205"/>
                  </a:cubicBezTo>
                  <a:cubicBezTo>
                    <a:pt x="1968114" y="1834800"/>
                    <a:pt x="1951577" y="1828420"/>
                    <a:pt x="1937548" y="1823521"/>
                  </a:cubicBezTo>
                  <a:cubicBezTo>
                    <a:pt x="1918500" y="1815660"/>
                    <a:pt x="1899966" y="1809793"/>
                    <a:pt x="1883881" y="1796911"/>
                  </a:cubicBezTo>
                  <a:cubicBezTo>
                    <a:pt x="1878863" y="1793949"/>
                    <a:pt x="1871848" y="1791499"/>
                    <a:pt x="1864835" y="1789049"/>
                  </a:cubicBezTo>
                  <a:cubicBezTo>
                    <a:pt x="1838773" y="1778738"/>
                    <a:pt x="1813224" y="1770422"/>
                    <a:pt x="1787161" y="1760111"/>
                  </a:cubicBezTo>
                  <a:cubicBezTo>
                    <a:pt x="1773133" y="1755212"/>
                    <a:pt x="1758590" y="1748317"/>
                    <a:pt x="1743594" y="1747923"/>
                  </a:cubicBezTo>
                  <a:cubicBezTo>
                    <a:pt x="1737093" y="1747469"/>
                    <a:pt x="1732075" y="1744507"/>
                    <a:pt x="1727569" y="1743539"/>
                  </a:cubicBezTo>
                  <a:cubicBezTo>
                    <a:pt x="1706527" y="1736191"/>
                    <a:pt x="1687992" y="1730324"/>
                    <a:pt x="1666950" y="1722975"/>
                  </a:cubicBezTo>
                  <a:cubicBezTo>
                    <a:pt x="1657426" y="1719044"/>
                    <a:pt x="1647902" y="1715113"/>
                    <a:pt x="1637410" y="1715686"/>
                  </a:cubicBezTo>
                  <a:cubicBezTo>
                    <a:pt x="1630909" y="1715234"/>
                    <a:pt x="1625891" y="1712269"/>
                    <a:pt x="1621387" y="1711301"/>
                  </a:cubicBezTo>
                  <a:cubicBezTo>
                    <a:pt x="1602852" y="1705435"/>
                    <a:pt x="1583805" y="1697573"/>
                    <a:pt x="1565271" y="1691706"/>
                  </a:cubicBezTo>
                  <a:cubicBezTo>
                    <a:pt x="1516684" y="1676557"/>
                    <a:pt x="1476019" y="1650854"/>
                    <a:pt x="1434327" y="1621161"/>
                  </a:cubicBezTo>
                  <a:cubicBezTo>
                    <a:pt x="1392121" y="1589473"/>
                    <a:pt x="1354873" y="1552251"/>
                    <a:pt x="1320588" y="1510011"/>
                  </a:cubicBezTo>
                  <a:cubicBezTo>
                    <a:pt x="1303930" y="1486640"/>
                    <a:pt x="1289267" y="1462753"/>
                    <a:pt x="1277568" y="1433846"/>
                  </a:cubicBezTo>
                  <a:cubicBezTo>
                    <a:pt x="1269407" y="1410414"/>
                    <a:pt x="1257252" y="1388010"/>
                    <a:pt x="1250572" y="1362067"/>
                  </a:cubicBezTo>
                  <a:cubicBezTo>
                    <a:pt x="1236243" y="1314689"/>
                    <a:pt x="1221915" y="1267309"/>
                    <a:pt x="1209068" y="1217421"/>
                  </a:cubicBezTo>
                  <a:cubicBezTo>
                    <a:pt x="1197248" y="1171524"/>
                    <a:pt x="1186910" y="1123117"/>
                    <a:pt x="1177087" y="1076706"/>
                  </a:cubicBezTo>
                  <a:cubicBezTo>
                    <a:pt x="1170346" y="1042268"/>
                    <a:pt x="1164120" y="1009826"/>
                    <a:pt x="1159375" y="974873"/>
                  </a:cubicBezTo>
                  <a:cubicBezTo>
                    <a:pt x="1150459" y="915461"/>
                    <a:pt x="1148042" y="856503"/>
                    <a:pt x="1149103" y="794521"/>
                  </a:cubicBezTo>
                  <a:cubicBezTo>
                    <a:pt x="1150859" y="760024"/>
                    <a:pt x="1154610" y="725012"/>
                    <a:pt x="1164863" y="690453"/>
                  </a:cubicBezTo>
                  <a:cubicBezTo>
                    <a:pt x="1171182" y="665419"/>
                    <a:pt x="1177502" y="640385"/>
                    <a:pt x="1185820" y="614836"/>
                  </a:cubicBezTo>
                  <a:cubicBezTo>
                    <a:pt x="1190145" y="590315"/>
                    <a:pt x="1198974" y="566763"/>
                    <a:pt x="1205808" y="543725"/>
                  </a:cubicBezTo>
                  <a:cubicBezTo>
                    <a:pt x="1208258" y="536710"/>
                    <a:pt x="1210193" y="527699"/>
                    <a:pt x="1212642" y="520686"/>
                  </a:cubicBezTo>
                  <a:cubicBezTo>
                    <a:pt x="1213097" y="514186"/>
                    <a:pt x="1214065" y="509680"/>
                    <a:pt x="1216513" y="502666"/>
                  </a:cubicBezTo>
                  <a:cubicBezTo>
                    <a:pt x="1234567" y="440565"/>
                    <a:pt x="1246121" y="378008"/>
                    <a:pt x="1253683" y="316480"/>
                  </a:cubicBezTo>
                  <a:cubicBezTo>
                    <a:pt x="1260277" y="259458"/>
                    <a:pt x="1264877" y="202948"/>
                    <a:pt x="1269474" y="146440"/>
                  </a:cubicBezTo>
                  <a:lnTo>
                    <a:pt x="1282693" y="0"/>
                  </a:lnTo>
                  <a:lnTo>
                    <a:pt x="1289464" y="0"/>
                  </a:lnTo>
                  <a:lnTo>
                    <a:pt x="1281661" y="102872"/>
                  </a:lnTo>
                  <a:cubicBezTo>
                    <a:pt x="1280934" y="141361"/>
                    <a:pt x="1275701" y="178883"/>
                    <a:pt x="1272979" y="217886"/>
                  </a:cubicBezTo>
                  <a:cubicBezTo>
                    <a:pt x="1270709" y="250388"/>
                    <a:pt x="1266958" y="285400"/>
                    <a:pt x="1262693" y="318416"/>
                  </a:cubicBezTo>
                  <a:cubicBezTo>
                    <a:pt x="1257459" y="355938"/>
                    <a:pt x="1250232" y="393973"/>
                    <a:pt x="1243003" y="432008"/>
                  </a:cubicBezTo>
                  <a:cubicBezTo>
                    <a:pt x="1238678" y="456529"/>
                    <a:pt x="1229849" y="480081"/>
                    <a:pt x="1225524" y="504602"/>
                  </a:cubicBezTo>
                  <a:cubicBezTo>
                    <a:pt x="1225070" y="511102"/>
                    <a:pt x="1220624" y="518630"/>
                    <a:pt x="1220171" y="525130"/>
                  </a:cubicBezTo>
                  <a:cubicBezTo>
                    <a:pt x="1217722" y="532146"/>
                    <a:pt x="1215272" y="539161"/>
                    <a:pt x="1214818" y="545660"/>
                  </a:cubicBezTo>
                  <a:cubicBezTo>
                    <a:pt x="1211975" y="567672"/>
                    <a:pt x="1202631" y="589228"/>
                    <a:pt x="1195283" y="610270"/>
                  </a:cubicBezTo>
                  <a:cubicBezTo>
                    <a:pt x="1191351" y="619795"/>
                    <a:pt x="1187935" y="631315"/>
                    <a:pt x="1185999" y="640324"/>
                  </a:cubicBezTo>
                  <a:cubicBezTo>
                    <a:pt x="1185032" y="644829"/>
                    <a:pt x="1184064" y="649335"/>
                    <a:pt x="1183097" y="653839"/>
                  </a:cubicBezTo>
                  <a:cubicBezTo>
                    <a:pt x="1173752" y="675397"/>
                    <a:pt x="1171424" y="699403"/>
                    <a:pt x="1166585" y="721928"/>
                  </a:cubicBezTo>
                  <a:cubicBezTo>
                    <a:pt x="1160776" y="748958"/>
                    <a:pt x="1159476" y="776956"/>
                    <a:pt x="1158175" y="804953"/>
                  </a:cubicBezTo>
                  <a:cubicBezTo>
                    <a:pt x="1157627" y="868931"/>
                    <a:pt x="1162551" y="929369"/>
                    <a:pt x="1173977" y="990264"/>
                  </a:cubicBezTo>
                  <a:cubicBezTo>
                    <a:pt x="1180718" y="1024702"/>
                    <a:pt x="1184948" y="1057658"/>
                    <a:pt x="1191689" y="1092097"/>
                  </a:cubicBezTo>
                  <a:cubicBezTo>
                    <a:pt x="1199458" y="1130525"/>
                    <a:pt x="1207226" y="1168955"/>
                    <a:pt x="1217504" y="1208865"/>
                  </a:cubicBezTo>
                  <a:cubicBezTo>
                    <a:pt x="1225726" y="1240794"/>
                    <a:pt x="1233948" y="1272722"/>
                    <a:pt x="1243652" y="1302142"/>
                  </a:cubicBezTo>
                  <a:cubicBezTo>
                    <a:pt x="1248276" y="1320101"/>
                    <a:pt x="1255411" y="1339543"/>
                    <a:pt x="1260036" y="1357503"/>
                  </a:cubicBezTo>
                  <a:cubicBezTo>
                    <a:pt x="1269739" y="1386922"/>
                    <a:pt x="1281439" y="1415827"/>
                    <a:pt x="1293138" y="1444732"/>
                  </a:cubicBezTo>
                  <a:cubicBezTo>
                    <a:pt x="1304325" y="1471641"/>
                    <a:pt x="1318473" y="1493534"/>
                    <a:pt x="1336614" y="1514396"/>
                  </a:cubicBezTo>
                  <a:cubicBezTo>
                    <a:pt x="1355267" y="1537254"/>
                    <a:pt x="1373921" y="1560113"/>
                    <a:pt x="1398047" y="1579435"/>
                  </a:cubicBezTo>
                  <a:cubicBezTo>
                    <a:pt x="1422687" y="1600752"/>
                    <a:pt x="1449323" y="1621555"/>
                    <a:pt x="1476926" y="1637853"/>
                  </a:cubicBezTo>
                  <a:cubicBezTo>
                    <a:pt x="1495521" y="1652216"/>
                    <a:pt x="1516564" y="1659564"/>
                    <a:pt x="1538121" y="1668908"/>
                  </a:cubicBezTo>
                  <a:cubicBezTo>
                    <a:pt x="1578211" y="1684119"/>
                    <a:pt x="1617789" y="1697333"/>
                    <a:pt x="1659874" y="1712029"/>
                  </a:cubicBezTo>
                  <a:cubicBezTo>
                    <a:pt x="1664895" y="1714994"/>
                    <a:pt x="1671395" y="1715448"/>
                    <a:pt x="1675899" y="1716415"/>
                  </a:cubicBezTo>
                  <a:cubicBezTo>
                    <a:pt x="1688901" y="1717322"/>
                    <a:pt x="1700420" y="1720740"/>
                    <a:pt x="1711940" y="1724157"/>
                  </a:cubicBezTo>
                  <a:cubicBezTo>
                    <a:pt x="1791093" y="1750586"/>
                    <a:pt x="1863747" y="1776563"/>
                    <a:pt x="1934918" y="1805047"/>
                  </a:cubicBezTo>
                  <a:cubicBezTo>
                    <a:pt x="1948947" y="1809947"/>
                    <a:pt x="1960981" y="1815360"/>
                    <a:pt x="1974041" y="1824763"/>
                  </a:cubicBezTo>
                  <a:cubicBezTo>
                    <a:pt x="1979574" y="1829722"/>
                    <a:pt x="1988583" y="1831658"/>
                    <a:pt x="1995598" y="1834106"/>
                  </a:cubicBezTo>
                  <a:cubicBezTo>
                    <a:pt x="2012136" y="1840487"/>
                    <a:pt x="2029188" y="1848862"/>
                    <a:pt x="2044244" y="1857753"/>
                  </a:cubicBezTo>
                  <a:cubicBezTo>
                    <a:pt x="2056792" y="1865162"/>
                    <a:pt x="2069339" y="1872569"/>
                    <a:pt x="2081886" y="1879977"/>
                  </a:cubicBezTo>
                  <a:cubicBezTo>
                    <a:pt x="2119528" y="1902203"/>
                    <a:pt x="2154206" y="1929446"/>
                    <a:pt x="2189398" y="1958686"/>
                  </a:cubicBezTo>
                  <a:cubicBezTo>
                    <a:pt x="2208506" y="1975044"/>
                    <a:pt x="2228128" y="1993398"/>
                    <a:pt x="2249743" y="2011237"/>
                  </a:cubicBezTo>
                  <a:cubicBezTo>
                    <a:pt x="2268852" y="2027595"/>
                    <a:pt x="2285963" y="2044468"/>
                    <a:pt x="2304557" y="2058830"/>
                  </a:cubicBezTo>
                  <a:cubicBezTo>
                    <a:pt x="2318132" y="2070229"/>
                    <a:pt x="2333703" y="2081115"/>
                    <a:pt x="2350242" y="2087495"/>
                  </a:cubicBezTo>
                  <a:cubicBezTo>
                    <a:pt x="2352750" y="2088977"/>
                    <a:pt x="2357255" y="2089944"/>
                    <a:pt x="2360279" y="2093422"/>
                  </a:cubicBezTo>
                  <a:cubicBezTo>
                    <a:pt x="2383891" y="2110747"/>
                    <a:pt x="2410921" y="2116555"/>
                    <a:pt x="2436984" y="2126866"/>
                  </a:cubicBezTo>
                  <a:cubicBezTo>
                    <a:pt x="2442002" y="2129829"/>
                    <a:pt x="2448503" y="2130283"/>
                    <a:pt x="2453008" y="2131251"/>
                  </a:cubicBezTo>
                  <a:cubicBezTo>
                    <a:pt x="2488533" y="2136997"/>
                    <a:pt x="2523546" y="2140749"/>
                    <a:pt x="2558557" y="2144500"/>
                  </a:cubicBezTo>
                  <a:cubicBezTo>
                    <a:pt x="2578572" y="2147857"/>
                    <a:pt x="2598074" y="2149217"/>
                    <a:pt x="2618603" y="2154571"/>
                  </a:cubicBezTo>
                  <a:cubicBezTo>
                    <a:pt x="2623623" y="2157534"/>
                    <a:pt x="2630122" y="2157988"/>
                    <a:pt x="2634628" y="2158956"/>
                  </a:cubicBezTo>
                  <a:cubicBezTo>
                    <a:pt x="2637138" y="2160437"/>
                    <a:pt x="2641128" y="2159410"/>
                    <a:pt x="2643123" y="2158896"/>
                  </a:cubicBezTo>
                  <a:cubicBezTo>
                    <a:pt x="2684696" y="2171597"/>
                    <a:pt x="2728718" y="2177283"/>
                    <a:pt x="2769836" y="2196486"/>
                  </a:cubicBezTo>
                  <a:cubicBezTo>
                    <a:pt x="2774855" y="2199448"/>
                    <a:pt x="2781870" y="2201897"/>
                    <a:pt x="2787403" y="2206857"/>
                  </a:cubicBezTo>
                  <a:cubicBezTo>
                    <a:pt x="2792421" y="2209819"/>
                    <a:pt x="2794930" y="2211300"/>
                    <a:pt x="2799950" y="2214265"/>
                  </a:cubicBezTo>
                  <a:cubicBezTo>
                    <a:pt x="2840555" y="2231470"/>
                    <a:pt x="2875233" y="2258715"/>
                    <a:pt x="2910425" y="2287953"/>
                  </a:cubicBezTo>
                  <a:cubicBezTo>
                    <a:pt x="2939571" y="2310239"/>
                    <a:pt x="2963756" y="2338056"/>
                    <a:pt x="2988457" y="2367868"/>
                  </a:cubicBezTo>
                  <a:cubicBezTo>
                    <a:pt x="3021714" y="2406117"/>
                    <a:pt x="3049496" y="2447904"/>
                    <a:pt x="3077280" y="2489691"/>
                  </a:cubicBezTo>
                  <a:cubicBezTo>
                    <a:pt x="3094453" y="2515059"/>
                    <a:pt x="3109116" y="2538945"/>
                    <a:pt x="3125774" y="2562317"/>
                  </a:cubicBezTo>
                  <a:cubicBezTo>
                    <a:pt x="3132334" y="2571268"/>
                    <a:pt x="3141405" y="2581699"/>
                    <a:pt x="3142491" y="2594186"/>
                  </a:cubicBezTo>
                  <a:cubicBezTo>
                    <a:pt x="3135478" y="2591737"/>
                    <a:pt x="3128463" y="2589287"/>
                    <a:pt x="3121449" y="2586838"/>
                  </a:cubicBezTo>
                  <a:cubicBezTo>
                    <a:pt x="3120936" y="2584842"/>
                    <a:pt x="3120936" y="2584842"/>
                    <a:pt x="3120421" y="2582846"/>
                  </a:cubicBezTo>
                  <a:cubicBezTo>
                    <a:pt x="3091155" y="2543569"/>
                    <a:pt x="3065882" y="2503265"/>
                    <a:pt x="3038098" y="2461479"/>
                  </a:cubicBezTo>
                  <a:cubicBezTo>
                    <a:pt x="3014366" y="2427160"/>
                    <a:pt x="2991146" y="2394840"/>
                    <a:pt x="2964451" y="2365539"/>
                  </a:cubicBezTo>
                  <a:cubicBezTo>
                    <a:pt x="2937755" y="2336240"/>
                    <a:pt x="2907068" y="2307969"/>
                    <a:pt x="2875414" y="2284203"/>
                  </a:cubicBezTo>
                  <a:cubicBezTo>
                    <a:pt x="2862352" y="2274799"/>
                    <a:pt x="2847295" y="2265909"/>
                    <a:pt x="2832752" y="2259015"/>
                  </a:cubicBezTo>
                  <a:cubicBezTo>
                    <a:pt x="2818210" y="2252121"/>
                    <a:pt x="2801672" y="2245740"/>
                    <a:pt x="2783652" y="2241868"/>
                  </a:cubicBezTo>
                  <a:cubicBezTo>
                    <a:pt x="2763123" y="2236515"/>
                    <a:pt x="2741111" y="2233671"/>
                    <a:pt x="2717619" y="2233339"/>
                  </a:cubicBezTo>
                  <a:cubicBezTo>
                    <a:pt x="2689622" y="2232037"/>
                    <a:pt x="2659114" y="2229253"/>
                    <a:pt x="2631116" y="2227951"/>
                  </a:cubicBezTo>
                  <a:cubicBezTo>
                    <a:pt x="2626611" y="2226984"/>
                    <a:pt x="2622621" y="2228012"/>
                    <a:pt x="2620111" y="2226531"/>
                  </a:cubicBezTo>
                  <a:cubicBezTo>
                    <a:pt x="2592568" y="2218728"/>
                    <a:pt x="2562061" y="2215946"/>
                    <a:pt x="2531554" y="2213162"/>
                  </a:cubicBezTo>
                  <a:cubicBezTo>
                    <a:pt x="2503043" y="2209865"/>
                    <a:pt x="2473049" y="2209077"/>
                    <a:pt x="2443569" y="2210284"/>
                  </a:cubicBezTo>
                  <a:cubicBezTo>
                    <a:pt x="2416086" y="2210979"/>
                    <a:pt x="2387574" y="2207681"/>
                    <a:pt x="2359064" y="2204384"/>
                  </a:cubicBezTo>
                  <a:cubicBezTo>
                    <a:pt x="2354558" y="2203417"/>
                    <a:pt x="2352048" y="2201934"/>
                    <a:pt x="2347544" y="2200966"/>
                  </a:cubicBezTo>
                  <a:cubicBezTo>
                    <a:pt x="2319487" y="2191170"/>
                    <a:pt x="2289433" y="2181885"/>
                    <a:pt x="2260862" y="2170091"/>
                  </a:cubicBezTo>
                  <a:cubicBezTo>
                    <a:pt x="2246834" y="2165194"/>
                    <a:pt x="2234800" y="2159781"/>
                    <a:pt x="2223734" y="2149864"/>
                  </a:cubicBezTo>
                  <a:cubicBezTo>
                    <a:pt x="2220711" y="2146386"/>
                    <a:pt x="2216206" y="2145418"/>
                    <a:pt x="2213696" y="2143936"/>
                  </a:cubicBezTo>
                  <a:cubicBezTo>
                    <a:pt x="2197158" y="2137555"/>
                    <a:pt x="2183584" y="2126157"/>
                    <a:pt x="2166016" y="2115785"/>
                  </a:cubicBezTo>
                  <a:cubicBezTo>
                    <a:pt x="2150961" y="2106895"/>
                    <a:pt x="2137385" y="2095496"/>
                    <a:pt x="2122330" y="2086606"/>
                  </a:cubicBezTo>
                  <a:cubicBezTo>
                    <a:pt x="2116797" y="2081647"/>
                    <a:pt x="2109269" y="2077202"/>
                    <a:pt x="2103736" y="2072243"/>
                  </a:cubicBezTo>
                  <a:cubicBezTo>
                    <a:pt x="2084628" y="2055885"/>
                    <a:pt x="2067002" y="2037018"/>
                    <a:pt x="2049376" y="2018150"/>
                  </a:cubicBezTo>
                  <a:cubicBezTo>
                    <a:pt x="2020684" y="1989365"/>
                    <a:pt x="1991539" y="1967080"/>
                    <a:pt x="1959885" y="1943313"/>
                  </a:cubicBezTo>
                  <a:cubicBezTo>
                    <a:pt x="1938328" y="1933970"/>
                    <a:pt x="1921729" y="1919094"/>
                    <a:pt x="1898177" y="1910263"/>
                  </a:cubicBezTo>
                  <a:cubicBezTo>
                    <a:pt x="1893672" y="1909295"/>
                    <a:pt x="1888652" y="1906333"/>
                    <a:pt x="1886143" y="1904850"/>
                  </a:cubicBezTo>
                  <a:cubicBezTo>
                    <a:pt x="1868064" y="1892483"/>
                    <a:pt x="1849529" y="1886616"/>
                    <a:pt x="1828486" y="1879268"/>
                  </a:cubicBezTo>
                  <a:cubicBezTo>
                    <a:pt x="1816967" y="1875852"/>
                    <a:pt x="1804935" y="1870439"/>
                    <a:pt x="1792446" y="1871527"/>
                  </a:cubicBezTo>
                  <a:cubicBezTo>
                    <a:pt x="1760912" y="1864752"/>
                    <a:pt x="1726415" y="1862996"/>
                    <a:pt x="1691916" y="1861240"/>
                  </a:cubicBezTo>
                  <a:cubicBezTo>
                    <a:pt x="1674924" y="1861361"/>
                    <a:pt x="1656905" y="1857490"/>
                    <a:pt x="1641393" y="1855101"/>
                  </a:cubicBezTo>
                  <a:cubicBezTo>
                    <a:pt x="1619382" y="1852257"/>
                    <a:pt x="1597885" y="1851409"/>
                    <a:pt x="1574907" y="1853071"/>
                  </a:cubicBezTo>
                  <a:cubicBezTo>
                    <a:pt x="1543432" y="1854793"/>
                    <a:pt x="1509962" y="1857028"/>
                    <a:pt x="1478942" y="1852251"/>
                  </a:cubicBezTo>
                  <a:cubicBezTo>
                    <a:pt x="1456931" y="1849406"/>
                    <a:pt x="1432924" y="1847078"/>
                    <a:pt x="1410913" y="1844234"/>
                  </a:cubicBezTo>
                  <a:cubicBezTo>
                    <a:pt x="1406407" y="1843266"/>
                    <a:pt x="1401903" y="1842298"/>
                    <a:pt x="1397397" y="1841331"/>
                  </a:cubicBezTo>
                  <a:cubicBezTo>
                    <a:pt x="1369340" y="1831533"/>
                    <a:pt x="1343793" y="1823217"/>
                    <a:pt x="1315735" y="1813419"/>
                  </a:cubicBezTo>
                  <a:cubicBezTo>
                    <a:pt x="1289673" y="1803108"/>
                    <a:pt x="1266574" y="1787778"/>
                    <a:pt x="1243475" y="1772447"/>
                  </a:cubicBezTo>
                  <a:cubicBezTo>
                    <a:pt x="1199273" y="1741272"/>
                    <a:pt x="1162994" y="1699546"/>
                    <a:pt x="1131158" y="1650291"/>
                  </a:cubicBezTo>
                  <a:cubicBezTo>
                    <a:pt x="1121061" y="1635869"/>
                    <a:pt x="1110450" y="1619450"/>
                    <a:pt x="1100351" y="1605029"/>
                  </a:cubicBezTo>
                  <a:cubicBezTo>
                    <a:pt x="1079642" y="1574186"/>
                    <a:pt x="1054488" y="1550875"/>
                    <a:pt x="1028820" y="1525566"/>
                  </a:cubicBezTo>
                  <a:cubicBezTo>
                    <a:pt x="1008685" y="1505218"/>
                    <a:pt x="987068" y="1487377"/>
                    <a:pt x="965450" y="1469537"/>
                  </a:cubicBezTo>
                  <a:cubicBezTo>
                    <a:pt x="933282" y="1443776"/>
                    <a:pt x="903109" y="1417500"/>
                    <a:pt x="873904" y="1386720"/>
                  </a:cubicBezTo>
                  <a:cubicBezTo>
                    <a:pt x="848235" y="1361411"/>
                    <a:pt x="822567" y="1336103"/>
                    <a:pt x="796385" y="1308799"/>
                  </a:cubicBezTo>
                  <a:cubicBezTo>
                    <a:pt x="778245" y="1287937"/>
                    <a:pt x="760105" y="1267072"/>
                    <a:pt x="741965" y="1246209"/>
                  </a:cubicBezTo>
                  <a:cubicBezTo>
                    <a:pt x="713213" y="1208928"/>
                    <a:pt x="693925" y="1167083"/>
                    <a:pt x="682561" y="1114685"/>
                  </a:cubicBezTo>
                  <a:cubicBezTo>
                    <a:pt x="674792" y="1076255"/>
                    <a:pt x="669020" y="1037313"/>
                    <a:pt x="665756" y="999850"/>
                  </a:cubicBezTo>
                  <a:cubicBezTo>
                    <a:pt x="661979" y="960393"/>
                    <a:pt x="657687" y="918942"/>
                    <a:pt x="657901" y="878457"/>
                  </a:cubicBezTo>
                  <a:cubicBezTo>
                    <a:pt x="659023" y="824971"/>
                    <a:pt x="659631" y="769490"/>
                    <a:pt x="669249" y="715945"/>
                  </a:cubicBezTo>
                  <a:cubicBezTo>
                    <a:pt x="674087" y="693420"/>
                    <a:pt x="678412" y="668899"/>
                    <a:pt x="683251" y="646375"/>
                  </a:cubicBezTo>
                  <a:cubicBezTo>
                    <a:pt x="689572" y="621341"/>
                    <a:pt x="696406" y="598302"/>
                    <a:pt x="703240" y="575263"/>
                  </a:cubicBezTo>
                  <a:cubicBezTo>
                    <a:pt x="703240" y="575263"/>
                    <a:pt x="704722" y="572754"/>
                    <a:pt x="704722" y="572754"/>
                  </a:cubicBezTo>
                  <a:cubicBezTo>
                    <a:pt x="709500" y="541733"/>
                    <a:pt x="721293" y="513161"/>
                    <a:pt x="731092" y="485103"/>
                  </a:cubicBezTo>
                  <a:cubicBezTo>
                    <a:pt x="749719" y="433493"/>
                    <a:pt x="770342" y="381369"/>
                    <a:pt x="790965" y="329246"/>
                  </a:cubicBezTo>
                  <a:cubicBezTo>
                    <a:pt x="796378" y="317212"/>
                    <a:pt x="799796" y="305693"/>
                    <a:pt x="807203" y="293146"/>
                  </a:cubicBezTo>
                  <a:cubicBezTo>
                    <a:pt x="813130" y="283108"/>
                    <a:pt x="816546" y="271589"/>
                    <a:pt x="821959" y="259555"/>
                  </a:cubicBezTo>
                  <a:cubicBezTo>
                    <a:pt x="828855" y="245013"/>
                    <a:pt x="833240" y="228989"/>
                    <a:pt x="842130" y="213933"/>
                  </a:cubicBezTo>
                  <a:cubicBezTo>
                    <a:pt x="843610" y="211422"/>
                    <a:pt x="845092" y="208913"/>
                    <a:pt x="844578" y="206918"/>
                  </a:cubicBezTo>
                  <a:cubicBezTo>
                    <a:pt x="862041" y="167311"/>
                    <a:pt x="882641" y="129556"/>
                    <a:pt x="904937" y="93226"/>
                  </a:cubicBezTo>
                  <a:close/>
                  <a:moveTo>
                    <a:pt x="244297" y="0"/>
                  </a:moveTo>
                  <a:lnTo>
                    <a:pt x="273786" y="0"/>
                  </a:lnTo>
                  <a:lnTo>
                    <a:pt x="205902" y="73487"/>
                  </a:lnTo>
                  <a:cubicBezTo>
                    <a:pt x="174667" y="109193"/>
                    <a:pt x="152441" y="146835"/>
                    <a:pt x="135750" y="189434"/>
                  </a:cubicBezTo>
                  <a:cubicBezTo>
                    <a:pt x="118089" y="236539"/>
                    <a:pt x="102425" y="283131"/>
                    <a:pt x="91266" y="330690"/>
                  </a:cubicBezTo>
                  <a:cubicBezTo>
                    <a:pt x="79078" y="374258"/>
                    <a:pt x="69401" y="419308"/>
                    <a:pt x="61719" y="463844"/>
                  </a:cubicBezTo>
                  <a:cubicBezTo>
                    <a:pt x="57335" y="479867"/>
                    <a:pt x="55458" y="497373"/>
                    <a:pt x="53070" y="512884"/>
                  </a:cubicBezTo>
                  <a:cubicBezTo>
                    <a:pt x="50286" y="543390"/>
                    <a:pt x="51494" y="572870"/>
                    <a:pt x="58689" y="600808"/>
                  </a:cubicBezTo>
                  <a:cubicBezTo>
                    <a:pt x="61832" y="621278"/>
                    <a:pt x="67485" y="643229"/>
                    <a:pt x="72624" y="663184"/>
                  </a:cubicBezTo>
                  <a:cubicBezTo>
                    <a:pt x="61678" y="670257"/>
                    <a:pt x="62707" y="674247"/>
                    <a:pt x="59742" y="679268"/>
                  </a:cubicBezTo>
                  <a:cubicBezTo>
                    <a:pt x="54723" y="676303"/>
                    <a:pt x="53696" y="672313"/>
                    <a:pt x="52668" y="668322"/>
                  </a:cubicBezTo>
                  <a:cubicBezTo>
                    <a:pt x="47016" y="646372"/>
                    <a:pt x="43357" y="623906"/>
                    <a:pt x="38219" y="603950"/>
                  </a:cubicBezTo>
                  <a:cubicBezTo>
                    <a:pt x="28455" y="566036"/>
                    <a:pt x="28669" y="525550"/>
                    <a:pt x="37380" y="485007"/>
                  </a:cubicBezTo>
                  <a:cubicBezTo>
                    <a:pt x="48417" y="420455"/>
                    <a:pt x="61967" y="357386"/>
                    <a:pt x="79506" y="293289"/>
                  </a:cubicBezTo>
                  <a:cubicBezTo>
                    <a:pt x="89244" y="256734"/>
                    <a:pt x="101492" y="221663"/>
                    <a:pt x="115734" y="186077"/>
                  </a:cubicBezTo>
                  <a:cubicBezTo>
                    <a:pt x="127014" y="155509"/>
                    <a:pt x="143312" y="127907"/>
                    <a:pt x="161606" y="99789"/>
                  </a:cubicBezTo>
                  <a:cubicBezTo>
                    <a:pt x="178931" y="76176"/>
                    <a:pt x="196257" y="52563"/>
                    <a:pt x="216092" y="30433"/>
                  </a:cubicBezTo>
                  <a:close/>
                  <a:moveTo>
                    <a:pt x="194411" y="0"/>
                  </a:moveTo>
                  <a:lnTo>
                    <a:pt x="211953" y="0"/>
                  </a:lnTo>
                  <a:lnTo>
                    <a:pt x="193055" y="23598"/>
                  </a:lnTo>
                  <a:cubicBezTo>
                    <a:pt x="178691" y="42192"/>
                    <a:pt x="166838" y="62268"/>
                    <a:pt x="152989" y="82857"/>
                  </a:cubicBezTo>
                  <a:cubicBezTo>
                    <a:pt x="124325" y="128541"/>
                    <a:pt x="102674" y="176674"/>
                    <a:pt x="83532" y="226288"/>
                  </a:cubicBezTo>
                  <a:cubicBezTo>
                    <a:pt x="65357" y="271398"/>
                    <a:pt x="52203" y="319471"/>
                    <a:pt x="38535" y="365547"/>
                  </a:cubicBezTo>
                  <a:cubicBezTo>
                    <a:pt x="29251" y="395601"/>
                    <a:pt x="22476" y="427135"/>
                    <a:pt x="17185" y="456161"/>
                  </a:cubicBezTo>
                  <a:cubicBezTo>
                    <a:pt x="8987" y="498701"/>
                    <a:pt x="9288" y="541181"/>
                    <a:pt x="21047" y="578583"/>
                  </a:cubicBezTo>
                  <a:cubicBezTo>
                    <a:pt x="26186" y="598538"/>
                    <a:pt x="30811" y="616498"/>
                    <a:pt x="37944" y="635939"/>
                  </a:cubicBezTo>
                  <a:cubicBezTo>
                    <a:pt x="42570" y="653900"/>
                    <a:pt x="48677" y="669350"/>
                    <a:pt x="55298" y="686795"/>
                  </a:cubicBezTo>
                  <a:cubicBezTo>
                    <a:pt x="55812" y="688792"/>
                    <a:pt x="57808" y="688278"/>
                    <a:pt x="60317" y="689759"/>
                  </a:cubicBezTo>
                  <a:lnTo>
                    <a:pt x="62612" y="683184"/>
                  </a:lnTo>
                  <a:lnTo>
                    <a:pt x="66303" y="688218"/>
                  </a:lnTo>
                  <a:cubicBezTo>
                    <a:pt x="70414" y="704181"/>
                    <a:pt x="74526" y="720147"/>
                    <a:pt x="78637" y="736110"/>
                  </a:cubicBezTo>
                  <a:cubicBezTo>
                    <a:pt x="82234" y="750080"/>
                    <a:pt x="85831" y="764047"/>
                    <a:pt x="90909" y="775507"/>
                  </a:cubicBezTo>
                  <a:cubicBezTo>
                    <a:pt x="104150" y="810399"/>
                    <a:pt x="120869" y="842268"/>
                    <a:pt x="139069" y="871627"/>
                  </a:cubicBezTo>
                  <a:cubicBezTo>
                    <a:pt x="159324" y="908969"/>
                    <a:pt x="177584" y="946824"/>
                    <a:pt x="193848" y="985192"/>
                  </a:cubicBezTo>
                  <a:cubicBezTo>
                    <a:pt x="204006" y="1008111"/>
                    <a:pt x="210173" y="1032058"/>
                    <a:pt x="216340" y="1056003"/>
                  </a:cubicBezTo>
                  <a:cubicBezTo>
                    <a:pt x="225589" y="1091924"/>
                    <a:pt x="230333" y="1126876"/>
                    <a:pt x="241579" y="1162282"/>
                  </a:cubicBezTo>
                  <a:cubicBezTo>
                    <a:pt x="254881" y="1205670"/>
                    <a:pt x="273655" y="1245520"/>
                    <a:pt x="297901" y="1281834"/>
                  </a:cubicBezTo>
                  <a:cubicBezTo>
                    <a:pt x="309026" y="1300246"/>
                    <a:pt x="323629" y="1315638"/>
                    <a:pt x="339714" y="1328519"/>
                  </a:cubicBezTo>
                  <a:cubicBezTo>
                    <a:pt x="351293" y="1340433"/>
                    <a:pt x="364868" y="1351831"/>
                    <a:pt x="378443" y="1363231"/>
                  </a:cubicBezTo>
                  <a:cubicBezTo>
                    <a:pt x="397550" y="1379589"/>
                    <a:pt x="417625" y="1391441"/>
                    <a:pt x="440211" y="1404777"/>
                  </a:cubicBezTo>
                  <a:cubicBezTo>
                    <a:pt x="475343" y="1425520"/>
                    <a:pt x="513439" y="1441244"/>
                    <a:pt x="555524" y="1455940"/>
                  </a:cubicBezTo>
                  <a:cubicBezTo>
                    <a:pt x="585577" y="1465225"/>
                    <a:pt x="610672" y="1480041"/>
                    <a:pt x="635766" y="1494858"/>
                  </a:cubicBezTo>
                  <a:cubicBezTo>
                    <a:pt x="648312" y="1502265"/>
                    <a:pt x="660859" y="1509674"/>
                    <a:pt x="672893" y="1515087"/>
                  </a:cubicBezTo>
                  <a:cubicBezTo>
                    <a:pt x="703974" y="1528362"/>
                    <a:pt x="732092" y="1546655"/>
                    <a:pt x="761690" y="1562439"/>
                  </a:cubicBezTo>
                  <a:cubicBezTo>
                    <a:pt x="766711" y="1565403"/>
                    <a:pt x="769734" y="1568880"/>
                    <a:pt x="772243" y="1570361"/>
                  </a:cubicBezTo>
                  <a:cubicBezTo>
                    <a:pt x="791864" y="1588716"/>
                    <a:pt x="812968" y="1604560"/>
                    <a:pt x="827631" y="1628446"/>
                  </a:cubicBezTo>
                  <a:cubicBezTo>
                    <a:pt x="830653" y="1631922"/>
                    <a:pt x="833163" y="1633406"/>
                    <a:pt x="836186" y="1636883"/>
                  </a:cubicBezTo>
                  <a:cubicBezTo>
                    <a:pt x="852784" y="1651760"/>
                    <a:pt x="863910" y="1670173"/>
                    <a:pt x="877031" y="1688073"/>
                  </a:cubicBezTo>
                  <a:cubicBezTo>
                    <a:pt x="889124" y="1701981"/>
                    <a:pt x="895745" y="1719428"/>
                    <a:pt x="906356" y="1735845"/>
                  </a:cubicBezTo>
                  <a:cubicBezTo>
                    <a:pt x="918510" y="1758250"/>
                    <a:pt x="928667" y="1781168"/>
                    <a:pt x="938825" y="1804087"/>
                  </a:cubicBezTo>
                  <a:cubicBezTo>
                    <a:pt x="951038" y="1834989"/>
                    <a:pt x="962737" y="1863893"/>
                    <a:pt x="980423" y="1891257"/>
                  </a:cubicBezTo>
                  <a:cubicBezTo>
                    <a:pt x="997595" y="1916625"/>
                    <a:pt x="1010777" y="1943022"/>
                    <a:pt x="1031425" y="1965366"/>
                  </a:cubicBezTo>
                  <a:cubicBezTo>
                    <a:pt x="1040043" y="1982298"/>
                    <a:pt x="1053618" y="1993697"/>
                    <a:pt x="1065710" y="2007606"/>
                  </a:cubicBezTo>
                  <a:cubicBezTo>
                    <a:pt x="1068734" y="2011083"/>
                    <a:pt x="1071243" y="2012564"/>
                    <a:pt x="1072271" y="2016557"/>
                  </a:cubicBezTo>
                  <a:cubicBezTo>
                    <a:pt x="1079345" y="2027502"/>
                    <a:pt x="1087902" y="2035937"/>
                    <a:pt x="1099934" y="2041350"/>
                  </a:cubicBezTo>
                  <a:cubicBezTo>
                    <a:pt x="1106949" y="2043799"/>
                    <a:pt x="1112997" y="2050754"/>
                    <a:pt x="1118528" y="2055713"/>
                  </a:cubicBezTo>
                  <a:cubicBezTo>
                    <a:pt x="1141687" y="2079540"/>
                    <a:pt x="1170773" y="2093328"/>
                    <a:pt x="1200372" y="2109113"/>
                  </a:cubicBezTo>
                  <a:cubicBezTo>
                    <a:pt x="1212405" y="2114526"/>
                    <a:pt x="1224437" y="2119937"/>
                    <a:pt x="1235958" y="2123355"/>
                  </a:cubicBezTo>
                  <a:cubicBezTo>
                    <a:pt x="1266524" y="2134635"/>
                    <a:pt x="1293615" y="2148937"/>
                    <a:pt x="1323213" y="2164721"/>
                  </a:cubicBezTo>
                  <a:cubicBezTo>
                    <a:pt x="1338270" y="2173611"/>
                    <a:pt x="1355322" y="2181987"/>
                    <a:pt x="1370379" y="2190877"/>
                  </a:cubicBezTo>
                  <a:cubicBezTo>
                    <a:pt x="1372889" y="2192358"/>
                    <a:pt x="1377907" y="2195323"/>
                    <a:pt x="1380416" y="2196804"/>
                  </a:cubicBezTo>
                  <a:cubicBezTo>
                    <a:pt x="1393991" y="2208202"/>
                    <a:pt x="1411043" y="2216578"/>
                    <a:pt x="1428096" y="2224955"/>
                  </a:cubicBezTo>
                  <a:cubicBezTo>
                    <a:pt x="1444634" y="2231335"/>
                    <a:pt x="1459690" y="2240226"/>
                    <a:pt x="1476229" y="2246606"/>
                  </a:cubicBezTo>
                  <a:cubicBezTo>
                    <a:pt x="1490772" y="2253500"/>
                    <a:pt x="1505314" y="2260395"/>
                    <a:pt x="1518888" y="2271794"/>
                  </a:cubicBezTo>
                  <a:cubicBezTo>
                    <a:pt x="1519403" y="2273789"/>
                    <a:pt x="1521398" y="2273275"/>
                    <a:pt x="1523393" y="2272762"/>
                  </a:cubicBezTo>
                  <a:cubicBezTo>
                    <a:pt x="1522879" y="2270766"/>
                    <a:pt x="1522365" y="2268771"/>
                    <a:pt x="1521851" y="2266775"/>
                  </a:cubicBezTo>
                  <a:cubicBezTo>
                    <a:pt x="1510213" y="2246365"/>
                    <a:pt x="1493614" y="2231490"/>
                    <a:pt x="1475534" y="2219121"/>
                  </a:cubicBezTo>
                  <a:cubicBezTo>
                    <a:pt x="1462474" y="2209718"/>
                    <a:pt x="1451922" y="2201796"/>
                    <a:pt x="1438861" y="2192393"/>
                  </a:cubicBezTo>
                  <a:cubicBezTo>
                    <a:pt x="1427795" y="2182475"/>
                    <a:pt x="1416730" y="2172557"/>
                    <a:pt x="1402187" y="2165663"/>
                  </a:cubicBezTo>
                  <a:cubicBezTo>
                    <a:pt x="1399678" y="2164180"/>
                    <a:pt x="1397169" y="2162699"/>
                    <a:pt x="1394658" y="2161217"/>
                  </a:cubicBezTo>
                  <a:cubicBezTo>
                    <a:pt x="1367509" y="2138418"/>
                    <a:pt x="1337909" y="2122634"/>
                    <a:pt x="1306316" y="2107364"/>
                  </a:cubicBezTo>
                  <a:cubicBezTo>
                    <a:pt x="1284245" y="2096026"/>
                    <a:pt x="1264168" y="2084172"/>
                    <a:pt x="1244093" y="2072319"/>
                  </a:cubicBezTo>
                  <a:cubicBezTo>
                    <a:pt x="1239074" y="2069356"/>
                    <a:pt x="1236051" y="2065878"/>
                    <a:pt x="1230519" y="2060919"/>
                  </a:cubicBezTo>
                  <a:cubicBezTo>
                    <a:pt x="1216944" y="2049519"/>
                    <a:pt x="1205365" y="2037608"/>
                    <a:pt x="1191789" y="2026207"/>
                  </a:cubicBezTo>
                  <a:cubicBezTo>
                    <a:pt x="1183234" y="2017771"/>
                    <a:pt x="1172168" y="2007854"/>
                    <a:pt x="1165093" y="1996908"/>
                  </a:cubicBezTo>
                  <a:cubicBezTo>
                    <a:pt x="1158533" y="1987958"/>
                    <a:pt x="1149977" y="1979522"/>
                    <a:pt x="1143416" y="1970572"/>
                  </a:cubicBezTo>
                  <a:cubicBezTo>
                    <a:pt x="1126244" y="1945204"/>
                    <a:pt x="1113064" y="1918808"/>
                    <a:pt x="1099882" y="1892412"/>
                  </a:cubicBezTo>
                  <a:cubicBezTo>
                    <a:pt x="1094804" y="1880954"/>
                    <a:pt x="1089212" y="1867499"/>
                    <a:pt x="1081622" y="1854557"/>
                  </a:cubicBezTo>
                  <a:cubicBezTo>
                    <a:pt x="1067413" y="1824170"/>
                    <a:pt x="1051723" y="1796293"/>
                    <a:pt x="1035518" y="1766420"/>
                  </a:cubicBezTo>
                  <a:cubicBezTo>
                    <a:pt x="1017319" y="1737060"/>
                    <a:pt x="1001628" y="1709183"/>
                    <a:pt x="979951" y="1682847"/>
                  </a:cubicBezTo>
                  <a:cubicBezTo>
                    <a:pt x="964320" y="1663465"/>
                    <a:pt x="950172" y="1641575"/>
                    <a:pt x="931064" y="1625216"/>
                  </a:cubicBezTo>
                  <a:cubicBezTo>
                    <a:pt x="928042" y="1621740"/>
                    <a:pt x="925532" y="1620258"/>
                    <a:pt x="922508" y="1616780"/>
                  </a:cubicBezTo>
                  <a:cubicBezTo>
                    <a:pt x="914406" y="1601845"/>
                    <a:pt x="901345" y="1592441"/>
                    <a:pt x="889765" y="1580527"/>
                  </a:cubicBezTo>
                  <a:cubicBezTo>
                    <a:pt x="875676" y="1567133"/>
                    <a:pt x="861588" y="1553737"/>
                    <a:pt x="848467" y="1535838"/>
                  </a:cubicBezTo>
                  <a:cubicBezTo>
                    <a:pt x="844930" y="1530365"/>
                    <a:pt x="839397" y="1525406"/>
                    <a:pt x="834379" y="1522443"/>
                  </a:cubicBezTo>
                  <a:cubicBezTo>
                    <a:pt x="814756" y="1504088"/>
                    <a:pt x="792626" y="1484253"/>
                    <a:pt x="773004" y="1465900"/>
                  </a:cubicBezTo>
                  <a:cubicBezTo>
                    <a:pt x="761939" y="1455982"/>
                    <a:pt x="750360" y="1444069"/>
                    <a:pt x="735818" y="1437175"/>
                  </a:cubicBezTo>
                  <a:cubicBezTo>
                    <a:pt x="730797" y="1434211"/>
                    <a:pt x="727774" y="1430734"/>
                    <a:pt x="722242" y="1425775"/>
                  </a:cubicBezTo>
                  <a:cubicBezTo>
                    <a:pt x="706158" y="1412895"/>
                    <a:pt x="689559" y="1398017"/>
                    <a:pt x="675470" y="1384623"/>
                  </a:cubicBezTo>
                  <a:cubicBezTo>
                    <a:pt x="667429" y="1378183"/>
                    <a:pt x="659386" y="1371742"/>
                    <a:pt x="649348" y="1365815"/>
                  </a:cubicBezTo>
                  <a:cubicBezTo>
                    <a:pt x="644329" y="1362852"/>
                    <a:pt x="639311" y="1359888"/>
                    <a:pt x="635774" y="1354416"/>
                  </a:cubicBezTo>
                  <a:cubicBezTo>
                    <a:pt x="621685" y="1341021"/>
                    <a:pt x="605601" y="1328140"/>
                    <a:pt x="591512" y="1314745"/>
                  </a:cubicBezTo>
                  <a:cubicBezTo>
                    <a:pt x="553297" y="1282028"/>
                    <a:pt x="524031" y="1242751"/>
                    <a:pt x="498243" y="1200452"/>
                  </a:cubicBezTo>
                  <a:cubicBezTo>
                    <a:pt x="471942" y="1156156"/>
                    <a:pt x="448603" y="1106841"/>
                    <a:pt x="435241" y="1054958"/>
                  </a:cubicBezTo>
                  <a:cubicBezTo>
                    <a:pt x="428047" y="1027020"/>
                    <a:pt x="422849" y="998569"/>
                    <a:pt x="425631" y="968062"/>
                  </a:cubicBezTo>
                  <a:cubicBezTo>
                    <a:pt x="427447" y="942059"/>
                    <a:pt x="425271" y="917086"/>
                    <a:pt x="427086" y="891083"/>
                  </a:cubicBezTo>
                  <a:cubicBezTo>
                    <a:pt x="431231" y="841075"/>
                    <a:pt x="437886" y="792548"/>
                    <a:pt x="444026" y="742026"/>
                  </a:cubicBezTo>
                  <a:cubicBezTo>
                    <a:pt x="450680" y="693499"/>
                    <a:pt x="459844" y="646454"/>
                    <a:pt x="469008" y="599409"/>
                  </a:cubicBezTo>
                  <a:cubicBezTo>
                    <a:pt x="475268" y="565878"/>
                    <a:pt x="483524" y="531834"/>
                    <a:pt x="489785" y="498303"/>
                  </a:cubicBezTo>
                  <a:cubicBezTo>
                    <a:pt x="502881" y="441735"/>
                    <a:pt x="523956" y="383111"/>
                    <a:pt x="548057" y="327964"/>
                  </a:cubicBezTo>
                  <a:cubicBezTo>
                    <a:pt x="561331" y="296882"/>
                    <a:pt x="579112" y="266769"/>
                    <a:pt x="601398" y="237624"/>
                  </a:cubicBezTo>
                  <a:cubicBezTo>
                    <a:pt x="617240" y="216521"/>
                    <a:pt x="631090" y="195931"/>
                    <a:pt x="649443" y="176309"/>
                  </a:cubicBezTo>
                  <a:cubicBezTo>
                    <a:pt x="663293" y="155721"/>
                    <a:pt x="679650" y="136613"/>
                    <a:pt x="696009" y="117505"/>
                  </a:cubicBezTo>
                  <a:cubicBezTo>
                    <a:pt x="700967" y="111973"/>
                    <a:pt x="705412" y="104444"/>
                    <a:pt x="709858" y="96915"/>
                  </a:cubicBezTo>
                  <a:cubicBezTo>
                    <a:pt x="712820" y="91897"/>
                    <a:pt x="715784" y="86879"/>
                    <a:pt x="720743" y="81345"/>
                  </a:cubicBezTo>
                  <a:cubicBezTo>
                    <a:pt x="740805" y="55964"/>
                    <a:pt x="759114" y="29971"/>
                    <a:pt x="776482" y="3422"/>
                  </a:cubicBezTo>
                  <a:lnTo>
                    <a:pt x="778591" y="0"/>
                  </a:lnTo>
                  <a:lnTo>
                    <a:pt x="789421" y="0"/>
                  </a:lnTo>
                  <a:lnTo>
                    <a:pt x="777285" y="19971"/>
                  </a:lnTo>
                  <a:cubicBezTo>
                    <a:pt x="763437" y="40562"/>
                    <a:pt x="747079" y="59669"/>
                    <a:pt x="735225" y="79743"/>
                  </a:cubicBezTo>
                  <a:cubicBezTo>
                    <a:pt x="732262" y="84764"/>
                    <a:pt x="725308" y="90810"/>
                    <a:pt x="722344" y="95828"/>
                  </a:cubicBezTo>
                  <a:cubicBezTo>
                    <a:pt x="717385" y="101361"/>
                    <a:pt x="712427" y="106893"/>
                    <a:pt x="709463" y="111913"/>
                  </a:cubicBezTo>
                  <a:cubicBezTo>
                    <a:pt x="697610" y="131987"/>
                    <a:pt x="682220" y="146590"/>
                    <a:pt x="667857" y="165183"/>
                  </a:cubicBezTo>
                  <a:cubicBezTo>
                    <a:pt x="661416" y="173227"/>
                    <a:pt x="654977" y="181268"/>
                    <a:pt x="649050" y="191305"/>
                  </a:cubicBezTo>
                  <a:cubicBezTo>
                    <a:pt x="646087" y="196325"/>
                    <a:pt x="644604" y="198835"/>
                    <a:pt x="641127" y="201858"/>
                  </a:cubicBezTo>
                  <a:cubicBezTo>
                    <a:pt x="624255" y="218969"/>
                    <a:pt x="612403" y="239046"/>
                    <a:pt x="598553" y="259634"/>
                  </a:cubicBezTo>
                  <a:cubicBezTo>
                    <a:pt x="583223" y="282733"/>
                    <a:pt x="570401" y="307314"/>
                    <a:pt x="560091" y="333376"/>
                  </a:cubicBezTo>
                  <a:cubicBezTo>
                    <a:pt x="537018" y="392514"/>
                    <a:pt x="515942" y="451139"/>
                    <a:pt x="503873" y="511699"/>
                  </a:cubicBezTo>
                  <a:cubicBezTo>
                    <a:pt x="497613" y="545229"/>
                    <a:pt x="489357" y="579274"/>
                    <a:pt x="483097" y="612804"/>
                  </a:cubicBezTo>
                  <a:cubicBezTo>
                    <a:pt x="475868" y="650839"/>
                    <a:pt x="469154" y="690869"/>
                    <a:pt x="462440" y="730901"/>
                  </a:cubicBezTo>
                  <a:cubicBezTo>
                    <a:pt x="458174" y="763917"/>
                    <a:pt x="453396" y="794937"/>
                    <a:pt x="451127" y="827440"/>
                  </a:cubicBezTo>
                  <a:cubicBezTo>
                    <a:pt x="449766" y="846942"/>
                    <a:pt x="446409" y="866958"/>
                    <a:pt x="445046" y="886458"/>
                  </a:cubicBezTo>
                  <a:cubicBezTo>
                    <a:pt x="442263" y="916966"/>
                    <a:pt x="441990" y="948954"/>
                    <a:pt x="443197" y="978434"/>
                  </a:cubicBezTo>
                  <a:cubicBezTo>
                    <a:pt x="441895" y="1006431"/>
                    <a:pt x="449090" y="1034368"/>
                    <a:pt x="457767" y="1059796"/>
                  </a:cubicBezTo>
                  <a:cubicBezTo>
                    <a:pt x="466957" y="1087220"/>
                    <a:pt x="476660" y="1116640"/>
                    <a:pt x="489840" y="1143034"/>
                  </a:cubicBezTo>
                  <a:cubicBezTo>
                    <a:pt x="506045" y="1172909"/>
                    <a:pt x="519740" y="1201299"/>
                    <a:pt x="541417" y="1227635"/>
                  </a:cubicBezTo>
                  <a:cubicBezTo>
                    <a:pt x="553057" y="1248044"/>
                    <a:pt x="569655" y="1262921"/>
                    <a:pt x="586767" y="1279794"/>
                  </a:cubicBezTo>
                  <a:cubicBezTo>
                    <a:pt x="617454" y="1308064"/>
                    <a:pt x="650650" y="1337819"/>
                    <a:pt x="683333" y="1365576"/>
                  </a:cubicBezTo>
                  <a:cubicBezTo>
                    <a:pt x="688351" y="1368538"/>
                    <a:pt x="691888" y="1374012"/>
                    <a:pt x="696908" y="1376974"/>
                  </a:cubicBezTo>
                  <a:cubicBezTo>
                    <a:pt x="708941" y="1382387"/>
                    <a:pt x="717497" y="1390823"/>
                    <a:pt x="728049" y="1398746"/>
                  </a:cubicBezTo>
                  <a:cubicBezTo>
                    <a:pt x="785885" y="1449816"/>
                    <a:pt x="843722" y="1500886"/>
                    <a:pt x="898082" y="1554978"/>
                  </a:cubicBezTo>
                  <a:cubicBezTo>
                    <a:pt x="909147" y="1564897"/>
                    <a:pt x="918217" y="1575328"/>
                    <a:pt x="925804" y="1588269"/>
                  </a:cubicBezTo>
                  <a:cubicBezTo>
                    <a:pt x="929857" y="1595737"/>
                    <a:pt x="935389" y="1600696"/>
                    <a:pt x="940922" y="1605655"/>
                  </a:cubicBezTo>
                  <a:cubicBezTo>
                    <a:pt x="953015" y="1619564"/>
                    <a:pt x="966590" y="1630963"/>
                    <a:pt x="977202" y="1647381"/>
                  </a:cubicBezTo>
                  <a:cubicBezTo>
                    <a:pt x="984790" y="1660322"/>
                    <a:pt x="993861" y="1670754"/>
                    <a:pt x="1002930" y="1681185"/>
                  </a:cubicBezTo>
                  <a:cubicBezTo>
                    <a:pt x="1029172" y="1716985"/>
                    <a:pt x="1051937" y="1755809"/>
                    <a:pt x="1072706" y="1795146"/>
                  </a:cubicBezTo>
                  <a:cubicBezTo>
                    <a:pt x="1084859" y="1817550"/>
                    <a:pt x="1095531" y="1842464"/>
                    <a:pt x="1107684" y="1864869"/>
                  </a:cubicBezTo>
                  <a:cubicBezTo>
                    <a:pt x="1117843" y="1887787"/>
                    <a:pt x="1129481" y="1908196"/>
                    <a:pt x="1141634" y="1930601"/>
                  </a:cubicBezTo>
                  <a:cubicBezTo>
                    <a:pt x="1150251" y="1947533"/>
                    <a:pt x="1160348" y="1961957"/>
                    <a:pt x="1172442" y="1975865"/>
                  </a:cubicBezTo>
                  <a:cubicBezTo>
                    <a:pt x="1175465" y="1979343"/>
                    <a:pt x="1177974" y="1980824"/>
                    <a:pt x="1180997" y="1984301"/>
                  </a:cubicBezTo>
                  <a:cubicBezTo>
                    <a:pt x="1195660" y="2008188"/>
                    <a:pt x="1219273" y="2025513"/>
                    <a:pt x="1238894" y="2043868"/>
                  </a:cubicBezTo>
                  <a:cubicBezTo>
                    <a:pt x="1241917" y="2047344"/>
                    <a:pt x="1246937" y="2050308"/>
                    <a:pt x="1252470" y="2055266"/>
                  </a:cubicBezTo>
                  <a:cubicBezTo>
                    <a:pt x="1283096" y="2075042"/>
                    <a:pt x="1312696" y="2090826"/>
                    <a:pt x="1344804" y="2108092"/>
                  </a:cubicBezTo>
                  <a:cubicBezTo>
                    <a:pt x="1362371" y="2118463"/>
                    <a:pt x="1379423" y="2126841"/>
                    <a:pt x="1395506" y="2139720"/>
                  </a:cubicBezTo>
                  <a:cubicBezTo>
                    <a:pt x="1400526" y="2142684"/>
                    <a:pt x="1405544" y="2145647"/>
                    <a:pt x="1408567" y="2149124"/>
                  </a:cubicBezTo>
                  <a:cubicBezTo>
                    <a:pt x="1411077" y="2150607"/>
                    <a:pt x="1413587" y="2152088"/>
                    <a:pt x="1416097" y="2153569"/>
                  </a:cubicBezTo>
                  <a:cubicBezTo>
                    <a:pt x="1448778" y="2181327"/>
                    <a:pt x="1488415" y="2203037"/>
                    <a:pt x="1518135" y="2235815"/>
                  </a:cubicBezTo>
                  <a:cubicBezTo>
                    <a:pt x="1523667" y="2240773"/>
                    <a:pt x="1527204" y="2246246"/>
                    <a:pt x="1530743" y="2251718"/>
                  </a:cubicBezTo>
                  <a:cubicBezTo>
                    <a:pt x="1533766" y="2255195"/>
                    <a:pt x="1536789" y="2258672"/>
                    <a:pt x="1539812" y="2262150"/>
                  </a:cubicBezTo>
                  <a:cubicBezTo>
                    <a:pt x="1569531" y="2294927"/>
                    <a:pt x="1591782" y="2331754"/>
                    <a:pt x="1614546" y="2370577"/>
                  </a:cubicBezTo>
                  <a:cubicBezTo>
                    <a:pt x="1631266" y="2402445"/>
                    <a:pt x="1646502" y="2436823"/>
                    <a:pt x="1658261" y="2474224"/>
                  </a:cubicBezTo>
                  <a:cubicBezTo>
                    <a:pt x="1672590" y="2521604"/>
                    <a:pt x="1685437" y="2571492"/>
                    <a:pt x="1693779" y="2620412"/>
                  </a:cubicBezTo>
                  <a:cubicBezTo>
                    <a:pt x="1698978" y="2648865"/>
                    <a:pt x="1704690" y="2679311"/>
                    <a:pt x="1711886" y="2707250"/>
                  </a:cubicBezTo>
                  <a:cubicBezTo>
                    <a:pt x="1714968" y="2719223"/>
                    <a:pt x="1718052" y="2731195"/>
                    <a:pt x="1717144" y="2744197"/>
                  </a:cubicBezTo>
                  <a:cubicBezTo>
                    <a:pt x="1711611" y="2739236"/>
                    <a:pt x="1706079" y="2734278"/>
                    <a:pt x="1700547" y="2729319"/>
                  </a:cubicBezTo>
                  <a:cubicBezTo>
                    <a:pt x="1700547" y="2729319"/>
                    <a:pt x="1702028" y="2726810"/>
                    <a:pt x="1702028" y="2726810"/>
                  </a:cubicBezTo>
                  <a:cubicBezTo>
                    <a:pt x="1690208" y="2680913"/>
                    <a:pt x="1681865" y="2631992"/>
                    <a:pt x="1671529" y="2583586"/>
                  </a:cubicBezTo>
                  <a:cubicBezTo>
                    <a:pt x="1663247" y="2543161"/>
                    <a:pt x="1653482" y="2505245"/>
                    <a:pt x="1639726" y="2468357"/>
                  </a:cubicBezTo>
                  <a:cubicBezTo>
                    <a:pt x="1625458" y="2429475"/>
                    <a:pt x="1609708" y="2393102"/>
                    <a:pt x="1588484" y="2360265"/>
                  </a:cubicBezTo>
                  <a:cubicBezTo>
                    <a:pt x="1580382" y="2345328"/>
                    <a:pt x="1570799" y="2332902"/>
                    <a:pt x="1559220" y="2320987"/>
                  </a:cubicBezTo>
                  <a:cubicBezTo>
                    <a:pt x="1547640" y="2309075"/>
                    <a:pt x="1535546" y="2295165"/>
                    <a:pt x="1520491" y="2286276"/>
                  </a:cubicBezTo>
                  <a:cubicBezTo>
                    <a:pt x="1502411" y="2273909"/>
                    <a:pt x="1482335" y="2262056"/>
                    <a:pt x="1462773" y="2252198"/>
                  </a:cubicBezTo>
                  <a:cubicBezTo>
                    <a:pt x="1436198" y="2239891"/>
                    <a:pt x="1411617" y="2227070"/>
                    <a:pt x="1385041" y="2214764"/>
                  </a:cubicBezTo>
                  <a:cubicBezTo>
                    <a:pt x="1382531" y="2213281"/>
                    <a:pt x="1378027" y="2212313"/>
                    <a:pt x="1375004" y="2208837"/>
                  </a:cubicBezTo>
                  <a:cubicBezTo>
                    <a:pt x="1350877" y="2189516"/>
                    <a:pt x="1324301" y="2177208"/>
                    <a:pt x="1297212" y="2162906"/>
                  </a:cubicBezTo>
                  <a:cubicBezTo>
                    <a:pt x="1272631" y="2150084"/>
                    <a:pt x="1246055" y="2137776"/>
                    <a:pt x="1217997" y="2127980"/>
                  </a:cubicBezTo>
                  <a:cubicBezTo>
                    <a:pt x="1191935" y="2117668"/>
                    <a:pt x="1167355" y="2104847"/>
                    <a:pt x="1142261" y="2090031"/>
                  </a:cubicBezTo>
                  <a:cubicBezTo>
                    <a:pt x="1139751" y="2088549"/>
                    <a:pt x="1134733" y="2085586"/>
                    <a:pt x="1132224" y="2084104"/>
                  </a:cubicBezTo>
                  <a:cubicBezTo>
                    <a:pt x="1110092" y="2064269"/>
                    <a:pt x="1085966" y="2044947"/>
                    <a:pt x="1063321" y="2023117"/>
                  </a:cubicBezTo>
                  <a:cubicBezTo>
                    <a:pt x="1052256" y="2013199"/>
                    <a:pt x="1043186" y="2002767"/>
                    <a:pt x="1035597" y="1989826"/>
                  </a:cubicBezTo>
                  <a:cubicBezTo>
                    <a:pt x="1034569" y="1985835"/>
                    <a:pt x="1031546" y="1982358"/>
                    <a:pt x="1029038" y="1980876"/>
                  </a:cubicBezTo>
                  <a:cubicBezTo>
                    <a:pt x="1015462" y="1969477"/>
                    <a:pt x="1006846" y="1952545"/>
                    <a:pt x="996748" y="1938122"/>
                  </a:cubicBezTo>
                  <a:cubicBezTo>
                    <a:pt x="986650" y="1923699"/>
                    <a:pt x="976552" y="1909278"/>
                    <a:pt x="968450" y="1894341"/>
                  </a:cubicBezTo>
                  <a:cubicBezTo>
                    <a:pt x="964400" y="1886872"/>
                    <a:pt x="960862" y="1881399"/>
                    <a:pt x="956812" y="1873931"/>
                  </a:cubicBezTo>
                  <a:cubicBezTo>
                    <a:pt x="946654" y="1851013"/>
                    <a:pt x="936496" y="1828094"/>
                    <a:pt x="925824" y="1803179"/>
                  </a:cubicBezTo>
                  <a:cubicBezTo>
                    <a:pt x="910073" y="1766806"/>
                    <a:pt x="890846" y="1733456"/>
                    <a:pt x="871618" y="1700105"/>
                  </a:cubicBezTo>
                  <a:cubicBezTo>
                    <a:pt x="854507" y="1683234"/>
                    <a:pt x="844862" y="1662310"/>
                    <a:pt x="828264" y="1647434"/>
                  </a:cubicBezTo>
                  <a:cubicBezTo>
                    <a:pt x="825240" y="1643956"/>
                    <a:pt x="820223" y="1640994"/>
                    <a:pt x="819194" y="1637002"/>
                  </a:cubicBezTo>
                  <a:cubicBezTo>
                    <a:pt x="808069" y="1618589"/>
                    <a:pt x="791984" y="1605707"/>
                    <a:pt x="777381" y="1590316"/>
                  </a:cubicBezTo>
                  <a:cubicBezTo>
                    <a:pt x="768825" y="1581881"/>
                    <a:pt x="760270" y="1573445"/>
                    <a:pt x="746241" y="1568546"/>
                  </a:cubicBezTo>
                  <a:cubicBezTo>
                    <a:pt x="718122" y="1550252"/>
                    <a:pt x="688523" y="1534468"/>
                    <a:pt x="657443" y="1521192"/>
                  </a:cubicBezTo>
                  <a:cubicBezTo>
                    <a:pt x="640904" y="1514812"/>
                    <a:pt x="627330" y="1503414"/>
                    <a:pt x="612787" y="1496520"/>
                  </a:cubicBezTo>
                  <a:cubicBezTo>
                    <a:pt x="593226" y="1486662"/>
                    <a:pt x="573663" y="1476803"/>
                    <a:pt x="552621" y="1469455"/>
                  </a:cubicBezTo>
                  <a:cubicBezTo>
                    <a:pt x="522054" y="1458177"/>
                    <a:pt x="491487" y="1446897"/>
                    <a:pt x="464396" y="1432595"/>
                  </a:cubicBezTo>
                  <a:cubicBezTo>
                    <a:pt x="444322" y="1420741"/>
                    <a:pt x="422765" y="1411398"/>
                    <a:pt x="402689" y="1399543"/>
                  </a:cubicBezTo>
                  <a:cubicBezTo>
                    <a:pt x="397670" y="1396581"/>
                    <a:pt x="395161" y="1395100"/>
                    <a:pt x="392138" y="1391623"/>
                  </a:cubicBezTo>
                  <a:cubicBezTo>
                    <a:pt x="370520" y="1373782"/>
                    <a:pt x="348390" y="1353947"/>
                    <a:pt x="328254" y="1333598"/>
                  </a:cubicBezTo>
                  <a:cubicBezTo>
                    <a:pt x="308633" y="1315244"/>
                    <a:pt x="291974" y="1291871"/>
                    <a:pt x="277312" y="1267985"/>
                  </a:cubicBezTo>
                  <a:cubicBezTo>
                    <a:pt x="248500" y="1222208"/>
                    <a:pt x="230634" y="1169356"/>
                    <a:pt x="220237" y="1112453"/>
                  </a:cubicBezTo>
                  <a:cubicBezTo>
                    <a:pt x="217607" y="1093980"/>
                    <a:pt x="212982" y="1076020"/>
                    <a:pt x="208357" y="1058059"/>
                  </a:cubicBezTo>
                  <a:cubicBezTo>
                    <a:pt x="201103" y="1021626"/>
                    <a:pt x="186381" y="989244"/>
                    <a:pt x="171657" y="956861"/>
                  </a:cubicBezTo>
                  <a:cubicBezTo>
                    <a:pt x="160473" y="929952"/>
                    <a:pt x="147805" y="905551"/>
                    <a:pt x="133142" y="881665"/>
                  </a:cubicBezTo>
                  <a:cubicBezTo>
                    <a:pt x="113400" y="846319"/>
                    <a:pt x="95656" y="810459"/>
                    <a:pt x="79390" y="772091"/>
                  </a:cubicBezTo>
                  <a:cubicBezTo>
                    <a:pt x="66150" y="737198"/>
                    <a:pt x="51427" y="704816"/>
                    <a:pt x="38185" y="669923"/>
                  </a:cubicBezTo>
                  <a:cubicBezTo>
                    <a:pt x="29508" y="644496"/>
                    <a:pt x="20320" y="617072"/>
                    <a:pt x="11644" y="591644"/>
                  </a:cubicBezTo>
                  <a:cubicBezTo>
                    <a:pt x="-2171" y="546260"/>
                    <a:pt x="-3499" y="499789"/>
                    <a:pt x="6632" y="448239"/>
                  </a:cubicBezTo>
                  <a:cubicBezTo>
                    <a:pt x="13861" y="410203"/>
                    <a:pt x="23084" y="371654"/>
                    <a:pt x="34817" y="334587"/>
                  </a:cubicBezTo>
                  <a:cubicBezTo>
                    <a:pt x="46036" y="295525"/>
                    <a:pt x="57255" y="256462"/>
                    <a:pt x="72980" y="218367"/>
                  </a:cubicBezTo>
                  <a:cubicBezTo>
                    <a:pt x="94117" y="168238"/>
                    <a:pt x="115253" y="118109"/>
                    <a:pt x="143919" y="72425"/>
                  </a:cubicBezTo>
                  <a:cubicBezTo>
                    <a:pt x="155774" y="52349"/>
                    <a:pt x="170135" y="33756"/>
                    <a:pt x="183984" y="131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21" name="Google Shape;21;p3"/>
            <p:cNvGrpSpPr/>
            <p:nvPr/>
          </p:nvGrpSpPr>
          <p:grpSpPr>
            <a:xfrm rot="5400000">
              <a:off x="7894249" y="1923212"/>
              <a:ext cx="4981132" cy="3614370"/>
              <a:chOff x="6482891" y="-855"/>
              <a:chExt cx="4981132" cy="3614370"/>
            </a:xfrm>
          </p:grpSpPr>
          <p:sp>
            <p:nvSpPr>
              <p:cNvPr id="22" name="Google Shape;22;p3"/>
              <p:cNvSpPr/>
              <p:nvPr/>
            </p:nvSpPr>
            <p:spPr>
              <a:xfrm>
                <a:off x="7965740" y="-855"/>
                <a:ext cx="3063398" cy="2166461"/>
              </a:xfrm>
              <a:custGeom>
                <a:avLst/>
                <a:gdLst/>
                <a:ahLst/>
                <a:cxnLst/>
                <a:rect l="l" t="t" r="r" b="b"/>
                <a:pathLst>
                  <a:path w="3063398" h="2166461" extrusionOk="0">
                    <a:moveTo>
                      <a:pt x="1346922" y="1993393"/>
                    </a:moveTo>
                    <a:cubicBezTo>
                      <a:pt x="1331776" y="2001192"/>
                      <a:pt x="1309919" y="2005261"/>
                      <a:pt x="1330221" y="2030736"/>
                    </a:cubicBezTo>
                    <a:cubicBezTo>
                      <a:pt x="1335039" y="2035440"/>
                      <a:pt x="1293387" y="2056887"/>
                      <a:pt x="1287595" y="2050289"/>
                    </a:cubicBezTo>
                    <a:cubicBezTo>
                      <a:pt x="1290032" y="2055022"/>
                      <a:pt x="1301893" y="2051309"/>
                      <a:pt x="1312543" y="2045826"/>
                    </a:cubicBezTo>
                    <a:cubicBezTo>
                      <a:pt x="1323192" y="2040342"/>
                      <a:pt x="1332630" y="2033088"/>
                      <a:pt x="1330221" y="2030736"/>
                    </a:cubicBezTo>
                    <a:cubicBezTo>
                      <a:pt x="1309919" y="2005261"/>
                      <a:pt x="1333670" y="2000217"/>
                      <a:pt x="1346922" y="1993393"/>
                    </a:cubicBezTo>
                    <a:close/>
                    <a:moveTo>
                      <a:pt x="1180350" y="1971676"/>
                    </a:moveTo>
                    <a:cubicBezTo>
                      <a:pt x="1174512" y="1971388"/>
                      <a:pt x="1167628" y="1973136"/>
                      <a:pt x="1159108" y="1977523"/>
                    </a:cubicBezTo>
                    <a:cubicBezTo>
                      <a:pt x="1139201" y="1985378"/>
                      <a:pt x="1117343" y="1989448"/>
                      <a:pt x="1094511" y="1991623"/>
                    </a:cubicBezTo>
                    <a:cubicBezTo>
                      <a:pt x="1116425" y="1992316"/>
                      <a:pt x="1139201" y="1985378"/>
                      <a:pt x="1159108" y="1977523"/>
                    </a:cubicBezTo>
                    <a:cubicBezTo>
                      <a:pt x="1175229" y="1971617"/>
                      <a:pt x="1186646" y="1970530"/>
                      <a:pt x="1195307" y="1978046"/>
                    </a:cubicBezTo>
                    <a:cubicBezTo>
                      <a:pt x="1190976" y="1974288"/>
                      <a:pt x="1186187" y="1971964"/>
                      <a:pt x="1180350" y="1971676"/>
                    </a:cubicBezTo>
                    <a:close/>
                    <a:moveTo>
                      <a:pt x="1559816" y="1955631"/>
                    </a:moveTo>
                    <a:cubicBezTo>
                      <a:pt x="1537210" y="1976852"/>
                      <a:pt x="1503936" y="1982008"/>
                      <a:pt x="1476511" y="1998524"/>
                    </a:cubicBezTo>
                    <a:cubicBezTo>
                      <a:pt x="1495660" y="1986868"/>
                      <a:pt x="1519712" y="1982119"/>
                      <a:pt x="1540465" y="1970310"/>
                    </a:cubicBezTo>
                    <a:cubicBezTo>
                      <a:pt x="1547384" y="1966373"/>
                      <a:pt x="1553935" y="1961652"/>
                      <a:pt x="1559816" y="1955631"/>
                    </a:cubicBezTo>
                    <a:close/>
                    <a:moveTo>
                      <a:pt x="921618" y="1948908"/>
                    </a:moveTo>
                    <a:cubicBezTo>
                      <a:pt x="931197" y="1953557"/>
                      <a:pt x="938883" y="1959180"/>
                      <a:pt x="945537" y="1958149"/>
                    </a:cubicBezTo>
                    <a:cubicBezTo>
                      <a:pt x="937908" y="1957287"/>
                      <a:pt x="929304" y="1954532"/>
                      <a:pt x="921618" y="1948908"/>
                    </a:cubicBezTo>
                    <a:close/>
                    <a:moveTo>
                      <a:pt x="1333910" y="1940212"/>
                    </a:moveTo>
                    <a:cubicBezTo>
                      <a:pt x="1359780" y="1953240"/>
                      <a:pt x="1386625" y="1968160"/>
                      <a:pt x="1399354" y="1997534"/>
                    </a:cubicBezTo>
                    <a:cubicBezTo>
                      <a:pt x="1387543" y="1965292"/>
                      <a:pt x="1361673" y="1952265"/>
                      <a:pt x="1333910" y="1940212"/>
                    </a:cubicBezTo>
                    <a:close/>
                    <a:moveTo>
                      <a:pt x="1024306" y="1934357"/>
                    </a:moveTo>
                    <a:cubicBezTo>
                      <a:pt x="1039735" y="1950366"/>
                      <a:pt x="1064573" y="1956739"/>
                      <a:pt x="1079027" y="1970853"/>
                    </a:cubicBezTo>
                    <a:cubicBezTo>
                      <a:pt x="1064573" y="1956739"/>
                      <a:pt x="1041628" y="1949391"/>
                      <a:pt x="1024306" y="1934357"/>
                    </a:cubicBezTo>
                    <a:close/>
                    <a:moveTo>
                      <a:pt x="1508713" y="1902901"/>
                    </a:moveTo>
                    <a:cubicBezTo>
                      <a:pt x="1528677" y="1899807"/>
                      <a:pt x="1534639" y="1920690"/>
                      <a:pt x="1547143" y="1931018"/>
                    </a:cubicBezTo>
                    <a:cubicBezTo>
                      <a:pt x="1536532" y="1919715"/>
                      <a:pt x="1528677" y="1899807"/>
                      <a:pt x="1508713" y="1902901"/>
                    </a:cubicBezTo>
                    <a:close/>
                    <a:moveTo>
                      <a:pt x="1422951" y="1899155"/>
                    </a:moveTo>
                    <a:cubicBezTo>
                      <a:pt x="1420153" y="1904188"/>
                      <a:pt x="1417485" y="1908818"/>
                      <a:pt x="1416404" y="1913178"/>
                    </a:cubicBezTo>
                    <a:lnTo>
                      <a:pt x="1417061" y="1915916"/>
                    </a:lnTo>
                    <a:lnTo>
                      <a:pt x="1416271" y="1918164"/>
                    </a:lnTo>
                    <a:lnTo>
                      <a:pt x="1419346" y="1925442"/>
                    </a:lnTo>
                    <a:lnTo>
                      <a:pt x="1419380" y="1925582"/>
                    </a:lnTo>
                    <a:lnTo>
                      <a:pt x="1419415" y="1925605"/>
                    </a:lnTo>
                    <a:lnTo>
                      <a:pt x="1419517" y="1925849"/>
                    </a:lnTo>
                    <a:cubicBezTo>
                      <a:pt x="1421809" y="1928336"/>
                      <a:pt x="1425469" y="1930793"/>
                      <a:pt x="1430976" y="1933347"/>
                    </a:cubicBezTo>
                    <a:lnTo>
                      <a:pt x="1419415" y="1925605"/>
                    </a:lnTo>
                    <a:lnTo>
                      <a:pt x="1419346" y="1925442"/>
                    </a:lnTo>
                    <a:lnTo>
                      <a:pt x="1417061" y="1915916"/>
                    </a:lnTo>
                    <a:close/>
                    <a:moveTo>
                      <a:pt x="1383716" y="1883430"/>
                    </a:moveTo>
                    <a:cubicBezTo>
                      <a:pt x="1390539" y="1896682"/>
                      <a:pt x="1402874" y="1892726"/>
                      <a:pt x="1412340" y="1887852"/>
                    </a:cubicBezTo>
                    <a:cubicBezTo>
                      <a:pt x="1401899" y="1890833"/>
                      <a:pt x="1389564" y="1894789"/>
                      <a:pt x="1383716" y="1883430"/>
                    </a:cubicBezTo>
                    <a:close/>
                    <a:moveTo>
                      <a:pt x="783609" y="1876256"/>
                    </a:moveTo>
                    <a:cubicBezTo>
                      <a:pt x="795138" y="1884691"/>
                      <a:pt x="818945" y="1884409"/>
                      <a:pt x="821008" y="1897718"/>
                    </a:cubicBezTo>
                    <a:cubicBezTo>
                      <a:pt x="817970" y="1882516"/>
                      <a:pt x="795138" y="1884691"/>
                      <a:pt x="783609" y="1876256"/>
                    </a:cubicBezTo>
                    <a:close/>
                    <a:moveTo>
                      <a:pt x="1915905" y="1865693"/>
                    </a:moveTo>
                    <a:cubicBezTo>
                      <a:pt x="1930190" y="1865524"/>
                      <a:pt x="1932309" y="1883594"/>
                      <a:pt x="1942863" y="1890136"/>
                    </a:cubicBezTo>
                    <a:cubicBezTo>
                      <a:pt x="1934202" y="1882619"/>
                      <a:pt x="1931108" y="1862655"/>
                      <a:pt x="1915905" y="1865693"/>
                    </a:cubicBezTo>
                    <a:close/>
                    <a:moveTo>
                      <a:pt x="1625177" y="1845328"/>
                    </a:moveTo>
                    <a:cubicBezTo>
                      <a:pt x="1628045" y="1846247"/>
                      <a:pt x="1632864" y="1850952"/>
                      <a:pt x="1634757" y="1849977"/>
                    </a:cubicBezTo>
                    <a:cubicBezTo>
                      <a:pt x="1632864" y="1850952"/>
                      <a:pt x="1626152" y="1847222"/>
                      <a:pt x="1625177" y="1845328"/>
                    </a:cubicBezTo>
                    <a:close/>
                    <a:moveTo>
                      <a:pt x="1018360" y="1834425"/>
                    </a:moveTo>
                    <a:cubicBezTo>
                      <a:pt x="1021228" y="1835343"/>
                      <a:pt x="1018416" y="1839186"/>
                      <a:pt x="1019391" y="1841079"/>
                    </a:cubicBezTo>
                    <a:cubicBezTo>
                      <a:pt x="1018416" y="1839186"/>
                      <a:pt x="1020253" y="1833450"/>
                      <a:pt x="1018360" y="1834425"/>
                    </a:cubicBezTo>
                    <a:close/>
                    <a:moveTo>
                      <a:pt x="1360513" y="1834298"/>
                    </a:moveTo>
                    <a:cubicBezTo>
                      <a:pt x="1351443" y="1832382"/>
                      <a:pt x="1342623" y="1831534"/>
                      <a:pt x="1334562" y="1834487"/>
                    </a:cubicBezTo>
                    <a:cubicBezTo>
                      <a:pt x="1350683" y="1828581"/>
                      <a:pt x="1370817" y="1839771"/>
                      <a:pt x="1387969" y="1840520"/>
                    </a:cubicBezTo>
                    <a:cubicBezTo>
                      <a:pt x="1395599" y="1841383"/>
                      <a:pt x="1403172" y="1837483"/>
                      <a:pt x="1407071" y="1845056"/>
                    </a:cubicBezTo>
                    <a:cubicBezTo>
                      <a:pt x="1410971" y="1852629"/>
                      <a:pt x="1407240" y="1859341"/>
                      <a:pt x="1400642" y="1865133"/>
                    </a:cubicBezTo>
                    <a:cubicBezTo>
                      <a:pt x="1405347" y="1860315"/>
                      <a:pt x="1410971" y="1852629"/>
                      <a:pt x="1407071" y="1845056"/>
                    </a:cubicBezTo>
                    <a:cubicBezTo>
                      <a:pt x="1405065" y="1836508"/>
                      <a:pt x="1395599" y="1841383"/>
                      <a:pt x="1387969" y="1840520"/>
                    </a:cubicBezTo>
                    <a:cubicBezTo>
                      <a:pt x="1378906" y="1839199"/>
                      <a:pt x="1369584" y="1836214"/>
                      <a:pt x="1360513" y="1834298"/>
                    </a:cubicBezTo>
                    <a:close/>
                    <a:moveTo>
                      <a:pt x="1654438" y="1823076"/>
                    </a:moveTo>
                    <a:cubicBezTo>
                      <a:pt x="1660288" y="1834436"/>
                      <a:pt x="1668892" y="1837191"/>
                      <a:pt x="1678359" y="1832316"/>
                    </a:cubicBezTo>
                    <a:cubicBezTo>
                      <a:pt x="1667918" y="1835298"/>
                      <a:pt x="1660288" y="1834436"/>
                      <a:pt x="1654438" y="1823076"/>
                    </a:cubicBezTo>
                    <a:close/>
                    <a:moveTo>
                      <a:pt x="1326763" y="1819340"/>
                    </a:moveTo>
                    <a:cubicBezTo>
                      <a:pt x="1319191" y="1823239"/>
                      <a:pt x="1308749" y="1826220"/>
                      <a:pt x="1316605" y="1846128"/>
                    </a:cubicBezTo>
                    <a:cubicBezTo>
                      <a:pt x="1308749" y="1826220"/>
                      <a:pt x="1320166" y="1825133"/>
                      <a:pt x="1326763" y="1819340"/>
                    </a:cubicBezTo>
                    <a:close/>
                    <a:moveTo>
                      <a:pt x="1869263" y="1810068"/>
                    </a:moveTo>
                    <a:cubicBezTo>
                      <a:pt x="1863570" y="1809407"/>
                      <a:pt x="1857389" y="1810194"/>
                      <a:pt x="1850519" y="1813133"/>
                    </a:cubicBezTo>
                    <a:cubicBezTo>
                      <a:pt x="1878974" y="1803271"/>
                      <a:pt x="1894459" y="1824041"/>
                      <a:pt x="1912699" y="1836206"/>
                    </a:cubicBezTo>
                    <a:cubicBezTo>
                      <a:pt x="1897553" y="1844005"/>
                      <a:pt x="1903402" y="1855364"/>
                      <a:pt x="1910226" y="1868617"/>
                    </a:cubicBezTo>
                    <a:cubicBezTo>
                      <a:pt x="1904377" y="1857257"/>
                      <a:pt x="1898528" y="1845898"/>
                      <a:pt x="1912699" y="1836206"/>
                    </a:cubicBezTo>
                    <a:cubicBezTo>
                      <a:pt x="1899019" y="1827082"/>
                      <a:pt x="1886340" y="1812053"/>
                      <a:pt x="1869263" y="1810068"/>
                    </a:cubicBezTo>
                    <a:close/>
                    <a:moveTo>
                      <a:pt x="1827545" y="1803405"/>
                    </a:moveTo>
                    <a:cubicBezTo>
                      <a:pt x="1823716" y="1801783"/>
                      <a:pt x="1819428" y="1801596"/>
                      <a:pt x="1815183" y="1804979"/>
                    </a:cubicBezTo>
                    <a:lnTo>
                      <a:pt x="1812258" y="1823424"/>
                    </a:lnTo>
                    <a:lnTo>
                      <a:pt x="1794526" y="1829987"/>
                    </a:lnTo>
                    <a:cubicBezTo>
                      <a:pt x="1784028" y="1828207"/>
                      <a:pt x="1772556" y="1824533"/>
                      <a:pt x="1759303" y="1831357"/>
                    </a:cubicBezTo>
                    <a:cubicBezTo>
                      <a:pt x="1752217" y="1836203"/>
                      <a:pt x="1744644" y="1840102"/>
                      <a:pt x="1736677" y="1840911"/>
                    </a:cubicBezTo>
                    <a:lnTo>
                      <a:pt x="1734337" y="1840649"/>
                    </a:lnTo>
                    <a:lnTo>
                      <a:pt x="1711688" y="1831922"/>
                    </a:lnTo>
                    <a:cubicBezTo>
                      <a:pt x="1716019" y="1835680"/>
                      <a:pt x="1720274" y="1838130"/>
                      <a:pt x="1724443" y="1839539"/>
                    </a:cubicBezTo>
                    <a:lnTo>
                      <a:pt x="1734337" y="1840649"/>
                    </a:lnTo>
                    <a:lnTo>
                      <a:pt x="1735967" y="1841277"/>
                    </a:lnTo>
                    <a:cubicBezTo>
                      <a:pt x="1743697" y="1840590"/>
                      <a:pt x="1751271" y="1836691"/>
                      <a:pt x="1759303" y="1831357"/>
                    </a:cubicBezTo>
                    <a:cubicBezTo>
                      <a:pt x="1772556" y="1824533"/>
                      <a:pt x="1782135" y="1829181"/>
                      <a:pt x="1794526" y="1829987"/>
                    </a:cubicBezTo>
                    <a:cubicBezTo>
                      <a:pt x="1801667" y="1829902"/>
                      <a:pt x="1808079" y="1828397"/>
                      <a:pt x="1812081" y="1824540"/>
                    </a:cubicBezTo>
                    <a:lnTo>
                      <a:pt x="1812258" y="1823424"/>
                    </a:lnTo>
                    <a:lnTo>
                      <a:pt x="1813135" y="1823100"/>
                    </a:lnTo>
                    <a:cubicBezTo>
                      <a:pt x="1817015" y="1819006"/>
                      <a:pt x="1818135" y="1813040"/>
                      <a:pt x="1815183" y="1804979"/>
                    </a:cubicBezTo>
                    <a:cubicBezTo>
                      <a:pt x="1823674" y="1798212"/>
                      <a:pt x="1830441" y="1806704"/>
                      <a:pt x="1837152" y="1810434"/>
                    </a:cubicBezTo>
                    <a:cubicBezTo>
                      <a:pt x="1834744" y="1808082"/>
                      <a:pt x="1831374" y="1805026"/>
                      <a:pt x="1827545" y="1803405"/>
                    </a:cubicBezTo>
                    <a:close/>
                    <a:moveTo>
                      <a:pt x="1085599" y="1802198"/>
                    </a:moveTo>
                    <a:cubicBezTo>
                      <a:pt x="1086687" y="1813614"/>
                      <a:pt x="1073321" y="1810915"/>
                      <a:pt x="1065748" y="1814815"/>
                    </a:cubicBezTo>
                    <a:cubicBezTo>
                      <a:pt x="1047734" y="1821695"/>
                      <a:pt x="1043141" y="1836036"/>
                      <a:pt x="1046236" y="1856000"/>
                    </a:cubicBezTo>
                    <a:cubicBezTo>
                      <a:pt x="1046751" y="1859326"/>
                      <a:pt x="1048227" y="1863357"/>
                      <a:pt x="1050529" y="1866663"/>
                    </a:cubicBezTo>
                    <a:lnTo>
                      <a:pt x="1050632" y="1866735"/>
                    </a:lnTo>
                    <a:lnTo>
                      <a:pt x="1050895" y="1867373"/>
                    </a:lnTo>
                    <a:cubicBezTo>
                      <a:pt x="1053074" y="1870443"/>
                      <a:pt x="1055956" y="1872552"/>
                      <a:pt x="1059771" y="1872982"/>
                    </a:cubicBezTo>
                    <a:lnTo>
                      <a:pt x="1050632" y="1866735"/>
                    </a:lnTo>
                    <a:lnTo>
                      <a:pt x="1046236" y="1856000"/>
                    </a:lnTo>
                    <a:cubicBezTo>
                      <a:pt x="1044116" y="1837929"/>
                      <a:pt x="1047734" y="1821695"/>
                      <a:pt x="1065748" y="1814815"/>
                    </a:cubicBezTo>
                    <a:cubicBezTo>
                      <a:pt x="1073321" y="1810915"/>
                      <a:pt x="1087661" y="1815508"/>
                      <a:pt x="1085599" y="1802198"/>
                    </a:cubicBezTo>
                    <a:close/>
                    <a:moveTo>
                      <a:pt x="1256784" y="1781121"/>
                    </a:moveTo>
                    <a:cubicBezTo>
                      <a:pt x="1238883" y="1797524"/>
                      <a:pt x="1216163" y="1809222"/>
                      <a:pt x="1214609" y="1838765"/>
                    </a:cubicBezTo>
                    <a:cubicBezTo>
                      <a:pt x="1213747" y="1846395"/>
                      <a:pt x="1201413" y="1850351"/>
                      <a:pt x="1194814" y="1856144"/>
                    </a:cubicBezTo>
                    <a:cubicBezTo>
                      <a:pt x="1202387" y="1852244"/>
                      <a:pt x="1212828" y="1849263"/>
                      <a:pt x="1214609" y="1838765"/>
                    </a:cubicBezTo>
                    <a:cubicBezTo>
                      <a:pt x="1217138" y="1811116"/>
                      <a:pt x="1241751" y="1798442"/>
                      <a:pt x="1256784" y="1781121"/>
                    </a:cubicBezTo>
                    <a:close/>
                    <a:moveTo>
                      <a:pt x="1131581" y="1780730"/>
                    </a:moveTo>
                    <a:cubicBezTo>
                      <a:pt x="1126706" y="1779983"/>
                      <a:pt x="1121529" y="1780104"/>
                      <a:pt x="1115836" y="1781839"/>
                    </a:cubicBezTo>
                    <a:lnTo>
                      <a:pt x="1143457" y="1784216"/>
                    </a:lnTo>
                    <a:lnTo>
                      <a:pt x="1145514" y="1784820"/>
                    </a:lnTo>
                    <a:cubicBezTo>
                      <a:pt x="1154484" y="1788286"/>
                      <a:pt x="1163102" y="1792232"/>
                      <a:pt x="1173085" y="1790684"/>
                    </a:cubicBezTo>
                    <a:cubicBezTo>
                      <a:pt x="1164050" y="1791744"/>
                      <a:pt x="1155431" y="1787798"/>
                      <a:pt x="1146225" y="1784454"/>
                    </a:cubicBezTo>
                    <a:lnTo>
                      <a:pt x="1143457" y="1784216"/>
                    </a:lnTo>
                    <a:close/>
                    <a:moveTo>
                      <a:pt x="1307210" y="1776714"/>
                    </a:moveTo>
                    <a:cubicBezTo>
                      <a:pt x="1321494" y="1776544"/>
                      <a:pt x="1329180" y="1782168"/>
                      <a:pt x="1335029" y="1793527"/>
                    </a:cubicBezTo>
                    <a:cubicBezTo>
                      <a:pt x="1330098" y="1779299"/>
                      <a:pt x="1321494" y="1776544"/>
                      <a:pt x="1307210" y="1776714"/>
                    </a:cubicBezTo>
                    <a:close/>
                    <a:moveTo>
                      <a:pt x="1980462" y="1767782"/>
                    </a:moveTo>
                    <a:cubicBezTo>
                      <a:pt x="1983499" y="1782984"/>
                      <a:pt x="1977876" y="1790670"/>
                      <a:pt x="1963592" y="1790839"/>
                    </a:cubicBezTo>
                    <a:cubicBezTo>
                      <a:pt x="1957167" y="1791153"/>
                      <a:pt x="1952670" y="1793469"/>
                      <a:pt x="1949183" y="1796874"/>
                    </a:cubicBezTo>
                    <a:lnTo>
                      <a:pt x="1949160" y="1796908"/>
                    </a:lnTo>
                    <a:lnTo>
                      <a:pt x="1948917" y="1797011"/>
                    </a:lnTo>
                    <a:lnTo>
                      <a:pt x="1945643" y="1802204"/>
                    </a:lnTo>
                    <a:lnTo>
                      <a:pt x="1940836" y="1809443"/>
                    </a:lnTo>
                    <a:lnTo>
                      <a:pt x="1938451" y="1813612"/>
                    </a:lnTo>
                    <a:lnTo>
                      <a:pt x="1936379" y="1816897"/>
                    </a:lnTo>
                    <a:cubicBezTo>
                      <a:pt x="1932539" y="1823857"/>
                      <a:pt x="1928103" y="1830071"/>
                      <a:pt x="1920272" y="1832307"/>
                    </a:cubicBezTo>
                    <a:cubicBezTo>
                      <a:pt x="1925966" y="1830573"/>
                      <a:pt x="1929914" y="1827192"/>
                      <a:pt x="1933035" y="1823078"/>
                    </a:cubicBezTo>
                    <a:lnTo>
                      <a:pt x="1938451" y="1813612"/>
                    </a:lnTo>
                    <a:lnTo>
                      <a:pt x="1945643" y="1802204"/>
                    </a:lnTo>
                    <a:lnTo>
                      <a:pt x="1949160" y="1796908"/>
                    </a:lnTo>
                    <a:lnTo>
                      <a:pt x="1963592" y="1790839"/>
                    </a:lnTo>
                    <a:cubicBezTo>
                      <a:pt x="1979769" y="1789695"/>
                      <a:pt x="1984474" y="1784878"/>
                      <a:pt x="1980462" y="1767782"/>
                    </a:cubicBezTo>
                    <a:close/>
                    <a:moveTo>
                      <a:pt x="1785984" y="1762229"/>
                    </a:moveTo>
                    <a:lnTo>
                      <a:pt x="1779790" y="1792065"/>
                    </a:lnTo>
                    <a:cubicBezTo>
                      <a:pt x="1785385" y="1781999"/>
                      <a:pt x="1787653" y="1772447"/>
                      <a:pt x="1786350" y="1762939"/>
                    </a:cubicBezTo>
                    <a:close/>
                    <a:moveTo>
                      <a:pt x="2120267" y="1750886"/>
                    </a:moveTo>
                    <a:cubicBezTo>
                      <a:pt x="2097378" y="1748300"/>
                      <a:pt x="2077527" y="1760916"/>
                      <a:pt x="2055613" y="1760223"/>
                    </a:cubicBezTo>
                    <a:cubicBezTo>
                      <a:pt x="2047984" y="1759361"/>
                      <a:pt x="2041816" y="1761339"/>
                      <a:pt x="2037219" y="1765204"/>
                    </a:cubicBezTo>
                    <a:lnTo>
                      <a:pt x="2037111" y="1765401"/>
                    </a:lnTo>
                    <a:lnTo>
                      <a:pt x="2036510" y="1765569"/>
                    </a:lnTo>
                    <a:cubicBezTo>
                      <a:pt x="2032149" y="1769311"/>
                      <a:pt x="2029595" y="1774818"/>
                      <a:pt x="2028246" y="1781501"/>
                    </a:cubicBezTo>
                    <a:lnTo>
                      <a:pt x="2037111" y="1765401"/>
                    </a:lnTo>
                    <a:lnTo>
                      <a:pt x="2055613" y="1760223"/>
                    </a:lnTo>
                    <a:cubicBezTo>
                      <a:pt x="2078502" y="1762810"/>
                      <a:pt x="2097378" y="1748300"/>
                      <a:pt x="2120267" y="1750886"/>
                    </a:cubicBezTo>
                    <a:close/>
                    <a:moveTo>
                      <a:pt x="928771" y="1748817"/>
                    </a:moveTo>
                    <a:cubicBezTo>
                      <a:pt x="927964" y="1761207"/>
                      <a:pt x="932783" y="1765912"/>
                      <a:pt x="938519" y="1767749"/>
                    </a:cubicBezTo>
                    <a:cubicBezTo>
                      <a:pt x="931808" y="1764019"/>
                      <a:pt x="928883" y="1758339"/>
                      <a:pt x="928771" y="1748817"/>
                    </a:cubicBezTo>
                    <a:close/>
                    <a:moveTo>
                      <a:pt x="1730637" y="1743123"/>
                    </a:moveTo>
                    <a:cubicBezTo>
                      <a:pt x="1734480" y="1745934"/>
                      <a:pt x="1733674" y="1758325"/>
                      <a:pt x="1734705" y="1764980"/>
                    </a:cubicBezTo>
                    <a:cubicBezTo>
                      <a:pt x="1719559" y="1772779"/>
                      <a:pt x="1703495" y="1783446"/>
                      <a:pt x="1687148" y="1770305"/>
                    </a:cubicBezTo>
                    <a:cubicBezTo>
                      <a:pt x="1704469" y="1785339"/>
                      <a:pt x="1719559" y="1772779"/>
                      <a:pt x="1734705" y="1764980"/>
                    </a:cubicBezTo>
                    <a:cubicBezTo>
                      <a:pt x="1736655" y="1768766"/>
                      <a:pt x="1739579" y="1774446"/>
                      <a:pt x="1742504" y="1780126"/>
                    </a:cubicBezTo>
                    <a:cubicBezTo>
                      <a:pt x="1734070" y="1791654"/>
                      <a:pt x="1718005" y="1802321"/>
                      <a:pt x="1731653" y="1828827"/>
                    </a:cubicBezTo>
                    <a:cubicBezTo>
                      <a:pt x="1718005" y="1802321"/>
                      <a:pt x="1735044" y="1793548"/>
                      <a:pt x="1742504" y="1780126"/>
                    </a:cubicBezTo>
                    <a:cubicBezTo>
                      <a:pt x="1739579" y="1774446"/>
                      <a:pt x="1736655" y="1768766"/>
                      <a:pt x="1736598" y="1764005"/>
                    </a:cubicBezTo>
                    <a:cubicBezTo>
                      <a:pt x="1733674" y="1758325"/>
                      <a:pt x="1736373" y="1744959"/>
                      <a:pt x="1730637" y="1743123"/>
                    </a:cubicBezTo>
                    <a:close/>
                    <a:moveTo>
                      <a:pt x="808365" y="1715005"/>
                    </a:moveTo>
                    <a:lnTo>
                      <a:pt x="810641" y="1723341"/>
                    </a:lnTo>
                    <a:lnTo>
                      <a:pt x="806642" y="1730264"/>
                    </a:lnTo>
                    <a:cubicBezTo>
                      <a:pt x="809482" y="1728801"/>
                      <a:pt x="810644" y="1726406"/>
                      <a:pt x="810729" y="1723667"/>
                    </a:cubicBezTo>
                    <a:lnTo>
                      <a:pt x="810641" y="1723341"/>
                    </a:lnTo>
                    <a:lnTo>
                      <a:pt x="811075" y="1722591"/>
                    </a:lnTo>
                    <a:cubicBezTo>
                      <a:pt x="811520" y="1719966"/>
                      <a:pt x="810774" y="1717356"/>
                      <a:pt x="808365" y="1715005"/>
                    </a:cubicBezTo>
                    <a:close/>
                    <a:moveTo>
                      <a:pt x="2189117" y="1693878"/>
                    </a:moveTo>
                    <a:cubicBezTo>
                      <a:pt x="2185912" y="1694630"/>
                      <a:pt x="2182061" y="1697398"/>
                      <a:pt x="2179712" y="1701204"/>
                    </a:cubicBezTo>
                    <a:lnTo>
                      <a:pt x="2179615" y="1704562"/>
                    </a:lnTo>
                    <a:lnTo>
                      <a:pt x="2178309" y="1706030"/>
                    </a:lnTo>
                    <a:lnTo>
                      <a:pt x="2179339" y="1714091"/>
                    </a:lnTo>
                    <a:lnTo>
                      <a:pt x="2179320" y="1714753"/>
                    </a:lnTo>
                    <a:lnTo>
                      <a:pt x="2179436" y="1714853"/>
                    </a:lnTo>
                    <a:lnTo>
                      <a:pt x="2179457" y="1715019"/>
                    </a:lnTo>
                    <a:cubicBezTo>
                      <a:pt x="2181250" y="1718138"/>
                      <a:pt x="2184681" y="1721311"/>
                      <a:pt x="2190431" y="1724339"/>
                    </a:cubicBezTo>
                    <a:lnTo>
                      <a:pt x="2179436" y="1714853"/>
                    </a:lnTo>
                    <a:lnTo>
                      <a:pt x="2179339" y="1714091"/>
                    </a:lnTo>
                    <a:lnTo>
                      <a:pt x="2179615" y="1704562"/>
                    </a:lnTo>
                    <a:close/>
                    <a:moveTo>
                      <a:pt x="905204" y="1689094"/>
                    </a:moveTo>
                    <a:lnTo>
                      <a:pt x="915264" y="1693097"/>
                    </a:lnTo>
                    <a:lnTo>
                      <a:pt x="917708" y="1699422"/>
                    </a:lnTo>
                    <a:cubicBezTo>
                      <a:pt x="919114" y="1697500"/>
                      <a:pt x="917895" y="1695134"/>
                      <a:pt x="915372" y="1693140"/>
                    </a:cubicBezTo>
                    <a:lnTo>
                      <a:pt x="915264" y="1693097"/>
                    </a:lnTo>
                    <a:lnTo>
                      <a:pt x="915006" y="1692430"/>
                    </a:lnTo>
                    <a:cubicBezTo>
                      <a:pt x="912604" y="1690672"/>
                      <a:pt x="909019" y="1689525"/>
                      <a:pt x="905204" y="1689094"/>
                    </a:cubicBezTo>
                    <a:close/>
                    <a:moveTo>
                      <a:pt x="828852" y="1675712"/>
                    </a:moveTo>
                    <a:cubicBezTo>
                      <a:pt x="836709" y="1695620"/>
                      <a:pt x="841583" y="1705086"/>
                      <a:pt x="850187" y="1707842"/>
                    </a:cubicBezTo>
                    <a:cubicBezTo>
                      <a:pt x="844450" y="1706005"/>
                      <a:pt x="838601" y="1694646"/>
                      <a:pt x="828852" y="1675712"/>
                    </a:cubicBezTo>
                    <a:close/>
                    <a:moveTo>
                      <a:pt x="2239318" y="1670424"/>
                    </a:moveTo>
                    <a:cubicBezTo>
                      <a:pt x="2225090" y="1675355"/>
                      <a:pt x="2214761" y="1687859"/>
                      <a:pt x="2202427" y="1691815"/>
                    </a:cubicBezTo>
                    <a:cubicBezTo>
                      <a:pt x="2216655" y="1686884"/>
                      <a:pt x="2226983" y="1674381"/>
                      <a:pt x="2239318" y="1670424"/>
                    </a:cubicBezTo>
                    <a:close/>
                    <a:moveTo>
                      <a:pt x="1524019" y="1667473"/>
                    </a:moveTo>
                    <a:cubicBezTo>
                      <a:pt x="1513634" y="1675216"/>
                      <a:pt x="1500324" y="1677278"/>
                      <a:pt x="1487933" y="1676472"/>
                    </a:cubicBezTo>
                    <a:cubicBezTo>
                      <a:pt x="1500324" y="1677278"/>
                      <a:pt x="1511740" y="1676190"/>
                      <a:pt x="1524019" y="1667473"/>
                    </a:cubicBezTo>
                    <a:close/>
                    <a:moveTo>
                      <a:pt x="1344866" y="1659119"/>
                    </a:moveTo>
                    <a:cubicBezTo>
                      <a:pt x="1332587" y="1667838"/>
                      <a:pt x="1324096" y="1674605"/>
                      <a:pt x="1323346" y="1691758"/>
                    </a:cubicBezTo>
                    <a:cubicBezTo>
                      <a:pt x="1322484" y="1699387"/>
                      <a:pt x="1327359" y="1708853"/>
                      <a:pt x="1315024" y="1712809"/>
                    </a:cubicBezTo>
                    <a:cubicBezTo>
                      <a:pt x="1327359" y="1708853"/>
                      <a:pt x="1324378" y="1698412"/>
                      <a:pt x="1323346" y="1691758"/>
                    </a:cubicBezTo>
                    <a:cubicBezTo>
                      <a:pt x="1323177" y="1677473"/>
                      <a:pt x="1332587" y="1667838"/>
                      <a:pt x="1344866" y="1659119"/>
                    </a:cubicBezTo>
                    <a:close/>
                    <a:moveTo>
                      <a:pt x="2010601" y="1658849"/>
                    </a:moveTo>
                    <a:cubicBezTo>
                      <a:pt x="1999241" y="1664698"/>
                      <a:pt x="1969754" y="1667904"/>
                      <a:pt x="1962986" y="1659413"/>
                    </a:cubicBezTo>
                    <a:cubicBezTo>
                      <a:pt x="1970729" y="1669798"/>
                      <a:pt x="1998322" y="1667566"/>
                      <a:pt x="2010601" y="1658849"/>
                    </a:cubicBezTo>
                    <a:close/>
                    <a:moveTo>
                      <a:pt x="1935337" y="1656884"/>
                    </a:moveTo>
                    <a:cubicBezTo>
                      <a:pt x="1924033" y="1667494"/>
                      <a:pt x="1910555" y="1655273"/>
                      <a:pt x="1896327" y="1660203"/>
                    </a:cubicBezTo>
                    <a:cubicBezTo>
                      <a:pt x="1908662" y="1656247"/>
                      <a:pt x="1924033" y="1667494"/>
                      <a:pt x="1935337" y="1656884"/>
                    </a:cubicBezTo>
                    <a:close/>
                    <a:moveTo>
                      <a:pt x="1409575" y="1654543"/>
                    </a:moveTo>
                    <a:cubicBezTo>
                      <a:pt x="1407795" y="1665041"/>
                      <a:pt x="1406933" y="1672671"/>
                      <a:pt x="1405039" y="1673646"/>
                    </a:cubicBezTo>
                    <a:cubicBezTo>
                      <a:pt x="1406933" y="1672671"/>
                      <a:pt x="1408770" y="1666934"/>
                      <a:pt x="1409575" y="1654543"/>
                    </a:cubicBezTo>
                    <a:close/>
                    <a:moveTo>
                      <a:pt x="892118" y="1649723"/>
                    </a:moveTo>
                    <a:cubicBezTo>
                      <a:pt x="885220" y="1650281"/>
                      <a:pt x="878593" y="1653693"/>
                      <a:pt x="872454" y="1658052"/>
                    </a:cubicBezTo>
                    <a:lnTo>
                      <a:pt x="875555" y="1670981"/>
                    </a:lnTo>
                    <a:lnTo>
                      <a:pt x="870844" y="1682834"/>
                    </a:lnTo>
                    <a:cubicBezTo>
                      <a:pt x="865164" y="1685759"/>
                      <a:pt x="860402" y="1685814"/>
                      <a:pt x="855641" y="1685872"/>
                    </a:cubicBezTo>
                    <a:cubicBezTo>
                      <a:pt x="860402" y="1685814"/>
                      <a:pt x="866138" y="1687652"/>
                      <a:pt x="870844" y="1682834"/>
                    </a:cubicBezTo>
                    <a:cubicBezTo>
                      <a:pt x="875090" y="1679450"/>
                      <a:pt x="875994" y="1675391"/>
                      <a:pt x="875585" y="1671111"/>
                    </a:cubicBezTo>
                    <a:lnTo>
                      <a:pt x="875555" y="1670981"/>
                    </a:lnTo>
                    <a:lnTo>
                      <a:pt x="875930" y="1670035"/>
                    </a:lnTo>
                    <a:cubicBezTo>
                      <a:pt x="875881" y="1665869"/>
                      <a:pt x="874404" y="1661838"/>
                      <a:pt x="872454" y="1658052"/>
                    </a:cubicBezTo>
                    <a:cubicBezTo>
                      <a:pt x="885707" y="1651228"/>
                      <a:pt x="899935" y="1646298"/>
                      <a:pt x="913414" y="1658518"/>
                    </a:cubicBezTo>
                    <a:cubicBezTo>
                      <a:pt x="906187" y="1651461"/>
                      <a:pt x="899017" y="1649165"/>
                      <a:pt x="892118" y="1649723"/>
                    </a:cubicBezTo>
                    <a:close/>
                    <a:moveTo>
                      <a:pt x="625346" y="1641576"/>
                    </a:moveTo>
                    <a:cubicBezTo>
                      <a:pt x="621552" y="1642930"/>
                      <a:pt x="618009" y="1645353"/>
                      <a:pt x="615169" y="1646815"/>
                    </a:cubicBezTo>
                    <a:cubicBezTo>
                      <a:pt x="623718" y="1644809"/>
                      <a:pt x="632209" y="1638042"/>
                      <a:pt x="637026" y="1642746"/>
                    </a:cubicBezTo>
                    <a:cubicBezTo>
                      <a:pt x="646663" y="1652156"/>
                      <a:pt x="655267" y="1654911"/>
                      <a:pt x="660946" y="1651987"/>
                    </a:cubicBezTo>
                    <a:cubicBezTo>
                      <a:pt x="655267" y="1654911"/>
                      <a:pt x="648556" y="1651182"/>
                      <a:pt x="637026" y="1642746"/>
                    </a:cubicBezTo>
                    <a:cubicBezTo>
                      <a:pt x="633184" y="1639935"/>
                      <a:pt x="629139" y="1640221"/>
                      <a:pt x="625346" y="1641576"/>
                    </a:cubicBezTo>
                    <a:close/>
                    <a:moveTo>
                      <a:pt x="741778" y="1641505"/>
                    </a:moveTo>
                    <a:lnTo>
                      <a:pt x="735334" y="1651369"/>
                    </a:lnTo>
                    <a:lnTo>
                      <a:pt x="721926" y="1654122"/>
                    </a:lnTo>
                    <a:cubicBezTo>
                      <a:pt x="713379" y="1656128"/>
                      <a:pt x="704830" y="1658134"/>
                      <a:pt x="703050" y="1668631"/>
                    </a:cubicBezTo>
                    <a:cubicBezTo>
                      <a:pt x="702937" y="1659109"/>
                      <a:pt x="714353" y="1658021"/>
                      <a:pt x="721926" y="1654122"/>
                    </a:cubicBezTo>
                    <a:cubicBezTo>
                      <a:pt x="725253" y="1653606"/>
                      <a:pt x="730258" y="1654023"/>
                      <a:pt x="734410" y="1652783"/>
                    </a:cubicBezTo>
                    <a:lnTo>
                      <a:pt x="735334" y="1651369"/>
                    </a:lnTo>
                    <a:lnTo>
                      <a:pt x="735466" y="1651342"/>
                    </a:lnTo>
                    <a:cubicBezTo>
                      <a:pt x="739496" y="1649866"/>
                      <a:pt x="742322" y="1647213"/>
                      <a:pt x="741778" y="1641505"/>
                    </a:cubicBezTo>
                    <a:close/>
                    <a:moveTo>
                      <a:pt x="973999" y="1627323"/>
                    </a:moveTo>
                    <a:cubicBezTo>
                      <a:pt x="969407" y="1641664"/>
                      <a:pt x="951336" y="1643783"/>
                      <a:pt x="942901" y="1655312"/>
                    </a:cubicBezTo>
                    <a:cubicBezTo>
                      <a:pt x="949443" y="1644758"/>
                      <a:pt x="968488" y="1644532"/>
                      <a:pt x="973999" y="1627323"/>
                    </a:cubicBezTo>
                    <a:close/>
                    <a:moveTo>
                      <a:pt x="806149" y="1608360"/>
                    </a:moveTo>
                    <a:cubicBezTo>
                      <a:pt x="816873" y="1629187"/>
                      <a:pt x="829489" y="1649038"/>
                      <a:pt x="851459" y="1654492"/>
                    </a:cubicBezTo>
                    <a:cubicBezTo>
                      <a:pt x="828514" y="1647144"/>
                      <a:pt x="816873" y="1629187"/>
                      <a:pt x="806149" y="1608360"/>
                    </a:cubicBezTo>
                    <a:close/>
                    <a:moveTo>
                      <a:pt x="1064240" y="1607206"/>
                    </a:moveTo>
                    <a:cubicBezTo>
                      <a:pt x="1065384" y="1623384"/>
                      <a:pt x="1071233" y="1634744"/>
                      <a:pt x="1092285" y="1643066"/>
                    </a:cubicBezTo>
                    <a:cubicBezTo>
                      <a:pt x="1100889" y="1645820"/>
                      <a:pt x="1102952" y="1659130"/>
                      <a:pt x="1109720" y="1667621"/>
                    </a:cubicBezTo>
                    <a:cubicBezTo>
                      <a:pt x="1102952" y="1659130"/>
                      <a:pt x="1099915" y="1643927"/>
                      <a:pt x="1092285" y="1643066"/>
                    </a:cubicBezTo>
                    <a:cubicBezTo>
                      <a:pt x="1073127" y="1633768"/>
                      <a:pt x="1064409" y="1621490"/>
                      <a:pt x="1064240" y="1607206"/>
                    </a:cubicBezTo>
                    <a:close/>
                    <a:moveTo>
                      <a:pt x="1551853" y="1605236"/>
                    </a:moveTo>
                    <a:cubicBezTo>
                      <a:pt x="1536707" y="1613035"/>
                      <a:pt x="1542556" y="1624395"/>
                      <a:pt x="1548405" y="1635755"/>
                    </a:cubicBezTo>
                    <a:cubicBezTo>
                      <a:pt x="1543531" y="1626288"/>
                      <a:pt x="1536707" y="1613035"/>
                      <a:pt x="1551853" y="1605236"/>
                    </a:cubicBezTo>
                    <a:close/>
                    <a:moveTo>
                      <a:pt x="2314654" y="1598100"/>
                    </a:moveTo>
                    <a:cubicBezTo>
                      <a:pt x="2312573" y="1603363"/>
                      <a:pt x="2312623" y="1607529"/>
                      <a:pt x="2313870" y="1611116"/>
                    </a:cubicBezTo>
                    <a:lnTo>
                      <a:pt x="2314287" y="1611735"/>
                    </a:lnTo>
                    <a:lnTo>
                      <a:pt x="2314281" y="1611915"/>
                    </a:lnTo>
                    <a:cubicBezTo>
                      <a:pt x="2315575" y="1615590"/>
                      <a:pt x="2317991" y="1618538"/>
                      <a:pt x="2320644" y="1621363"/>
                    </a:cubicBezTo>
                    <a:lnTo>
                      <a:pt x="2328350" y="1629996"/>
                    </a:lnTo>
                    <a:lnTo>
                      <a:pt x="2332313" y="1641703"/>
                    </a:lnTo>
                    <a:cubicBezTo>
                      <a:pt x="2332257" y="1636941"/>
                      <a:pt x="2330665" y="1633269"/>
                      <a:pt x="2328425" y="1630081"/>
                    </a:cubicBezTo>
                    <a:lnTo>
                      <a:pt x="2328350" y="1629996"/>
                    </a:lnTo>
                    <a:lnTo>
                      <a:pt x="2328288" y="1629815"/>
                    </a:lnTo>
                    <a:cubicBezTo>
                      <a:pt x="2325972" y="1626479"/>
                      <a:pt x="2322991" y="1623598"/>
                      <a:pt x="2320278" y="1620654"/>
                    </a:cubicBezTo>
                    <a:lnTo>
                      <a:pt x="2314287" y="1611735"/>
                    </a:lnTo>
                    <a:close/>
                    <a:moveTo>
                      <a:pt x="1160217" y="1588925"/>
                    </a:moveTo>
                    <a:cubicBezTo>
                      <a:pt x="1173921" y="1620193"/>
                      <a:pt x="1171166" y="1628796"/>
                      <a:pt x="1145691" y="1649099"/>
                    </a:cubicBezTo>
                    <a:cubicBezTo>
                      <a:pt x="1174034" y="1629715"/>
                      <a:pt x="1174896" y="1622086"/>
                      <a:pt x="1160217" y="1588925"/>
                    </a:cubicBezTo>
                    <a:close/>
                    <a:moveTo>
                      <a:pt x="962993" y="1582691"/>
                    </a:moveTo>
                    <a:cubicBezTo>
                      <a:pt x="980259" y="1592963"/>
                      <a:pt x="1001197" y="1591762"/>
                      <a:pt x="1019437" y="1603927"/>
                    </a:cubicBezTo>
                    <a:cubicBezTo>
                      <a:pt x="1027124" y="1609550"/>
                      <a:pt x="1035615" y="1602783"/>
                      <a:pt x="1044106" y="1596016"/>
                    </a:cubicBezTo>
                    <a:cubicBezTo>
                      <a:pt x="1051680" y="1592116"/>
                      <a:pt x="1052485" y="1579725"/>
                      <a:pt x="1067801" y="1586210"/>
                    </a:cubicBezTo>
                    <a:cubicBezTo>
                      <a:pt x="1052485" y="1579725"/>
                      <a:pt x="1050705" y="1590223"/>
                      <a:pt x="1044106" y="1596016"/>
                    </a:cubicBezTo>
                    <a:cubicBezTo>
                      <a:pt x="1036534" y="1599915"/>
                      <a:pt x="1026149" y="1607657"/>
                      <a:pt x="1019437" y="1603927"/>
                    </a:cubicBezTo>
                    <a:cubicBezTo>
                      <a:pt x="1001197" y="1591762"/>
                      <a:pt x="982152" y="1591988"/>
                      <a:pt x="962993" y="1582691"/>
                    </a:cubicBezTo>
                    <a:close/>
                    <a:moveTo>
                      <a:pt x="570382" y="1564486"/>
                    </a:moveTo>
                    <a:cubicBezTo>
                      <a:pt x="600957" y="1572696"/>
                      <a:pt x="623153" y="1597195"/>
                      <a:pt x="654364" y="1578729"/>
                    </a:cubicBezTo>
                    <a:cubicBezTo>
                      <a:pt x="622178" y="1595301"/>
                      <a:pt x="600957" y="1572696"/>
                      <a:pt x="570382" y="1564486"/>
                    </a:cubicBezTo>
                    <a:close/>
                    <a:moveTo>
                      <a:pt x="1201757" y="1557955"/>
                    </a:moveTo>
                    <a:cubicBezTo>
                      <a:pt x="1205600" y="1560767"/>
                      <a:pt x="1207606" y="1569315"/>
                      <a:pt x="1212423" y="1574020"/>
                    </a:cubicBezTo>
                    <a:cubicBezTo>
                      <a:pt x="1206743" y="1576944"/>
                      <a:pt x="1201064" y="1579869"/>
                      <a:pt x="1194409" y="1580900"/>
                    </a:cubicBezTo>
                    <a:cubicBezTo>
                      <a:pt x="1198223" y="1581331"/>
                      <a:pt x="1201307" y="1580342"/>
                      <a:pt x="1204147" y="1578879"/>
                    </a:cubicBezTo>
                    <a:cubicBezTo>
                      <a:pt x="1206987" y="1577417"/>
                      <a:pt x="1209583" y="1575482"/>
                      <a:pt x="1212423" y="1574020"/>
                    </a:cubicBezTo>
                    <a:cubicBezTo>
                      <a:pt x="1209499" y="1568340"/>
                      <a:pt x="1207493" y="1559792"/>
                      <a:pt x="1201757" y="1557955"/>
                    </a:cubicBezTo>
                    <a:close/>
                    <a:moveTo>
                      <a:pt x="2246454" y="1549383"/>
                    </a:moveTo>
                    <a:cubicBezTo>
                      <a:pt x="2244158" y="1556553"/>
                      <a:pt x="2242378" y="1562110"/>
                      <a:pt x="2241302" y="1566707"/>
                    </a:cubicBezTo>
                    <a:lnTo>
                      <a:pt x="2241267" y="1567142"/>
                    </a:lnTo>
                    <a:lnTo>
                      <a:pt x="2239810" y="1572130"/>
                    </a:lnTo>
                    <a:lnTo>
                      <a:pt x="2240645" y="1574829"/>
                    </a:lnTo>
                    <a:lnTo>
                      <a:pt x="2240367" y="1578265"/>
                    </a:lnTo>
                    <a:lnTo>
                      <a:pt x="2244597" y="1587596"/>
                    </a:lnTo>
                    <a:lnTo>
                      <a:pt x="2244632" y="1587710"/>
                    </a:lnTo>
                    <a:lnTo>
                      <a:pt x="2244664" y="1587745"/>
                    </a:lnTo>
                    <a:lnTo>
                      <a:pt x="2244769" y="1587976"/>
                    </a:lnTo>
                    <a:cubicBezTo>
                      <a:pt x="2247250" y="1591339"/>
                      <a:pt x="2250806" y="1595047"/>
                      <a:pt x="2255623" y="1599752"/>
                    </a:cubicBezTo>
                    <a:lnTo>
                      <a:pt x="2244664" y="1587745"/>
                    </a:lnTo>
                    <a:lnTo>
                      <a:pt x="2244597" y="1587596"/>
                    </a:lnTo>
                    <a:lnTo>
                      <a:pt x="2240645" y="1574829"/>
                    </a:lnTo>
                    <a:lnTo>
                      <a:pt x="2241267" y="1567142"/>
                    </a:lnTo>
                    <a:close/>
                    <a:moveTo>
                      <a:pt x="2386316" y="1537249"/>
                    </a:moveTo>
                    <a:cubicBezTo>
                      <a:pt x="2391190" y="1546715"/>
                      <a:pt x="2405531" y="1551307"/>
                      <a:pt x="2397152" y="1567597"/>
                    </a:cubicBezTo>
                    <a:cubicBezTo>
                      <a:pt x="2405531" y="1551307"/>
                      <a:pt x="2393083" y="1545740"/>
                      <a:pt x="2386316" y="1537249"/>
                    </a:cubicBezTo>
                    <a:close/>
                    <a:moveTo>
                      <a:pt x="755626" y="1524194"/>
                    </a:moveTo>
                    <a:cubicBezTo>
                      <a:pt x="730038" y="1534974"/>
                      <a:pt x="756883" y="1549895"/>
                      <a:pt x="753265" y="1566128"/>
                    </a:cubicBezTo>
                    <a:cubicBezTo>
                      <a:pt x="737491" y="1561077"/>
                      <a:pt x="724181" y="1563139"/>
                      <a:pt x="711502" y="1568171"/>
                    </a:cubicBezTo>
                    <a:lnTo>
                      <a:pt x="710813" y="1568531"/>
                    </a:lnTo>
                    <a:lnTo>
                      <a:pt x="710793" y="1568536"/>
                    </a:lnTo>
                    <a:cubicBezTo>
                      <a:pt x="697877" y="1573689"/>
                      <a:pt x="685829" y="1581689"/>
                      <a:pt x="673522" y="1588026"/>
                    </a:cubicBezTo>
                    <a:lnTo>
                      <a:pt x="710813" y="1568531"/>
                    </a:lnTo>
                    <a:lnTo>
                      <a:pt x="730956" y="1563505"/>
                    </a:lnTo>
                    <a:cubicBezTo>
                      <a:pt x="737989" y="1562916"/>
                      <a:pt x="745378" y="1563602"/>
                      <a:pt x="753265" y="1566128"/>
                    </a:cubicBezTo>
                    <a:cubicBezTo>
                      <a:pt x="758776" y="1548920"/>
                      <a:pt x="730038" y="1534974"/>
                      <a:pt x="755626" y="1524194"/>
                    </a:cubicBezTo>
                    <a:close/>
                    <a:moveTo>
                      <a:pt x="1959457" y="1522307"/>
                    </a:moveTo>
                    <a:cubicBezTo>
                      <a:pt x="1969149" y="1536478"/>
                      <a:pt x="1981540" y="1537284"/>
                      <a:pt x="2012001" y="1535971"/>
                    </a:cubicBezTo>
                    <a:cubicBezTo>
                      <a:pt x="1983433" y="1536310"/>
                      <a:pt x="1968174" y="1534585"/>
                      <a:pt x="1959457" y="1522307"/>
                    </a:cubicBezTo>
                    <a:close/>
                    <a:moveTo>
                      <a:pt x="2095475" y="1507361"/>
                    </a:moveTo>
                    <a:cubicBezTo>
                      <a:pt x="2099375" y="1514935"/>
                      <a:pt x="2098512" y="1522564"/>
                      <a:pt x="2092889" y="1530250"/>
                    </a:cubicBezTo>
                    <a:cubicBezTo>
                      <a:pt x="2100405" y="1521589"/>
                      <a:pt x="2098400" y="1513041"/>
                      <a:pt x="2095475" y="1507361"/>
                    </a:cubicBezTo>
                    <a:close/>
                    <a:moveTo>
                      <a:pt x="1171536" y="1499263"/>
                    </a:moveTo>
                    <a:cubicBezTo>
                      <a:pt x="1162988" y="1501270"/>
                      <a:pt x="1152491" y="1499489"/>
                      <a:pt x="1145030" y="1512911"/>
                    </a:cubicBezTo>
                    <a:cubicBezTo>
                      <a:pt x="1152491" y="1499489"/>
                      <a:pt x="1163963" y="1503163"/>
                      <a:pt x="1171536" y="1499263"/>
                    </a:cubicBezTo>
                    <a:close/>
                    <a:moveTo>
                      <a:pt x="1801115" y="1492010"/>
                    </a:moveTo>
                    <a:cubicBezTo>
                      <a:pt x="1792871" y="1489518"/>
                      <a:pt x="1787965" y="1497434"/>
                      <a:pt x="1783059" y="1505349"/>
                    </a:cubicBezTo>
                    <a:cubicBezTo>
                      <a:pt x="1790576" y="1496689"/>
                      <a:pt x="1796142" y="1484241"/>
                      <a:pt x="1810596" y="1498356"/>
                    </a:cubicBezTo>
                    <a:cubicBezTo>
                      <a:pt x="1806983" y="1494828"/>
                      <a:pt x="1803864" y="1492841"/>
                      <a:pt x="1801115" y="1492010"/>
                    </a:cubicBezTo>
                    <a:close/>
                    <a:moveTo>
                      <a:pt x="1932274" y="1478818"/>
                    </a:moveTo>
                    <a:cubicBezTo>
                      <a:pt x="1931694" y="1510255"/>
                      <a:pt x="1919472" y="1523733"/>
                      <a:pt x="1889872" y="1517418"/>
                    </a:cubicBezTo>
                    <a:cubicBezTo>
                      <a:pt x="1878400" y="1513743"/>
                      <a:pt x="1873751" y="1523323"/>
                      <a:pt x="1871971" y="1533820"/>
                    </a:cubicBezTo>
                    <a:cubicBezTo>
                      <a:pt x="1873751" y="1523323"/>
                      <a:pt x="1879375" y="1515637"/>
                      <a:pt x="1889872" y="1517418"/>
                    </a:cubicBezTo>
                    <a:cubicBezTo>
                      <a:pt x="1904672" y="1520576"/>
                      <a:pt x="1915844" y="1519015"/>
                      <a:pt x="1923031" y="1512619"/>
                    </a:cubicBezTo>
                    <a:cubicBezTo>
                      <a:pt x="1930217" y="1506224"/>
                      <a:pt x="1933417" y="1494996"/>
                      <a:pt x="1932274" y="1478818"/>
                    </a:cubicBezTo>
                    <a:close/>
                    <a:moveTo>
                      <a:pt x="1744629" y="1477233"/>
                    </a:moveTo>
                    <a:cubicBezTo>
                      <a:pt x="1738345" y="1489450"/>
                      <a:pt x="1735272" y="1501362"/>
                      <a:pt x="1735258" y="1512920"/>
                    </a:cubicBezTo>
                    <a:lnTo>
                      <a:pt x="1737349" y="1520731"/>
                    </a:lnTo>
                    <a:lnTo>
                      <a:pt x="1736624" y="1525067"/>
                    </a:lnTo>
                    <a:lnTo>
                      <a:pt x="1743895" y="1545175"/>
                    </a:lnTo>
                    <a:lnTo>
                      <a:pt x="1744244" y="1546480"/>
                    </a:lnTo>
                    <a:lnTo>
                      <a:pt x="1744481" y="1546797"/>
                    </a:lnTo>
                    <a:lnTo>
                      <a:pt x="1744655" y="1547279"/>
                    </a:lnTo>
                    <a:cubicBezTo>
                      <a:pt x="1748579" y="1554391"/>
                      <a:pt x="1753719" y="1561175"/>
                      <a:pt x="1759985" y="1567530"/>
                    </a:cubicBezTo>
                    <a:cubicBezTo>
                      <a:pt x="1770596" y="1578833"/>
                      <a:pt x="1768815" y="1589331"/>
                      <a:pt x="1768985" y="1603615"/>
                    </a:cubicBezTo>
                    <a:cubicBezTo>
                      <a:pt x="1767346" y="1626016"/>
                      <a:pt x="1766525" y="1637217"/>
                      <a:pt x="1770790" y="1645500"/>
                    </a:cubicBezTo>
                    <a:lnTo>
                      <a:pt x="1771070" y="1645793"/>
                    </a:lnTo>
                    <a:lnTo>
                      <a:pt x="1771156" y="1646210"/>
                    </a:lnTo>
                    <a:cubicBezTo>
                      <a:pt x="1775543" y="1654730"/>
                      <a:pt x="1784894" y="1660095"/>
                      <a:pt x="1803105" y="1669880"/>
                    </a:cubicBezTo>
                    <a:cubicBezTo>
                      <a:pt x="1801324" y="1680377"/>
                      <a:pt x="1789965" y="1686226"/>
                      <a:pt x="1790134" y="1700511"/>
                    </a:cubicBezTo>
                    <a:cubicBezTo>
                      <a:pt x="1789046" y="1689095"/>
                      <a:pt x="1801324" y="1680377"/>
                      <a:pt x="1803105" y="1669880"/>
                    </a:cubicBezTo>
                    <a:cubicBezTo>
                      <a:pt x="1793756" y="1664514"/>
                      <a:pt x="1786743" y="1660490"/>
                      <a:pt x="1781535" y="1656772"/>
                    </a:cubicBezTo>
                    <a:lnTo>
                      <a:pt x="1771070" y="1645793"/>
                    </a:lnTo>
                    <a:lnTo>
                      <a:pt x="1767811" y="1630118"/>
                    </a:lnTo>
                    <a:cubicBezTo>
                      <a:pt x="1767611" y="1623335"/>
                      <a:pt x="1768165" y="1614815"/>
                      <a:pt x="1768985" y="1603615"/>
                    </a:cubicBezTo>
                    <a:cubicBezTo>
                      <a:pt x="1769790" y="1591224"/>
                      <a:pt x="1770596" y="1578833"/>
                      <a:pt x="1759985" y="1567530"/>
                    </a:cubicBezTo>
                    <a:lnTo>
                      <a:pt x="1744481" y="1546797"/>
                    </a:lnTo>
                    <a:lnTo>
                      <a:pt x="1743895" y="1545175"/>
                    </a:lnTo>
                    <a:lnTo>
                      <a:pt x="1737349" y="1520731"/>
                    </a:lnTo>
                    <a:close/>
                    <a:moveTo>
                      <a:pt x="530244" y="1472577"/>
                    </a:moveTo>
                    <a:cubicBezTo>
                      <a:pt x="534200" y="1484912"/>
                      <a:pt x="530526" y="1496384"/>
                      <a:pt x="520142" y="1504127"/>
                    </a:cubicBezTo>
                    <a:cubicBezTo>
                      <a:pt x="513773" y="1509202"/>
                      <a:pt x="509136" y="1514734"/>
                      <a:pt x="505931" y="1520576"/>
                    </a:cubicBezTo>
                    <a:lnTo>
                      <a:pt x="501454" y="1535172"/>
                    </a:lnTo>
                    <a:lnTo>
                      <a:pt x="500293" y="1537101"/>
                    </a:lnTo>
                    <a:lnTo>
                      <a:pt x="500506" y="1538265"/>
                    </a:lnTo>
                    <a:lnTo>
                      <a:pt x="500315" y="1538887"/>
                    </a:lnTo>
                    <a:cubicBezTo>
                      <a:pt x="499036" y="1551522"/>
                      <a:pt x="502289" y="1564817"/>
                      <a:pt x="507678" y="1577611"/>
                    </a:cubicBezTo>
                    <a:lnTo>
                      <a:pt x="500506" y="1538265"/>
                    </a:lnTo>
                    <a:lnTo>
                      <a:pt x="501454" y="1535172"/>
                    </a:lnTo>
                    <a:lnTo>
                      <a:pt x="520142" y="1504127"/>
                    </a:lnTo>
                    <a:cubicBezTo>
                      <a:pt x="532420" y="1495409"/>
                      <a:pt x="534200" y="1484912"/>
                      <a:pt x="530244" y="1472577"/>
                    </a:cubicBezTo>
                    <a:close/>
                    <a:moveTo>
                      <a:pt x="1722433" y="1452733"/>
                    </a:moveTo>
                    <a:cubicBezTo>
                      <a:pt x="1723464" y="1459387"/>
                      <a:pt x="1728225" y="1459331"/>
                      <a:pt x="1732987" y="1459274"/>
                    </a:cubicBezTo>
                    <a:cubicBezTo>
                      <a:pt x="1728225" y="1459331"/>
                      <a:pt x="1722489" y="1457494"/>
                      <a:pt x="1722433" y="1452733"/>
                    </a:cubicBezTo>
                    <a:close/>
                    <a:moveTo>
                      <a:pt x="1030022" y="1452368"/>
                    </a:moveTo>
                    <a:cubicBezTo>
                      <a:pt x="1015682" y="1447775"/>
                      <a:pt x="1011033" y="1457355"/>
                      <a:pt x="1004436" y="1463148"/>
                    </a:cubicBezTo>
                    <a:cubicBezTo>
                      <a:pt x="1012008" y="1459248"/>
                      <a:pt x="1016657" y="1449669"/>
                      <a:pt x="1030022" y="1452368"/>
                    </a:cubicBezTo>
                    <a:close/>
                    <a:moveTo>
                      <a:pt x="907659" y="1424055"/>
                    </a:moveTo>
                    <a:cubicBezTo>
                      <a:pt x="892995" y="1422324"/>
                      <a:pt x="877835" y="1428932"/>
                      <a:pt x="860393" y="1443902"/>
                    </a:cubicBezTo>
                    <a:cubicBezTo>
                      <a:pt x="846221" y="1453594"/>
                      <a:pt x="833943" y="1462311"/>
                      <a:pt x="819602" y="1457719"/>
                    </a:cubicBezTo>
                    <a:cubicBezTo>
                      <a:pt x="803368" y="1454102"/>
                      <a:pt x="790977" y="1453296"/>
                      <a:pt x="775831" y="1461095"/>
                    </a:cubicBezTo>
                    <a:cubicBezTo>
                      <a:pt x="789084" y="1454270"/>
                      <a:pt x="803368" y="1454102"/>
                      <a:pt x="819602" y="1457719"/>
                    </a:cubicBezTo>
                    <a:cubicBezTo>
                      <a:pt x="836811" y="1463229"/>
                      <a:pt x="847195" y="1455487"/>
                      <a:pt x="860393" y="1443902"/>
                    </a:cubicBezTo>
                    <a:cubicBezTo>
                      <a:pt x="869831" y="1436647"/>
                      <a:pt x="878340" y="1431367"/>
                      <a:pt x="886278" y="1428103"/>
                    </a:cubicBezTo>
                    <a:lnTo>
                      <a:pt x="908574" y="1424426"/>
                    </a:lnTo>
                    <a:lnTo>
                      <a:pt x="929506" y="1432903"/>
                    </a:lnTo>
                    <a:cubicBezTo>
                      <a:pt x="936812" y="1437936"/>
                      <a:pt x="944218" y="1445050"/>
                      <a:pt x="951947" y="1454246"/>
                    </a:cubicBezTo>
                    <a:cubicBezTo>
                      <a:pt x="936490" y="1435857"/>
                      <a:pt x="923039" y="1426015"/>
                      <a:pt x="908734" y="1424399"/>
                    </a:cubicBezTo>
                    <a:lnTo>
                      <a:pt x="908574" y="1424426"/>
                    </a:lnTo>
                    <a:close/>
                    <a:moveTo>
                      <a:pt x="2415423" y="1421661"/>
                    </a:moveTo>
                    <a:cubicBezTo>
                      <a:pt x="2406931" y="1428429"/>
                      <a:pt x="2404176" y="1437034"/>
                      <a:pt x="2410082" y="1453155"/>
                    </a:cubicBezTo>
                    <a:cubicBezTo>
                      <a:pt x="2411113" y="1459809"/>
                      <a:pt x="2408301" y="1463652"/>
                      <a:pt x="2402621" y="1466576"/>
                    </a:cubicBezTo>
                    <a:cubicBezTo>
                      <a:pt x="2408301" y="1463652"/>
                      <a:pt x="2412088" y="1461702"/>
                      <a:pt x="2410082" y="1453155"/>
                    </a:cubicBezTo>
                    <a:cubicBezTo>
                      <a:pt x="2404176" y="1437034"/>
                      <a:pt x="2408825" y="1427454"/>
                      <a:pt x="2415423" y="1421661"/>
                    </a:cubicBezTo>
                    <a:close/>
                    <a:moveTo>
                      <a:pt x="1789673" y="1420506"/>
                    </a:moveTo>
                    <a:cubicBezTo>
                      <a:pt x="1795634" y="1441389"/>
                      <a:pt x="1814681" y="1441163"/>
                      <a:pt x="1828046" y="1443862"/>
                    </a:cubicBezTo>
                    <a:cubicBezTo>
                      <a:pt x="1813706" y="1439270"/>
                      <a:pt x="1794659" y="1439496"/>
                      <a:pt x="1789673" y="1420506"/>
                    </a:cubicBezTo>
                    <a:close/>
                    <a:moveTo>
                      <a:pt x="1901997" y="1415365"/>
                    </a:moveTo>
                    <a:cubicBezTo>
                      <a:pt x="1888687" y="1417428"/>
                      <a:pt x="1882201" y="1432743"/>
                      <a:pt x="1868949" y="1439567"/>
                    </a:cubicBezTo>
                    <a:cubicBezTo>
                      <a:pt x="1880308" y="1433718"/>
                      <a:pt x="1887769" y="1420296"/>
                      <a:pt x="1901997" y="1415365"/>
                    </a:cubicBezTo>
                    <a:close/>
                    <a:moveTo>
                      <a:pt x="552399" y="1413265"/>
                    </a:moveTo>
                    <a:cubicBezTo>
                      <a:pt x="555437" y="1428468"/>
                      <a:pt x="565128" y="1442638"/>
                      <a:pt x="559618" y="1459848"/>
                    </a:cubicBezTo>
                    <a:cubicBezTo>
                      <a:pt x="566104" y="1444533"/>
                      <a:pt x="555437" y="1428468"/>
                      <a:pt x="552399" y="1413265"/>
                    </a:cubicBezTo>
                    <a:close/>
                    <a:moveTo>
                      <a:pt x="1414214" y="1403051"/>
                    </a:moveTo>
                    <a:cubicBezTo>
                      <a:pt x="1420006" y="1409649"/>
                      <a:pt x="1428555" y="1407642"/>
                      <a:pt x="1433372" y="1412348"/>
                    </a:cubicBezTo>
                    <a:cubicBezTo>
                      <a:pt x="1426661" y="1408617"/>
                      <a:pt x="1419031" y="1407756"/>
                      <a:pt x="1414214" y="1403051"/>
                    </a:cubicBezTo>
                    <a:close/>
                    <a:moveTo>
                      <a:pt x="2273217" y="1396679"/>
                    </a:moveTo>
                    <a:cubicBezTo>
                      <a:pt x="2263695" y="1396792"/>
                      <a:pt x="2253253" y="1399773"/>
                      <a:pt x="2243730" y="1399886"/>
                    </a:cubicBezTo>
                    <a:cubicBezTo>
                      <a:pt x="2254228" y="1401667"/>
                      <a:pt x="2263695" y="1396792"/>
                      <a:pt x="2273217" y="1396679"/>
                    </a:cubicBezTo>
                    <a:close/>
                    <a:moveTo>
                      <a:pt x="1285430" y="1385529"/>
                    </a:moveTo>
                    <a:cubicBezTo>
                      <a:pt x="1279722" y="1386073"/>
                      <a:pt x="1274989" y="1388510"/>
                      <a:pt x="1271940" y="1392475"/>
                    </a:cubicBezTo>
                    <a:lnTo>
                      <a:pt x="1271940" y="1392475"/>
                    </a:lnTo>
                    <a:lnTo>
                      <a:pt x="1271230" y="1392840"/>
                    </a:lnTo>
                    <a:cubicBezTo>
                      <a:pt x="1268419" y="1396683"/>
                      <a:pt x="1267528" y="1401932"/>
                      <a:pt x="1268560" y="1408587"/>
                    </a:cubicBezTo>
                    <a:lnTo>
                      <a:pt x="1271940" y="1392475"/>
                    </a:lnTo>
                    <a:close/>
                    <a:moveTo>
                      <a:pt x="1920647" y="1381809"/>
                    </a:moveTo>
                    <a:lnTo>
                      <a:pt x="1926779" y="1398355"/>
                    </a:lnTo>
                    <a:lnTo>
                      <a:pt x="1922879" y="1409403"/>
                    </a:lnTo>
                    <a:cubicBezTo>
                      <a:pt x="1926666" y="1407453"/>
                      <a:pt x="1927570" y="1403395"/>
                      <a:pt x="1926796" y="1398403"/>
                    </a:cubicBezTo>
                    <a:lnTo>
                      <a:pt x="1926779" y="1398355"/>
                    </a:lnTo>
                    <a:lnTo>
                      <a:pt x="1927141" y="1397328"/>
                    </a:lnTo>
                    <a:cubicBezTo>
                      <a:pt x="1926252" y="1392695"/>
                      <a:pt x="1923572" y="1387489"/>
                      <a:pt x="1920647" y="1381809"/>
                    </a:cubicBezTo>
                    <a:close/>
                    <a:moveTo>
                      <a:pt x="706149" y="1367632"/>
                    </a:moveTo>
                    <a:cubicBezTo>
                      <a:pt x="714867" y="1379909"/>
                      <a:pt x="704482" y="1387653"/>
                      <a:pt x="694097" y="1395395"/>
                    </a:cubicBezTo>
                    <a:cubicBezTo>
                      <a:pt x="704482" y="1387653"/>
                      <a:pt x="715842" y="1381803"/>
                      <a:pt x="706149" y="1367632"/>
                    </a:cubicBezTo>
                    <a:close/>
                    <a:moveTo>
                      <a:pt x="2486916" y="1346526"/>
                    </a:moveTo>
                    <a:cubicBezTo>
                      <a:pt x="2500508" y="1368270"/>
                      <a:pt x="2502570" y="1381579"/>
                      <a:pt x="2487481" y="1394140"/>
                    </a:cubicBezTo>
                    <a:cubicBezTo>
                      <a:pt x="2502570" y="1381579"/>
                      <a:pt x="2502401" y="1367296"/>
                      <a:pt x="2486916" y="1346526"/>
                    </a:cubicBezTo>
                    <a:close/>
                    <a:moveTo>
                      <a:pt x="1754409" y="1338064"/>
                    </a:moveTo>
                    <a:cubicBezTo>
                      <a:pt x="1748841" y="1350512"/>
                      <a:pt x="1762207" y="1353210"/>
                      <a:pt x="1767025" y="1357915"/>
                    </a:cubicBezTo>
                    <a:lnTo>
                      <a:pt x="1781974" y="1376096"/>
                    </a:lnTo>
                    <a:lnTo>
                      <a:pt x="1784364" y="1385702"/>
                    </a:lnTo>
                    <a:cubicBezTo>
                      <a:pt x="1783709" y="1389444"/>
                      <a:pt x="1781259" y="1393700"/>
                      <a:pt x="1776081" y="1398761"/>
                    </a:cubicBezTo>
                    <a:cubicBezTo>
                      <a:pt x="1769482" y="1404554"/>
                      <a:pt x="1770570" y="1415970"/>
                      <a:pt x="1772577" y="1424519"/>
                    </a:cubicBezTo>
                    <a:cubicBezTo>
                      <a:pt x="1773665" y="1435934"/>
                      <a:pt x="1773777" y="1445458"/>
                      <a:pt x="1769991" y="1447407"/>
                    </a:cubicBezTo>
                    <a:cubicBezTo>
                      <a:pt x="1773777" y="1445458"/>
                      <a:pt x="1774639" y="1437827"/>
                      <a:pt x="1772577" y="1424519"/>
                    </a:cubicBezTo>
                    <a:cubicBezTo>
                      <a:pt x="1772464" y="1414996"/>
                      <a:pt x="1769482" y="1404554"/>
                      <a:pt x="1776081" y="1398761"/>
                    </a:cubicBezTo>
                    <a:cubicBezTo>
                      <a:pt x="1786925" y="1389585"/>
                      <a:pt x="1786367" y="1382687"/>
                      <a:pt x="1782245" y="1376426"/>
                    </a:cubicBezTo>
                    <a:lnTo>
                      <a:pt x="1781974" y="1376096"/>
                    </a:lnTo>
                    <a:lnTo>
                      <a:pt x="1781880" y="1375716"/>
                    </a:lnTo>
                    <a:cubicBezTo>
                      <a:pt x="1777879" y="1369692"/>
                      <a:pt x="1770437" y="1364542"/>
                      <a:pt x="1767025" y="1357915"/>
                    </a:cubicBezTo>
                    <a:cubicBezTo>
                      <a:pt x="1762207" y="1353210"/>
                      <a:pt x="1750735" y="1349536"/>
                      <a:pt x="1754409" y="1338064"/>
                    </a:cubicBezTo>
                    <a:close/>
                    <a:moveTo>
                      <a:pt x="318993" y="1327457"/>
                    </a:moveTo>
                    <a:cubicBezTo>
                      <a:pt x="321974" y="1337898"/>
                      <a:pt x="324955" y="1348339"/>
                      <a:pt x="337458" y="1358668"/>
                    </a:cubicBezTo>
                    <a:cubicBezTo>
                      <a:pt x="327823" y="1349258"/>
                      <a:pt x="323867" y="1336923"/>
                      <a:pt x="318993" y="1327457"/>
                    </a:cubicBezTo>
                    <a:close/>
                    <a:moveTo>
                      <a:pt x="1454980" y="1326970"/>
                    </a:moveTo>
                    <a:cubicBezTo>
                      <a:pt x="1452377" y="1328310"/>
                      <a:pt x="1450025" y="1330719"/>
                      <a:pt x="1447672" y="1333128"/>
                    </a:cubicBezTo>
                    <a:lnTo>
                      <a:pt x="1439495" y="1340469"/>
                    </a:lnTo>
                    <a:lnTo>
                      <a:pt x="1429658" y="1340008"/>
                    </a:lnTo>
                    <a:cubicBezTo>
                      <a:pt x="1433501" y="1342820"/>
                      <a:pt x="1436354" y="1342548"/>
                      <a:pt x="1439073" y="1340849"/>
                    </a:cubicBezTo>
                    <a:lnTo>
                      <a:pt x="1439495" y="1340469"/>
                    </a:lnTo>
                    <a:lnTo>
                      <a:pt x="1439783" y="1340483"/>
                    </a:lnTo>
                    <a:cubicBezTo>
                      <a:pt x="1442737" y="1338662"/>
                      <a:pt x="1445319" y="1335536"/>
                      <a:pt x="1447672" y="1333128"/>
                    </a:cubicBezTo>
                    <a:cubicBezTo>
                      <a:pt x="1452377" y="1328310"/>
                      <a:pt x="1458057" y="1325385"/>
                      <a:pt x="1463793" y="1327222"/>
                    </a:cubicBezTo>
                    <a:cubicBezTo>
                      <a:pt x="1460438" y="1325357"/>
                      <a:pt x="1457584" y="1325629"/>
                      <a:pt x="1454980" y="1326970"/>
                    </a:cubicBezTo>
                    <a:close/>
                    <a:moveTo>
                      <a:pt x="1515137" y="1319947"/>
                    </a:moveTo>
                    <a:cubicBezTo>
                      <a:pt x="1512326" y="1323790"/>
                      <a:pt x="1513357" y="1330445"/>
                      <a:pt x="1513357" y="1330445"/>
                    </a:cubicBezTo>
                    <a:cubicBezTo>
                      <a:pt x="1514276" y="1327576"/>
                      <a:pt x="1512326" y="1323790"/>
                      <a:pt x="1515137" y="1319947"/>
                    </a:cubicBezTo>
                    <a:close/>
                    <a:moveTo>
                      <a:pt x="731229" y="1313999"/>
                    </a:moveTo>
                    <a:cubicBezTo>
                      <a:pt x="726969" y="1316192"/>
                      <a:pt x="723798" y="1319846"/>
                      <a:pt x="720794" y="1323414"/>
                    </a:cubicBezTo>
                    <a:lnTo>
                      <a:pt x="720268" y="1323910"/>
                    </a:lnTo>
                    <a:lnTo>
                      <a:pt x="718154" y="1325821"/>
                    </a:lnTo>
                    <a:cubicBezTo>
                      <a:pt x="714045" y="1330632"/>
                      <a:pt x="709569" y="1334733"/>
                      <a:pt x="702886" y="1333384"/>
                    </a:cubicBezTo>
                    <a:cubicBezTo>
                      <a:pt x="706228" y="1334058"/>
                      <a:pt x="708960" y="1333549"/>
                      <a:pt x="711356" y="1332315"/>
                    </a:cubicBezTo>
                    <a:lnTo>
                      <a:pt x="720268" y="1323910"/>
                    </a:lnTo>
                    <a:close/>
                    <a:moveTo>
                      <a:pt x="1867425" y="1311009"/>
                    </a:moveTo>
                    <a:cubicBezTo>
                      <a:pt x="1873921" y="1316646"/>
                      <a:pt x="1878792" y="1320874"/>
                      <a:pt x="1882213" y="1324465"/>
                    </a:cubicBezTo>
                    <a:lnTo>
                      <a:pt x="1887535" y="1332893"/>
                    </a:lnTo>
                    <a:lnTo>
                      <a:pt x="1886159" y="1343467"/>
                    </a:lnTo>
                    <a:cubicBezTo>
                      <a:pt x="1884588" y="1347831"/>
                      <a:pt x="1881973" y="1353219"/>
                      <a:pt x="1878487" y="1360404"/>
                    </a:cubicBezTo>
                    <a:cubicBezTo>
                      <a:pt x="1885947" y="1346981"/>
                      <a:pt x="1889677" y="1340270"/>
                      <a:pt x="1888295" y="1334096"/>
                    </a:cubicBezTo>
                    <a:lnTo>
                      <a:pt x="1887535" y="1332893"/>
                    </a:lnTo>
                    <a:lnTo>
                      <a:pt x="1887563" y="1332676"/>
                    </a:lnTo>
                    <a:cubicBezTo>
                      <a:pt x="1886181" y="1326502"/>
                      <a:pt x="1879929" y="1321338"/>
                      <a:pt x="1867425" y="1311009"/>
                    </a:cubicBezTo>
                    <a:close/>
                    <a:moveTo>
                      <a:pt x="671111" y="1304235"/>
                    </a:moveTo>
                    <a:cubicBezTo>
                      <a:pt x="628540" y="1328550"/>
                      <a:pt x="615627" y="1363943"/>
                      <a:pt x="637935" y="1397965"/>
                    </a:cubicBezTo>
                    <a:cubicBezTo>
                      <a:pt x="616601" y="1365836"/>
                      <a:pt x="628540" y="1328550"/>
                      <a:pt x="671111" y="1304235"/>
                    </a:cubicBezTo>
                    <a:close/>
                    <a:moveTo>
                      <a:pt x="1834788" y="1289490"/>
                    </a:moveTo>
                    <a:cubicBezTo>
                      <a:pt x="1823598" y="1309624"/>
                      <a:pt x="1806558" y="1318398"/>
                      <a:pt x="1783669" y="1315812"/>
                    </a:cubicBezTo>
                    <a:cubicBezTo>
                      <a:pt x="1795113" y="1317104"/>
                      <a:pt x="1805339" y="1316031"/>
                      <a:pt x="1813981" y="1311880"/>
                    </a:cubicBezTo>
                    <a:cubicBezTo>
                      <a:pt x="1822623" y="1307730"/>
                      <a:pt x="1829680" y="1300504"/>
                      <a:pt x="1834788" y="1289490"/>
                    </a:cubicBezTo>
                    <a:close/>
                    <a:moveTo>
                      <a:pt x="389680" y="1264712"/>
                    </a:moveTo>
                    <a:cubicBezTo>
                      <a:pt x="400234" y="1271254"/>
                      <a:pt x="405109" y="1280721"/>
                      <a:pt x="402466" y="1298847"/>
                    </a:cubicBezTo>
                    <a:cubicBezTo>
                      <a:pt x="397930" y="1317950"/>
                      <a:pt x="413359" y="1333958"/>
                      <a:pt x="416452" y="1353922"/>
                    </a:cubicBezTo>
                    <a:cubicBezTo>
                      <a:pt x="414334" y="1335851"/>
                      <a:pt x="397930" y="1317950"/>
                      <a:pt x="402466" y="1298847"/>
                    </a:cubicBezTo>
                    <a:cubicBezTo>
                      <a:pt x="407002" y="1279746"/>
                      <a:pt x="400234" y="1271254"/>
                      <a:pt x="389680" y="1264712"/>
                    </a:cubicBezTo>
                    <a:close/>
                    <a:moveTo>
                      <a:pt x="577156" y="1252014"/>
                    </a:moveTo>
                    <a:cubicBezTo>
                      <a:pt x="574316" y="1253476"/>
                      <a:pt x="572437" y="1255641"/>
                      <a:pt x="572228" y="1258143"/>
                    </a:cubicBezTo>
                    <a:lnTo>
                      <a:pt x="572794" y="1259050"/>
                    </a:lnTo>
                    <a:lnTo>
                      <a:pt x="572249" y="1259929"/>
                    </a:lnTo>
                    <a:cubicBezTo>
                      <a:pt x="571804" y="1262553"/>
                      <a:pt x="573023" y="1264920"/>
                      <a:pt x="577325" y="1266298"/>
                    </a:cubicBezTo>
                    <a:lnTo>
                      <a:pt x="572794" y="1259050"/>
                    </a:lnTo>
                    <a:close/>
                    <a:moveTo>
                      <a:pt x="2207676" y="1250784"/>
                    </a:moveTo>
                    <a:cubicBezTo>
                      <a:pt x="2205839" y="1256521"/>
                      <a:pt x="2203084" y="1265125"/>
                      <a:pt x="2199241" y="1262313"/>
                    </a:cubicBezTo>
                    <a:cubicBezTo>
                      <a:pt x="2203084" y="1265125"/>
                      <a:pt x="2207733" y="1255546"/>
                      <a:pt x="2207676" y="1250784"/>
                    </a:cubicBezTo>
                    <a:close/>
                    <a:moveTo>
                      <a:pt x="631255" y="1236133"/>
                    </a:moveTo>
                    <a:cubicBezTo>
                      <a:pt x="636411" y="1269407"/>
                      <a:pt x="660331" y="1278648"/>
                      <a:pt x="688956" y="1283070"/>
                    </a:cubicBezTo>
                    <a:cubicBezTo>
                      <a:pt x="662225" y="1277673"/>
                      <a:pt x="636411" y="1269407"/>
                      <a:pt x="631255" y="1236133"/>
                    </a:cubicBezTo>
                    <a:close/>
                    <a:moveTo>
                      <a:pt x="1086034" y="1226220"/>
                    </a:moveTo>
                    <a:cubicBezTo>
                      <a:pt x="1082599" y="1227688"/>
                      <a:pt x="1079314" y="1231776"/>
                      <a:pt x="1075097" y="1237541"/>
                    </a:cubicBezTo>
                    <a:lnTo>
                      <a:pt x="1087069" y="1226602"/>
                    </a:lnTo>
                    <a:lnTo>
                      <a:pt x="1097873" y="1230603"/>
                    </a:lnTo>
                    <a:cubicBezTo>
                      <a:pt x="1094001" y="1225411"/>
                      <a:pt x="1090660" y="1224736"/>
                      <a:pt x="1087110" y="1226564"/>
                    </a:cubicBezTo>
                    <a:lnTo>
                      <a:pt x="1087069" y="1226602"/>
                    </a:lnTo>
                    <a:close/>
                    <a:moveTo>
                      <a:pt x="1705327" y="1214832"/>
                    </a:moveTo>
                    <a:cubicBezTo>
                      <a:pt x="1703463" y="1218187"/>
                      <a:pt x="1702558" y="1222245"/>
                      <a:pt x="1703195" y="1225810"/>
                    </a:cubicBezTo>
                    <a:lnTo>
                      <a:pt x="1703599" y="1226265"/>
                    </a:lnTo>
                    <a:lnTo>
                      <a:pt x="1703560" y="1226519"/>
                    </a:lnTo>
                    <a:cubicBezTo>
                      <a:pt x="1704076" y="1229847"/>
                      <a:pt x="1706012" y="1232443"/>
                      <a:pt x="1710315" y="1233821"/>
                    </a:cubicBezTo>
                    <a:lnTo>
                      <a:pt x="1703599" y="1226265"/>
                    </a:lnTo>
                    <a:close/>
                    <a:moveTo>
                      <a:pt x="2325020" y="1207130"/>
                    </a:moveTo>
                    <a:cubicBezTo>
                      <a:pt x="2319319" y="1208269"/>
                      <a:pt x="2313869" y="1210476"/>
                      <a:pt x="2308189" y="1213401"/>
                    </a:cubicBezTo>
                    <a:cubicBezTo>
                      <a:pt x="2317656" y="1208527"/>
                      <a:pt x="2329990" y="1204571"/>
                      <a:pt x="2343356" y="1207270"/>
                    </a:cubicBezTo>
                    <a:cubicBezTo>
                      <a:pt x="2336673" y="1205920"/>
                      <a:pt x="2330721" y="1205991"/>
                      <a:pt x="2325020" y="1207130"/>
                    </a:cubicBezTo>
                    <a:close/>
                    <a:moveTo>
                      <a:pt x="370876" y="1204933"/>
                    </a:moveTo>
                    <a:cubicBezTo>
                      <a:pt x="376668" y="1211531"/>
                      <a:pt x="371045" y="1219216"/>
                      <a:pt x="363472" y="1223116"/>
                    </a:cubicBezTo>
                    <a:cubicBezTo>
                      <a:pt x="372938" y="1218242"/>
                      <a:pt x="376668" y="1211531"/>
                      <a:pt x="370876" y="1204933"/>
                    </a:cubicBezTo>
                    <a:close/>
                    <a:moveTo>
                      <a:pt x="2267060" y="1198650"/>
                    </a:moveTo>
                    <a:cubicBezTo>
                      <a:pt x="2246234" y="1209373"/>
                      <a:pt x="2260688" y="1223488"/>
                      <a:pt x="2263725" y="1238691"/>
                    </a:cubicBezTo>
                    <a:cubicBezTo>
                      <a:pt x="2260688" y="1223488"/>
                      <a:pt x="2248128" y="1208398"/>
                      <a:pt x="2267060" y="1198650"/>
                    </a:cubicBezTo>
                    <a:close/>
                    <a:moveTo>
                      <a:pt x="2459354" y="1190656"/>
                    </a:moveTo>
                    <a:cubicBezTo>
                      <a:pt x="2475588" y="1194274"/>
                      <a:pt x="2455793" y="1211651"/>
                      <a:pt x="2467322" y="1220087"/>
                    </a:cubicBezTo>
                    <a:cubicBezTo>
                      <a:pt x="2455793" y="1211651"/>
                      <a:pt x="2477481" y="1193299"/>
                      <a:pt x="2459354" y="1190656"/>
                    </a:cubicBezTo>
                    <a:close/>
                    <a:moveTo>
                      <a:pt x="554508" y="1189423"/>
                    </a:moveTo>
                    <a:cubicBezTo>
                      <a:pt x="554105" y="1195618"/>
                      <a:pt x="556298" y="1199878"/>
                      <a:pt x="560142" y="1202689"/>
                    </a:cubicBezTo>
                    <a:lnTo>
                      <a:pt x="560211" y="1202710"/>
                    </a:lnTo>
                    <a:lnTo>
                      <a:pt x="560508" y="1203400"/>
                    </a:lnTo>
                    <a:cubicBezTo>
                      <a:pt x="564229" y="1205974"/>
                      <a:pt x="569477" y="1206864"/>
                      <a:pt x="575673" y="1207267"/>
                    </a:cubicBezTo>
                    <a:lnTo>
                      <a:pt x="560211" y="1202710"/>
                    </a:lnTo>
                    <a:close/>
                    <a:moveTo>
                      <a:pt x="1368822" y="1189295"/>
                    </a:moveTo>
                    <a:cubicBezTo>
                      <a:pt x="1387868" y="1189070"/>
                      <a:pt x="1406051" y="1196473"/>
                      <a:pt x="1422228" y="1195329"/>
                    </a:cubicBezTo>
                    <a:cubicBezTo>
                      <a:pt x="1406051" y="1196473"/>
                      <a:pt x="1386893" y="1187176"/>
                      <a:pt x="1368822" y="1189295"/>
                    </a:cubicBezTo>
                    <a:close/>
                    <a:moveTo>
                      <a:pt x="1178252" y="1182030"/>
                    </a:moveTo>
                    <a:cubicBezTo>
                      <a:pt x="1172516" y="1180193"/>
                      <a:pt x="1169705" y="1184036"/>
                      <a:pt x="1169761" y="1188798"/>
                    </a:cubicBezTo>
                    <a:cubicBezTo>
                      <a:pt x="1170679" y="1185929"/>
                      <a:pt x="1173491" y="1182087"/>
                      <a:pt x="1178252" y="1182030"/>
                    </a:cubicBezTo>
                    <a:close/>
                    <a:moveTo>
                      <a:pt x="2167764" y="1177921"/>
                    </a:moveTo>
                    <a:lnTo>
                      <a:pt x="2139835" y="1179959"/>
                    </a:lnTo>
                    <a:lnTo>
                      <a:pt x="2137309" y="1179830"/>
                    </a:lnTo>
                    <a:cubicBezTo>
                      <a:pt x="2127062" y="1179118"/>
                      <a:pt x="2116822" y="1179001"/>
                      <a:pt x="2106896" y="1185309"/>
                    </a:cubicBezTo>
                    <a:cubicBezTo>
                      <a:pt x="2115875" y="1179489"/>
                      <a:pt x="2126115" y="1179605"/>
                      <a:pt x="2136599" y="1180195"/>
                    </a:cubicBezTo>
                    <a:lnTo>
                      <a:pt x="2139835" y="1179959"/>
                    </a:lnTo>
                    <a:lnTo>
                      <a:pt x="2152646" y="1180615"/>
                    </a:lnTo>
                    <a:cubicBezTo>
                      <a:pt x="2157735" y="1180540"/>
                      <a:pt x="2162787" y="1179885"/>
                      <a:pt x="2167764" y="1177921"/>
                    </a:cubicBezTo>
                    <a:close/>
                    <a:moveTo>
                      <a:pt x="2421955" y="1169194"/>
                    </a:moveTo>
                    <a:cubicBezTo>
                      <a:pt x="2425967" y="1186290"/>
                      <a:pt x="2412714" y="1193114"/>
                      <a:pt x="2410934" y="1203611"/>
                    </a:cubicBezTo>
                    <a:cubicBezTo>
                      <a:pt x="2414607" y="1192139"/>
                      <a:pt x="2427860" y="1185315"/>
                      <a:pt x="2421955" y="1169194"/>
                    </a:cubicBezTo>
                    <a:close/>
                    <a:moveTo>
                      <a:pt x="1125707" y="1168366"/>
                    </a:moveTo>
                    <a:cubicBezTo>
                      <a:pt x="1133450" y="1178751"/>
                      <a:pt x="1143030" y="1183400"/>
                      <a:pt x="1150546" y="1174739"/>
                    </a:cubicBezTo>
                    <a:cubicBezTo>
                      <a:pt x="1144923" y="1182425"/>
                      <a:pt x="1133450" y="1178751"/>
                      <a:pt x="1125707" y="1168366"/>
                    </a:cubicBezTo>
                    <a:close/>
                    <a:moveTo>
                      <a:pt x="1216174" y="1167294"/>
                    </a:moveTo>
                    <a:cubicBezTo>
                      <a:pt x="1220299" y="1193913"/>
                      <a:pt x="1227236" y="1216689"/>
                      <a:pt x="1248401" y="1234533"/>
                    </a:cubicBezTo>
                    <a:cubicBezTo>
                      <a:pt x="1254653" y="1239698"/>
                      <a:pt x="1259701" y="1243686"/>
                      <a:pt x="1264078" y="1246372"/>
                    </a:cubicBezTo>
                    <a:lnTo>
                      <a:pt x="1265524" y="1246872"/>
                    </a:lnTo>
                    <a:lnTo>
                      <a:pt x="1270893" y="1250740"/>
                    </a:lnTo>
                    <a:lnTo>
                      <a:pt x="1274362" y="1249926"/>
                    </a:lnTo>
                    <a:lnTo>
                      <a:pt x="1275733" y="1250400"/>
                    </a:lnTo>
                    <a:lnTo>
                      <a:pt x="1280069" y="1248587"/>
                    </a:lnTo>
                    <a:lnTo>
                      <a:pt x="1287121" y="1246932"/>
                    </a:lnTo>
                    <a:cubicBezTo>
                      <a:pt x="1290832" y="1243673"/>
                      <a:pt x="1294881" y="1238744"/>
                      <a:pt x="1299802" y="1232019"/>
                    </a:cubicBezTo>
                    <a:cubicBezTo>
                      <a:pt x="1294638" y="1238271"/>
                      <a:pt x="1290406" y="1242845"/>
                      <a:pt x="1286573" y="1245867"/>
                    </a:cubicBezTo>
                    <a:lnTo>
                      <a:pt x="1280069" y="1248587"/>
                    </a:lnTo>
                    <a:lnTo>
                      <a:pt x="1274362" y="1249926"/>
                    </a:lnTo>
                    <a:lnTo>
                      <a:pt x="1265524" y="1246872"/>
                    </a:lnTo>
                    <a:lnTo>
                      <a:pt x="1248401" y="1234533"/>
                    </a:lnTo>
                    <a:cubicBezTo>
                      <a:pt x="1229130" y="1215714"/>
                      <a:pt x="1222193" y="1192938"/>
                      <a:pt x="1216174" y="1167294"/>
                    </a:cubicBezTo>
                    <a:close/>
                    <a:moveTo>
                      <a:pt x="2054296" y="1166885"/>
                    </a:moveTo>
                    <a:cubicBezTo>
                      <a:pt x="2049993" y="1165507"/>
                      <a:pt x="2045002" y="1166280"/>
                      <a:pt x="2040032" y="1168839"/>
                    </a:cubicBezTo>
                    <a:lnTo>
                      <a:pt x="2039687" y="1169148"/>
                    </a:lnTo>
                    <a:lnTo>
                      <a:pt x="2039322" y="1169205"/>
                    </a:lnTo>
                    <a:cubicBezTo>
                      <a:pt x="2034589" y="1171642"/>
                      <a:pt x="2030113" y="1175743"/>
                      <a:pt x="2025896" y="1181508"/>
                    </a:cubicBezTo>
                    <a:lnTo>
                      <a:pt x="2039687" y="1169148"/>
                    </a:lnTo>
                    <a:close/>
                    <a:moveTo>
                      <a:pt x="1072301" y="1162333"/>
                    </a:moveTo>
                    <a:cubicBezTo>
                      <a:pt x="1078037" y="1164169"/>
                      <a:pt x="1084748" y="1167899"/>
                      <a:pt x="1088648" y="1175473"/>
                    </a:cubicBezTo>
                    <a:cubicBezTo>
                      <a:pt x="1096390" y="1185858"/>
                      <a:pt x="1103964" y="1181958"/>
                      <a:pt x="1111536" y="1178059"/>
                    </a:cubicBezTo>
                    <a:cubicBezTo>
                      <a:pt x="1103964" y="1181958"/>
                      <a:pt x="1095415" y="1183964"/>
                      <a:pt x="1088648" y="1175473"/>
                    </a:cubicBezTo>
                    <a:cubicBezTo>
                      <a:pt x="1083773" y="1166006"/>
                      <a:pt x="1078037" y="1164169"/>
                      <a:pt x="1072301" y="1162333"/>
                    </a:cubicBezTo>
                    <a:close/>
                    <a:moveTo>
                      <a:pt x="2955176" y="1158112"/>
                    </a:moveTo>
                    <a:cubicBezTo>
                      <a:pt x="2948691" y="1173428"/>
                      <a:pt x="2944154" y="1192529"/>
                      <a:pt x="2953848" y="1206701"/>
                    </a:cubicBezTo>
                    <a:cubicBezTo>
                      <a:pt x="2944154" y="1192529"/>
                      <a:pt x="2949665" y="1175321"/>
                      <a:pt x="2955176" y="1158112"/>
                    </a:cubicBezTo>
                    <a:close/>
                    <a:moveTo>
                      <a:pt x="1174607" y="1155762"/>
                    </a:moveTo>
                    <a:lnTo>
                      <a:pt x="1174299" y="1155995"/>
                    </a:lnTo>
                    <a:lnTo>
                      <a:pt x="1172822" y="1155784"/>
                    </a:lnTo>
                    <a:cubicBezTo>
                      <a:pt x="1166282" y="1156457"/>
                      <a:pt x="1160846" y="1159854"/>
                      <a:pt x="1157144" y="1168946"/>
                    </a:cubicBezTo>
                    <a:lnTo>
                      <a:pt x="1174299" y="1155995"/>
                    </a:lnTo>
                    <a:lnTo>
                      <a:pt x="1195123" y="1158972"/>
                    </a:lnTo>
                    <a:cubicBezTo>
                      <a:pt x="1187953" y="1156676"/>
                      <a:pt x="1181026" y="1154852"/>
                      <a:pt x="1174607" y="1155762"/>
                    </a:cubicBezTo>
                    <a:close/>
                    <a:moveTo>
                      <a:pt x="1517923" y="1153241"/>
                    </a:moveTo>
                    <a:cubicBezTo>
                      <a:pt x="1529453" y="1161676"/>
                      <a:pt x="1542649" y="1150091"/>
                      <a:pt x="1555153" y="1160419"/>
                    </a:cubicBezTo>
                    <a:cubicBezTo>
                      <a:pt x="1542649" y="1150091"/>
                      <a:pt x="1531346" y="1160701"/>
                      <a:pt x="1517923" y="1153241"/>
                    </a:cubicBezTo>
                    <a:close/>
                    <a:moveTo>
                      <a:pt x="2549369" y="1151492"/>
                    </a:moveTo>
                    <a:cubicBezTo>
                      <a:pt x="2545752" y="1167726"/>
                      <a:pt x="2539210" y="1178281"/>
                      <a:pt x="2520164" y="1178506"/>
                    </a:cubicBezTo>
                    <a:lnTo>
                      <a:pt x="2496226" y="1176457"/>
                    </a:lnTo>
                    <a:lnTo>
                      <a:pt x="2484710" y="1170488"/>
                    </a:lnTo>
                    <a:cubicBezTo>
                      <a:pt x="2480745" y="1167366"/>
                      <a:pt x="2476884" y="1163067"/>
                      <a:pt x="2473243" y="1157158"/>
                    </a:cubicBezTo>
                    <a:cubicBezTo>
                      <a:pt x="2480525" y="1168976"/>
                      <a:pt x="2487968" y="1174126"/>
                      <a:pt x="2495733" y="1176415"/>
                    </a:cubicBezTo>
                    <a:lnTo>
                      <a:pt x="2496226" y="1176457"/>
                    </a:lnTo>
                    <a:lnTo>
                      <a:pt x="2496809" y="1176759"/>
                    </a:lnTo>
                    <a:cubicBezTo>
                      <a:pt x="2504933" y="1179163"/>
                      <a:pt x="2513022" y="1178591"/>
                      <a:pt x="2520164" y="1178506"/>
                    </a:cubicBezTo>
                    <a:cubicBezTo>
                      <a:pt x="2530174" y="1179341"/>
                      <a:pt x="2537044" y="1176402"/>
                      <a:pt x="2541628" y="1171347"/>
                    </a:cubicBezTo>
                    <a:cubicBezTo>
                      <a:pt x="2546210" y="1166292"/>
                      <a:pt x="2548506" y="1159122"/>
                      <a:pt x="2549369" y="1151492"/>
                    </a:cubicBezTo>
                    <a:close/>
                    <a:moveTo>
                      <a:pt x="1839750" y="1145617"/>
                    </a:moveTo>
                    <a:cubicBezTo>
                      <a:pt x="1825465" y="1145786"/>
                      <a:pt x="1811181" y="1145956"/>
                      <a:pt x="1804696" y="1161271"/>
                    </a:cubicBezTo>
                    <a:cubicBezTo>
                      <a:pt x="1810263" y="1148824"/>
                      <a:pt x="1823572" y="1146761"/>
                      <a:pt x="1839750" y="1145617"/>
                    </a:cubicBezTo>
                    <a:close/>
                    <a:moveTo>
                      <a:pt x="1749170" y="1137167"/>
                    </a:moveTo>
                    <a:lnTo>
                      <a:pt x="1760770" y="1157375"/>
                    </a:lnTo>
                    <a:lnTo>
                      <a:pt x="1760952" y="1160137"/>
                    </a:lnTo>
                    <a:lnTo>
                      <a:pt x="1759215" y="1176202"/>
                    </a:lnTo>
                    <a:lnTo>
                      <a:pt x="1730859" y="1199291"/>
                    </a:lnTo>
                    <a:cubicBezTo>
                      <a:pt x="1744369" y="1194130"/>
                      <a:pt x="1753588" y="1188485"/>
                      <a:pt x="1758610" y="1181801"/>
                    </a:cubicBezTo>
                    <a:lnTo>
                      <a:pt x="1759215" y="1176202"/>
                    </a:lnTo>
                    <a:lnTo>
                      <a:pt x="1761870" y="1174041"/>
                    </a:lnTo>
                    <a:lnTo>
                      <a:pt x="1760952" y="1160137"/>
                    </a:lnTo>
                    <a:lnTo>
                      <a:pt x="1761174" y="1158081"/>
                    </a:lnTo>
                    <a:lnTo>
                      <a:pt x="1760770" y="1157375"/>
                    </a:lnTo>
                    <a:lnTo>
                      <a:pt x="1760763" y="1157283"/>
                    </a:lnTo>
                    <a:cubicBezTo>
                      <a:pt x="1758622" y="1151163"/>
                      <a:pt x="1754733" y="1144481"/>
                      <a:pt x="1749170" y="1137167"/>
                    </a:cubicBezTo>
                    <a:close/>
                    <a:moveTo>
                      <a:pt x="1060094" y="1136881"/>
                    </a:moveTo>
                    <a:cubicBezTo>
                      <a:pt x="1048699" y="1139754"/>
                      <a:pt x="1038802" y="1148443"/>
                      <a:pt x="1029448" y="1162840"/>
                    </a:cubicBezTo>
                    <a:cubicBezTo>
                      <a:pt x="1048155" y="1134046"/>
                      <a:pt x="1070013" y="1129978"/>
                      <a:pt x="1099725" y="1145816"/>
                    </a:cubicBezTo>
                    <a:cubicBezTo>
                      <a:pt x="1084381" y="1136950"/>
                      <a:pt x="1071489" y="1134008"/>
                      <a:pt x="1060094" y="1136881"/>
                    </a:cubicBezTo>
                    <a:close/>
                    <a:moveTo>
                      <a:pt x="576806" y="1132132"/>
                    </a:moveTo>
                    <a:cubicBezTo>
                      <a:pt x="575014" y="1131558"/>
                      <a:pt x="572877" y="1132060"/>
                      <a:pt x="570983" y="1133034"/>
                    </a:cubicBezTo>
                    <a:cubicBezTo>
                      <a:pt x="574770" y="1131085"/>
                      <a:pt x="580506" y="1132922"/>
                      <a:pt x="580563" y="1137683"/>
                    </a:cubicBezTo>
                    <a:cubicBezTo>
                      <a:pt x="579926" y="1164359"/>
                      <a:pt x="602759" y="1162183"/>
                      <a:pt x="618074" y="1168669"/>
                    </a:cubicBezTo>
                    <a:cubicBezTo>
                      <a:pt x="604652" y="1161208"/>
                      <a:pt x="581819" y="1163384"/>
                      <a:pt x="580563" y="1137683"/>
                    </a:cubicBezTo>
                    <a:cubicBezTo>
                      <a:pt x="580047" y="1134356"/>
                      <a:pt x="578599" y="1132706"/>
                      <a:pt x="576806" y="1132132"/>
                    </a:cubicBezTo>
                    <a:close/>
                    <a:moveTo>
                      <a:pt x="2473879" y="1130482"/>
                    </a:moveTo>
                    <a:cubicBezTo>
                      <a:pt x="2470092" y="1132431"/>
                      <a:pt x="2469174" y="1135299"/>
                      <a:pt x="2469174" y="1135299"/>
                    </a:cubicBezTo>
                    <a:cubicBezTo>
                      <a:pt x="2470149" y="1137193"/>
                      <a:pt x="2471986" y="1131457"/>
                      <a:pt x="2473879" y="1130482"/>
                    </a:cubicBezTo>
                    <a:close/>
                    <a:moveTo>
                      <a:pt x="1471921" y="1129024"/>
                    </a:moveTo>
                    <a:cubicBezTo>
                      <a:pt x="1466353" y="1141471"/>
                      <a:pt x="1456830" y="1141584"/>
                      <a:pt x="1450232" y="1147376"/>
                    </a:cubicBezTo>
                    <a:cubicBezTo>
                      <a:pt x="1456830" y="1141584"/>
                      <a:pt x="1468247" y="1140496"/>
                      <a:pt x="1471921" y="1129024"/>
                    </a:cubicBezTo>
                    <a:close/>
                    <a:moveTo>
                      <a:pt x="2343202" y="1113935"/>
                    </a:moveTo>
                    <a:cubicBezTo>
                      <a:pt x="2329949" y="1120759"/>
                      <a:pt x="2324325" y="1128445"/>
                      <a:pt x="2343484" y="1137742"/>
                    </a:cubicBezTo>
                    <a:cubicBezTo>
                      <a:pt x="2356907" y="1145202"/>
                      <a:pt x="2350421" y="1160517"/>
                      <a:pt x="2341873" y="1162523"/>
                    </a:cubicBezTo>
                    <a:cubicBezTo>
                      <a:pt x="2352314" y="1159542"/>
                      <a:pt x="2356907" y="1145202"/>
                      <a:pt x="2343484" y="1137742"/>
                    </a:cubicBezTo>
                    <a:cubicBezTo>
                      <a:pt x="2326219" y="1127470"/>
                      <a:pt x="2329949" y="1120759"/>
                      <a:pt x="2343202" y="1113935"/>
                    </a:cubicBezTo>
                    <a:close/>
                    <a:moveTo>
                      <a:pt x="547869" y="1111403"/>
                    </a:moveTo>
                    <a:cubicBezTo>
                      <a:pt x="550850" y="1121844"/>
                      <a:pt x="529968" y="1127806"/>
                      <a:pt x="540578" y="1139110"/>
                    </a:cubicBezTo>
                    <a:cubicBezTo>
                      <a:pt x="547345" y="1147601"/>
                      <a:pt x="554001" y="1146570"/>
                      <a:pt x="560598" y="1140777"/>
                    </a:cubicBezTo>
                    <a:cubicBezTo>
                      <a:pt x="553026" y="1144676"/>
                      <a:pt x="546371" y="1145708"/>
                      <a:pt x="540578" y="1139110"/>
                    </a:cubicBezTo>
                    <a:cubicBezTo>
                      <a:pt x="530943" y="1129700"/>
                      <a:pt x="551825" y="1123737"/>
                      <a:pt x="547869" y="1111403"/>
                    </a:cubicBezTo>
                    <a:close/>
                    <a:moveTo>
                      <a:pt x="503872" y="1095734"/>
                    </a:moveTo>
                    <a:cubicBezTo>
                      <a:pt x="535252" y="1091552"/>
                      <a:pt x="502205" y="1115754"/>
                      <a:pt x="513677" y="1119428"/>
                    </a:cubicBezTo>
                    <a:cubicBezTo>
                      <a:pt x="504098" y="1114779"/>
                      <a:pt x="537145" y="1090577"/>
                      <a:pt x="503872" y="1095734"/>
                    </a:cubicBezTo>
                    <a:close/>
                    <a:moveTo>
                      <a:pt x="420004" y="1091013"/>
                    </a:moveTo>
                    <a:cubicBezTo>
                      <a:pt x="415355" y="1100592"/>
                      <a:pt x="406864" y="1107359"/>
                      <a:pt x="397397" y="1112234"/>
                    </a:cubicBezTo>
                    <a:cubicBezTo>
                      <a:pt x="407839" y="1109253"/>
                      <a:pt x="417248" y="1099617"/>
                      <a:pt x="420004" y="1091013"/>
                    </a:cubicBezTo>
                    <a:close/>
                    <a:moveTo>
                      <a:pt x="472378" y="1090392"/>
                    </a:moveTo>
                    <a:cubicBezTo>
                      <a:pt x="473382" y="1094666"/>
                      <a:pt x="475791" y="1097018"/>
                      <a:pt x="479139" y="1098288"/>
                    </a:cubicBezTo>
                    <a:lnTo>
                      <a:pt x="480766" y="1098472"/>
                    </a:lnTo>
                    <a:lnTo>
                      <a:pt x="481290" y="1098977"/>
                    </a:lnTo>
                    <a:cubicBezTo>
                      <a:pt x="484639" y="1100247"/>
                      <a:pt x="488210" y="1100204"/>
                      <a:pt x="491537" y="1099689"/>
                    </a:cubicBezTo>
                    <a:lnTo>
                      <a:pt x="480766" y="1098472"/>
                    </a:lnTo>
                    <a:close/>
                    <a:moveTo>
                      <a:pt x="1440033" y="1090353"/>
                    </a:moveTo>
                    <a:cubicBezTo>
                      <a:pt x="1428617" y="1091440"/>
                      <a:pt x="1411408" y="1085930"/>
                      <a:pt x="1410659" y="1103082"/>
                    </a:cubicBezTo>
                    <a:cubicBezTo>
                      <a:pt x="1412383" y="1087823"/>
                      <a:pt x="1429592" y="1093334"/>
                      <a:pt x="1440033" y="1090353"/>
                    </a:cubicBezTo>
                    <a:close/>
                    <a:moveTo>
                      <a:pt x="996191" y="1088945"/>
                    </a:moveTo>
                    <a:cubicBezTo>
                      <a:pt x="999058" y="1089865"/>
                      <a:pt x="1003876" y="1094569"/>
                      <a:pt x="1004851" y="1096462"/>
                    </a:cubicBezTo>
                    <a:cubicBezTo>
                      <a:pt x="1002902" y="1092676"/>
                      <a:pt x="998083" y="1087971"/>
                      <a:pt x="996191" y="1088945"/>
                    </a:cubicBezTo>
                    <a:close/>
                    <a:moveTo>
                      <a:pt x="1866666" y="1086248"/>
                    </a:moveTo>
                    <a:cubicBezTo>
                      <a:pt x="1862993" y="1097721"/>
                      <a:pt x="1859262" y="1104432"/>
                      <a:pt x="1854501" y="1104488"/>
                    </a:cubicBezTo>
                    <a:cubicBezTo>
                      <a:pt x="1861155" y="1103457"/>
                      <a:pt x="1863968" y="1099614"/>
                      <a:pt x="1866666" y="1086248"/>
                    </a:cubicBezTo>
                    <a:close/>
                    <a:moveTo>
                      <a:pt x="2690333" y="1071724"/>
                    </a:moveTo>
                    <a:lnTo>
                      <a:pt x="2703377" y="1087479"/>
                    </a:lnTo>
                    <a:lnTo>
                      <a:pt x="2703555" y="1088825"/>
                    </a:lnTo>
                    <a:lnTo>
                      <a:pt x="2704548" y="1109662"/>
                    </a:lnTo>
                    <a:lnTo>
                      <a:pt x="2698753" y="1139246"/>
                    </a:lnTo>
                    <a:cubicBezTo>
                      <a:pt x="2700089" y="1131372"/>
                      <a:pt x="2703021" y="1122676"/>
                      <a:pt x="2704747" y="1113844"/>
                    </a:cubicBezTo>
                    <a:lnTo>
                      <a:pt x="2704548" y="1109662"/>
                    </a:lnTo>
                    <a:lnTo>
                      <a:pt x="2705601" y="1104282"/>
                    </a:lnTo>
                    <a:lnTo>
                      <a:pt x="2703555" y="1088825"/>
                    </a:lnTo>
                    <a:lnTo>
                      <a:pt x="2703498" y="1087625"/>
                    </a:lnTo>
                    <a:lnTo>
                      <a:pt x="2703377" y="1087479"/>
                    </a:lnTo>
                    <a:lnTo>
                      <a:pt x="2703361" y="1087359"/>
                    </a:lnTo>
                    <a:cubicBezTo>
                      <a:pt x="2701109" y="1081894"/>
                      <a:pt x="2697058" y="1076644"/>
                      <a:pt x="2690333" y="1071724"/>
                    </a:cubicBezTo>
                    <a:close/>
                    <a:moveTo>
                      <a:pt x="1579781" y="1068696"/>
                    </a:moveTo>
                    <a:cubicBezTo>
                      <a:pt x="1560933" y="1085586"/>
                      <a:pt x="1541297" y="1096295"/>
                      <a:pt x="1520867" y="1100228"/>
                    </a:cubicBezTo>
                    <a:lnTo>
                      <a:pt x="1490215" y="1100956"/>
                    </a:lnTo>
                    <a:lnTo>
                      <a:pt x="1457185" y="1091101"/>
                    </a:lnTo>
                    <a:cubicBezTo>
                      <a:pt x="1468198" y="1096209"/>
                      <a:pt x="1479011" y="1099474"/>
                      <a:pt x="1489625" y="1100971"/>
                    </a:cubicBezTo>
                    <a:lnTo>
                      <a:pt x="1490215" y="1100956"/>
                    </a:lnTo>
                    <a:lnTo>
                      <a:pt x="1491100" y="1101221"/>
                    </a:lnTo>
                    <a:cubicBezTo>
                      <a:pt x="1512892" y="1104147"/>
                      <a:pt x="1533108" y="1099651"/>
                      <a:pt x="1552119" y="1089039"/>
                    </a:cubicBezTo>
                    <a:cubicBezTo>
                      <a:pt x="1561625" y="1083732"/>
                      <a:pt x="1570830" y="1076897"/>
                      <a:pt x="1579781" y="1068696"/>
                    </a:cubicBezTo>
                    <a:close/>
                    <a:moveTo>
                      <a:pt x="2371150" y="1061221"/>
                    </a:moveTo>
                    <a:cubicBezTo>
                      <a:pt x="2377974" y="1074474"/>
                      <a:pt x="2379061" y="1085890"/>
                      <a:pt x="2371602" y="1099312"/>
                    </a:cubicBezTo>
                    <a:cubicBezTo>
                      <a:pt x="2380036" y="1087783"/>
                      <a:pt x="2377974" y="1074474"/>
                      <a:pt x="2371150" y="1061221"/>
                    </a:cubicBezTo>
                    <a:close/>
                    <a:moveTo>
                      <a:pt x="2417789" y="1058763"/>
                    </a:moveTo>
                    <a:cubicBezTo>
                      <a:pt x="2419046" y="1084463"/>
                      <a:pt x="2421108" y="1097773"/>
                      <a:pt x="2418353" y="1106377"/>
                    </a:cubicBezTo>
                    <a:cubicBezTo>
                      <a:pt x="2421108" y="1097773"/>
                      <a:pt x="2420939" y="1083488"/>
                      <a:pt x="2417789" y="1058763"/>
                    </a:cubicBezTo>
                    <a:close/>
                    <a:moveTo>
                      <a:pt x="292774" y="1043948"/>
                    </a:moveTo>
                    <a:lnTo>
                      <a:pt x="312399" y="1073217"/>
                    </a:lnTo>
                    <a:lnTo>
                      <a:pt x="312539" y="1073533"/>
                    </a:lnTo>
                    <a:lnTo>
                      <a:pt x="348567" y="1170910"/>
                    </a:lnTo>
                    <a:cubicBezTo>
                      <a:pt x="353498" y="1185138"/>
                      <a:pt x="350799" y="1198504"/>
                      <a:pt x="366114" y="1204989"/>
                    </a:cubicBezTo>
                    <a:cubicBezTo>
                      <a:pt x="351717" y="1195636"/>
                      <a:pt x="352523" y="1183245"/>
                      <a:pt x="348567" y="1170910"/>
                    </a:cubicBezTo>
                    <a:cubicBezTo>
                      <a:pt x="340683" y="1148621"/>
                      <a:pt x="334463" y="1126075"/>
                      <a:pt x="326350" y="1104504"/>
                    </a:cubicBezTo>
                    <a:lnTo>
                      <a:pt x="312539" y="1073533"/>
                    </a:lnTo>
                    <a:lnTo>
                      <a:pt x="312453" y="1073299"/>
                    </a:lnTo>
                    <a:lnTo>
                      <a:pt x="312399" y="1073217"/>
                    </a:lnTo>
                    <a:lnTo>
                      <a:pt x="312316" y="1073033"/>
                    </a:lnTo>
                    <a:cubicBezTo>
                      <a:pt x="306868" y="1062889"/>
                      <a:pt x="300502" y="1053143"/>
                      <a:pt x="292774" y="1043948"/>
                    </a:cubicBezTo>
                    <a:close/>
                    <a:moveTo>
                      <a:pt x="1394553" y="1029937"/>
                    </a:moveTo>
                    <a:cubicBezTo>
                      <a:pt x="1391741" y="1033780"/>
                      <a:pt x="1395641" y="1041353"/>
                      <a:pt x="1402465" y="1054606"/>
                    </a:cubicBezTo>
                    <a:lnTo>
                      <a:pt x="1407050" y="1060202"/>
                    </a:lnTo>
                    <a:lnTo>
                      <a:pt x="1409289" y="1067859"/>
                    </a:lnTo>
                    <a:cubicBezTo>
                      <a:pt x="1410207" y="1064990"/>
                      <a:pt x="1408988" y="1062624"/>
                      <a:pt x="1407296" y="1060500"/>
                    </a:cubicBezTo>
                    <a:lnTo>
                      <a:pt x="1407050" y="1060202"/>
                    </a:lnTo>
                    <a:lnTo>
                      <a:pt x="1406931" y="1059791"/>
                    </a:lnTo>
                    <a:cubicBezTo>
                      <a:pt x="1405360" y="1057905"/>
                      <a:pt x="1403439" y="1056499"/>
                      <a:pt x="1402465" y="1054606"/>
                    </a:cubicBezTo>
                    <a:cubicBezTo>
                      <a:pt x="1396615" y="1043246"/>
                      <a:pt x="1392716" y="1035673"/>
                      <a:pt x="1394553" y="1029937"/>
                    </a:cubicBezTo>
                    <a:close/>
                    <a:moveTo>
                      <a:pt x="511655" y="1009091"/>
                    </a:moveTo>
                    <a:cubicBezTo>
                      <a:pt x="506901" y="1009742"/>
                      <a:pt x="502397" y="1011462"/>
                      <a:pt x="498151" y="1014846"/>
                    </a:cubicBezTo>
                    <a:cubicBezTo>
                      <a:pt x="506643" y="1008078"/>
                      <a:pt x="514272" y="1008940"/>
                      <a:pt x="526664" y="1009746"/>
                    </a:cubicBezTo>
                    <a:cubicBezTo>
                      <a:pt x="518341" y="1030797"/>
                      <a:pt x="513805" y="1049900"/>
                      <a:pt x="499691" y="1064354"/>
                    </a:cubicBezTo>
                    <a:cubicBezTo>
                      <a:pt x="514780" y="1051793"/>
                      <a:pt x="518341" y="1030797"/>
                      <a:pt x="526664" y="1009746"/>
                    </a:cubicBezTo>
                    <a:cubicBezTo>
                      <a:pt x="521415" y="1008856"/>
                      <a:pt x="516409" y="1008439"/>
                      <a:pt x="511655" y="1009091"/>
                    </a:cubicBezTo>
                    <a:close/>
                    <a:moveTo>
                      <a:pt x="1489217" y="981194"/>
                    </a:moveTo>
                    <a:cubicBezTo>
                      <a:pt x="1493117" y="988767"/>
                      <a:pt x="1492255" y="996396"/>
                      <a:pt x="1485713" y="1006951"/>
                    </a:cubicBezTo>
                    <a:cubicBezTo>
                      <a:pt x="1494148" y="995422"/>
                      <a:pt x="1493117" y="988767"/>
                      <a:pt x="1489217" y="981194"/>
                    </a:cubicBezTo>
                    <a:close/>
                    <a:moveTo>
                      <a:pt x="2372027" y="974540"/>
                    </a:moveTo>
                    <a:cubicBezTo>
                      <a:pt x="2370247" y="985038"/>
                      <a:pt x="2376040" y="991636"/>
                      <a:pt x="2383669" y="992498"/>
                    </a:cubicBezTo>
                    <a:cubicBezTo>
                      <a:pt x="2375065" y="989743"/>
                      <a:pt x="2371166" y="982170"/>
                      <a:pt x="2372027" y="974540"/>
                    </a:cubicBezTo>
                    <a:close/>
                    <a:moveTo>
                      <a:pt x="2062480" y="973447"/>
                    </a:moveTo>
                    <a:cubicBezTo>
                      <a:pt x="2056799" y="976372"/>
                      <a:pt x="2050145" y="977403"/>
                      <a:pt x="2043433" y="973673"/>
                    </a:cubicBezTo>
                    <a:cubicBezTo>
                      <a:pt x="2048251" y="978377"/>
                      <a:pt x="2056799" y="976372"/>
                      <a:pt x="2062480" y="973447"/>
                    </a:cubicBezTo>
                    <a:close/>
                    <a:moveTo>
                      <a:pt x="388131" y="973292"/>
                    </a:moveTo>
                    <a:cubicBezTo>
                      <a:pt x="385291" y="974754"/>
                      <a:pt x="384143" y="978339"/>
                      <a:pt x="384422" y="981788"/>
                    </a:cubicBezTo>
                    <a:lnTo>
                      <a:pt x="384818" y="982414"/>
                    </a:lnTo>
                    <a:lnTo>
                      <a:pt x="384788" y="982497"/>
                    </a:lnTo>
                    <a:cubicBezTo>
                      <a:pt x="385188" y="986184"/>
                      <a:pt x="386894" y="989497"/>
                      <a:pt x="389275" y="989469"/>
                    </a:cubicBezTo>
                    <a:cubicBezTo>
                      <a:pt x="408378" y="994005"/>
                      <a:pt x="414340" y="1014887"/>
                      <a:pt x="424950" y="1026190"/>
                    </a:cubicBezTo>
                    <a:cubicBezTo>
                      <a:pt x="443246" y="1043117"/>
                      <a:pt x="460455" y="1048628"/>
                      <a:pt x="474626" y="1038936"/>
                    </a:cubicBezTo>
                    <a:cubicBezTo>
                      <a:pt x="459480" y="1046734"/>
                      <a:pt x="443246" y="1043117"/>
                      <a:pt x="424950" y="1026190"/>
                    </a:cubicBezTo>
                    <a:cubicBezTo>
                      <a:pt x="413365" y="1012994"/>
                      <a:pt x="408378" y="994005"/>
                      <a:pt x="389275" y="989469"/>
                    </a:cubicBezTo>
                    <a:lnTo>
                      <a:pt x="384818" y="982414"/>
                    </a:lnTo>
                    <a:close/>
                    <a:moveTo>
                      <a:pt x="2124321" y="967952"/>
                    </a:moveTo>
                    <a:cubicBezTo>
                      <a:pt x="2118697" y="975638"/>
                      <a:pt x="2107282" y="976726"/>
                      <a:pt x="2097759" y="976839"/>
                    </a:cubicBezTo>
                    <a:cubicBezTo>
                      <a:pt x="2103007" y="977729"/>
                      <a:pt x="2108242" y="977428"/>
                      <a:pt x="2112867" y="975946"/>
                    </a:cubicBezTo>
                    <a:cubicBezTo>
                      <a:pt x="2117493" y="974462"/>
                      <a:pt x="2121509" y="971795"/>
                      <a:pt x="2124321" y="967952"/>
                    </a:cubicBezTo>
                    <a:close/>
                    <a:moveTo>
                      <a:pt x="2658461" y="954002"/>
                    </a:moveTo>
                    <a:cubicBezTo>
                      <a:pt x="2656100" y="995937"/>
                      <a:pt x="2688850" y="1026978"/>
                      <a:pt x="2688384" y="1067938"/>
                    </a:cubicBezTo>
                    <a:cubicBezTo>
                      <a:pt x="2691719" y="1027896"/>
                      <a:pt x="2656100" y="995937"/>
                      <a:pt x="2658461" y="954002"/>
                    </a:cubicBezTo>
                    <a:close/>
                    <a:moveTo>
                      <a:pt x="2990671" y="938636"/>
                    </a:moveTo>
                    <a:cubicBezTo>
                      <a:pt x="2998414" y="949021"/>
                      <a:pt x="2995715" y="962386"/>
                      <a:pt x="2995884" y="976670"/>
                    </a:cubicBezTo>
                    <a:cubicBezTo>
                      <a:pt x="2995191" y="998584"/>
                      <a:pt x="2982914" y="1007302"/>
                      <a:pt x="2965874" y="1016076"/>
                    </a:cubicBezTo>
                    <a:cubicBezTo>
                      <a:pt x="2983889" y="1009195"/>
                      <a:pt x="2995191" y="998584"/>
                      <a:pt x="2995884" y="976670"/>
                    </a:cubicBezTo>
                    <a:cubicBezTo>
                      <a:pt x="2998583" y="963305"/>
                      <a:pt x="2999389" y="950914"/>
                      <a:pt x="2990671" y="938636"/>
                    </a:cubicBezTo>
                    <a:close/>
                    <a:moveTo>
                      <a:pt x="1980933" y="934540"/>
                    </a:moveTo>
                    <a:cubicBezTo>
                      <a:pt x="1977115" y="935439"/>
                      <a:pt x="1971360" y="939525"/>
                      <a:pt x="1962151" y="946064"/>
                    </a:cubicBezTo>
                    <a:lnTo>
                      <a:pt x="1955390" y="950950"/>
                    </a:lnTo>
                    <a:lnTo>
                      <a:pt x="1944137" y="952944"/>
                    </a:lnTo>
                    <a:cubicBezTo>
                      <a:pt x="1949385" y="953835"/>
                      <a:pt x="1952469" y="952845"/>
                      <a:pt x="1954950" y="951268"/>
                    </a:cubicBezTo>
                    <a:lnTo>
                      <a:pt x="1955390" y="950950"/>
                    </a:lnTo>
                    <a:lnTo>
                      <a:pt x="1955661" y="950903"/>
                    </a:lnTo>
                    <a:cubicBezTo>
                      <a:pt x="1958378" y="949203"/>
                      <a:pt x="1960258" y="947038"/>
                      <a:pt x="1962151" y="946064"/>
                    </a:cubicBezTo>
                    <a:cubicBezTo>
                      <a:pt x="1968534" y="942178"/>
                      <a:pt x="1973321" y="939264"/>
                      <a:pt x="1976961" y="937539"/>
                    </a:cubicBezTo>
                    <a:lnTo>
                      <a:pt x="1982795" y="936518"/>
                    </a:lnTo>
                    <a:lnTo>
                      <a:pt x="1988048" y="942098"/>
                    </a:lnTo>
                    <a:lnTo>
                      <a:pt x="1988094" y="942185"/>
                    </a:lnTo>
                    <a:lnTo>
                      <a:pt x="1990889" y="960010"/>
                    </a:lnTo>
                    <a:cubicBezTo>
                      <a:pt x="1992033" y="976187"/>
                      <a:pt x="1997826" y="982785"/>
                      <a:pt x="2014003" y="981641"/>
                    </a:cubicBezTo>
                    <a:cubicBezTo>
                      <a:pt x="1999719" y="981810"/>
                      <a:pt x="1993926" y="975212"/>
                      <a:pt x="1990889" y="960010"/>
                    </a:cubicBezTo>
                    <a:cubicBezTo>
                      <a:pt x="1990087" y="952638"/>
                      <a:pt x="1989486" y="947108"/>
                      <a:pt x="1988636" y="943205"/>
                    </a:cubicBezTo>
                    <a:lnTo>
                      <a:pt x="1988094" y="942185"/>
                    </a:lnTo>
                    <a:lnTo>
                      <a:pt x="1988088" y="942140"/>
                    </a:lnTo>
                    <a:lnTo>
                      <a:pt x="1988048" y="942098"/>
                    </a:lnTo>
                    <a:lnTo>
                      <a:pt x="1984891" y="936151"/>
                    </a:lnTo>
                    <a:lnTo>
                      <a:pt x="1982795" y="936518"/>
                    </a:lnTo>
                    <a:close/>
                    <a:moveTo>
                      <a:pt x="2145783" y="930554"/>
                    </a:moveTo>
                    <a:cubicBezTo>
                      <a:pt x="2151633" y="941914"/>
                      <a:pt x="2174295" y="925453"/>
                      <a:pt x="2176470" y="948286"/>
                    </a:cubicBezTo>
                    <a:cubicBezTo>
                      <a:pt x="2176771" y="953521"/>
                      <a:pt x="2177950" y="957554"/>
                      <a:pt x="2179847" y="960657"/>
                    </a:cubicBezTo>
                    <a:lnTo>
                      <a:pt x="2180090" y="960872"/>
                    </a:lnTo>
                    <a:lnTo>
                      <a:pt x="2180258" y="961455"/>
                    </a:lnTo>
                    <a:lnTo>
                      <a:pt x="2182154" y="962694"/>
                    </a:lnTo>
                    <a:lnTo>
                      <a:pt x="2187532" y="967441"/>
                    </a:lnTo>
                    <a:lnTo>
                      <a:pt x="2189911" y="967760"/>
                    </a:lnTo>
                    <a:lnTo>
                      <a:pt x="2192946" y="969743"/>
                    </a:lnTo>
                    <a:cubicBezTo>
                      <a:pt x="2198362" y="970884"/>
                      <a:pt x="2204834" y="970808"/>
                      <a:pt x="2211977" y="970723"/>
                    </a:cubicBezTo>
                    <a:cubicBezTo>
                      <a:pt x="2235783" y="970441"/>
                      <a:pt x="2263264" y="958686"/>
                      <a:pt x="2277943" y="991846"/>
                    </a:cubicBezTo>
                    <a:cubicBezTo>
                      <a:pt x="2265157" y="957711"/>
                      <a:pt x="2235783" y="970441"/>
                      <a:pt x="2211977" y="970723"/>
                    </a:cubicBezTo>
                    <a:lnTo>
                      <a:pt x="2189911" y="967760"/>
                    </a:lnTo>
                    <a:lnTo>
                      <a:pt x="2182154" y="962694"/>
                    </a:lnTo>
                    <a:lnTo>
                      <a:pt x="2180090" y="960872"/>
                    </a:lnTo>
                    <a:lnTo>
                      <a:pt x="2176470" y="948286"/>
                    </a:lnTo>
                    <a:cubicBezTo>
                      <a:pt x="2176189" y="924479"/>
                      <a:pt x="2153526" y="940939"/>
                      <a:pt x="2145783" y="930554"/>
                    </a:cubicBezTo>
                    <a:close/>
                    <a:moveTo>
                      <a:pt x="182770" y="923343"/>
                    </a:moveTo>
                    <a:cubicBezTo>
                      <a:pt x="169574" y="934928"/>
                      <a:pt x="197393" y="951741"/>
                      <a:pt x="176566" y="962465"/>
                    </a:cubicBezTo>
                    <a:cubicBezTo>
                      <a:pt x="172780" y="964414"/>
                      <a:pt x="168033" y="965661"/>
                      <a:pt x="164726" y="967963"/>
                    </a:cubicBezTo>
                    <a:lnTo>
                      <a:pt x="164716" y="968001"/>
                    </a:lnTo>
                    <a:lnTo>
                      <a:pt x="164016" y="968328"/>
                    </a:lnTo>
                    <a:cubicBezTo>
                      <a:pt x="160947" y="970507"/>
                      <a:pt x="159555" y="973619"/>
                      <a:pt x="161533" y="979787"/>
                    </a:cubicBezTo>
                    <a:lnTo>
                      <a:pt x="164716" y="968001"/>
                    </a:lnTo>
                    <a:lnTo>
                      <a:pt x="176566" y="962465"/>
                    </a:lnTo>
                    <a:cubicBezTo>
                      <a:pt x="198368" y="953635"/>
                      <a:pt x="169574" y="934928"/>
                      <a:pt x="182770" y="923343"/>
                    </a:cubicBezTo>
                    <a:close/>
                    <a:moveTo>
                      <a:pt x="2393151" y="908573"/>
                    </a:moveTo>
                    <a:cubicBezTo>
                      <a:pt x="2387527" y="916260"/>
                      <a:pt x="2392345" y="920965"/>
                      <a:pt x="2399057" y="924694"/>
                    </a:cubicBezTo>
                    <a:cubicBezTo>
                      <a:pt x="2394239" y="919990"/>
                      <a:pt x="2389421" y="915285"/>
                      <a:pt x="2393151" y="908573"/>
                    </a:cubicBezTo>
                    <a:close/>
                    <a:moveTo>
                      <a:pt x="2656696" y="885449"/>
                    </a:moveTo>
                    <a:cubicBezTo>
                      <a:pt x="2645280" y="886537"/>
                      <a:pt x="2643499" y="897035"/>
                      <a:pt x="2639826" y="908507"/>
                    </a:cubicBezTo>
                    <a:lnTo>
                      <a:pt x="2674769" y="924989"/>
                    </a:lnTo>
                    <a:lnTo>
                      <a:pt x="2689119" y="935954"/>
                    </a:lnTo>
                    <a:lnTo>
                      <a:pt x="2694289" y="940531"/>
                    </a:lnTo>
                    <a:lnTo>
                      <a:pt x="2703320" y="962043"/>
                    </a:lnTo>
                    <a:cubicBezTo>
                      <a:pt x="2701786" y="953251"/>
                      <a:pt x="2698669" y="946323"/>
                      <a:pt x="2694450" y="940673"/>
                    </a:cubicBezTo>
                    <a:lnTo>
                      <a:pt x="2694289" y="940531"/>
                    </a:lnTo>
                    <a:lnTo>
                      <a:pt x="2693901" y="939608"/>
                    </a:lnTo>
                    <a:lnTo>
                      <a:pt x="2689119" y="935954"/>
                    </a:lnTo>
                    <a:lnTo>
                      <a:pt x="2678974" y="926972"/>
                    </a:lnTo>
                    <a:lnTo>
                      <a:pt x="2674769" y="924989"/>
                    </a:lnTo>
                    <a:lnTo>
                      <a:pt x="2668982" y="920567"/>
                    </a:lnTo>
                    <a:cubicBezTo>
                      <a:pt x="2659425" y="916043"/>
                      <a:pt x="2649161" y="912682"/>
                      <a:pt x="2639826" y="908507"/>
                    </a:cubicBezTo>
                    <a:cubicBezTo>
                      <a:pt x="2641606" y="898010"/>
                      <a:pt x="2646255" y="888430"/>
                      <a:pt x="2656696" y="885449"/>
                    </a:cubicBezTo>
                    <a:close/>
                    <a:moveTo>
                      <a:pt x="2118955" y="876777"/>
                    </a:moveTo>
                    <a:cubicBezTo>
                      <a:pt x="2113543" y="877243"/>
                      <a:pt x="2108505" y="879089"/>
                      <a:pt x="2104259" y="882473"/>
                    </a:cubicBezTo>
                    <a:cubicBezTo>
                      <a:pt x="2122218" y="870831"/>
                      <a:pt x="2151874" y="881908"/>
                      <a:pt x="2166440" y="905546"/>
                    </a:cubicBezTo>
                    <a:cubicBezTo>
                      <a:pt x="2154784" y="886398"/>
                      <a:pt x="2135189" y="875380"/>
                      <a:pt x="2118955" y="876777"/>
                    </a:cubicBezTo>
                    <a:close/>
                    <a:moveTo>
                      <a:pt x="606766" y="863747"/>
                    </a:moveTo>
                    <a:cubicBezTo>
                      <a:pt x="603380" y="863058"/>
                      <a:pt x="600407" y="863391"/>
                      <a:pt x="598284" y="865083"/>
                    </a:cubicBezTo>
                    <a:cubicBezTo>
                      <a:pt x="604883" y="859290"/>
                      <a:pt x="628859" y="873292"/>
                      <a:pt x="636658" y="888438"/>
                    </a:cubicBezTo>
                    <a:cubicBezTo>
                      <a:pt x="643482" y="901691"/>
                      <a:pt x="632122" y="907540"/>
                      <a:pt x="630229" y="908515"/>
                    </a:cubicBezTo>
                    <a:cubicBezTo>
                      <a:pt x="634016" y="906565"/>
                      <a:pt x="643482" y="901691"/>
                      <a:pt x="636658" y="888438"/>
                    </a:cubicBezTo>
                    <a:cubicBezTo>
                      <a:pt x="630809" y="877078"/>
                      <a:pt x="616925" y="865814"/>
                      <a:pt x="606766" y="863747"/>
                    </a:cubicBezTo>
                    <a:close/>
                    <a:moveTo>
                      <a:pt x="1490674" y="863077"/>
                    </a:moveTo>
                    <a:cubicBezTo>
                      <a:pt x="1506965" y="871456"/>
                      <a:pt x="1527903" y="870255"/>
                      <a:pt x="1546031" y="872898"/>
                    </a:cubicBezTo>
                    <a:cubicBezTo>
                      <a:pt x="1526929" y="868363"/>
                      <a:pt x="1507883" y="868588"/>
                      <a:pt x="1490674" y="863077"/>
                    </a:cubicBezTo>
                    <a:close/>
                    <a:moveTo>
                      <a:pt x="1647745" y="856453"/>
                    </a:moveTo>
                    <a:cubicBezTo>
                      <a:pt x="1641202" y="867007"/>
                      <a:pt x="1639478" y="882267"/>
                      <a:pt x="1629094" y="890009"/>
                    </a:cubicBezTo>
                    <a:cubicBezTo>
                      <a:pt x="1639478" y="882267"/>
                      <a:pt x="1644071" y="867926"/>
                      <a:pt x="1647745" y="856453"/>
                    </a:cubicBezTo>
                    <a:close/>
                    <a:moveTo>
                      <a:pt x="189553" y="852783"/>
                    </a:moveTo>
                    <a:cubicBezTo>
                      <a:pt x="199994" y="849802"/>
                      <a:pt x="205787" y="856401"/>
                      <a:pt x="208768" y="866842"/>
                    </a:cubicBezTo>
                    <a:cubicBezTo>
                      <a:pt x="207680" y="855426"/>
                      <a:pt x="199994" y="849802"/>
                      <a:pt x="189553" y="852783"/>
                    </a:cubicBezTo>
                    <a:close/>
                    <a:moveTo>
                      <a:pt x="1770397" y="838809"/>
                    </a:moveTo>
                    <a:cubicBezTo>
                      <a:pt x="1765748" y="848388"/>
                      <a:pt x="1777390" y="866346"/>
                      <a:pt x="1762187" y="869384"/>
                    </a:cubicBezTo>
                    <a:cubicBezTo>
                      <a:pt x="1777390" y="866346"/>
                      <a:pt x="1766723" y="850282"/>
                      <a:pt x="1770397" y="838809"/>
                    </a:cubicBezTo>
                    <a:close/>
                    <a:moveTo>
                      <a:pt x="1458899" y="833929"/>
                    </a:moveTo>
                    <a:lnTo>
                      <a:pt x="1445208" y="845034"/>
                    </a:lnTo>
                    <a:lnTo>
                      <a:pt x="1433312" y="844709"/>
                    </a:lnTo>
                    <a:cubicBezTo>
                      <a:pt x="1436667" y="846574"/>
                      <a:pt x="1440482" y="847005"/>
                      <a:pt x="1444749" y="845407"/>
                    </a:cubicBezTo>
                    <a:lnTo>
                      <a:pt x="1445208" y="845034"/>
                    </a:lnTo>
                    <a:lnTo>
                      <a:pt x="1445459" y="845042"/>
                    </a:lnTo>
                    <a:cubicBezTo>
                      <a:pt x="1449489" y="843565"/>
                      <a:pt x="1453734" y="840181"/>
                      <a:pt x="1458899" y="833929"/>
                    </a:cubicBezTo>
                    <a:close/>
                    <a:moveTo>
                      <a:pt x="396936" y="832230"/>
                    </a:moveTo>
                    <a:cubicBezTo>
                      <a:pt x="402785" y="843589"/>
                      <a:pt x="401004" y="854087"/>
                      <a:pt x="394463" y="864641"/>
                    </a:cubicBezTo>
                    <a:cubicBezTo>
                      <a:pt x="403873" y="855005"/>
                      <a:pt x="402785" y="843589"/>
                      <a:pt x="396936" y="832230"/>
                    </a:cubicBezTo>
                    <a:close/>
                    <a:moveTo>
                      <a:pt x="2700821" y="831591"/>
                    </a:moveTo>
                    <a:cubicBezTo>
                      <a:pt x="2700849" y="833972"/>
                      <a:pt x="2703028" y="837041"/>
                      <a:pt x="2706864" y="839257"/>
                    </a:cubicBezTo>
                    <a:lnTo>
                      <a:pt x="2707761" y="839401"/>
                    </a:lnTo>
                    <a:lnTo>
                      <a:pt x="2707940" y="839602"/>
                    </a:lnTo>
                    <a:cubicBezTo>
                      <a:pt x="2712134" y="841933"/>
                      <a:pt x="2717627" y="843297"/>
                      <a:pt x="2722848" y="841807"/>
                    </a:cubicBezTo>
                    <a:lnTo>
                      <a:pt x="2707761" y="839401"/>
                    </a:lnTo>
                    <a:close/>
                    <a:moveTo>
                      <a:pt x="1984547" y="826747"/>
                    </a:moveTo>
                    <a:cubicBezTo>
                      <a:pt x="1965501" y="826972"/>
                      <a:pt x="1955117" y="834714"/>
                      <a:pt x="1944789" y="847219"/>
                    </a:cubicBezTo>
                    <a:cubicBezTo>
                      <a:pt x="1956092" y="836607"/>
                      <a:pt x="1965501" y="826972"/>
                      <a:pt x="1984547" y="826747"/>
                    </a:cubicBezTo>
                    <a:cubicBezTo>
                      <a:pt x="1992346" y="841893"/>
                      <a:pt x="1978344" y="865869"/>
                      <a:pt x="2001346" y="877978"/>
                    </a:cubicBezTo>
                    <a:cubicBezTo>
                      <a:pt x="1980237" y="864895"/>
                      <a:pt x="1994240" y="840918"/>
                      <a:pt x="1984547" y="826747"/>
                    </a:cubicBezTo>
                    <a:close/>
                    <a:moveTo>
                      <a:pt x="1110229" y="826633"/>
                    </a:moveTo>
                    <a:cubicBezTo>
                      <a:pt x="1113322" y="846597"/>
                      <a:pt x="1116360" y="861800"/>
                      <a:pt x="1126914" y="868341"/>
                    </a:cubicBezTo>
                    <a:cubicBezTo>
                      <a:pt x="1118253" y="860825"/>
                      <a:pt x="1113322" y="846597"/>
                      <a:pt x="1110229" y="826633"/>
                    </a:cubicBezTo>
                    <a:close/>
                    <a:moveTo>
                      <a:pt x="1317724" y="815602"/>
                    </a:moveTo>
                    <a:cubicBezTo>
                      <a:pt x="1349331" y="830465"/>
                      <a:pt x="1370608" y="857834"/>
                      <a:pt x="1394753" y="886120"/>
                    </a:cubicBezTo>
                    <a:cubicBezTo>
                      <a:pt x="1419874" y="916299"/>
                      <a:pt x="1442182" y="950322"/>
                      <a:pt x="1475738" y="968972"/>
                    </a:cubicBezTo>
                    <a:cubicBezTo>
                      <a:pt x="1441208" y="948428"/>
                      <a:pt x="1419874" y="916299"/>
                      <a:pt x="1394753" y="886120"/>
                    </a:cubicBezTo>
                    <a:cubicBezTo>
                      <a:pt x="1372501" y="856859"/>
                      <a:pt x="1349331" y="830465"/>
                      <a:pt x="1317724" y="815602"/>
                    </a:cubicBezTo>
                    <a:close/>
                    <a:moveTo>
                      <a:pt x="2786300" y="811530"/>
                    </a:moveTo>
                    <a:cubicBezTo>
                      <a:pt x="2788709" y="813882"/>
                      <a:pt x="2791577" y="814800"/>
                      <a:pt x="2795378" y="814041"/>
                    </a:cubicBezTo>
                    <a:lnTo>
                      <a:pt x="2796798" y="813310"/>
                    </a:lnTo>
                    <a:cubicBezTo>
                      <a:pt x="2792997" y="814069"/>
                      <a:pt x="2789655" y="813394"/>
                      <a:pt x="2786300" y="811530"/>
                    </a:cubicBezTo>
                    <a:close/>
                    <a:moveTo>
                      <a:pt x="2081500" y="810359"/>
                    </a:moveTo>
                    <a:cubicBezTo>
                      <a:pt x="2066353" y="818158"/>
                      <a:pt x="2044383" y="812703"/>
                      <a:pt x="2032218" y="830943"/>
                    </a:cubicBezTo>
                    <a:cubicBezTo>
                      <a:pt x="2045358" y="814597"/>
                      <a:pt x="2066353" y="818158"/>
                      <a:pt x="2081500" y="810359"/>
                    </a:cubicBezTo>
                    <a:close/>
                    <a:moveTo>
                      <a:pt x="2470042" y="806706"/>
                    </a:moveTo>
                    <a:cubicBezTo>
                      <a:pt x="2461663" y="822997"/>
                      <a:pt x="2484608" y="830344"/>
                      <a:pt x="2493269" y="837860"/>
                    </a:cubicBezTo>
                    <a:cubicBezTo>
                      <a:pt x="2484608" y="830344"/>
                      <a:pt x="2463556" y="822022"/>
                      <a:pt x="2470042" y="806706"/>
                    </a:cubicBezTo>
                    <a:close/>
                    <a:moveTo>
                      <a:pt x="191744" y="796565"/>
                    </a:moveTo>
                    <a:cubicBezTo>
                      <a:pt x="193637" y="795590"/>
                      <a:pt x="190825" y="799433"/>
                      <a:pt x="192774" y="803219"/>
                    </a:cubicBezTo>
                    <a:cubicBezTo>
                      <a:pt x="193693" y="800351"/>
                      <a:pt x="193637" y="795590"/>
                      <a:pt x="191744" y="796565"/>
                    </a:cubicBezTo>
                    <a:close/>
                    <a:moveTo>
                      <a:pt x="1605077" y="792196"/>
                    </a:moveTo>
                    <a:cubicBezTo>
                      <a:pt x="1600343" y="794633"/>
                      <a:pt x="1596097" y="798016"/>
                      <a:pt x="1593888" y="802448"/>
                    </a:cubicBezTo>
                    <a:lnTo>
                      <a:pt x="1593931" y="803142"/>
                    </a:lnTo>
                    <a:lnTo>
                      <a:pt x="1593544" y="803523"/>
                    </a:lnTo>
                    <a:cubicBezTo>
                      <a:pt x="1591693" y="808069"/>
                      <a:pt x="1591993" y="813303"/>
                      <a:pt x="1594918" y="818983"/>
                    </a:cubicBezTo>
                    <a:lnTo>
                      <a:pt x="1593931" y="803142"/>
                    </a:lnTo>
                    <a:close/>
                    <a:moveTo>
                      <a:pt x="781578" y="790765"/>
                    </a:moveTo>
                    <a:cubicBezTo>
                      <a:pt x="773123" y="790627"/>
                      <a:pt x="763629" y="793120"/>
                      <a:pt x="754621" y="796560"/>
                    </a:cubicBezTo>
                    <a:cubicBezTo>
                      <a:pt x="773611" y="791573"/>
                      <a:pt x="790706" y="787561"/>
                      <a:pt x="802292" y="800758"/>
                    </a:cubicBezTo>
                    <a:cubicBezTo>
                      <a:pt x="797446" y="793672"/>
                      <a:pt x="790032" y="790903"/>
                      <a:pt x="781578" y="790765"/>
                    </a:cubicBezTo>
                    <a:close/>
                    <a:moveTo>
                      <a:pt x="954488" y="784667"/>
                    </a:moveTo>
                    <a:cubicBezTo>
                      <a:pt x="962174" y="790291"/>
                      <a:pt x="964292" y="808362"/>
                      <a:pt x="969166" y="817828"/>
                    </a:cubicBezTo>
                    <a:cubicBezTo>
                      <a:pt x="982871" y="849096"/>
                      <a:pt x="1001281" y="875545"/>
                      <a:pt x="1004544" y="909793"/>
                    </a:cubicBezTo>
                    <a:cubicBezTo>
                      <a:pt x="1003174" y="874570"/>
                      <a:pt x="981896" y="847202"/>
                      <a:pt x="969166" y="817828"/>
                    </a:cubicBezTo>
                    <a:cubicBezTo>
                      <a:pt x="963317" y="806469"/>
                      <a:pt x="964067" y="789316"/>
                      <a:pt x="954488" y="784667"/>
                    </a:cubicBezTo>
                    <a:close/>
                    <a:moveTo>
                      <a:pt x="359199" y="782199"/>
                    </a:moveTo>
                    <a:cubicBezTo>
                      <a:pt x="354465" y="784636"/>
                      <a:pt x="353088" y="788939"/>
                      <a:pt x="354693" y="793800"/>
                    </a:cubicBezTo>
                    <a:lnTo>
                      <a:pt x="355132" y="794291"/>
                    </a:lnTo>
                    <a:lnTo>
                      <a:pt x="355059" y="794510"/>
                    </a:lnTo>
                    <a:cubicBezTo>
                      <a:pt x="356541" y="799136"/>
                      <a:pt x="360886" y="804084"/>
                      <a:pt x="368085" y="808761"/>
                    </a:cubicBezTo>
                    <a:lnTo>
                      <a:pt x="355132" y="794291"/>
                    </a:lnTo>
                    <a:close/>
                    <a:moveTo>
                      <a:pt x="2718328" y="781858"/>
                    </a:moveTo>
                    <a:cubicBezTo>
                      <a:pt x="2740467" y="801596"/>
                      <a:pt x="2749579" y="847205"/>
                      <a:pt x="2739364" y="869231"/>
                    </a:cubicBezTo>
                    <a:cubicBezTo>
                      <a:pt x="2751473" y="846229"/>
                      <a:pt x="2740467" y="801596"/>
                      <a:pt x="2718328" y="781858"/>
                    </a:cubicBezTo>
                    <a:close/>
                    <a:moveTo>
                      <a:pt x="1830643" y="779045"/>
                    </a:moveTo>
                    <a:cubicBezTo>
                      <a:pt x="1839473" y="800846"/>
                      <a:pt x="1809930" y="799292"/>
                      <a:pt x="1811130" y="820231"/>
                    </a:cubicBezTo>
                    <a:cubicBezTo>
                      <a:pt x="1809930" y="799292"/>
                      <a:pt x="1840448" y="802740"/>
                      <a:pt x="1830643" y="779045"/>
                    </a:cubicBezTo>
                    <a:close/>
                    <a:moveTo>
                      <a:pt x="412492" y="778710"/>
                    </a:moveTo>
                    <a:lnTo>
                      <a:pt x="422483" y="786304"/>
                    </a:lnTo>
                    <a:lnTo>
                      <a:pt x="423216" y="799536"/>
                    </a:lnTo>
                    <a:cubicBezTo>
                      <a:pt x="424593" y="795234"/>
                      <a:pt x="424536" y="790472"/>
                      <a:pt x="422824" y="786563"/>
                    </a:cubicBezTo>
                    <a:lnTo>
                      <a:pt x="422483" y="786304"/>
                    </a:lnTo>
                    <a:lnTo>
                      <a:pt x="422458" y="785853"/>
                    </a:lnTo>
                    <a:cubicBezTo>
                      <a:pt x="420867" y="782182"/>
                      <a:pt x="417741" y="779599"/>
                      <a:pt x="412492" y="778710"/>
                    </a:cubicBezTo>
                    <a:close/>
                    <a:moveTo>
                      <a:pt x="1961095" y="776547"/>
                    </a:moveTo>
                    <a:cubicBezTo>
                      <a:pt x="1978303" y="782057"/>
                      <a:pt x="1996543" y="794222"/>
                      <a:pt x="2016507" y="791129"/>
                    </a:cubicBezTo>
                    <a:cubicBezTo>
                      <a:pt x="1995568" y="792329"/>
                      <a:pt x="1978303" y="782057"/>
                      <a:pt x="1961095" y="776547"/>
                    </a:cubicBezTo>
                    <a:close/>
                    <a:moveTo>
                      <a:pt x="546673" y="769500"/>
                    </a:moveTo>
                    <a:cubicBezTo>
                      <a:pt x="556197" y="769388"/>
                      <a:pt x="563883" y="775011"/>
                      <a:pt x="568588" y="770193"/>
                    </a:cubicBezTo>
                    <a:cubicBezTo>
                      <a:pt x="562908" y="773117"/>
                      <a:pt x="553329" y="768468"/>
                      <a:pt x="546673" y="769500"/>
                    </a:cubicBezTo>
                    <a:close/>
                    <a:moveTo>
                      <a:pt x="992353" y="765170"/>
                    </a:moveTo>
                    <a:cubicBezTo>
                      <a:pt x="990516" y="770907"/>
                      <a:pt x="995334" y="775612"/>
                      <a:pt x="1006750" y="774524"/>
                    </a:cubicBezTo>
                    <a:cubicBezTo>
                      <a:pt x="1013404" y="773492"/>
                      <a:pt x="1021035" y="774355"/>
                      <a:pt x="1021147" y="783877"/>
                    </a:cubicBezTo>
                    <a:cubicBezTo>
                      <a:pt x="1021035" y="774355"/>
                      <a:pt x="1015298" y="772517"/>
                      <a:pt x="1006750" y="774524"/>
                    </a:cubicBezTo>
                    <a:cubicBezTo>
                      <a:pt x="995334" y="775612"/>
                      <a:pt x="992409" y="769932"/>
                      <a:pt x="992353" y="765170"/>
                    </a:cubicBezTo>
                    <a:close/>
                    <a:moveTo>
                      <a:pt x="2410390" y="755982"/>
                    </a:moveTo>
                    <a:cubicBezTo>
                      <a:pt x="2419221" y="777784"/>
                      <a:pt x="2435342" y="771878"/>
                      <a:pt x="2448651" y="769815"/>
                    </a:cubicBezTo>
                    <a:cubicBezTo>
                      <a:pt x="2435342" y="771878"/>
                      <a:pt x="2418246" y="775890"/>
                      <a:pt x="2410390" y="755982"/>
                    </a:cubicBezTo>
                    <a:close/>
                    <a:moveTo>
                      <a:pt x="928392" y="752595"/>
                    </a:moveTo>
                    <a:cubicBezTo>
                      <a:pt x="929854" y="755434"/>
                      <a:pt x="928247" y="760453"/>
                      <a:pt x="926998" y="765587"/>
                    </a:cubicBezTo>
                    <a:lnTo>
                      <a:pt x="927131" y="767987"/>
                    </a:lnTo>
                    <a:lnTo>
                      <a:pt x="926089" y="772980"/>
                    </a:lnTo>
                    <a:cubicBezTo>
                      <a:pt x="925924" y="775423"/>
                      <a:pt x="926308" y="777620"/>
                      <a:pt x="927755" y="779270"/>
                    </a:cubicBezTo>
                    <a:lnTo>
                      <a:pt x="927131" y="767987"/>
                    </a:lnTo>
                    <a:lnTo>
                      <a:pt x="927708" y="765222"/>
                    </a:lnTo>
                    <a:cubicBezTo>
                      <a:pt x="929194" y="759966"/>
                      <a:pt x="930800" y="754947"/>
                      <a:pt x="928392" y="752595"/>
                    </a:cubicBezTo>
                    <a:close/>
                    <a:moveTo>
                      <a:pt x="1635030" y="748029"/>
                    </a:moveTo>
                    <a:cubicBezTo>
                      <a:pt x="1629351" y="750953"/>
                      <a:pt x="1633250" y="758527"/>
                      <a:pt x="1636175" y="764206"/>
                    </a:cubicBezTo>
                    <a:cubicBezTo>
                      <a:pt x="1642024" y="775566"/>
                      <a:pt x="1640187" y="781303"/>
                      <a:pt x="1632614" y="785202"/>
                    </a:cubicBezTo>
                    <a:cubicBezTo>
                      <a:pt x="1640187" y="781303"/>
                      <a:pt x="1643917" y="774591"/>
                      <a:pt x="1636175" y="764206"/>
                    </a:cubicBezTo>
                    <a:cubicBezTo>
                      <a:pt x="1632275" y="756633"/>
                      <a:pt x="1629351" y="750953"/>
                      <a:pt x="1635030" y="748029"/>
                    </a:cubicBezTo>
                    <a:close/>
                    <a:moveTo>
                      <a:pt x="2617703" y="729477"/>
                    </a:moveTo>
                    <a:cubicBezTo>
                      <a:pt x="2606961" y="727223"/>
                      <a:pt x="2595775" y="727594"/>
                      <a:pt x="2584387" y="731062"/>
                    </a:cubicBezTo>
                    <a:cubicBezTo>
                      <a:pt x="2608137" y="726019"/>
                      <a:pt x="2629133" y="729580"/>
                      <a:pt x="2648348" y="743638"/>
                    </a:cubicBezTo>
                    <a:cubicBezTo>
                      <a:pt x="2638740" y="736609"/>
                      <a:pt x="2628444" y="731731"/>
                      <a:pt x="2617703" y="729477"/>
                    </a:cubicBezTo>
                    <a:close/>
                    <a:moveTo>
                      <a:pt x="2104348" y="729133"/>
                    </a:moveTo>
                    <a:lnTo>
                      <a:pt x="2117136" y="731201"/>
                    </a:lnTo>
                    <a:lnTo>
                      <a:pt x="2125455" y="742216"/>
                    </a:lnTo>
                    <a:cubicBezTo>
                      <a:pt x="2123505" y="738430"/>
                      <a:pt x="2121312" y="734170"/>
                      <a:pt x="2118064" y="731351"/>
                    </a:cubicBezTo>
                    <a:lnTo>
                      <a:pt x="2117136" y="731201"/>
                    </a:lnTo>
                    <a:lnTo>
                      <a:pt x="2116989" y="731006"/>
                    </a:lnTo>
                    <a:cubicBezTo>
                      <a:pt x="2113626" y="728547"/>
                      <a:pt x="2109567" y="727642"/>
                      <a:pt x="2104348" y="729133"/>
                    </a:cubicBezTo>
                    <a:close/>
                    <a:moveTo>
                      <a:pt x="2445275" y="726044"/>
                    </a:moveTo>
                    <a:cubicBezTo>
                      <a:pt x="2452961" y="731668"/>
                      <a:pt x="2453993" y="738323"/>
                      <a:pt x="2449287" y="743140"/>
                    </a:cubicBezTo>
                    <a:cubicBezTo>
                      <a:pt x="2451125" y="737404"/>
                      <a:pt x="2452961" y="731668"/>
                      <a:pt x="2445275" y="726044"/>
                    </a:cubicBezTo>
                    <a:close/>
                    <a:moveTo>
                      <a:pt x="348829" y="710891"/>
                    </a:moveTo>
                    <a:cubicBezTo>
                      <a:pt x="350892" y="724200"/>
                      <a:pt x="355653" y="724143"/>
                      <a:pt x="369019" y="726842"/>
                    </a:cubicBezTo>
                    <a:cubicBezTo>
                      <a:pt x="357547" y="723168"/>
                      <a:pt x="350892" y="724200"/>
                      <a:pt x="348829" y="710891"/>
                    </a:cubicBezTo>
                    <a:close/>
                    <a:moveTo>
                      <a:pt x="2553587" y="703808"/>
                    </a:moveTo>
                    <a:cubicBezTo>
                      <a:pt x="2549801" y="705757"/>
                      <a:pt x="2547908" y="706732"/>
                      <a:pt x="2548938" y="713387"/>
                    </a:cubicBezTo>
                    <a:cubicBezTo>
                      <a:pt x="2547589" y="720070"/>
                      <a:pt x="2550973" y="724316"/>
                      <a:pt x="2556365" y="727228"/>
                    </a:cubicBezTo>
                    <a:lnTo>
                      <a:pt x="2557424" y="727545"/>
                    </a:lnTo>
                    <a:lnTo>
                      <a:pt x="2557440" y="727572"/>
                    </a:lnTo>
                    <a:cubicBezTo>
                      <a:pt x="2562474" y="730370"/>
                      <a:pt x="2569156" y="731720"/>
                      <a:pt x="2575839" y="733069"/>
                    </a:cubicBezTo>
                    <a:lnTo>
                      <a:pt x="2557424" y="727545"/>
                    </a:lnTo>
                    <a:lnTo>
                      <a:pt x="2548938" y="713387"/>
                    </a:lnTo>
                    <a:cubicBezTo>
                      <a:pt x="2548882" y="708625"/>
                      <a:pt x="2551694" y="704783"/>
                      <a:pt x="2553587" y="703808"/>
                    </a:cubicBezTo>
                    <a:close/>
                    <a:moveTo>
                      <a:pt x="426792" y="699490"/>
                    </a:moveTo>
                    <a:cubicBezTo>
                      <a:pt x="434591" y="714636"/>
                      <a:pt x="427074" y="723296"/>
                      <a:pt x="418582" y="730065"/>
                    </a:cubicBezTo>
                    <a:cubicBezTo>
                      <a:pt x="411010" y="733964"/>
                      <a:pt x="399650" y="739814"/>
                      <a:pt x="397813" y="745549"/>
                    </a:cubicBezTo>
                    <a:cubicBezTo>
                      <a:pt x="399650" y="739814"/>
                      <a:pt x="411985" y="735857"/>
                      <a:pt x="418582" y="730065"/>
                    </a:cubicBezTo>
                    <a:cubicBezTo>
                      <a:pt x="427074" y="723296"/>
                      <a:pt x="435566" y="716529"/>
                      <a:pt x="426792" y="699490"/>
                    </a:cubicBezTo>
                    <a:close/>
                    <a:moveTo>
                      <a:pt x="2343605" y="691820"/>
                    </a:moveTo>
                    <a:lnTo>
                      <a:pt x="2336617" y="693229"/>
                    </a:lnTo>
                    <a:lnTo>
                      <a:pt x="2332966" y="692255"/>
                    </a:lnTo>
                    <a:lnTo>
                      <a:pt x="2315432" y="697501"/>
                    </a:lnTo>
                    <a:lnTo>
                      <a:pt x="2314844" y="697619"/>
                    </a:lnTo>
                    <a:lnTo>
                      <a:pt x="2314728" y="697711"/>
                    </a:lnTo>
                    <a:lnTo>
                      <a:pt x="2314578" y="697756"/>
                    </a:lnTo>
                    <a:cubicBezTo>
                      <a:pt x="2308780" y="700816"/>
                      <a:pt x="2303355" y="705106"/>
                      <a:pt x="2298420" y="710641"/>
                    </a:cubicBezTo>
                    <a:lnTo>
                      <a:pt x="2314728" y="697711"/>
                    </a:lnTo>
                    <a:lnTo>
                      <a:pt x="2315432" y="697501"/>
                    </a:lnTo>
                    <a:lnTo>
                      <a:pt x="2336617" y="693229"/>
                    </a:lnTo>
                    <a:lnTo>
                      <a:pt x="2373572" y="703084"/>
                    </a:lnTo>
                    <a:cubicBezTo>
                      <a:pt x="2387969" y="712438"/>
                      <a:pt x="2398580" y="723741"/>
                      <a:pt x="2416537" y="712099"/>
                    </a:cubicBezTo>
                    <a:cubicBezTo>
                      <a:pt x="2397604" y="721847"/>
                      <a:pt x="2387969" y="712438"/>
                      <a:pt x="2373572" y="703084"/>
                    </a:cubicBezTo>
                    <a:cubicBezTo>
                      <a:pt x="2363850" y="696413"/>
                      <a:pt x="2353627" y="692695"/>
                      <a:pt x="2343605" y="691820"/>
                    </a:cubicBezTo>
                    <a:close/>
                    <a:moveTo>
                      <a:pt x="1942870" y="685331"/>
                    </a:moveTo>
                    <a:cubicBezTo>
                      <a:pt x="1944030" y="692817"/>
                      <a:pt x="1942657" y="701271"/>
                      <a:pt x="1942402" y="709444"/>
                    </a:cubicBezTo>
                    <a:lnTo>
                      <a:pt x="1942990" y="711558"/>
                    </a:lnTo>
                    <a:lnTo>
                      <a:pt x="1943021" y="718187"/>
                    </a:lnTo>
                    <a:lnTo>
                      <a:pt x="1948588" y="731670"/>
                    </a:lnTo>
                    <a:lnTo>
                      <a:pt x="1948644" y="731871"/>
                    </a:lnTo>
                    <a:lnTo>
                      <a:pt x="1948679" y="731890"/>
                    </a:lnTo>
                    <a:lnTo>
                      <a:pt x="1948781" y="732137"/>
                    </a:lnTo>
                    <a:cubicBezTo>
                      <a:pt x="1952461" y="736231"/>
                      <a:pt x="1958276" y="739674"/>
                      <a:pt x="1967354" y="742185"/>
                    </a:cubicBezTo>
                    <a:lnTo>
                      <a:pt x="1948679" y="731890"/>
                    </a:lnTo>
                    <a:lnTo>
                      <a:pt x="1948588" y="731670"/>
                    </a:lnTo>
                    <a:lnTo>
                      <a:pt x="1942990" y="711558"/>
                    </a:lnTo>
                    <a:close/>
                    <a:moveTo>
                      <a:pt x="2703833" y="683931"/>
                    </a:moveTo>
                    <a:cubicBezTo>
                      <a:pt x="2696260" y="687830"/>
                      <a:pt x="2692586" y="699302"/>
                      <a:pt x="2687824" y="699359"/>
                    </a:cubicBezTo>
                    <a:cubicBezTo>
                      <a:pt x="2695454" y="700221"/>
                      <a:pt x="2699128" y="688749"/>
                      <a:pt x="2703833" y="683931"/>
                    </a:cubicBezTo>
                    <a:close/>
                    <a:moveTo>
                      <a:pt x="1520193" y="678004"/>
                    </a:moveTo>
                    <a:cubicBezTo>
                      <a:pt x="1517988" y="676557"/>
                      <a:pt x="1514891" y="676355"/>
                      <a:pt x="1510387" y="678075"/>
                    </a:cubicBezTo>
                    <a:cubicBezTo>
                      <a:pt x="1529376" y="673088"/>
                      <a:pt x="1522029" y="696033"/>
                      <a:pt x="1529772" y="706418"/>
                    </a:cubicBezTo>
                    <a:cubicBezTo>
                      <a:pt x="1525385" y="697898"/>
                      <a:pt x="1526807" y="682345"/>
                      <a:pt x="1520193" y="678004"/>
                    </a:cubicBezTo>
                    <a:close/>
                    <a:moveTo>
                      <a:pt x="2265614" y="674838"/>
                    </a:moveTo>
                    <a:cubicBezTo>
                      <a:pt x="2278062" y="680405"/>
                      <a:pt x="2274388" y="691879"/>
                      <a:pt x="2274501" y="701401"/>
                    </a:cubicBezTo>
                    <a:cubicBezTo>
                      <a:pt x="2276282" y="690903"/>
                      <a:pt x="2279955" y="679431"/>
                      <a:pt x="2265614" y="674838"/>
                    </a:cubicBezTo>
                    <a:close/>
                    <a:moveTo>
                      <a:pt x="1776052" y="673021"/>
                    </a:moveTo>
                    <a:cubicBezTo>
                      <a:pt x="1764635" y="674110"/>
                      <a:pt x="1750109" y="734284"/>
                      <a:pt x="1759689" y="738932"/>
                    </a:cubicBezTo>
                    <a:cubicBezTo>
                      <a:pt x="1750109" y="734284"/>
                      <a:pt x="1765610" y="676003"/>
                      <a:pt x="1776052" y="673021"/>
                    </a:cubicBezTo>
                    <a:close/>
                    <a:moveTo>
                      <a:pt x="2235096" y="671390"/>
                    </a:moveTo>
                    <a:cubicBezTo>
                      <a:pt x="2216163" y="681139"/>
                      <a:pt x="2194306" y="685208"/>
                      <a:pt x="2181165" y="701554"/>
                    </a:cubicBezTo>
                    <a:cubicBezTo>
                      <a:pt x="2195280" y="687101"/>
                      <a:pt x="2216163" y="681139"/>
                      <a:pt x="2235096" y="671390"/>
                    </a:cubicBezTo>
                    <a:close/>
                    <a:moveTo>
                      <a:pt x="1493122" y="667803"/>
                    </a:moveTo>
                    <a:cubicBezTo>
                      <a:pt x="1494153" y="674458"/>
                      <a:pt x="1500921" y="682949"/>
                      <a:pt x="1502814" y="681975"/>
                    </a:cubicBezTo>
                    <a:cubicBezTo>
                      <a:pt x="1502814" y="681975"/>
                      <a:pt x="1496047" y="673483"/>
                      <a:pt x="1493122" y="667803"/>
                    </a:cubicBezTo>
                    <a:close/>
                    <a:moveTo>
                      <a:pt x="2001561" y="655110"/>
                    </a:moveTo>
                    <a:cubicBezTo>
                      <a:pt x="1997831" y="661821"/>
                      <a:pt x="1987390" y="664802"/>
                      <a:pt x="1981767" y="672488"/>
                    </a:cubicBezTo>
                    <a:cubicBezTo>
                      <a:pt x="1987390" y="664802"/>
                      <a:pt x="1998806" y="663714"/>
                      <a:pt x="2001561" y="655110"/>
                    </a:cubicBezTo>
                    <a:close/>
                    <a:moveTo>
                      <a:pt x="334852" y="646530"/>
                    </a:moveTo>
                    <a:cubicBezTo>
                      <a:pt x="331388" y="645619"/>
                      <a:pt x="326641" y="646866"/>
                      <a:pt x="321421" y="648356"/>
                    </a:cubicBezTo>
                    <a:cubicBezTo>
                      <a:pt x="331861" y="645375"/>
                      <a:pt x="338517" y="644344"/>
                      <a:pt x="340579" y="657654"/>
                    </a:cubicBezTo>
                    <a:cubicBezTo>
                      <a:pt x="340494" y="650511"/>
                      <a:pt x="338315" y="647442"/>
                      <a:pt x="334852" y="646530"/>
                    </a:cubicBezTo>
                    <a:close/>
                    <a:moveTo>
                      <a:pt x="1637575" y="641328"/>
                    </a:moveTo>
                    <a:cubicBezTo>
                      <a:pt x="1617780" y="658707"/>
                      <a:pt x="1607565" y="680733"/>
                      <a:pt x="1593506" y="699948"/>
                    </a:cubicBezTo>
                    <a:cubicBezTo>
                      <a:pt x="1590687" y="703195"/>
                      <a:pt x="1587336" y="706717"/>
                      <a:pt x="1585059" y="710444"/>
                    </a:cubicBezTo>
                    <a:lnTo>
                      <a:pt x="1584541" y="713475"/>
                    </a:lnTo>
                    <a:lnTo>
                      <a:pt x="1583565" y="714947"/>
                    </a:lnTo>
                    <a:lnTo>
                      <a:pt x="1583509" y="719515"/>
                    </a:lnTo>
                    <a:lnTo>
                      <a:pt x="1583055" y="722171"/>
                    </a:lnTo>
                    <a:lnTo>
                      <a:pt x="1583470" y="722663"/>
                    </a:lnTo>
                    <a:lnTo>
                      <a:pt x="1583466" y="722969"/>
                    </a:lnTo>
                    <a:cubicBezTo>
                      <a:pt x="1584406" y="725592"/>
                      <a:pt x="1586459" y="728128"/>
                      <a:pt x="1590059" y="730466"/>
                    </a:cubicBezTo>
                    <a:lnTo>
                      <a:pt x="1583470" y="722663"/>
                    </a:lnTo>
                    <a:lnTo>
                      <a:pt x="1583509" y="719515"/>
                    </a:lnTo>
                    <a:lnTo>
                      <a:pt x="1584541" y="713475"/>
                    </a:lnTo>
                    <a:lnTo>
                      <a:pt x="1593506" y="699948"/>
                    </a:lnTo>
                    <a:cubicBezTo>
                      <a:pt x="1607565" y="680733"/>
                      <a:pt x="1618755" y="660600"/>
                      <a:pt x="1637575" y="641328"/>
                    </a:cubicBezTo>
                    <a:close/>
                    <a:moveTo>
                      <a:pt x="2752833" y="639539"/>
                    </a:moveTo>
                    <a:cubicBezTo>
                      <a:pt x="2755757" y="645218"/>
                      <a:pt x="2757749" y="652576"/>
                      <a:pt x="2760336" y="659927"/>
                    </a:cubicBezTo>
                    <a:lnTo>
                      <a:pt x="2760656" y="660515"/>
                    </a:lnTo>
                    <a:lnTo>
                      <a:pt x="2760702" y="660637"/>
                    </a:lnTo>
                    <a:cubicBezTo>
                      <a:pt x="2763167" y="667751"/>
                      <a:pt x="2766106" y="674621"/>
                      <a:pt x="2771410" y="680272"/>
                    </a:cubicBezTo>
                    <a:lnTo>
                      <a:pt x="2760656" y="660515"/>
                    </a:lnTo>
                    <a:close/>
                    <a:moveTo>
                      <a:pt x="1712783" y="638532"/>
                    </a:moveTo>
                    <a:cubicBezTo>
                      <a:pt x="1698555" y="643463"/>
                      <a:pt x="1685189" y="640765"/>
                      <a:pt x="1669930" y="639040"/>
                    </a:cubicBezTo>
                    <a:cubicBezTo>
                      <a:pt x="1686164" y="642658"/>
                      <a:pt x="1699530" y="645356"/>
                      <a:pt x="1712783" y="638532"/>
                    </a:cubicBezTo>
                    <a:close/>
                    <a:moveTo>
                      <a:pt x="979300" y="628178"/>
                    </a:moveTo>
                    <a:cubicBezTo>
                      <a:pt x="977951" y="634860"/>
                      <a:pt x="977250" y="641059"/>
                      <a:pt x="977422" y="646772"/>
                    </a:cubicBezTo>
                    <a:lnTo>
                      <a:pt x="980373" y="660554"/>
                    </a:lnTo>
                    <a:lnTo>
                      <a:pt x="980412" y="661737"/>
                    </a:lnTo>
                    <a:lnTo>
                      <a:pt x="980707" y="662113"/>
                    </a:lnTo>
                    <a:lnTo>
                      <a:pt x="980777" y="662447"/>
                    </a:lnTo>
                    <a:lnTo>
                      <a:pt x="981296" y="662868"/>
                    </a:lnTo>
                    <a:lnTo>
                      <a:pt x="990295" y="674388"/>
                    </a:lnTo>
                    <a:cubicBezTo>
                      <a:pt x="994894" y="678233"/>
                      <a:pt x="1000888" y="681733"/>
                      <a:pt x="1008546" y="684976"/>
                    </a:cubicBezTo>
                    <a:lnTo>
                      <a:pt x="981296" y="662868"/>
                    </a:lnTo>
                    <a:lnTo>
                      <a:pt x="980707" y="662113"/>
                    </a:lnTo>
                    <a:lnTo>
                      <a:pt x="980373" y="660554"/>
                    </a:lnTo>
                    <a:close/>
                    <a:moveTo>
                      <a:pt x="2657435" y="626384"/>
                    </a:moveTo>
                    <a:cubicBezTo>
                      <a:pt x="2654736" y="639749"/>
                      <a:pt x="2629898" y="633377"/>
                      <a:pt x="2634942" y="657128"/>
                    </a:cubicBezTo>
                    <a:cubicBezTo>
                      <a:pt x="2637978" y="672330"/>
                      <a:pt x="2625700" y="681047"/>
                      <a:pt x="2615316" y="688790"/>
                    </a:cubicBezTo>
                    <a:cubicBezTo>
                      <a:pt x="2627594" y="680072"/>
                      <a:pt x="2637978" y="672330"/>
                      <a:pt x="2634942" y="657128"/>
                    </a:cubicBezTo>
                    <a:cubicBezTo>
                      <a:pt x="2630873" y="635270"/>
                      <a:pt x="2654736" y="639749"/>
                      <a:pt x="2657435" y="626384"/>
                    </a:cubicBezTo>
                    <a:close/>
                    <a:moveTo>
                      <a:pt x="2605038" y="625219"/>
                    </a:moveTo>
                    <a:cubicBezTo>
                      <a:pt x="2601231" y="625383"/>
                      <a:pt x="2597917" y="627089"/>
                      <a:pt x="2594618" y="629985"/>
                    </a:cubicBezTo>
                    <a:lnTo>
                      <a:pt x="2574141" y="645198"/>
                    </a:lnTo>
                    <a:lnTo>
                      <a:pt x="2563170" y="643483"/>
                    </a:lnTo>
                    <a:cubicBezTo>
                      <a:pt x="2559278" y="641594"/>
                      <a:pt x="2555192" y="638310"/>
                      <a:pt x="2550847" y="633361"/>
                    </a:cubicBezTo>
                    <a:cubicBezTo>
                      <a:pt x="2559536" y="643258"/>
                      <a:pt x="2566721" y="646745"/>
                      <a:pt x="2573611" y="645592"/>
                    </a:cubicBezTo>
                    <a:lnTo>
                      <a:pt x="2574141" y="645198"/>
                    </a:lnTo>
                    <a:lnTo>
                      <a:pt x="2574322" y="645226"/>
                    </a:lnTo>
                    <a:cubicBezTo>
                      <a:pt x="2581449" y="643951"/>
                      <a:pt x="2588048" y="638159"/>
                      <a:pt x="2594618" y="629985"/>
                    </a:cubicBezTo>
                    <a:cubicBezTo>
                      <a:pt x="2599324" y="625167"/>
                      <a:pt x="2607871" y="623161"/>
                      <a:pt x="2618426" y="629703"/>
                    </a:cubicBezTo>
                    <a:cubicBezTo>
                      <a:pt x="2613148" y="626432"/>
                      <a:pt x="2608846" y="625055"/>
                      <a:pt x="2605038" y="625219"/>
                    </a:cubicBezTo>
                    <a:close/>
                    <a:moveTo>
                      <a:pt x="2507882" y="624346"/>
                    </a:moveTo>
                    <a:cubicBezTo>
                      <a:pt x="2502258" y="632032"/>
                      <a:pt x="2498528" y="638744"/>
                      <a:pt x="2497723" y="651134"/>
                    </a:cubicBezTo>
                    <a:cubicBezTo>
                      <a:pt x="2498528" y="638744"/>
                      <a:pt x="2501283" y="630140"/>
                      <a:pt x="2507882" y="624346"/>
                    </a:cubicBezTo>
                    <a:close/>
                    <a:moveTo>
                      <a:pt x="1743994" y="620066"/>
                    </a:moveTo>
                    <a:cubicBezTo>
                      <a:pt x="1758278" y="619897"/>
                      <a:pt x="1771644" y="622596"/>
                      <a:pt x="1780361" y="634874"/>
                    </a:cubicBezTo>
                    <a:cubicBezTo>
                      <a:pt x="1787129" y="643366"/>
                      <a:pt x="1792808" y="640441"/>
                      <a:pt x="1800438" y="641303"/>
                    </a:cubicBezTo>
                    <a:lnTo>
                      <a:pt x="1811321" y="647217"/>
                    </a:lnTo>
                    <a:lnTo>
                      <a:pt x="1811676" y="648316"/>
                    </a:lnTo>
                    <a:lnTo>
                      <a:pt x="1813372" y="658343"/>
                    </a:lnTo>
                    <a:lnTo>
                      <a:pt x="1810356" y="674520"/>
                    </a:lnTo>
                    <a:cubicBezTo>
                      <a:pt x="1811023" y="670583"/>
                      <a:pt x="1812885" y="665695"/>
                      <a:pt x="1813793" y="660834"/>
                    </a:cubicBezTo>
                    <a:lnTo>
                      <a:pt x="1813372" y="658343"/>
                    </a:lnTo>
                    <a:lnTo>
                      <a:pt x="1813938" y="655309"/>
                    </a:lnTo>
                    <a:lnTo>
                      <a:pt x="1811676" y="648316"/>
                    </a:lnTo>
                    <a:lnTo>
                      <a:pt x="1811507" y="647317"/>
                    </a:lnTo>
                    <a:lnTo>
                      <a:pt x="1811321" y="647217"/>
                    </a:lnTo>
                    <a:lnTo>
                      <a:pt x="1811096" y="646519"/>
                    </a:lnTo>
                    <a:cubicBezTo>
                      <a:pt x="1809042" y="644058"/>
                      <a:pt x="1805687" y="642193"/>
                      <a:pt x="1800438" y="641303"/>
                    </a:cubicBezTo>
                    <a:cubicBezTo>
                      <a:pt x="1792808" y="640441"/>
                      <a:pt x="1786154" y="641472"/>
                      <a:pt x="1780361" y="634874"/>
                    </a:cubicBezTo>
                    <a:cubicBezTo>
                      <a:pt x="1771644" y="622596"/>
                      <a:pt x="1757303" y="618004"/>
                      <a:pt x="1743994" y="620066"/>
                    </a:cubicBezTo>
                    <a:close/>
                    <a:moveTo>
                      <a:pt x="1570319" y="611886"/>
                    </a:moveTo>
                    <a:cubicBezTo>
                      <a:pt x="1566261" y="610982"/>
                      <a:pt x="1561513" y="612229"/>
                      <a:pt x="1557267" y="615613"/>
                    </a:cubicBezTo>
                    <a:cubicBezTo>
                      <a:pt x="1565759" y="608845"/>
                      <a:pt x="1577232" y="612518"/>
                      <a:pt x="1579238" y="621067"/>
                    </a:cubicBezTo>
                    <a:cubicBezTo>
                      <a:pt x="1577748" y="615846"/>
                      <a:pt x="1574378" y="612791"/>
                      <a:pt x="1570319" y="611886"/>
                    </a:cubicBezTo>
                    <a:close/>
                    <a:moveTo>
                      <a:pt x="959054" y="607464"/>
                    </a:moveTo>
                    <a:cubicBezTo>
                      <a:pt x="916202" y="607972"/>
                      <a:pt x="874324" y="610373"/>
                      <a:pt x="835484" y="627977"/>
                    </a:cubicBezTo>
                    <a:cubicBezTo>
                      <a:pt x="875298" y="612266"/>
                      <a:pt x="917177" y="609865"/>
                      <a:pt x="959054" y="607464"/>
                    </a:cubicBezTo>
                    <a:close/>
                    <a:moveTo>
                      <a:pt x="100744" y="591921"/>
                    </a:moveTo>
                    <a:cubicBezTo>
                      <a:pt x="104699" y="604256"/>
                      <a:pt x="110605" y="620377"/>
                      <a:pt x="94540" y="631044"/>
                    </a:cubicBezTo>
                    <a:cubicBezTo>
                      <a:pt x="111580" y="622270"/>
                      <a:pt x="105674" y="606150"/>
                      <a:pt x="100744" y="591921"/>
                    </a:cubicBezTo>
                    <a:close/>
                    <a:moveTo>
                      <a:pt x="2044599" y="589836"/>
                    </a:moveTo>
                    <a:cubicBezTo>
                      <a:pt x="2036108" y="596603"/>
                      <a:pt x="2035245" y="604233"/>
                      <a:pt x="2044937" y="618404"/>
                    </a:cubicBezTo>
                    <a:cubicBezTo>
                      <a:pt x="2038113" y="605152"/>
                      <a:pt x="2038001" y="595628"/>
                      <a:pt x="2044599" y="589836"/>
                    </a:cubicBezTo>
                    <a:close/>
                    <a:moveTo>
                      <a:pt x="1435944" y="584668"/>
                    </a:moveTo>
                    <a:cubicBezTo>
                      <a:pt x="1471224" y="588060"/>
                      <a:pt x="1486652" y="604068"/>
                      <a:pt x="1490890" y="640209"/>
                    </a:cubicBezTo>
                    <a:cubicBezTo>
                      <a:pt x="1488545" y="603093"/>
                      <a:pt x="1473117" y="587085"/>
                      <a:pt x="1435944" y="584668"/>
                    </a:cubicBezTo>
                    <a:close/>
                    <a:moveTo>
                      <a:pt x="2557970" y="571385"/>
                    </a:moveTo>
                    <a:cubicBezTo>
                      <a:pt x="2553972" y="570525"/>
                      <a:pt x="2549153" y="570760"/>
                      <a:pt x="2543459" y="572495"/>
                    </a:cubicBezTo>
                    <a:cubicBezTo>
                      <a:pt x="2566234" y="565558"/>
                      <a:pt x="2573115" y="583572"/>
                      <a:pt x="2573285" y="597856"/>
                    </a:cubicBezTo>
                    <a:cubicBezTo>
                      <a:pt x="2572423" y="605485"/>
                      <a:pt x="2568636" y="607435"/>
                      <a:pt x="2566742" y="608410"/>
                    </a:cubicBezTo>
                    <a:cubicBezTo>
                      <a:pt x="2570529" y="606460"/>
                      <a:pt x="2572423" y="605485"/>
                      <a:pt x="2573285" y="597856"/>
                    </a:cubicBezTo>
                    <a:cubicBezTo>
                      <a:pt x="2574577" y="586412"/>
                      <a:pt x="2569965" y="573966"/>
                      <a:pt x="2557970" y="571385"/>
                    </a:cubicBezTo>
                    <a:close/>
                    <a:moveTo>
                      <a:pt x="986245" y="571307"/>
                    </a:moveTo>
                    <a:cubicBezTo>
                      <a:pt x="978838" y="569133"/>
                      <a:pt x="969587" y="572100"/>
                      <a:pt x="951086" y="578034"/>
                    </a:cubicBezTo>
                    <a:lnTo>
                      <a:pt x="928165" y="590098"/>
                    </a:lnTo>
                    <a:lnTo>
                      <a:pt x="923975" y="591417"/>
                    </a:lnTo>
                    <a:lnTo>
                      <a:pt x="903529" y="583359"/>
                    </a:lnTo>
                    <a:cubicBezTo>
                      <a:pt x="911214" y="588982"/>
                      <a:pt x="916965" y="592009"/>
                      <a:pt x="923863" y="591452"/>
                    </a:cubicBezTo>
                    <a:lnTo>
                      <a:pt x="923975" y="591417"/>
                    </a:lnTo>
                    <a:lnTo>
                      <a:pt x="924938" y="591796"/>
                    </a:lnTo>
                    <a:lnTo>
                      <a:pt x="928165" y="590098"/>
                    </a:lnTo>
                    <a:lnTo>
                      <a:pt x="935457" y="587803"/>
                    </a:lnTo>
                    <a:cubicBezTo>
                      <a:pt x="939866" y="585607"/>
                      <a:pt x="944946" y="582392"/>
                      <a:pt x="951086" y="578034"/>
                    </a:cubicBezTo>
                    <a:cubicBezTo>
                      <a:pt x="986196" y="567141"/>
                      <a:pt x="988089" y="566166"/>
                      <a:pt x="1010342" y="595427"/>
                    </a:cubicBezTo>
                    <a:cubicBezTo>
                      <a:pt x="1021009" y="611492"/>
                      <a:pt x="1030476" y="606617"/>
                      <a:pt x="1043729" y="599794"/>
                    </a:cubicBezTo>
                    <a:cubicBezTo>
                      <a:pt x="1030476" y="606617"/>
                      <a:pt x="1021927" y="608624"/>
                      <a:pt x="1010342" y="595427"/>
                    </a:cubicBezTo>
                    <a:cubicBezTo>
                      <a:pt x="999215" y="580797"/>
                      <a:pt x="993652" y="573481"/>
                      <a:pt x="986245" y="571307"/>
                    </a:cubicBezTo>
                    <a:close/>
                    <a:moveTo>
                      <a:pt x="333827" y="570111"/>
                    </a:moveTo>
                    <a:cubicBezTo>
                      <a:pt x="303591" y="590470"/>
                      <a:pt x="300779" y="594313"/>
                      <a:pt x="310697" y="627529"/>
                    </a:cubicBezTo>
                    <a:cubicBezTo>
                      <a:pt x="303647" y="595231"/>
                      <a:pt x="303591" y="590470"/>
                      <a:pt x="333827" y="570111"/>
                    </a:cubicBezTo>
                    <a:close/>
                    <a:moveTo>
                      <a:pt x="1038572" y="566520"/>
                    </a:moveTo>
                    <a:cubicBezTo>
                      <a:pt x="1043446" y="575987"/>
                      <a:pt x="1037935" y="593196"/>
                      <a:pt x="1044703" y="601687"/>
                    </a:cubicBezTo>
                    <a:cubicBezTo>
                      <a:pt x="1039829" y="592221"/>
                      <a:pt x="1045339" y="575012"/>
                      <a:pt x="1038572" y="566520"/>
                    </a:cubicBezTo>
                    <a:close/>
                    <a:moveTo>
                      <a:pt x="125187" y="564965"/>
                    </a:moveTo>
                    <a:cubicBezTo>
                      <a:pt x="124494" y="586878"/>
                      <a:pt x="138085" y="608622"/>
                      <a:pt x="123053" y="625944"/>
                    </a:cubicBezTo>
                    <a:cubicBezTo>
                      <a:pt x="106125" y="644240"/>
                      <a:pt x="99753" y="669079"/>
                      <a:pt x="77147" y="690300"/>
                    </a:cubicBezTo>
                    <a:cubicBezTo>
                      <a:pt x="102621" y="669998"/>
                      <a:pt x="106125" y="644240"/>
                      <a:pt x="123053" y="625944"/>
                    </a:cubicBezTo>
                    <a:cubicBezTo>
                      <a:pt x="138085" y="608622"/>
                      <a:pt x="126387" y="585903"/>
                      <a:pt x="125187" y="564965"/>
                    </a:cubicBezTo>
                    <a:close/>
                    <a:moveTo>
                      <a:pt x="1402276" y="556494"/>
                    </a:moveTo>
                    <a:cubicBezTo>
                      <a:pt x="1399520" y="565100"/>
                      <a:pt x="1407207" y="570722"/>
                      <a:pt x="1412024" y="575428"/>
                    </a:cubicBezTo>
                    <a:cubicBezTo>
                      <a:pt x="1405313" y="571697"/>
                      <a:pt x="1399520" y="565100"/>
                      <a:pt x="1402276" y="556494"/>
                    </a:cubicBezTo>
                    <a:close/>
                    <a:moveTo>
                      <a:pt x="1932742" y="554018"/>
                    </a:moveTo>
                    <a:cubicBezTo>
                      <a:pt x="1932310" y="557832"/>
                      <a:pt x="1933300" y="560916"/>
                      <a:pt x="1935472" y="563390"/>
                    </a:cubicBezTo>
                    <a:lnTo>
                      <a:pt x="1935652" y="563495"/>
                    </a:lnTo>
                    <a:lnTo>
                      <a:pt x="1935837" y="564100"/>
                    </a:lnTo>
                    <a:cubicBezTo>
                      <a:pt x="1938131" y="566811"/>
                      <a:pt x="1941487" y="568677"/>
                      <a:pt x="1945302" y="569107"/>
                    </a:cubicBezTo>
                    <a:cubicBezTo>
                      <a:pt x="1993086" y="582827"/>
                      <a:pt x="2023024" y="617712"/>
                      <a:pt x="2046363" y="658389"/>
                    </a:cubicBezTo>
                    <a:cubicBezTo>
                      <a:pt x="2023024" y="617712"/>
                      <a:pt x="1994979" y="581852"/>
                      <a:pt x="1945302" y="569107"/>
                    </a:cubicBezTo>
                    <a:lnTo>
                      <a:pt x="1935652" y="563495"/>
                    </a:lnTo>
                    <a:close/>
                    <a:moveTo>
                      <a:pt x="1349787" y="547593"/>
                    </a:moveTo>
                    <a:cubicBezTo>
                      <a:pt x="1352712" y="553273"/>
                      <a:pt x="1358504" y="559872"/>
                      <a:pt x="1362292" y="557922"/>
                    </a:cubicBezTo>
                    <a:cubicBezTo>
                      <a:pt x="1357529" y="557978"/>
                      <a:pt x="1354605" y="552298"/>
                      <a:pt x="1349787" y="547593"/>
                    </a:cubicBezTo>
                    <a:close/>
                    <a:moveTo>
                      <a:pt x="737290" y="539613"/>
                    </a:moveTo>
                    <a:cubicBezTo>
                      <a:pt x="718357" y="549362"/>
                      <a:pt x="700455" y="565766"/>
                      <a:pt x="682498" y="577407"/>
                    </a:cubicBezTo>
                    <a:cubicBezTo>
                      <a:pt x="700455" y="565766"/>
                      <a:pt x="719332" y="551255"/>
                      <a:pt x="737290" y="539613"/>
                    </a:cubicBezTo>
                    <a:close/>
                    <a:moveTo>
                      <a:pt x="1072538" y="539450"/>
                    </a:moveTo>
                    <a:cubicBezTo>
                      <a:pt x="1077299" y="539394"/>
                      <a:pt x="1083035" y="541231"/>
                      <a:pt x="1083092" y="545992"/>
                    </a:cubicBezTo>
                    <a:cubicBezTo>
                      <a:pt x="1082061" y="539337"/>
                      <a:pt x="1079193" y="538419"/>
                      <a:pt x="1072538" y="539450"/>
                    </a:cubicBezTo>
                    <a:close/>
                    <a:moveTo>
                      <a:pt x="942835" y="524796"/>
                    </a:moveTo>
                    <a:cubicBezTo>
                      <a:pt x="946678" y="527608"/>
                      <a:pt x="945817" y="535237"/>
                      <a:pt x="941168" y="544817"/>
                    </a:cubicBezTo>
                    <a:cubicBezTo>
                      <a:pt x="944842" y="533344"/>
                      <a:pt x="944785" y="528582"/>
                      <a:pt x="942835" y="524796"/>
                    </a:cubicBezTo>
                    <a:close/>
                    <a:moveTo>
                      <a:pt x="904631" y="515725"/>
                    </a:moveTo>
                    <a:cubicBezTo>
                      <a:pt x="906637" y="524273"/>
                      <a:pt x="907669" y="530927"/>
                      <a:pt x="916217" y="528921"/>
                    </a:cubicBezTo>
                    <a:cubicBezTo>
                      <a:pt x="909562" y="529952"/>
                      <a:pt x="906637" y="524273"/>
                      <a:pt x="904631" y="515725"/>
                    </a:cubicBezTo>
                    <a:close/>
                    <a:moveTo>
                      <a:pt x="2716029" y="507590"/>
                    </a:moveTo>
                    <a:cubicBezTo>
                      <a:pt x="2700191" y="537302"/>
                      <a:pt x="2697605" y="560190"/>
                      <a:pt x="2710221" y="580041"/>
                    </a:cubicBezTo>
                    <a:cubicBezTo>
                      <a:pt x="2699498" y="559216"/>
                      <a:pt x="2702084" y="536327"/>
                      <a:pt x="2716029" y="507590"/>
                    </a:cubicBezTo>
                    <a:close/>
                    <a:moveTo>
                      <a:pt x="339748" y="507182"/>
                    </a:moveTo>
                    <a:cubicBezTo>
                      <a:pt x="334068" y="510106"/>
                      <a:pt x="327413" y="511137"/>
                      <a:pt x="320703" y="507407"/>
                    </a:cubicBezTo>
                    <a:cubicBezTo>
                      <a:pt x="325520" y="512111"/>
                      <a:pt x="334068" y="510106"/>
                      <a:pt x="339748" y="507182"/>
                    </a:cubicBezTo>
                    <a:close/>
                    <a:moveTo>
                      <a:pt x="812102" y="503487"/>
                    </a:moveTo>
                    <a:cubicBezTo>
                      <a:pt x="808287" y="503056"/>
                      <a:pt x="805203" y="504046"/>
                      <a:pt x="803203" y="505974"/>
                    </a:cubicBezTo>
                    <a:lnTo>
                      <a:pt x="803152" y="506143"/>
                    </a:lnTo>
                    <a:lnTo>
                      <a:pt x="802493" y="506339"/>
                    </a:lnTo>
                    <a:cubicBezTo>
                      <a:pt x="800728" y="508146"/>
                      <a:pt x="800284" y="510771"/>
                      <a:pt x="800799" y="514098"/>
                    </a:cubicBezTo>
                    <a:lnTo>
                      <a:pt x="803152" y="506143"/>
                    </a:lnTo>
                    <a:close/>
                    <a:moveTo>
                      <a:pt x="1064456" y="500497"/>
                    </a:moveTo>
                    <a:cubicBezTo>
                      <a:pt x="1050285" y="510189"/>
                      <a:pt x="1044549" y="508352"/>
                      <a:pt x="1038757" y="501754"/>
                    </a:cubicBezTo>
                    <a:cubicBezTo>
                      <a:pt x="1044549" y="508352"/>
                      <a:pt x="1051260" y="512082"/>
                      <a:pt x="1064456" y="500497"/>
                    </a:cubicBezTo>
                    <a:close/>
                    <a:moveTo>
                      <a:pt x="1392881" y="487080"/>
                    </a:moveTo>
                    <a:cubicBezTo>
                      <a:pt x="1393396" y="490407"/>
                      <a:pt x="1391775" y="494236"/>
                      <a:pt x="1391223" y="497814"/>
                    </a:cubicBezTo>
                    <a:lnTo>
                      <a:pt x="1391588" y="498524"/>
                    </a:lnTo>
                    <a:close/>
                    <a:moveTo>
                      <a:pt x="1094749" y="484899"/>
                    </a:moveTo>
                    <a:cubicBezTo>
                      <a:pt x="1095781" y="491554"/>
                      <a:pt x="1099680" y="499127"/>
                      <a:pt x="1091132" y="501133"/>
                    </a:cubicBezTo>
                    <a:cubicBezTo>
                      <a:pt x="1101573" y="498152"/>
                      <a:pt x="1097674" y="490579"/>
                      <a:pt x="1094749" y="484899"/>
                    </a:cubicBezTo>
                    <a:close/>
                    <a:moveTo>
                      <a:pt x="116598" y="483158"/>
                    </a:moveTo>
                    <a:cubicBezTo>
                      <a:pt x="124396" y="498305"/>
                      <a:pt x="128409" y="515400"/>
                      <a:pt x="121980" y="535477"/>
                    </a:cubicBezTo>
                    <a:cubicBezTo>
                      <a:pt x="130302" y="514425"/>
                      <a:pt x="126290" y="497330"/>
                      <a:pt x="116598" y="483158"/>
                    </a:cubicBezTo>
                    <a:close/>
                    <a:moveTo>
                      <a:pt x="2259514" y="481571"/>
                    </a:moveTo>
                    <a:cubicBezTo>
                      <a:pt x="2258821" y="503484"/>
                      <a:pt x="2251417" y="521668"/>
                      <a:pt x="2237246" y="531360"/>
                    </a:cubicBezTo>
                    <a:cubicBezTo>
                      <a:pt x="2251417" y="521668"/>
                      <a:pt x="2259796" y="505377"/>
                      <a:pt x="2259514" y="481571"/>
                    </a:cubicBezTo>
                    <a:close/>
                    <a:moveTo>
                      <a:pt x="1992024" y="473193"/>
                    </a:moveTo>
                    <a:lnTo>
                      <a:pt x="1991450" y="473599"/>
                    </a:lnTo>
                    <a:lnTo>
                      <a:pt x="1991314" y="473558"/>
                    </a:lnTo>
                    <a:cubicBezTo>
                      <a:pt x="1986796" y="474088"/>
                      <a:pt x="1982780" y="476755"/>
                      <a:pt x="1979509" y="482032"/>
                    </a:cubicBezTo>
                    <a:lnTo>
                      <a:pt x="1991450" y="473599"/>
                    </a:lnTo>
                    <a:lnTo>
                      <a:pt x="2006128" y="477907"/>
                    </a:lnTo>
                    <a:cubicBezTo>
                      <a:pt x="2001798" y="474148"/>
                      <a:pt x="1996778" y="472541"/>
                      <a:pt x="1992024" y="473193"/>
                    </a:cubicBezTo>
                    <a:close/>
                    <a:moveTo>
                      <a:pt x="299312" y="470517"/>
                    </a:moveTo>
                    <a:lnTo>
                      <a:pt x="288910" y="475274"/>
                    </a:lnTo>
                    <a:lnTo>
                      <a:pt x="275505" y="470798"/>
                    </a:lnTo>
                    <a:cubicBezTo>
                      <a:pt x="279348" y="473610"/>
                      <a:pt x="284367" y="475217"/>
                      <a:pt x="288892" y="475283"/>
                    </a:cubicBezTo>
                    <a:lnTo>
                      <a:pt x="288910" y="475274"/>
                    </a:lnTo>
                    <a:lnTo>
                      <a:pt x="289968" y="475627"/>
                    </a:lnTo>
                    <a:cubicBezTo>
                      <a:pt x="294134" y="475578"/>
                      <a:pt x="297446" y="473872"/>
                      <a:pt x="299312" y="470517"/>
                    </a:cubicBezTo>
                    <a:close/>
                    <a:moveTo>
                      <a:pt x="631692" y="469434"/>
                    </a:moveTo>
                    <a:cubicBezTo>
                      <a:pt x="623257" y="480963"/>
                      <a:pt x="613846" y="490599"/>
                      <a:pt x="604324" y="490712"/>
                    </a:cubicBezTo>
                    <a:cubicBezTo>
                      <a:pt x="609572" y="491601"/>
                      <a:pt x="614549" y="489637"/>
                      <a:pt x="619147" y="485774"/>
                    </a:cubicBezTo>
                    <a:cubicBezTo>
                      <a:pt x="623744" y="481909"/>
                      <a:pt x="627961" y="476146"/>
                      <a:pt x="631692" y="469434"/>
                    </a:cubicBezTo>
                    <a:close/>
                    <a:moveTo>
                      <a:pt x="1433615" y="468501"/>
                    </a:moveTo>
                    <a:cubicBezTo>
                      <a:pt x="1443194" y="473150"/>
                      <a:pt x="1441414" y="483648"/>
                      <a:pt x="1443420" y="492195"/>
                    </a:cubicBezTo>
                    <a:cubicBezTo>
                      <a:pt x="1450413" y="519733"/>
                      <a:pt x="1448633" y="530230"/>
                      <a:pt x="1434461" y="539922"/>
                    </a:cubicBezTo>
                    <a:cubicBezTo>
                      <a:pt x="1451501" y="531148"/>
                      <a:pt x="1450413" y="519733"/>
                      <a:pt x="1443420" y="492195"/>
                    </a:cubicBezTo>
                    <a:cubicBezTo>
                      <a:pt x="1441414" y="483648"/>
                      <a:pt x="1445087" y="472175"/>
                      <a:pt x="1433615" y="468501"/>
                    </a:cubicBezTo>
                    <a:close/>
                    <a:moveTo>
                      <a:pt x="727662" y="450558"/>
                    </a:moveTo>
                    <a:lnTo>
                      <a:pt x="727082" y="450975"/>
                    </a:lnTo>
                    <a:lnTo>
                      <a:pt x="726952" y="450924"/>
                    </a:lnTo>
                    <a:cubicBezTo>
                      <a:pt x="718877" y="452685"/>
                      <a:pt x="710142" y="458980"/>
                      <a:pt x="701220" y="469562"/>
                    </a:cubicBezTo>
                    <a:lnTo>
                      <a:pt x="727082" y="450975"/>
                    </a:lnTo>
                    <a:lnTo>
                      <a:pt x="748721" y="459475"/>
                    </a:lnTo>
                    <a:cubicBezTo>
                      <a:pt x="749752" y="466130"/>
                      <a:pt x="753651" y="473703"/>
                      <a:pt x="745104" y="475709"/>
                    </a:cubicBezTo>
                    <a:cubicBezTo>
                      <a:pt x="755545" y="472728"/>
                      <a:pt x="751646" y="465155"/>
                      <a:pt x="748721" y="459475"/>
                    </a:cubicBezTo>
                    <a:cubicBezTo>
                      <a:pt x="742441" y="451930"/>
                      <a:pt x="735500" y="448917"/>
                      <a:pt x="727662" y="450558"/>
                    </a:cubicBezTo>
                    <a:close/>
                    <a:moveTo>
                      <a:pt x="2021967" y="448194"/>
                    </a:moveTo>
                    <a:cubicBezTo>
                      <a:pt x="2024892" y="453874"/>
                      <a:pt x="2025923" y="460528"/>
                      <a:pt x="2016400" y="460641"/>
                    </a:cubicBezTo>
                    <a:cubicBezTo>
                      <a:pt x="2025923" y="460528"/>
                      <a:pt x="2026785" y="452899"/>
                      <a:pt x="2021967" y="448194"/>
                    </a:cubicBezTo>
                    <a:close/>
                    <a:moveTo>
                      <a:pt x="1343671" y="433375"/>
                    </a:moveTo>
                    <a:lnTo>
                      <a:pt x="1352880" y="445864"/>
                    </a:lnTo>
                    <a:lnTo>
                      <a:pt x="1353533" y="461831"/>
                    </a:lnTo>
                    <a:cubicBezTo>
                      <a:pt x="1351809" y="477090"/>
                      <a:pt x="1351060" y="494243"/>
                      <a:pt x="1338782" y="502960"/>
                    </a:cubicBezTo>
                    <a:cubicBezTo>
                      <a:pt x="1333359" y="507548"/>
                      <a:pt x="1329899" y="511875"/>
                      <a:pt x="1327984" y="516004"/>
                    </a:cubicBezTo>
                    <a:lnTo>
                      <a:pt x="1326697" y="526005"/>
                    </a:lnTo>
                    <a:lnTo>
                      <a:pt x="1326092" y="527159"/>
                    </a:lnTo>
                    <a:lnTo>
                      <a:pt x="1326475" y="527727"/>
                    </a:lnTo>
                    <a:lnTo>
                      <a:pt x="1326457" y="527868"/>
                    </a:lnTo>
                    <a:cubicBezTo>
                      <a:pt x="1327976" y="535470"/>
                      <a:pt x="1334012" y="542541"/>
                      <a:pt x="1341239" y="549599"/>
                    </a:cubicBezTo>
                    <a:lnTo>
                      <a:pt x="1326475" y="527727"/>
                    </a:lnTo>
                    <a:lnTo>
                      <a:pt x="1326697" y="526005"/>
                    </a:lnTo>
                    <a:lnTo>
                      <a:pt x="1338782" y="502960"/>
                    </a:lnTo>
                    <a:cubicBezTo>
                      <a:pt x="1352953" y="493268"/>
                      <a:pt x="1351809" y="477090"/>
                      <a:pt x="1353533" y="461831"/>
                    </a:cubicBezTo>
                    <a:cubicBezTo>
                      <a:pt x="1354423" y="456583"/>
                      <a:pt x="1354840" y="451577"/>
                      <a:pt x="1353593" y="446830"/>
                    </a:cubicBezTo>
                    <a:lnTo>
                      <a:pt x="1352880" y="445864"/>
                    </a:lnTo>
                    <a:lnTo>
                      <a:pt x="1352862" y="445410"/>
                    </a:lnTo>
                    <a:cubicBezTo>
                      <a:pt x="1351615" y="440662"/>
                      <a:pt x="1348949" y="436646"/>
                      <a:pt x="1343671" y="433375"/>
                    </a:cubicBezTo>
                    <a:close/>
                    <a:moveTo>
                      <a:pt x="2570334" y="429314"/>
                    </a:moveTo>
                    <a:cubicBezTo>
                      <a:pt x="2585593" y="431037"/>
                      <a:pt x="2594367" y="448077"/>
                      <a:pt x="2604977" y="459380"/>
                    </a:cubicBezTo>
                    <a:cubicBezTo>
                      <a:pt x="2614614" y="468790"/>
                      <a:pt x="2605317" y="487949"/>
                      <a:pt x="2591089" y="492879"/>
                    </a:cubicBezTo>
                    <a:cubicBezTo>
                      <a:pt x="2608185" y="488867"/>
                      <a:pt x="2615588" y="470683"/>
                      <a:pt x="2604977" y="459380"/>
                    </a:cubicBezTo>
                    <a:cubicBezTo>
                      <a:pt x="2594367" y="448077"/>
                      <a:pt x="2586512" y="428169"/>
                      <a:pt x="2570334" y="429314"/>
                    </a:cubicBezTo>
                    <a:close/>
                    <a:moveTo>
                      <a:pt x="1276843" y="419882"/>
                    </a:moveTo>
                    <a:cubicBezTo>
                      <a:pt x="1281660" y="424586"/>
                      <a:pt x="1287396" y="426423"/>
                      <a:pt x="1290209" y="422580"/>
                    </a:cubicBezTo>
                    <a:cubicBezTo>
                      <a:pt x="1289289" y="425448"/>
                      <a:pt x="1283553" y="423611"/>
                      <a:pt x="1276843" y="419882"/>
                    </a:cubicBezTo>
                    <a:close/>
                    <a:moveTo>
                      <a:pt x="650117" y="416832"/>
                    </a:moveTo>
                    <a:cubicBezTo>
                      <a:pt x="637839" y="425550"/>
                      <a:pt x="622636" y="428587"/>
                      <a:pt x="609214" y="421127"/>
                    </a:cubicBezTo>
                    <a:cubicBezTo>
                      <a:pt x="622636" y="428587"/>
                      <a:pt x="635945" y="426525"/>
                      <a:pt x="650117" y="416832"/>
                    </a:cubicBezTo>
                    <a:close/>
                    <a:moveTo>
                      <a:pt x="1109162" y="415202"/>
                    </a:moveTo>
                    <a:lnTo>
                      <a:pt x="1104106" y="434032"/>
                    </a:lnTo>
                    <a:lnTo>
                      <a:pt x="1086555" y="436424"/>
                    </a:lnTo>
                    <a:cubicBezTo>
                      <a:pt x="1077951" y="433668"/>
                      <a:pt x="1074220" y="440379"/>
                      <a:pt x="1071409" y="444222"/>
                    </a:cubicBezTo>
                    <a:cubicBezTo>
                      <a:pt x="1077090" y="441297"/>
                      <a:pt x="1078926" y="435561"/>
                      <a:pt x="1086555" y="436424"/>
                    </a:cubicBezTo>
                    <a:cubicBezTo>
                      <a:pt x="1094673" y="438231"/>
                      <a:pt x="1100381" y="437687"/>
                      <a:pt x="1104031" y="434310"/>
                    </a:cubicBezTo>
                    <a:lnTo>
                      <a:pt x="1104106" y="434032"/>
                    </a:lnTo>
                    <a:lnTo>
                      <a:pt x="1104740" y="433945"/>
                    </a:lnTo>
                    <a:cubicBezTo>
                      <a:pt x="1108628" y="430447"/>
                      <a:pt x="1110221" y="424237"/>
                      <a:pt x="1109162" y="415202"/>
                    </a:cubicBezTo>
                    <a:close/>
                    <a:moveTo>
                      <a:pt x="1239557" y="407942"/>
                    </a:moveTo>
                    <a:cubicBezTo>
                      <a:pt x="1237890" y="427962"/>
                      <a:pt x="1232322" y="440409"/>
                      <a:pt x="1222855" y="445284"/>
                    </a:cubicBezTo>
                    <a:cubicBezTo>
                      <a:pt x="1232322" y="440409"/>
                      <a:pt x="1239783" y="426987"/>
                      <a:pt x="1239557" y="407942"/>
                    </a:cubicBezTo>
                    <a:close/>
                    <a:moveTo>
                      <a:pt x="210923" y="405848"/>
                    </a:moveTo>
                    <a:cubicBezTo>
                      <a:pt x="202545" y="422137"/>
                      <a:pt x="207475" y="436365"/>
                      <a:pt x="219979" y="446694"/>
                    </a:cubicBezTo>
                    <a:cubicBezTo>
                      <a:pt x="209369" y="435390"/>
                      <a:pt x="204438" y="421162"/>
                      <a:pt x="210923" y="405848"/>
                    </a:cubicBezTo>
                    <a:close/>
                    <a:moveTo>
                      <a:pt x="562349" y="404539"/>
                    </a:moveTo>
                    <a:lnTo>
                      <a:pt x="570650" y="410612"/>
                    </a:lnTo>
                    <a:lnTo>
                      <a:pt x="571122" y="421578"/>
                    </a:lnTo>
                    <a:cubicBezTo>
                      <a:pt x="564693" y="441656"/>
                      <a:pt x="574329" y="451066"/>
                      <a:pt x="592457" y="453708"/>
                    </a:cubicBezTo>
                    <a:cubicBezTo>
                      <a:pt x="575248" y="448197"/>
                      <a:pt x="566587" y="440681"/>
                      <a:pt x="571122" y="421578"/>
                    </a:cubicBezTo>
                    <a:cubicBezTo>
                      <a:pt x="571553" y="417764"/>
                      <a:pt x="571985" y="413949"/>
                      <a:pt x="570996" y="410865"/>
                    </a:cubicBezTo>
                    <a:lnTo>
                      <a:pt x="570650" y="410612"/>
                    </a:lnTo>
                    <a:lnTo>
                      <a:pt x="570630" y="410155"/>
                    </a:lnTo>
                    <a:cubicBezTo>
                      <a:pt x="569519" y="406834"/>
                      <a:pt x="567111" y="404482"/>
                      <a:pt x="562349" y="404539"/>
                    </a:cubicBezTo>
                    <a:close/>
                    <a:moveTo>
                      <a:pt x="1198145" y="395694"/>
                    </a:moveTo>
                    <a:cubicBezTo>
                      <a:pt x="1185455" y="398523"/>
                      <a:pt x="1182936" y="411947"/>
                      <a:pt x="1178802" y="424853"/>
                    </a:cubicBezTo>
                    <a:cubicBezTo>
                      <a:pt x="1185288" y="409538"/>
                      <a:pt x="1186956" y="389517"/>
                      <a:pt x="1214662" y="396808"/>
                    </a:cubicBezTo>
                    <a:cubicBezTo>
                      <a:pt x="1207735" y="394985"/>
                      <a:pt x="1202375" y="394751"/>
                      <a:pt x="1198145" y="395694"/>
                    </a:cubicBezTo>
                    <a:close/>
                    <a:moveTo>
                      <a:pt x="2448898" y="388846"/>
                    </a:moveTo>
                    <a:cubicBezTo>
                      <a:pt x="2449141" y="389319"/>
                      <a:pt x="2450821" y="390475"/>
                      <a:pt x="2453581" y="392128"/>
                    </a:cubicBezTo>
                    <a:lnTo>
                      <a:pt x="2460447" y="395981"/>
                    </a:lnTo>
                    <a:lnTo>
                      <a:pt x="2465418" y="399053"/>
                    </a:lnTo>
                    <a:lnTo>
                      <a:pt x="2485609" y="409099"/>
                    </a:lnTo>
                    <a:lnTo>
                      <a:pt x="2497905" y="415410"/>
                    </a:lnTo>
                    <a:cubicBezTo>
                      <a:pt x="2521975" y="427267"/>
                      <a:pt x="2546153" y="438172"/>
                      <a:pt x="2547558" y="436250"/>
                    </a:cubicBezTo>
                    <a:cubicBezTo>
                      <a:pt x="2547099" y="437685"/>
                      <a:pt x="2523165" y="427253"/>
                      <a:pt x="2498980" y="415754"/>
                    </a:cubicBezTo>
                    <a:lnTo>
                      <a:pt x="2485609" y="409099"/>
                    </a:lnTo>
                    <a:lnTo>
                      <a:pt x="2464741" y="398392"/>
                    </a:lnTo>
                    <a:lnTo>
                      <a:pt x="2460447" y="395981"/>
                    </a:lnTo>
                    <a:close/>
                    <a:moveTo>
                      <a:pt x="1041188" y="385530"/>
                    </a:moveTo>
                    <a:cubicBezTo>
                      <a:pt x="1040284" y="389588"/>
                      <a:pt x="1040739" y="392797"/>
                      <a:pt x="1041962" y="395536"/>
                    </a:cubicBezTo>
                    <a:lnTo>
                      <a:pt x="1042463" y="396204"/>
                    </a:lnTo>
                    <a:lnTo>
                      <a:pt x="1042510" y="396601"/>
                    </a:lnTo>
                    <a:cubicBezTo>
                      <a:pt x="1043855" y="399576"/>
                      <a:pt x="1045907" y="401963"/>
                      <a:pt x="1048076" y="404139"/>
                    </a:cubicBezTo>
                    <a:lnTo>
                      <a:pt x="1054259" y="410337"/>
                    </a:lnTo>
                    <a:lnTo>
                      <a:pt x="1057761" y="417716"/>
                    </a:lnTo>
                    <a:cubicBezTo>
                      <a:pt x="1057874" y="427239"/>
                      <a:pt x="1062805" y="441466"/>
                      <a:pt x="1049496" y="443529"/>
                    </a:cubicBezTo>
                    <a:cubicBezTo>
                      <a:pt x="1020927" y="443868"/>
                      <a:pt x="1029758" y="465669"/>
                      <a:pt x="1026140" y="481902"/>
                    </a:cubicBezTo>
                    <a:cubicBezTo>
                      <a:pt x="1029758" y="465669"/>
                      <a:pt x="1021901" y="445761"/>
                      <a:pt x="1049496" y="443529"/>
                    </a:cubicBezTo>
                    <a:cubicBezTo>
                      <a:pt x="1063780" y="443360"/>
                      <a:pt x="1060742" y="428157"/>
                      <a:pt x="1057761" y="417716"/>
                    </a:cubicBezTo>
                    <a:cubicBezTo>
                      <a:pt x="1057489" y="414862"/>
                      <a:pt x="1056152" y="412557"/>
                      <a:pt x="1054341" y="410420"/>
                    </a:cubicBezTo>
                    <a:lnTo>
                      <a:pt x="1054259" y="410337"/>
                    </a:lnTo>
                    <a:lnTo>
                      <a:pt x="1053793" y="409355"/>
                    </a:lnTo>
                    <a:cubicBezTo>
                      <a:pt x="1051860" y="406982"/>
                      <a:pt x="1049513" y="404896"/>
                      <a:pt x="1047345" y="402720"/>
                    </a:cubicBezTo>
                    <a:lnTo>
                      <a:pt x="1042463" y="396204"/>
                    </a:lnTo>
                    <a:close/>
                    <a:moveTo>
                      <a:pt x="1746739" y="369549"/>
                    </a:moveTo>
                    <a:lnTo>
                      <a:pt x="1761551" y="386676"/>
                    </a:lnTo>
                    <a:lnTo>
                      <a:pt x="1761811" y="387230"/>
                    </a:lnTo>
                    <a:lnTo>
                      <a:pt x="1787739" y="453827"/>
                    </a:lnTo>
                    <a:lnTo>
                      <a:pt x="1814350" y="424065"/>
                    </a:lnTo>
                    <a:lnTo>
                      <a:pt x="1830453" y="419034"/>
                    </a:lnTo>
                    <a:cubicBezTo>
                      <a:pt x="1836489" y="418546"/>
                      <a:pt x="1843047" y="419361"/>
                      <a:pt x="1850217" y="421657"/>
                    </a:cubicBezTo>
                    <a:cubicBezTo>
                      <a:pt x="1861690" y="425331"/>
                      <a:pt x="1873162" y="429004"/>
                      <a:pt x="1879011" y="440364"/>
                    </a:cubicBezTo>
                    <a:cubicBezTo>
                      <a:pt x="1872188" y="427112"/>
                      <a:pt x="1861690" y="425331"/>
                      <a:pt x="1850217" y="421657"/>
                    </a:cubicBezTo>
                    <a:cubicBezTo>
                      <a:pt x="1835876" y="417065"/>
                      <a:pt x="1824461" y="418152"/>
                      <a:pt x="1814528" y="423866"/>
                    </a:cubicBezTo>
                    <a:lnTo>
                      <a:pt x="1814350" y="424065"/>
                    </a:lnTo>
                    <a:lnTo>
                      <a:pt x="1813819" y="424232"/>
                    </a:lnTo>
                    <a:cubicBezTo>
                      <a:pt x="1803648" y="430067"/>
                      <a:pt x="1795200" y="440405"/>
                      <a:pt x="1787739" y="453827"/>
                    </a:cubicBezTo>
                    <a:cubicBezTo>
                      <a:pt x="1780399" y="437247"/>
                      <a:pt x="1776157" y="420868"/>
                      <a:pt x="1770746" y="406289"/>
                    </a:cubicBezTo>
                    <a:lnTo>
                      <a:pt x="1761811" y="387230"/>
                    </a:lnTo>
                    <a:lnTo>
                      <a:pt x="1761631" y="386768"/>
                    </a:lnTo>
                    <a:lnTo>
                      <a:pt x="1761551" y="386676"/>
                    </a:lnTo>
                    <a:lnTo>
                      <a:pt x="1761220" y="385970"/>
                    </a:lnTo>
                    <a:cubicBezTo>
                      <a:pt x="1757396" y="379779"/>
                      <a:pt x="1752747" y="374239"/>
                      <a:pt x="1746739" y="369549"/>
                    </a:cubicBezTo>
                    <a:close/>
                    <a:moveTo>
                      <a:pt x="1465703" y="363356"/>
                    </a:moveTo>
                    <a:cubicBezTo>
                      <a:pt x="1468684" y="373796"/>
                      <a:pt x="1465929" y="382401"/>
                      <a:pt x="1461224" y="387219"/>
                    </a:cubicBezTo>
                    <a:cubicBezTo>
                      <a:pt x="1467822" y="381426"/>
                      <a:pt x="1469659" y="375690"/>
                      <a:pt x="1465703" y="363356"/>
                    </a:cubicBezTo>
                    <a:close/>
                    <a:moveTo>
                      <a:pt x="1138890" y="351990"/>
                    </a:moveTo>
                    <a:cubicBezTo>
                      <a:pt x="1138028" y="359620"/>
                      <a:pt x="1140034" y="368167"/>
                      <a:pt x="1130511" y="368281"/>
                    </a:cubicBezTo>
                    <a:cubicBezTo>
                      <a:pt x="1141927" y="367193"/>
                      <a:pt x="1140896" y="360538"/>
                      <a:pt x="1138890" y="351990"/>
                    </a:cubicBezTo>
                    <a:close/>
                    <a:moveTo>
                      <a:pt x="1219834" y="351030"/>
                    </a:moveTo>
                    <a:cubicBezTo>
                      <a:pt x="1209506" y="363535"/>
                      <a:pt x="1222872" y="366234"/>
                      <a:pt x="1226771" y="373806"/>
                    </a:cubicBezTo>
                    <a:cubicBezTo>
                      <a:pt x="1224765" y="365259"/>
                      <a:pt x="1209506" y="363535"/>
                      <a:pt x="1219834" y="351030"/>
                    </a:cubicBezTo>
                    <a:close/>
                    <a:moveTo>
                      <a:pt x="734208" y="349881"/>
                    </a:moveTo>
                    <a:cubicBezTo>
                      <a:pt x="732895" y="349659"/>
                      <a:pt x="731705" y="349673"/>
                      <a:pt x="731246" y="351107"/>
                    </a:cubicBezTo>
                    <a:cubicBezTo>
                      <a:pt x="733139" y="350132"/>
                      <a:pt x="736007" y="351050"/>
                      <a:pt x="737900" y="350076"/>
                    </a:cubicBezTo>
                    <a:cubicBezTo>
                      <a:pt x="736954" y="350563"/>
                      <a:pt x="735520" y="350104"/>
                      <a:pt x="734208" y="349881"/>
                    </a:cubicBezTo>
                    <a:close/>
                    <a:moveTo>
                      <a:pt x="96891" y="347197"/>
                    </a:moveTo>
                    <a:cubicBezTo>
                      <a:pt x="76177" y="367443"/>
                      <a:pt x="71811" y="400829"/>
                      <a:pt x="81673" y="429284"/>
                    </a:cubicBezTo>
                    <a:cubicBezTo>
                      <a:pt x="71811" y="400829"/>
                      <a:pt x="79045" y="368361"/>
                      <a:pt x="96891" y="347197"/>
                    </a:cubicBezTo>
                    <a:close/>
                    <a:moveTo>
                      <a:pt x="669291" y="347079"/>
                    </a:moveTo>
                    <a:cubicBezTo>
                      <a:pt x="645653" y="361645"/>
                      <a:pt x="639973" y="364570"/>
                      <a:pt x="645878" y="380691"/>
                    </a:cubicBezTo>
                    <a:cubicBezTo>
                      <a:pt x="639973" y="364570"/>
                      <a:pt x="647546" y="360671"/>
                      <a:pt x="669291" y="347079"/>
                    </a:cubicBezTo>
                    <a:close/>
                    <a:moveTo>
                      <a:pt x="287290" y="340178"/>
                    </a:moveTo>
                    <a:cubicBezTo>
                      <a:pt x="284535" y="348783"/>
                      <a:pt x="278855" y="351707"/>
                      <a:pt x="271226" y="350844"/>
                    </a:cubicBezTo>
                    <a:cubicBezTo>
                      <a:pt x="275528" y="352222"/>
                      <a:pt x="278855" y="351707"/>
                      <a:pt x="281451" y="349771"/>
                    </a:cubicBezTo>
                    <a:cubicBezTo>
                      <a:pt x="284048" y="347835"/>
                      <a:pt x="285913" y="344480"/>
                      <a:pt x="287290" y="340178"/>
                    </a:cubicBezTo>
                    <a:close/>
                    <a:moveTo>
                      <a:pt x="2489754" y="330384"/>
                    </a:moveTo>
                    <a:cubicBezTo>
                      <a:pt x="2477464" y="328029"/>
                      <a:pt x="2464857" y="329131"/>
                      <a:pt x="2452982" y="331653"/>
                    </a:cubicBezTo>
                    <a:lnTo>
                      <a:pt x="2490391" y="330739"/>
                    </a:lnTo>
                    <a:lnTo>
                      <a:pt x="2524629" y="349852"/>
                    </a:lnTo>
                    <a:cubicBezTo>
                      <a:pt x="2534264" y="359262"/>
                      <a:pt x="2533459" y="371654"/>
                      <a:pt x="2524105" y="386050"/>
                    </a:cubicBezTo>
                    <a:cubicBezTo>
                      <a:pt x="2533459" y="371654"/>
                      <a:pt x="2535239" y="361156"/>
                      <a:pt x="2524629" y="349852"/>
                    </a:cubicBezTo>
                    <a:cubicBezTo>
                      <a:pt x="2514018" y="338549"/>
                      <a:pt x="2502762" y="332968"/>
                      <a:pt x="2490830" y="330728"/>
                    </a:cubicBezTo>
                    <a:lnTo>
                      <a:pt x="2490391" y="330739"/>
                    </a:lnTo>
                    <a:close/>
                    <a:moveTo>
                      <a:pt x="2433824" y="322356"/>
                    </a:moveTo>
                    <a:cubicBezTo>
                      <a:pt x="2433880" y="327117"/>
                      <a:pt x="2423438" y="330098"/>
                      <a:pt x="2429288" y="341458"/>
                    </a:cubicBezTo>
                    <a:cubicBezTo>
                      <a:pt x="2425332" y="329123"/>
                      <a:pt x="2433880" y="327117"/>
                      <a:pt x="2433824" y="322356"/>
                    </a:cubicBezTo>
                    <a:close/>
                    <a:moveTo>
                      <a:pt x="2728975" y="314096"/>
                    </a:moveTo>
                    <a:cubicBezTo>
                      <a:pt x="2697184" y="363998"/>
                      <a:pt x="2694429" y="372602"/>
                      <a:pt x="2712315" y="435250"/>
                    </a:cubicBezTo>
                    <a:cubicBezTo>
                      <a:pt x="2696322" y="371628"/>
                      <a:pt x="2697184" y="363998"/>
                      <a:pt x="2728975" y="314096"/>
                    </a:cubicBezTo>
                    <a:close/>
                    <a:moveTo>
                      <a:pt x="653473" y="308218"/>
                    </a:moveTo>
                    <a:cubicBezTo>
                      <a:pt x="650970" y="308009"/>
                      <a:pt x="648359" y="308755"/>
                      <a:pt x="646007" y="311163"/>
                    </a:cubicBezTo>
                    <a:cubicBezTo>
                      <a:pt x="651686" y="308239"/>
                      <a:pt x="656449" y="308183"/>
                      <a:pt x="660292" y="310994"/>
                    </a:cubicBezTo>
                    <a:cubicBezTo>
                      <a:pt x="658370" y="309588"/>
                      <a:pt x="655975" y="308426"/>
                      <a:pt x="653473" y="308218"/>
                    </a:cubicBezTo>
                    <a:close/>
                    <a:moveTo>
                      <a:pt x="602123" y="305017"/>
                    </a:moveTo>
                    <a:cubicBezTo>
                      <a:pt x="565120" y="316884"/>
                      <a:pt x="565120" y="316884"/>
                      <a:pt x="574119" y="352969"/>
                    </a:cubicBezTo>
                    <a:cubicBezTo>
                      <a:pt x="566095" y="318777"/>
                      <a:pt x="566095" y="318777"/>
                      <a:pt x="602123" y="305017"/>
                    </a:cubicBezTo>
                    <a:close/>
                    <a:moveTo>
                      <a:pt x="1047746" y="295926"/>
                    </a:moveTo>
                    <a:cubicBezTo>
                      <a:pt x="1067879" y="307116"/>
                      <a:pt x="1089737" y="303047"/>
                      <a:pt x="1109870" y="314237"/>
                    </a:cubicBezTo>
                    <a:cubicBezTo>
                      <a:pt x="1089737" y="303047"/>
                      <a:pt x="1065012" y="306197"/>
                      <a:pt x="1047746" y="295926"/>
                    </a:cubicBezTo>
                    <a:close/>
                    <a:moveTo>
                      <a:pt x="1147735" y="294740"/>
                    </a:moveTo>
                    <a:cubicBezTo>
                      <a:pt x="1152609" y="304207"/>
                      <a:pt x="1149855" y="312812"/>
                      <a:pt x="1140388" y="317686"/>
                    </a:cubicBezTo>
                    <a:cubicBezTo>
                      <a:pt x="1151748" y="311837"/>
                      <a:pt x="1152609" y="304207"/>
                      <a:pt x="1147735" y="294740"/>
                    </a:cubicBezTo>
                    <a:close/>
                    <a:moveTo>
                      <a:pt x="1032374" y="284679"/>
                    </a:moveTo>
                    <a:cubicBezTo>
                      <a:pt x="1033518" y="300856"/>
                      <a:pt x="1048891" y="312103"/>
                      <a:pt x="1041486" y="330286"/>
                    </a:cubicBezTo>
                    <a:cubicBezTo>
                      <a:pt x="1039621" y="333642"/>
                      <a:pt x="1040610" y="336725"/>
                      <a:pt x="1042904" y="339437"/>
                    </a:cubicBezTo>
                    <a:lnTo>
                      <a:pt x="1043178" y="339641"/>
                    </a:lnTo>
                    <a:lnTo>
                      <a:pt x="1043270" y="340146"/>
                    </a:lnTo>
                    <a:cubicBezTo>
                      <a:pt x="1045442" y="342621"/>
                      <a:pt x="1048797" y="344487"/>
                      <a:pt x="1052154" y="346351"/>
                    </a:cubicBezTo>
                    <a:lnTo>
                      <a:pt x="1043178" y="339641"/>
                    </a:lnTo>
                    <a:lnTo>
                      <a:pt x="1041486" y="330286"/>
                    </a:lnTo>
                    <a:cubicBezTo>
                      <a:pt x="1049865" y="313996"/>
                      <a:pt x="1034493" y="302750"/>
                      <a:pt x="1032374" y="284679"/>
                    </a:cubicBezTo>
                    <a:close/>
                    <a:moveTo>
                      <a:pt x="1537139" y="283458"/>
                    </a:moveTo>
                    <a:cubicBezTo>
                      <a:pt x="1530655" y="298773"/>
                      <a:pt x="1526062" y="313114"/>
                      <a:pt x="1543328" y="323386"/>
                    </a:cubicBezTo>
                    <a:lnTo>
                      <a:pt x="1563627" y="341174"/>
                    </a:lnTo>
                    <a:lnTo>
                      <a:pt x="1573775" y="354833"/>
                    </a:lnTo>
                    <a:lnTo>
                      <a:pt x="1574569" y="356070"/>
                    </a:lnTo>
                    <a:lnTo>
                      <a:pt x="1578196" y="372498"/>
                    </a:lnTo>
                    <a:cubicBezTo>
                      <a:pt x="1578125" y="366547"/>
                      <a:pt x="1576932" y="361322"/>
                      <a:pt x="1574927" y="356629"/>
                    </a:cubicBezTo>
                    <a:lnTo>
                      <a:pt x="1574569" y="356070"/>
                    </a:lnTo>
                    <a:lnTo>
                      <a:pt x="1574516" y="355830"/>
                    </a:lnTo>
                    <a:lnTo>
                      <a:pt x="1573775" y="354833"/>
                    </a:lnTo>
                    <a:lnTo>
                      <a:pt x="1566786" y="343942"/>
                    </a:lnTo>
                    <a:lnTo>
                      <a:pt x="1563627" y="341174"/>
                    </a:lnTo>
                    <a:lnTo>
                      <a:pt x="1561212" y="337923"/>
                    </a:lnTo>
                    <a:cubicBezTo>
                      <a:pt x="1555717" y="332838"/>
                      <a:pt x="1549457" y="328314"/>
                      <a:pt x="1543328" y="323386"/>
                    </a:cubicBezTo>
                    <a:cubicBezTo>
                      <a:pt x="1527955" y="312140"/>
                      <a:pt x="1529680" y="296880"/>
                      <a:pt x="1537139" y="283458"/>
                    </a:cubicBezTo>
                    <a:close/>
                    <a:moveTo>
                      <a:pt x="356141" y="283169"/>
                    </a:moveTo>
                    <a:cubicBezTo>
                      <a:pt x="346731" y="292805"/>
                      <a:pt x="343920" y="296648"/>
                      <a:pt x="345870" y="300434"/>
                    </a:cubicBezTo>
                    <a:cubicBezTo>
                      <a:pt x="344895" y="298541"/>
                      <a:pt x="346731" y="292805"/>
                      <a:pt x="356141" y="283169"/>
                    </a:cubicBezTo>
                    <a:close/>
                    <a:moveTo>
                      <a:pt x="1769474" y="278800"/>
                    </a:moveTo>
                    <a:cubicBezTo>
                      <a:pt x="1757083" y="277994"/>
                      <a:pt x="1752378" y="282811"/>
                      <a:pt x="1745780" y="288605"/>
                    </a:cubicBezTo>
                    <a:cubicBezTo>
                      <a:pt x="1738207" y="292504"/>
                      <a:pt x="1731496" y="288774"/>
                      <a:pt x="1729490" y="280226"/>
                    </a:cubicBezTo>
                    <a:cubicBezTo>
                      <a:pt x="1729602" y="289749"/>
                      <a:pt x="1736314" y="293479"/>
                      <a:pt x="1745780" y="288605"/>
                    </a:cubicBezTo>
                    <a:cubicBezTo>
                      <a:pt x="1753353" y="284706"/>
                      <a:pt x="1758976" y="277019"/>
                      <a:pt x="1769474" y="278800"/>
                    </a:cubicBezTo>
                    <a:close/>
                    <a:moveTo>
                      <a:pt x="1168170" y="271045"/>
                    </a:moveTo>
                    <a:cubicBezTo>
                      <a:pt x="1162698" y="271467"/>
                      <a:pt x="1155570" y="272742"/>
                      <a:pt x="1146535" y="273801"/>
                    </a:cubicBezTo>
                    <a:cubicBezTo>
                      <a:pt x="1166499" y="270708"/>
                      <a:pt x="1176022" y="270595"/>
                      <a:pt x="1179865" y="273406"/>
                    </a:cubicBezTo>
                    <a:cubicBezTo>
                      <a:pt x="1177456" y="271054"/>
                      <a:pt x="1173641" y="270623"/>
                      <a:pt x="1168170" y="271045"/>
                    </a:cubicBezTo>
                    <a:close/>
                    <a:moveTo>
                      <a:pt x="1225529" y="269055"/>
                    </a:moveTo>
                    <a:cubicBezTo>
                      <a:pt x="1230516" y="288044"/>
                      <a:pt x="1223974" y="298599"/>
                      <a:pt x="1214565" y="308234"/>
                    </a:cubicBezTo>
                    <a:cubicBezTo>
                      <a:pt x="1224949" y="300492"/>
                      <a:pt x="1230516" y="288044"/>
                      <a:pt x="1225529" y="269055"/>
                    </a:cubicBezTo>
                    <a:close/>
                    <a:moveTo>
                      <a:pt x="1021651" y="263852"/>
                    </a:moveTo>
                    <a:cubicBezTo>
                      <a:pt x="1000712" y="265053"/>
                      <a:pt x="994170" y="275607"/>
                      <a:pt x="1007705" y="292590"/>
                    </a:cubicBezTo>
                    <a:cubicBezTo>
                      <a:pt x="1019290" y="305786"/>
                      <a:pt x="1013667" y="313473"/>
                      <a:pt x="1002307" y="319322"/>
                    </a:cubicBezTo>
                    <a:cubicBezTo>
                      <a:pt x="1015560" y="312498"/>
                      <a:pt x="1019290" y="305786"/>
                      <a:pt x="1007705" y="292590"/>
                    </a:cubicBezTo>
                    <a:cubicBezTo>
                      <a:pt x="995145" y="277500"/>
                      <a:pt x="1000712" y="265053"/>
                      <a:pt x="1021651" y="263852"/>
                    </a:cubicBezTo>
                    <a:close/>
                    <a:moveTo>
                      <a:pt x="477706" y="254108"/>
                    </a:moveTo>
                    <a:cubicBezTo>
                      <a:pt x="499619" y="254801"/>
                      <a:pt x="512123" y="265130"/>
                      <a:pt x="517111" y="284119"/>
                    </a:cubicBezTo>
                    <a:cubicBezTo>
                      <a:pt x="513041" y="262261"/>
                      <a:pt x="498645" y="252908"/>
                      <a:pt x="477706" y="254108"/>
                    </a:cubicBezTo>
                    <a:close/>
                    <a:moveTo>
                      <a:pt x="713827" y="247500"/>
                    </a:moveTo>
                    <a:cubicBezTo>
                      <a:pt x="711071" y="256104"/>
                      <a:pt x="695868" y="259142"/>
                      <a:pt x="689270" y="264934"/>
                    </a:cubicBezTo>
                    <a:cubicBezTo>
                      <a:pt x="693516" y="261550"/>
                      <a:pt x="699209" y="259817"/>
                      <a:pt x="704065" y="257616"/>
                    </a:cubicBezTo>
                    <a:cubicBezTo>
                      <a:pt x="708920" y="255416"/>
                      <a:pt x="712936" y="252749"/>
                      <a:pt x="713827" y="247500"/>
                    </a:cubicBezTo>
                    <a:close/>
                    <a:moveTo>
                      <a:pt x="1951131" y="247240"/>
                    </a:moveTo>
                    <a:cubicBezTo>
                      <a:pt x="1938152" y="247037"/>
                      <a:pt x="1926778" y="251696"/>
                      <a:pt x="1923563" y="261734"/>
                    </a:cubicBezTo>
                    <a:cubicBezTo>
                      <a:pt x="1930967" y="243551"/>
                      <a:pt x="1970033" y="244993"/>
                      <a:pt x="1988329" y="261920"/>
                    </a:cubicBezTo>
                    <a:cubicBezTo>
                      <a:pt x="1978694" y="252509"/>
                      <a:pt x="1964110" y="247444"/>
                      <a:pt x="1951131" y="247240"/>
                    </a:cubicBezTo>
                    <a:close/>
                    <a:moveTo>
                      <a:pt x="1577648" y="245834"/>
                    </a:moveTo>
                    <a:lnTo>
                      <a:pt x="1573634" y="253195"/>
                    </a:lnTo>
                    <a:lnTo>
                      <a:pt x="1565370" y="254551"/>
                    </a:lnTo>
                    <a:cubicBezTo>
                      <a:pt x="1568238" y="255469"/>
                      <a:pt x="1571091" y="255197"/>
                      <a:pt x="1573337" y="253742"/>
                    </a:cubicBezTo>
                    <a:lnTo>
                      <a:pt x="1573634" y="253195"/>
                    </a:lnTo>
                    <a:lnTo>
                      <a:pt x="1574756" y="253011"/>
                    </a:lnTo>
                    <a:cubicBezTo>
                      <a:pt x="1577001" y="251556"/>
                      <a:pt x="1578163" y="249161"/>
                      <a:pt x="1577648" y="245834"/>
                    </a:cubicBezTo>
                    <a:close/>
                    <a:moveTo>
                      <a:pt x="1843368" y="245542"/>
                    </a:moveTo>
                    <a:lnTo>
                      <a:pt x="1850601" y="254718"/>
                    </a:lnTo>
                    <a:lnTo>
                      <a:pt x="1854801" y="266002"/>
                    </a:lnTo>
                    <a:lnTo>
                      <a:pt x="1855038" y="266363"/>
                    </a:lnTo>
                    <a:lnTo>
                      <a:pt x="1855167" y="266712"/>
                    </a:lnTo>
                    <a:cubicBezTo>
                      <a:pt x="1858235" y="274414"/>
                      <a:pt x="1862837" y="281026"/>
                      <a:pt x="1876175" y="281345"/>
                    </a:cubicBezTo>
                    <a:cubicBezTo>
                      <a:pt x="1869506" y="281185"/>
                      <a:pt x="1864960" y="279334"/>
                      <a:pt x="1861683" y="276531"/>
                    </a:cubicBezTo>
                    <a:lnTo>
                      <a:pt x="1855038" y="266363"/>
                    </a:lnTo>
                    <a:lnTo>
                      <a:pt x="1850817" y="254992"/>
                    </a:lnTo>
                    <a:lnTo>
                      <a:pt x="1850601" y="254718"/>
                    </a:lnTo>
                    <a:lnTo>
                      <a:pt x="1850406" y="254194"/>
                    </a:lnTo>
                    <a:cubicBezTo>
                      <a:pt x="1848784" y="250537"/>
                      <a:pt x="1846723" y="247406"/>
                      <a:pt x="1843368" y="245542"/>
                    </a:cubicBezTo>
                    <a:close/>
                    <a:moveTo>
                      <a:pt x="853744" y="240127"/>
                    </a:moveTo>
                    <a:cubicBezTo>
                      <a:pt x="863380" y="249537"/>
                      <a:pt x="882313" y="239788"/>
                      <a:pt x="891087" y="256828"/>
                    </a:cubicBezTo>
                    <a:cubicBezTo>
                      <a:pt x="893064" y="262995"/>
                      <a:pt x="896650" y="264143"/>
                      <a:pt x="900565" y="263025"/>
                    </a:cubicBezTo>
                    <a:lnTo>
                      <a:pt x="901199" y="262616"/>
                    </a:lnTo>
                    <a:lnTo>
                      <a:pt x="901275" y="262660"/>
                    </a:lnTo>
                    <a:cubicBezTo>
                      <a:pt x="904954" y="261664"/>
                      <a:pt x="908726" y="258523"/>
                      <a:pt x="912025" y="255628"/>
                    </a:cubicBezTo>
                    <a:lnTo>
                      <a:pt x="901199" y="262616"/>
                    </a:lnTo>
                    <a:lnTo>
                      <a:pt x="891087" y="256828"/>
                    </a:lnTo>
                    <a:cubicBezTo>
                      <a:pt x="882313" y="239788"/>
                      <a:pt x="865273" y="248563"/>
                      <a:pt x="853744" y="240127"/>
                    </a:cubicBezTo>
                    <a:close/>
                    <a:moveTo>
                      <a:pt x="361541" y="236526"/>
                    </a:moveTo>
                    <a:cubicBezTo>
                      <a:pt x="335354" y="241926"/>
                      <a:pt x="314698" y="261993"/>
                      <a:pt x="291205" y="268701"/>
                    </a:cubicBezTo>
                    <a:cubicBezTo>
                      <a:pt x="282657" y="270706"/>
                      <a:pt x="276059" y="276500"/>
                      <a:pt x="279958" y="284072"/>
                    </a:cubicBezTo>
                    <a:cubicBezTo>
                      <a:pt x="278928" y="277418"/>
                      <a:pt x="282657" y="270706"/>
                      <a:pt x="291205" y="268701"/>
                    </a:cubicBezTo>
                    <a:cubicBezTo>
                      <a:pt x="325398" y="260675"/>
                      <a:pt x="349784" y="228957"/>
                      <a:pt x="389882" y="237053"/>
                    </a:cubicBezTo>
                    <a:cubicBezTo>
                      <a:pt x="379614" y="234556"/>
                      <a:pt x="370270" y="234726"/>
                      <a:pt x="361541" y="236526"/>
                    </a:cubicBezTo>
                    <a:close/>
                    <a:moveTo>
                      <a:pt x="2545132" y="231509"/>
                    </a:moveTo>
                    <a:cubicBezTo>
                      <a:pt x="2550869" y="233347"/>
                      <a:pt x="2556604" y="235183"/>
                      <a:pt x="2559529" y="240863"/>
                    </a:cubicBezTo>
                    <a:cubicBezTo>
                      <a:pt x="2560561" y="247518"/>
                      <a:pt x="2560673" y="257040"/>
                      <a:pt x="2552125" y="259047"/>
                    </a:cubicBezTo>
                    <a:cubicBezTo>
                      <a:pt x="2560673" y="257040"/>
                      <a:pt x="2563429" y="248436"/>
                      <a:pt x="2559529" y="240863"/>
                    </a:cubicBezTo>
                    <a:cubicBezTo>
                      <a:pt x="2558498" y="234209"/>
                      <a:pt x="2550869" y="233347"/>
                      <a:pt x="2545132" y="231509"/>
                    </a:cubicBezTo>
                    <a:close/>
                    <a:moveTo>
                      <a:pt x="2510828" y="230012"/>
                    </a:moveTo>
                    <a:cubicBezTo>
                      <a:pt x="2516620" y="236610"/>
                      <a:pt x="2521381" y="236553"/>
                      <a:pt x="2525168" y="234604"/>
                    </a:cubicBezTo>
                    <a:cubicBezTo>
                      <a:pt x="2520406" y="234660"/>
                      <a:pt x="2515645" y="234716"/>
                      <a:pt x="2510828" y="230012"/>
                    </a:cubicBezTo>
                    <a:close/>
                    <a:moveTo>
                      <a:pt x="62093" y="223795"/>
                    </a:moveTo>
                    <a:lnTo>
                      <a:pt x="77933" y="236652"/>
                    </a:lnTo>
                    <a:lnTo>
                      <a:pt x="78059" y="236964"/>
                    </a:lnTo>
                    <a:lnTo>
                      <a:pt x="84267" y="257540"/>
                    </a:lnTo>
                    <a:lnTo>
                      <a:pt x="83823" y="289254"/>
                    </a:lnTo>
                    <a:cubicBezTo>
                      <a:pt x="82098" y="304513"/>
                      <a:pt x="79399" y="317879"/>
                      <a:pt x="89092" y="332051"/>
                    </a:cubicBezTo>
                    <a:cubicBezTo>
                      <a:pt x="79399" y="317879"/>
                      <a:pt x="83992" y="303538"/>
                      <a:pt x="83823" y="289254"/>
                    </a:cubicBezTo>
                    <a:cubicBezTo>
                      <a:pt x="84792" y="280671"/>
                      <a:pt x="86020" y="271281"/>
                      <a:pt x="85661" y="262161"/>
                    </a:cubicBezTo>
                    <a:lnTo>
                      <a:pt x="84267" y="257540"/>
                    </a:lnTo>
                    <a:lnTo>
                      <a:pt x="84338" y="252460"/>
                    </a:lnTo>
                    <a:lnTo>
                      <a:pt x="78059" y="236964"/>
                    </a:lnTo>
                    <a:lnTo>
                      <a:pt x="77976" y="236687"/>
                    </a:lnTo>
                    <a:lnTo>
                      <a:pt x="77933" y="236652"/>
                    </a:lnTo>
                    <a:lnTo>
                      <a:pt x="77839" y="236421"/>
                    </a:lnTo>
                    <a:cubicBezTo>
                      <a:pt x="74328" y="231567"/>
                      <a:pt x="69278" y="227281"/>
                      <a:pt x="62093" y="223795"/>
                    </a:cubicBezTo>
                    <a:close/>
                    <a:moveTo>
                      <a:pt x="1335283" y="207752"/>
                    </a:moveTo>
                    <a:cubicBezTo>
                      <a:pt x="1334420" y="215382"/>
                      <a:pt x="1332640" y="225880"/>
                      <a:pt x="1329829" y="229723"/>
                    </a:cubicBezTo>
                    <a:cubicBezTo>
                      <a:pt x="1335508" y="226798"/>
                      <a:pt x="1335395" y="217276"/>
                      <a:pt x="1335283" y="207752"/>
                    </a:cubicBezTo>
                    <a:close/>
                    <a:moveTo>
                      <a:pt x="231385" y="203693"/>
                    </a:moveTo>
                    <a:cubicBezTo>
                      <a:pt x="222838" y="205698"/>
                      <a:pt x="223868" y="212354"/>
                      <a:pt x="222031" y="218090"/>
                    </a:cubicBezTo>
                    <a:cubicBezTo>
                      <a:pt x="215829" y="257212"/>
                      <a:pt x="201939" y="290711"/>
                      <a:pt x="172735" y="317725"/>
                    </a:cubicBezTo>
                    <a:cubicBezTo>
                      <a:pt x="201939" y="290711"/>
                      <a:pt x="217722" y="256237"/>
                      <a:pt x="222031" y="218090"/>
                    </a:cubicBezTo>
                    <a:cubicBezTo>
                      <a:pt x="223868" y="212354"/>
                      <a:pt x="224731" y="204724"/>
                      <a:pt x="231385" y="203693"/>
                    </a:cubicBezTo>
                    <a:close/>
                    <a:moveTo>
                      <a:pt x="1098018" y="198183"/>
                    </a:moveTo>
                    <a:cubicBezTo>
                      <a:pt x="1092338" y="201108"/>
                      <a:pt x="1088336" y="204965"/>
                      <a:pt x="1085775" y="209876"/>
                    </a:cubicBezTo>
                    <a:lnTo>
                      <a:pt x="1085593" y="210787"/>
                    </a:lnTo>
                    <a:lnTo>
                      <a:pt x="1085430" y="210951"/>
                    </a:lnTo>
                    <a:cubicBezTo>
                      <a:pt x="1082511" y="215748"/>
                      <a:pt x="1081148" y="221240"/>
                      <a:pt x="1082179" y="227896"/>
                    </a:cubicBezTo>
                    <a:lnTo>
                      <a:pt x="1085593" y="210787"/>
                    </a:lnTo>
                    <a:close/>
                    <a:moveTo>
                      <a:pt x="1460803" y="191026"/>
                    </a:moveTo>
                    <a:cubicBezTo>
                      <a:pt x="1464928" y="217645"/>
                      <a:pt x="1453682" y="233017"/>
                      <a:pt x="1425170" y="238117"/>
                    </a:cubicBezTo>
                    <a:cubicBezTo>
                      <a:pt x="1439913" y="236513"/>
                      <a:pt x="1450097" y="231869"/>
                      <a:pt x="1455956" y="224061"/>
                    </a:cubicBezTo>
                    <a:cubicBezTo>
                      <a:pt x="1461816" y="216253"/>
                      <a:pt x="1463352" y="205282"/>
                      <a:pt x="1460803" y="191026"/>
                    </a:cubicBezTo>
                    <a:close/>
                    <a:moveTo>
                      <a:pt x="2063142" y="185673"/>
                    </a:moveTo>
                    <a:cubicBezTo>
                      <a:pt x="2058604" y="184417"/>
                      <a:pt x="2054086" y="184947"/>
                      <a:pt x="2051274" y="188790"/>
                    </a:cubicBezTo>
                    <a:cubicBezTo>
                      <a:pt x="2056898" y="181104"/>
                      <a:pt x="2067452" y="187646"/>
                      <a:pt x="2075138" y="193268"/>
                    </a:cubicBezTo>
                    <a:cubicBezTo>
                      <a:pt x="2084774" y="202679"/>
                      <a:pt x="2093378" y="205435"/>
                      <a:pt x="2102788" y="195798"/>
                    </a:cubicBezTo>
                    <a:cubicBezTo>
                      <a:pt x="2092403" y="203541"/>
                      <a:pt x="2083799" y="200786"/>
                      <a:pt x="2075138" y="193268"/>
                    </a:cubicBezTo>
                    <a:cubicBezTo>
                      <a:pt x="2072241" y="189970"/>
                      <a:pt x="2067681" y="186929"/>
                      <a:pt x="2063142" y="185673"/>
                    </a:cubicBezTo>
                    <a:close/>
                    <a:moveTo>
                      <a:pt x="1570259" y="184967"/>
                    </a:moveTo>
                    <a:lnTo>
                      <a:pt x="1574121" y="191422"/>
                    </a:lnTo>
                    <a:lnTo>
                      <a:pt x="1572618" y="196118"/>
                    </a:lnTo>
                    <a:lnTo>
                      <a:pt x="1570755" y="199933"/>
                    </a:lnTo>
                    <a:lnTo>
                      <a:pt x="1557232" y="210836"/>
                    </a:lnTo>
                    <a:cubicBezTo>
                      <a:pt x="1561147" y="209718"/>
                      <a:pt x="1565579" y="206987"/>
                      <a:pt x="1568982" y="203565"/>
                    </a:cubicBezTo>
                    <a:lnTo>
                      <a:pt x="1570755" y="199933"/>
                    </a:lnTo>
                    <a:lnTo>
                      <a:pt x="1571619" y="199237"/>
                    </a:lnTo>
                    <a:lnTo>
                      <a:pt x="1572618" y="196118"/>
                    </a:lnTo>
                    <a:lnTo>
                      <a:pt x="1574556" y="192148"/>
                    </a:lnTo>
                    <a:lnTo>
                      <a:pt x="1574121" y="191422"/>
                    </a:lnTo>
                    <a:lnTo>
                      <a:pt x="1574144" y="191349"/>
                    </a:lnTo>
                    <a:cubicBezTo>
                      <a:pt x="1574056" y="188850"/>
                      <a:pt x="1572898" y="186602"/>
                      <a:pt x="1570259" y="184967"/>
                    </a:cubicBezTo>
                    <a:close/>
                    <a:moveTo>
                      <a:pt x="375894" y="181979"/>
                    </a:moveTo>
                    <a:cubicBezTo>
                      <a:pt x="364479" y="183067"/>
                      <a:pt x="353063" y="184155"/>
                      <a:pt x="342565" y="182374"/>
                    </a:cubicBezTo>
                    <a:cubicBezTo>
                      <a:pt x="354038" y="186048"/>
                      <a:pt x="364479" y="183067"/>
                      <a:pt x="375894" y="181979"/>
                    </a:cubicBezTo>
                    <a:close/>
                    <a:moveTo>
                      <a:pt x="1243760" y="173702"/>
                    </a:moveTo>
                    <a:cubicBezTo>
                      <a:pt x="1236899" y="173679"/>
                      <a:pt x="1230123" y="174473"/>
                      <a:pt x="1223482" y="176695"/>
                    </a:cubicBezTo>
                    <a:cubicBezTo>
                      <a:pt x="1251019" y="169703"/>
                      <a:pt x="1278782" y="181755"/>
                      <a:pt x="1306376" y="179523"/>
                    </a:cubicBezTo>
                    <a:cubicBezTo>
                      <a:pt x="1317792" y="178435"/>
                      <a:pt x="1328403" y="189738"/>
                      <a:pt x="1335227" y="202991"/>
                    </a:cubicBezTo>
                    <a:cubicBezTo>
                      <a:pt x="1328403" y="189738"/>
                      <a:pt x="1319685" y="177460"/>
                      <a:pt x="1306376" y="179523"/>
                    </a:cubicBezTo>
                    <a:cubicBezTo>
                      <a:pt x="1285680" y="181197"/>
                      <a:pt x="1264341" y="173770"/>
                      <a:pt x="1243760" y="173702"/>
                    </a:cubicBezTo>
                    <a:close/>
                    <a:moveTo>
                      <a:pt x="2377693" y="166826"/>
                    </a:moveTo>
                    <a:lnTo>
                      <a:pt x="2385520" y="175163"/>
                    </a:lnTo>
                    <a:lnTo>
                      <a:pt x="2380787" y="186790"/>
                    </a:lnTo>
                    <a:cubicBezTo>
                      <a:pt x="2369483" y="197400"/>
                      <a:pt x="2375333" y="208760"/>
                      <a:pt x="2383074" y="219144"/>
                    </a:cubicBezTo>
                    <a:cubicBezTo>
                      <a:pt x="2377226" y="207785"/>
                      <a:pt x="2370458" y="199293"/>
                      <a:pt x="2380787" y="186790"/>
                    </a:cubicBezTo>
                    <a:cubicBezTo>
                      <a:pt x="2384085" y="183893"/>
                      <a:pt x="2385936" y="179347"/>
                      <a:pt x="2385650" y="175302"/>
                    </a:cubicBezTo>
                    <a:lnTo>
                      <a:pt x="2385520" y="175163"/>
                    </a:lnTo>
                    <a:lnTo>
                      <a:pt x="2386339" y="173151"/>
                    </a:lnTo>
                    <a:cubicBezTo>
                      <a:pt x="2386053" y="169107"/>
                      <a:pt x="2383401" y="166282"/>
                      <a:pt x="2377693" y="166826"/>
                    </a:cubicBezTo>
                    <a:close/>
                    <a:moveTo>
                      <a:pt x="1404133" y="150744"/>
                    </a:moveTo>
                    <a:cubicBezTo>
                      <a:pt x="1407114" y="161185"/>
                      <a:pt x="1407930" y="169748"/>
                      <a:pt x="1405261" y="175613"/>
                    </a:cubicBezTo>
                    <a:lnTo>
                      <a:pt x="1403808" y="177043"/>
                    </a:lnTo>
                    <a:lnTo>
                      <a:pt x="1385483" y="184299"/>
                    </a:lnTo>
                    <a:cubicBezTo>
                      <a:pt x="1381668" y="183869"/>
                      <a:pt x="1378828" y="185331"/>
                      <a:pt x="1376597" y="187976"/>
                    </a:cubicBezTo>
                    <a:lnTo>
                      <a:pt x="1376556" y="188059"/>
                    </a:lnTo>
                    <a:lnTo>
                      <a:pt x="1375888" y="188341"/>
                    </a:lnTo>
                    <a:cubicBezTo>
                      <a:pt x="1373420" y="191109"/>
                      <a:pt x="1371799" y="194938"/>
                      <a:pt x="1371368" y="198753"/>
                    </a:cubicBezTo>
                    <a:lnTo>
                      <a:pt x="1376556" y="188059"/>
                    </a:lnTo>
                    <a:lnTo>
                      <a:pt x="1385483" y="184299"/>
                    </a:lnTo>
                    <a:cubicBezTo>
                      <a:pt x="1390961" y="184472"/>
                      <a:pt x="1395239" y="183767"/>
                      <a:pt x="1398480" y="182285"/>
                    </a:cubicBezTo>
                    <a:lnTo>
                      <a:pt x="1403808" y="177043"/>
                    </a:lnTo>
                    <a:lnTo>
                      <a:pt x="1405627" y="176322"/>
                    </a:lnTo>
                    <a:cubicBezTo>
                      <a:pt x="1408417" y="170694"/>
                      <a:pt x="1407602" y="162132"/>
                      <a:pt x="1404133" y="150744"/>
                    </a:cubicBezTo>
                    <a:cubicBezTo>
                      <a:pt x="1419449" y="157229"/>
                      <a:pt x="1430921" y="160903"/>
                      <a:pt x="1436771" y="172263"/>
                    </a:cubicBezTo>
                    <a:cubicBezTo>
                      <a:pt x="1430921" y="160903"/>
                      <a:pt x="1421343" y="156255"/>
                      <a:pt x="1404133" y="150744"/>
                    </a:cubicBezTo>
                    <a:close/>
                    <a:moveTo>
                      <a:pt x="2275528" y="145177"/>
                    </a:moveTo>
                    <a:cubicBezTo>
                      <a:pt x="2271684" y="142366"/>
                      <a:pt x="2266979" y="147184"/>
                      <a:pt x="2261300" y="150108"/>
                    </a:cubicBezTo>
                    <a:cubicBezTo>
                      <a:pt x="2266979" y="147184"/>
                      <a:pt x="2272659" y="144260"/>
                      <a:pt x="2275528" y="145177"/>
                    </a:cubicBezTo>
                    <a:close/>
                    <a:moveTo>
                      <a:pt x="1511583" y="136137"/>
                    </a:moveTo>
                    <a:cubicBezTo>
                      <a:pt x="1493625" y="147778"/>
                      <a:pt x="1463163" y="149092"/>
                      <a:pt x="1462584" y="180529"/>
                    </a:cubicBezTo>
                    <a:cubicBezTo>
                      <a:pt x="1464139" y="150986"/>
                      <a:pt x="1494600" y="149671"/>
                      <a:pt x="1511583" y="136137"/>
                    </a:cubicBezTo>
                    <a:close/>
                    <a:moveTo>
                      <a:pt x="2469488" y="117164"/>
                    </a:moveTo>
                    <a:cubicBezTo>
                      <a:pt x="2473388" y="124737"/>
                      <a:pt x="2474419" y="131391"/>
                      <a:pt x="2470689" y="138103"/>
                    </a:cubicBezTo>
                    <a:cubicBezTo>
                      <a:pt x="2476313" y="130417"/>
                      <a:pt x="2472413" y="122844"/>
                      <a:pt x="2469488" y="117164"/>
                    </a:cubicBezTo>
                    <a:close/>
                    <a:moveTo>
                      <a:pt x="1614215" y="116824"/>
                    </a:moveTo>
                    <a:cubicBezTo>
                      <a:pt x="1616221" y="125372"/>
                      <a:pt x="1619203" y="135813"/>
                      <a:pt x="1608761" y="138795"/>
                    </a:cubicBezTo>
                    <a:cubicBezTo>
                      <a:pt x="1619203" y="135813"/>
                      <a:pt x="1619090" y="126291"/>
                      <a:pt x="1614215" y="116824"/>
                    </a:cubicBezTo>
                    <a:close/>
                    <a:moveTo>
                      <a:pt x="466546" y="116140"/>
                    </a:moveTo>
                    <a:cubicBezTo>
                      <a:pt x="471364" y="120846"/>
                      <a:pt x="467634" y="127556"/>
                      <a:pt x="467691" y="132318"/>
                    </a:cubicBezTo>
                    <a:cubicBezTo>
                      <a:pt x="460456" y="164786"/>
                      <a:pt x="432000" y="174648"/>
                      <a:pt x="407388" y="187321"/>
                    </a:cubicBezTo>
                    <a:cubicBezTo>
                      <a:pt x="413237" y="198680"/>
                      <a:pt x="423735" y="200461"/>
                      <a:pt x="434119" y="192718"/>
                    </a:cubicBezTo>
                    <a:cubicBezTo>
                      <a:pt x="447372" y="185894"/>
                      <a:pt x="460682" y="183832"/>
                      <a:pt x="472154" y="187505"/>
                    </a:cubicBezTo>
                    <a:cubicBezTo>
                      <a:pt x="483627" y="191179"/>
                      <a:pt x="497911" y="191009"/>
                      <a:pt x="503761" y="202369"/>
                    </a:cubicBezTo>
                    <a:cubicBezTo>
                      <a:pt x="499805" y="190034"/>
                      <a:pt x="483627" y="191179"/>
                      <a:pt x="472154" y="187505"/>
                    </a:cubicBezTo>
                    <a:cubicBezTo>
                      <a:pt x="459707" y="181938"/>
                      <a:pt x="444504" y="184975"/>
                      <a:pt x="434119" y="192718"/>
                    </a:cubicBezTo>
                    <a:cubicBezTo>
                      <a:pt x="422759" y="198567"/>
                      <a:pt x="415130" y="197705"/>
                      <a:pt x="407388" y="187321"/>
                    </a:cubicBezTo>
                    <a:cubicBezTo>
                      <a:pt x="433894" y="173673"/>
                      <a:pt x="461431" y="166679"/>
                      <a:pt x="467691" y="132318"/>
                    </a:cubicBezTo>
                    <a:cubicBezTo>
                      <a:pt x="469528" y="126582"/>
                      <a:pt x="473258" y="119871"/>
                      <a:pt x="466546" y="116140"/>
                    </a:cubicBezTo>
                    <a:close/>
                    <a:moveTo>
                      <a:pt x="1539870" y="111991"/>
                    </a:moveTo>
                    <a:cubicBezTo>
                      <a:pt x="1542907" y="127193"/>
                      <a:pt x="1539177" y="133905"/>
                      <a:pt x="1533497" y="136830"/>
                    </a:cubicBezTo>
                    <a:cubicBezTo>
                      <a:pt x="1541070" y="132930"/>
                      <a:pt x="1542907" y="127193"/>
                      <a:pt x="1539870" y="111991"/>
                    </a:cubicBezTo>
                    <a:close/>
                    <a:moveTo>
                      <a:pt x="2135046" y="104937"/>
                    </a:moveTo>
                    <a:cubicBezTo>
                      <a:pt x="2145712" y="121002"/>
                      <a:pt x="2128673" y="129775"/>
                      <a:pt x="2135497" y="143028"/>
                    </a:cubicBezTo>
                    <a:cubicBezTo>
                      <a:pt x="2128673" y="129775"/>
                      <a:pt x="2147606" y="120027"/>
                      <a:pt x="2135046" y="104937"/>
                    </a:cubicBezTo>
                    <a:close/>
                    <a:moveTo>
                      <a:pt x="1656786" y="92510"/>
                    </a:moveTo>
                    <a:cubicBezTo>
                      <a:pt x="1658792" y="101057"/>
                      <a:pt x="1651218" y="104957"/>
                      <a:pt x="1629361" y="109026"/>
                    </a:cubicBezTo>
                    <a:cubicBezTo>
                      <a:pt x="1640289" y="106991"/>
                      <a:pt x="1647891" y="105472"/>
                      <a:pt x="1652387" y="103157"/>
                    </a:cubicBezTo>
                    <a:cubicBezTo>
                      <a:pt x="1656884" y="100841"/>
                      <a:pt x="1658276" y="97730"/>
                      <a:pt x="1656786" y="92510"/>
                    </a:cubicBezTo>
                    <a:close/>
                    <a:moveTo>
                      <a:pt x="1803358" y="84105"/>
                    </a:moveTo>
                    <a:cubicBezTo>
                      <a:pt x="1794754" y="81350"/>
                      <a:pt x="1791023" y="88061"/>
                      <a:pt x="1787293" y="94772"/>
                    </a:cubicBezTo>
                    <a:cubicBezTo>
                      <a:pt x="1791023" y="88061"/>
                      <a:pt x="1795729" y="83243"/>
                      <a:pt x="1803358" y="84105"/>
                    </a:cubicBezTo>
                    <a:close/>
                    <a:moveTo>
                      <a:pt x="1622225" y="79466"/>
                    </a:moveTo>
                    <a:cubicBezTo>
                      <a:pt x="1617578" y="79164"/>
                      <a:pt x="1612358" y="80655"/>
                      <a:pt x="1608084" y="81658"/>
                    </a:cubicBezTo>
                    <a:cubicBezTo>
                      <a:pt x="1616632" y="79652"/>
                      <a:pt x="1627073" y="76670"/>
                      <a:pt x="1632922" y="88030"/>
                    </a:cubicBezTo>
                    <a:cubicBezTo>
                      <a:pt x="1630944" y="81863"/>
                      <a:pt x="1626872" y="79768"/>
                      <a:pt x="1622225" y="79466"/>
                    </a:cubicBezTo>
                    <a:close/>
                    <a:moveTo>
                      <a:pt x="2046133" y="76465"/>
                    </a:moveTo>
                    <a:cubicBezTo>
                      <a:pt x="2039536" y="82259"/>
                      <a:pt x="2034887" y="91838"/>
                      <a:pt x="2028232" y="92869"/>
                    </a:cubicBezTo>
                    <a:cubicBezTo>
                      <a:pt x="2034887" y="91838"/>
                      <a:pt x="2040510" y="84152"/>
                      <a:pt x="2046133" y="76465"/>
                    </a:cubicBezTo>
                    <a:close/>
                    <a:moveTo>
                      <a:pt x="1856717" y="76092"/>
                    </a:moveTo>
                    <a:cubicBezTo>
                      <a:pt x="1853254" y="75180"/>
                      <a:pt x="1849454" y="75939"/>
                      <a:pt x="1846155" y="78836"/>
                    </a:cubicBezTo>
                    <a:cubicBezTo>
                      <a:pt x="1853727" y="74936"/>
                      <a:pt x="1859463" y="76773"/>
                      <a:pt x="1865256" y="83372"/>
                    </a:cubicBezTo>
                    <a:cubicBezTo>
                      <a:pt x="1863306" y="79585"/>
                      <a:pt x="1860180" y="77003"/>
                      <a:pt x="1856717" y="76092"/>
                    </a:cubicBezTo>
                    <a:close/>
                    <a:moveTo>
                      <a:pt x="353545" y="64145"/>
                    </a:moveTo>
                    <a:cubicBezTo>
                      <a:pt x="341436" y="87146"/>
                      <a:pt x="369949" y="82046"/>
                      <a:pt x="376773" y="95299"/>
                    </a:cubicBezTo>
                    <a:cubicBezTo>
                      <a:pt x="382622" y="106658"/>
                      <a:pt x="388199" y="115164"/>
                      <a:pt x="394336" y="120687"/>
                    </a:cubicBezTo>
                    <a:lnTo>
                      <a:pt x="395256" y="121016"/>
                    </a:lnTo>
                    <a:lnTo>
                      <a:pt x="395776" y="121741"/>
                    </a:lnTo>
                    <a:cubicBezTo>
                      <a:pt x="402151" y="127142"/>
                      <a:pt x="408603" y="129208"/>
                      <a:pt x="415259" y="128178"/>
                    </a:cubicBezTo>
                    <a:lnTo>
                      <a:pt x="395256" y="121016"/>
                    </a:lnTo>
                    <a:lnTo>
                      <a:pt x="376773" y="95299"/>
                    </a:lnTo>
                    <a:cubicBezTo>
                      <a:pt x="369949" y="82046"/>
                      <a:pt x="343329" y="86171"/>
                      <a:pt x="353545" y="64145"/>
                    </a:cubicBezTo>
                    <a:close/>
                    <a:moveTo>
                      <a:pt x="2329529" y="40725"/>
                    </a:moveTo>
                    <a:cubicBezTo>
                      <a:pt x="2311628" y="57128"/>
                      <a:pt x="2320232" y="59883"/>
                      <a:pt x="2330730" y="61663"/>
                    </a:cubicBezTo>
                    <a:cubicBezTo>
                      <a:pt x="2322126" y="58908"/>
                      <a:pt x="2311628" y="57128"/>
                      <a:pt x="2329529" y="40725"/>
                    </a:cubicBezTo>
                    <a:close/>
                    <a:moveTo>
                      <a:pt x="2438067" y="37533"/>
                    </a:moveTo>
                    <a:cubicBezTo>
                      <a:pt x="2445922" y="57441"/>
                      <a:pt x="2467949" y="67656"/>
                      <a:pt x="2474886" y="90432"/>
                    </a:cubicBezTo>
                    <a:cubicBezTo>
                      <a:pt x="2469842" y="66681"/>
                      <a:pt x="2447815" y="56466"/>
                      <a:pt x="2438067" y="37533"/>
                    </a:cubicBezTo>
                    <a:close/>
                    <a:moveTo>
                      <a:pt x="2255072" y="26369"/>
                    </a:moveTo>
                    <a:cubicBezTo>
                      <a:pt x="2255127" y="31130"/>
                      <a:pt x="2256144" y="36595"/>
                      <a:pt x="2258703" y="41565"/>
                    </a:cubicBezTo>
                    <a:lnTo>
                      <a:pt x="2258949" y="41797"/>
                    </a:lnTo>
                    <a:lnTo>
                      <a:pt x="2259069" y="42274"/>
                    </a:lnTo>
                    <a:cubicBezTo>
                      <a:pt x="2261750" y="47481"/>
                      <a:pt x="2265850" y="51956"/>
                      <a:pt x="2271588" y="53793"/>
                    </a:cubicBezTo>
                    <a:lnTo>
                      <a:pt x="2258949" y="41797"/>
                    </a:lnTo>
                    <a:close/>
                    <a:moveTo>
                      <a:pt x="612103" y="22031"/>
                    </a:moveTo>
                    <a:cubicBezTo>
                      <a:pt x="604812" y="49738"/>
                      <a:pt x="617260" y="55304"/>
                      <a:pt x="640953" y="45499"/>
                    </a:cubicBezTo>
                    <a:cubicBezTo>
                      <a:pt x="644503" y="43671"/>
                      <a:pt x="648754" y="44514"/>
                      <a:pt x="653223" y="45371"/>
                    </a:cubicBezTo>
                    <a:lnTo>
                      <a:pt x="656162" y="45361"/>
                    </a:lnTo>
                    <a:lnTo>
                      <a:pt x="658457" y="45769"/>
                    </a:lnTo>
                    <a:lnTo>
                      <a:pt x="664927" y="45334"/>
                    </a:lnTo>
                    <a:lnTo>
                      <a:pt x="666801" y="45328"/>
                    </a:lnTo>
                    <a:lnTo>
                      <a:pt x="666937" y="45199"/>
                    </a:lnTo>
                    <a:lnTo>
                      <a:pt x="667067" y="45191"/>
                    </a:lnTo>
                    <a:cubicBezTo>
                      <a:pt x="669867" y="44086"/>
                      <a:pt x="672577" y="41791"/>
                      <a:pt x="675145" y="37475"/>
                    </a:cubicBezTo>
                    <a:lnTo>
                      <a:pt x="666937" y="45199"/>
                    </a:lnTo>
                    <a:lnTo>
                      <a:pt x="664927" y="45334"/>
                    </a:lnTo>
                    <a:lnTo>
                      <a:pt x="656162" y="45361"/>
                    </a:lnTo>
                    <a:lnTo>
                      <a:pt x="649644" y="44206"/>
                    </a:lnTo>
                    <a:cubicBezTo>
                      <a:pt x="646708" y="43883"/>
                      <a:pt x="643793" y="44037"/>
                      <a:pt x="640953" y="45499"/>
                    </a:cubicBezTo>
                    <a:cubicBezTo>
                      <a:pt x="617260" y="55304"/>
                      <a:pt x="606705" y="48763"/>
                      <a:pt x="612103" y="22031"/>
                    </a:cubicBezTo>
                    <a:close/>
                    <a:moveTo>
                      <a:pt x="2014020" y="18749"/>
                    </a:moveTo>
                    <a:cubicBezTo>
                      <a:pt x="2007365" y="19780"/>
                      <a:pt x="2001742" y="27467"/>
                      <a:pt x="1996005" y="25629"/>
                    </a:cubicBezTo>
                    <a:cubicBezTo>
                      <a:pt x="1999819" y="26060"/>
                      <a:pt x="2002904" y="25072"/>
                      <a:pt x="2005744" y="23609"/>
                    </a:cubicBezTo>
                    <a:cubicBezTo>
                      <a:pt x="2008584" y="22147"/>
                      <a:pt x="2011180" y="20212"/>
                      <a:pt x="2014020" y="18749"/>
                    </a:cubicBezTo>
                    <a:close/>
                    <a:moveTo>
                      <a:pt x="107242" y="855"/>
                    </a:moveTo>
                    <a:lnTo>
                      <a:pt x="287468" y="855"/>
                    </a:lnTo>
                    <a:lnTo>
                      <a:pt x="289020" y="3954"/>
                    </a:lnTo>
                    <a:cubicBezTo>
                      <a:pt x="293838" y="8660"/>
                      <a:pt x="289189" y="18239"/>
                      <a:pt x="285459" y="24949"/>
                    </a:cubicBezTo>
                    <a:cubicBezTo>
                      <a:pt x="289189" y="18239"/>
                      <a:pt x="294813" y="10553"/>
                      <a:pt x="289020" y="3954"/>
                    </a:cubicBezTo>
                    <a:lnTo>
                      <a:pt x="287712" y="855"/>
                    </a:lnTo>
                    <a:lnTo>
                      <a:pt x="480517" y="855"/>
                    </a:lnTo>
                    <a:lnTo>
                      <a:pt x="474715" y="1754"/>
                    </a:lnTo>
                    <a:cubicBezTo>
                      <a:pt x="479420" y="-3064"/>
                      <a:pt x="489974" y="3478"/>
                      <a:pt x="497604" y="4340"/>
                    </a:cubicBezTo>
                    <a:lnTo>
                      <a:pt x="524892" y="13955"/>
                    </a:lnTo>
                    <a:lnTo>
                      <a:pt x="536625" y="22865"/>
                    </a:lnTo>
                    <a:lnTo>
                      <a:pt x="539345" y="25389"/>
                    </a:lnTo>
                    <a:lnTo>
                      <a:pt x="545669" y="41867"/>
                    </a:lnTo>
                    <a:cubicBezTo>
                      <a:pt x="547675" y="50415"/>
                      <a:pt x="560010" y="46459"/>
                      <a:pt x="565689" y="43534"/>
                    </a:cubicBezTo>
                    <a:cubicBezTo>
                      <a:pt x="559035" y="44565"/>
                      <a:pt x="547675" y="50415"/>
                      <a:pt x="545669" y="41867"/>
                    </a:cubicBezTo>
                    <a:cubicBezTo>
                      <a:pt x="544637" y="35212"/>
                      <a:pt x="542491" y="29880"/>
                      <a:pt x="539508" y="25540"/>
                    </a:cubicBezTo>
                    <a:lnTo>
                      <a:pt x="539345" y="25389"/>
                    </a:lnTo>
                    <a:lnTo>
                      <a:pt x="539097" y="24742"/>
                    </a:lnTo>
                    <a:lnTo>
                      <a:pt x="536625" y="22865"/>
                    </a:lnTo>
                    <a:lnTo>
                      <a:pt x="528328" y="15166"/>
                    </a:lnTo>
                    <a:lnTo>
                      <a:pt x="524892" y="13955"/>
                    </a:lnTo>
                    <a:lnTo>
                      <a:pt x="521122" y="11092"/>
                    </a:lnTo>
                    <a:cubicBezTo>
                      <a:pt x="513945" y="8164"/>
                      <a:pt x="505843" y="6385"/>
                      <a:pt x="497604" y="4340"/>
                    </a:cubicBezTo>
                    <a:lnTo>
                      <a:pt x="486721" y="855"/>
                    </a:lnTo>
                    <a:lnTo>
                      <a:pt x="1065817" y="855"/>
                    </a:lnTo>
                    <a:lnTo>
                      <a:pt x="1690800" y="855"/>
                    </a:lnTo>
                    <a:lnTo>
                      <a:pt x="1693660" y="9450"/>
                    </a:lnTo>
                    <a:cubicBezTo>
                      <a:pt x="1693515" y="17310"/>
                      <a:pt x="1691707" y="25427"/>
                      <a:pt x="1691332" y="34003"/>
                    </a:cubicBezTo>
                    <a:cubicBezTo>
                      <a:pt x="1711578" y="54716"/>
                      <a:pt x="1716678" y="83228"/>
                      <a:pt x="1736924" y="103941"/>
                    </a:cubicBezTo>
                    <a:cubicBezTo>
                      <a:pt x="1718572" y="82253"/>
                      <a:pt x="1711578" y="54716"/>
                      <a:pt x="1691332" y="34003"/>
                    </a:cubicBezTo>
                    <a:cubicBezTo>
                      <a:pt x="1691707" y="25427"/>
                      <a:pt x="1693988" y="17066"/>
                      <a:pt x="1694370" y="9085"/>
                    </a:cubicBezTo>
                    <a:lnTo>
                      <a:pt x="1691330" y="855"/>
                    </a:lnTo>
                    <a:lnTo>
                      <a:pt x="2613472" y="855"/>
                    </a:lnTo>
                    <a:lnTo>
                      <a:pt x="2621020" y="14888"/>
                    </a:lnTo>
                    <a:cubicBezTo>
                      <a:pt x="2627422" y="22670"/>
                      <a:pt x="2635122" y="29484"/>
                      <a:pt x="2642808" y="35107"/>
                    </a:cubicBezTo>
                    <a:cubicBezTo>
                      <a:pt x="2657205" y="44461"/>
                      <a:pt x="2676307" y="48996"/>
                      <a:pt x="2669935" y="73834"/>
                    </a:cubicBezTo>
                    <a:cubicBezTo>
                      <a:pt x="2670910" y="75728"/>
                      <a:pt x="2676702" y="82326"/>
                      <a:pt x="2679570" y="83244"/>
                    </a:cubicBezTo>
                    <a:cubicBezTo>
                      <a:pt x="2701540" y="88698"/>
                      <a:pt x="2706528" y="107687"/>
                      <a:pt x="2718113" y="120884"/>
                    </a:cubicBezTo>
                    <a:cubicBezTo>
                      <a:pt x="2733598" y="141654"/>
                      <a:pt x="2740535" y="164429"/>
                      <a:pt x="2745578" y="188180"/>
                    </a:cubicBezTo>
                    <a:cubicBezTo>
                      <a:pt x="2770360" y="189791"/>
                      <a:pt x="2763013" y="212736"/>
                      <a:pt x="2771730" y="225014"/>
                    </a:cubicBezTo>
                    <a:cubicBezTo>
                      <a:pt x="2753716" y="231894"/>
                      <a:pt x="2742186" y="223459"/>
                      <a:pt x="2732494" y="209288"/>
                    </a:cubicBezTo>
                    <a:cubicBezTo>
                      <a:pt x="2740293" y="224434"/>
                      <a:pt x="2752797" y="234762"/>
                      <a:pt x="2771730" y="225014"/>
                    </a:cubicBezTo>
                    <a:cubicBezTo>
                      <a:pt x="2800524" y="243721"/>
                      <a:pt x="2811360" y="274070"/>
                      <a:pt x="2826902" y="299601"/>
                    </a:cubicBezTo>
                    <a:cubicBezTo>
                      <a:pt x="2817661" y="323521"/>
                      <a:pt x="2829303" y="341479"/>
                      <a:pt x="2840026" y="362305"/>
                    </a:cubicBezTo>
                    <a:cubicBezTo>
                      <a:pt x="2847768" y="372690"/>
                      <a:pt x="2855398" y="373552"/>
                      <a:pt x="2866757" y="367702"/>
                    </a:cubicBezTo>
                    <a:cubicBezTo>
                      <a:pt x="2877481" y="388529"/>
                      <a:pt x="2891016" y="405512"/>
                      <a:pt x="2905525" y="424388"/>
                    </a:cubicBezTo>
                    <a:cubicBezTo>
                      <a:pt x="2919061" y="441371"/>
                      <a:pt x="2939364" y="466846"/>
                      <a:pt x="2934941" y="495471"/>
                    </a:cubicBezTo>
                    <a:cubicBezTo>
                      <a:pt x="2934079" y="503101"/>
                      <a:pt x="2939872" y="509698"/>
                      <a:pt x="2944689" y="514403"/>
                    </a:cubicBezTo>
                    <a:cubicBezTo>
                      <a:pt x="2956275" y="527601"/>
                      <a:pt x="2968779" y="537928"/>
                      <a:pt x="2956669" y="560930"/>
                    </a:cubicBezTo>
                    <a:cubicBezTo>
                      <a:pt x="2950128" y="571484"/>
                      <a:pt x="2964638" y="590360"/>
                      <a:pt x="2974330" y="604532"/>
                    </a:cubicBezTo>
                    <a:cubicBezTo>
                      <a:pt x="2985915" y="617728"/>
                      <a:pt x="2994633" y="630006"/>
                      <a:pt x="3004325" y="644177"/>
                    </a:cubicBezTo>
                    <a:cubicBezTo>
                      <a:pt x="3009143" y="648882"/>
                      <a:pt x="3015910" y="657374"/>
                      <a:pt x="3012180" y="664085"/>
                    </a:cubicBezTo>
                    <a:cubicBezTo>
                      <a:pt x="2994561" y="704295"/>
                      <a:pt x="3012164" y="743136"/>
                      <a:pt x="3033442" y="770503"/>
                    </a:cubicBezTo>
                    <a:cubicBezTo>
                      <a:pt x="3056669" y="801658"/>
                      <a:pt x="3042836" y="839919"/>
                      <a:pt x="3063196" y="870154"/>
                    </a:cubicBezTo>
                    <a:cubicBezTo>
                      <a:pt x="3064171" y="872048"/>
                      <a:pt x="3061415" y="880652"/>
                      <a:pt x="3059522" y="881627"/>
                    </a:cubicBezTo>
                    <a:cubicBezTo>
                      <a:pt x="3034965" y="899062"/>
                      <a:pt x="3049588" y="927461"/>
                      <a:pt x="3046028" y="948456"/>
                    </a:cubicBezTo>
                    <a:cubicBezTo>
                      <a:pt x="3043385" y="966583"/>
                      <a:pt x="3054109" y="987410"/>
                      <a:pt x="3030471" y="1001976"/>
                    </a:cubicBezTo>
                    <a:cubicBezTo>
                      <a:pt x="3023873" y="1007769"/>
                      <a:pt x="3027829" y="1020103"/>
                      <a:pt x="3031728" y="1027676"/>
                    </a:cubicBezTo>
                    <a:cubicBezTo>
                      <a:pt x="3051226" y="1065542"/>
                      <a:pt x="3021045" y="1090662"/>
                      <a:pt x="3009968" y="1120318"/>
                    </a:cubicBezTo>
                    <a:cubicBezTo>
                      <a:pt x="3003539" y="1140395"/>
                      <a:pt x="2987700" y="1170108"/>
                      <a:pt x="2987064" y="1196783"/>
                    </a:cubicBezTo>
                    <a:cubicBezTo>
                      <a:pt x="2987176" y="1206306"/>
                      <a:pt x="2975761" y="1207393"/>
                      <a:pt x="2969162" y="1213186"/>
                    </a:cubicBezTo>
                    <a:cubicBezTo>
                      <a:pt x="2967382" y="1223684"/>
                      <a:pt x="2979886" y="1234013"/>
                      <a:pt x="2968639" y="1249384"/>
                    </a:cubicBezTo>
                    <a:cubicBezTo>
                      <a:pt x="2953606" y="1266706"/>
                      <a:pt x="2938573" y="1284027"/>
                      <a:pt x="2940805" y="1311621"/>
                    </a:cubicBezTo>
                    <a:cubicBezTo>
                      <a:pt x="2941949" y="1327799"/>
                      <a:pt x="2914242" y="1320508"/>
                      <a:pt x="2907813" y="1340585"/>
                    </a:cubicBezTo>
                    <a:cubicBezTo>
                      <a:pt x="2900410" y="1358768"/>
                      <a:pt x="2890137" y="1376034"/>
                      <a:pt x="2886577" y="1397029"/>
                    </a:cubicBezTo>
                    <a:cubicBezTo>
                      <a:pt x="2883072" y="1422786"/>
                      <a:pt x="2882436" y="1449461"/>
                      <a:pt x="2853062" y="1462190"/>
                    </a:cubicBezTo>
                    <a:cubicBezTo>
                      <a:pt x="2841178" y="1504237"/>
                      <a:pt x="2786966" y="1510595"/>
                      <a:pt x="2778927" y="1555453"/>
                    </a:cubicBezTo>
                    <a:cubicBezTo>
                      <a:pt x="2778983" y="1560215"/>
                      <a:pt x="2772385" y="1566008"/>
                      <a:pt x="2766648" y="1564170"/>
                    </a:cubicBezTo>
                    <a:cubicBezTo>
                      <a:pt x="2738886" y="1552118"/>
                      <a:pt x="2734407" y="1575981"/>
                      <a:pt x="2729814" y="1590323"/>
                    </a:cubicBezTo>
                    <a:cubicBezTo>
                      <a:pt x="2715981" y="1628583"/>
                      <a:pt x="2687695" y="1652729"/>
                      <a:pt x="2656484" y="1671194"/>
                    </a:cubicBezTo>
                    <a:cubicBezTo>
                      <a:pt x="2635659" y="1681918"/>
                      <a:pt x="2615863" y="1699296"/>
                      <a:pt x="2589245" y="1703421"/>
                    </a:cubicBezTo>
                    <a:cubicBezTo>
                      <a:pt x="2555053" y="1711445"/>
                      <a:pt x="2526711" y="1730830"/>
                      <a:pt x="2506111" y="1760599"/>
                    </a:cubicBezTo>
                    <a:cubicBezTo>
                      <a:pt x="2494863" y="1775971"/>
                      <a:pt x="2489297" y="1788418"/>
                      <a:pt x="2464458" y="1782046"/>
                    </a:cubicBezTo>
                    <a:cubicBezTo>
                      <a:pt x="2442488" y="1776592"/>
                      <a:pt x="2429517" y="1807223"/>
                      <a:pt x="2409609" y="1815078"/>
                    </a:cubicBezTo>
                    <a:cubicBezTo>
                      <a:pt x="2403555" y="1826579"/>
                      <a:pt x="2396526" y="1836186"/>
                      <a:pt x="2387202" y="1843082"/>
                    </a:cubicBezTo>
                    <a:cubicBezTo>
                      <a:pt x="2377878" y="1849979"/>
                      <a:pt x="2366261" y="1854164"/>
                      <a:pt x="2351031" y="1854821"/>
                    </a:cubicBezTo>
                    <a:cubicBezTo>
                      <a:pt x="2330092" y="1856022"/>
                      <a:pt x="2311215" y="1870532"/>
                      <a:pt x="2297101" y="1884986"/>
                    </a:cubicBezTo>
                    <a:cubicBezTo>
                      <a:pt x="2287690" y="1894621"/>
                      <a:pt x="2280118" y="1898520"/>
                      <a:pt x="2266695" y="1891060"/>
                    </a:cubicBezTo>
                    <a:cubicBezTo>
                      <a:pt x="2247536" y="1881763"/>
                      <a:pt x="2235371" y="1900003"/>
                      <a:pt x="2222175" y="1911589"/>
                    </a:cubicBezTo>
                    <a:cubicBezTo>
                      <a:pt x="2208978" y="1923174"/>
                      <a:pt x="2199625" y="1937571"/>
                      <a:pt x="2174843" y="1935960"/>
                    </a:cubicBezTo>
                    <a:cubicBezTo>
                      <a:pt x="2156716" y="1933317"/>
                      <a:pt x="2144664" y="1961080"/>
                      <a:pt x="2124756" y="1968935"/>
                    </a:cubicBezTo>
                    <a:cubicBezTo>
                      <a:pt x="2109722" y="1986257"/>
                      <a:pt x="2104961" y="1986314"/>
                      <a:pt x="2092344" y="1966462"/>
                    </a:cubicBezTo>
                    <a:cubicBezTo>
                      <a:pt x="2080985" y="1972311"/>
                      <a:pt x="2070543" y="1975293"/>
                      <a:pt x="2059184" y="1981142"/>
                    </a:cubicBezTo>
                    <a:cubicBezTo>
                      <a:pt x="2045987" y="1992727"/>
                      <a:pt x="2030841" y="2000526"/>
                      <a:pt x="2012827" y="2007406"/>
                    </a:cubicBezTo>
                    <a:cubicBezTo>
                      <a:pt x="1994812" y="2014287"/>
                      <a:pt x="1987408" y="2032471"/>
                      <a:pt x="1969394" y="2039351"/>
                    </a:cubicBezTo>
                    <a:cubicBezTo>
                      <a:pt x="1962908" y="2054666"/>
                      <a:pt x="1956254" y="2055698"/>
                      <a:pt x="1950348" y="2039577"/>
                    </a:cubicBezTo>
                    <a:cubicBezTo>
                      <a:pt x="1931190" y="2030279"/>
                      <a:pt x="1920974" y="2052306"/>
                      <a:pt x="1904797" y="2053451"/>
                    </a:cubicBezTo>
                    <a:cubicBezTo>
                      <a:pt x="1901123" y="2064923"/>
                      <a:pt x="1890682" y="2067904"/>
                      <a:pt x="1881216" y="2072778"/>
                    </a:cubicBezTo>
                    <a:cubicBezTo>
                      <a:pt x="1871749" y="2077652"/>
                      <a:pt x="1871636" y="2068130"/>
                      <a:pt x="1870605" y="2061475"/>
                    </a:cubicBezTo>
                    <a:cubicBezTo>
                      <a:pt x="1839112" y="2056134"/>
                      <a:pt x="1822298" y="2083953"/>
                      <a:pt x="1795737" y="2092839"/>
                    </a:cubicBezTo>
                    <a:cubicBezTo>
                      <a:pt x="1779954" y="2127313"/>
                      <a:pt x="1758732" y="2104707"/>
                      <a:pt x="1737737" y="2101147"/>
                    </a:cubicBezTo>
                    <a:cubicBezTo>
                      <a:pt x="1718805" y="2110895"/>
                      <a:pt x="1699872" y="2120644"/>
                      <a:pt x="1677039" y="2122819"/>
                    </a:cubicBezTo>
                    <a:cubicBezTo>
                      <a:pt x="1672165" y="2113353"/>
                      <a:pt x="1671940" y="2094307"/>
                      <a:pt x="1653869" y="2096426"/>
                    </a:cubicBezTo>
                    <a:cubicBezTo>
                      <a:pt x="1670047" y="2095282"/>
                      <a:pt x="1669297" y="2112434"/>
                      <a:pt x="1677039" y="2122819"/>
                    </a:cubicBezTo>
                    <a:cubicBezTo>
                      <a:pt x="1661893" y="2130618"/>
                      <a:pt x="1648753" y="2146965"/>
                      <a:pt x="1631375" y="2127170"/>
                    </a:cubicBezTo>
                    <a:cubicBezTo>
                      <a:pt x="1592422" y="2135251"/>
                      <a:pt x="1548538" y="2129104"/>
                      <a:pt x="1517497" y="2161854"/>
                    </a:cubicBezTo>
                    <a:cubicBezTo>
                      <a:pt x="1511816" y="2164779"/>
                      <a:pt x="1501376" y="2167760"/>
                      <a:pt x="1500401" y="2165867"/>
                    </a:cubicBezTo>
                    <a:cubicBezTo>
                      <a:pt x="1481072" y="2142285"/>
                      <a:pt x="1452730" y="2161669"/>
                      <a:pt x="1429729" y="2149560"/>
                    </a:cubicBezTo>
                    <a:cubicBezTo>
                      <a:pt x="1400990" y="2135615"/>
                      <a:pt x="1376547" y="2162572"/>
                      <a:pt x="1347979" y="2162910"/>
                    </a:cubicBezTo>
                    <a:cubicBezTo>
                      <a:pt x="1338456" y="2163024"/>
                      <a:pt x="1328934" y="2163137"/>
                      <a:pt x="1318379" y="2156595"/>
                    </a:cubicBezTo>
                    <a:cubicBezTo>
                      <a:pt x="1290560" y="2139781"/>
                      <a:pt x="1255224" y="2131628"/>
                      <a:pt x="1221951" y="2136785"/>
                    </a:cubicBezTo>
                    <a:cubicBezTo>
                      <a:pt x="1189596" y="2139073"/>
                      <a:pt x="1156322" y="2144229"/>
                      <a:pt x="1122992" y="2144624"/>
                    </a:cubicBezTo>
                    <a:cubicBezTo>
                      <a:pt x="1102053" y="2145825"/>
                      <a:pt x="1083121" y="2155574"/>
                      <a:pt x="1073259" y="2127118"/>
                    </a:cubicBezTo>
                    <a:cubicBezTo>
                      <a:pt x="1070335" y="2121438"/>
                      <a:pt x="1058918" y="2122526"/>
                      <a:pt x="1052264" y="2123557"/>
                    </a:cubicBezTo>
                    <a:cubicBezTo>
                      <a:pt x="1034193" y="2125676"/>
                      <a:pt x="1017040" y="2124927"/>
                      <a:pt x="998970" y="2127046"/>
                    </a:cubicBezTo>
                    <a:cubicBezTo>
                      <a:pt x="986580" y="2126240"/>
                      <a:pt x="970402" y="2127384"/>
                      <a:pt x="965527" y="2117918"/>
                    </a:cubicBezTo>
                    <a:cubicBezTo>
                      <a:pt x="940294" y="2078216"/>
                      <a:pt x="898416" y="2080617"/>
                      <a:pt x="862105" y="2070570"/>
                    </a:cubicBezTo>
                    <a:cubicBezTo>
                      <a:pt x="854476" y="2069709"/>
                      <a:pt x="843060" y="2070796"/>
                      <a:pt x="840078" y="2060355"/>
                    </a:cubicBezTo>
                    <a:cubicBezTo>
                      <a:pt x="829242" y="2030006"/>
                      <a:pt x="803486" y="2026502"/>
                      <a:pt x="778647" y="2020129"/>
                    </a:cubicBezTo>
                    <a:cubicBezTo>
                      <a:pt x="759545" y="2015593"/>
                      <a:pt x="740443" y="2011058"/>
                      <a:pt x="721341" y="2006522"/>
                    </a:cubicBezTo>
                    <a:cubicBezTo>
                      <a:pt x="713711" y="2005661"/>
                      <a:pt x="704189" y="2005773"/>
                      <a:pt x="705969" y="1995276"/>
                    </a:cubicBezTo>
                    <a:cubicBezTo>
                      <a:pt x="711423" y="1973306"/>
                      <a:pt x="690371" y="1964983"/>
                      <a:pt x="681767" y="1962227"/>
                    </a:cubicBezTo>
                    <a:cubicBezTo>
                      <a:pt x="652110" y="1951151"/>
                      <a:pt x="628940" y="1924757"/>
                      <a:pt x="595554" y="1920391"/>
                    </a:cubicBezTo>
                    <a:cubicBezTo>
                      <a:pt x="582188" y="1917692"/>
                      <a:pt x="560275" y="1917000"/>
                      <a:pt x="568540" y="1891186"/>
                    </a:cubicBezTo>
                    <a:cubicBezTo>
                      <a:pt x="571295" y="1882582"/>
                      <a:pt x="558848" y="1877014"/>
                      <a:pt x="550243" y="1874260"/>
                    </a:cubicBezTo>
                    <a:cubicBezTo>
                      <a:pt x="510089" y="1861402"/>
                      <a:pt x="479289" y="1834147"/>
                      <a:pt x="446595" y="1807867"/>
                    </a:cubicBezTo>
                    <a:cubicBezTo>
                      <a:pt x="438909" y="1802243"/>
                      <a:pt x="434092" y="1797538"/>
                      <a:pt x="440634" y="1786984"/>
                    </a:cubicBezTo>
                    <a:cubicBezTo>
                      <a:pt x="446257" y="1779298"/>
                      <a:pt x="442358" y="1771725"/>
                      <a:pt x="435646" y="1767995"/>
                    </a:cubicBezTo>
                    <a:cubicBezTo>
                      <a:pt x="399166" y="1743664"/>
                      <a:pt x="395791" y="1699894"/>
                      <a:pt x="381055" y="1661971"/>
                    </a:cubicBezTo>
                    <a:cubicBezTo>
                      <a:pt x="373199" y="1642064"/>
                      <a:pt x="367238" y="1621181"/>
                      <a:pt x="339644" y="1623413"/>
                    </a:cubicBezTo>
                    <a:cubicBezTo>
                      <a:pt x="334883" y="1623470"/>
                      <a:pt x="332015" y="1622551"/>
                      <a:pt x="330984" y="1615897"/>
                    </a:cubicBezTo>
                    <a:cubicBezTo>
                      <a:pt x="328751" y="1588303"/>
                      <a:pt x="299095" y="1577226"/>
                      <a:pt x="293021" y="1546820"/>
                    </a:cubicBezTo>
                    <a:cubicBezTo>
                      <a:pt x="287976" y="1523069"/>
                      <a:pt x="257345" y="1510099"/>
                      <a:pt x="246566" y="1484511"/>
                    </a:cubicBezTo>
                    <a:cubicBezTo>
                      <a:pt x="235786" y="1458923"/>
                      <a:pt x="212671" y="1437293"/>
                      <a:pt x="213251" y="1405856"/>
                    </a:cubicBezTo>
                    <a:cubicBezTo>
                      <a:pt x="214113" y="1398227"/>
                      <a:pt x="207345" y="1389735"/>
                      <a:pt x="201553" y="1383137"/>
                    </a:cubicBezTo>
                    <a:cubicBezTo>
                      <a:pt x="169778" y="1353988"/>
                      <a:pt x="171219" y="1314922"/>
                      <a:pt x="175530" y="1276774"/>
                    </a:cubicBezTo>
                    <a:cubicBezTo>
                      <a:pt x="179034" y="1251018"/>
                      <a:pt x="180645" y="1226236"/>
                      <a:pt x="147203" y="1217108"/>
                    </a:cubicBezTo>
                    <a:cubicBezTo>
                      <a:pt x="135730" y="1213435"/>
                      <a:pt x="127013" y="1201157"/>
                      <a:pt x="125924" y="1189740"/>
                    </a:cubicBezTo>
                    <a:cubicBezTo>
                      <a:pt x="123580" y="1152624"/>
                      <a:pt x="104196" y="1124281"/>
                      <a:pt x="88598" y="1093989"/>
                    </a:cubicBezTo>
                    <a:cubicBezTo>
                      <a:pt x="77125" y="1090315"/>
                      <a:pt x="83724" y="1084523"/>
                      <a:pt x="87454" y="1077811"/>
                    </a:cubicBezTo>
                    <a:cubicBezTo>
                      <a:pt x="82411" y="1054061"/>
                      <a:pt x="78285" y="1027442"/>
                      <a:pt x="62801" y="1006672"/>
                    </a:cubicBezTo>
                    <a:cubicBezTo>
                      <a:pt x="47485" y="1000187"/>
                      <a:pt x="46453" y="993533"/>
                      <a:pt x="61600" y="985733"/>
                    </a:cubicBezTo>
                    <a:cubicBezTo>
                      <a:pt x="43022" y="945000"/>
                      <a:pt x="31097" y="903234"/>
                      <a:pt x="22960" y="859520"/>
                    </a:cubicBezTo>
                    <a:cubicBezTo>
                      <a:pt x="17973" y="840531"/>
                      <a:pt x="30307" y="836575"/>
                      <a:pt x="37823" y="827914"/>
                    </a:cubicBezTo>
                    <a:lnTo>
                      <a:pt x="36848" y="826021"/>
                    </a:lnTo>
                    <a:lnTo>
                      <a:pt x="38742" y="825046"/>
                    </a:lnTo>
                    <a:cubicBezTo>
                      <a:pt x="35705" y="809844"/>
                      <a:pt x="37429" y="794584"/>
                      <a:pt x="43914" y="779269"/>
                    </a:cubicBezTo>
                    <a:cubicBezTo>
                      <a:pt x="38983" y="765041"/>
                      <a:pt x="35027" y="752706"/>
                      <a:pt x="29178" y="741347"/>
                    </a:cubicBezTo>
                    <a:cubicBezTo>
                      <a:pt x="10712" y="710136"/>
                      <a:pt x="5556" y="676862"/>
                      <a:pt x="16578" y="642445"/>
                    </a:cubicBezTo>
                    <a:cubicBezTo>
                      <a:pt x="11759" y="637739"/>
                      <a:pt x="6941" y="633035"/>
                      <a:pt x="7804" y="625405"/>
                    </a:cubicBezTo>
                    <a:cubicBezTo>
                      <a:pt x="-5675" y="613184"/>
                      <a:pt x="-51" y="605498"/>
                      <a:pt x="12227" y="596780"/>
                    </a:cubicBezTo>
                    <a:cubicBezTo>
                      <a:pt x="2196" y="554041"/>
                      <a:pt x="13160" y="514862"/>
                      <a:pt x="20282" y="472871"/>
                    </a:cubicBezTo>
                    <a:cubicBezTo>
                      <a:pt x="5602" y="439711"/>
                      <a:pt x="25172" y="403286"/>
                      <a:pt x="12386" y="369151"/>
                    </a:cubicBezTo>
                    <a:cubicBezTo>
                      <a:pt x="9461" y="363471"/>
                      <a:pt x="16003" y="352918"/>
                      <a:pt x="22601" y="347124"/>
                    </a:cubicBezTo>
                    <a:cubicBezTo>
                      <a:pt x="43371" y="331639"/>
                      <a:pt x="40277" y="311676"/>
                      <a:pt x="41945" y="291655"/>
                    </a:cubicBezTo>
                    <a:cubicBezTo>
                      <a:pt x="36151" y="285057"/>
                      <a:pt x="36039" y="275534"/>
                      <a:pt x="35926" y="266011"/>
                    </a:cubicBezTo>
                    <a:cubicBezTo>
                      <a:pt x="29159" y="257520"/>
                      <a:pt x="26178" y="247079"/>
                      <a:pt x="40405" y="242148"/>
                    </a:cubicBezTo>
                    <a:cubicBezTo>
                      <a:pt x="37481" y="236468"/>
                      <a:pt x="43160" y="233544"/>
                      <a:pt x="45973" y="229701"/>
                    </a:cubicBezTo>
                    <a:cubicBezTo>
                      <a:pt x="42017" y="217366"/>
                      <a:pt x="35249" y="208874"/>
                      <a:pt x="40816" y="196427"/>
                    </a:cubicBezTo>
                    <a:cubicBezTo>
                      <a:pt x="26249" y="172789"/>
                      <a:pt x="62504" y="178075"/>
                      <a:pt x="61360" y="161897"/>
                    </a:cubicBezTo>
                    <a:cubicBezTo>
                      <a:pt x="60216" y="145719"/>
                      <a:pt x="56204" y="128624"/>
                      <a:pt x="76111" y="120768"/>
                    </a:cubicBezTo>
                    <a:cubicBezTo>
                      <a:pt x="79035" y="126448"/>
                      <a:pt x="81960" y="132128"/>
                      <a:pt x="88615" y="131097"/>
                    </a:cubicBezTo>
                    <a:lnTo>
                      <a:pt x="103415" y="132551"/>
                    </a:lnTo>
                    <a:lnTo>
                      <a:pt x="104043" y="147105"/>
                    </a:lnTo>
                    <a:cubicBezTo>
                      <a:pt x="102665" y="151406"/>
                      <a:pt x="101288" y="155709"/>
                      <a:pt x="101925" y="159273"/>
                    </a:cubicBezTo>
                    <a:lnTo>
                      <a:pt x="102343" y="159597"/>
                    </a:lnTo>
                    <a:lnTo>
                      <a:pt x="102291" y="159982"/>
                    </a:lnTo>
                    <a:cubicBezTo>
                      <a:pt x="103050" y="163783"/>
                      <a:pt x="105703" y="166609"/>
                      <a:pt x="111899" y="167012"/>
                    </a:cubicBezTo>
                    <a:lnTo>
                      <a:pt x="102343" y="159597"/>
                    </a:lnTo>
                    <a:lnTo>
                      <a:pt x="104043" y="147105"/>
                    </a:lnTo>
                    <a:cubicBezTo>
                      <a:pt x="106339" y="139934"/>
                      <a:pt x="106283" y="135172"/>
                      <a:pt x="103752" y="132584"/>
                    </a:cubicBezTo>
                    <a:lnTo>
                      <a:pt x="103415" y="132551"/>
                    </a:lnTo>
                    <a:lnTo>
                      <a:pt x="103386" y="131873"/>
                    </a:lnTo>
                    <a:cubicBezTo>
                      <a:pt x="100978" y="129521"/>
                      <a:pt x="96216" y="129578"/>
                      <a:pt x="88615" y="131097"/>
                    </a:cubicBezTo>
                    <a:cubicBezTo>
                      <a:pt x="83853" y="131153"/>
                      <a:pt x="79035" y="126448"/>
                      <a:pt x="76111" y="120768"/>
                    </a:cubicBezTo>
                    <a:cubicBezTo>
                      <a:pt x="83571" y="107345"/>
                      <a:pt x="88164" y="93005"/>
                      <a:pt x="95623" y="79583"/>
                    </a:cubicBezTo>
                    <a:cubicBezTo>
                      <a:pt x="108876" y="72759"/>
                      <a:pt x="116337" y="59337"/>
                      <a:pt x="123797" y="45914"/>
                    </a:cubicBezTo>
                    <a:cubicBezTo>
                      <a:pt x="116337" y="59337"/>
                      <a:pt x="107902" y="70866"/>
                      <a:pt x="95623" y="79583"/>
                    </a:cubicBezTo>
                    <a:cubicBezTo>
                      <a:pt x="93505" y="61512"/>
                      <a:pt x="92360" y="45334"/>
                      <a:pt x="90241" y="27264"/>
                    </a:cubicBezTo>
                    <a:cubicBezTo>
                      <a:pt x="88723" y="19662"/>
                      <a:pt x="87677" y="11817"/>
                      <a:pt x="90231" y="6310"/>
                    </a:cubicBezTo>
                    <a:close/>
                  </a:path>
                </a:pathLst>
              </a:cu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 b="0" i="0" u="none" strike="noStrike" cap="none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pic>
            <p:nvPicPr>
              <p:cNvPr id="23" name="Google Shape;23;p3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82891" y="118866"/>
                <a:ext cx="2091003" cy="19385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" name="Google Shape;24;p3"/>
              <p:cNvSpPr/>
              <p:nvPr/>
            </p:nvSpPr>
            <p:spPr>
              <a:xfrm rot="9165354">
                <a:off x="8016826" y="1063439"/>
                <a:ext cx="2080527" cy="2195650"/>
              </a:xfrm>
              <a:custGeom>
                <a:avLst/>
                <a:gdLst/>
                <a:ahLst/>
                <a:cxnLst/>
                <a:rect l="l" t="t" r="r" b="b"/>
                <a:pathLst>
                  <a:path w="2080527" h="2195650" extrusionOk="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8875283" y="0"/>
                <a:ext cx="2588740" cy="1790423"/>
              </a:xfrm>
              <a:custGeom>
                <a:avLst/>
                <a:gdLst/>
                <a:ahLst/>
                <a:cxnLst/>
                <a:rect l="l" t="t" r="r" b="b"/>
                <a:pathLst>
                  <a:path w="2588740" h="1790423" extrusionOk="0">
                    <a:moveTo>
                      <a:pt x="1082949" y="1038512"/>
                    </a:moveTo>
                    <a:cubicBezTo>
                      <a:pt x="1085155" y="1037982"/>
                      <a:pt x="1087362" y="1037452"/>
                      <a:pt x="1090098" y="1039128"/>
                    </a:cubicBezTo>
                    <a:cubicBezTo>
                      <a:pt x="1090628" y="1041335"/>
                      <a:pt x="1093365" y="1043011"/>
                      <a:pt x="1091688" y="1045748"/>
                    </a:cubicBezTo>
                    <a:cubicBezTo>
                      <a:pt x="1087805" y="1049015"/>
                      <a:pt x="1086129" y="1051752"/>
                      <a:pt x="1082245" y="1055018"/>
                    </a:cubicBezTo>
                    <a:cubicBezTo>
                      <a:pt x="1081715" y="1052812"/>
                      <a:pt x="1078448" y="1048928"/>
                      <a:pt x="1076242" y="1049458"/>
                    </a:cubicBezTo>
                    <a:cubicBezTo>
                      <a:pt x="1075182" y="1045045"/>
                      <a:pt x="1076328" y="1040102"/>
                      <a:pt x="1082949" y="1038512"/>
                    </a:cubicBezTo>
                    <a:close/>
                    <a:moveTo>
                      <a:pt x="195154" y="257504"/>
                    </a:moveTo>
                    <a:cubicBezTo>
                      <a:pt x="230731" y="279299"/>
                      <a:pt x="269045" y="302771"/>
                      <a:pt x="307359" y="326243"/>
                    </a:cubicBezTo>
                    <a:cubicBezTo>
                      <a:pt x="351146" y="353068"/>
                      <a:pt x="395463" y="382100"/>
                      <a:pt x="439250" y="408925"/>
                    </a:cubicBezTo>
                    <a:cubicBezTo>
                      <a:pt x="458407" y="420661"/>
                      <a:pt x="478094" y="434604"/>
                      <a:pt x="496103" y="451283"/>
                    </a:cubicBezTo>
                    <a:cubicBezTo>
                      <a:pt x="508111" y="462403"/>
                      <a:pt x="519587" y="471316"/>
                      <a:pt x="533271" y="479698"/>
                    </a:cubicBezTo>
                    <a:cubicBezTo>
                      <a:pt x="555164" y="493111"/>
                      <a:pt x="577058" y="506524"/>
                      <a:pt x="595598" y="525410"/>
                    </a:cubicBezTo>
                    <a:cubicBezTo>
                      <a:pt x="605398" y="537059"/>
                      <a:pt x="620758" y="542706"/>
                      <a:pt x="634442" y="551089"/>
                    </a:cubicBezTo>
                    <a:cubicBezTo>
                      <a:pt x="654128" y="565032"/>
                      <a:pt x="675492" y="576237"/>
                      <a:pt x="691296" y="593446"/>
                    </a:cubicBezTo>
                    <a:cubicBezTo>
                      <a:pt x="701096" y="605096"/>
                      <a:pt x="714779" y="613479"/>
                      <a:pt x="728463" y="621862"/>
                    </a:cubicBezTo>
                    <a:cubicBezTo>
                      <a:pt x="767306" y="647541"/>
                      <a:pt x="809504" y="667746"/>
                      <a:pt x="841641" y="704372"/>
                    </a:cubicBezTo>
                    <a:cubicBezTo>
                      <a:pt x="844378" y="706048"/>
                      <a:pt x="844908" y="708255"/>
                      <a:pt x="847644" y="709931"/>
                    </a:cubicBezTo>
                    <a:cubicBezTo>
                      <a:pt x="889841" y="730137"/>
                      <a:pt x="924185" y="766232"/>
                      <a:pt x="960822" y="792441"/>
                    </a:cubicBezTo>
                    <a:cubicBezTo>
                      <a:pt x="983776" y="810266"/>
                      <a:pt x="1002846" y="831359"/>
                      <a:pt x="1030830" y="840976"/>
                    </a:cubicBezTo>
                    <a:cubicBezTo>
                      <a:pt x="1066321" y="872127"/>
                      <a:pt x="1087240" y="871770"/>
                      <a:pt x="1054239" y="928710"/>
                    </a:cubicBezTo>
                    <a:cubicBezTo>
                      <a:pt x="1047532" y="939657"/>
                      <a:pt x="1056272" y="946894"/>
                      <a:pt x="1065013" y="954129"/>
                    </a:cubicBezTo>
                    <a:cubicBezTo>
                      <a:pt x="1067749" y="955806"/>
                      <a:pt x="1068810" y="960220"/>
                      <a:pt x="1068810" y="960220"/>
                    </a:cubicBezTo>
                    <a:cubicBezTo>
                      <a:pt x="1064926" y="963486"/>
                      <a:pt x="1061573" y="968960"/>
                      <a:pt x="1057160" y="970020"/>
                    </a:cubicBezTo>
                    <a:cubicBezTo>
                      <a:pt x="1036240" y="970376"/>
                      <a:pt x="1016997" y="967997"/>
                      <a:pt x="995461" y="975504"/>
                    </a:cubicBezTo>
                    <a:cubicBezTo>
                      <a:pt x="993254" y="976034"/>
                      <a:pt x="986720" y="968269"/>
                      <a:pt x="985660" y="963856"/>
                    </a:cubicBezTo>
                    <a:cubicBezTo>
                      <a:pt x="982480" y="950616"/>
                      <a:pt x="989186" y="939668"/>
                      <a:pt x="993156" y="927046"/>
                    </a:cubicBezTo>
                    <a:cubicBezTo>
                      <a:pt x="995978" y="919365"/>
                      <a:pt x="991652" y="911069"/>
                      <a:pt x="980089" y="911513"/>
                    </a:cubicBezTo>
                    <a:cubicBezTo>
                      <a:pt x="959169" y="911870"/>
                      <a:pt x="938336" y="902871"/>
                      <a:pt x="917329" y="912584"/>
                    </a:cubicBezTo>
                    <a:cubicBezTo>
                      <a:pt x="915123" y="913114"/>
                      <a:pt x="907443" y="910291"/>
                      <a:pt x="906383" y="905877"/>
                    </a:cubicBezTo>
                    <a:cubicBezTo>
                      <a:pt x="902056" y="897581"/>
                      <a:pt x="897199" y="887078"/>
                      <a:pt x="892872" y="878782"/>
                    </a:cubicBezTo>
                    <a:cubicBezTo>
                      <a:pt x="888015" y="868279"/>
                      <a:pt x="877069" y="861573"/>
                      <a:pt x="866565" y="866430"/>
                    </a:cubicBezTo>
                    <a:cubicBezTo>
                      <a:pt x="849442" y="872877"/>
                      <a:pt x="835758" y="864493"/>
                      <a:pt x="825428" y="850637"/>
                    </a:cubicBezTo>
                    <a:cubicBezTo>
                      <a:pt x="815098" y="836781"/>
                      <a:pt x="804238" y="820719"/>
                      <a:pt x="793908" y="806861"/>
                    </a:cubicBezTo>
                    <a:cubicBezTo>
                      <a:pt x="786314" y="794682"/>
                      <a:pt x="773691" y="790712"/>
                      <a:pt x="760451" y="793893"/>
                    </a:cubicBezTo>
                    <a:cubicBezTo>
                      <a:pt x="753831" y="795483"/>
                      <a:pt x="748888" y="794336"/>
                      <a:pt x="747298" y="787717"/>
                    </a:cubicBezTo>
                    <a:cubicBezTo>
                      <a:pt x="737583" y="766711"/>
                      <a:pt x="721164" y="756651"/>
                      <a:pt x="702007" y="744915"/>
                    </a:cubicBezTo>
                    <a:cubicBezTo>
                      <a:pt x="672433" y="728680"/>
                      <a:pt x="646213" y="706970"/>
                      <a:pt x="621669" y="682525"/>
                    </a:cubicBezTo>
                    <a:cubicBezTo>
                      <a:pt x="588385" y="650842"/>
                      <a:pt x="550688" y="620220"/>
                      <a:pt x="515728" y="591275"/>
                    </a:cubicBezTo>
                    <a:cubicBezTo>
                      <a:pt x="498777" y="579009"/>
                      <a:pt x="484033" y="566212"/>
                      <a:pt x="472113" y="545736"/>
                    </a:cubicBezTo>
                    <a:cubicBezTo>
                      <a:pt x="467787" y="537440"/>
                      <a:pt x="456839" y="530734"/>
                      <a:pt x="450836" y="525174"/>
                    </a:cubicBezTo>
                    <a:cubicBezTo>
                      <a:pt x="424616" y="503465"/>
                      <a:pt x="394512" y="485023"/>
                      <a:pt x="372174" y="460047"/>
                    </a:cubicBezTo>
                    <a:cubicBezTo>
                      <a:pt x="343304" y="427305"/>
                      <a:pt x="308874" y="400566"/>
                      <a:pt x="272236" y="374357"/>
                    </a:cubicBezTo>
                    <a:cubicBezTo>
                      <a:pt x="268970" y="370474"/>
                      <a:pt x="263497" y="367121"/>
                      <a:pt x="260230" y="363237"/>
                    </a:cubicBezTo>
                    <a:cubicBezTo>
                      <a:pt x="246719" y="336142"/>
                      <a:pt x="224295" y="320522"/>
                      <a:pt x="201342" y="302696"/>
                    </a:cubicBezTo>
                    <a:cubicBezTo>
                      <a:pt x="190396" y="295990"/>
                      <a:pt x="182801" y="283810"/>
                      <a:pt x="175738" y="273837"/>
                    </a:cubicBezTo>
                    <a:cubicBezTo>
                      <a:pt x="172471" y="269954"/>
                      <a:pt x="173618" y="265011"/>
                      <a:pt x="172558" y="260598"/>
                    </a:cubicBezTo>
                    <a:cubicBezTo>
                      <a:pt x="183591" y="257948"/>
                      <a:pt x="188534" y="259094"/>
                      <a:pt x="195154" y="257504"/>
                    </a:cubicBezTo>
                    <a:close/>
                    <a:moveTo>
                      <a:pt x="55797" y="0"/>
                    </a:moveTo>
                    <a:lnTo>
                      <a:pt x="656745" y="0"/>
                    </a:lnTo>
                    <a:lnTo>
                      <a:pt x="693744" y="30375"/>
                    </a:lnTo>
                    <a:cubicBezTo>
                      <a:pt x="700277" y="38141"/>
                      <a:pt x="709017" y="45378"/>
                      <a:pt x="715550" y="53144"/>
                    </a:cubicBezTo>
                    <a:cubicBezTo>
                      <a:pt x="736827" y="73707"/>
                      <a:pt x="737271" y="85269"/>
                      <a:pt x="724388" y="109370"/>
                    </a:cubicBezTo>
                    <a:cubicBezTo>
                      <a:pt x="716006" y="123053"/>
                      <a:pt x="709829" y="136207"/>
                      <a:pt x="701446" y="149891"/>
                    </a:cubicBezTo>
                    <a:cubicBezTo>
                      <a:pt x="698093" y="155364"/>
                      <a:pt x="700743" y="166396"/>
                      <a:pt x="708954" y="171427"/>
                    </a:cubicBezTo>
                    <a:cubicBezTo>
                      <a:pt x="725373" y="181486"/>
                      <a:pt x="739057" y="189869"/>
                      <a:pt x="755478" y="199928"/>
                    </a:cubicBezTo>
                    <a:cubicBezTo>
                      <a:pt x="812417" y="232929"/>
                      <a:pt x="864329" y="274141"/>
                      <a:pt x="924093" y="299463"/>
                    </a:cubicBezTo>
                    <a:cubicBezTo>
                      <a:pt x="929036" y="300609"/>
                      <a:pt x="932832" y="306699"/>
                      <a:pt x="936099" y="310582"/>
                    </a:cubicBezTo>
                    <a:cubicBezTo>
                      <a:pt x="949080" y="335472"/>
                      <a:pt x="970974" y="348884"/>
                      <a:pt x="996220" y="356824"/>
                    </a:cubicBezTo>
                    <a:cubicBezTo>
                      <a:pt x="1011580" y="362469"/>
                      <a:pt x="1024733" y="368646"/>
                      <a:pt x="1034534" y="380296"/>
                    </a:cubicBezTo>
                    <a:cubicBezTo>
                      <a:pt x="1058548" y="402535"/>
                      <a:pt x="1083708" y="419830"/>
                      <a:pt x="1113367" y="426710"/>
                    </a:cubicBezTo>
                    <a:cubicBezTo>
                      <a:pt x="1123254" y="429002"/>
                      <a:pt x="1133670" y="433502"/>
                      <a:pt x="1142411" y="440738"/>
                    </a:cubicBezTo>
                    <a:cubicBezTo>
                      <a:pt x="1167485" y="467391"/>
                      <a:pt x="1204825" y="477093"/>
                      <a:pt x="1235458" y="497742"/>
                    </a:cubicBezTo>
                    <a:cubicBezTo>
                      <a:pt x="1263355" y="516715"/>
                      <a:pt x="1292929" y="532950"/>
                      <a:pt x="1323032" y="551392"/>
                    </a:cubicBezTo>
                    <a:cubicBezTo>
                      <a:pt x="1353136" y="569835"/>
                      <a:pt x="1387653" y="587217"/>
                      <a:pt x="1414403" y="611133"/>
                    </a:cubicBezTo>
                    <a:cubicBezTo>
                      <a:pt x="1420407" y="616692"/>
                      <a:pt x="1428087" y="619515"/>
                      <a:pt x="1433560" y="622869"/>
                    </a:cubicBezTo>
                    <a:cubicBezTo>
                      <a:pt x="1475757" y="643074"/>
                      <a:pt x="1516277" y="666016"/>
                      <a:pt x="1552298" y="699375"/>
                    </a:cubicBezTo>
                    <a:cubicBezTo>
                      <a:pt x="1558831" y="707141"/>
                      <a:pt x="1569249" y="711641"/>
                      <a:pt x="1579135" y="713934"/>
                    </a:cubicBezTo>
                    <a:cubicBezTo>
                      <a:pt x="1596701" y="719050"/>
                      <a:pt x="1610915" y="729639"/>
                      <a:pt x="1625658" y="742436"/>
                    </a:cubicBezTo>
                    <a:cubicBezTo>
                      <a:pt x="1637666" y="753556"/>
                      <a:pt x="1651348" y="761938"/>
                      <a:pt x="1662826" y="770851"/>
                    </a:cubicBezTo>
                    <a:cubicBezTo>
                      <a:pt x="1723033" y="807736"/>
                      <a:pt x="1783240" y="844620"/>
                      <a:pt x="1843447" y="881505"/>
                    </a:cubicBezTo>
                    <a:cubicBezTo>
                      <a:pt x="1870815" y="898271"/>
                      <a:pt x="1897651" y="912830"/>
                      <a:pt x="1917782" y="938336"/>
                    </a:cubicBezTo>
                    <a:cubicBezTo>
                      <a:pt x="1924315" y="946102"/>
                      <a:pt x="1934731" y="950602"/>
                      <a:pt x="1943472" y="957838"/>
                    </a:cubicBezTo>
                    <a:cubicBezTo>
                      <a:pt x="1970839" y="974604"/>
                      <a:pt x="1995469" y="989693"/>
                      <a:pt x="2017806" y="1014669"/>
                    </a:cubicBezTo>
                    <a:cubicBezTo>
                      <a:pt x="2030343" y="1027995"/>
                      <a:pt x="2048440" y="1035318"/>
                      <a:pt x="2062653" y="1045907"/>
                    </a:cubicBezTo>
                    <a:cubicBezTo>
                      <a:pt x="2079604" y="1058173"/>
                      <a:pt x="2098230" y="1067703"/>
                      <a:pt x="2115181" y="1079969"/>
                    </a:cubicBezTo>
                    <a:cubicBezTo>
                      <a:pt x="2123391" y="1084999"/>
                      <a:pt x="2134337" y="1091705"/>
                      <a:pt x="2138664" y="1100001"/>
                    </a:cubicBezTo>
                    <a:cubicBezTo>
                      <a:pt x="2151645" y="1124891"/>
                      <a:pt x="2171332" y="1138834"/>
                      <a:pt x="2197108" y="1148980"/>
                    </a:cubicBezTo>
                    <a:cubicBezTo>
                      <a:pt x="2209732" y="1152949"/>
                      <a:pt x="2220678" y="1159655"/>
                      <a:pt x="2228272" y="1171835"/>
                    </a:cubicBezTo>
                    <a:cubicBezTo>
                      <a:pt x="2248402" y="1197341"/>
                      <a:pt x="2273562" y="1214637"/>
                      <a:pt x="2300930" y="1231402"/>
                    </a:cubicBezTo>
                    <a:cubicBezTo>
                      <a:pt x="2320087" y="1243138"/>
                      <a:pt x="2336506" y="1253198"/>
                      <a:pt x="2346221" y="1274204"/>
                    </a:cubicBezTo>
                    <a:cubicBezTo>
                      <a:pt x="2349488" y="1278088"/>
                      <a:pt x="2353284" y="1284177"/>
                      <a:pt x="2358227" y="1285324"/>
                    </a:cubicBezTo>
                    <a:cubicBezTo>
                      <a:pt x="2388418" y="1294409"/>
                      <a:pt x="2405281" y="1316033"/>
                      <a:pt x="2424352" y="1337125"/>
                    </a:cubicBezTo>
                    <a:cubicBezTo>
                      <a:pt x="2430355" y="1342684"/>
                      <a:pt x="2436359" y="1348244"/>
                      <a:pt x="2441832" y="1351597"/>
                    </a:cubicBezTo>
                    <a:cubicBezTo>
                      <a:pt x="2465402" y="1362274"/>
                      <a:pt x="2476792" y="1380543"/>
                      <a:pt x="2487037" y="1403755"/>
                    </a:cubicBezTo>
                    <a:cubicBezTo>
                      <a:pt x="2492954" y="1418672"/>
                      <a:pt x="2500547" y="1430852"/>
                      <a:pt x="2510877" y="1444708"/>
                    </a:cubicBezTo>
                    <a:cubicBezTo>
                      <a:pt x="2523944" y="1460241"/>
                      <a:pt x="2537011" y="1475774"/>
                      <a:pt x="2544519" y="1497310"/>
                    </a:cubicBezTo>
                    <a:cubicBezTo>
                      <a:pt x="2546109" y="1503930"/>
                      <a:pt x="2552642" y="1511696"/>
                      <a:pt x="2556439" y="1517786"/>
                    </a:cubicBezTo>
                    <a:cubicBezTo>
                      <a:pt x="2566239" y="1529436"/>
                      <a:pt x="2578776" y="1542762"/>
                      <a:pt x="2584163" y="1555472"/>
                    </a:cubicBezTo>
                    <a:cubicBezTo>
                      <a:pt x="2590610" y="1572595"/>
                      <a:pt x="2586025" y="1592368"/>
                      <a:pt x="2588058" y="1610551"/>
                    </a:cubicBezTo>
                    <a:cubicBezTo>
                      <a:pt x="2591682" y="1635354"/>
                      <a:pt x="2580475" y="1656717"/>
                      <a:pt x="2563796" y="1674728"/>
                    </a:cubicBezTo>
                    <a:cubicBezTo>
                      <a:pt x="2539351" y="1699271"/>
                      <a:pt x="2513845" y="1719402"/>
                      <a:pt x="2486132" y="1740063"/>
                    </a:cubicBezTo>
                    <a:cubicBezTo>
                      <a:pt x="2478366" y="1746596"/>
                      <a:pt x="2467333" y="1749247"/>
                      <a:pt x="2459036" y="1753573"/>
                    </a:cubicBezTo>
                    <a:cubicBezTo>
                      <a:pt x="2446327" y="1758960"/>
                      <a:pt x="2433087" y="1762141"/>
                      <a:pt x="2422053" y="1764791"/>
                    </a:cubicBezTo>
                    <a:cubicBezTo>
                      <a:pt x="2402724" y="1771768"/>
                      <a:pt x="2388251" y="1789248"/>
                      <a:pt x="2365125" y="1790136"/>
                    </a:cubicBezTo>
                    <a:cubicBezTo>
                      <a:pt x="2344205" y="1790493"/>
                      <a:pt x="2323286" y="1790850"/>
                      <a:pt x="2301835" y="1789001"/>
                    </a:cubicBezTo>
                    <a:cubicBezTo>
                      <a:pt x="2283122" y="1788828"/>
                      <a:pt x="2266086" y="1785918"/>
                      <a:pt x="2247903" y="1787952"/>
                    </a:cubicBezTo>
                    <a:cubicBezTo>
                      <a:pt x="2220893" y="1792106"/>
                      <a:pt x="2202266" y="1782577"/>
                      <a:pt x="2185932" y="1763161"/>
                    </a:cubicBezTo>
                    <a:cubicBezTo>
                      <a:pt x="2176132" y="1751511"/>
                      <a:pt x="2160772" y="1745866"/>
                      <a:pt x="2144795" y="1747369"/>
                    </a:cubicBezTo>
                    <a:cubicBezTo>
                      <a:pt x="2128819" y="1748872"/>
                      <a:pt x="2115136" y="1740490"/>
                      <a:pt x="2103128" y="1729370"/>
                    </a:cubicBezTo>
                    <a:cubicBezTo>
                      <a:pt x="2096595" y="1721604"/>
                      <a:pt x="2090062" y="1713837"/>
                      <a:pt x="2081321" y="1706601"/>
                    </a:cubicBezTo>
                    <a:cubicBezTo>
                      <a:pt x="2072581" y="1699365"/>
                      <a:pt x="2064372" y="1694335"/>
                      <a:pt x="2056161" y="1689305"/>
                    </a:cubicBezTo>
                    <a:cubicBezTo>
                      <a:pt x="2032591" y="1678629"/>
                      <a:pt x="2005668" y="1673427"/>
                      <a:pt x="1983775" y="1660014"/>
                    </a:cubicBezTo>
                    <a:cubicBezTo>
                      <a:pt x="1954201" y="1643778"/>
                      <a:pt x="1926748" y="1636370"/>
                      <a:pt x="1893648" y="1644321"/>
                    </a:cubicBezTo>
                    <a:cubicBezTo>
                      <a:pt x="1882615" y="1646971"/>
                      <a:pt x="1876611" y="1641411"/>
                      <a:pt x="1871225" y="1628701"/>
                    </a:cubicBezTo>
                    <a:cubicBezTo>
                      <a:pt x="1870695" y="1626494"/>
                      <a:pt x="1870164" y="1624288"/>
                      <a:pt x="1869634" y="1622081"/>
                    </a:cubicBezTo>
                    <a:cubicBezTo>
                      <a:pt x="1858774" y="1606018"/>
                      <a:pt x="1819401" y="1578133"/>
                      <a:pt x="1801834" y="1573017"/>
                    </a:cubicBezTo>
                    <a:cubicBezTo>
                      <a:pt x="1787004" y="1569577"/>
                      <a:pt x="1770497" y="1568875"/>
                      <a:pt x="1755667" y="1565435"/>
                    </a:cubicBezTo>
                    <a:cubicBezTo>
                      <a:pt x="1748517" y="1564818"/>
                      <a:pt x="1740307" y="1559789"/>
                      <a:pt x="1740394" y="1550432"/>
                    </a:cubicBezTo>
                    <a:cubicBezTo>
                      <a:pt x="1740566" y="1531718"/>
                      <a:pt x="1733503" y="1521746"/>
                      <a:pt x="1715406" y="1514423"/>
                    </a:cubicBezTo>
                    <a:cubicBezTo>
                      <a:pt x="1705519" y="1512130"/>
                      <a:pt x="1695103" y="1507631"/>
                      <a:pt x="1690246" y="1497127"/>
                    </a:cubicBezTo>
                    <a:cubicBezTo>
                      <a:pt x="1680532" y="1476121"/>
                      <a:pt x="1664112" y="1466062"/>
                      <a:pt x="1640456" y="1464743"/>
                    </a:cubicBezTo>
                    <a:cubicBezTo>
                      <a:pt x="1612386" y="1464483"/>
                      <a:pt x="1585549" y="1449924"/>
                      <a:pt x="1559242" y="1437572"/>
                    </a:cubicBezTo>
                    <a:cubicBezTo>
                      <a:pt x="1556505" y="1435895"/>
                      <a:pt x="1552708" y="1429806"/>
                      <a:pt x="1551648" y="1425392"/>
                    </a:cubicBezTo>
                    <a:cubicBezTo>
                      <a:pt x="1552438" y="1399529"/>
                      <a:pt x="1537078" y="1393882"/>
                      <a:pt x="1516688" y="1396446"/>
                    </a:cubicBezTo>
                    <a:cubicBezTo>
                      <a:pt x="1512274" y="1397506"/>
                      <a:pt x="1505125" y="1396890"/>
                      <a:pt x="1502388" y="1395214"/>
                    </a:cubicBezTo>
                    <a:cubicBezTo>
                      <a:pt x="1497445" y="1394067"/>
                      <a:pt x="1491971" y="1390714"/>
                      <a:pt x="1490911" y="1386300"/>
                    </a:cubicBezTo>
                    <a:cubicBezTo>
                      <a:pt x="1484994" y="1371384"/>
                      <a:pt x="1479077" y="1356468"/>
                      <a:pt x="1473690" y="1343758"/>
                    </a:cubicBezTo>
                    <a:cubicBezTo>
                      <a:pt x="1466097" y="1331578"/>
                      <a:pt x="1455150" y="1324873"/>
                      <a:pt x="1440849" y="1323639"/>
                    </a:cubicBezTo>
                    <a:cubicBezTo>
                      <a:pt x="1424344" y="1322936"/>
                      <a:pt x="1409427" y="1328853"/>
                      <a:pt x="1392921" y="1328151"/>
                    </a:cubicBezTo>
                    <a:cubicBezTo>
                      <a:pt x="1379150" y="1329124"/>
                      <a:pt x="1368204" y="1322418"/>
                      <a:pt x="1357257" y="1315712"/>
                    </a:cubicBezTo>
                    <a:cubicBezTo>
                      <a:pt x="1348517" y="1308475"/>
                      <a:pt x="1344191" y="1300179"/>
                      <a:pt x="1343747" y="1288615"/>
                    </a:cubicBezTo>
                    <a:cubicBezTo>
                      <a:pt x="1344363" y="1281466"/>
                      <a:pt x="1342243" y="1272639"/>
                      <a:pt x="1332356" y="1270346"/>
                    </a:cubicBezTo>
                    <a:cubicBezTo>
                      <a:pt x="1284599" y="1256144"/>
                      <a:pt x="1258022" y="1213515"/>
                      <a:pt x="1219178" y="1187837"/>
                    </a:cubicBezTo>
                    <a:cubicBezTo>
                      <a:pt x="1216441" y="1186160"/>
                      <a:pt x="1212644" y="1180070"/>
                      <a:pt x="1211584" y="1175657"/>
                    </a:cubicBezTo>
                    <a:cubicBezTo>
                      <a:pt x="1211227" y="1154737"/>
                      <a:pt x="1208663" y="1134348"/>
                      <a:pt x="1199479" y="1115548"/>
                    </a:cubicBezTo>
                    <a:cubicBezTo>
                      <a:pt x="1210944" y="1066114"/>
                      <a:pt x="1175282" y="1053675"/>
                      <a:pt x="1141295" y="1038500"/>
                    </a:cubicBezTo>
                    <a:cubicBezTo>
                      <a:pt x="1135821" y="1035146"/>
                      <a:pt x="1124788" y="1037797"/>
                      <a:pt x="1124874" y="1028441"/>
                    </a:cubicBezTo>
                    <a:cubicBezTo>
                      <a:pt x="1125491" y="1021291"/>
                      <a:pt x="1133787" y="1016963"/>
                      <a:pt x="1139347" y="1010960"/>
                    </a:cubicBezTo>
                    <a:cubicBezTo>
                      <a:pt x="1169266" y="989770"/>
                      <a:pt x="1192922" y="991089"/>
                      <a:pt x="1219142" y="1012798"/>
                    </a:cubicBezTo>
                    <a:cubicBezTo>
                      <a:pt x="1225147" y="1018358"/>
                      <a:pt x="1226737" y="1024978"/>
                      <a:pt x="1228857" y="1033805"/>
                    </a:cubicBezTo>
                    <a:cubicBezTo>
                      <a:pt x="1234158" y="1055871"/>
                      <a:pt x="1234158" y="1055871"/>
                      <a:pt x="1258430" y="1050040"/>
                    </a:cubicBezTo>
                    <a:cubicBezTo>
                      <a:pt x="1271670" y="1046860"/>
                      <a:pt x="1285970" y="1048092"/>
                      <a:pt x="1296917" y="1054799"/>
                    </a:cubicBezTo>
                    <a:cubicBezTo>
                      <a:pt x="1327551" y="1075448"/>
                      <a:pt x="1355978" y="1096627"/>
                      <a:pt x="1388817" y="1116746"/>
                    </a:cubicBezTo>
                    <a:cubicBezTo>
                      <a:pt x="1418922" y="1135188"/>
                      <a:pt x="1439052" y="1160694"/>
                      <a:pt x="1465273" y="1182403"/>
                    </a:cubicBezTo>
                    <a:cubicBezTo>
                      <a:pt x="1477279" y="1193523"/>
                      <a:pt x="1488756" y="1202435"/>
                      <a:pt x="1504116" y="1208082"/>
                    </a:cubicBezTo>
                    <a:cubicBezTo>
                      <a:pt x="1509060" y="1209228"/>
                      <a:pt x="1514533" y="1212581"/>
                      <a:pt x="1517269" y="1214258"/>
                    </a:cubicBezTo>
                    <a:cubicBezTo>
                      <a:pt x="1567503" y="1258206"/>
                      <a:pt x="1625591" y="1286265"/>
                      <a:pt x="1680855" y="1322002"/>
                    </a:cubicBezTo>
                    <a:cubicBezTo>
                      <a:pt x="1702748" y="1335415"/>
                      <a:pt x="1722965" y="1351565"/>
                      <a:pt x="1745389" y="1367184"/>
                    </a:cubicBezTo>
                    <a:cubicBezTo>
                      <a:pt x="1765076" y="1381126"/>
                      <a:pt x="1783702" y="1390655"/>
                      <a:pt x="1803919" y="1406805"/>
                    </a:cubicBezTo>
                    <a:cubicBezTo>
                      <a:pt x="1824666" y="1425161"/>
                      <a:pt x="1851503" y="1439720"/>
                      <a:pt x="1875603" y="1452602"/>
                    </a:cubicBezTo>
                    <a:cubicBezTo>
                      <a:pt x="1918330" y="1475015"/>
                      <a:pt x="1965470" y="1496367"/>
                      <a:pt x="2006521" y="1521514"/>
                    </a:cubicBezTo>
                    <a:cubicBezTo>
                      <a:pt x="2020204" y="1529898"/>
                      <a:pt x="2033357" y="1536074"/>
                      <a:pt x="2048717" y="1541720"/>
                    </a:cubicBezTo>
                    <a:cubicBezTo>
                      <a:pt x="2064608" y="1549573"/>
                      <a:pt x="2082174" y="1554689"/>
                      <a:pt x="2098594" y="1564749"/>
                    </a:cubicBezTo>
                    <a:cubicBezTo>
                      <a:pt x="2123224" y="1579838"/>
                      <a:pt x="2150678" y="1587247"/>
                      <a:pt x="2178131" y="1594656"/>
                    </a:cubicBezTo>
                    <a:cubicBezTo>
                      <a:pt x="2200641" y="1600918"/>
                      <a:pt x="2223151" y="1607181"/>
                      <a:pt x="2245661" y="1613444"/>
                    </a:cubicBezTo>
                    <a:cubicBezTo>
                      <a:pt x="2268171" y="1619706"/>
                      <a:pt x="2291827" y="1621026"/>
                      <a:pt x="2314424" y="1617932"/>
                    </a:cubicBezTo>
                    <a:cubicBezTo>
                      <a:pt x="2316631" y="1617402"/>
                      <a:pt x="2322190" y="1611398"/>
                      <a:pt x="2323337" y="1606455"/>
                    </a:cubicBezTo>
                    <a:cubicBezTo>
                      <a:pt x="2324039" y="1589948"/>
                      <a:pt x="2320329" y="1574502"/>
                      <a:pt x="2308323" y="1563383"/>
                    </a:cubicBezTo>
                    <a:cubicBezTo>
                      <a:pt x="2296315" y="1552263"/>
                      <a:pt x="2283162" y="1546086"/>
                      <a:pt x="2271155" y="1534968"/>
                    </a:cubicBezTo>
                    <a:cubicBezTo>
                      <a:pt x="2250408" y="1516611"/>
                      <a:pt x="2223571" y="1502052"/>
                      <a:pt x="2210591" y="1477163"/>
                    </a:cubicBezTo>
                    <a:cubicBezTo>
                      <a:pt x="2162034" y="1430477"/>
                      <a:pt x="2107916" y="1389797"/>
                      <a:pt x="2055475" y="1346379"/>
                    </a:cubicBezTo>
                    <a:cubicBezTo>
                      <a:pt x="2046735" y="1339142"/>
                      <a:pt x="2036848" y="1336849"/>
                      <a:pt x="2028639" y="1331819"/>
                    </a:cubicBezTo>
                    <a:cubicBezTo>
                      <a:pt x="1988118" y="1308877"/>
                      <a:pt x="1945391" y="1286465"/>
                      <a:pt x="1913784" y="1252047"/>
                    </a:cubicBezTo>
                    <a:cubicBezTo>
                      <a:pt x="1894714" y="1230954"/>
                      <a:pt x="1870083" y="1215865"/>
                      <a:pt x="1841570" y="1204042"/>
                    </a:cubicBezTo>
                    <a:cubicBezTo>
                      <a:pt x="1821266" y="1197249"/>
                      <a:pt x="1805992" y="1182247"/>
                      <a:pt x="1790719" y="1167244"/>
                    </a:cubicBezTo>
                    <a:cubicBezTo>
                      <a:pt x="1778182" y="1153917"/>
                      <a:pt x="1761762" y="1143859"/>
                      <a:pt x="1747549" y="1133269"/>
                    </a:cubicBezTo>
                    <a:cubicBezTo>
                      <a:pt x="1733335" y="1122679"/>
                      <a:pt x="1716914" y="1112620"/>
                      <a:pt x="1708261" y="1096027"/>
                    </a:cubicBezTo>
                    <a:cubicBezTo>
                      <a:pt x="1703934" y="1087731"/>
                      <a:pt x="1692988" y="1081024"/>
                      <a:pt x="1684777" y="1075995"/>
                    </a:cubicBezTo>
                    <a:cubicBezTo>
                      <a:pt x="1659617" y="1058699"/>
                      <a:pt x="1633927" y="1039196"/>
                      <a:pt x="1608767" y="1021900"/>
                    </a:cubicBezTo>
                    <a:cubicBezTo>
                      <a:pt x="1597820" y="1015195"/>
                      <a:pt x="1586343" y="1006281"/>
                      <a:pt x="1579279" y="996308"/>
                    </a:cubicBezTo>
                    <a:cubicBezTo>
                      <a:pt x="1568419" y="980245"/>
                      <a:pt x="1556412" y="969125"/>
                      <a:pt x="1539992" y="959067"/>
                    </a:cubicBezTo>
                    <a:cubicBezTo>
                      <a:pt x="1526309" y="950683"/>
                      <a:pt x="1516509" y="939033"/>
                      <a:pt x="1516681" y="920320"/>
                    </a:cubicBezTo>
                    <a:cubicBezTo>
                      <a:pt x="1517298" y="913171"/>
                      <a:pt x="1514647" y="902137"/>
                      <a:pt x="1507498" y="901521"/>
                    </a:cubicBezTo>
                    <a:cubicBezTo>
                      <a:pt x="1477837" y="894642"/>
                      <a:pt x="1461591" y="865870"/>
                      <a:pt x="1434137" y="858460"/>
                    </a:cubicBezTo>
                    <a:cubicBezTo>
                      <a:pt x="1421514" y="854490"/>
                      <a:pt x="1412243" y="845048"/>
                      <a:pt x="1402973" y="835604"/>
                    </a:cubicBezTo>
                    <a:cubicBezTo>
                      <a:pt x="1396970" y="830045"/>
                      <a:pt x="1390966" y="824485"/>
                      <a:pt x="1383286" y="821662"/>
                    </a:cubicBezTo>
                    <a:cubicBezTo>
                      <a:pt x="1344800" y="816903"/>
                      <a:pt x="1320872" y="785307"/>
                      <a:pt x="1283532" y="775605"/>
                    </a:cubicBezTo>
                    <a:cubicBezTo>
                      <a:pt x="1240547" y="781263"/>
                      <a:pt x="1209999" y="751257"/>
                      <a:pt x="1174336" y="738819"/>
                    </a:cubicBezTo>
                    <a:cubicBezTo>
                      <a:pt x="1139203" y="728586"/>
                      <a:pt x="1110246" y="705200"/>
                      <a:pt x="1074582" y="692762"/>
                    </a:cubicBezTo>
                    <a:cubicBezTo>
                      <a:pt x="1064695" y="690469"/>
                      <a:pt x="1055955" y="683232"/>
                      <a:pt x="1049422" y="675466"/>
                    </a:cubicBezTo>
                    <a:cubicBezTo>
                      <a:pt x="1036885" y="662140"/>
                      <a:pt x="1026555" y="648283"/>
                      <a:pt x="1011811" y="635487"/>
                    </a:cubicBezTo>
                    <a:cubicBezTo>
                      <a:pt x="1005808" y="629928"/>
                      <a:pt x="997068" y="622691"/>
                      <a:pt x="990977" y="626488"/>
                    </a:cubicBezTo>
                    <a:cubicBezTo>
                      <a:pt x="967235" y="634525"/>
                      <a:pt x="950285" y="622260"/>
                      <a:pt x="932188" y="614936"/>
                    </a:cubicBezTo>
                    <a:cubicBezTo>
                      <a:pt x="914621" y="609820"/>
                      <a:pt x="898201" y="599761"/>
                      <a:pt x="884518" y="591378"/>
                    </a:cubicBezTo>
                    <a:cubicBezTo>
                      <a:pt x="862624" y="577965"/>
                      <a:pt x="861564" y="573552"/>
                      <a:pt x="867382" y="539479"/>
                    </a:cubicBezTo>
                    <a:cubicBezTo>
                      <a:pt x="869676" y="529592"/>
                      <a:pt x="865878" y="523502"/>
                      <a:pt x="858729" y="522886"/>
                    </a:cubicBezTo>
                    <a:cubicBezTo>
                      <a:pt x="840546" y="524920"/>
                      <a:pt x="824039" y="524217"/>
                      <a:pt x="805942" y="516894"/>
                    </a:cubicBezTo>
                    <a:cubicBezTo>
                      <a:pt x="737883" y="495900"/>
                      <a:pt x="674322" y="464488"/>
                      <a:pt x="616322" y="427074"/>
                    </a:cubicBezTo>
                    <a:cubicBezTo>
                      <a:pt x="580744" y="405278"/>
                      <a:pt x="546844" y="380746"/>
                      <a:pt x="504561" y="369897"/>
                    </a:cubicBezTo>
                    <a:cubicBezTo>
                      <a:pt x="484788" y="365311"/>
                      <a:pt x="467308" y="350838"/>
                      <a:pt x="452034" y="335835"/>
                    </a:cubicBezTo>
                    <a:cubicBezTo>
                      <a:pt x="436760" y="320833"/>
                      <a:pt x="420340" y="310774"/>
                      <a:pt x="399507" y="301774"/>
                    </a:cubicBezTo>
                    <a:cubicBezTo>
                      <a:pt x="384147" y="296128"/>
                      <a:pt x="370464" y="287745"/>
                      <a:pt x="358986" y="278832"/>
                    </a:cubicBezTo>
                    <a:cubicBezTo>
                      <a:pt x="317492" y="242121"/>
                      <a:pt x="267616" y="219092"/>
                      <a:pt x="222769" y="187853"/>
                    </a:cubicBezTo>
                    <a:cubicBezTo>
                      <a:pt x="194872" y="168881"/>
                      <a:pt x="165298" y="152645"/>
                      <a:pt x="137401" y="133673"/>
                    </a:cubicBezTo>
                    <a:cubicBezTo>
                      <a:pt x="126454" y="126966"/>
                      <a:pt x="115508" y="120260"/>
                      <a:pt x="106237" y="110817"/>
                    </a:cubicBezTo>
                    <a:cubicBezTo>
                      <a:pt x="84960" y="90255"/>
                      <a:pt x="69773" y="65895"/>
                      <a:pt x="76122" y="34029"/>
                    </a:cubicBezTo>
                    <a:cubicBezTo>
                      <a:pt x="77269" y="29086"/>
                      <a:pt x="76209" y="24672"/>
                      <a:pt x="76825" y="17522"/>
                    </a:cubicBezTo>
                    <a:cubicBezTo>
                      <a:pt x="76603" y="11740"/>
                      <a:pt x="72939" y="6202"/>
                      <a:pt x="67675" y="2507"/>
                    </a:cubicBezTo>
                    <a:close/>
                    <a:moveTo>
                      <a:pt x="0" y="0"/>
                    </a:moveTo>
                    <a:lnTo>
                      <a:pt x="42892" y="0"/>
                    </a:lnTo>
                    <a:lnTo>
                      <a:pt x="35688" y="1730"/>
                    </a:lnTo>
                    <a:cubicBezTo>
                      <a:pt x="33482" y="2260"/>
                      <a:pt x="25185" y="6587"/>
                      <a:pt x="17505" y="3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280884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ctrTitle"/>
          </p:nvPr>
        </p:nvSpPr>
        <p:spPr>
          <a:xfrm>
            <a:off x="877824" y="1170432"/>
            <a:ext cx="8574658" cy="8003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29" name="Google Shape;29;p4"/>
          <p:cNvGrpSpPr/>
          <p:nvPr/>
        </p:nvGrpSpPr>
        <p:grpSpPr>
          <a:xfrm>
            <a:off x="8575040" y="1003303"/>
            <a:ext cx="4499430" cy="6677899"/>
            <a:chOff x="7482594" y="578448"/>
            <a:chExt cx="4774722" cy="5314858"/>
          </a:xfrm>
        </p:grpSpPr>
        <p:grpSp>
          <p:nvGrpSpPr>
            <p:cNvPr id="30" name="Google Shape;30;p4"/>
            <p:cNvGrpSpPr/>
            <p:nvPr/>
          </p:nvGrpSpPr>
          <p:grpSpPr>
            <a:xfrm rot="-5400000" flipH="1">
              <a:off x="7669156" y="391885"/>
              <a:ext cx="4401597" cy="4774722"/>
              <a:chOff x="7161956" y="2138031"/>
              <a:chExt cx="4401597" cy="4774722"/>
            </a:xfrm>
          </p:grpSpPr>
          <p:grpSp>
            <p:nvGrpSpPr>
              <p:cNvPr id="31" name="Google Shape;31;p4"/>
              <p:cNvGrpSpPr/>
              <p:nvPr/>
            </p:nvGrpSpPr>
            <p:grpSpPr>
              <a:xfrm>
                <a:off x="7161956" y="2138031"/>
                <a:ext cx="4401597" cy="4774722"/>
                <a:chOff x="7161956" y="2138031"/>
                <a:chExt cx="4401597" cy="4774722"/>
              </a:xfrm>
            </p:grpSpPr>
            <p:sp>
              <p:nvSpPr>
                <p:cNvPr id="32" name="Google Shape;32;p4"/>
                <p:cNvSpPr/>
                <p:nvPr/>
              </p:nvSpPr>
              <p:spPr>
                <a:xfrm>
                  <a:off x="7681432" y="2138031"/>
                  <a:ext cx="1087430" cy="4774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430" h="4774722" extrusionOk="0">
                      <a:moveTo>
                        <a:pt x="158732" y="4741554"/>
                      </a:moveTo>
                      <a:cubicBezTo>
                        <a:pt x="161101" y="4743923"/>
                        <a:pt x="163470" y="4743923"/>
                        <a:pt x="163470" y="4746292"/>
                      </a:cubicBezTo>
                      <a:cubicBezTo>
                        <a:pt x="163470" y="4748662"/>
                        <a:pt x="165839" y="4753400"/>
                        <a:pt x="165839" y="4758138"/>
                      </a:cubicBezTo>
                      <a:cubicBezTo>
                        <a:pt x="163470" y="4762876"/>
                        <a:pt x="163470" y="4765246"/>
                        <a:pt x="163470" y="4769984"/>
                      </a:cubicBezTo>
                      <a:cubicBezTo>
                        <a:pt x="163470" y="4772353"/>
                        <a:pt x="161101" y="4774722"/>
                        <a:pt x="161101" y="4774722"/>
                      </a:cubicBezTo>
                      <a:cubicBezTo>
                        <a:pt x="158732" y="4772353"/>
                        <a:pt x="153993" y="4772353"/>
                        <a:pt x="151624" y="4769984"/>
                      </a:cubicBezTo>
                      <a:cubicBezTo>
                        <a:pt x="144517" y="4760507"/>
                        <a:pt x="144517" y="4753400"/>
                        <a:pt x="153993" y="4743923"/>
                      </a:cubicBezTo>
                      <a:cubicBezTo>
                        <a:pt x="153993" y="4741554"/>
                        <a:pt x="156362" y="4741554"/>
                        <a:pt x="158732" y="4741554"/>
                      </a:cubicBezTo>
                      <a:close/>
                      <a:moveTo>
                        <a:pt x="398013" y="4736816"/>
                      </a:moveTo>
                      <a:cubicBezTo>
                        <a:pt x="400383" y="4734447"/>
                        <a:pt x="409859" y="4741554"/>
                        <a:pt x="412228" y="4746292"/>
                      </a:cubicBezTo>
                      <a:cubicBezTo>
                        <a:pt x="414597" y="4751031"/>
                        <a:pt x="407490" y="4758138"/>
                        <a:pt x="402752" y="4758138"/>
                      </a:cubicBezTo>
                      <a:cubicBezTo>
                        <a:pt x="398013" y="4758138"/>
                        <a:pt x="393275" y="4753400"/>
                        <a:pt x="393275" y="4746292"/>
                      </a:cubicBezTo>
                      <a:cubicBezTo>
                        <a:pt x="393275" y="4741554"/>
                        <a:pt x="395644" y="4739185"/>
                        <a:pt x="398013" y="4736816"/>
                      </a:cubicBezTo>
                      <a:close/>
                      <a:moveTo>
                        <a:pt x="559114" y="4727339"/>
                      </a:moveTo>
                      <a:cubicBezTo>
                        <a:pt x="561483" y="4729709"/>
                        <a:pt x="566221" y="4732078"/>
                        <a:pt x="568591" y="4734447"/>
                      </a:cubicBezTo>
                      <a:cubicBezTo>
                        <a:pt x="568591" y="4734447"/>
                        <a:pt x="568591" y="4739185"/>
                        <a:pt x="568591" y="4739185"/>
                      </a:cubicBezTo>
                      <a:cubicBezTo>
                        <a:pt x="563852" y="4746292"/>
                        <a:pt x="556745" y="4755769"/>
                        <a:pt x="549638" y="4762876"/>
                      </a:cubicBezTo>
                      <a:cubicBezTo>
                        <a:pt x="547268" y="4762876"/>
                        <a:pt x="542530" y="4762876"/>
                        <a:pt x="540161" y="4765246"/>
                      </a:cubicBezTo>
                      <a:cubicBezTo>
                        <a:pt x="540161" y="4765246"/>
                        <a:pt x="537792" y="4762876"/>
                        <a:pt x="537792" y="4760507"/>
                      </a:cubicBezTo>
                      <a:cubicBezTo>
                        <a:pt x="540161" y="4751031"/>
                        <a:pt x="540161" y="4743923"/>
                        <a:pt x="544899" y="4736816"/>
                      </a:cubicBezTo>
                      <a:cubicBezTo>
                        <a:pt x="547268" y="4732078"/>
                        <a:pt x="554376" y="4729709"/>
                        <a:pt x="559114" y="4727339"/>
                      </a:cubicBezTo>
                      <a:close/>
                      <a:moveTo>
                        <a:pt x="537792" y="4689434"/>
                      </a:moveTo>
                      <a:cubicBezTo>
                        <a:pt x="542530" y="4687064"/>
                        <a:pt x="547268" y="4694172"/>
                        <a:pt x="544899" y="4698910"/>
                      </a:cubicBezTo>
                      <a:cubicBezTo>
                        <a:pt x="542530" y="4701279"/>
                        <a:pt x="537792" y="4703648"/>
                        <a:pt x="535423" y="4703648"/>
                      </a:cubicBezTo>
                      <a:cubicBezTo>
                        <a:pt x="533054" y="4703648"/>
                        <a:pt x="533054" y="4698910"/>
                        <a:pt x="530685" y="4696541"/>
                      </a:cubicBezTo>
                      <a:cubicBezTo>
                        <a:pt x="533054" y="4694172"/>
                        <a:pt x="535423" y="4689434"/>
                        <a:pt x="537792" y="4689434"/>
                      </a:cubicBezTo>
                      <a:close/>
                      <a:moveTo>
                        <a:pt x="452503" y="4677588"/>
                      </a:moveTo>
                      <a:cubicBezTo>
                        <a:pt x="459611" y="4677588"/>
                        <a:pt x="466718" y="4679957"/>
                        <a:pt x="466718" y="4687064"/>
                      </a:cubicBezTo>
                      <a:cubicBezTo>
                        <a:pt x="469087" y="4691802"/>
                        <a:pt x="466718" y="4698910"/>
                        <a:pt x="464349" y="4703648"/>
                      </a:cubicBezTo>
                      <a:cubicBezTo>
                        <a:pt x="461980" y="4708386"/>
                        <a:pt x="454872" y="4710756"/>
                        <a:pt x="452503" y="4713125"/>
                      </a:cubicBezTo>
                      <a:cubicBezTo>
                        <a:pt x="443027" y="4713125"/>
                        <a:pt x="433550" y="4708386"/>
                        <a:pt x="431181" y="4701279"/>
                      </a:cubicBezTo>
                      <a:cubicBezTo>
                        <a:pt x="428812" y="4694172"/>
                        <a:pt x="431181" y="4689434"/>
                        <a:pt x="435919" y="4684695"/>
                      </a:cubicBezTo>
                      <a:cubicBezTo>
                        <a:pt x="440658" y="4679957"/>
                        <a:pt x="447765" y="4677588"/>
                        <a:pt x="452503" y="4677588"/>
                      </a:cubicBezTo>
                      <a:close/>
                      <a:moveTo>
                        <a:pt x="447765" y="4618360"/>
                      </a:moveTo>
                      <a:cubicBezTo>
                        <a:pt x="452503" y="4620729"/>
                        <a:pt x="457242" y="4623098"/>
                        <a:pt x="457242" y="4630205"/>
                      </a:cubicBezTo>
                      <a:cubicBezTo>
                        <a:pt x="457242" y="4634944"/>
                        <a:pt x="454872" y="4642051"/>
                        <a:pt x="450134" y="4644420"/>
                      </a:cubicBezTo>
                      <a:cubicBezTo>
                        <a:pt x="445396" y="4649158"/>
                        <a:pt x="433550" y="4642051"/>
                        <a:pt x="433550" y="4632574"/>
                      </a:cubicBezTo>
                      <a:cubicBezTo>
                        <a:pt x="433550" y="4625467"/>
                        <a:pt x="440658" y="4615990"/>
                        <a:pt x="447765" y="4618360"/>
                      </a:cubicBezTo>
                      <a:close/>
                      <a:moveTo>
                        <a:pt x="355369" y="4601776"/>
                      </a:moveTo>
                      <a:cubicBezTo>
                        <a:pt x="362477" y="4599407"/>
                        <a:pt x="369584" y="4606514"/>
                        <a:pt x="364846" y="4613621"/>
                      </a:cubicBezTo>
                      <a:cubicBezTo>
                        <a:pt x="364846" y="4618360"/>
                        <a:pt x="362477" y="4623098"/>
                        <a:pt x="360107" y="4627836"/>
                      </a:cubicBezTo>
                      <a:cubicBezTo>
                        <a:pt x="357738" y="4627836"/>
                        <a:pt x="355369" y="4627836"/>
                        <a:pt x="353000" y="4627836"/>
                      </a:cubicBezTo>
                      <a:cubicBezTo>
                        <a:pt x="345893" y="4625467"/>
                        <a:pt x="341154" y="4615990"/>
                        <a:pt x="345893" y="4608883"/>
                      </a:cubicBezTo>
                      <a:cubicBezTo>
                        <a:pt x="348262" y="4606514"/>
                        <a:pt x="353000" y="4601776"/>
                        <a:pt x="355369" y="4601776"/>
                      </a:cubicBezTo>
                      <a:close/>
                      <a:moveTo>
                        <a:pt x="639665" y="4585192"/>
                      </a:moveTo>
                      <a:cubicBezTo>
                        <a:pt x="644403" y="4580454"/>
                        <a:pt x="651510" y="4587561"/>
                        <a:pt x="653879" y="4592299"/>
                      </a:cubicBezTo>
                      <a:cubicBezTo>
                        <a:pt x="653879" y="4592299"/>
                        <a:pt x="653879" y="4594668"/>
                        <a:pt x="656248" y="4599407"/>
                      </a:cubicBezTo>
                      <a:cubicBezTo>
                        <a:pt x="656248" y="4606514"/>
                        <a:pt x="656248" y="4615990"/>
                        <a:pt x="656248" y="4623098"/>
                      </a:cubicBezTo>
                      <a:cubicBezTo>
                        <a:pt x="656248" y="4623098"/>
                        <a:pt x="653879" y="4625467"/>
                        <a:pt x="653879" y="4627836"/>
                      </a:cubicBezTo>
                      <a:cubicBezTo>
                        <a:pt x="651510" y="4627836"/>
                        <a:pt x="649141" y="4627836"/>
                        <a:pt x="649141" y="4627836"/>
                      </a:cubicBezTo>
                      <a:cubicBezTo>
                        <a:pt x="639665" y="4618360"/>
                        <a:pt x="634926" y="4608883"/>
                        <a:pt x="634926" y="4594668"/>
                      </a:cubicBezTo>
                      <a:cubicBezTo>
                        <a:pt x="634926" y="4592299"/>
                        <a:pt x="637295" y="4587561"/>
                        <a:pt x="639665" y="4585192"/>
                      </a:cubicBezTo>
                      <a:close/>
                      <a:moveTo>
                        <a:pt x="317463" y="4578084"/>
                      </a:moveTo>
                      <a:cubicBezTo>
                        <a:pt x="322201" y="4575715"/>
                        <a:pt x="326940" y="4582823"/>
                        <a:pt x="326940" y="4589930"/>
                      </a:cubicBezTo>
                      <a:cubicBezTo>
                        <a:pt x="324570" y="4594668"/>
                        <a:pt x="322201" y="4597037"/>
                        <a:pt x="317463" y="4594668"/>
                      </a:cubicBezTo>
                      <a:cubicBezTo>
                        <a:pt x="312725" y="4592299"/>
                        <a:pt x="312725" y="4587561"/>
                        <a:pt x="310356" y="4585192"/>
                      </a:cubicBezTo>
                      <a:cubicBezTo>
                        <a:pt x="312725" y="4582823"/>
                        <a:pt x="315094" y="4578084"/>
                        <a:pt x="317463" y="4578084"/>
                      </a:cubicBezTo>
                      <a:close/>
                      <a:moveTo>
                        <a:pt x="393275" y="4540178"/>
                      </a:moveTo>
                      <a:cubicBezTo>
                        <a:pt x="395644" y="4540178"/>
                        <a:pt x="398013" y="4540178"/>
                        <a:pt x="398013" y="4540178"/>
                      </a:cubicBezTo>
                      <a:cubicBezTo>
                        <a:pt x="400383" y="4540178"/>
                        <a:pt x="400383" y="4542547"/>
                        <a:pt x="398013" y="4544917"/>
                      </a:cubicBezTo>
                      <a:cubicBezTo>
                        <a:pt x="400383" y="4547286"/>
                        <a:pt x="400383" y="4552024"/>
                        <a:pt x="400383" y="4554393"/>
                      </a:cubicBezTo>
                      <a:cubicBezTo>
                        <a:pt x="398013" y="4554393"/>
                        <a:pt x="395644" y="4552024"/>
                        <a:pt x="393275" y="4549655"/>
                      </a:cubicBezTo>
                      <a:cubicBezTo>
                        <a:pt x="390906" y="4547286"/>
                        <a:pt x="393275" y="4542547"/>
                        <a:pt x="393275" y="4540178"/>
                      </a:cubicBezTo>
                      <a:close/>
                      <a:moveTo>
                        <a:pt x="642034" y="4516487"/>
                      </a:moveTo>
                      <a:cubicBezTo>
                        <a:pt x="646772" y="4516487"/>
                        <a:pt x="649141" y="4518856"/>
                        <a:pt x="651510" y="4523595"/>
                      </a:cubicBezTo>
                      <a:cubicBezTo>
                        <a:pt x="658618" y="4528333"/>
                        <a:pt x="658618" y="4537809"/>
                        <a:pt x="651510" y="4542547"/>
                      </a:cubicBezTo>
                      <a:cubicBezTo>
                        <a:pt x="644403" y="4544917"/>
                        <a:pt x="639665" y="4544917"/>
                        <a:pt x="634926" y="4540178"/>
                      </a:cubicBezTo>
                      <a:cubicBezTo>
                        <a:pt x="630188" y="4537809"/>
                        <a:pt x="630188" y="4530702"/>
                        <a:pt x="627819" y="4528333"/>
                      </a:cubicBezTo>
                      <a:cubicBezTo>
                        <a:pt x="630188" y="4518856"/>
                        <a:pt x="637295" y="4514118"/>
                        <a:pt x="642034" y="4516487"/>
                      </a:cubicBezTo>
                      <a:close/>
                      <a:moveTo>
                        <a:pt x="472345" y="4513526"/>
                      </a:moveTo>
                      <a:cubicBezTo>
                        <a:pt x="477380" y="4514711"/>
                        <a:pt x="482118" y="4517672"/>
                        <a:pt x="485671" y="4521225"/>
                      </a:cubicBezTo>
                      <a:cubicBezTo>
                        <a:pt x="490409" y="4530702"/>
                        <a:pt x="485671" y="4544917"/>
                        <a:pt x="476195" y="4547286"/>
                      </a:cubicBezTo>
                      <a:cubicBezTo>
                        <a:pt x="469087" y="4547286"/>
                        <a:pt x="464349" y="4547286"/>
                        <a:pt x="457242" y="4547286"/>
                      </a:cubicBezTo>
                      <a:cubicBezTo>
                        <a:pt x="438289" y="4544917"/>
                        <a:pt x="438289" y="4544917"/>
                        <a:pt x="428812" y="4561500"/>
                      </a:cubicBezTo>
                      <a:cubicBezTo>
                        <a:pt x="424074" y="4566239"/>
                        <a:pt x="424074" y="4573346"/>
                        <a:pt x="419336" y="4578084"/>
                      </a:cubicBezTo>
                      <a:cubicBezTo>
                        <a:pt x="419336" y="4580454"/>
                        <a:pt x="414597" y="4582823"/>
                        <a:pt x="409859" y="4582823"/>
                      </a:cubicBezTo>
                      <a:cubicBezTo>
                        <a:pt x="405121" y="4582823"/>
                        <a:pt x="398013" y="4575715"/>
                        <a:pt x="398013" y="4570977"/>
                      </a:cubicBezTo>
                      <a:cubicBezTo>
                        <a:pt x="398013" y="4566239"/>
                        <a:pt x="400383" y="4559132"/>
                        <a:pt x="402752" y="4554393"/>
                      </a:cubicBezTo>
                      <a:cubicBezTo>
                        <a:pt x="421705" y="4542547"/>
                        <a:pt x="438289" y="4528333"/>
                        <a:pt x="457242" y="4516487"/>
                      </a:cubicBezTo>
                      <a:cubicBezTo>
                        <a:pt x="461980" y="4512934"/>
                        <a:pt x="467311" y="4512342"/>
                        <a:pt x="472345" y="4513526"/>
                      </a:cubicBezTo>
                      <a:close/>
                      <a:moveTo>
                        <a:pt x="168208" y="4502272"/>
                      </a:moveTo>
                      <a:cubicBezTo>
                        <a:pt x="168208" y="4504642"/>
                        <a:pt x="170577" y="4504642"/>
                        <a:pt x="170577" y="4507010"/>
                      </a:cubicBezTo>
                      <a:cubicBezTo>
                        <a:pt x="170577" y="4509380"/>
                        <a:pt x="168208" y="4509380"/>
                        <a:pt x="168208" y="4511749"/>
                      </a:cubicBezTo>
                      <a:cubicBezTo>
                        <a:pt x="168208" y="4509380"/>
                        <a:pt x="165839" y="4509380"/>
                        <a:pt x="165839" y="4507010"/>
                      </a:cubicBezTo>
                      <a:cubicBezTo>
                        <a:pt x="165839" y="4507010"/>
                        <a:pt x="168208" y="4504642"/>
                        <a:pt x="168208" y="4502272"/>
                      </a:cubicBezTo>
                      <a:close/>
                      <a:moveTo>
                        <a:pt x="589913" y="4499903"/>
                      </a:moveTo>
                      <a:cubicBezTo>
                        <a:pt x="592282" y="4502272"/>
                        <a:pt x="594651" y="4507010"/>
                        <a:pt x="597020" y="4511749"/>
                      </a:cubicBezTo>
                      <a:cubicBezTo>
                        <a:pt x="597020" y="4514118"/>
                        <a:pt x="594651" y="4518856"/>
                        <a:pt x="592282" y="4521225"/>
                      </a:cubicBezTo>
                      <a:cubicBezTo>
                        <a:pt x="589913" y="4521225"/>
                        <a:pt x="585174" y="4521225"/>
                        <a:pt x="582805" y="4518856"/>
                      </a:cubicBezTo>
                      <a:cubicBezTo>
                        <a:pt x="580436" y="4516487"/>
                        <a:pt x="578067" y="4511749"/>
                        <a:pt x="578067" y="4509380"/>
                      </a:cubicBezTo>
                      <a:cubicBezTo>
                        <a:pt x="578067" y="4502272"/>
                        <a:pt x="582805" y="4497534"/>
                        <a:pt x="589913" y="4499903"/>
                      </a:cubicBezTo>
                      <a:close/>
                      <a:moveTo>
                        <a:pt x="447765" y="4480950"/>
                      </a:moveTo>
                      <a:cubicBezTo>
                        <a:pt x="452503" y="4478581"/>
                        <a:pt x="454872" y="4478581"/>
                        <a:pt x="457242" y="4483319"/>
                      </a:cubicBezTo>
                      <a:cubicBezTo>
                        <a:pt x="459611" y="4488058"/>
                        <a:pt x="457242" y="4492796"/>
                        <a:pt x="452503" y="4499903"/>
                      </a:cubicBezTo>
                      <a:cubicBezTo>
                        <a:pt x="447765" y="4499903"/>
                        <a:pt x="445396" y="4499903"/>
                        <a:pt x="443027" y="4495165"/>
                      </a:cubicBezTo>
                      <a:cubicBezTo>
                        <a:pt x="440658" y="4488058"/>
                        <a:pt x="443027" y="4483319"/>
                        <a:pt x="447765" y="4480950"/>
                      </a:cubicBezTo>
                      <a:close/>
                      <a:moveTo>
                        <a:pt x="1080322" y="4426460"/>
                      </a:moveTo>
                      <a:cubicBezTo>
                        <a:pt x="1080322" y="4424091"/>
                        <a:pt x="1082691" y="4426460"/>
                        <a:pt x="1085060" y="4426460"/>
                      </a:cubicBezTo>
                      <a:cubicBezTo>
                        <a:pt x="1085060" y="4426460"/>
                        <a:pt x="1085060" y="4428830"/>
                        <a:pt x="1087430" y="4431198"/>
                      </a:cubicBezTo>
                      <a:cubicBezTo>
                        <a:pt x="1085060" y="4431198"/>
                        <a:pt x="1085060" y="4433568"/>
                        <a:pt x="1082691" y="4433568"/>
                      </a:cubicBezTo>
                      <a:cubicBezTo>
                        <a:pt x="1077953" y="4431198"/>
                        <a:pt x="1075584" y="4428830"/>
                        <a:pt x="1080322" y="4426460"/>
                      </a:cubicBezTo>
                      <a:close/>
                      <a:moveTo>
                        <a:pt x="706000" y="4426460"/>
                      </a:moveTo>
                      <a:cubicBezTo>
                        <a:pt x="708369" y="4426460"/>
                        <a:pt x="708369" y="4428830"/>
                        <a:pt x="710738" y="4428830"/>
                      </a:cubicBezTo>
                      <a:cubicBezTo>
                        <a:pt x="708369" y="4428830"/>
                        <a:pt x="708369" y="4431198"/>
                        <a:pt x="706000" y="4431198"/>
                      </a:cubicBezTo>
                      <a:cubicBezTo>
                        <a:pt x="701262" y="4428830"/>
                        <a:pt x="701262" y="4426460"/>
                        <a:pt x="706000" y="4426460"/>
                      </a:cubicBezTo>
                      <a:close/>
                      <a:moveTo>
                        <a:pt x="559114" y="4424091"/>
                      </a:moveTo>
                      <a:cubicBezTo>
                        <a:pt x="570960" y="4426460"/>
                        <a:pt x="578067" y="4433568"/>
                        <a:pt x="578067" y="4443044"/>
                      </a:cubicBezTo>
                      <a:cubicBezTo>
                        <a:pt x="575698" y="4450152"/>
                        <a:pt x="568591" y="4454890"/>
                        <a:pt x="559114" y="4452521"/>
                      </a:cubicBezTo>
                      <a:cubicBezTo>
                        <a:pt x="549638" y="4452521"/>
                        <a:pt x="547268" y="4445413"/>
                        <a:pt x="547268" y="4435937"/>
                      </a:cubicBezTo>
                      <a:cubicBezTo>
                        <a:pt x="549638" y="4428830"/>
                        <a:pt x="554376" y="4424091"/>
                        <a:pt x="559114" y="4424091"/>
                      </a:cubicBezTo>
                      <a:close/>
                      <a:moveTo>
                        <a:pt x="319832" y="4424091"/>
                      </a:moveTo>
                      <a:cubicBezTo>
                        <a:pt x="329309" y="4426460"/>
                        <a:pt x="334047" y="4433568"/>
                        <a:pt x="331678" y="4443044"/>
                      </a:cubicBezTo>
                      <a:cubicBezTo>
                        <a:pt x="331678" y="4450152"/>
                        <a:pt x="324570" y="4454890"/>
                        <a:pt x="319832" y="4454890"/>
                      </a:cubicBezTo>
                      <a:cubicBezTo>
                        <a:pt x="307987" y="4454890"/>
                        <a:pt x="298510" y="4445413"/>
                        <a:pt x="300879" y="4435937"/>
                      </a:cubicBezTo>
                      <a:cubicBezTo>
                        <a:pt x="303248" y="4426460"/>
                        <a:pt x="310356" y="4421722"/>
                        <a:pt x="319832" y="4424091"/>
                      </a:cubicBezTo>
                      <a:close/>
                      <a:moveTo>
                        <a:pt x="488040" y="4405138"/>
                      </a:moveTo>
                      <a:cubicBezTo>
                        <a:pt x="495148" y="4405138"/>
                        <a:pt x="502255" y="4409876"/>
                        <a:pt x="504624" y="4414615"/>
                      </a:cubicBezTo>
                      <a:cubicBezTo>
                        <a:pt x="511732" y="4428830"/>
                        <a:pt x="504624" y="4447782"/>
                        <a:pt x="490409" y="4459628"/>
                      </a:cubicBezTo>
                      <a:cubicBezTo>
                        <a:pt x="485671" y="4461997"/>
                        <a:pt x="476195" y="4459628"/>
                        <a:pt x="473826" y="4454890"/>
                      </a:cubicBezTo>
                      <a:cubicBezTo>
                        <a:pt x="466718" y="4440675"/>
                        <a:pt x="466718" y="4426460"/>
                        <a:pt x="476195" y="4414615"/>
                      </a:cubicBezTo>
                      <a:cubicBezTo>
                        <a:pt x="478564" y="4409876"/>
                        <a:pt x="485671" y="4407507"/>
                        <a:pt x="488040" y="4405138"/>
                      </a:cubicBezTo>
                      <a:close/>
                      <a:moveTo>
                        <a:pt x="357738" y="4388554"/>
                      </a:moveTo>
                      <a:cubicBezTo>
                        <a:pt x="362477" y="4388554"/>
                        <a:pt x="367215" y="4395662"/>
                        <a:pt x="362477" y="4400400"/>
                      </a:cubicBezTo>
                      <a:cubicBezTo>
                        <a:pt x="360107" y="4402769"/>
                        <a:pt x="355369" y="4402769"/>
                        <a:pt x="353000" y="4402769"/>
                      </a:cubicBezTo>
                      <a:cubicBezTo>
                        <a:pt x="348262" y="4402769"/>
                        <a:pt x="348262" y="4398031"/>
                        <a:pt x="348262" y="4393293"/>
                      </a:cubicBezTo>
                      <a:cubicBezTo>
                        <a:pt x="350631" y="4390923"/>
                        <a:pt x="353000" y="4388554"/>
                        <a:pt x="357738" y="4388554"/>
                      </a:cubicBezTo>
                      <a:close/>
                      <a:moveTo>
                        <a:pt x="130302" y="4388554"/>
                      </a:moveTo>
                      <a:cubicBezTo>
                        <a:pt x="132671" y="4390923"/>
                        <a:pt x="132671" y="4390923"/>
                        <a:pt x="135040" y="4390923"/>
                      </a:cubicBezTo>
                      <a:cubicBezTo>
                        <a:pt x="132671" y="4390923"/>
                        <a:pt x="130302" y="4393293"/>
                        <a:pt x="130302" y="4393293"/>
                      </a:cubicBezTo>
                      <a:cubicBezTo>
                        <a:pt x="123195" y="4393293"/>
                        <a:pt x="125564" y="4390923"/>
                        <a:pt x="130302" y="4388554"/>
                      </a:cubicBezTo>
                      <a:close/>
                      <a:moveTo>
                        <a:pt x="677867" y="4363975"/>
                      </a:moveTo>
                      <a:cubicBezTo>
                        <a:pt x="682309" y="4362494"/>
                        <a:pt x="687047" y="4362494"/>
                        <a:pt x="691785" y="4364863"/>
                      </a:cubicBezTo>
                      <a:cubicBezTo>
                        <a:pt x="694154" y="4364863"/>
                        <a:pt x="696524" y="4369601"/>
                        <a:pt x="698893" y="4371970"/>
                      </a:cubicBezTo>
                      <a:cubicBezTo>
                        <a:pt x="698893" y="4374340"/>
                        <a:pt x="696524" y="4379078"/>
                        <a:pt x="694154" y="4381447"/>
                      </a:cubicBezTo>
                      <a:cubicBezTo>
                        <a:pt x="691785" y="4383816"/>
                        <a:pt x="687047" y="4386185"/>
                        <a:pt x="682309" y="4386185"/>
                      </a:cubicBezTo>
                      <a:cubicBezTo>
                        <a:pt x="677571" y="4386185"/>
                        <a:pt x="675201" y="4386185"/>
                        <a:pt x="670463" y="4386185"/>
                      </a:cubicBezTo>
                      <a:cubicBezTo>
                        <a:pt x="665725" y="4386185"/>
                        <a:pt x="660987" y="4376708"/>
                        <a:pt x="665725" y="4371970"/>
                      </a:cubicBezTo>
                      <a:cubicBezTo>
                        <a:pt x="669279" y="4368417"/>
                        <a:pt x="673425" y="4365455"/>
                        <a:pt x="677867" y="4363975"/>
                      </a:cubicBezTo>
                      <a:close/>
                      <a:moveTo>
                        <a:pt x="345893" y="4338803"/>
                      </a:moveTo>
                      <a:cubicBezTo>
                        <a:pt x="348262" y="4341172"/>
                        <a:pt x="348262" y="4345910"/>
                        <a:pt x="348262" y="4350648"/>
                      </a:cubicBezTo>
                      <a:cubicBezTo>
                        <a:pt x="348262" y="4350648"/>
                        <a:pt x="345893" y="4350648"/>
                        <a:pt x="343524" y="4350648"/>
                      </a:cubicBezTo>
                      <a:cubicBezTo>
                        <a:pt x="338785" y="4348279"/>
                        <a:pt x="336416" y="4345910"/>
                        <a:pt x="336416" y="4341172"/>
                      </a:cubicBezTo>
                      <a:cubicBezTo>
                        <a:pt x="338785" y="4336433"/>
                        <a:pt x="341154" y="4336433"/>
                        <a:pt x="345893" y="4338803"/>
                      </a:cubicBezTo>
                      <a:close/>
                      <a:moveTo>
                        <a:pt x="499886" y="4326957"/>
                      </a:moveTo>
                      <a:cubicBezTo>
                        <a:pt x="506993" y="4326957"/>
                        <a:pt x="511732" y="4329326"/>
                        <a:pt x="511732" y="4336433"/>
                      </a:cubicBezTo>
                      <a:cubicBezTo>
                        <a:pt x="514101" y="4341172"/>
                        <a:pt x="514101" y="4345910"/>
                        <a:pt x="511732" y="4348279"/>
                      </a:cubicBezTo>
                      <a:cubicBezTo>
                        <a:pt x="509362" y="4353017"/>
                        <a:pt x="504624" y="4355386"/>
                        <a:pt x="502255" y="4355386"/>
                      </a:cubicBezTo>
                      <a:cubicBezTo>
                        <a:pt x="499886" y="4355386"/>
                        <a:pt x="495148" y="4353017"/>
                        <a:pt x="492779" y="4350648"/>
                      </a:cubicBezTo>
                      <a:cubicBezTo>
                        <a:pt x="490409" y="4348279"/>
                        <a:pt x="490409" y="4343541"/>
                        <a:pt x="490409" y="4338803"/>
                      </a:cubicBezTo>
                      <a:cubicBezTo>
                        <a:pt x="490409" y="4331695"/>
                        <a:pt x="492779" y="4326957"/>
                        <a:pt x="499886" y="4326957"/>
                      </a:cubicBezTo>
                      <a:close/>
                      <a:moveTo>
                        <a:pt x="187161" y="4298528"/>
                      </a:moveTo>
                      <a:cubicBezTo>
                        <a:pt x="189530" y="4298528"/>
                        <a:pt x="194268" y="4298528"/>
                        <a:pt x="199007" y="4298528"/>
                      </a:cubicBezTo>
                      <a:cubicBezTo>
                        <a:pt x="201376" y="4300896"/>
                        <a:pt x="203745" y="4305635"/>
                        <a:pt x="203745" y="4308004"/>
                      </a:cubicBezTo>
                      <a:cubicBezTo>
                        <a:pt x="201376" y="4310373"/>
                        <a:pt x="196638" y="4312742"/>
                        <a:pt x="194268" y="4315111"/>
                      </a:cubicBezTo>
                      <a:cubicBezTo>
                        <a:pt x="191899" y="4312742"/>
                        <a:pt x="187161" y="4312742"/>
                        <a:pt x="184792" y="4310373"/>
                      </a:cubicBezTo>
                      <a:cubicBezTo>
                        <a:pt x="182423" y="4308004"/>
                        <a:pt x="182423" y="4303266"/>
                        <a:pt x="182423" y="4300896"/>
                      </a:cubicBezTo>
                      <a:cubicBezTo>
                        <a:pt x="182423" y="4300896"/>
                        <a:pt x="184792" y="4298528"/>
                        <a:pt x="187161" y="4298528"/>
                      </a:cubicBezTo>
                      <a:close/>
                      <a:moveTo>
                        <a:pt x="374322" y="4284313"/>
                      </a:moveTo>
                      <a:cubicBezTo>
                        <a:pt x="376691" y="4284313"/>
                        <a:pt x="376691" y="4286682"/>
                        <a:pt x="379060" y="4291420"/>
                      </a:cubicBezTo>
                      <a:cubicBezTo>
                        <a:pt x="376691" y="4291420"/>
                        <a:pt x="376691" y="4293789"/>
                        <a:pt x="374322" y="4293789"/>
                      </a:cubicBezTo>
                      <a:cubicBezTo>
                        <a:pt x="374322" y="4293789"/>
                        <a:pt x="371953" y="4291420"/>
                        <a:pt x="369584" y="4291420"/>
                      </a:cubicBezTo>
                      <a:cubicBezTo>
                        <a:pt x="369584" y="4289051"/>
                        <a:pt x="369584" y="4286682"/>
                        <a:pt x="369584" y="4286682"/>
                      </a:cubicBezTo>
                      <a:cubicBezTo>
                        <a:pt x="369584" y="4284313"/>
                        <a:pt x="371953" y="4284313"/>
                        <a:pt x="374322" y="4284313"/>
                      </a:cubicBezTo>
                      <a:close/>
                      <a:moveTo>
                        <a:pt x="592282" y="4274836"/>
                      </a:moveTo>
                      <a:cubicBezTo>
                        <a:pt x="592282" y="4277205"/>
                        <a:pt x="594651" y="4279574"/>
                        <a:pt x="594651" y="4279574"/>
                      </a:cubicBezTo>
                      <a:cubicBezTo>
                        <a:pt x="594651" y="4281943"/>
                        <a:pt x="592282" y="4281943"/>
                        <a:pt x="592282" y="4284313"/>
                      </a:cubicBezTo>
                      <a:cubicBezTo>
                        <a:pt x="592282" y="4281943"/>
                        <a:pt x="589913" y="4281943"/>
                        <a:pt x="589913" y="4279574"/>
                      </a:cubicBezTo>
                      <a:cubicBezTo>
                        <a:pt x="589913" y="4277205"/>
                        <a:pt x="592282" y="4277205"/>
                        <a:pt x="592282" y="4274836"/>
                      </a:cubicBezTo>
                      <a:close/>
                      <a:moveTo>
                        <a:pt x="544011" y="4257660"/>
                      </a:moveTo>
                      <a:cubicBezTo>
                        <a:pt x="548454" y="4259437"/>
                        <a:pt x="552007" y="4262991"/>
                        <a:pt x="554376" y="4267729"/>
                      </a:cubicBezTo>
                      <a:cubicBezTo>
                        <a:pt x="559114" y="4279574"/>
                        <a:pt x="547268" y="4293789"/>
                        <a:pt x="535423" y="4293789"/>
                      </a:cubicBezTo>
                      <a:cubicBezTo>
                        <a:pt x="525946" y="4293789"/>
                        <a:pt x="518839" y="4286682"/>
                        <a:pt x="516470" y="4277205"/>
                      </a:cubicBezTo>
                      <a:cubicBezTo>
                        <a:pt x="516470" y="4270098"/>
                        <a:pt x="521208" y="4260621"/>
                        <a:pt x="528315" y="4258252"/>
                      </a:cubicBezTo>
                      <a:cubicBezTo>
                        <a:pt x="534238" y="4255883"/>
                        <a:pt x="539569" y="4255883"/>
                        <a:pt x="544011" y="4257660"/>
                      </a:cubicBezTo>
                      <a:close/>
                      <a:moveTo>
                        <a:pt x="495148" y="4227454"/>
                      </a:moveTo>
                      <a:cubicBezTo>
                        <a:pt x="499886" y="4227454"/>
                        <a:pt x="506993" y="4232192"/>
                        <a:pt x="511732" y="4234561"/>
                      </a:cubicBezTo>
                      <a:cubicBezTo>
                        <a:pt x="516470" y="4236930"/>
                        <a:pt x="516470" y="4246406"/>
                        <a:pt x="509362" y="4251145"/>
                      </a:cubicBezTo>
                      <a:cubicBezTo>
                        <a:pt x="506993" y="4253514"/>
                        <a:pt x="502255" y="4258252"/>
                        <a:pt x="499886" y="4258252"/>
                      </a:cubicBezTo>
                      <a:cubicBezTo>
                        <a:pt x="483302" y="4255883"/>
                        <a:pt x="469087" y="4260621"/>
                        <a:pt x="452503" y="4258252"/>
                      </a:cubicBezTo>
                      <a:cubicBezTo>
                        <a:pt x="452503" y="4258252"/>
                        <a:pt x="450134" y="4255883"/>
                        <a:pt x="450134" y="4253514"/>
                      </a:cubicBezTo>
                      <a:cubicBezTo>
                        <a:pt x="450134" y="4251145"/>
                        <a:pt x="450134" y="4246406"/>
                        <a:pt x="450134" y="4246406"/>
                      </a:cubicBezTo>
                      <a:cubicBezTo>
                        <a:pt x="464349" y="4234561"/>
                        <a:pt x="478564" y="4229823"/>
                        <a:pt x="495148" y="4227454"/>
                      </a:cubicBezTo>
                      <a:close/>
                      <a:moveTo>
                        <a:pt x="383799" y="4210870"/>
                      </a:moveTo>
                      <a:cubicBezTo>
                        <a:pt x="390906" y="4210870"/>
                        <a:pt x="400383" y="4217977"/>
                        <a:pt x="400383" y="4225084"/>
                      </a:cubicBezTo>
                      <a:cubicBezTo>
                        <a:pt x="400383" y="4232192"/>
                        <a:pt x="390906" y="4239299"/>
                        <a:pt x="383799" y="4241668"/>
                      </a:cubicBezTo>
                      <a:cubicBezTo>
                        <a:pt x="376691" y="4241668"/>
                        <a:pt x="369584" y="4234561"/>
                        <a:pt x="369584" y="4227454"/>
                      </a:cubicBezTo>
                      <a:cubicBezTo>
                        <a:pt x="369584" y="4220346"/>
                        <a:pt x="376691" y="4210870"/>
                        <a:pt x="383799" y="4210870"/>
                      </a:cubicBezTo>
                      <a:close/>
                      <a:moveTo>
                        <a:pt x="677571" y="4203762"/>
                      </a:moveTo>
                      <a:cubicBezTo>
                        <a:pt x="682309" y="4201393"/>
                        <a:pt x="689416" y="4210870"/>
                        <a:pt x="687047" y="4215608"/>
                      </a:cubicBezTo>
                      <a:cubicBezTo>
                        <a:pt x="682309" y="4232192"/>
                        <a:pt x="670463" y="4236930"/>
                        <a:pt x="653879" y="4232192"/>
                      </a:cubicBezTo>
                      <a:cubicBezTo>
                        <a:pt x="651510" y="4232192"/>
                        <a:pt x="651510" y="4229823"/>
                        <a:pt x="649141" y="4229823"/>
                      </a:cubicBezTo>
                      <a:cubicBezTo>
                        <a:pt x="649141" y="4227454"/>
                        <a:pt x="649141" y="4225084"/>
                        <a:pt x="649141" y="4222715"/>
                      </a:cubicBezTo>
                      <a:cubicBezTo>
                        <a:pt x="656248" y="4213239"/>
                        <a:pt x="665725" y="4206131"/>
                        <a:pt x="677571" y="4203762"/>
                      </a:cubicBezTo>
                      <a:close/>
                      <a:moveTo>
                        <a:pt x="187161" y="4137427"/>
                      </a:moveTo>
                      <a:cubicBezTo>
                        <a:pt x="191899" y="4137427"/>
                        <a:pt x="194268" y="4137427"/>
                        <a:pt x="196638" y="4142165"/>
                      </a:cubicBezTo>
                      <a:cubicBezTo>
                        <a:pt x="196638" y="4146903"/>
                        <a:pt x="196638" y="4149272"/>
                        <a:pt x="191899" y="4151641"/>
                      </a:cubicBezTo>
                      <a:cubicBezTo>
                        <a:pt x="187161" y="4154011"/>
                        <a:pt x="182423" y="4151641"/>
                        <a:pt x="182423" y="4146903"/>
                      </a:cubicBezTo>
                      <a:cubicBezTo>
                        <a:pt x="182423" y="4142165"/>
                        <a:pt x="182423" y="4139796"/>
                        <a:pt x="187161" y="4137427"/>
                      </a:cubicBezTo>
                      <a:close/>
                      <a:moveTo>
                        <a:pt x="412228" y="4135058"/>
                      </a:moveTo>
                      <a:cubicBezTo>
                        <a:pt x="419336" y="4135058"/>
                        <a:pt x="424074" y="4142165"/>
                        <a:pt x="419336" y="4146903"/>
                      </a:cubicBezTo>
                      <a:cubicBezTo>
                        <a:pt x="416966" y="4149272"/>
                        <a:pt x="412228" y="4149272"/>
                        <a:pt x="409859" y="4149272"/>
                      </a:cubicBezTo>
                      <a:cubicBezTo>
                        <a:pt x="405121" y="4146903"/>
                        <a:pt x="402752" y="4144534"/>
                        <a:pt x="402752" y="4139796"/>
                      </a:cubicBezTo>
                      <a:cubicBezTo>
                        <a:pt x="405121" y="4139796"/>
                        <a:pt x="409859" y="4135058"/>
                        <a:pt x="412228" y="4135058"/>
                      </a:cubicBezTo>
                      <a:close/>
                      <a:moveTo>
                        <a:pt x="704816" y="4130319"/>
                      </a:moveTo>
                      <a:cubicBezTo>
                        <a:pt x="706000" y="4129727"/>
                        <a:pt x="707185" y="4130320"/>
                        <a:pt x="708369" y="4132689"/>
                      </a:cubicBezTo>
                      <a:cubicBezTo>
                        <a:pt x="710738" y="4132689"/>
                        <a:pt x="708369" y="4135058"/>
                        <a:pt x="708369" y="4137427"/>
                      </a:cubicBezTo>
                      <a:cubicBezTo>
                        <a:pt x="708369" y="4137427"/>
                        <a:pt x="706000" y="4137427"/>
                        <a:pt x="703631" y="4139796"/>
                      </a:cubicBezTo>
                      <a:cubicBezTo>
                        <a:pt x="703631" y="4137427"/>
                        <a:pt x="701262" y="4137427"/>
                        <a:pt x="701262" y="4135058"/>
                      </a:cubicBezTo>
                      <a:cubicBezTo>
                        <a:pt x="702447" y="4132689"/>
                        <a:pt x="703631" y="4130912"/>
                        <a:pt x="704816" y="4130319"/>
                      </a:cubicBezTo>
                      <a:close/>
                      <a:moveTo>
                        <a:pt x="533054" y="4127950"/>
                      </a:moveTo>
                      <a:cubicBezTo>
                        <a:pt x="535423" y="4125581"/>
                        <a:pt x="540161" y="4130319"/>
                        <a:pt x="542530" y="4132689"/>
                      </a:cubicBezTo>
                      <a:cubicBezTo>
                        <a:pt x="549638" y="4139796"/>
                        <a:pt x="549638" y="4151641"/>
                        <a:pt x="552007" y="4163487"/>
                      </a:cubicBezTo>
                      <a:cubicBezTo>
                        <a:pt x="549638" y="4168226"/>
                        <a:pt x="549638" y="4175333"/>
                        <a:pt x="547268" y="4180071"/>
                      </a:cubicBezTo>
                      <a:cubicBezTo>
                        <a:pt x="544899" y="4189548"/>
                        <a:pt x="528315" y="4196655"/>
                        <a:pt x="521208" y="4194286"/>
                      </a:cubicBezTo>
                      <a:cubicBezTo>
                        <a:pt x="506993" y="4184809"/>
                        <a:pt x="492779" y="4175333"/>
                        <a:pt x="485671" y="4161118"/>
                      </a:cubicBezTo>
                      <a:cubicBezTo>
                        <a:pt x="485671" y="4158749"/>
                        <a:pt x="485671" y="4151641"/>
                        <a:pt x="488040" y="4149272"/>
                      </a:cubicBezTo>
                      <a:cubicBezTo>
                        <a:pt x="499886" y="4135058"/>
                        <a:pt x="516470" y="4132689"/>
                        <a:pt x="533054" y="4127950"/>
                      </a:cubicBezTo>
                      <a:close/>
                      <a:moveTo>
                        <a:pt x="514101" y="4068722"/>
                      </a:moveTo>
                      <a:cubicBezTo>
                        <a:pt x="516470" y="4068722"/>
                        <a:pt x="521208" y="4071091"/>
                        <a:pt x="523577" y="4073460"/>
                      </a:cubicBezTo>
                      <a:cubicBezTo>
                        <a:pt x="525946" y="4078199"/>
                        <a:pt x="528315" y="4082937"/>
                        <a:pt x="525946" y="4085306"/>
                      </a:cubicBezTo>
                      <a:cubicBezTo>
                        <a:pt x="523577" y="4090044"/>
                        <a:pt x="516470" y="4092413"/>
                        <a:pt x="514101" y="4097152"/>
                      </a:cubicBezTo>
                      <a:cubicBezTo>
                        <a:pt x="509362" y="4094782"/>
                        <a:pt x="504624" y="4094782"/>
                        <a:pt x="502255" y="4092413"/>
                      </a:cubicBezTo>
                      <a:cubicBezTo>
                        <a:pt x="497517" y="4082937"/>
                        <a:pt x="504624" y="4068722"/>
                        <a:pt x="514101" y="4068722"/>
                      </a:cubicBezTo>
                      <a:close/>
                      <a:moveTo>
                        <a:pt x="727322" y="4066353"/>
                      </a:moveTo>
                      <a:cubicBezTo>
                        <a:pt x="729691" y="4063984"/>
                        <a:pt x="739168" y="4071091"/>
                        <a:pt x="741537" y="4080568"/>
                      </a:cubicBezTo>
                      <a:cubicBezTo>
                        <a:pt x="746275" y="4094782"/>
                        <a:pt x="732060" y="4108997"/>
                        <a:pt x="717846" y="4106628"/>
                      </a:cubicBezTo>
                      <a:cubicBezTo>
                        <a:pt x="706000" y="4104259"/>
                        <a:pt x="701262" y="4092413"/>
                        <a:pt x="706000" y="4082937"/>
                      </a:cubicBezTo>
                      <a:cubicBezTo>
                        <a:pt x="710738" y="4073460"/>
                        <a:pt x="715477" y="4068722"/>
                        <a:pt x="727322" y="4066353"/>
                      </a:cubicBezTo>
                      <a:close/>
                      <a:moveTo>
                        <a:pt x="656248" y="4056876"/>
                      </a:moveTo>
                      <a:cubicBezTo>
                        <a:pt x="663356" y="4056876"/>
                        <a:pt x="668094" y="4063984"/>
                        <a:pt x="663356" y="4068722"/>
                      </a:cubicBezTo>
                      <a:cubicBezTo>
                        <a:pt x="660987" y="4071091"/>
                        <a:pt x="656248" y="4071091"/>
                        <a:pt x="653879" y="4071091"/>
                      </a:cubicBezTo>
                      <a:cubicBezTo>
                        <a:pt x="649141" y="4071091"/>
                        <a:pt x="649141" y="4066353"/>
                        <a:pt x="649141" y="4061615"/>
                      </a:cubicBezTo>
                      <a:cubicBezTo>
                        <a:pt x="653879" y="4059246"/>
                        <a:pt x="656248" y="4054507"/>
                        <a:pt x="656248" y="4056876"/>
                      </a:cubicBezTo>
                      <a:close/>
                      <a:moveTo>
                        <a:pt x="353000" y="4035554"/>
                      </a:moveTo>
                      <a:cubicBezTo>
                        <a:pt x="362477" y="4033185"/>
                        <a:pt x="374322" y="4042662"/>
                        <a:pt x="374322" y="4052138"/>
                      </a:cubicBezTo>
                      <a:cubicBezTo>
                        <a:pt x="374322" y="4059246"/>
                        <a:pt x="367215" y="4066353"/>
                        <a:pt x="360107" y="4068722"/>
                      </a:cubicBezTo>
                      <a:cubicBezTo>
                        <a:pt x="350631" y="4068722"/>
                        <a:pt x="341154" y="4061615"/>
                        <a:pt x="341154" y="4054507"/>
                      </a:cubicBezTo>
                      <a:cubicBezTo>
                        <a:pt x="338785" y="4047400"/>
                        <a:pt x="345893" y="4037924"/>
                        <a:pt x="353000" y="4035554"/>
                      </a:cubicBezTo>
                      <a:close/>
                      <a:moveTo>
                        <a:pt x="180054" y="4023709"/>
                      </a:moveTo>
                      <a:cubicBezTo>
                        <a:pt x="182423" y="4023709"/>
                        <a:pt x="187161" y="4030816"/>
                        <a:pt x="187161" y="4033185"/>
                      </a:cubicBezTo>
                      <a:cubicBezTo>
                        <a:pt x="187161" y="4035554"/>
                        <a:pt x="184792" y="4040292"/>
                        <a:pt x="182423" y="4042662"/>
                      </a:cubicBezTo>
                      <a:cubicBezTo>
                        <a:pt x="180054" y="4045031"/>
                        <a:pt x="175315" y="4045031"/>
                        <a:pt x="170577" y="4045031"/>
                      </a:cubicBezTo>
                      <a:cubicBezTo>
                        <a:pt x="165839" y="4042662"/>
                        <a:pt x="161101" y="4045031"/>
                        <a:pt x="158732" y="4042662"/>
                      </a:cubicBezTo>
                      <a:cubicBezTo>
                        <a:pt x="153993" y="4040292"/>
                        <a:pt x="151624" y="4035554"/>
                        <a:pt x="151624" y="4033185"/>
                      </a:cubicBezTo>
                      <a:cubicBezTo>
                        <a:pt x="151624" y="4030816"/>
                        <a:pt x="153993" y="4026078"/>
                        <a:pt x="156362" y="4026078"/>
                      </a:cubicBezTo>
                      <a:cubicBezTo>
                        <a:pt x="163470" y="4023709"/>
                        <a:pt x="172946" y="4023709"/>
                        <a:pt x="180054" y="4023709"/>
                      </a:cubicBezTo>
                      <a:close/>
                      <a:moveTo>
                        <a:pt x="728803" y="3980472"/>
                      </a:moveTo>
                      <a:cubicBezTo>
                        <a:pt x="730876" y="3979880"/>
                        <a:pt x="733245" y="3979880"/>
                        <a:pt x="734430" y="3981064"/>
                      </a:cubicBezTo>
                      <a:cubicBezTo>
                        <a:pt x="741537" y="3983434"/>
                        <a:pt x="746275" y="3992910"/>
                        <a:pt x="746275" y="4000017"/>
                      </a:cubicBezTo>
                      <a:cubicBezTo>
                        <a:pt x="746275" y="4007125"/>
                        <a:pt x="739168" y="4014232"/>
                        <a:pt x="729691" y="4016601"/>
                      </a:cubicBezTo>
                      <a:cubicBezTo>
                        <a:pt x="724953" y="4016601"/>
                        <a:pt x="717846" y="4011863"/>
                        <a:pt x="717846" y="4004756"/>
                      </a:cubicBezTo>
                      <a:cubicBezTo>
                        <a:pt x="717846" y="4004756"/>
                        <a:pt x="717846" y="4002387"/>
                        <a:pt x="717846" y="3997648"/>
                      </a:cubicBezTo>
                      <a:cubicBezTo>
                        <a:pt x="720215" y="3995279"/>
                        <a:pt x="722584" y="3988172"/>
                        <a:pt x="724953" y="3983434"/>
                      </a:cubicBezTo>
                      <a:cubicBezTo>
                        <a:pt x="724953" y="3982249"/>
                        <a:pt x="726730" y="3981064"/>
                        <a:pt x="728803" y="3980472"/>
                      </a:cubicBezTo>
                      <a:close/>
                      <a:moveTo>
                        <a:pt x="533350" y="3979584"/>
                      </a:moveTo>
                      <a:cubicBezTo>
                        <a:pt x="536608" y="3979287"/>
                        <a:pt x="540161" y="3979880"/>
                        <a:pt x="542530" y="3981064"/>
                      </a:cubicBezTo>
                      <a:cubicBezTo>
                        <a:pt x="547268" y="3983434"/>
                        <a:pt x="549638" y="3988172"/>
                        <a:pt x="549638" y="3995279"/>
                      </a:cubicBezTo>
                      <a:cubicBezTo>
                        <a:pt x="547268" y="4009494"/>
                        <a:pt x="544899" y="4023709"/>
                        <a:pt x="535423" y="4035554"/>
                      </a:cubicBezTo>
                      <a:cubicBezTo>
                        <a:pt x="528315" y="4045031"/>
                        <a:pt x="521208" y="4047400"/>
                        <a:pt x="509362" y="4049769"/>
                      </a:cubicBezTo>
                      <a:cubicBezTo>
                        <a:pt x="502255" y="4047400"/>
                        <a:pt x="492779" y="4040292"/>
                        <a:pt x="492779" y="4033185"/>
                      </a:cubicBezTo>
                      <a:cubicBezTo>
                        <a:pt x="492779" y="4028447"/>
                        <a:pt x="492779" y="4023709"/>
                        <a:pt x="495148" y="4021339"/>
                      </a:cubicBezTo>
                      <a:cubicBezTo>
                        <a:pt x="504624" y="4007125"/>
                        <a:pt x="518839" y="3997648"/>
                        <a:pt x="525946" y="3983434"/>
                      </a:cubicBezTo>
                      <a:cubicBezTo>
                        <a:pt x="527131" y="3981065"/>
                        <a:pt x="530092" y="3979880"/>
                        <a:pt x="533350" y="3979584"/>
                      </a:cubicBezTo>
                      <a:close/>
                      <a:moveTo>
                        <a:pt x="405121" y="3959742"/>
                      </a:moveTo>
                      <a:cubicBezTo>
                        <a:pt x="407490" y="3959742"/>
                        <a:pt x="407490" y="3964480"/>
                        <a:pt x="409859" y="3966850"/>
                      </a:cubicBezTo>
                      <a:cubicBezTo>
                        <a:pt x="407490" y="3969219"/>
                        <a:pt x="405121" y="3973957"/>
                        <a:pt x="402752" y="3973957"/>
                      </a:cubicBezTo>
                      <a:cubicBezTo>
                        <a:pt x="398013" y="3976326"/>
                        <a:pt x="390906" y="3969219"/>
                        <a:pt x="395644" y="3964480"/>
                      </a:cubicBezTo>
                      <a:cubicBezTo>
                        <a:pt x="398013" y="3959742"/>
                        <a:pt x="400383" y="3957373"/>
                        <a:pt x="405121" y="3959742"/>
                      </a:cubicBezTo>
                      <a:close/>
                      <a:moveTo>
                        <a:pt x="161990" y="3949970"/>
                      </a:moveTo>
                      <a:cubicBezTo>
                        <a:pt x="162878" y="3949082"/>
                        <a:pt x="164655" y="3949082"/>
                        <a:pt x="168208" y="3950266"/>
                      </a:cubicBezTo>
                      <a:cubicBezTo>
                        <a:pt x="165839" y="3952635"/>
                        <a:pt x="165839" y="3955004"/>
                        <a:pt x="165839" y="3955004"/>
                      </a:cubicBezTo>
                      <a:cubicBezTo>
                        <a:pt x="163470" y="3957373"/>
                        <a:pt x="161101" y="3955004"/>
                        <a:pt x="161101" y="3955004"/>
                      </a:cubicBezTo>
                      <a:cubicBezTo>
                        <a:pt x="161101" y="3952635"/>
                        <a:pt x="161101" y="3950858"/>
                        <a:pt x="161990" y="3949970"/>
                      </a:cubicBezTo>
                      <a:close/>
                      <a:moveTo>
                        <a:pt x="409859" y="3933682"/>
                      </a:moveTo>
                      <a:cubicBezTo>
                        <a:pt x="409859" y="3931313"/>
                        <a:pt x="412228" y="3933682"/>
                        <a:pt x="414597" y="3933682"/>
                      </a:cubicBezTo>
                      <a:cubicBezTo>
                        <a:pt x="416966" y="3933682"/>
                        <a:pt x="416966" y="3936051"/>
                        <a:pt x="416966" y="3938420"/>
                      </a:cubicBezTo>
                      <a:cubicBezTo>
                        <a:pt x="414597" y="3938420"/>
                        <a:pt x="414597" y="3940789"/>
                        <a:pt x="412228" y="3940789"/>
                      </a:cubicBezTo>
                      <a:cubicBezTo>
                        <a:pt x="407490" y="3938420"/>
                        <a:pt x="405121" y="3936051"/>
                        <a:pt x="409859" y="3933682"/>
                      </a:cubicBezTo>
                      <a:close/>
                      <a:moveTo>
                        <a:pt x="492779" y="3921836"/>
                      </a:moveTo>
                      <a:cubicBezTo>
                        <a:pt x="499886" y="3921836"/>
                        <a:pt x="509362" y="3928944"/>
                        <a:pt x="511732" y="3936051"/>
                      </a:cubicBezTo>
                      <a:cubicBezTo>
                        <a:pt x="514101" y="3947897"/>
                        <a:pt x="506993" y="3957373"/>
                        <a:pt x="497517" y="3959742"/>
                      </a:cubicBezTo>
                      <a:cubicBezTo>
                        <a:pt x="488040" y="3959742"/>
                        <a:pt x="478564" y="3952635"/>
                        <a:pt x="476195" y="3943158"/>
                      </a:cubicBezTo>
                      <a:cubicBezTo>
                        <a:pt x="473826" y="3936051"/>
                        <a:pt x="483302" y="3924205"/>
                        <a:pt x="492779" y="3921836"/>
                      </a:cubicBezTo>
                      <a:close/>
                      <a:moveTo>
                        <a:pt x="552007" y="3876823"/>
                      </a:moveTo>
                      <a:cubicBezTo>
                        <a:pt x="556745" y="3874454"/>
                        <a:pt x="563852" y="3881561"/>
                        <a:pt x="563852" y="3886299"/>
                      </a:cubicBezTo>
                      <a:cubicBezTo>
                        <a:pt x="563852" y="3891037"/>
                        <a:pt x="559114" y="3898145"/>
                        <a:pt x="552007" y="3898145"/>
                      </a:cubicBezTo>
                      <a:cubicBezTo>
                        <a:pt x="547268" y="3895776"/>
                        <a:pt x="544899" y="3893407"/>
                        <a:pt x="542530" y="3891037"/>
                      </a:cubicBezTo>
                      <a:cubicBezTo>
                        <a:pt x="540161" y="3886299"/>
                        <a:pt x="547268" y="3876823"/>
                        <a:pt x="552007" y="3876823"/>
                      </a:cubicBezTo>
                      <a:close/>
                      <a:moveTo>
                        <a:pt x="601758" y="3874454"/>
                      </a:moveTo>
                      <a:cubicBezTo>
                        <a:pt x="606497" y="3872085"/>
                        <a:pt x="613604" y="3879192"/>
                        <a:pt x="613604" y="3883930"/>
                      </a:cubicBezTo>
                      <a:cubicBezTo>
                        <a:pt x="613604" y="3891037"/>
                        <a:pt x="608866" y="3898145"/>
                        <a:pt x="599389" y="3900514"/>
                      </a:cubicBezTo>
                      <a:cubicBezTo>
                        <a:pt x="594651" y="3902883"/>
                        <a:pt x="587544" y="3895776"/>
                        <a:pt x="587544" y="3891037"/>
                      </a:cubicBezTo>
                      <a:cubicBezTo>
                        <a:pt x="587544" y="3883930"/>
                        <a:pt x="594651" y="3874454"/>
                        <a:pt x="601758" y="3874454"/>
                      </a:cubicBezTo>
                      <a:close/>
                      <a:moveTo>
                        <a:pt x="691785" y="3864977"/>
                      </a:moveTo>
                      <a:cubicBezTo>
                        <a:pt x="698893" y="3862608"/>
                        <a:pt x="703631" y="3864977"/>
                        <a:pt x="708369" y="3869715"/>
                      </a:cubicBezTo>
                      <a:cubicBezTo>
                        <a:pt x="713107" y="3874454"/>
                        <a:pt x="713107" y="3881561"/>
                        <a:pt x="710738" y="3883930"/>
                      </a:cubicBezTo>
                      <a:cubicBezTo>
                        <a:pt x="706000" y="3891037"/>
                        <a:pt x="698893" y="3898145"/>
                        <a:pt x="694154" y="3902883"/>
                      </a:cubicBezTo>
                      <a:cubicBezTo>
                        <a:pt x="687047" y="3909990"/>
                        <a:pt x="675201" y="3907622"/>
                        <a:pt x="668094" y="3898145"/>
                      </a:cubicBezTo>
                      <a:cubicBezTo>
                        <a:pt x="668094" y="3898145"/>
                        <a:pt x="665725" y="3895776"/>
                        <a:pt x="665725" y="3893407"/>
                      </a:cubicBezTo>
                      <a:cubicBezTo>
                        <a:pt x="668094" y="3879192"/>
                        <a:pt x="677571" y="3869715"/>
                        <a:pt x="691785" y="3864977"/>
                      </a:cubicBezTo>
                      <a:close/>
                      <a:moveTo>
                        <a:pt x="182423" y="3848393"/>
                      </a:moveTo>
                      <a:cubicBezTo>
                        <a:pt x="184792" y="3848393"/>
                        <a:pt x="184792" y="3850762"/>
                        <a:pt x="184792" y="3853132"/>
                      </a:cubicBezTo>
                      <a:cubicBezTo>
                        <a:pt x="182423" y="3855500"/>
                        <a:pt x="182423" y="3855500"/>
                        <a:pt x="180054" y="3855500"/>
                      </a:cubicBezTo>
                      <a:cubicBezTo>
                        <a:pt x="177685" y="3855500"/>
                        <a:pt x="177685" y="3853132"/>
                        <a:pt x="177685" y="3850762"/>
                      </a:cubicBezTo>
                      <a:cubicBezTo>
                        <a:pt x="180054" y="3850762"/>
                        <a:pt x="182423" y="3848393"/>
                        <a:pt x="182423" y="3848393"/>
                      </a:cubicBezTo>
                      <a:close/>
                      <a:moveTo>
                        <a:pt x="727322" y="3836548"/>
                      </a:moveTo>
                      <a:cubicBezTo>
                        <a:pt x="732060" y="3836548"/>
                        <a:pt x="736799" y="3836548"/>
                        <a:pt x="739168" y="3838917"/>
                      </a:cubicBezTo>
                      <a:cubicBezTo>
                        <a:pt x="751013" y="3848393"/>
                        <a:pt x="753383" y="3853132"/>
                        <a:pt x="751013" y="3862608"/>
                      </a:cubicBezTo>
                      <a:cubicBezTo>
                        <a:pt x="751013" y="3862608"/>
                        <a:pt x="751013" y="3864977"/>
                        <a:pt x="751013" y="3867346"/>
                      </a:cubicBezTo>
                      <a:cubicBezTo>
                        <a:pt x="748644" y="3869715"/>
                        <a:pt x="746275" y="3874454"/>
                        <a:pt x="743906" y="3874454"/>
                      </a:cubicBezTo>
                      <a:cubicBezTo>
                        <a:pt x="741537" y="3876823"/>
                        <a:pt x="736799" y="3874454"/>
                        <a:pt x="734430" y="3872085"/>
                      </a:cubicBezTo>
                      <a:cubicBezTo>
                        <a:pt x="729691" y="3867346"/>
                        <a:pt x="727322" y="3860239"/>
                        <a:pt x="722584" y="3853132"/>
                      </a:cubicBezTo>
                      <a:cubicBezTo>
                        <a:pt x="720215" y="3846024"/>
                        <a:pt x="722584" y="3836548"/>
                        <a:pt x="727322" y="3836548"/>
                      </a:cubicBezTo>
                      <a:close/>
                      <a:moveTo>
                        <a:pt x="348262" y="3817595"/>
                      </a:moveTo>
                      <a:cubicBezTo>
                        <a:pt x="350631" y="3817595"/>
                        <a:pt x="355369" y="3819963"/>
                        <a:pt x="357738" y="3822333"/>
                      </a:cubicBezTo>
                      <a:cubicBezTo>
                        <a:pt x="362477" y="3827071"/>
                        <a:pt x="362477" y="3834178"/>
                        <a:pt x="357738" y="3838917"/>
                      </a:cubicBezTo>
                      <a:cubicBezTo>
                        <a:pt x="353000" y="3843655"/>
                        <a:pt x="345893" y="3846024"/>
                        <a:pt x="341154" y="3843655"/>
                      </a:cubicBezTo>
                      <a:cubicBezTo>
                        <a:pt x="338785" y="3841286"/>
                        <a:pt x="336416" y="3836548"/>
                        <a:pt x="336416" y="3836548"/>
                      </a:cubicBezTo>
                      <a:cubicBezTo>
                        <a:pt x="334047" y="3827071"/>
                        <a:pt x="341154" y="3817595"/>
                        <a:pt x="348262" y="3817595"/>
                      </a:cubicBezTo>
                      <a:close/>
                      <a:moveTo>
                        <a:pt x="709850" y="3805749"/>
                      </a:moveTo>
                      <a:cubicBezTo>
                        <a:pt x="710738" y="3805157"/>
                        <a:pt x="711923" y="3805749"/>
                        <a:pt x="713107" y="3808118"/>
                      </a:cubicBezTo>
                      <a:cubicBezTo>
                        <a:pt x="713107" y="3810487"/>
                        <a:pt x="713107" y="3812856"/>
                        <a:pt x="715477" y="3812856"/>
                      </a:cubicBezTo>
                      <a:cubicBezTo>
                        <a:pt x="713107" y="3815225"/>
                        <a:pt x="713107" y="3815225"/>
                        <a:pt x="710738" y="3815225"/>
                      </a:cubicBezTo>
                      <a:cubicBezTo>
                        <a:pt x="708369" y="3812856"/>
                        <a:pt x="708369" y="3812856"/>
                        <a:pt x="708369" y="3810487"/>
                      </a:cubicBezTo>
                      <a:cubicBezTo>
                        <a:pt x="708369" y="3808118"/>
                        <a:pt x="708961" y="3806342"/>
                        <a:pt x="709850" y="3805749"/>
                      </a:cubicBezTo>
                      <a:close/>
                      <a:moveTo>
                        <a:pt x="746275" y="3784427"/>
                      </a:moveTo>
                      <a:cubicBezTo>
                        <a:pt x="751013" y="3784427"/>
                        <a:pt x="758121" y="3789165"/>
                        <a:pt x="760490" y="3793903"/>
                      </a:cubicBezTo>
                      <a:cubicBezTo>
                        <a:pt x="760490" y="3801011"/>
                        <a:pt x="755752" y="3805749"/>
                        <a:pt x="748644" y="3805749"/>
                      </a:cubicBezTo>
                      <a:cubicBezTo>
                        <a:pt x="741537" y="3805749"/>
                        <a:pt x="734430" y="3801011"/>
                        <a:pt x="734430" y="3796272"/>
                      </a:cubicBezTo>
                      <a:cubicBezTo>
                        <a:pt x="734430" y="3791534"/>
                        <a:pt x="739168" y="3784427"/>
                        <a:pt x="746275" y="3784427"/>
                      </a:cubicBezTo>
                      <a:close/>
                      <a:moveTo>
                        <a:pt x="570960" y="3782058"/>
                      </a:moveTo>
                      <a:cubicBezTo>
                        <a:pt x="580436" y="3782058"/>
                        <a:pt x="587544" y="3784427"/>
                        <a:pt x="592282" y="3791534"/>
                      </a:cubicBezTo>
                      <a:cubicBezTo>
                        <a:pt x="594651" y="3796272"/>
                        <a:pt x="597020" y="3803380"/>
                        <a:pt x="592282" y="3808118"/>
                      </a:cubicBezTo>
                      <a:cubicBezTo>
                        <a:pt x="582805" y="3824702"/>
                        <a:pt x="568591" y="3834178"/>
                        <a:pt x="552007" y="3843655"/>
                      </a:cubicBezTo>
                      <a:cubicBezTo>
                        <a:pt x="552007" y="3843655"/>
                        <a:pt x="549638" y="3843655"/>
                        <a:pt x="547268" y="3843655"/>
                      </a:cubicBezTo>
                      <a:cubicBezTo>
                        <a:pt x="544899" y="3843655"/>
                        <a:pt x="540161" y="3841286"/>
                        <a:pt x="537792" y="3838917"/>
                      </a:cubicBezTo>
                      <a:cubicBezTo>
                        <a:pt x="535423" y="3834178"/>
                        <a:pt x="533054" y="3829440"/>
                        <a:pt x="535423" y="3827071"/>
                      </a:cubicBezTo>
                      <a:cubicBezTo>
                        <a:pt x="542530" y="3812856"/>
                        <a:pt x="552007" y="3801011"/>
                        <a:pt x="561483" y="3786796"/>
                      </a:cubicBezTo>
                      <a:cubicBezTo>
                        <a:pt x="561483" y="3784427"/>
                        <a:pt x="568591" y="3784427"/>
                        <a:pt x="570960" y="3782058"/>
                      </a:cubicBezTo>
                      <a:close/>
                      <a:moveTo>
                        <a:pt x="229805" y="3760735"/>
                      </a:moveTo>
                      <a:cubicBezTo>
                        <a:pt x="232175" y="3760735"/>
                        <a:pt x="234544" y="3765474"/>
                        <a:pt x="234544" y="3770212"/>
                      </a:cubicBezTo>
                      <a:cubicBezTo>
                        <a:pt x="232175" y="3774950"/>
                        <a:pt x="229805" y="3777319"/>
                        <a:pt x="225067" y="3774950"/>
                      </a:cubicBezTo>
                      <a:cubicBezTo>
                        <a:pt x="220329" y="3772581"/>
                        <a:pt x="217960" y="3770212"/>
                        <a:pt x="220329" y="3765474"/>
                      </a:cubicBezTo>
                      <a:cubicBezTo>
                        <a:pt x="222698" y="3760735"/>
                        <a:pt x="225067" y="3758366"/>
                        <a:pt x="229805" y="3760735"/>
                      </a:cubicBezTo>
                      <a:close/>
                      <a:moveTo>
                        <a:pt x="187161" y="3722829"/>
                      </a:moveTo>
                      <a:cubicBezTo>
                        <a:pt x="187161" y="3722829"/>
                        <a:pt x="189530" y="3725198"/>
                        <a:pt x="189530" y="3727568"/>
                      </a:cubicBezTo>
                      <a:cubicBezTo>
                        <a:pt x="189530" y="3729937"/>
                        <a:pt x="187161" y="3729937"/>
                        <a:pt x="184792" y="3729937"/>
                      </a:cubicBezTo>
                      <a:cubicBezTo>
                        <a:pt x="182423" y="3729937"/>
                        <a:pt x="182423" y="3727568"/>
                        <a:pt x="182423" y="3725198"/>
                      </a:cubicBezTo>
                      <a:cubicBezTo>
                        <a:pt x="182423" y="3722829"/>
                        <a:pt x="184792" y="3722829"/>
                        <a:pt x="187161" y="3722829"/>
                      </a:cubicBezTo>
                      <a:close/>
                      <a:moveTo>
                        <a:pt x="769967" y="3710984"/>
                      </a:moveTo>
                      <a:cubicBezTo>
                        <a:pt x="777074" y="3708615"/>
                        <a:pt x="781812" y="3715722"/>
                        <a:pt x="779443" y="3722829"/>
                      </a:cubicBezTo>
                      <a:cubicBezTo>
                        <a:pt x="777074" y="3727568"/>
                        <a:pt x="774705" y="3729937"/>
                        <a:pt x="769967" y="3727568"/>
                      </a:cubicBezTo>
                      <a:cubicBezTo>
                        <a:pt x="765228" y="3725198"/>
                        <a:pt x="765228" y="3720460"/>
                        <a:pt x="762859" y="3718091"/>
                      </a:cubicBezTo>
                      <a:cubicBezTo>
                        <a:pt x="765228" y="3715722"/>
                        <a:pt x="767597" y="3710984"/>
                        <a:pt x="769967" y="3710984"/>
                      </a:cubicBezTo>
                      <a:close/>
                      <a:moveTo>
                        <a:pt x="383799" y="3706246"/>
                      </a:moveTo>
                      <a:cubicBezTo>
                        <a:pt x="393275" y="3706246"/>
                        <a:pt x="400383" y="3706246"/>
                        <a:pt x="405121" y="3713353"/>
                      </a:cubicBezTo>
                      <a:cubicBezTo>
                        <a:pt x="412228" y="3722829"/>
                        <a:pt x="412228" y="3732306"/>
                        <a:pt x="409859" y="3741783"/>
                      </a:cubicBezTo>
                      <a:cubicBezTo>
                        <a:pt x="407490" y="3746521"/>
                        <a:pt x="405121" y="3748890"/>
                        <a:pt x="400383" y="3746521"/>
                      </a:cubicBezTo>
                      <a:cubicBezTo>
                        <a:pt x="393275" y="3744151"/>
                        <a:pt x="388537" y="3737044"/>
                        <a:pt x="386168" y="3727568"/>
                      </a:cubicBezTo>
                      <a:cubicBezTo>
                        <a:pt x="383799" y="3720460"/>
                        <a:pt x="383799" y="3713353"/>
                        <a:pt x="383799" y="3706246"/>
                      </a:cubicBezTo>
                      <a:close/>
                      <a:moveTo>
                        <a:pt x="530685" y="3694400"/>
                      </a:moveTo>
                      <a:cubicBezTo>
                        <a:pt x="540161" y="3699138"/>
                        <a:pt x="547268" y="3703876"/>
                        <a:pt x="556745" y="3708615"/>
                      </a:cubicBezTo>
                      <a:cubicBezTo>
                        <a:pt x="559114" y="3708615"/>
                        <a:pt x="559114" y="3710984"/>
                        <a:pt x="559114" y="3713353"/>
                      </a:cubicBezTo>
                      <a:cubicBezTo>
                        <a:pt x="559114" y="3715722"/>
                        <a:pt x="559114" y="3718091"/>
                        <a:pt x="556745" y="3718091"/>
                      </a:cubicBezTo>
                      <a:cubicBezTo>
                        <a:pt x="547268" y="3722829"/>
                        <a:pt x="537792" y="3725198"/>
                        <a:pt x="528315" y="3727568"/>
                      </a:cubicBezTo>
                      <a:cubicBezTo>
                        <a:pt x="521208" y="3729937"/>
                        <a:pt x="506993" y="3715722"/>
                        <a:pt x="511732" y="3706246"/>
                      </a:cubicBezTo>
                      <a:cubicBezTo>
                        <a:pt x="514101" y="3696769"/>
                        <a:pt x="523577" y="3692031"/>
                        <a:pt x="530685" y="3694400"/>
                      </a:cubicBezTo>
                      <a:close/>
                      <a:moveTo>
                        <a:pt x="715477" y="3692031"/>
                      </a:moveTo>
                      <a:cubicBezTo>
                        <a:pt x="722584" y="3692031"/>
                        <a:pt x="729691" y="3701507"/>
                        <a:pt x="732060" y="3708615"/>
                      </a:cubicBezTo>
                      <a:cubicBezTo>
                        <a:pt x="732060" y="3713353"/>
                        <a:pt x="727322" y="3718091"/>
                        <a:pt x="720215" y="3720460"/>
                      </a:cubicBezTo>
                      <a:cubicBezTo>
                        <a:pt x="708369" y="3722829"/>
                        <a:pt x="701262" y="3718091"/>
                        <a:pt x="701262" y="3708615"/>
                      </a:cubicBezTo>
                      <a:cubicBezTo>
                        <a:pt x="701262" y="3701507"/>
                        <a:pt x="708369" y="3692031"/>
                        <a:pt x="715477" y="3692031"/>
                      </a:cubicBezTo>
                      <a:close/>
                      <a:moveTo>
                        <a:pt x="369584" y="3687293"/>
                      </a:moveTo>
                      <a:cubicBezTo>
                        <a:pt x="369584" y="3687293"/>
                        <a:pt x="371953" y="3687293"/>
                        <a:pt x="374322" y="3687293"/>
                      </a:cubicBezTo>
                      <a:cubicBezTo>
                        <a:pt x="381430" y="3692031"/>
                        <a:pt x="381430" y="3699138"/>
                        <a:pt x="386168" y="3706246"/>
                      </a:cubicBezTo>
                      <a:cubicBezTo>
                        <a:pt x="379060" y="3703876"/>
                        <a:pt x="371953" y="3703876"/>
                        <a:pt x="367215" y="3696769"/>
                      </a:cubicBezTo>
                      <a:cubicBezTo>
                        <a:pt x="364846" y="3692031"/>
                        <a:pt x="364846" y="3689661"/>
                        <a:pt x="369584" y="3687293"/>
                      </a:cubicBezTo>
                      <a:close/>
                      <a:moveTo>
                        <a:pt x="620711" y="3682554"/>
                      </a:moveTo>
                      <a:cubicBezTo>
                        <a:pt x="625450" y="3684923"/>
                        <a:pt x="627819" y="3687293"/>
                        <a:pt x="627819" y="3689661"/>
                      </a:cubicBezTo>
                      <a:cubicBezTo>
                        <a:pt x="627819" y="3696769"/>
                        <a:pt x="620711" y="3701507"/>
                        <a:pt x="615973" y="3696769"/>
                      </a:cubicBezTo>
                      <a:cubicBezTo>
                        <a:pt x="613604" y="3696769"/>
                        <a:pt x="611235" y="3689661"/>
                        <a:pt x="611235" y="3687293"/>
                      </a:cubicBezTo>
                      <a:cubicBezTo>
                        <a:pt x="611235" y="3682554"/>
                        <a:pt x="615973" y="3682554"/>
                        <a:pt x="620711" y="3682554"/>
                      </a:cubicBezTo>
                      <a:close/>
                      <a:moveTo>
                        <a:pt x="568591" y="3658863"/>
                      </a:moveTo>
                      <a:cubicBezTo>
                        <a:pt x="578067" y="3658863"/>
                        <a:pt x="587544" y="3668339"/>
                        <a:pt x="587544" y="3677816"/>
                      </a:cubicBezTo>
                      <a:cubicBezTo>
                        <a:pt x="587544" y="3684923"/>
                        <a:pt x="580436" y="3692031"/>
                        <a:pt x="573329" y="3692031"/>
                      </a:cubicBezTo>
                      <a:cubicBezTo>
                        <a:pt x="563852" y="3694400"/>
                        <a:pt x="552007" y="3687293"/>
                        <a:pt x="552007" y="3677816"/>
                      </a:cubicBezTo>
                      <a:cubicBezTo>
                        <a:pt x="549638" y="3668339"/>
                        <a:pt x="559114" y="3658863"/>
                        <a:pt x="568591" y="3658863"/>
                      </a:cubicBezTo>
                      <a:close/>
                      <a:moveTo>
                        <a:pt x="170577" y="3654125"/>
                      </a:moveTo>
                      <a:cubicBezTo>
                        <a:pt x="170577" y="3654125"/>
                        <a:pt x="175315" y="3654125"/>
                        <a:pt x="175315" y="3656494"/>
                      </a:cubicBezTo>
                      <a:cubicBezTo>
                        <a:pt x="177685" y="3658863"/>
                        <a:pt x="177685" y="3663601"/>
                        <a:pt x="172946" y="3665970"/>
                      </a:cubicBezTo>
                      <a:cubicBezTo>
                        <a:pt x="172946" y="3668339"/>
                        <a:pt x="170577" y="3668339"/>
                        <a:pt x="165839" y="3668339"/>
                      </a:cubicBezTo>
                      <a:cubicBezTo>
                        <a:pt x="165839" y="3668339"/>
                        <a:pt x="163470" y="3665970"/>
                        <a:pt x="163470" y="3663601"/>
                      </a:cubicBezTo>
                      <a:cubicBezTo>
                        <a:pt x="165839" y="3658863"/>
                        <a:pt x="168208" y="3656494"/>
                        <a:pt x="170577" y="3654125"/>
                      </a:cubicBezTo>
                      <a:close/>
                      <a:moveTo>
                        <a:pt x="708369" y="3639910"/>
                      </a:moveTo>
                      <a:cubicBezTo>
                        <a:pt x="713107" y="3639910"/>
                        <a:pt x="715477" y="3637541"/>
                        <a:pt x="720215" y="3639910"/>
                      </a:cubicBezTo>
                      <a:cubicBezTo>
                        <a:pt x="724953" y="3639910"/>
                        <a:pt x="727322" y="3644648"/>
                        <a:pt x="724953" y="3649386"/>
                      </a:cubicBezTo>
                      <a:cubicBezTo>
                        <a:pt x="722584" y="3651756"/>
                        <a:pt x="717846" y="3654125"/>
                        <a:pt x="715477" y="3656494"/>
                      </a:cubicBezTo>
                      <a:cubicBezTo>
                        <a:pt x="710738" y="3654125"/>
                        <a:pt x="708369" y="3654125"/>
                        <a:pt x="706000" y="3651756"/>
                      </a:cubicBezTo>
                      <a:cubicBezTo>
                        <a:pt x="703631" y="3649386"/>
                        <a:pt x="703631" y="3644648"/>
                        <a:pt x="703631" y="3642279"/>
                      </a:cubicBezTo>
                      <a:cubicBezTo>
                        <a:pt x="703631" y="3642279"/>
                        <a:pt x="706000" y="3639910"/>
                        <a:pt x="708369" y="3639910"/>
                      </a:cubicBezTo>
                      <a:close/>
                      <a:moveTo>
                        <a:pt x="168208" y="3613849"/>
                      </a:moveTo>
                      <a:cubicBezTo>
                        <a:pt x="172946" y="3613849"/>
                        <a:pt x="175315" y="3616219"/>
                        <a:pt x="175315" y="3620957"/>
                      </a:cubicBezTo>
                      <a:cubicBezTo>
                        <a:pt x="175315" y="3623326"/>
                        <a:pt x="172946" y="3625695"/>
                        <a:pt x="172946" y="3625695"/>
                      </a:cubicBezTo>
                      <a:cubicBezTo>
                        <a:pt x="170577" y="3625695"/>
                        <a:pt x="165839" y="3623326"/>
                        <a:pt x="163470" y="3620957"/>
                      </a:cubicBezTo>
                      <a:cubicBezTo>
                        <a:pt x="163470" y="3618588"/>
                        <a:pt x="163470" y="3616219"/>
                        <a:pt x="163470" y="3616219"/>
                      </a:cubicBezTo>
                      <a:cubicBezTo>
                        <a:pt x="163470" y="3613849"/>
                        <a:pt x="165839" y="3613849"/>
                        <a:pt x="168208" y="3613849"/>
                      </a:cubicBezTo>
                      <a:close/>
                      <a:moveTo>
                        <a:pt x="800765" y="3609111"/>
                      </a:moveTo>
                      <a:cubicBezTo>
                        <a:pt x="805503" y="3609111"/>
                        <a:pt x="807873" y="3609111"/>
                        <a:pt x="810242" y="3613849"/>
                      </a:cubicBezTo>
                      <a:cubicBezTo>
                        <a:pt x="810242" y="3618588"/>
                        <a:pt x="810242" y="3620957"/>
                        <a:pt x="805503" y="3623326"/>
                      </a:cubicBezTo>
                      <a:cubicBezTo>
                        <a:pt x="800765" y="3623326"/>
                        <a:pt x="798396" y="3623326"/>
                        <a:pt x="796027" y="3618588"/>
                      </a:cubicBezTo>
                      <a:cubicBezTo>
                        <a:pt x="796027" y="3616219"/>
                        <a:pt x="796027" y="3611481"/>
                        <a:pt x="800765" y="3609111"/>
                      </a:cubicBezTo>
                      <a:close/>
                      <a:moveTo>
                        <a:pt x="722584" y="3597266"/>
                      </a:moveTo>
                      <a:cubicBezTo>
                        <a:pt x="727322" y="3597266"/>
                        <a:pt x="734430" y="3599635"/>
                        <a:pt x="734430" y="3606742"/>
                      </a:cubicBezTo>
                      <a:cubicBezTo>
                        <a:pt x="734430" y="3609111"/>
                        <a:pt x="732060" y="3613849"/>
                        <a:pt x="732060" y="3613849"/>
                      </a:cubicBezTo>
                      <a:cubicBezTo>
                        <a:pt x="732060" y="3616219"/>
                        <a:pt x="729691" y="3616219"/>
                        <a:pt x="727322" y="3616219"/>
                      </a:cubicBezTo>
                      <a:cubicBezTo>
                        <a:pt x="720215" y="3616219"/>
                        <a:pt x="715477" y="3613849"/>
                        <a:pt x="713107" y="3606742"/>
                      </a:cubicBezTo>
                      <a:cubicBezTo>
                        <a:pt x="713107" y="3604373"/>
                        <a:pt x="713107" y="3602004"/>
                        <a:pt x="713107" y="3602004"/>
                      </a:cubicBezTo>
                      <a:cubicBezTo>
                        <a:pt x="715477" y="3599635"/>
                        <a:pt x="720215" y="3597266"/>
                        <a:pt x="722584" y="3597266"/>
                      </a:cubicBezTo>
                      <a:close/>
                      <a:moveTo>
                        <a:pt x="566221" y="3594896"/>
                      </a:moveTo>
                      <a:cubicBezTo>
                        <a:pt x="573329" y="3594896"/>
                        <a:pt x="582805" y="3594896"/>
                        <a:pt x="589913" y="3594896"/>
                      </a:cubicBezTo>
                      <a:cubicBezTo>
                        <a:pt x="592282" y="3594896"/>
                        <a:pt x="597020" y="3599635"/>
                        <a:pt x="597020" y="3602004"/>
                      </a:cubicBezTo>
                      <a:cubicBezTo>
                        <a:pt x="597020" y="3606742"/>
                        <a:pt x="594651" y="3611481"/>
                        <a:pt x="594651" y="3613849"/>
                      </a:cubicBezTo>
                      <a:cubicBezTo>
                        <a:pt x="589913" y="3616219"/>
                        <a:pt x="582805" y="3618588"/>
                        <a:pt x="578067" y="3620957"/>
                      </a:cubicBezTo>
                      <a:cubicBezTo>
                        <a:pt x="570960" y="3623326"/>
                        <a:pt x="563852" y="3616219"/>
                        <a:pt x="563852" y="3606742"/>
                      </a:cubicBezTo>
                      <a:cubicBezTo>
                        <a:pt x="563852" y="3602004"/>
                        <a:pt x="566221" y="3599635"/>
                        <a:pt x="566221" y="3594896"/>
                      </a:cubicBezTo>
                      <a:close/>
                      <a:moveTo>
                        <a:pt x="561483" y="3564098"/>
                      </a:moveTo>
                      <a:cubicBezTo>
                        <a:pt x="566221" y="3566467"/>
                        <a:pt x="568591" y="3571205"/>
                        <a:pt x="568591" y="3578313"/>
                      </a:cubicBezTo>
                      <a:cubicBezTo>
                        <a:pt x="568591" y="3583051"/>
                        <a:pt x="566221" y="3590158"/>
                        <a:pt x="563852" y="3594896"/>
                      </a:cubicBezTo>
                      <a:cubicBezTo>
                        <a:pt x="559114" y="3594896"/>
                        <a:pt x="554376" y="3594896"/>
                        <a:pt x="552007" y="3592527"/>
                      </a:cubicBezTo>
                      <a:cubicBezTo>
                        <a:pt x="549638" y="3592527"/>
                        <a:pt x="544899" y="3590158"/>
                        <a:pt x="544899" y="3587789"/>
                      </a:cubicBezTo>
                      <a:cubicBezTo>
                        <a:pt x="537792" y="3583051"/>
                        <a:pt x="540161" y="3571205"/>
                        <a:pt x="544899" y="3566467"/>
                      </a:cubicBezTo>
                      <a:cubicBezTo>
                        <a:pt x="549638" y="3561729"/>
                        <a:pt x="556745" y="3561729"/>
                        <a:pt x="561483" y="3564098"/>
                      </a:cubicBezTo>
                      <a:close/>
                      <a:moveTo>
                        <a:pt x="630188" y="3552252"/>
                      </a:moveTo>
                      <a:cubicBezTo>
                        <a:pt x="639665" y="3552252"/>
                        <a:pt x="649141" y="3559359"/>
                        <a:pt x="651510" y="3568836"/>
                      </a:cubicBezTo>
                      <a:cubicBezTo>
                        <a:pt x="651510" y="3578313"/>
                        <a:pt x="644403" y="3587789"/>
                        <a:pt x="634926" y="3590158"/>
                      </a:cubicBezTo>
                      <a:cubicBezTo>
                        <a:pt x="625450" y="3592527"/>
                        <a:pt x="615973" y="3585420"/>
                        <a:pt x="613604" y="3573574"/>
                      </a:cubicBezTo>
                      <a:cubicBezTo>
                        <a:pt x="613604" y="3564098"/>
                        <a:pt x="620711" y="3554621"/>
                        <a:pt x="630188" y="3552252"/>
                      </a:cubicBezTo>
                      <a:close/>
                      <a:moveTo>
                        <a:pt x="733541" y="3539518"/>
                      </a:moveTo>
                      <a:cubicBezTo>
                        <a:pt x="736207" y="3539222"/>
                        <a:pt x="739168" y="3540407"/>
                        <a:pt x="741537" y="3542776"/>
                      </a:cubicBezTo>
                      <a:cubicBezTo>
                        <a:pt x="743906" y="3545145"/>
                        <a:pt x="746275" y="3547514"/>
                        <a:pt x="746275" y="3552252"/>
                      </a:cubicBezTo>
                      <a:cubicBezTo>
                        <a:pt x="748644" y="3556991"/>
                        <a:pt x="743906" y="3564098"/>
                        <a:pt x="736799" y="3566467"/>
                      </a:cubicBezTo>
                      <a:cubicBezTo>
                        <a:pt x="732060" y="3568836"/>
                        <a:pt x="724953" y="3564098"/>
                        <a:pt x="724953" y="3556991"/>
                      </a:cubicBezTo>
                      <a:cubicBezTo>
                        <a:pt x="724953" y="3552252"/>
                        <a:pt x="724953" y="3547514"/>
                        <a:pt x="727322" y="3545145"/>
                      </a:cubicBezTo>
                      <a:cubicBezTo>
                        <a:pt x="728506" y="3541591"/>
                        <a:pt x="730876" y="3539814"/>
                        <a:pt x="733541" y="3539518"/>
                      </a:cubicBezTo>
                      <a:close/>
                      <a:moveTo>
                        <a:pt x="421705" y="3530930"/>
                      </a:moveTo>
                      <a:cubicBezTo>
                        <a:pt x="431181" y="3530930"/>
                        <a:pt x="438289" y="3538037"/>
                        <a:pt x="440658" y="3545145"/>
                      </a:cubicBezTo>
                      <a:cubicBezTo>
                        <a:pt x="443027" y="3552252"/>
                        <a:pt x="435919" y="3561729"/>
                        <a:pt x="426443" y="3564098"/>
                      </a:cubicBezTo>
                      <a:cubicBezTo>
                        <a:pt x="416966" y="3566467"/>
                        <a:pt x="405121" y="3556991"/>
                        <a:pt x="405121" y="3547514"/>
                      </a:cubicBezTo>
                      <a:cubicBezTo>
                        <a:pt x="405121" y="3540407"/>
                        <a:pt x="412228" y="3530930"/>
                        <a:pt x="421705" y="3530930"/>
                      </a:cubicBezTo>
                      <a:close/>
                      <a:moveTo>
                        <a:pt x="177685" y="3516715"/>
                      </a:moveTo>
                      <a:cubicBezTo>
                        <a:pt x="177685" y="3519084"/>
                        <a:pt x="180054" y="3521454"/>
                        <a:pt x="180054" y="3521454"/>
                      </a:cubicBezTo>
                      <a:cubicBezTo>
                        <a:pt x="180054" y="3528561"/>
                        <a:pt x="177685" y="3526192"/>
                        <a:pt x="175315" y="3521454"/>
                      </a:cubicBezTo>
                      <a:cubicBezTo>
                        <a:pt x="175315" y="3519084"/>
                        <a:pt x="177685" y="3519084"/>
                        <a:pt x="177685" y="3516715"/>
                      </a:cubicBezTo>
                      <a:close/>
                      <a:moveTo>
                        <a:pt x="376691" y="3511977"/>
                      </a:moveTo>
                      <a:cubicBezTo>
                        <a:pt x="381430" y="3509608"/>
                        <a:pt x="383799" y="3514346"/>
                        <a:pt x="388537" y="3514346"/>
                      </a:cubicBezTo>
                      <a:cubicBezTo>
                        <a:pt x="386168" y="3516715"/>
                        <a:pt x="386168" y="3521454"/>
                        <a:pt x="383799" y="3523823"/>
                      </a:cubicBezTo>
                      <a:cubicBezTo>
                        <a:pt x="379060" y="3526192"/>
                        <a:pt x="376691" y="3526192"/>
                        <a:pt x="371953" y="3521454"/>
                      </a:cubicBezTo>
                      <a:cubicBezTo>
                        <a:pt x="371953" y="3516715"/>
                        <a:pt x="371953" y="3511977"/>
                        <a:pt x="376691" y="3511977"/>
                      </a:cubicBezTo>
                      <a:close/>
                      <a:moveTo>
                        <a:pt x="772336" y="3452749"/>
                      </a:moveTo>
                      <a:cubicBezTo>
                        <a:pt x="777074" y="3448011"/>
                        <a:pt x="786550" y="3455118"/>
                        <a:pt x="784181" y="3462225"/>
                      </a:cubicBezTo>
                      <a:cubicBezTo>
                        <a:pt x="784181" y="3462225"/>
                        <a:pt x="781812" y="3464594"/>
                        <a:pt x="779443" y="3464594"/>
                      </a:cubicBezTo>
                      <a:cubicBezTo>
                        <a:pt x="774705" y="3464594"/>
                        <a:pt x="769967" y="3462225"/>
                        <a:pt x="769967" y="3457487"/>
                      </a:cubicBezTo>
                      <a:cubicBezTo>
                        <a:pt x="772336" y="3455118"/>
                        <a:pt x="772336" y="3452749"/>
                        <a:pt x="772336" y="3452749"/>
                      </a:cubicBezTo>
                      <a:close/>
                      <a:moveTo>
                        <a:pt x="177685" y="3450380"/>
                      </a:moveTo>
                      <a:cubicBezTo>
                        <a:pt x="180054" y="3450380"/>
                        <a:pt x="184792" y="3450380"/>
                        <a:pt x="187161" y="3455118"/>
                      </a:cubicBezTo>
                      <a:cubicBezTo>
                        <a:pt x="189530" y="3459856"/>
                        <a:pt x="189530" y="3464594"/>
                        <a:pt x="182423" y="3464594"/>
                      </a:cubicBezTo>
                      <a:cubicBezTo>
                        <a:pt x="180054" y="3464594"/>
                        <a:pt x="175315" y="3464594"/>
                        <a:pt x="172946" y="3459856"/>
                      </a:cubicBezTo>
                      <a:cubicBezTo>
                        <a:pt x="172946" y="3457487"/>
                        <a:pt x="172946" y="3452749"/>
                        <a:pt x="177685" y="3450380"/>
                      </a:cubicBezTo>
                      <a:close/>
                      <a:moveTo>
                        <a:pt x="727322" y="3448011"/>
                      </a:moveTo>
                      <a:cubicBezTo>
                        <a:pt x="724953" y="3455118"/>
                        <a:pt x="724953" y="3462225"/>
                        <a:pt x="722584" y="3469333"/>
                      </a:cubicBezTo>
                      <a:cubicBezTo>
                        <a:pt x="722584" y="3474071"/>
                        <a:pt x="717846" y="3476440"/>
                        <a:pt x="713107" y="3476440"/>
                      </a:cubicBezTo>
                      <a:cubicBezTo>
                        <a:pt x="710738" y="3478809"/>
                        <a:pt x="703631" y="3471702"/>
                        <a:pt x="706000" y="3464594"/>
                      </a:cubicBezTo>
                      <a:cubicBezTo>
                        <a:pt x="708369" y="3459856"/>
                        <a:pt x="710738" y="3455118"/>
                        <a:pt x="710738" y="3455118"/>
                      </a:cubicBezTo>
                      <a:cubicBezTo>
                        <a:pt x="715477" y="3450380"/>
                        <a:pt x="722584" y="3450380"/>
                        <a:pt x="727322" y="3448011"/>
                      </a:cubicBezTo>
                      <a:close/>
                      <a:moveTo>
                        <a:pt x="416966" y="3436165"/>
                      </a:moveTo>
                      <a:cubicBezTo>
                        <a:pt x="424074" y="3438534"/>
                        <a:pt x="426443" y="3443272"/>
                        <a:pt x="426443" y="3450380"/>
                      </a:cubicBezTo>
                      <a:cubicBezTo>
                        <a:pt x="426443" y="3452749"/>
                        <a:pt x="424074" y="3457487"/>
                        <a:pt x="421705" y="3459856"/>
                      </a:cubicBezTo>
                      <a:cubicBezTo>
                        <a:pt x="416966" y="3462225"/>
                        <a:pt x="407490" y="3452749"/>
                        <a:pt x="407490" y="3445642"/>
                      </a:cubicBezTo>
                      <a:cubicBezTo>
                        <a:pt x="407490" y="3438534"/>
                        <a:pt x="414597" y="3433796"/>
                        <a:pt x="416966" y="3436165"/>
                      </a:cubicBezTo>
                      <a:close/>
                      <a:moveTo>
                        <a:pt x="736799" y="3426689"/>
                      </a:moveTo>
                      <a:cubicBezTo>
                        <a:pt x="736799" y="3426689"/>
                        <a:pt x="739168" y="3426689"/>
                        <a:pt x="741537" y="3426689"/>
                      </a:cubicBezTo>
                      <a:cubicBezTo>
                        <a:pt x="746275" y="3429057"/>
                        <a:pt x="748644" y="3431427"/>
                        <a:pt x="746275" y="3436165"/>
                      </a:cubicBezTo>
                      <a:cubicBezTo>
                        <a:pt x="743906" y="3443272"/>
                        <a:pt x="736799" y="3445642"/>
                        <a:pt x="729691" y="3445642"/>
                      </a:cubicBezTo>
                      <a:cubicBezTo>
                        <a:pt x="729691" y="3438534"/>
                        <a:pt x="729691" y="3431427"/>
                        <a:pt x="736799" y="3426689"/>
                      </a:cubicBezTo>
                      <a:close/>
                      <a:moveTo>
                        <a:pt x="566221" y="3424319"/>
                      </a:moveTo>
                      <a:cubicBezTo>
                        <a:pt x="573329" y="3424319"/>
                        <a:pt x="585174" y="3433796"/>
                        <a:pt x="585174" y="3438534"/>
                      </a:cubicBezTo>
                      <a:cubicBezTo>
                        <a:pt x="587544" y="3455118"/>
                        <a:pt x="582805" y="3469333"/>
                        <a:pt x="580436" y="3485917"/>
                      </a:cubicBezTo>
                      <a:cubicBezTo>
                        <a:pt x="580436" y="3493024"/>
                        <a:pt x="568591" y="3497762"/>
                        <a:pt x="561483" y="3495393"/>
                      </a:cubicBezTo>
                      <a:cubicBezTo>
                        <a:pt x="554376" y="3493024"/>
                        <a:pt x="549638" y="3488286"/>
                        <a:pt x="547268" y="3483547"/>
                      </a:cubicBezTo>
                      <a:lnTo>
                        <a:pt x="547268" y="3478809"/>
                      </a:lnTo>
                      <a:cubicBezTo>
                        <a:pt x="549638" y="3455118"/>
                        <a:pt x="549638" y="3445642"/>
                        <a:pt x="552007" y="3436165"/>
                      </a:cubicBezTo>
                      <a:cubicBezTo>
                        <a:pt x="554376" y="3431427"/>
                        <a:pt x="561483" y="3424319"/>
                        <a:pt x="566221" y="3424319"/>
                      </a:cubicBezTo>
                      <a:close/>
                      <a:moveTo>
                        <a:pt x="371953" y="3400628"/>
                      </a:moveTo>
                      <a:cubicBezTo>
                        <a:pt x="379060" y="3400628"/>
                        <a:pt x="386168" y="3407735"/>
                        <a:pt x="386168" y="3417212"/>
                      </a:cubicBezTo>
                      <a:cubicBezTo>
                        <a:pt x="386168" y="3424319"/>
                        <a:pt x="379060" y="3431427"/>
                        <a:pt x="369584" y="3431427"/>
                      </a:cubicBezTo>
                      <a:cubicBezTo>
                        <a:pt x="362477" y="3433796"/>
                        <a:pt x="355369" y="3424319"/>
                        <a:pt x="355369" y="3414843"/>
                      </a:cubicBezTo>
                      <a:cubicBezTo>
                        <a:pt x="355369" y="3407735"/>
                        <a:pt x="364846" y="3400628"/>
                        <a:pt x="371953" y="3400628"/>
                      </a:cubicBezTo>
                      <a:close/>
                      <a:moveTo>
                        <a:pt x="644403" y="3395890"/>
                      </a:moveTo>
                      <a:cubicBezTo>
                        <a:pt x="644403" y="3398259"/>
                        <a:pt x="646772" y="3402997"/>
                        <a:pt x="646772" y="3405366"/>
                      </a:cubicBezTo>
                      <a:cubicBezTo>
                        <a:pt x="644403" y="3407735"/>
                        <a:pt x="639665" y="3407735"/>
                        <a:pt x="637295" y="3410105"/>
                      </a:cubicBezTo>
                      <a:cubicBezTo>
                        <a:pt x="634926" y="3410105"/>
                        <a:pt x="632557" y="3405366"/>
                        <a:pt x="634926" y="3400628"/>
                      </a:cubicBezTo>
                      <a:cubicBezTo>
                        <a:pt x="637295" y="3398259"/>
                        <a:pt x="642034" y="3398259"/>
                        <a:pt x="644403" y="3395890"/>
                      </a:cubicBezTo>
                      <a:close/>
                      <a:moveTo>
                        <a:pt x="663356" y="3343769"/>
                      </a:moveTo>
                      <a:cubicBezTo>
                        <a:pt x="663356" y="3343769"/>
                        <a:pt x="665725" y="3346138"/>
                        <a:pt x="665725" y="3346138"/>
                      </a:cubicBezTo>
                      <a:cubicBezTo>
                        <a:pt x="663356" y="3346138"/>
                        <a:pt x="663356" y="3348507"/>
                        <a:pt x="663356" y="3350876"/>
                      </a:cubicBezTo>
                      <a:cubicBezTo>
                        <a:pt x="660987" y="3348507"/>
                        <a:pt x="658618" y="3348507"/>
                        <a:pt x="658618" y="3348507"/>
                      </a:cubicBezTo>
                      <a:cubicBezTo>
                        <a:pt x="656248" y="3346138"/>
                        <a:pt x="658618" y="3343769"/>
                        <a:pt x="663356" y="3343769"/>
                      </a:cubicBezTo>
                      <a:close/>
                      <a:moveTo>
                        <a:pt x="203745" y="3339031"/>
                      </a:moveTo>
                      <a:cubicBezTo>
                        <a:pt x="208483" y="3336662"/>
                        <a:pt x="217960" y="3343769"/>
                        <a:pt x="215591" y="3348507"/>
                      </a:cubicBezTo>
                      <a:cubicBezTo>
                        <a:pt x="213222" y="3353245"/>
                        <a:pt x="210852" y="3355615"/>
                        <a:pt x="206114" y="3353245"/>
                      </a:cubicBezTo>
                      <a:cubicBezTo>
                        <a:pt x="203745" y="3350876"/>
                        <a:pt x="203745" y="3346138"/>
                        <a:pt x="201376" y="3343769"/>
                      </a:cubicBezTo>
                      <a:cubicBezTo>
                        <a:pt x="201376" y="3341400"/>
                        <a:pt x="201376" y="3339031"/>
                        <a:pt x="203745" y="3339031"/>
                      </a:cubicBezTo>
                      <a:close/>
                      <a:moveTo>
                        <a:pt x="784774" y="3332812"/>
                      </a:moveTo>
                      <a:cubicBezTo>
                        <a:pt x="789512" y="3333700"/>
                        <a:pt x="793658" y="3336662"/>
                        <a:pt x="796027" y="3341400"/>
                      </a:cubicBezTo>
                      <a:cubicBezTo>
                        <a:pt x="798396" y="3348507"/>
                        <a:pt x="796027" y="3362722"/>
                        <a:pt x="791289" y="3365091"/>
                      </a:cubicBezTo>
                      <a:cubicBezTo>
                        <a:pt x="786550" y="3365091"/>
                        <a:pt x="779443" y="3365091"/>
                        <a:pt x="774705" y="3362722"/>
                      </a:cubicBezTo>
                      <a:cubicBezTo>
                        <a:pt x="769967" y="3360353"/>
                        <a:pt x="767597" y="3353245"/>
                        <a:pt x="765228" y="3348507"/>
                      </a:cubicBezTo>
                      <a:cubicBezTo>
                        <a:pt x="767597" y="3343769"/>
                        <a:pt x="767597" y="3339031"/>
                        <a:pt x="769967" y="3336662"/>
                      </a:cubicBezTo>
                      <a:cubicBezTo>
                        <a:pt x="774705" y="3333108"/>
                        <a:pt x="780036" y="3331923"/>
                        <a:pt x="784774" y="3332812"/>
                      </a:cubicBezTo>
                      <a:close/>
                      <a:moveTo>
                        <a:pt x="634926" y="3308232"/>
                      </a:moveTo>
                      <a:cubicBezTo>
                        <a:pt x="637295" y="3310601"/>
                        <a:pt x="639665" y="3315340"/>
                        <a:pt x="639665" y="3317708"/>
                      </a:cubicBezTo>
                      <a:cubicBezTo>
                        <a:pt x="639665" y="3320078"/>
                        <a:pt x="634926" y="3322447"/>
                        <a:pt x="632557" y="3324816"/>
                      </a:cubicBezTo>
                      <a:cubicBezTo>
                        <a:pt x="630188" y="3322447"/>
                        <a:pt x="625450" y="3320078"/>
                        <a:pt x="625450" y="3317708"/>
                      </a:cubicBezTo>
                      <a:cubicBezTo>
                        <a:pt x="625450" y="3312970"/>
                        <a:pt x="632557" y="3305863"/>
                        <a:pt x="634926" y="3308232"/>
                      </a:cubicBezTo>
                      <a:close/>
                      <a:moveTo>
                        <a:pt x="400383" y="3308232"/>
                      </a:moveTo>
                      <a:cubicBezTo>
                        <a:pt x="405121" y="3308232"/>
                        <a:pt x="409859" y="3310601"/>
                        <a:pt x="414597" y="3315340"/>
                      </a:cubicBezTo>
                      <a:cubicBezTo>
                        <a:pt x="416966" y="3317708"/>
                        <a:pt x="412228" y="3327185"/>
                        <a:pt x="407490" y="3329554"/>
                      </a:cubicBezTo>
                      <a:cubicBezTo>
                        <a:pt x="400383" y="3331923"/>
                        <a:pt x="395644" y="3331923"/>
                        <a:pt x="390906" y="3327185"/>
                      </a:cubicBezTo>
                      <a:cubicBezTo>
                        <a:pt x="388537" y="3324816"/>
                        <a:pt x="388537" y="3320078"/>
                        <a:pt x="386168" y="3317708"/>
                      </a:cubicBezTo>
                      <a:cubicBezTo>
                        <a:pt x="388537" y="3310601"/>
                        <a:pt x="393275" y="3305863"/>
                        <a:pt x="400383" y="3308232"/>
                      </a:cubicBezTo>
                      <a:close/>
                      <a:moveTo>
                        <a:pt x="751013" y="3301125"/>
                      </a:moveTo>
                      <a:cubicBezTo>
                        <a:pt x="751013" y="3303494"/>
                        <a:pt x="753383" y="3303494"/>
                        <a:pt x="753383" y="3305863"/>
                      </a:cubicBezTo>
                      <a:cubicBezTo>
                        <a:pt x="753383" y="3310601"/>
                        <a:pt x="751013" y="3312970"/>
                        <a:pt x="746275" y="3308232"/>
                      </a:cubicBezTo>
                      <a:cubicBezTo>
                        <a:pt x="746275" y="3308232"/>
                        <a:pt x="746275" y="3305863"/>
                        <a:pt x="746275" y="3303494"/>
                      </a:cubicBezTo>
                      <a:cubicBezTo>
                        <a:pt x="746275" y="3303494"/>
                        <a:pt x="748644" y="3301125"/>
                        <a:pt x="751013" y="3301125"/>
                      </a:cubicBezTo>
                      <a:close/>
                      <a:moveTo>
                        <a:pt x="578067" y="3301125"/>
                      </a:moveTo>
                      <a:cubicBezTo>
                        <a:pt x="589913" y="3301125"/>
                        <a:pt x="604128" y="3312970"/>
                        <a:pt x="606497" y="3327185"/>
                      </a:cubicBezTo>
                      <a:cubicBezTo>
                        <a:pt x="608866" y="3334292"/>
                        <a:pt x="599389" y="3343769"/>
                        <a:pt x="592282" y="3343769"/>
                      </a:cubicBezTo>
                      <a:cubicBezTo>
                        <a:pt x="582805" y="3346138"/>
                        <a:pt x="570960" y="3343769"/>
                        <a:pt x="563852" y="3336662"/>
                      </a:cubicBezTo>
                      <a:cubicBezTo>
                        <a:pt x="559114" y="3331923"/>
                        <a:pt x="556745" y="3324816"/>
                        <a:pt x="559114" y="3315340"/>
                      </a:cubicBezTo>
                      <a:cubicBezTo>
                        <a:pt x="563852" y="3305863"/>
                        <a:pt x="570960" y="3301125"/>
                        <a:pt x="578067" y="3301125"/>
                      </a:cubicBezTo>
                      <a:close/>
                      <a:moveTo>
                        <a:pt x="170577" y="3286910"/>
                      </a:moveTo>
                      <a:cubicBezTo>
                        <a:pt x="175315" y="3286910"/>
                        <a:pt x="175315" y="3289279"/>
                        <a:pt x="172946" y="3294017"/>
                      </a:cubicBezTo>
                      <a:cubicBezTo>
                        <a:pt x="172946" y="3294017"/>
                        <a:pt x="170577" y="3294017"/>
                        <a:pt x="168208" y="3294017"/>
                      </a:cubicBezTo>
                      <a:cubicBezTo>
                        <a:pt x="168208" y="3291648"/>
                        <a:pt x="165839" y="3291648"/>
                        <a:pt x="165839" y="3289279"/>
                      </a:cubicBezTo>
                      <a:cubicBezTo>
                        <a:pt x="168208" y="3289279"/>
                        <a:pt x="168208" y="3286910"/>
                        <a:pt x="170577" y="3286910"/>
                      </a:cubicBezTo>
                      <a:close/>
                      <a:moveTo>
                        <a:pt x="618342" y="3258480"/>
                      </a:moveTo>
                      <a:cubicBezTo>
                        <a:pt x="623081" y="3258480"/>
                        <a:pt x="627819" y="3265588"/>
                        <a:pt x="625450" y="3270326"/>
                      </a:cubicBezTo>
                      <a:cubicBezTo>
                        <a:pt x="623081" y="3275064"/>
                        <a:pt x="620711" y="3277433"/>
                        <a:pt x="615973" y="3272695"/>
                      </a:cubicBezTo>
                      <a:cubicBezTo>
                        <a:pt x="613604" y="3272695"/>
                        <a:pt x="613604" y="3267957"/>
                        <a:pt x="611235" y="3265588"/>
                      </a:cubicBezTo>
                      <a:cubicBezTo>
                        <a:pt x="613604" y="3263218"/>
                        <a:pt x="615973" y="3258480"/>
                        <a:pt x="618342" y="3258480"/>
                      </a:cubicBezTo>
                      <a:close/>
                      <a:moveTo>
                        <a:pt x="203745" y="3258480"/>
                      </a:moveTo>
                      <a:cubicBezTo>
                        <a:pt x="203745" y="3256111"/>
                        <a:pt x="206114" y="3258480"/>
                        <a:pt x="208483" y="3258480"/>
                      </a:cubicBezTo>
                      <a:cubicBezTo>
                        <a:pt x="210852" y="3258480"/>
                        <a:pt x="210852" y="3260850"/>
                        <a:pt x="210852" y="3263218"/>
                      </a:cubicBezTo>
                      <a:cubicBezTo>
                        <a:pt x="208483" y="3263218"/>
                        <a:pt x="208483" y="3265588"/>
                        <a:pt x="206114" y="3265588"/>
                      </a:cubicBezTo>
                      <a:cubicBezTo>
                        <a:pt x="199007" y="3265588"/>
                        <a:pt x="199007" y="3263218"/>
                        <a:pt x="203745" y="3258480"/>
                      </a:cubicBezTo>
                      <a:close/>
                      <a:moveTo>
                        <a:pt x="414597" y="3256111"/>
                      </a:moveTo>
                      <a:cubicBezTo>
                        <a:pt x="421705" y="3253742"/>
                        <a:pt x="428812" y="3263218"/>
                        <a:pt x="428812" y="3270326"/>
                      </a:cubicBezTo>
                      <a:cubicBezTo>
                        <a:pt x="426443" y="3279803"/>
                        <a:pt x="419336" y="3284541"/>
                        <a:pt x="412228" y="3284541"/>
                      </a:cubicBezTo>
                      <a:cubicBezTo>
                        <a:pt x="407490" y="3284541"/>
                        <a:pt x="400383" y="3277433"/>
                        <a:pt x="400383" y="3272695"/>
                      </a:cubicBezTo>
                      <a:cubicBezTo>
                        <a:pt x="400383" y="3265588"/>
                        <a:pt x="407490" y="3258480"/>
                        <a:pt x="414597" y="3256111"/>
                      </a:cubicBezTo>
                      <a:close/>
                      <a:moveTo>
                        <a:pt x="850517" y="3244266"/>
                      </a:moveTo>
                      <a:cubicBezTo>
                        <a:pt x="855255" y="3241896"/>
                        <a:pt x="857624" y="3244266"/>
                        <a:pt x="859993" y="3249004"/>
                      </a:cubicBezTo>
                      <a:cubicBezTo>
                        <a:pt x="859993" y="3251373"/>
                        <a:pt x="859993" y="3256111"/>
                        <a:pt x="855255" y="3258480"/>
                      </a:cubicBezTo>
                      <a:cubicBezTo>
                        <a:pt x="852886" y="3258480"/>
                        <a:pt x="848148" y="3258480"/>
                        <a:pt x="845779" y="3253742"/>
                      </a:cubicBezTo>
                      <a:cubicBezTo>
                        <a:pt x="845779" y="3249004"/>
                        <a:pt x="845779" y="3246635"/>
                        <a:pt x="850517" y="3244266"/>
                      </a:cubicBezTo>
                      <a:close/>
                      <a:moveTo>
                        <a:pt x="414597" y="3196883"/>
                      </a:moveTo>
                      <a:cubicBezTo>
                        <a:pt x="421705" y="3196883"/>
                        <a:pt x="431181" y="3203990"/>
                        <a:pt x="431181" y="3211098"/>
                      </a:cubicBezTo>
                      <a:cubicBezTo>
                        <a:pt x="431181" y="3218205"/>
                        <a:pt x="424074" y="3227682"/>
                        <a:pt x="416966" y="3227682"/>
                      </a:cubicBezTo>
                      <a:cubicBezTo>
                        <a:pt x="409859" y="3230051"/>
                        <a:pt x="400383" y="3220574"/>
                        <a:pt x="400383" y="3213467"/>
                      </a:cubicBezTo>
                      <a:cubicBezTo>
                        <a:pt x="400383" y="3206360"/>
                        <a:pt x="407490" y="3196883"/>
                        <a:pt x="414597" y="3196883"/>
                      </a:cubicBezTo>
                      <a:close/>
                      <a:moveTo>
                        <a:pt x="779443" y="3173192"/>
                      </a:moveTo>
                      <a:cubicBezTo>
                        <a:pt x="788920" y="3173192"/>
                        <a:pt x="796027" y="3185038"/>
                        <a:pt x="791289" y="3194514"/>
                      </a:cubicBezTo>
                      <a:cubicBezTo>
                        <a:pt x="786550" y="3199252"/>
                        <a:pt x="784181" y="3203990"/>
                        <a:pt x="779443" y="3208729"/>
                      </a:cubicBezTo>
                      <a:cubicBezTo>
                        <a:pt x="769967" y="3218205"/>
                        <a:pt x="755752" y="3211098"/>
                        <a:pt x="753383" y="3199252"/>
                      </a:cubicBezTo>
                      <a:cubicBezTo>
                        <a:pt x="751013" y="3185038"/>
                        <a:pt x="765228" y="3170823"/>
                        <a:pt x="779443" y="3173192"/>
                      </a:cubicBezTo>
                      <a:close/>
                      <a:moveTo>
                        <a:pt x="597020" y="3147131"/>
                      </a:moveTo>
                      <a:cubicBezTo>
                        <a:pt x="608866" y="3149501"/>
                        <a:pt x="620711" y="3151870"/>
                        <a:pt x="632557" y="3154239"/>
                      </a:cubicBezTo>
                      <a:cubicBezTo>
                        <a:pt x="632557" y="3154239"/>
                        <a:pt x="632557" y="3156608"/>
                        <a:pt x="632557" y="3158977"/>
                      </a:cubicBezTo>
                      <a:cubicBezTo>
                        <a:pt x="630188" y="3173192"/>
                        <a:pt x="625450" y="3180299"/>
                        <a:pt x="615973" y="3180299"/>
                      </a:cubicBezTo>
                      <a:cubicBezTo>
                        <a:pt x="608866" y="3182668"/>
                        <a:pt x="599389" y="3182668"/>
                        <a:pt x="592282" y="3180299"/>
                      </a:cubicBezTo>
                      <a:cubicBezTo>
                        <a:pt x="585174" y="3177930"/>
                        <a:pt x="580436" y="3168453"/>
                        <a:pt x="580436" y="3161346"/>
                      </a:cubicBezTo>
                      <a:cubicBezTo>
                        <a:pt x="580436" y="3154239"/>
                        <a:pt x="589913" y="3144762"/>
                        <a:pt x="597020" y="3147131"/>
                      </a:cubicBezTo>
                      <a:close/>
                      <a:moveTo>
                        <a:pt x="646772" y="3132916"/>
                      </a:moveTo>
                      <a:cubicBezTo>
                        <a:pt x="649141" y="3130548"/>
                        <a:pt x="651510" y="3132916"/>
                        <a:pt x="651510" y="3135286"/>
                      </a:cubicBezTo>
                      <a:cubicBezTo>
                        <a:pt x="651510" y="3140024"/>
                        <a:pt x="651510" y="3144762"/>
                        <a:pt x="651510" y="3147131"/>
                      </a:cubicBezTo>
                      <a:cubicBezTo>
                        <a:pt x="646772" y="3151870"/>
                        <a:pt x="639665" y="3151870"/>
                        <a:pt x="634926" y="3154239"/>
                      </a:cubicBezTo>
                      <a:cubicBezTo>
                        <a:pt x="634926" y="3149501"/>
                        <a:pt x="634926" y="3142393"/>
                        <a:pt x="637295" y="3137655"/>
                      </a:cubicBezTo>
                      <a:cubicBezTo>
                        <a:pt x="637295" y="3135286"/>
                        <a:pt x="642034" y="3132916"/>
                        <a:pt x="646772" y="3132916"/>
                      </a:cubicBezTo>
                      <a:close/>
                      <a:moveTo>
                        <a:pt x="184792" y="3113964"/>
                      </a:moveTo>
                      <a:cubicBezTo>
                        <a:pt x="189530" y="3113964"/>
                        <a:pt x="189530" y="3118702"/>
                        <a:pt x="189530" y="3123440"/>
                      </a:cubicBezTo>
                      <a:cubicBezTo>
                        <a:pt x="189530" y="3128178"/>
                        <a:pt x="182423" y="3132916"/>
                        <a:pt x="177685" y="3130548"/>
                      </a:cubicBezTo>
                      <a:cubicBezTo>
                        <a:pt x="175315" y="3128178"/>
                        <a:pt x="175315" y="3123440"/>
                        <a:pt x="172946" y="3121071"/>
                      </a:cubicBezTo>
                      <a:cubicBezTo>
                        <a:pt x="172946" y="3116333"/>
                        <a:pt x="180054" y="3111594"/>
                        <a:pt x="184792" y="3113964"/>
                      </a:cubicBezTo>
                      <a:close/>
                      <a:moveTo>
                        <a:pt x="805503" y="3097380"/>
                      </a:moveTo>
                      <a:cubicBezTo>
                        <a:pt x="810242" y="3097380"/>
                        <a:pt x="817349" y="3104487"/>
                        <a:pt x="814980" y="3106856"/>
                      </a:cubicBezTo>
                      <a:cubicBezTo>
                        <a:pt x="812611" y="3109225"/>
                        <a:pt x="807873" y="3111594"/>
                        <a:pt x="805503" y="3111594"/>
                      </a:cubicBezTo>
                      <a:cubicBezTo>
                        <a:pt x="803134" y="3111594"/>
                        <a:pt x="800765" y="3106856"/>
                        <a:pt x="798396" y="3104487"/>
                      </a:cubicBezTo>
                      <a:cubicBezTo>
                        <a:pt x="800765" y="3102118"/>
                        <a:pt x="803134" y="3097380"/>
                        <a:pt x="805503" y="3097380"/>
                      </a:cubicBezTo>
                      <a:close/>
                      <a:moveTo>
                        <a:pt x="426443" y="3068950"/>
                      </a:moveTo>
                      <a:cubicBezTo>
                        <a:pt x="431181" y="3066581"/>
                        <a:pt x="438289" y="3068950"/>
                        <a:pt x="443027" y="3068950"/>
                      </a:cubicBezTo>
                      <a:cubicBezTo>
                        <a:pt x="445396" y="3068950"/>
                        <a:pt x="452503" y="3080796"/>
                        <a:pt x="452503" y="3085534"/>
                      </a:cubicBezTo>
                      <a:cubicBezTo>
                        <a:pt x="445396" y="3099749"/>
                        <a:pt x="435919" y="3111594"/>
                        <a:pt x="424074" y="3123440"/>
                      </a:cubicBezTo>
                      <a:cubicBezTo>
                        <a:pt x="419336" y="3125809"/>
                        <a:pt x="412228" y="3128178"/>
                        <a:pt x="407490" y="3125809"/>
                      </a:cubicBezTo>
                      <a:cubicBezTo>
                        <a:pt x="402752" y="3123440"/>
                        <a:pt x="398013" y="3118702"/>
                        <a:pt x="395644" y="3113964"/>
                      </a:cubicBezTo>
                      <a:cubicBezTo>
                        <a:pt x="395644" y="3106856"/>
                        <a:pt x="395644" y="3102118"/>
                        <a:pt x="398013" y="3099749"/>
                      </a:cubicBezTo>
                      <a:cubicBezTo>
                        <a:pt x="405121" y="3087903"/>
                        <a:pt x="414597" y="3076058"/>
                        <a:pt x="426443" y="3068950"/>
                      </a:cubicBezTo>
                      <a:close/>
                      <a:moveTo>
                        <a:pt x="180054" y="3052366"/>
                      </a:moveTo>
                      <a:cubicBezTo>
                        <a:pt x="184792" y="3054736"/>
                        <a:pt x="187161" y="3057104"/>
                        <a:pt x="184792" y="3061843"/>
                      </a:cubicBezTo>
                      <a:cubicBezTo>
                        <a:pt x="184792" y="3064212"/>
                        <a:pt x="180054" y="3064212"/>
                        <a:pt x="175315" y="3066581"/>
                      </a:cubicBezTo>
                      <a:cubicBezTo>
                        <a:pt x="172946" y="3064212"/>
                        <a:pt x="168208" y="3061843"/>
                        <a:pt x="168208" y="3059474"/>
                      </a:cubicBezTo>
                      <a:cubicBezTo>
                        <a:pt x="168208" y="3054736"/>
                        <a:pt x="175315" y="3049997"/>
                        <a:pt x="180054" y="3052366"/>
                      </a:cubicBezTo>
                      <a:close/>
                      <a:moveTo>
                        <a:pt x="625450" y="3031044"/>
                      </a:moveTo>
                      <a:cubicBezTo>
                        <a:pt x="642034" y="3031044"/>
                        <a:pt x="653879" y="3038151"/>
                        <a:pt x="660987" y="3049997"/>
                      </a:cubicBezTo>
                      <a:cubicBezTo>
                        <a:pt x="663356" y="3054736"/>
                        <a:pt x="660987" y="3057104"/>
                        <a:pt x="656248" y="3059474"/>
                      </a:cubicBezTo>
                      <a:cubicBezTo>
                        <a:pt x="649141" y="3061843"/>
                        <a:pt x="644403" y="3061843"/>
                        <a:pt x="639665" y="3064212"/>
                      </a:cubicBezTo>
                      <a:cubicBezTo>
                        <a:pt x="632557" y="3064212"/>
                        <a:pt x="630188" y="3064212"/>
                        <a:pt x="625450" y="3064212"/>
                      </a:cubicBezTo>
                      <a:cubicBezTo>
                        <a:pt x="618342" y="3064212"/>
                        <a:pt x="608866" y="3054736"/>
                        <a:pt x="611235" y="3047628"/>
                      </a:cubicBezTo>
                      <a:cubicBezTo>
                        <a:pt x="613604" y="3042890"/>
                        <a:pt x="618342" y="3038151"/>
                        <a:pt x="620711" y="3033413"/>
                      </a:cubicBezTo>
                      <a:cubicBezTo>
                        <a:pt x="620711" y="3031044"/>
                        <a:pt x="623081" y="3031044"/>
                        <a:pt x="625450" y="3031044"/>
                      </a:cubicBezTo>
                      <a:close/>
                      <a:moveTo>
                        <a:pt x="713107" y="3028675"/>
                      </a:moveTo>
                      <a:cubicBezTo>
                        <a:pt x="720215" y="3026306"/>
                        <a:pt x="724953" y="3035782"/>
                        <a:pt x="717846" y="3040521"/>
                      </a:cubicBezTo>
                      <a:cubicBezTo>
                        <a:pt x="715477" y="3042890"/>
                        <a:pt x="710738" y="3042890"/>
                        <a:pt x="708369" y="3042890"/>
                      </a:cubicBezTo>
                      <a:cubicBezTo>
                        <a:pt x="703631" y="3042890"/>
                        <a:pt x="703631" y="3038151"/>
                        <a:pt x="703631" y="3033413"/>
                      </a:cubicBezTo>
                      <a:cubicBezTo>
                        <a:pt x="708369" y="3031044"/>
                        <a:pt x="710738" y="3028675"/>
                        <a:pt x="713107" y="3028675"/>
                      </a:cubicBezTo>
                      <a:close/>
                      <a:moveTo>
                        <a:pt x="405121" y="3012091"/>
                      </a:moveTo>
                      <a:cubicBezTo>
                        <a:pt x="407490" y="3012091"/>
                        <a:pt x="409859" y="3012091"/>
                        <a:pt x="409859" y="3014460"/>
                      </a:cubicBezTo>
                      <a:cubicBezTo>
                        <a:pt x="412228" y="3016829"/>
                        <a:pt x="414597" y="3021568"/>
                        <a:pt x="414597" y="3023937"/>
                      </a:cubicBezTo>
                      <a:cubicBezTo>
                        <a:pt x="414597" y="3026306"/>
                        <a:pt x="409859" y="3028675"/>
                        <a:pt x="407490" y="3031044"/>
                      </a:cubicBezTo>
                      <a:cubicBezTo>
                        <a:pt x="407490" y="3031044"/>
                        <a:pt x="405121" y="3031044"/>
                        <a:pt x="402752" y="3031044"/>
                      </a:cubicBezTo>
                      <a:cubicBezTo>
                        <a:pt x="395644" y="3031044"/>
                        <a:pt x="390906" y="3023937"/>
                        <a:pt x="393275" y="3019199"/>
                      </a:cubicBezTo>
                      <a:cubicBezTo>
                        <a:pt x="395644" y="3012091"/>
                        <a:pt x="400383" y="3009722"/>
                        <a:pt x="405121" y="3012091"/>
                      </a:cubicBezTo>
                      <a:close/>
                      <a:moveTo>
                        <a:pt x="833933" y="3007353"/>
                      </a:moveTo>
                      <a:cubicBezTo>
                        <a:pt x="838671" y="3004984"/>
                        <a:pt x="843409" y="3007353"/>
                        <a:pt x="843409" y="3012091"/>
                      </a:cubicBezTo>
                      <a:cubicBezTo>
                        <a:pt x="843409" y="3016829"/>
                        <a:pt x="843409" y="3019199"/>
                        <a:pt x="838671" y="3021568"/>
                      </a:cubicBezTo>
                      <a:cubicBezTo>
                        <a:pt x="833933" y="3021568"/>
                        <a:pt x="831564" y="3021568"/>
                        <a:pt x="829195" y="3016829"/>
                      </a:cubicBezTo>
                      <a:cubicBezTo>
                        <a:pt x="829195" y="3014460"/>
                        <a:pt x="829195" y="3009722"/>
                        <a:pt x="833933" y="3007353"/>
                      </a:cubicBezTo>
                      <a:close/>
                      <a:moveTo>
                        <a:pt x="753383" y="2959970"/>
                      </a:moveTo>
                      <a:cubicBezTo>
                        <a:pt x="758121" y="2959970"/>
                        <a:pt x="765228" y="2964709"/>
                        <a:pt x="765228" y="2969447"/>
                      </a:cubicBezTo>
                      <a:cubicBezTo>
                        <a:pt x="765228" y="2976554"/>
                        <a:pt x="760490" y="2981292"/>
                        <a:pt x="753383" y="2981292"/>
                      </a:cubicBezTo>
                      <a:cubicBezTo>
                        <a:pt x="748644" y="2981292"/>
                        <a:pt x="741537" y="2976554"/>
                        <a:pt x="741537" y="2971816"/>
                      </a:cubicBezTo>
                      <a:cubicBezTo>
                        <a:pt x="741537" y="2967078"/>
                        <a:pt x="746275" y="2959970"/>
                        <a:pt x="753383" y="2959970"/>
                      </a:cubicBezTo>
                      <a:close/>
                      <a:moveTo>
                        <a:pt x="663356" y="2959970"/>
                      </a:moveTo>
                      <a:cubicBezTo>
                        <a:pt x="665725" y="2957601"/>
                        <a:pt x="668094" y="2959970"/>
                        <a:pt x="668094" y="2964709"/>
                      </a:cubicBezTo>
                      <a:cubicBezTo>
                        <a:pt x="668094" y="2964709"/>
                        <a:pt x="665725" y="2967078"/>
                        <a:pt x="663356" y="2969447"/>
                      </a:cubicBezTo>
                      <a:cubicBezTo>
                        <a:pt x="663356" y="2967078"/>
                        <a:pt x="660987" y="2967078"/>
                        <a:pt x="660987" y="2964709"/>
                      </a:cubicBezTo>
                      <a:cubicBezTo>
                        <a:pt x="663356" y="2962339"/>
                        <a:pt x="663356" y="2959970"/>
                        <a:pt x="663356" y="2959970"/>
                      </a:cubicBezTo>
                      <a:close/>
                      <a:moveTo>
                        <a:pt x="607681" y="2943090"/>
                      </a:moveTo>
                      <a:cubicBezTo>
                        <a:pt x="611235" y="2943387"/>
                        <a:pt x="614789" y="2944571"/>
                        <a:pt x="615973" y="2945756"/>
                      </a:cubicBezTo>
                      <a:cubicBezTo>
                        <a:pt x="625450" y="2957601"/>
                        <a:pt x="627819" y="2971816"/>
                        <a:pt x="639665" y="2981292"/>
                      </a:cubicBezTo>
                      <a:cubicBezTo>
                        <a:pt x="642034" y="2983662"/>
                        <a:pt x="639665" y="2993138"/>
                        <a:pt x="634926" y="2995507"/>
                      </a:cubicBezTo>
                      <a:cubicBezTo>
                        <a:pt x="630188" y="2997876"/>
                        <a:pt x="625450" y="2997876"/>
                        <a:pt x="623081" y="2995507"/>
                      </a:cubicBezTo>
                      <a:cubicBezTo>
                        <a:pt x="613604" y="2986031"/>
                        <a:pt x="601758" y="2976554"/>
                        <a:pt x="592282" y="2967078"/>
                      </a:cubicBezTo>
                      <a:cubicBezTo>
                        <a:pt x="592282" y="2964709"/>
                        <a:pt x="592282" y="2962339"/>
                        <a:pt x="589913" y="2959970"/>
                      </a:cubicBezTo>
                      <a:cubicBezTo>
                        <a:pt x="592282" y="2955232"/>
                        <a:pt x="594651" y="2950494"/>
                        <a:pt x="599389" y="2945756"/>
                      </a:cubicBezTo>
                      <a:cubicBezTo>
                        <a:pt x="600574" y="2943387"/>
                        <a:pt x="604128" y="2942794"/>
                        <a:pt x="607681" y="2943090"/>
                      </a:cubicBezTo>
                      <a:close/>
                      <a:moveTo>
                        <a:pt x="120826" y="2941017"/>
                      </a:moveTo>
                      <a:cubicBezTo>
                        <a:pt x="127933" y="2941017"/>
                        <a:pt x="132671" y="2950494"/>
                        <a:pt x="125564" y="2952863"/>
                      </a:cubicBezTo>
                      <a:cubicBezTo>
                        <a:pt x="123195" y="2955232"/>
                        <a:pt x="118456" y="2955232"/>
                        <a:pt x="116087" y="2955232"/>
                      </a:cubicBezTo>
                      <a:cubicBezTo>
                        <a:pt x="111349" y="2955232"/>
                        <a:pt x="111349" y="2950494"/>
                        <a:pt x="111349" y="2945756"/>
                      </a:cubicBezTo>
                      <a:cubicBezTo>
                        <a:pt x="116087" y="2945756"/>
                        <a:pt x="118456" y="2941017"/>
                        <a:pt x="120826" y="2941017"/>
                      </a:cubicBezTo>
                      <a:close/>
                      <a:moveTo>
                        <a:pt x="630188" y="2919695"/>
                      </a:moveTo>
                      <a:cubicBezTo>
                        <a:pt x="630188" y="2919695"/>
                        <a:pt x="632557" y="2919695"/>
                        <a:pt x="637295" y="2919695"/>
                      </a:cubicBezTo>
                      <a:cubicBezTo>
                        <a:pt x="637295" y="2922064"/>
                        <a:pt x="637295" y="2922064"/>
                        <a:pt x="637295" y="2924434"/>
                      </a:cubicBezTo>
                      <a:cubicBezTo>
                        <a:pt x="634926" y="2926802"/>
                        <a:pt x="634926" y="2926802"/>
                        <a:pt x="632557" y="2926802"/>
                      </a:cubicBezTo>
                      <a:cubicBezTo>
                        <a:pt x="627819" y="2924434"/>
                        <a:pt x="625450" y="2922064"/>
                        <a:pt x="630188" y="2919695"/>
                      </a:cubicBezTo>
                      <a:close/>
                      <a:moveTo>
                        <a:pt x="855255" y="2917326"/>
                      </a:moveTo>
                      <a:cubicBezTo>
                        <a:pt x="857624" y="2914957"/>
                        <a:pt x="862362" y="2917326"/>
                        <a:pt x="867101" y="2917326"/>
                      </a:cubicBezTo>
                      <a:cubicBezTo>
                        <a:pt x="869470" y="2917326"/>
                        <a:pt x="871839" y="2919695"/>
                        <a:pt x="874208" y="2919695"/>
                      </a:cubicBezTo>
                      <a:cubicBezTo>
                        <a:pt x="874208" y="2931541"/>
                        <a:pt x="871839" y="2943386"/>
                        <a:pt x="864732" y="2955232"/>
                      </a:cubicBezTo>
                      <a:cubicBezTo>
                        <a:pt x="862362" y="2959970"/>
                        <a:pt x="852886" y="2962339"/>
                        <a:pt x="848148" y="2959970"/>
                      </a:cubicBezTo>
                      <a:cubicBezTo>
                        <a:pt x="843409" y="2959970"/>
                        <a:pt x="841040" y="2955232"/>
                        <a:pt x="838671" y="2952863"/>
                      </a:cubicBezTo>
                      <a:cubicBezTo>
                        <a:pt x="836302" y="2938648"/>
                        <a:pt x="841040" y="2924434"/>
                        <a:pt x="855255" y="2917326"/>
                      </a:cubicBezTo>
                      <a:close/>
                      <a:moveTo>
                        <a:pt x="170577" y="2903111"/>
                      </a:moveTo>
                      <a:cubicBezTo>
                        <a:pt x="172946" y="2903111"/>
                        <a:pt x="172946" y="2907849"/>
                        <a:pt x="175315" y="2910219"/>
                      </a:cubicBezTo>
                      <a:cubicBezTo>
                        <a:pt x="172946" y="2912588"/>
                        <a:pt x="170577" y="2917326"/>
                        <a:pt x="168208" y="2917326"/>
                      </a:cubicBezTo>
                      <a:cubicBezTo>
                        <a:pt x="163470" y="2917326"/>
                        <a:pt x="158732" y="2910219"/>
                        <a:pt x="161101" y="2905480"/>
                      </a:cubicBezTo>
                      <a:cubicBezTo>
                        <a:pt x="163470" y="2900742"/>
                        <a:pt x="165839" y="2900742"/>
                        <a:pt x="170577" y="2903111"/>
                      </a:cubicBezTo>
                      <a:close/>
                      <a:moveTo>
                        <a:pt x="374322" y="2900742"/>
                      </a:moveTo>
                      <a:cubicBezTo>
                        <a:pt x="381430" y="2900742"/>
                        <a:pt x="390906" y="2910219"/>
                        <a:pt x="390906" y="2917326"/>
                      </a:cubicBezTo>
                      <a:cubicBezTo>
                        <a:pt x="390906" y="2924434"/>
                        <a:pt x="383799" y="2933910"/>
                        <a:pt x="374322" y="2933910"/>
                      </a:cubicBezTo>
                      <a:cubicBezTo>
                        <a:pt x="367215" y="2933910"/>
                        <a:pt x="357738" y="2926802"/>
                        <a:pt x="357738" y="2917326"/>
                      </a:cubicBezTo>
                      <a:cubicBezTo>
                        <a:pt x="360107" y="2910219"/>
                        <a:pt x="367215" y="2900742"/>
                        <a:pt x="374322" y="2900742"/>
                      </a:cubicBezTo>
                      <a:close/>
                      <a:moveTo>
                        <a:pt x="180054" y="2848621"/>
                      </a:moveTo>
                      <a:cubicBezTo>
                        <a:pt x="184792" y="2848621"/>
                        <a:pt x="189530" y="2848621"/>
                        <a:pt x="191899" y="2850990"/>
                      </a:cubicBezTo>
                      <a:cubicBezTo>
                        <a:pt x="194268" y="2853360"/>
                        <a:pt x="196638" y="2858098"/>
                        <a:pt x="196638" y="2860467"/>
                      </a:cubicBezTo>
                      <a:cubicBezTo>
                        <a:pt x="194268" y="2867574"/>
                        <a:pt x="189530" y="2869944"/>
                        <a:pt x="182423" y="2869944"/>
                      </a:cubicBezTo>
                      <a:cubicBezTo>
                        <a:pt x="180054" y="2869944"/>
                        <a:pt x="175315" y="2867574"/>
                        <a:pt x="172946" y="2865205"/>
                      </a:cubicBezTo>
                      <a:cubicBezTo>
                        <a:pt x="172946" y="2862836"/>
                        <a:pt x="170577" y="2858098"/>
                        <a:pt x="172946" y="2855729"/>
                      </a:cubicBezTo>
                      <a:cubicBezTo>
                        <a:pt x="175315" y="2850990"/>
                        <a:pt x="177685" y="2850990"/>
                        <a:pt x="180054" y="2848621"/>
                      </a:cubicBezTo>
                      <a:close/>
                      <a:moveTo>
                        <a:pt x="864732" y="2834407"/>
                      </a:moveTo>
                      <a:cubicBezTo>
                        <a:pt x="867101" y="2834407"/>
                        <a:pt x="869470" y="2834407"/>
                        <a:pt x="869470" y="2836776"/>
                      </a:cubicBezTo>
                      <a:cubicBezTo>
                        <a:pt x="871839" y="2836776"/>
                        <a:pt x="871839" y="2839145"/>
                        <a:pt x="871839" y="2841514"/>
                      </a:cubicBezTo>
                      <a:cubicBezTo>
                        <a:pt x="869470" y="2846252"/>
                        <a:pt x="867101" y="2848621"/>
                        <a:pt x="862362" y="2848621"/>
                      </a:cubicBezTo>
                      <a:cubicBezTo>
                        <a:pt x="859993" y="2848621"/>
                        <a:pt x="859993" y="2846252"/>
                        <a:pt x="857624" y="2843883"/>
                      </a:cubicBezTo>
                      <a:cubicBezTo>
                        <a:pt x="859993" y="2839145"/>
                        <a:pt x="862362" y="2836776"/>
                        <a:pt x="864732" y="2834407"/>
                      </a:cubicBezTo>
                      <a:close/>
                      <a:moveTo>
                        <a:pt x="687047" y="2815454"/>
                      </a:moveTo>
                      <a:cubicBezTo>
                        <a:pt x="706000" y="2820192"/>
                        <a:pt x="715477" y="2839145"/>
                        <a:pt x="703631" y="2855729"/>
                      </a:cubicBezTo>
                      <a:cubicBezTo>
                        <a:pt x="691785" y="2869944"/>
                        <a:pt x="677571" y="2886527"/>
                        <a:pt x="663356" y="2900742"/>
                      </a:cubicBezTo>
                      <a:cubicBezTo>
                        <a:pt x="656248" y="2907849"/>
                        <a:pt x="646772" y="2907849"/>
                        <a:pt x="639665" y="2903111"/>
                      </a:cubicBezTo>
                      <a:cubicBezTo>
                        <a:pt x="637295" y="2900742"/>
                        <a:pt x="637295" y="2900742"/>
                        <a:pt x="634926" y="2898373"/>
                      </a:cubicBezTo>
                      <a:cubicBezTo>
                        <a:pt x="634926" y="2896004"/>
                        <a:pt x="634926" y="2893635"/>
                        <a:pt x="634926" y="2891266"/>
                      </a:cubicBezTo>
                      <a:cubicBezTo>
                        <a:pt x="649141" y="2869944"/>
                        <a:pt x="660987" y="2848621"/>
                        <a:pt x="665725" y="2824930"/>
                      </a:cubicBezTo>
                      <a:cubicBezTo>
                        <a:pt x="668094" y="2817823"/>
                        <a:pt x="679940" y="2813084"/>
                        <a:pt x="687047" y="2815454"/>
                      </a:cubicBezTo>
                      <a:close/>
                      <a:moveTo>
                        <a:pt x="459611" y="2791762"/>
                      </a:moveTo>
                      <a:cubicBezTo>
                        <a:pt x="466718" y="2791762"/>
                        <a:pt x="471456" y="2798870"/>
                        <a:pt x="469087" y="2803608"/>
                      </a:cubicBezTo>
                      <a:cubicBezTo>
                        <a:pt x="466718" y="2810715"/>
                        <a:pt x="461980" y="2815454"/>
                        <a:pt x="457242" y="2815454"/>
                      </a:cubicBezTo>
                      <a:cubicBezTo>
                        <a:pt x="454872" y="2815454"/>
                        <a:pt x="452503" y="2815454"/>
                        <a:pt x="452503" y="2815454"/>
                      </a:cubicBezTo>
                      <a:cubicBezTo>
                        <a:pt x="447765" y="2813084"/>
                        <a:pt x="445396" y="2810715"/>
                        <a:pt x="443027" y="2808346"/>
                      </a:cubicBezTo>
                      <a:cubicBezTo>
                        <a:pt x="438289" y="2803608"/>
                        <a:pt x="443027" y="2796500"/>
                        <a:pt x="447765" y="2794132"/>
                      </a:cubicBezTo>
                      <a:cubicBezTo>
                        <a:pt x="452503" y="2791762"/>
                        <a:pt x="454872" y="2791762"/>
                        <a:pt x="459611" y="2791762"/>
                      </a:cubicBezTo>
                      <a:close/>
                      <a:moveTo>
                        <a:pt x="751013" y="2777547"/>
                      </a:moveTo>
                      <a:cubicBezTo>
                        <a:pt x="753383" y="2777547"/>
                        <a:pt x="760490" y="2779917"/>
                        <a:pt x="760490" y="2782286"/>
                      </a:cubicBezTo>
                      <a:cubicBezTo>
                        <a:pt x="765228" y="2796500"/>
                        <a:pt x="769967" y="2808346"/>
                        <a:pt x="769967" y="2822561"/>
                      </a:cubicBezTo>
                      <a:cubicBezTo>
                        <a:pt x="769967" y="2834407"/>
                        <a:pt x="765228" y="2846252"/>
                        <a:pt x="753383" y="2853360"/>
                      </a:cubicBezTo>
                      <a:cubicBezTo>
                        <a:pt x="751013" y="2855729"/>
                        <a:pt x="746275" y="2855729"/>
                        <a:pt x="741537" y="2855729"/>
                      </a:cubicBezTo>
                      <a:cubicBezTo>
                        <a:pt x="739168" y="2853360"/>
                        <a:pt x="734430" y="2848621"/>
                        <a:pt x="734430" y="2846252"/>
                      </a:cubicBezTo>
                      <a:cubicBezTo>
                        <a:pt x="734430" y="2841514"/>
                        <a:pt x="734430" y="2836776"/>
                        <a:pt x="736799" y="2834407"/>
                      </a:cubicBezTo>
                      <a:cubicBezTo>
                        <a:pt x="743906" y="2824930"/>
                        <a:pt x="743906" y="2813084"/>
                        <a:pt x="739168" y="2801239"/>
                      </a:cubicBezTo>
                      <a:cubicBezTo>
                        <a:pt x="734430" y="2789393"/>
                        <a:pt x="741537" y="2779917"/>
                        <a:pt x="751013" y="2777547"/>
                      </a:cubicBezTo>
                      <a:close/>
                      <a:moveTo>
                        <a:pt x="182423" y="2763333"/>
                      </a:moveTo>
                      <a:cubicBezTo>
                        <a:pt x="187161" y="2763333"/>
                        <a:pt x="194268" y="2770440"/>
                        <a:pt x="189530" y="2775178"/>
                      </a:cubicBezTo>
                      <a:cubicBezTo>
                        <a:pt x="187161" y="2777547"/>
                        <a:pt x="182423" y="2779917"/>
                        <a:pt x="180054" y="2779917"/>
                      </a:cubicBezTo>
                      <a:cubicBezTo>
                        <a:pt x="175315" y="2779917"/>
                        <a:pt x="175315" y="2775178"/>
                        <a:pt x="172946" y="2770440"/>
                      </a:cubicBezTo>
                      <a:cubicBezTo>
                        <a:pt x="177685" y="2768071"/>
                        <a:pt x="180054" y="2763333"/>
                        <a:pt x="182423" y="2763333"/>
                      </a:cubicBezTo>
                      <a:close/>
                      <a:moveTo>
                        <a:pt x="452503" y="2749118"/>
                      </a:moveTo>
                      <a:cubicBezTo>
                        <a:pt x="457242" y="2746749"/>
                        <a:pt x="466718" y="2753856"/>
                        <a:pt x="464349" y="2758595"/>
                      </a:cubicBezTo>
                      <a:cubicBezTo>
                        <a:pt x="464349" y="2760964"/>
                        <a:pt x="461980" y="2760964"/>
                        <a:pt x="459611" y="2763333"/>
                      </a:cubicBezTo>
                      <a:cubicBezTo>
                        <a:pt x="457242" y="2760964"/>
                        <a:pt x="452503" y="2760964"/>
                        <a:pt x="450134" y="2758595"/>
                      </a:cubicBezTo>
                      <a:cubicBezTo>
                        <a:pt x="447765" y="2756225"/>
                        <a:pt x="450134" y="2751487"/>
                        <a:pt x="452503" y="2749118"/>
                      </a:cubicBezTo>
                      <a:close/>
                      <a:moveTo>
                        <a:pt x="850517" y="2734903"/>
                      </a:moveTo>
                      <a:cubicBezTo>
                        <a:pt x="850517" y="2737272"/>
                        <a:pt x="852886" y="2739642"/>
                        <a:pt x="852886" y="2739642"/>
                      </a:cubicBezTo>
                      <a:cubicBezTo>
                        <a:pt x="850517" y="2744380"/>
                        <a:pt x="850517" y="2744380"/>
                        <a:pt x="848148" y="2739642"/>
                      </a:cubicBezTo>
                      <a:cubicBezTo>
                        <a:pt x="848148" y="2737272"/>
                        <a:pt x="850517" y="2737272"/>
                        <a:pt x="850517" y="2734903"/>
                      </a:cubicBezTo>
                      <a:close/>
                      <a:moveTo>
                        <a:pt x="625450" y="2723058"/>
                      </a:moveTo>
                      <a:cubicBezTo>
                        <a:pt x="627819" y="2720688"/>
                        <a:pt x="634926" y="2727796"/>
                        <a:pt x="637295" y="2732534"/>
                      </a:cubicBezTo>
                      <a:cubicBezTo>
                        <a:pt x="634926" y="2734903"/>
                        <a:pt x="634926" y="2739642"/>
                        <a:pt x="632557" y="2739642"/>
                      </a:cubicBezTo>
                      <a:cubicBezTo>
                        <a:pt x="627819" y="2742010"/>
                        <a:pt x="620711" y="2739642"/>
                        <a:pt x="620711" y="2732534"/>
                      </a:cubicBezTo>
                      <a:cubicBezTo>
                        <a:pt x="620711" y="2730165"/>
                        <a:pt x="623081" y="2725427"/>
                        <a:pt x="625450" y="2723058"/>
                      </a:cubicBezTo>
                      <a:close/>
                      <a:moveTo>
                        <a:pt x="130302" y="2718319"/>
                      </a:moveTo>
                      <a:cubicBezTo>
                        <a:pt x="137409" y="2718319"/>
                        <a:pt x="142148" y="2723058"/>
                        <a:pt x="142148" y="2727796"/>
                      </a:cubicBezTo>
                      <a:cubicBezTo>
                        <a:pt x="142148" y="2737272"/>
                        <a:pt x="137409" y="2746749"/>
                        <a:pt x="130302" y="2742010"/>
                      </a:cubicBezTo>
                      <a:cubicBezTo>
                        <a:pt x="125564" y="2739642"/>
                        <a:pt x="123195" y="2734903"/>
                        <a:pt x="120826" y="2732534"/>
                      </a:cubicBezTo>
                      <a:cubicBezTo>
                        <a:pt x="120826" y="2725427"/>
                        <a:pt x="125564" y="2720688"/>
                        <a:pt x="130302" y="2718319"/>
                      </a:cubicBezTo>
                      <a:close/>
                      <a:moveTo>
                        <a:pt x="679940" y="2708843"/>
                      </a:moveTo>
                      <a:cubicBezTo>
                        <a:pt x="682309" y="2708843"/>
                        <a:pt x="687047" y="2711212"/>
                        <a:pt x="689416" y="2713581"/>
                      </a:cubicBezTo>
                      <a:cubicBezTo>
                        <a:pt x="694154" y="2720688"/>
                        <a:pt x="689416" y="2730165"/>
                        <a:pt x="682309" y="2732534"/>
                      </a:cubicBezTo>
                      <a:cubicBezTo>
                        <a:pt x="679940" y="2730165"/>
                        <a:pt x="675201" y="2730165"/>
                        <a:pt x="672832" y="2727796"/>
                      </a:cubicBezTo>
                      <a:cubicBezTo>
                        <a:pt x="668094" y="2718319"/>
                        <a:pt x="670463" y="2708843"/>
                        <a:pt x="679940" y="2708843"/>
                      </a:cubicBezTo>
                      <a:close/>
                      <a:moveTo>
                        <a:pt x="383799" y="2696997"/>
                      </a:moveTo>
                      <a:cubicBezTo>
                        <a:pt x="390906" y="2694628"/>
                        <a:pt x="400383" y="2704105"/>
                        <a:pt x="400383" y="2711212"/>
                      </a:cubicBezTo>
                      <a:cubicBezTo>
                        <a:pt x="398013" y="2718319"/>
                        <a:pt x="390906" y="2725427"/>
                        <a:pt x="383799" y="2727796"/>
                      </a:cubicBezTo>
                      <a:cubicBezTo>
                        <a:pt x="379060" y="2730165"/>
                        <a:pt x="369584" y="2720688"/>
                        <a:pt x="369584" y="2713581"/>
                      </a:cubicBezTo>
                      <a:cubicBezTo>
                        <a:pt x="367215" y="2706474"/>
                        <a:pt x="376691" y="2696997"/>
                        <a:pt x="383799" y="2696997"/>
                      </a:cubicBezTo>
                      <a:close/>
                      <a:moveTo>
                        <a:pt x="663356" y="2680413"/>
                      </a:moveTo>
                      <a:cubicBezTo>
                        <a:pt x="665725" y="2680413"/>
                        <a:pt x="668094" y="2680413"/>
                        <a:pt x="665725" y="2680413"/>
                      </a:cubicBezTo>
                      <a:cubicBezTo>
                        <a:pt x="668094" y="2682782"/>
                        <a:pt x="665725" y="2685152"/>
                        <a:pt x="660987" y="2685152"/>
                      </a:cubicBezTo>
                      <a:cubicBezTo>
                        <a:pt x="660987" y="2685152"/>
                        <a:pt x="658618" y="2682782"/>
                        <a:pt x="658618" y="2682782"/>
                      </a:cubicBezTo>
                      <a:cubicBezTo>
                        <a:pt x="660987" y="2682782"/>
                        <a:pt x="660987" y="2680413"/>
                        <a:pt x="663356" y="2680413"/>
                      </a:cubicBezTo>
                      <a:close/>
                      <a:moveTo>
                        <a:pt x="800765" y="2673306"/>
                      </a:moveTo>
                      <a:cubicBezTo>
                        <a:pt x="805503" y="2670937"/>
                        <a:pt x="812611" y="2675675"/>
                        <a:pt x="812611" y="2682782"/>
                      </a:cubicBezTo>
                      <a:cubicBezTo>
                        <a:pt x="814980" y="2694628"/>
                        <a:pt x="807873" y="2701735"/>
                        <a:pt x="800765" y="2699366"/>
                      </a:cubicBezTo>
                      <a:cubicBezTo>
                        <a:pt x="796027" y="2696997"/>
                        <a:pt x="791289" y="2692259"/>
                        <a:pt x="791289" y="2685152"/>
                      </a:cubicBezTo>
                      <a:cubicBezTo>
                        <a:pt x="791289" y="2680413"/>
                        <a:pt x="793658" y="2675675"/>
                        <a:pt x="800765" y="2673306"/>
                      </a:cubicBezTo>
                      <a:close/>
                      <a:moveTo>
                        <a:pt x="457242" y="2637769"/>
                      </a:moveTo>
                      <a:cubicBezTo>
                        <a:pt x="457242" y="2640138"/>
                        <a:pt x="459611" y="2644876"/>
                        <a:pt x="459611" y="2647245"/>
                      </a:cubicBezTo>
                      <a:cubicBezTo>
                        <a:pt x="459611" y="2649615"/>
                        <a:pt x="452503" y="2651984"/>
                        <a:pt x="450134" y="2651984"/>
                      </a:cubicBezTo>
                      <a:cubicBezTo>
                        <a:pt x="445396" y="2649615"/>
                        <a:pt x="443027" y="2644876"/>
                        <a:pt x="447765" y="2642507"/>
                      </a:cubicBezTo>
                      <a:cubicBezTo>
                        <a:pt x="450134" y="2640138"/>
                        <a:pt x="454872" y="2640138"/>
                        <a:pt x="457242" y="2637769"/>
                      </a:cubicBezTo>
                      <a:close/>
                      <a:moveTo>
                        <a:pt x="158436" y="2625331"/>
                      </a:moveTo>
                      <a:cubicBezTo>
                        <a:pt x="162286" y="2625331"/>
                        <a:pt x="165839" y="2627108"/>
                        <a:pt x="168208" y="2630662"/>
                      </a:cubicBezTo>
                      <a:cubicBezTo>
                        <a:pt x="172946" y="2635400"/>
                        <a:pt x="170577" y="2642507"/>
                        <a:pt x="165839" y="2644876"/>
                      </a:cubicBezTo>
                      <a:cubicBezTo>
                        <a:pt x="158732" y="2649615"/>
                        <a:pt x="149255" y="2644876"/>
                        <a:pt x="144517" y="2640138"/>
                      </a:cubicBezTo>
                      <a:cubicBezTo>
                        <a:pt x="144517" y="2637769"/>
                        <a:pt x="144517" y="2633031"/>
                        <a:pt x="146886" y="2630662"/>
                      </a:cubicBezTo>
                      <a:cubicBezTo>
                        <a:pt x="150440" y="2627108"/>
                        <a:pt x="154586" y="2625331"/>
                        <a:pt x="158436" y="2625331"/>
                      </a:cubicBezTo>
                      <a:close/>
                      <a:moveTo>
                        <a:pt x="859993" y="2609340"/>
                      </a:moveTo>
                      <a:cubicBezTo>
                        <a:pt x="864732" y="2609340"/>
                        <a:pt x="869470" y="2611708"/>
                        <a:pt x="869470" y="2614078"/>
                      </a:cubicBezTo>
                      <a:cubicBezTo>
                        <a:pt x="871839" y="2621185"/>
                        <a:pt x="871839" y="2630662"/>
                        <a:pt x="871839" y="2637769"/>
                      </a:cubicBezTo>
                      <a:cubicBezTo>
                        <a:pt x="871839" y="2640138"/>
                        <a:pt x="864732" y="2644876"/>
                        <a:pt x="862362" y="2644876"/>
                      </a:cubicBezTo>
                      <a:cubicBezTo>
                        <a:pt x="859993" y="2644876"/>
                        <a:pt x="855255" y="2642507"/>
                        <a:pt x="852886" y="2640138"/>
                      </a:cubicBezTo>
                      <a:cubicBezTo>
                        <a:pt x="850517" y="2635400"/>
                        <a:pt x="850517" y="2628293"/>
                        <a:pt x="850517" y="2625923"/>
                      </a:cubicBezTo>
                      <a:cubicBezTo>
                        <a:pt x="850517" y="2614078"/>
                        <a:pt x="855255" y="2609340"/>
                        <a:pt x="859993" y="2609340"/>
                      </a:cubicBezTo>
                      <a:close/>
                      <a:moveTo>
                        <a:pt x="796027" y="2609340"/>
                      </a:moveTo>
                      <a:cubicBezTo>
                        <a:pt x="798396" y="2609340"/>
                        <a:pt x="803134" y="2611708"/>
                        <a:pt x="805503" y="2614078"/>
                      </a:cubicBezTo>
                      <a:cubicBezTo>
                        <a:pt x="807873" y="2616447"/>
                        <a:pt x="805503" y="2625923"/>
                        <a:pt x="800765" y="2628293"/>
                      </a:cubicBezTo>
                      <a:cubicBezTo>
                        <a:pt x="796027" y="2630662"/>
                        <a:pt x="788920" y="2630662"/>
                        <a:pt x="784181" y="2625923"/>
                      </a:cubicBezTo>
                      <a:cubicBezTo>
                        <a:pt x="779443" y="2623554"/>
                        <a:pt x="779443" y="2614078"/>
                        <a:pt x="784181" y="2611708"/>
                      </a:cubicBezTo>
                      <a:cubicBezTo>
                        <a:pt x="786550" y="2609340"/>
                        <a:pt x="791289" y="2609340"/>
                        <a:pt x="796027" y="2609340"/>
                      </a:cubicBezTo>
                      <a:close/>
                      <a:moveTo>
                        <a:pt x="693859" y="2590090"/>
                      </a:moveTo>
                      <a:cubicBezTo>
                        <a:pt x="698893" y="2590387"/>
                        <a:pt x="703631" y="2591571"/>
                        <a:pt x="708369" y="2595125"/>
                      </a:cubicBezTo>
                      <a:cubicBezTo>
                        <a:pt x="713107" y="2597494"/>
                        <a:pt x="715477" y="2602232"/>
                        <a:pt x="715477" y="2604601"/>
                      </a:cubicBezTo>
                      <a:cubicBezTo>
                        <a:pt x="715477" y="2606970"/>
                        <a:pt x="713107" y="2611708"/>
                        <a:pt x="710738" y="2614078"/>
                      </a:cubicBezTo>
                      <a:cubicBezTo>
                        <a:pt x="698893" y="2623554"/>
                        <a:pt x="682309" y="2625923"/>
                        <a:pt x="665725" y="2623554"/>
                      </a:cubicBezTo>
                      <a:cubicBezTo>
                        <a:pt x="660987" y="2623554"/>
                        <a:pt x="656248" y="2618816"/>
                        <a:pt x="653879" y="2611708"/>
                      </a:cubicBezTo>
                      <a:cubicBezTo>
                        <a:pt x="651510" y="2604601"/>
                        <a:pt x="656248" y="2595125"/>
                        <a:pt x="663356" y="2592756"/>
                      </a:cubicBezTo>
                      <a:cubicBezTo>
                        <a:pt x="668094" y="2592756"/>
                        <a:pt x="672832" y="2590386"/>
                        <a:pt x="677571" y="2590386"/>
                      </a:cubicBezTo>
                      <a:cubicBezTo>
                        <a:pt x="683494" y="2590386"/>
                        <a:pt x="688824" y="2589794"/>
                        <a:pt x="693859" y="2590090"/>
                      </a:cubicBezTo>
                      <a:close/>
                      <a:moveTo>
                        <a:pt x="604128" y="2585648"/>
                      </a:moveTo>
                      <a:cubicBezTo>
                        <a:pt x="611235" y="2583279"/>
                        <a:pt x="620711" y="2590386"/>
                        <a:pt x="620711" y="2597494"/>
                      </a:cubicBezTo>
                      <a:cubicBezTo>
                        <a:pt x="623081" y="2604601"/>
                        <a:pt x="615973" y="2614078"/>
                        <a:pt x="608866" y="2614078"/>
                      </a:cubicBezTo>
                      <a:cubicBezTo>
                        <a:pt x="601758" y="2614078"/>
                        <a:pt x="592282" y="2609340"/>
                        <a:pt x="592282" y="2602232"/>
                      </a:cubicBezTo>
                      <a:cubicBezTo>
                        <a:pt x="592282" y="2595125"/>
                        <a:pt x="597020" y="2585648"/>
                        <a:pt x="604128" y="2585648"/>
                      </a:cubicBezTo>
                      <a:close/>
                      <a:moveTo>
                        <a:pt x="749237" y="2572322"/>
                      </a:moveTo>
                      <a:cubicBezTo>
                        <a:pt x="753975" y="2571433"/>
                        <a:pt x="759305" y="2572618"/>
                        <a:pt x="762859" y="2576172"/>
                      </a:cubicBezTo>
                      <a:cubicBezTo>
                        <a:pt x="762859" y="2578541"/>
                        <a:pt x="765228" y="2583279"/>
                        <a:pt x="762859" y="2585648"/>
                      </a:cubicBezTo>
                      <a:cubicBezTo>
                        <a:pt x="760490" y="2590386"/>
                        <a:pt x="755752" y="2592756"/>
                        <a:pt x="753383" y="2592756"/>
                      </a:cubicBezTo>
                      <a:cubicBezTo>
                        <a:pt x="748644" y="2592756"/>
                        <a:pt x="743906" y="2590386"/>
                        <a:pt x="739168" y="2588017"/>
                      </a:cubicBezTo>
                      <a:cubicBezTo>
                        <a:pt x="739168" y="2585648"/>
                        <a:pt x="739168" y="2583279"/>
                        <a:pt x="739168" y="2580910"/>
                      </a:cubicBezTo>
                      <a:cubicBezTo>
                        <a:pt x="740353" y="2576172"/>
                        <a:pt x="744499" y="2573210"/>
                        <a:pt x="749237" y="2572322"/>
                      </a:cubicBezTo>
                      <a:close/>
                      <a:moveTo>
                        <a:pt x="888423" y="2557219"/>
                      </a:moveTo>
                      <a:cubicBezTo>
                        <a:pt x="888423" y="2559588"/>
                        <a:pt x="890792" y="2559588"/>
                        <a:pt x="890792" y="2561957"/>
                      </a:cubicBezTo>
                      <a:cubicBezTo>
                        <a:pt x="890792" y="2569064"/>
                        <a:pt x="888423" y="2569064"/>
                        <a:pt x="886054" y="2561957"/>
                      </a:cubicBezTo>
                      <a:cubicBezTo>
                        <a:pt x="886054" y="2559588"/>
                        <a:pt x="888423" y="2559588"/>
                        <a:pt x="888423" y="2557219"/>
                      </a:cubicBezTo>
                      <a:close/>
                      <a:moveTo>
                        <a:pt x="158732" y="2552480"/>
                      </a:moveTo>
                      <a:cubicBezTo>
                        <a:pt x="163470" y="2552480"/>
                        <a:pt x="168208" y="2557219"/>
                        <a:pt x="170577" y="2564326"/>
                      </a:cubicBezTo>
                      <a:cubicBezTo>
                        <a:pt x="172946" y="2573803"/>
                        <a:pt x="165839" y="2580910"/>
                        <a:pt x="158732" y="2580910"/>
                      </a:cubicBezTo>
                      <a:cubicBezTo>
                        <a:pt x="149255" y="2580910"/>
                        <a:pt x="142148" y="2573803"/>
                        <a:pt x="142148" y="2566695"/>
                      </a:cubicBezTo>
                      <a:cubicBezTo>
                        <a:pt x="142148" y="2559588"/>
                        <a:pt x="149255" y="2552480"/>
                        <a:pt x="158732" y="2552480"/>
                      </a:cubicBezTo>
                      <a:close/>
                      <a:moveTo>
                        <a:pt x="722584" y="2533528"/>
                      </a:moveTo>
                      <a:cubicBezTo>
                        <a:pt x="724953" y="2528789"/>
                        <a:pt x="727322" y="2528789"/>
                        <a:pt x="729691" y="2533528"/>
                      </a:cubicBezTo>
                      <a:cubicBezTo>
                        <a:pt x="729691" y="2535896"/>
                        <a:pt x="727322" y="2535896"/>
                        <a:pt x="727322" y="2538266"/>
                      </a:cubicBezTo>
                      <a:cubicBezTo>
                        <a:pt x="724953" y="2538266"/>
                        <a:pt x="722584" y="2540635"/>
                        <a:pt x="724953" y="2538266"/>
                      </a:cubicBezTo>
                      <a:cubicBezTo>
                        <a:pt x="722584" y="2535896"/>
                        <a:pt x="722584" y="2535896"/>
                        <a:pt x="722584" y="2533528"/>
                      </a:cubicBezTo>
                      <a:close/>
                      <a:moveTo>
                        <a:pt x="461980" y="2531158"/>
                      </a:moveTo>
                      <a:cubicBezTo>
                        <a:pt x="466718" y="2533528"/>
                        <a:pt x="471456" y="2538266"/>
                        <a:pt x="473826" y="2543004"/>
                      </a:cubicBezTo>
                      <a:cubicBezTo>
                        <a:pt x="473826" y="2547742"/>
                        <a:pt x="469087" y="2554850"/>
                        <a:pt x="461980" y="2552480"/>
                      </a:cubicBezTo>
                      <a:cubicBezTo>
                        <a:pt x="457242" y="2552480"/>
                        <a:pt x="450134" y="2547742"/>
                        <a:pt x="450134" y="2543004"/>
                      </a:cubicBezTo>
                      <a:cubicBezTo>
                        <a:pt x="450134" y="2538266"/>
                        <a:pt x="457242" y="2531158"/>
                        <a:pt x="461980" y="2531158"/>
                      </a:cubicBezTo>
                      <a:close/>
                      <a:moveTo>
                        <a:pt x="419336" y="2524051"/>
                      </a:moveTo>
                      <a:cubicBezTo>
                        <a:pt x="426443" y="2524051"/>
                        <a:pt x="431181" y="2531158"/>
                        <a:pt x="426443" y="2535896"/>
                      </a:cubicBezTo>
                      <a:cubicBezTo>
                        <a:pt x="426443" y="2540635"/>
                        <a:pt x="419336" y="2540635"/>
                        <a:pt x="416966" y="2540635"/>
                      </a:cubicBezTo>
                      <a:cubicBezTo>
                        <a:pt x="412228" y="2538266"/>
                        <a:pt x="409859" y="2535896"/>
                        <a:pt x="409859" y="2531158"/>
                      </a:cubicBezTo>
                      <a:cubicBezTo>
                        <a:pt x="412228" y="2526420"/>
                        <a:pt x="414597" y="2524051"/>
                        <a:pt x="419336" y="2524051"/>
                      </a:cubicBezTo>
                      <a:close/>
                      <a:moveTo>
                        <a:pt x="127933" y="2505098"/>
                      </a:moveTo>
                      <a:cubicBezTo>
                        <a:pt x="127933" y="2502729"/>
                        <a:pt x="130302" y="2505098"/>
                        <a:pt x="132671" y="2505098"/>
                      </a:cubicBezTo>
                      <a:cubicBezTo>
                        <a:pt x="135040" y="2505098"/>
                        <a:pt x="137409" y="2507467"/>
                        <a:pt x="137409" y="2509836"/>
                      </a:cubicBezTo>
                      <a:cubicBezTo>
                        <a:pt x="137409" y="2509836"/>
                        <a:pt x="137409" y="2514574"/>
                        <a:pt x="137409" y="2514574"/>
                      </a:cubicBezTo>
                      <a:cubicBezTo>
                        <a:pt x="135040" y="2519313"/>
                        <a:pt x="130302" y="2519313"/>
                        <a:pt x="127933" y="2514574"/>
                      </a:cubicBezTo>
                      <a:cubicBezTo>
                        <a:pt x="123195" y="2509836"/>
                        <a:pt x="125564" y="2507467"/>
                        <a:pt x="127933" y="2505098"/>
                      </a:cubicBezTo>
                      <a:close/>
                      <a:moveTo>
                        <a:pt x="758121" y="2481406"/>
                      </a:moveTo>
                      <a:cubicBezTo>
                        <a:pt x="758121" y="2483776"/>
                        <a:pt x="760490" y="2483776"/>
                        <a:pt x="760490" y="2486145"/>
                      </a:cubicBezTo>
                      <a:cubicBezTo>
                        <a:pt x="760490" y="2490883"/>
                        <a:pt x="758121" y="2490883"/>
                        <a:pt x="755752" y="2488514"/>
                      </a:cubicBezTo>
                      <a:cubicBezTo>
                        <a:pt x="755752" y="2488514"/>
                        <a:pt x="755752" y="2486145"/>
                        <a:pt x="755752" y="2483776"/>
                      </a:cubicBezTo>
                      <a:cubicBezTo>
                        <a:pt x="755752" y="2481406"/>
                        <a:pt x="758121" y="2481406"/>
                        <a:pt x="758121" y="2481406"/>
                      </a:cubicBezTo>
                      <a:close/>
                      <a:moveTo>
                        <a:pt x="642034" y="2481406"/>
                      </a:moveTo>
                      <a:cubicBezTo>
                        <a:pt x="651510" y="2483776"/>
                        <a:pt x="658618" y="2486145"/>
                        <a:pt x="665725" y="2488514"/>
                      </a:cubicBezTo>
                      <a:cubicBezTo>
                        <a:pt x="672832" y="2488514"/>
                        <a:pt x="675201" y="2493252"/>
                        <a:pt x="677571" y="2500360"/>
                      </a:cubicBezTo>
                      <a:cubicBezTo>
                        <a:pt x="677571" y="2505098"/>
                        <a:pt x="672832" y="2512205"/>
                        <a:pt x="668094" y="2514574"/>
                      </a:cubicBezTo>
                      <a:cubicBezTo>
                        <a:pt x="660987" y="2516943"/>
                        <a:pt x="651510" y="2516943"/>
                        <a:pt x="644403" y="2509836"/>
                      </a:cubicBezTo>
                      <a:cubicBezTo>
                        <a:pt x="637295" y="2502729"/>
                        <a:pt x="634926" y="2495621"/>
                        <a:pt x="632557" y="2488514"/>
                      </a:cubicBezTo>
                      <a:cubicBezTo>
                        <a:pt x="637295" y="2486145"/>
                        <a:pt x="639665" y="2481406"/>
                        <a:pt x="642034" y="2481406"/>
                      </a:cubicBezTo>
                      <a:close/>
                      <a:moveTo>
                        <a:pt x="125564" y="2452977"/>
                      </a:moveTo>
                      <a:cubicBezTo>
                        <a:pt x="127933" y="2455346"/>
                        <a:pt x="130302" y="2455346"/>
                        <a:pt x="130302" y="2455346"/>
                      </a:cubicBezTo>
                      <a:cubicBezTo>
                        <a:pt x="132671" y="2457715"/>
                        <a:pt x="130302" y="2460084"/>
                        <a:pt x="125564" y="2460084"/>
                      </a:cubicBezTo>
                      <a:cubicBezTo>
                        <a:pt x="123195" y="2460084"/>
                        <a:pt x="123195" y="2457715"/>
                        <a:pt x="120826" y="2455346"/>
                      </a:cubicBezTo>
                      <a:cubicBezTo>
                        <a:pt x="123195" y="2455346"/>
                        <a:pt x="123195" y="2452977"/>
                        <a:pt x="125564" y="2452977"/>
                      </a:cubicBezTo>
                      <a:close/>
                      <a:moveTo>
                        <a:pt x="419336" y="2419809"/>
                      </a:moveTo>
                      <a:cubicBezTo>
                        <a:pt x="426443" y="2419809"/>
                        <a:pt x="435919" y="2426917"/>
                        <a:pt x="435919" y="2434024"/>
                      </a:cubicBezTo>
                      <a:cubicBezTo>
                        <a:pt x="438289" y="2441131"/>
                        <a:pt x="431181" y="2450608"/>
                        <a:pt x="424074" y="2450608"/>
                      </a:cubicBezTo>
                      <a:cubicBezTo>
                        <a:pt x="414597" y="2450608"/>
                        <a:pt x="407490" y="2445870"/>
                        <a:pt x="405121" y="2434024"/>
                      </a:cubicBezTo>
                      <a:cubicBezTo>
                        <a:pt x="402752" y="2426917"/>
                        <a:pt x="412228" y="2419809"/>
                        <a:pt x="419336" y="2419809"/>
                      </a:cubicBezTo>
                      <a:close/>
                      <a:moveTo>
                        <a:pt x="871839" y="2417440"/>
                      </a:moveTo>
                      <a:cubicBezTo>
                        <a:pt x="871839" y="2422178"/>
                        <a:pt x="871839" y="2426917"/>
                        <a:pt x="869470" y="2431655"/>
                      </a:cubicBezTo>
                      <a:cubicBezTo>
                        <a:pt x="867101" y="2431655"/>
                        <a:pt x="862362" y="2434024"/>
                        <a:pt x="859993" y="2434024"/>
                      </a:cubicBezTo>
                      <a:cubicBezTo>
                        <a:pt x="859993" y="2434024"/>
                        <a:pt x="857624" y="2431655"/>
                        <a:pt x="857624" y="2429286"/>
                      </a:cubicBezTo>
                      <a:cubicBezTo>
                        <a:pt x="857624" y="2426917"/>
                        <a:pt x="857624" y="2424548"/>
                        <a:pt x="859993" y="2426917"/>
                      </a:cubicBezTo>
                      <a:cubicBezTo>
                        <a:pt x="862362" y="2424548"/>
                        <a:pt x="867101" y="2419809"/>
                        <a:pt x="871839" y="2417440"/>
                      </a:cubicBezTo>
                      <a:close/>
                      <a:moveTo>
                        <a:pt x="800765" y="2407964"/>
                      </a:moveTo>
                      <a:cubicBezTo>
                        <a:pt x="810242" y="2410333"/>
                        <a:pt x="817349" y="2417440"/>
                        <a:pt x="814980" y="2424548"/>
                      </a:cubicBezTo>
                      <a:cubicBezTo>
                        <a:pt x="814980" y="2431655"/>
                        <a:pt x="807873" y="2436393"/>
                        <a:pt x="803134" y="2436393"/>
                      </a:cubicBezTo>
                      <a:cubicBezTo>
                        <a:pt x="796027" y="2436393"/>
                        <a:pt x="788920" y="2429286"/>
                        <a:pt x="788920" y="2419809"/>
                      </a:cubicBezTo>
                      <a:cubicBezTo>
                        <a:pt x="788920" y="2412702"/>
                        <a:pt x="796027" y="2407964"/>
                        <a:pt x="800765" y="2407964"/>
                      </a:cubicBezTo>
                      <a:close/>
                      <a:moveTo>
                        <a:pt x="651510" y="2405594"/>
                      </a:moveTo>
                      <a:cubicBezTo>
                        <a:pt x="660987" y="2405594"/>
                        <a:pt x="670463" y="2415071"/>
                        <a:pt x="672832" y="2424548"/>
                      </a:cubicBezTo>
                      <a:cubicBezTo>
                        <a:pt x="675201" y="2436393"/>
                        <a:pt x="663356" y="2448239"/>
                        <a:pt x="651510" y="2448239"/>
                      </a:cubicBezTo>
                      <a:cubicBezTo>
                        <a:pt x="642034" y="2448239"/>
                        <a:pt x="634926" y="2438762"/>
                        <a:pt x="634926" y="2426917"/>
                      </a:cubicBezTo>
                      <a:cubicBezTo>
                        <a:pt x="634926" y="2417440"/>
                        <a:pt x="642034" y="2405594"/>
                        <a:pt x="651510" y="2405594"/>
                      </a:cubicBezTo>
                      <a:close/>
                      <a:moveTo>
                        <a:pt x="876577" y="2398487"/>
                      </a:moveTo>
                      <a:cubicBezTo>
                        <a:pt x="881315" y="2398487"/>
                        <a:pt x="883685" y="2400856"/>
                        <a:pt x="881315" y="2405594"/>
                      </a:cubicBezTo>
                      <a:cubicBezTo>
                        <a:pt x="878946" y="2407964"/>
                        <a:pt x="876577" y="2410333"/>
                        <a:pt x="874208" y="2412702"/>
                      </a:cubicBezTo>
                      <a:cubicBezTo>
                        <a:pt x="874208" y="2410333"/>
                        <a:pt x="874208" y="2405594"/>
                        <a:pt x="874208" y="2403225"/>
                      </a:cubicBezTo>
                      <a:cubicBezTo>
                        <a:pt x="874208" y="2400856"/>
                        <a:pt x="876577" y="2398487"/>
                        <a:pt x="876577" y="2398487"/>
                      </a:cubicBezTo>
                      <a:close/>
                      <a:moveTo>
                        <a:pt x="625450" y="2374796"/>
                      </a:moveTo>
                      <a:cubicBezTo>
                        <a:pt x="627819" y="2377165"/>
                        <a:pt x="630188" y="2381903"/>
                        <a:pt x="627819" y="2384272"/>
                      </a:cubicBezTo>
                      <a:cubicBezTo>
                        <a:pt x="625450" y="2386642"/>
                        <a:pt x="620711" y="2386642"/>
                        <a:pt x="618342" y="2389011"/>
                      </a:cubicBezTo>
                      <a:cubicBezTo>
                        <a:pt x="618342" y="2389011"/>
                        <a:pt x="615973" y="2386642"/>
                        <a:pt x="615973" y="2384272"/>
                      </a:cubicBezTo>
                      <a:cubicBezTo>
                        <a:pt x="613604" y="2379534"/>
                        <a:pt x="620711" y="2372427"/>
                        <a:pt x="625450" y="2374796"/>
                      </a:cubicBezTo>
                      <a:close/>
                      <a:moveTo>
                        <a:pt x="165839" y="2374796"/>
                      </a:moveTo>
                      <a:cubicBezTo>
                        <a:pt x="168208" y="2374796"/>
                        <a:pt x="172946" y="2377165"/>
                        <a:pt x="175315" y="2379534"/>
                      </a:cubicBezTo>
                      <a:cubicBezTo>
                        <a:pt x="177685" y="2384272"/>
                        <a:pt x="172946" y="2391380"/>
                        <a:pt x="165839" y="2393749"/>
                      </a:cubicBezTo>
                      <a:cubicBezTo>
                        <a:pt x="161101" y="2393749"/>
                        <a:pt x="153993" y="2389011"/>
                        <a:pt x="153993" y="2384272"/>
                      </a:cubicBezTo>
                      <a:cubicBezTo>
                        <a:pt x="153993" y="2379534"/>
                        <a:pt x="158732" y="2374796"/>
                        <a:pt x="165839" y="2374796"/>
                      </a:cubicBezTo>
                      <a:close/>
                      <a:moveTo>
                        <a:pt x="774705" y="2334521"/>
                      </a:moveTo>
                      <a:cubicBezTo>
                        <a:pt x="781812" y="2334521"/>
                        <a:pt x="786550" y="2339259"/>
                        <a:pt x="788920" y="2343997"/>
                      </a:cubicBezTo>
                      <a:cubicBezTo>
                        <a:pt x="788920" y="2353474"/>
                        <a:pt x="784181" y="2362950"/>
                        <a:pt x="777074" y="2362950"/>
                      </a:cubicBezTo>
                      <a:cubicBezTo>
                        <a:pt x="769967" y="2362950"/>
                        <a:pt x="762859" y="2355843"/>
                        <a:pt x="760490" y="2348736"/>
                      </a:cubicBezTo>
                      <a:cubicBezTo>
                        <a:pt x="758121" y="2341628"/>
                        <a:pt x="765228" y="2334521"/>
                        <a:pt x="774705" y="2334521"/>
                      </a:cubicBezTo>
                      <a:close/>
                      <a:moveTo>
                        <a:pt x="618342" y="2306091"/>
                      </a:moveTo>
                      <a:cubicBezTo>
                        <a:pt x="630188" y="2303722"/>
                        <a:pt x="637295" y="2310829"/>
                        <a:pt x="646772" y="2315568"/>
                      </a:cubicBezTo>
                      <a:cubicBezTo>
                        <a:pt x="649141" y="2315568"/>
                        <a:pt x="651510" y="2320306"/>
                        <a:pt x="653879" y="2322675"/>
                      </a:cubicBezTo>
                      <a:cubicBezTo>
                        <a:pt x="651510" y="2325044"/>
                        <a:pt x="649141" y="2327413"/>
                        <a:pt x="644403" y="2327413"/>
                      </a:cubicBezTo>
                      <a:cubicBezTo>
                        <a:pt x="642034" y="2327413"/>
                        <a:pt x="637295" y="2329782"/>
                        <a:pt x="630188" y="2329782"/>
                      </a:cubicBezTo>
                      <a:cubicBezTo>
                        <a:pt x="627819" y="2329782"/>
                        <a:pt x="620711" y="2329782"/>
                        <a:pt x="615973" y="2329782"/>
                      </a:cubicBezTo>
                      <a:cubicBezTo>
                        <a:pt x="613604" y="2329782"/>
                        <a:pt x="606497" y="2317937"/>
                        <a:pt x="608866" y="2315568"/>
                      </a:cubicBezTo>
                      <a:cubicBezTo>
                        <a:pt x="611235" y="2310829"/>
                        <a:pt x="615973" y="2306091"/>
                        <a:pt x="618342" y="2306091"/>
                      </a:cubicBezTo>
                      <a:close/>
                      <a:moveTo>
                        <a:pt x="106611" y="2303722"/>
                      </a:moveTo>
                      <a:cubicBezTo>
                        <a:pt x="113718" y="2306091"/>
                        <a:pt x="118456" y="2310829"/>
                        <a:pt x="120826" y="2315568"/>
                      </a:cubicBezTo>
                      <a:cubicBezTo>
                        <a:pt x="123195" y="2322675"/>
                        <a:pt x="118456" y="2332152"/>
                        <a:pt x="108980" y="2332152"/>
                      </a:cubicBezTo>
                      <a:cubicBezTo>
                        <a:pt x="101873" y="2332152"/>
                        <a:pt x="92396" y="2327413"/>
                        <a:pt x="92396" y="2317937"/>
                      </a:cubicBezTo>
                      <a:cubicBezTo>
                        <a:pt x="92396" y="2310829"/>
                        <a:pt x="99503" y="2303722"/>
                        <a:pt x="106611" y="2303722"/>
                      </a:cubicBezTo>
                      <a:close/>
                      <a:moveTo>
                        <a:pt x="433550" y="2294246"/>
                      </a:moveTo>
                      <a:cubicBezTo>
                        <a:pt x="443027" y="2294246"/>
                        <a:pt x="452503" y="2303722"/>
                        <a:pt x="452503" y="2313199"/>
                      </a:cubicBezTo>
                      <a:cubicBezTo>
                        <a:pt x="450134" y="2317937"/>
                        <a:pt x="443027" y="2327413"/>
                        <a:pt x="435919" y="2327413"/>
                      </a:cubicBezTo>
                      <a:cubicBezTo>
                        <a:pt x="428812" y="2327413"/>
                        <a:pt x="419336" y="2317937"/>
                        <a:pt x="419336" y="2308460"/>
                      </a:cubicBezTo>
                      <a:cubicBezTo>
                        <a:pt x="419336" y="2303722"/>
                        <a:pt x="426443" y="2294246"/>
                        <a:pt x="433550" y="2294246"/>
                      </a:cubicBezTo>
                      <a:close/>
                      <a:moveTo>
                        <a:pt x="386168" y="2284769"/>
                      </a:moveTo>
                      <a:cubicBezTo>
                        <a:pt x="393275" y="2284769"/>
                        <a:pt x="400383" y="2289507"/>
                        <a:pt x="402752" y="2296615"/>
                      </a:cubicBezTo>
                      <a:cubicBezTo>
                        <a:pt x="405121" y="2306091"/>
                        <a:pt x="400383" y="2313199"/>
                        <a:pt x="393275" y="2315568"/>
                      </a:cubicBezTo>
                      <a:cubicBezTo>
                        <a:pt x="383799" y="2317937"/>
                        <a:pt x="371953" y="2310829"/>
                        <a:pt x="371953" y="2301353"/>
                      </a:cubicBezTo>
                      <a:cubicBezTo>
                        <a:pt x="371953" y="2294246"/>
                        <a:pt x="379060" y="2284769"/>
                        <a:pt x="386168" y="2284769"/>
                      </a:cubicBezTo>
                      <a:close/>
                      <a:moveTo>
                        <a:pt x="876577" y="2277662"/>
                      </a:moveTo>
                      <a:cubicBezTo>
                        <a:pt x="881315" y="2280031"/>
                        <a:pt x="881315" y="2282400"/>
                        <a:pt x="878946" y="2287138"/>
                      </a:cubicBezTo>
                      <a:cubicBezTo>
                        <a:pt x="876577" y="2291876"/>
                        <a:pt x="871839" y="2296615"/>
                        <a:pt x="864732" y="2294246"/>
                      </a:cubicBezTo>
                      <a:cubicBezTo>
                        <a:pt x="862362" y="2294246"/>
                        <a:pt x="859993" y="2294246"/>
                        <a:pt x="859993" y="2291876"/>
                      </a:cubicBezTo>
                      <a:cubicBezTo>
                        <a:pt x="857624" y="2291876"/>
                        <a:pt x="857624" y="2289507"/>
                        <a:pt x="857624" y="2287138"/>
                      </a:cubicBezTo>
                      <a:cubicBezTo>
                        <a:pt x="857624" y="2284769"/>
                        <a:pt x="857624" y="2284769"/>
                        <a:pt x="859993" y="2280031"/>
                      </a:cubicBezTo>
                      <a:cubicBezTo>
                        <a:pt x="864732" y="2275292"/>
                        <a:pt x="869470" y="2275292"/>
                        <a:pt x="876577" y="2277662"/>
                      </a:cubicBezTo>
                      <a:close/>
                      <a:moveTo>
                        <a:pt x="663356" y="2242125"/>
                      </a:moveTo>
                      <a:cubicBezTo>
                        <a:pt x="670463" y="2242125"/>
                        <a:pt x="675201" y="2249232"/>
                        <a:pt x="672832" y="2253970"/>
                      </a:cubicBezTo>
                      <a:cubicBezTo>
                        <a:pt x="672832" y="2261078"/>
                        <a:pt x="665725" y="2263447"/>
                        <a:pt x="658618" y="2261078"/>
                      </a:cubicBezTo>
                      <a:cubicBezTo>
                        <a:pt x="656248" y="2258709"/>
                        <a:pt x="653879" y="2253970"/>
                        <a:pt x="653879" y="2251601"/>
                      </a:cubicBezTo>
                      <a:cubicBezTo>
                        <a:pt x="651510" y="2246863"/>
                        <a:pt x="656248" y="2242125"/>
                        <a:pt x="663356" y="2242125"/>
                      </a:cubicBezTo>
                      <a:close/>
                      <a:moveTo>
                        <a:pt x="438289" y="2235017"/>
                      </a:moveTo>
                      <a:cubicBezTo>
                        <a:pt x="443027" y="2235017"/>
                        <a:pt x="447765" y="2237386"/>
                        <a:pt x="452503" y="2242125"/>
                      </a:cubicBezTo>
                      <a:cubicBezTo>
                        <a:pt x="461980" y="2249232"/>
                        <a:pt x="457242" y="2261078"/>
                        <a:pt x="447765" y="2265816"/>
                      </a:cubicBezTo>
                      <a:cubicBezTo>
                        <a:pt x="435919" y="2272923"/>
                        <a:pt x="421705" y="2265816"/>
                        <a:pt x="419336" y="2253970"/>
                      </a:cubicBezTo>
                      <a:cubicBezTo>
                        <a:pt x="419336" y="2244494"/>
                        <a:pt x="428812" y="2232648"/>
                        <a:pt x="438289" y="2235017"/>
                      </a:cubicBezTo>
                      <a:close/>
                      <a:moveTo>
                        <a:pt x="158732" y="2230279"/>
                      </a:moveTo>
                      <a:cubicBezTo>
                        <a:pt x="165839" y="2230279"/>
                        <a:pt x="170577" y="2237386"/>
                        <a:pt x="165839" y="2242125"/>
                      </a:cubicBezTo>
                      <a:cubicBezTo>
                        <a:pt x="163470" y="2244494"/>
                        <a:pt x="158732" y="2244494"/>
                        <a:pt x="156362" y="2244494"/>
                      </a:cubicBezTo>
                      <a:cubicBezTo>
                        <a:pt x="151624" y="2242125"/>
                        <a:pt x="151624" y="2239756"/>
                        <a:pt x="149255" y="2235017"/>
                      </a:cubicBezTo>
                      <a:cubicBezTo>
                        <a:pt x="153993" y="2235017"/>
                        <a:pt x="156362" y="2230279"/>
                        <a:pt x="158732" y="2230279"/>
                      </a:cubicBezTo>
                      <a:close/>
                      <a:moveTo>
                        <a:pt x="895530" y="2218434"/>
                      </a:moveTo>
                      <a:cubicBezTo>
                        <a:pt x="900269" y="2216064"/>
                        <a:pt x="902638" y="2216064"/>
                        <a:pt x="905007" y="2220803"/>
                      </a:cubicBezTo>
                      <a:cubicBezTo>
                        <a:pt x="907376" y="2225541"/>
                        <a:pt x="905007" y="2227910"/>
                        <a:pt x="902638" y="2232648"/>
                      </a:cubicBezTo>
                      <a:cubicBezTo>
                        <a:pt x="897899" y="2232648"/>
                        <a:pt x="895530" y="2232648"/>
                        <a:pt x="893161" y="2227910"/>
                      </a:cubicBezTo>
                      <a:cubicBezTo>
                        <a:pt x="890792" y="2223172"/>
                        <a:pt x="890792" y="2220803"/>
                        <a:pt x="895530" y="2218434"/>
                      </a:cubicBezTo>
                      <a:close/>
                      <a:moveTo>
                        <a:pt x="717846" y="2204219"/>
                      </a:moveTo>
                      <a:cubicBezTo>
                        <a:pt x="717846" y="2206588"/>
                        <a:pt x="720215" y="2206588"/>
                        <a:pt x="722584" y="2206588"/>
                      </a:cubicBezTo>
                      <a:cubicBezTo>
                        <a:pt x="732060" y="2216064"/>
                        <a:pt x="743906" y="2216064"/>
                        <a:pt x="755752" y="2213695"/>
                      </a:cubicBezTo>
                      <a:cubicBezTo>
                        <a:pt x="765228" y="2211326"/>
                        <a:pt x="774705" y="2225541"/>
                        <a:pt x="769967" y="2235017"/>
                      </a:cubicBezTo>
                      <a:cubicBezTo>
                        <a:pt x="767597" y="2239756"/>
                        <a:pt x="762859" y="2244494"/>
                        <a:pt x="758121" y="2242125"/>
                      </a:cubicBezTo>
                      <a:cubicBezTo>
                        <a:pt x="739168" y="2239756"/>
                        <a:pt x="722584" y="2235017"/>
                        <a:pt x="706000" y="2227910"/>
                      </a:cubicBezTo>
                      <a:cubicBezTo>
                        <a:pt x="703631" y="2227910"/>
                        <a:pt x="703631" y="2220803"/>
                        <a:pt x="701262" y="2218434"/>
                      </a:cubicBezTo>
                      <a:cubicBezTo>
                        <a:pt x="701262" y="2211326"/>
                        <a:pt x="710738" y="2201850"/>
                        <a:pt x="717846" y="2204219"/>
                      </a:cubicBezTo>
                      <a:close/>
                      <a:moveTo>
                        <a:pt x="743906" y="2175789"/>
                      </a:moveTo>
                      <a:cubicBezTo>
                        <a:pt x="751013" y="2175789"/>
                        <a:pt x="753383" y="2182897"/>
                        <a:pt x="751013" y="2187635"/>
                      </a:cubicBezTo>
                      <a:cubicBezTo>
                        <a:pt x="748644" y="2190004"/>
                        <a:pt x="743906" y="2192373"/>
                        <a:pt x="741537" y="2190004"/>
                      </a:cubicBezTo>
                      <a:cubicBezTo>
                        <a:pt x="739168" y="2187635"/>
                        <a:pt x="739168" y="2182897"/>
                        <a:pt x="736799" y="2180527"/>
                      </a:cubicBezTo>
                      <a:cubicBezTo>
                        <a:pt x="739168" y="2180527"/>
                        <a:pt x="741537" y="2175789"/>
                        <a:pt x="743906" y="2175789"/>
                      </a:cubicBezTo>
                      <a:close/>
                      <a:moveTo>
                        <a:pt x="125564" y="2171051"/>
                      </a:moveTo>
                      <a:cubicBezTo>
                        <a:pt x="127933" y="2173420"/>
                        <a:pt x="130302" y="2175789"/>
                        <a:pt x="130302" y="2175789"/>
                      </a:cubicBezTo>
                      <a:cubicBezTo>
                        <a:pt x="127933" y="2178158"/>
                        <a:pt x="127933" y="2182897"/>
                        <a:pt x="125564" y="2185266"/>
                      </a:cubicBezTo>
                      <a:cubicBezTo>
                        <a:pt x="123195" y="2187635"/>
                        <a:pt x="118456" y="2185266"/>
                        <a:pt x="116087" y="2180527"/>
                      </a:cubicBezTo>
                      <a:cubicBezTo>
                        <a:pt x="113718" y="2180527"/>
                        <a:pt x="116087" y="2175789"/>
                        <a:pt x="116087" y="2175789"/>
                      </a:cubicBezTo>
                      <a:cubicBezTo>
                        <a:pt x="118456" y="2173420"/>
                        <a:pt x="123195" y="2173420"/>
                        <a:pt x="125564" y="2171051"/>
                      </a:cubicBezTo>
                      <a:close/>
                      <a:moveTo>
                        <a:pt x="424074" y="2166313"/>
                      </a:moveTo>
                      <a:cubicBezTo>
                        <a:pt x="428812" y="2163944"/>
                        <a:pt x="435919" y="2168682"/>
                        <a:pt x="438289" y="2173420"/>
                      </a:cubicBezTo>
                      <a:cubicBezTo>
                        <a:pt x="440658" y="2180527"/>
                        <a:pt x="433550" y="2190004"/>
                        <a:pt x="426443" y="2190004"/>
                      </a:cubicBezTo>
                      <a:cubicBezTo>
                        <a:pt x="421705" y="2190004"/>
                        <a:pt x="414597" y="2182897"/>
                        <a:pt x="414597" y="2178158"/>
                      </a:cubicBezTo>
                      <a:cubicBezTo>
                        <a:pt x="414597" y="2171051"/>
                        <a:pt x="419336" y="2163944"/>
                        <a:pt x="424074" y="2166313"/>
                      </a:cubicBezTo>
                      <a:close/>
                      <a:moveTo>
                        <a:pt x="656248" y="2147360"/>
                      </a:moveTo>
                      <a:cubicBezTo>
                        <a:pt x="672832" y="2147360"/>
                        <a:pt x="687047" y="2154467"/>
                        <a:pt x="698893" y="2166313"/>
                      </a:cubicBezTo>
                      <a:cubicBezTo>
                        <a:pt x="701262" y="2166313"/>
                        <a:pt x="701262" y="2168682"/>
                        <a:pt x="701262" y="2171051"/>
                      </a:cubicBezTo>
                      <a:cubicBezTo>
                        <a:pt x="701262" y="2180527"/>
                        <a:pt x="691785" y="2194742"/>
                        <a:pt x="679940" y="2197111"/>
                      </a:cubicBezTo>
                      <a:cubicBezTo>
                        <a:pt x="675201" y="2197111"/>
                        <a:pt x="670463" y="2194742"/>
                        <a:pt x="668094" y="2192373"/>
                      </a:cubicBezTo>
                      <a:cubicBezTo>
                        <a:pt x="665725" y="2190004"/>
                        <a:pt x="663356" y="2187635"/>
                        <a:pt x="663356" y="2190004"/>
                      </a:cubicBezTo>
                      <a:cubicBezTo>
                        <a:pt x="665725" y="2175789"/>
                        <a:pt x="658618" y="2163944"/>
                        <a:pt x="651510" y="2152098"/>
                      </a:cubicBezTo>
                      <a:cubicBezTo>
                        <a:pt x="653879" y="2149729"/>
                        <a:pt x="656248" y="2147360"/>
                        <a:pt x="656248" y="2147360"/>
                      </a:cubicBezTo>
                      <a:close/>
                      <a:moveTo>
                        <a:pt x="893161" y="2121299"/>
                      </a:moveTo>
                      <a:cubicBezTo>
                        <a:pt x="895530" y="2121299"/>
                        <a:pt x="897899" y="2128407"/>
                        <a:pt x="897899" y="2130776"/>
                      </a:cubicBezTo>
                      <a:cubicBezTo>
                        <a:pt x="897899" y="2133145"/>
                        <a:pt x="895530" y="2137883"/>
                        <a:pt x="893161" y="2140252"/>
                      </a:cubicBezTo>
                      <a:cubicBezTo>
                        <a:pt x="893161" y="2142621"/>
                        <a:pt x="888423" y="2142621"/>
                        <a:pt x="888423" y="2142621"/>
                      </a:cubicBezTo>
                      <a:cubicBezTo>
                        <a:pt x="886054" y="2140252"/>
                        <a:pt x="883685" y="2135514"/>
                        <a:pt x="881315" y="2133145"/>
                      </a:cubicBezTo>
                      <a:cubicBezTo>
                        <a:pt x="881315" y="2128407"/>
                        <a:pt x="881315" y="2123668"/>
                        <a:pt x="883685" y="2123668"/>
                      </a:cubicBezTo>
                      <a:cubicBezTo>
                        <a:pt x="886054" y="2121299"/>
                        <a:pt x="890792" y="2118930"/>
                        <a:pt x="893161" y="2121299"/>
                      </a:cubicBezTo>
                      <a:close/>
                      <a:moveTo>
                        <a:pt x="785070" y="2108565"/>
                      </a:moveTo>
                      <a:cubicBezTo>
                        <a:pt x="788920" y="2108861"/>
                        <a:pt x="792474" y="2110638"/>
                        <a:pt x="793658" y="2114192"/>
                      </a:cubicBezTo>
                      <a:cubicBezTo>
                        <a:pt x="796027" y="2118930"/>
                        <a:pt x="788920" y="2128407"/>
                        <a:pt x="781812" y="2128407"/>
                      </a:cubicBezTo>
                      <a:cubicBezTo>
                        <a:pt x="777074" y="2126038"/>
                        <a:pt x="772336" y="2123668"/>
                        <a:pt x="772336" y="2121299"/>
                      </a:cubicBezTo>
                      <a:cubicBezTo>
                        <a:pt x="769967" y="2118930"/>
                        <a:pt x="772336" y="2114192"/>
                        <a:pt x="774705" y="2111823"/>
                      </a:cubicBezTo>
                      <a:cubicBezTo>
                        <a:pt x="777074" y="2109454"/>
                        <a:pt x="781220" y="2108269"/>
                        <a:pt x="785070" y="2108565"/>
                      </a:cubicBezTo>
                      <a:close/>
                      <a:moveTo>
                        <a:pt x="137409" y="2092870"/>
                      </a:moveTo>
                      <a:cubicBezTo>
                        <a:pt x="139779" y="2090501"/>
                        <a:pt x="144517" y="2090501"/>
                        <a:pt x="146886" y="2095239"/>
                      </a:cubicBezTo>
                      <a:cubicBezTo>
                        <a:pt x="151624" y="2097608"/>
                        <a:pt x="149255" y="2102346"/>
                        <a:pt x="144517" y="2104715"/>
                      </a:cubicBezTo>
                      <a:cubicBezTo>
                        <a:pt x="142148" y="2104715"/>
                        <a:pt x="137409" y="2099977"/>
                        <a:pt x="135040" y="2097608"/>
                      </a:cubicBezTo>
                      <a:cubicBezTo>
                        <a:pt x="137409" y="2095239"/>
                        <a:pt x="137409" y="2092870"/>
                        <a:pt x="137409" y="2092870"/>
                      </a:cubicBezTo>
                      <a:close/>
                      <a:moveTo>
                        <a:pt x="689416" y="2090501"/>
                      </a:moveTo>
                      <a:cubicBezTo>
                        <a:pt x="694154" y="2090501"/>
                        <a:pt x="701262" y="2090501"/>
                        <a:pt x="706000" y="2092870"/>
                      </a:cubicBezTo>
                      <a:cubicBezTo>
                        <a:pt x="710738" y="2092870"/>
                        <a:pt x="713107" y="2097608"/>
                        <a:pt x="710738" y="2102346"/>
                      </a:cubicBezTo>
                      <a:cubicBezTo>
                        <a:pt x="710738" y="2104715"/>
                        <a:pt x="706000" y="2107084"/>
                        <a:pt x="703631" y="2111823"/>
                      </a:cubicBezTo>
                      <a:cubicBezTo>
                        <a:pt x="701262" y="2114192"/>
                        <a:pt x="696524" y="2111823"/>
                        <a:pt x="694154" y="2107084"/>
                      </a:cubicBezTo>
                      <a:cubicBezTo>
                        <a:pt x="691785" y="2102346"/>
                        <a:pt x="691785" y="2095239"/>
                        <a:pt x="689416" y="2090501"/>
                      </a:cubicBezTo>
                      <a:close/>
                      <a:moveTo>
                        <a:pt x="675201" y="2040749"/>
                      </a:moveTo>
                      <a:cubicBezTo>
                        <a:pt x="682309" y="2043118"/>
                        <a:pt x="689416" y="2050225"/>
                        <a:pt x="689416" y="2057333"/>
                      </a:cubicBezTo>
                      <a:cubicBezTo>
                        <a:pt x="691785" y="2069178"/>
                        <a:pt x="689416" y="2078655"/>
                        <a:pt x="689416" y="2088132"/>
                      </a:cubicBezTo>
                      <a:cubicBezTo>
                        <a:pt x="687047" y="2090501"/>
                        <a:pt x="682309" y="2092870"/>
                        <a:pt x="679940" y="2092870"/>
                      </a:cubicBezTo>
                      <a:cubicBezTo>
                        <a:pt x="675201" y="2095239"/>
                        <a:pt x="670463" y="2095239"/>
                        <a:pt x="668094" y="2092870"/>
                      </a:cubicBezTo>
                      <a:cubicBezTo>
                        <a:pt x="660987" y="2085762"/>
                        <a:pt x="656248" y="2076286"/>
                        <a:pt x="651510" y="2066809"/>
                      </a:cubicBezTo>
                      <a:cubicBezTo>
                        <a:pt x="649141" y="2062071"/>
                        <a:pt x="653879" y="2050225"/>
                        <a:pt x="658618" y="2045487"/>
                      </a:cubicBezTo>
                      <a:cubicBezTo>
                        <a:pt x="663356" y="2040749"/>
                        <a:pt x="668094" y="2038380"/>
                        <a:pt x="675201" y="2040749"/>
                      </a:cubicBezTo>
                      <a:close/>
                      <a:moveTo>
                        <a:pt x="778555" y="2039565"/>
                      </a:moveTo>
                      <a:cubicBezTo>
                        <a:pt x="781220" y="2038380"/>
                        <a:pt x="784181" y="2038380"/>
                        <a:pt x="786550" y="2040749"/>
                      </a:cubicBezTo>
                      <a:cubicBezTo>
                        <a:pt x="788920" y="2045487"/>
                        <a:pt x="793658" y="2050225"/>
                        <a:pt x="796027" y="2052595"/>
                      </a:cubicBezTo>
                      <a:cubicBezTo>
                        <a:pt x="793658" y="2069178"/>
                        <a:pt x="786550" y="2081024"/>
                        <a:pt x="779443" y="2088132"/>
                      </a:cubicBezTo>
                      <a:cubicBezTo>
                        <a:pt x="774705" y="2090501"/>
                        <a:pt x="769967" y="2090501"/>
                        <a:pt x="767597" y="2088132"/>
                      </a:cubicBezTo>
                      <a:cubicBezTo>
                        <a:pt x="762859" y="2085762"/>
                        <a:pt x="760490" y="2081024"/>
                        <a:pt x="760490" y="2078655"/>
                      </a:cubicBezTo>
                      <a:cubicBezTo>
                        <a:pt x="762859" y="2066809"/>
                        <a:pt x="767597" y="2057333"/>
                        <a:pt x="772336" y="2045487"/>
                      </a:cubicBezTo>
                      <a:cubicBezTo>
                        <a:pt x="773521" y="2043118"/>
                        <a:pt x="775890" y="2040749"/>
                        <a:pt x="778555" y="2039565"/>
                      </a:cubicBezTo>
                      <a:close/>
                      <a:moveTo>
                        <a:pt x="407490" y="2024165"/>
                      </a:moveTo>
                      <a:cubicBezTo>
                        <a:pt x="414597" y="2021796"/>
                        <a:pt x="421705" y="2028903"/>
                        <a:pt x="421705" y="2038380"/>
                      </a:cubicBezTo>
                      <a:cubicBezTo>
                        <a:pt x="421705" y="2047856"/>
                        <a:pt x="412228" y="2054964"/>
                        <a:pt x="405121" y="2052595"/>
                      </a:cubicBezTo>
                      <a:cubicBezTo>
                        <a:pt x="400383" y="2050225"/>
                        <a:pt x="393275" y="2045487"/>
                        <a:pt x="393275" y="2040749"/>
                      </a:cubicBezTo>
                      <a:cubicBezTo>
                        <a:pt x="393275" y="2033642"/>
                        <a:pt x="400383" y="2026534"/>
                        <a:pt x="407490" y="2024165"/>
                      </a:cubicBezTo>
                      <a:close/>
                      <a:moveTo>
                        <a:pt x="857624" y="2017058"/>
                      </a:moveTo>
                      <a:cubicBezTo>
                        <a:pt x="859993" y="2017058"/>
                        <a:pt x="862362" y="2019427"/>
                        <a:pt x="862362" y="2019427"/>
                      </a:cubicBezTo>
                      <a:cubicBezTo>
                        <a:pt x="862362" y="2024165"/>
                        <a:pt x="859993" y="2024165"/>
                        <a:pt x="855255" y="2021796"/>
                      </a:cubicBezTo>
                      <a:cubicBezTo>
                        <a:pt x="857624" y="2019427"/>
                        <a:pt x="857624" y="2017058"/>
                        <a:pt x="857624" y="2017058"/>
                      </a:cubicBezTo>
                      <a:close/>
                      <a:moveTo>
                        <a:pt x="80550" y="2012319"/>
                      </a:moveTo>
                      <a:cubicBezTo>
                        <a:pt x="85289" y="2012319"/>
                        <a:pt x="92396" y="2017058"/>
                        <a:pt x="92396" y="2021796"/>
                      </a:cubicBezTo>
                      <a:cubicBezTo>
                        <a:pt x="92396" y="2026534"/>
                        <a:pt x="85289" y="2033642"/>
                        <a:pt x="80550" y="2031272"/>
                      </a:cubicBezTo>
                      <a:cubicBezTo>
                        <a:pt x="78181" y="2031272"/>
                        <a:pt x="75812" y="2026534"/>
                        <a:pt x="73443" y="2024165"/>
                      </a:cubicBezTo>
                      <a:cubicBezTo>
                        <a:pt x="73443" y="2019427"/>
                        <a:pt x="75812" y="2012319"/>
                        <a:pt x="80550" y="2012319"/>
                      </a:cubicBezTo>
                      <a:close/>
                      <a:moveTo>
                        <a:pt x="405121" y="1974413"/>
                      </a:moveTo>
                      <a:cubicBezTo>
                        <a:pt x="409859" y="1974413"/>
                        <a:pt x="416966" y="1981521"/>
                        <a:pt x="414597" y="1986259"/>
                      </a:cubicBezTo>
                      <a:cubicBezTo>
                        <a:pt x="412228" y="1988628"/>
                        <a:pt x="407490" y="1990997"/>
                        <a:pt x="405121" y="1990997"/>
                      </a:cubicBezTo>
                      <a:cubicBezTo>
                        <a:pt x="400383" y="1990997"/>
                        <a:pt x="398013" y="1988628"/>
                        <a:pt x="398013" y="1983890"/>
                      </a:cubicBezTo>
                      <a:cubicBezTo>
                        <a:pt x="398013" y="1979152"/>
                        <a:pt x="400383" y="1976782"/>
                        <a:pt x="405121" y="1974413"/>
                      </a:cubicBezTo>
                      <a:close/>
                      <a:moveTo>
                        <a:pt x="670463" y="1962568"/>
                      </a:moveTo>
                      <a:cubicBezTo>
                        <a:pt x="675201" y="1962568"/>
                        <a:pt x="698893" y="1979152"/>
                        <a:pt x="703631" y="1983890"/>
                      </a:cubicBezTo>
                      <a:cubicBezTo>
                        <a:pt x="710738" y="1988628"/>
                        <a:pt x="706000" y="2005212"/>
                        <a:pt x="698893" y="2009950"/>
                      </a:cubicBezTo>
                      <a:cubicBezTo>
                        <a:pt x="694154" y="2014688"/>
                        <a:pt x="682309" y="2012319"/>
                        <a:pt x="677571" y="2007581"/>
                      </a:cubicBezTo>
                      <a:cubicBezTo>
                        <a:pt x="670463" y="1998105"/>
                        <a:pt x="665725" y="1983890"/>
                        <a:pt x="663356" y="1969675"/>
                      </a:cubicBezTo>
                      <a:cubicBezTo>
                        <a:pt x="665725" y="1967306"/>
                        <a:pt x="668094" y="1962568"/>
                        <a:pt x="670463" y="1962568"/>
                      </a:cubicBezTo>
                      <a:close/>
                      <a:moveTo>
                        <a:pt x="438289" y="1943615"/>
                      </a:moveTo>
                      <a:cubicBezTo>
                        <a:pt x="443027" y="1945984"/>
                        <a:pt x="445396" y="1948353"/>
                        <a:pt x="447765" y="1950722"/>
                      </a:cubicBezTo>
                      <a:cubicBezTo>
                        <a:pt x="447765" y="1957830"/>
                        <a:pt x="440658" y="1962568"/>
                        <a:pt x="435919" y="1962568"/>
                      </a:cubicBezTo>
                      <a:cubicBezTo>
                        <a:pt x="428812" y="1962568"/>
                        <a:pt x="421705" y="1955460"/>
                        <a:pt x="424074" y="1950722"/>
                      </a:cubicBezTo>
                      <a:cubicBezTo>
                        <a:pt x="424074" y="1945984"/>
                        <a:pt x="431181" y="1941246"/>
                        <a:pt x="438289" y="1943615"/>
                      </a:cubicBezTo>
                      <a:close/>
                      <a:moveTo>
                        <a:pt x="833933" y="1912816"/>
                      </a:moveTo>
                      <a:cubicBezTo>
                        <a:pt x="833933" y="1915185"/>
                        <a:pt x="836302" y="1917554"/>
                        <a:pt x="836302" y="1917554"/>
                      </a:cubicBezTo>
                      <a:cubicBezTo>
                        <a:pt x="833933" y="1922293"/>
                        <a:pt x="831564" y="1922293"/>
                        <a:pt x="831564" y="1917554"/>
                      </a:cubicBezTo>
                      <a:cubicBezTo>
                        <a:pt x="831564" y="1915185"/>
                        <a:pt x="833933" y="1915185"/>
                        <a:pt x="833933" y="1912816"/>
                      </a:cubicBezTo>
                      <a:close/>
                      <a:moveTo>
                        <a:pt x="120826" y="1910447"/>
                      </a:moveTo>
                      <a:cubicBezTo>
                        <a:pt x="125564" y="1910447"/>
                        <a:pt x="127933" y="1917554"/>
                        <a:pt x="127933" y="1924662"/>
                      </a:cubicBezTo>
                      <a:cubicBezTo>
                        <a:pt x="127933" y="1931769"/>
                        <a:pt x="120826" y="1936507"/>
                        <a:pt x="116087" y="1934138"/>
                      </a:cubicBezTo>
                      <a:cubicBezTo>
                        <a:pt x="111349" y="1934138"/>
                        <a:pt x="108980" y="1929400"/>
                        <a:pt x="108980" y="1927031"/>
                      </a:cubicBezTo>
                      <a:cubicBezTo>
                        <a:pt x="108980" y="1927031"/>
                        <a:pt x="108980" y="1924662"/>
                        <a:pt x="108980" y="1922293"/>
                      </a:cubicBezTo>
                      <a:cubicBezTo>
                        <a:pt x="108980" y="1915185"/>
                        <a:pt x="116087" y="1910447"/>
                        <a:pt x="120826" y="1910447"/>
                      </a:cubicBezTo>
                      <a:close/>
                      <a:moveTo>
                        <a:pt x="454872" y="1908078"/>
                      </a:moveTo>
                      <a:cubicBezTo>
                        <a:pt x="459611" y="1908078"/>
                        <a:pt x="461980" y="1912816"/>
                        <a:pt x="459611" y="1917554"/>
                      </a:cubicBezTo>
                      <a:cubicBezTo>
                        <a:pt x="459611" y="1919923"/>
                        <a:pt x="457242" y="1922293"/>
                        <a:pt x="457242" y="1922293"/>
                      </a:cubicBezTo>
                      <a:cubicBezTo>
                        <a:pt x="454872" y="1922293"/>
                        <a:pt x="450134" y="1919923"/>
                        <a:pt x="447765" y="1917554"/>
                      </a:cubicBezTo>
                      <a:cubicBezTo>
                        <a:pt x="447765" y="1915185"/>
                        <a:pt x="447765" y="1912816"/>
                        <a:pt x="443027" y="1912816"/>
                      </a:cubicBezTo>
                      <a:cubicBezTo>
                        <a:pt x="447765" y="1910447"/>
                        <a:pt x="452503" y="1908078"/>
                        <a:pt x="454872" y="1908078"/>
                      </a:cubicBezTo>
                      <a:close/>
                      <a:moveTo>
                        <a:pt x="696524" y="1893863"/>
                      </a:moveTo>
                      <a:cubicBezTo>
                        <a:pt x="708369" y="1900970"/>
                        <a:pt x="720215" y="1908078"/>
                        <a:pt x="732060" y="1917554"/>
                      </a:cubicBezTo>
                      <a:cubicBezTo>
                        <a:pt x="734430" y="1917554"/>
                        <a:pt x="736799" y="1924662"/>
                        <a:pt x="734430" y="1927031"/>
                      </a:cubicBezTo>
                      <a:cubicBezTo>
                        <a:pt x="732060" y="1929400"/>
                        <a:pt x="727322" y="1929400"/>
                        <a:pt x="724953" y="1934138"/>
                      </a:cubicBezTo>
                      <a:cubicBezTo>
                        <a:pt x="713107" y="1931769"/>
                        <a:pt x="701262" y="1929400"/>
                        <a:pt x="689416" y="1927031"/>
                      </a:cubicBezTo>
                      <a:cubicBezTo>
                        <a:pt x="679940" y="1927031"/>
                        <a:pt x="672832" y="1912816"/>
                        <a:pt x="677571" y="1903340"/>
                      </a:cubicBezTo>
                      <a:cubicBezTo>
                        <a:pt x="679940" y="1896232"/>
                        <a:pt x="691785" y="1889125"/>
                        <a:pt x="696524" y="1893863"/>
                      </a:cubicBezTo>
                      <a:close/>
                      <a:moveTo>
                        <a:pt x="653879" y="1860695"/>
                      </a:moveTo>
                      <a:cubicBezTo>
                        <a:pt x="658618" y="1863064"/>
                        <a:pt x="660987" y="1867803"/>
                        <a:pt x="658618" y="1870172"/>
                      </a:cubicBezTo>
                      <a:cubicBezTo>
                        <a:pt x="656248" y="1874910"/>
                        <a:pt x="653879" y="1874910"/>
                        <a:pt x="649141" y="1874910"/>
                      </a:cubicBezTo>
                      <a:cubicBezTo>
                        <a:pt x="646772" y="1874910"/>
                        <a:pt x="644403" y="1874910"/>
                        <a:pt x="644403" y="1872541"/>
                      </a:cubicBezTo>
                      <a:cubicBezTo>
                        <a:pt x="642034" y="1865434"/>
                        <a:pt x="649141" y="1858326"/>
                        <a:pt x="653879" y="1860695"/>
                      </a:cubicBezTo>
                      <a:close/>
                      <a:moveTo>
                        <a:pt x="111349" y="1855957"/>
                      </a:moveTo>
                      <a:cubicBezTo>
                        <a:pt x="116087" y="1855957"/>
                        <a:pt x="120826" y="1863064"/>
                        <a:pt x="120826" y="1867803"/>
                      </a:cubicBezTo>
                      <a:cubicBezTo>
                        <a:pt x="118456" y="1877279"/>
                        <a:pt x="111349" y="1884386"/>
                        <a:pt x="104242" y="1882017"/>
                      </a:cubicBezTo>
                      <a:cubicBezTo>
                        <a:pt x="99503" y="1882017"/>
                        <a:pt x="94765" y="1874910"/>
                        <a:pt x="94765" y="1870172"/>
                      </a:cubicBezTo>
                      <a:cubicBezTo>
                        <a:pt x="94765" y="1860695"/>
                        <a:pt x="104242" y="1855957"/>
                        <a:pt x="111349" y="1855957"/>
                      </a:cubicBezTo>
                      <a:close/>
                      <a:moveTo>
                        <a:pt x="741537" y="1851219"/>
                      </a:moveTo>
                      <a:cubicBezTo>
                        <a:pt x="755752" y="1848850"/>
                        <a:pt x="765228" y="1858326"/>
                        <a:pt x="777074" y="1863064"/>
                      </a:cubicBezTo>
                      <a:cubicBezTo>
                        <a:pt x="779443" y="1863064"/>
                        <a:pt x="779443" y="1870172"/>
                        <a:pt x="779443" y="1872541"/>
                      </a:cubicBezTo>
                      <a:cubicBezTo>
                        <a:pt x="779443" y="1872541"/>
                        <a:pt x="777074" y="1874910"/>
                        <a:pt x="774705" y="1874910"/>
                      </a:cubicBezTo>
                      <a:cubicBezTo>
                        <a:pt x="769967" y="1874910"/>
                        <a:pt x="767597" y="1872541"/>
                        <a:pt x="760490" y="1872541"/>
                      </a:cubicBezTo>
                      <a:cubicBezTo>
                        <a:pt x="753383" y="1872541"/>
                        <a:pt x="743906" y="1874910"/>
                        <a:pt x="739168" y="1867803"/>
                      </a:cubicBezTo>
                      <a:cubicBezTo>
                        <a:pt x="736799" y="1865434"/>
                        <a:pt x="739168" y="1860695"/>
                        <a:pt x="739168" y="1855957"/>
                      </a:cubicBezTo>
                      <a:cubicBezTo>
                        <a:pt x="739168" y="1853588"/>
                        <a:pt x="741537" y="1851219"/>
                        <a:pt x="741537" y="1851219"/>
                      </a:cubicBezTo>
                      <a:close/>
                      <a:moveTo>
                        <a:pt x="165839" y="1841742"/>
                      </a:moveTo>
                      <a:cubicBezTo>
                        <a:pt x="170577" y="1841742"/>
                        <a:pt x="172946" y="1846480"/>
                        <a:pt x="170577" y="1851219"/>
                      </a:cubicBezTo>
                      <a:cubicBezTo>
                        <a:pt x="168208" y="1855957"/>
                        <a:pt x="163470" y="1855957"/>
                        <a:pt x="161101" y="1858326"/>
                      </a:cubicBezTo>
                      <a:cubicBezTo>
                        <a:pt x="156362" y="1855957"/>
                        <a:pt x="153993" y="1853588"/>
                        <a:pt x="153993" y="1851219"/>
                      </a:cubicBezTo>
                      <a:cubicBezTo>
                        <a:pt x="153993" y="1844111"/>
                        <a:pt x="158732" y="1839373"/>
                        <a:pt x="165839" y="1841742"/>
                      </a:cubicBezTo>
                      <a:close/>
                      <a:moveTo>
                        <a:pt x="684678" y="1754084"/>
                      </a:moveTo>
                      <a:cubicBezTo>
                        <a:pt x="696524" y="1749346"/>
                        <a:pt x="706000" y="1749346"/>
                        <a:pt x="715477" y="1754084"/>
                      </a:cubicBezTo>
                      <a:cubicBezTo>
                        <a:pt x="720215" y="1756454"/>
                        <a:pt x="727322" y="1761192"/>
                        <a:pt x="732060" y="1763561"/>
                      </a:cubicBezTo>
                      <a:cubicBezTo>
                        <a:pt x="739168" y="1768299"/>
                        <a:pt x="741537" y="1777776"/>
                        <a:pt x="739168" y="1784883"/>
                      </a:cubicBezTo>
                      <a:cubicBezTo>
                        <a:pt x="736799" y="1789621"/>
                        <a:pt x="734430" y="1794360"/>
                        <a:pt x="727322" y="1791991"/>
                      </a:cubicBezTo>
                      <a:cubicBezTo>
                        <a:pt x="722584" y="1791991"/>
                        <a:pt x="717846" y="1794360"/>
                        <a:pt x="713107" y="1794360"/>
                      </a:cubicBezTo>
                      <a:cubicBezTo>
                        <a:pt x="708369" y="1794360"/>
                        <a:pt x="701262" y="1794360"/>
                        <a:pt x="696524" y="1791991"/>
                      </a:cubicBezTo>
                      <a:cubicBezTo>
                        <a:pt x="682309" y="1787252"/>
                        <a:pt x="672832" y="1791991"/>
                        <a:pt x="660987" y="1796729"/>
                      </a:cubicBezTo>
                      <a:cubicBezTo>
                        <a:pt x="656248" y="1799098"/>
                        <a:pt x="651510" y="1796729"/>
                        <a:pt x="649141" y="1794360"/>
                      </a:cubicBezTo>
                      <a:cubicBezTo>
                        <a:pt x="644403" y="1791991"/>
                        <a:pt x="644403" y="1780145"/>
                        <a:pt x="649141" y="1777776"/>
                      </a:cubicBezTo>
                      <a:cubicBezTo>
                        <a:pt x="653879" y="1773038"/>
                        <a:pt x="658618" y="1768299"/>
                        <a:pt x="663356" y="1765930"/>
                      </a:cubicBezTo>
                      <a:cubicBezTo>
                        <a:pt x="670463" y="1761192"/>
                        <a:pt x="677571" y="1758823"/>
                        <a:pt x="684678" y="1754084"/>
                      </a:cubicBezTo>
                      <a:close/>
                      <a:moveTo>
                        <a:pt x="431181" y="1746977"/>
                      </a:moveTo>
                      <a:cubicBezTo>
                        <a:pt x="435919" y="1746977"/>
                        <a:pt x="443027" y="1751715"/>
                        <a:pt x="445396" y="1756454"/>
                      </a:cubicBezTo>
                      <a:cubicBezTo>
                        <a:pt x="445396" y="1761192"/>
                        <a:pt x="445396" y="1765930"/>
                        <a:pt x="443027" y="1768299"/>
                      </a:cubicBezTo>
                      <a:cubicBezTo>
                        <a:pt x="433550" y="1777776"/>
                        <a:pt x="421705" y="1784883"/>
                        <a:pt x="407490" y="1789621"/>
                      </a:cubicBezTo>
                      <a:cubicBezTo>
                        <a:pt x="402752" y="1791991"/>
                        <a:pt x="393275" y="1782514"/>
                        <a:pt x="393275" y="1775407"/>
                      </a:cubicBezTo>
                      <a:cubicBezTo>
                        <a:pt x="395644" y="1773038"/>
                        <a:pt x="395644" y="1768299"/>
                        <a:pt x="398013" y="1763561"/>
                      </a:cubicBezTo>
                      <a:cubicBezTo>
                        <a:pt x="409859" y="1756454"/>
                        <a:pt x="419336" y="1751715"/>
                        <a:pt x="431181" y="1746977"/>
                      </a:cubicBezTo>
                      <a:close/>
                      <a:moveTo>
                        <a:pt x="125564" y="1742239"/>
                      </a:moveTo>
                      <a:cubicBezTo>
                        <a:pt x="125564" y="1742239"/>
                        <a:pt x="127933" y="1742239"/>
                        <a:pt x="132671" y="1742239"/>
                      </a:cubicBezTo>
                      <a:cubicBezTo>
                        <a:pt x="132671" y="1744608"/>
                        <a:pt x="132671" y="1744608"/>
                        <a:pt x="132671" y="1746977"/>
                      </a:cubicBezTo>
                      <a:cubicBezTo>
                        <a:pt x="130302" y="1749346"/>
                        <a:pt x="130302" y="1749346"/>
                        <a:pt x="127933" y="1749346"/>
                      </a:cubicBezTo>
                      <a:cubicBezTo>
                        <a:pt x="123195" y="1746977"/>
                        <a:pt x="120826" y="1744608"/>
                        <a:pt x="125564" y="1742239"/>
                      </a:cubicBezTo>
                      <a:close/>
                      <a:moveTo>
                        <a:pt x="883685" y="1737501"/>
                      </a:moveTo>
                      <a:cubicBezTo>
                        <a:pt x="888423" y="1735131"/>
                        <a:pt x="888423" y="1737501"/>
                        <a:pt x="886054" y="1742239"/>
                      </a:cubicBezTo>
                      <a:cubicBezTo>
                        <a:pt x="883685" y="1739870"/>
                        <a:pt x="881315" y="1739870"/>
                        <a:pt x="881315" y="1739870"/>
                      </a:cubicBezTo>
                      <a:cubicBezTo>
                        <a:pt x="881315" y="1739870"/>
                        <a:pt x="881315" y="1735131"/>
                        <a:pt x="883685" y="1737501"/>
                      </a:cubicBezTo>
                      <a:close/>
                      <a:moveTo>
                        <a:pt x="779443" y="1725655"/>
                      </a:moveTo>
                      <a:cubicBezTo>
                        <a:pt x="784181" y="1725655"/>
                        <a:pt x="788920" y="1732762"/>
                        <a:pt x="784181" y="1737501"/>
                      </a:cubicBezTo>
                      <a:cubicBezTo>
                        <a:pt x="781812" y="1739870"/>
                        <a:pt x="777074" y="1739870"/>
                        <a:pt x="774705" y="1739870"/>
                      </a:cubicBezTo>
                      <a:cubicBezTo>
                        <a:pt x="769967" y="1739870"/>
                        <a:pt x="769967" y="1735131"/>
                        <a:pt x="769967" y="1730393"/>
                      </a:cubicBezTo>
                      <a:cubicBezTo>
                        <a:pt x="774705" y="1730393"/>
                        <a:pt x="777074" y="1725655"/>
                        <a:pt x="779443" y="1725655"/>
                      </a:cubicBezTo>
                      <a:close/>
                      <a:moveTo>
                        <a:pt x="826826" y="1685380"/>
                      </a:moveTo>
                      <a:cubicBezTo>
                        <a:pt x="833933" y="1683011"/>
                        <a:pt x="838671" y="1687749"/>
                        <a:pt x="841040" y="1692487"/>
                      </a:cubicBezTo>
                      <a:cubicBezTo>
                        <a:pt x="841040" y="1692487"/>
                        <a:pt x="841040" y="1694856"/>
                        <a:pt x="841040" y="1697225"/>
                      </a:cubicBezTo>
                      <a:cubicBezTo>
                        <a:pt x="838671" y="1701964"/>
                        <a:pt x="831564" y="1704333"/>
                        <a:pt x="826826" y="1701964"/>
                      </a:cubicBezTo>
                      <a:cubicBezTo>
                        <a:pt x="822087" y="1699595"/>
                        <a:pt x="822087" y="1694856"/>
                        <a:pt x="819718" y="1692487"/>
                      </a:cubicBezTo>
                      <a:cubicBezTo>
                        <a:pt x="822087" y="1690118"/>
                        <a:pt x="824456" y="1685380"/>
                        <a:pt x="826826" y="1685380"/>
                      </a:cubicBezTo>
                      <a:close/>
                      <a:moveTo>
                        <a:pt x="443027" y="1680641"/>
                      </a:moveTo>
                      <a:cubicBezTo>
                        <a:pt x="450134" y="1680641"/>
                        <a:pt x="454872" y="1685380"/>
                        <a:pt x="457242" y="1690118"/>
                      </a:cubicBezTo>
                      <a:cubicBezTo>
                        <a:pt x="457242" y="1694856"/>
                        <a:pt x="452503" y="1701964"/>
                        <a:pt x="450134" y="1701964"/>
                      </a:cubicBezTo>
                      <a:cubicBezTo>
                        <a:pt x="440658" y="1704333"/>
                        <a:pt x="435919" y="1701964"/>
                        <a:pt x="431181" y="1697225"/>
                      </a:cubicBezTo>
                      <a:cubicBezTo>
                        <a:pt x="426443" y="1692487"/>
                        <a:pt x="435919" y="1680641"/>
                        <a:pt x="443027" y="1680641"/>
                      </a:cubicBezTo>
                      <a:close/>
                      <a:moveTo>
                        <a:pt x="118456" y="1671165"/>
                      </a:moveTo>
                      <a:cubicBezTo>
                        <a:pt x="123195" y="1671165"/>
                        <a:pt x="130302" y="1675903"/>
                        <a:pt x="132671" y="1683011"/>
                      </a:cubicBezTo>
                      <a:cubicBezTo>
                        <a:pt x="132671" y="1687749"/>
                        <a:pt x="125564" y="1694856"/>
                        <a:pt x="120826" y="1694856"/>
                      </a:cubicBezTo>
                      <a:cubicBezTo>
                        <a:pt x="113718" y="1694856"/>
                        <a:pt x="106611" y="1687749"/>
                        <a:pt x="106611" y="1683011"/>
                      </a:cubicBezTo>
                      <a:cubicBezTo>
                        <a:pt x="106611" y="1678272"/>
                        <a:pt x="113718" y="1671165"/>
                        <a:pt x="118456" y="1671165"/>
                      </a:cubicBezTo>
                      <a:close/>
                      <a:moveTo>
                        <a:pt x="814980" y="1621413"/>
                      </a:moveTo>
                      <a:cubicBezTo>
                        <a:pt x="817349" y="1621413"/>
                        <a:pt x="822087" y="1623782"/>
                        <a:pt x="824456" y="1626152"/>
                      </a:cubicBezTo>
                      <a:cubicBezTo>
                        <a:pt x="824456" y="1628521"/>
                        <a:pt x="824456" y="1633259"/>
                        <a:pt x="822087" y="1635628"/>
                      </a:cubicBezTo>
                      <a:cubicBezTo>
                        <a:pt x="819718" y="1637997"/>
                        <a:pt x="814980" y="1640366"/>
                        <a:pt x="812611" y="1640366"/>
                      </a:cubicBezTo>
                      <a:cubicBezTo>
                        <a:pt x="805503" y="1640366"/>
                        <a:pt x="800765" y="1635628"/>
                        <a:pt x="803134" y="1628521"/>
                      </a:cubicBezTo>
                      <a:cubicBezTo>
                        <a:pt x="805503" y="1626152"/>
                        <a:pt x="810242" y="1623782"/>
                        <a:pt x="814980" y="1621413"/>
                      </a:cubicBezTo>
                      <a:close/>
                      <a:moveTo>
                        <a:pt x="697116" y="1620525"/>
                      </a:moveTo>
                      <a:cubicBezTo>
                        <a:pt x="700670" y="1620229"/>
                        <a:pt x="703631" y="1621413"/>
                        <a:pt x="706000" y="1623782"/>
                      </a:cubicBezTo>
                      <a:cubicBezTo>
                        <a:pt x="710738" y="1628521"/>
                        <a:pt x="713107" y="1633259"/>
                        <a:pt x="710738" y="1640366"/>
                      </a:cubicBezTo>
                      <a:cubicBezTo>
                        <a:pt x="706000" y="1649843"/>
                        <a:pt x="701262" y="1661689"/>
                        <a:pt x="696524" y="1673534"/>
                      </a:cubicBezTo>
                      <a:cubicBezTo>
                        <a:pt x="687047" y="1690118"/>
                        <a:pt x="660987" y="1694856"/>
                        <a:pt x="646772" y="1685380"/>
                      </a:cubicBezTo>
                      <a:cubicBezTo>
                        <a:pt x="644403" y="1683011"/>
                        <a:pt x="642034" y="1683011"/>
                        <a:pt x="642034" y="1680641"/>
                      </a:cubicBezTo>
                      <a:cubicBezTo>
                        <a:pt x="634926" y="1664058"/>
                        <a:pt x="627819" y="1649843"/>
                        <a:pt x="627819" y="1633259"/>
                      </a:cubicBezTo>
                      <a:cubicBezTo>
                        <a:pt x="627819" y="1630890"/>
                        <a:pt x="637295" y="1623782"/>
                        <a:pt x="642034" y="1626152"/>
                      </a:cubicBezTo>
                      <a:cubicBezTo>
                        <a:pt x="649141" y="1628521"/>
                        <a:pt x="653879" y="1633259"/>
                        <a:pt x="658618" y="1635628"/>
                      </a:cubicBezTo>
                      <a:cubicBezTo>
                        <a:pt x="668094" y="1640366"/>
                        <a:pt x="670463" y="1637997"/>
                        <a:pt x="679940" y="1630890"/>
                      </a:cubicBezTo>
                      <a:cubicBezTo>
                        <a:pt x="682309" y="1628521"/>
                        <a:pt x="682309" y="1628521"/>
                        <a:pt x="684678" y="1626152"/>
                      </a:cubicBezTo>
                      <a:cubicBezTo>
                        <a:pt x="689416" y="1622598"/>
                        <a:pt x="693562" y="1620821"/>
                        <a:pt x="697116" y="1620525"/>
                      </a:cubicBezTo>
                      <a:close/>
                      <a:moveTo>
                        <a:pt x="466126" y="1607199"/>
                      </a:moveTo>
                      <a:cubicBezTo>
                        <a:pt x="468495" y="1606014"/>
                        <a:pt x="471457" y="1606014"/>
                        <a:pt x="473826" y="1607199"/>
                      </a:cubicBezTo>
                      <a:cubicBezTo>
                        <a:pt x="478564" y="1609568"/>
                        <a:pt x="480933" y="1611937"/>
                        <a:pt x="478564" y="1616675"/>
                      </a:cubicBezTo>
                      <a:cubicBezTo>
                        <a:pt x="476195" y="1623782"/>
                        <a:pt x="471456" y="1626152"/>
                        <a:pt x="466718" y="1623782"/>
                      </a:cubicBezTo>
                      <a:cubicBezTo>
                        <a:pt x="461980" y="1621413"/>
                        <a:pt x="461980" y="1619044"/>
                        <a:pt x="461980" y="1614306"/>
                      </a:cubicBezTo>
                      <a:cubicBezTo>
                        <a:pt x="461980" y="1610753"/>
                        <a:pt x="463757" y="1608383"/>
                        <a:pt x="466126" y="1607199"/>
                      </a:cubicBezTo>
                      <a:close/>
                      <a:moveTo>
                        <a:pt x="170577" y="1592984"/>
                      </a:moveTo>
                      <a:cubicBezTo>
                        <a:pt x="175315" y="1595353"/>
                        <a:pt x="177685" y="1597722"/>
                        <a:pt x="175315" y="1602460"/>
                      </a:cubicBezTo>
                      <a:cubicBezTo>
                        <a:pt x="175315" y="1604829"/>
                        <a:pt x="170577" y="1604829"/>
                        <a:pt x="168208" y="1607199"/>
                      </a:cubicBezTo>
                      <a:cubicBezTo>
                        <a:pt x="165839" y="1604829"/>
                        <a:pt x="161101" y="1602460"/>
                        <a:pt x="158732" y="1600091"/>
                      </a:cubicBezTo>
                      <a:cubicBezTo>
                        <a:pt x="158732" y="1595353"/>
                        <a:pt x="165839" y="1590615"/>
                        <a:pt x="170577" y="1592984"/>
                      </a:cubicBezTo>
                      <a:close/>
                      <a:moveTo>
                        <a:pt x="878946" y="1585876"/>
                      </a:moveTo>
                      <a:cubicBezTo>
                        <a:pt x="881315" y="1588245"/>
                        <a:pt x="883685" y="1592984"/>
                        <a:pt x="883685" y="1595353"/>
                      </a:cubicBezTo>
                      <a:cubicBezTo>
                        <a:pt x="883685" y="1595353"/>
                        <a:pt x="881315" y="1597722"/>
                        <a:pt x="878946" y="1597722"/>
                      </a:cubicBezTo>
                      <a:cubicBezTo>
                        <a:pt x="874208" y="1597722"/>
                        <a:pt x="871839" y="1595353"/>
                        <a:pt x="871839" y="1590615"/>
                      </a:cubicBezTo>
                      <a:cubicBezTo>
                        <a:pt x="871839" y="1585876"/>
                        <a:pt x="874208" y="1583507"/>
                        <a:pt x="878946" y="1585876"/>
                      </a:cubicBezTo>
                      <a:close/>
                      <a:moveTo>
                        <a:pt x="722584" y="1566923"/>
                      </a:moveTo>
                      <a:cubicBezTo>
                        <a:pt x="724953" y="1566923"/>
                        <a:pt x="727322" y="1569293"/>
                        <a:pt x="727322" y="1571662"/>
                      </a:cubicBezTo>
                      <a:cubicBezTo>
                        <a:pt x="729691" y="1578769"/>
                        <a:pt x="727322" y="1583507"/>
                        <a:pt x="717846" y="1585876"/>
                      </a:cubicBezTo>
                      <a:cubicBezTo>
                        <a:pt x="713107" y="1585876"/>
                        <a:pt x="710738" y="1583507"/>
                        <a:pt x="710738" y="1578769"/>
                      </a:cubicBezTo>
                      <a:cubicBezTo>
                        <a:pt x="710738" y="1571662"/>
                        <a:pt x="717846" y="1564554"/>
                        <a:pt x="722584" y="1566923"/>
                      </a:cubicBezTo>
                      <a:close/>
                      <a:moveTo>
                        <a:pt x="829195" y="1562185"/>
                      </a:moveTo>
                      <a:cubicBezTo>
                        <a:pt x="836302" y="1559816"/>
                        <a:pt x="845779" y="1564554"/>
                        <a:pt x="848148" y="1571662"/>
                      </a:cubicBezTo>
                      <a:cubicBezTo>
                        <a:pt x="850517" y="1578769"/>
                        <a:pt x="843409" y="1585876"/>
                        <a:pt x="836302" y="1588245"/>
                      </a:cubicBezTo>
                      <a:cubicBezTo>
                        <a:pt x="829195" y="1588245"/>
                        <a:pt x="819718" y="1581138"/>
                        <a:pt x="819718" y="1574031"/>
                      </a:cubicBezTo>
                      <a:cubicBezTo>
                        <a:pt x="817349" y="1566923"/>
                        <a:pt x="822087" y="1562185"/>
                        <a:pt x="829195" y="1562185"/>
                      </a:cubicBezTo>
                      <a:close/>
                      <a:moveTo>
                        <a:pt x="113718" y="1533756"/>
                      </a:moveTo>
                      <a:cubicBezTo>
                        <a:pt x="120826" y="1536125"/>
                        <a:pt x="123195" y="1545601"/>
                        <a:pt x="118456" y="1552709"/>
                      </a:cubicBezTo>
                      <a:cubicBezTo>
                        <a:pt x="116087" y="1557447"/>
                        <a:pt x="108980" y="1559816"/>
                        <a:pt x="104242" y="1557447"/>
                      </a:cubicBezTo>
                      <a:cubicBezTo>
                        <a:pt x="101873" y="1555078"/>
                        <a:pt x="99503" y="1550339"/>
                        <a:pt x="97134" y="1547970"/>
                      </a:cubicBezTo>
                      <a:cubicBezTo>
                        <a:pt x="97134" y="1538494"/>
                        <a:pt x="106611" y="1529017"/>
                        <a:pt x="113718" y="1533756"/>
                      </a:cubicBezTo>
                      <a:close/>
                      <a:moveTo>
                        <a:pt x="684678" y="1519541"/>
                      </a:moveTo>
                      <a:cubicBezTo>
                        <a:pt x="689416" y="1517172"/>
                        <a:pt x="701262" y="1521910"/>
                        <a:pt x="706000" y="1526648"/>
                      </a:cubicBezTo>
                      <a:cubicBezTo>
                        <a:pt x="713107" y="1536125"/>
                        <a:pt x="713107" y="1545601"/>
                        <a:pt x="706000" y="1555078"/>
                      </a:cubicBezTo>
                      <a:cubicBezTo>
                        <a:pt x="696524" y="1564554"/>
                        <a:pt x="682309" y="1566923"/>
                        <a:pt x="672832" y="1559816"/>
                      </a:cubicBezTo>
                      <a:cubicBezTo>
                        <a:pt x="670463" y="1557447"/>
                        <a:pt x="668094" y="1552709"/>
                        <a:pt x="665725" y="1550339"/>
                      </a:cubicBezTo>
                      <a:cubicBezTo>
                        <a:pt x="663356" y="1538494"/>
                        <a:pt x="672832" y="1524279"/>
                        <a:pt x="684678" y="1519541"/>
                      </a:cubicBezTo>
                      <a:close/>
                      <a:moveTo>
                        <a:pt x="438289" y="1498219"/>
                      </a:moveTo>
                      <a:cubicBezTo>
                        <a:pt x="438289" y="1498219"/>
                        <a:pt x="443027" y="1498219"/>
                        <a:pt x="443027" y="1498219"/>
                      </a:cubicBezTo>
                      <a:cubicBezTo>
                        <a:pt x="447765" y="1510064"/>
                        <a:pt x="454872" y="1521910"/>
                        <a:pt x="461980" y="1533756"/>
                      </a:cubicBezTo>
                      <a:cubicBezTo>
                        <a:pt x="466718" y="1543232"/>
                        <a:pt x="457242" y="1552709"/>
                        <a:pt x="445396" y="1552709"/>
                      </a:cubicBezTo>
                      <a:cubicBezTo>
                        <a:pt x="440658" y="1552709"/>
                        <a:pt x="433550" y="1547970"/>
                        <a:pt x="433550" y="1543232"/>
                      </a:cubicBezTo>
                      <a:cubicBezTo>
                        <a:pt x="431181" y="1531387"/>
                        <a:pt x="438289" y="1517172"/>
                        <a:pt x="433550" y="1502957"/>
                      </a:cubicBezTo>
                      <a:cubicBezTo>
                        <a:pt x="433550" y="1500588"/>
                        <a:pt x="435919" y="1500588"/>
                        <a:pt x="438289" y="1498219"/>
                      </a:cubicBezTo>
                      <a:close/>
                      <a:moveTo>
                        <a:pt x="125564" y="1493480"/>
                      </a:moveTo>
                      <a:cubicBezTo>
                        <a:pt x="130302" y="1495850"/>
                        <a:pt x="130302" y="1498219"/>
                        <a:pt x="125564" y="1500588"/>
                      </a:cubicBezTo>
                      <a:cubicBezTo>
                        <a:pt x="123195" y="1500588"/>
                        <a:pt x="123195" y="1498219"/>
                        <a:pt x="120826" y="1498219"/>
                      </a:cubicBezTo>
                      <a:cubicBezTo>
                        <a:pt x="120826" y="1495850"/>
                        <a:pt x="120826" y="1493480"/>
                        <a:pt x="120826" y="1495850"/>
                      </a:cubicBezTo>
                      <a:cubicBezTo>
                        <a:pt x="123195" y="1493480"/>
                        <a:pt x="123195" y="1493480"/>
                        <a:pt x="125564" y="1493480"/>
                      </a:cubicBezTo>
                      <a:close/>
                      <a:moveTo>
                        <a:pt x="672832" y="1479266"/>
                      </a:moveTo>
                      <a:cubicBezTo>
                        <a:pt x="677571" y="1481635"/>
                        <a:pt x="679940" y="1484004"/>
                        <a:pt x="675201" y="1486373"/>
                      </a:cubicBezTo>
                      <a:cubicBezTo>
                        <a:pt x="672832" y="1488742"/>
                        <a:pt x="670463" y="1486373"/>
                        <a:pt x="670463" y="1486373"/>
                      </a:cubicBezTo>
                      <a:cubicBezTo>
                        <a:pt x="668094" y="1484004"/>
                        <a:pt x="668094" y="1484004"/>
                        <a:pt x="668094" y="1481635"/>
                      </a:cubicBezTo>
                      <a:cubicBezTo>
                        <a:pt x="670463" y="1479266"/>
                        <a:pt x="670463" y="1479266"/>
                        <a:pt x="672832" y="1479266"/>
                      </a:cubicBezTo>
                      <a:close/>
                      <a:moveTo>
                        <a:pt x="841040" y="1476897"/>
                      </a:moveTo>
                      <a:cubicBezTo>
                        <a:pt x="843409" y="1479266"/>
                        <a:pt x="843409" y="1481635"/>
                        <a:pt x="843409" y="1481635"/>
                      </a:cubicBezTo>
                      <a:cubicBezTo>
                        <a:pt x="841040" y="1484004"/>
                        <a:pt x="838671" y="1481635"/>
                        <a:pt x="836302" y="1479266"/>
                      </a:cubicBezTo>
                      <a:cubicBezTo>
                        <a:pt x="838671" y="1476897"/>
                        <a:pt x="841040" y="1476897"/>
                        <a:pt x="841040" y="1476897"/>
                      </a:cubicBezTo>
                      <a:close/>
                      <a:moveTo>
                        <a:pt x="770263" y="1470678"/>
                      </a:moveTo>
                      <a:lnTo>
                        <a:pt x="769967" y="1472158"/>
                      </a:lnTo>
                      <a:lnTo>
                        <a:pt x="772336" y="1471684"/>
                      </a:lnTo>
                      <a:lnTo>
                        <a:pt x="772336" y="1486373"/>
                      </a:lnTo>
                      <a:cubicBezTo>
                        <a:pt x="772336" y="1493480"/>
                        <a:pt x="769967" y="1498219"/>
                        <a:pt x="762859" y="1500588"/>
                      </a:cubicBezTo>
                      <a:cubicBezTo>
                        <a:pt x="760490" y="1502957"/>
                        <a:pt x="755752" y="1502957"/>
                        <a:pt x="753383" y="1498219"/>
                      </a:cubicBezTo>
                      <a:cubicBezTo>
                        <a:pt x="748644" y="1491111"/>
                        <a:pt x="748644" y="1481635"/>
                        <a:pt x="755752" y="1476897"/>
                      </a:cubicBezTo>
                      <a:close/>
                      <a:moveTo>
                        <a:pt x="426443" y="1441360"/>
                      </a:moveTo>
                      <a:cubicBezTo>
                        <a:pt x="433550" y="1441360"/>
                        <a:pt x="440658" y="1448467"/>
                        <a:pt x="443027" y="1455574"/>
                      </a:cubicBezTo>
                      <a:cubicBezTo>
                        <a:pt x="445396" y="1460313"/>
                        <a:pt x="435919" y="1469789"/>
                        <a:pt x="428812" y="1469789"/>
                      </a:cubicBezTo>
                      <a:cubicBezTo>
                        <a:pt x="421705" y="1469789"/>
                        <a:pt x="412228" y="1462682"/>
                        <a:pt x="412228" y="1455574"/>
                      </a:cubicBezTo>
                      <a:cubicBezTo>
                        <a:pt x="412228" y="1448467"/>
                        <a:pt x="419336" y="1438991"/>
                        <a:pt x="426443" y="1441360"/>
                      </a:cubicBezTo>
                      <a:close/>
                      <a:moveTo>
                        <a:pt x="796027" y="1438991"/>
                      </a:moveTo>
                      <a:cubicBezTo>
                        <a:pt x="803134" y="1441360"/>
                        <a:pt x="805503" y="1446098"/>
                        <a:pt x="805503" y="1453205"/>
                      </a:cubicBezTo>
                      <a:cubicBezTo>
                        <a:pt x="805503" y="1460313"/>
                        <a:pt x="800765" y="1465051"/>
                        <a:pt x="793658" y="1467420"/>
                      </a:cubicBezTo>
                      <a:lnTo>
                        <a:pt x="772336" y="1471684"/>
                      </a:lnTo>
                      <a:lnTo>
                        <a:pt x="772336" y="1469789"/>
                      </a:lnTo>
                      <a:lnTo>
                        <a:pt x="770263" y="1470678"/>
                      </a:lnTo>
                      <a:lnTo>
                        <a:pt x="774705" y="1448467"/>
                      </a:lnTo>
                      <a:cubicBezTo>
                        <a:pt x="777074" y="1441360"/>
                        <a:pt x="788920" y="1436621"/>
                        <a:pt x="796027" y="1438991"/>
                      </a:cubicBezTo>
                      <a:close/>
                      <a:moveTo>
                        <a:pt x="634926" y="1420037"/>
                      </a:moveTo>
                      <a:cubicBezTo>
                        <a:pt x="634926" y="1424776"/>
                        <a:pt x="639665" y="1427145"/>
                        <a:pt x="639665" y="1429514"/>
                      </a:cubicBezTo>
                      <a:cubicBezTo>
                        <a:pt x="639665" y="1436621"/>
                        <a:pt x="632557" y="1441360"/>
                        <a:pt x="627819" y="1436621"/>
                      </a:cubicBezTo>
                      <a:cubicBezTo>
                        <a:pt x="625450" y="1434252"/>
                        <a:pt x="625450" y="1429514"/>
                        <a:pt x="625450" y="1427145"/>
                      </a:cubicBezTo>
                      <a:cubicBezTo>
                        <a:pt x="625450" y="1422407"/>
                        <a:pt x="630188" y="1420037"/>
                        <a:pt x="634926" y="1420037"/>
                      </a:cubicBezTo>
                      <a:close/>
                      <a:moveTo>
                        <a:pt x="717846" y="1417668"/>
                      </a:moveTo>
                      <a:cubicBezTo>
                        <a:pt x="724953" y="1417668"/>
                        <a:pt x="729691" y="1424776"/>
                        <a:pt x="727322" y="1429514"/>
                      </a:cubicBezTo>
                      <a:cubicBezTo>
                        <a:pt x="727322" y="1438991"/>
                        <a:pt x="717846" y="1443729"/>
                        <a:pt x="710738" y="1443729"/>
                      </a:cubicBezTo>
                      <a:cubicBezTo>
                        <a:pt x="706000" y="1443729"/>
                        <a:pt x="701262" y="1436621"/>
                        <a:pt x="701262" y="1431883"/>
                      </a:cubicBezTo>
                      <a:cubicBezTo>
                        <a:pt x="701262" y="1422407"/>
                        <a:pt x="710738" y="1415299"/>
                        <a:pt x="717846" y="1417668"/>
                      </a:cubicBezTo>
                      <a:close/>
                      <a:moveTo>
                        <a:pt x="113718" y="1398715"/>
                      </a:moveTo>
                      <a:cubicBezTo>
                        <a:pt x="116087" y="1401085"/>
                        <a:pt x="116087" y="1401085"/>
                        <a:pt x="116087" y="1403454"/>
                      </a:cubicBezTo>
                      <a:cubicBezTo>
                        <a:pt x="116087" y="1405823"/>
                        <a:pt x="113718" y="1405823"/>
                        <a:pt x="111349" y="1405823"/>
                      </a:cubicBezTo>
                      <a:cubicBezTo>
                        <a:pt x="108980" y="1405823"/>
                        <a:pt x="108980" y="1403454"/>
                        <a:pt x="108980" y="1401085"/>
                      </a:cubicBezTo>
                      <a:cubicBezTo>
                        <a:pt x="108980" y="1398715"/>
                        <a:pt x="111349" y="1398715"/>
                        <a:pt x="113718" y="1398715"/>
                      </a:cubicBezTo>
                      <a:close/>
                      <a:moveTo>
                        <a:pt x="788920" y="1386870"/>
                      </a:moveTo>
                      <a:cubicBezTo>
                        <a:pt x="791289" y="1384501"/>
                        <a:pt x="793658" y="1386870"/>
                        <a:pt x="793658" y="1386870"/>
                      </a:cubicBezTo>
                      <a:cubicBezTo>
                        <a:pt x="796027" y="1389239"/>
                        <a:pt x="796027" y="1389239"/>
                        <a:pt x="796027" y="1391608"/>
                      </a:cubicBezTo>
                      <a:cubicBezTo>
                        <a:pt x="793658" y="1391608"/>
                        <a:pt x="793658" y="1393977"/>
                        <a:pt x="791289" y="1393977"/>
                      </a:cubicBezTo>
                      <a:cubicBezTo>
                        <a:pt x="786550" y="1391608"/>
                        <a:pt x="784181" y="1389239"/>
                        <a:pt x="788920" y="1386870"/>
                      </a:cubicBezTo>
                      <a:close/>
                      <a:moveTo>
                        <a:pt x="698893" y="1384501"/>
                      </a:moveTo>
                      <a:cubicBezTo>
                        <a:pt x="703631" y="1382131"/>
                        <a:pt x="710738" y="1389239"/>
                        <a:pt x="708369" y="1393977"/>
                      </a:cubicBezTo>
                      <a:cubicBezTo>
                        <a:pt x="708369" y="1396346"/>
                        <a:pt x="703631" y="1398715"/>
                        <a:pt x="701262" y="1398715"/>
                      </a:cubicBezTo>
                      <a:cubicBezTo>
                        <a:pt x="698893" y="1396346"/>
                        <a:pt x="698893" y="1391608"/>
                        <a:pt x="696524" y="1389239"/>
                      </a:cubicBezTo>
                      <a:cubicBezTo>
                        <a:pt x="696524" y="1386870"/>
                        <a:pt x="696524" y="1384501"/>
                        <a:pt x="698893" y="1384501"/>
                      </a:cubicBezTo>
                      <a:close/>
                      <a:moveTo>
                        <a:pt x="90027" y="1358440"/>
                      </a:moveTo>
                      <a:cubicBezTo>
                        <a:pt x="94765" y="1358440"/>
                        <a:pt x="99503" y="1365548"/>
                        <a:pt x="97134" y="1370286"/>
                      </a:cubicBezTo>
                      <a:cubicBezTo>
                        <a:pt x="94765" y="1372655"/>
                        <a:pt x="90027" y="1375024"/>
                        <a:pt x="87658" y="1375024"/>
                      </a:cubicBezTo>
                      <a:cubicBezTo>
                        <a:pt x="85289" y="1372655"/>
                        <a:pt x="85289" y="1367917"/>
                        <a:pt x="82919" y="1365548"/>
                      </a:cubicBezTo>
                      <a:cubicBezTo>
                        <a:pt x="85289" y="1363178"/>
                        <a:pt x="87658" y="1360809"/>
                        <a:pt x="90027" y="1358440"/>
                      </a:cubicBezTo>
                      <a:close/>
                      <a:moveTo>
                        <a:pt x="741537" y="1341856"/>
                      </a:moveTo>
                      <a:cubicBezTo>
                        <a:pt x="748644" y="1344225"/>
                        <a:pt x="751013" y="1348964"/>
                        <a:pt x="753383" y="1356071"/>
                      </a:cubicBezTo>
                      <a:cubicBezTo>
                        <a:pt x="751013" y="1358440"/>
                        <a:pt x="748644" y="1363178"/>
                        <a:pt x="746275" y="1365548"/>
                      </a:cubicBezTo>
                      <a:cubicBezTo>
                        <a:pt x="739168" y="1367917"/>
                        <a:pt x="729691" y="1358440"/>
                        <a:pt x="729691" y="1351333"/>
                      </a:cubicBezTo>
                      <a:cubicBezTo>
                        <a:pt x="729691" y="1344225"/>
                        <a:pt x="736799" y="1339487"/>
                        <a:pt x="741537" y="1341856"/>
                      </a:cubicBezTo>
                      <a:close/>
                      <a:moveTo>
                        <a:pt x="810242" y="1325272"/>
                      </a:moveTo>
                      <a:cubicBezTo>
                        <a:pt x="814980" y="1320534"/>
                        <a:pt x="824456" y="1330011"/>
                        <a:pt x="824456" y="1339487"/>
                      </a:cubicBezTo>
                      <a:cubicBezTo>
                        <a:pt x="826826" y="1346595"/>
                        <a:pt x="822087" y="1351333"/>
                        <a:pt x="814980" y="1351333"/>
                      </a:cubicBezTo>
                      <a:cubicBezTo>
                        <a:pt x="807873" y="1351333"/>
                        <a:pt x="803134" y="1346595"/>
                        <a:pt x="803134" y="1337118"/>
                      </a:cubicBezTo>
                      <a:cubicBezTo>
                        <a:pt x="803134" y="1334749"/>
                        <a:pt x="805503" y="1327641"/>
                        <a:pt x="810242" y="1325272"/>
                      </a:cubicBezTo>
                      <a:close/>
                      <a:moveTo>
                        <a:pt x="412228" y="1301581"/>
                      </a:moveTo>
                      <a:cubicBezTo>
                        <a:pt x="416966" y="1299212"/>
                        <a:pt x="424074" y="1306319"/>
                        <a:pt x="421705" y="1311058"/>
                      </a:cubicBezTo>
                      <a:cubicBezTo>
                        <a:pt x="419336" y="1313427"/>
                        <a:pt x="414597" y="1315796"/>
                        <a:pt x="412228" y="1315796"/>
                      </a:cubicBezTo>
                      <a:cubicBezTo>
                        <a:pt x="409859" y="1315796"/>
                        <a:pt x="407490" y="1311058"/>
                        <a:pt x="405121" y="1308689"/>
                      </a:cubicBezTo>
                      <a:cubicBezTo>
                        <a:pt x="407490" y="1306319"/>
                        <a:pt x="409859" y="1301581"/>
                        <a:pt x="412228" y="1301581"/>
                      </a:cubicBezTo>
                      <a:close/>
                      <a:moveTo>
                        <a:pt x="710738" y="1266044"/>
                      </a:moveTo>
                      <a:cubicBezTo>
                        <a:pt x="720215" y="1261306"/>
                        <a:pt x="732060" y="1268413"/>
                        <a:pt x="734430" y="1277890"/>
                      </a:cubicBezTo>
                      <a:cubicBezTo>
                        <a:pt x="734430" y="1280259"/>
                        <a:pt x="734430" y="1284997"/>
                        <a:pt x="736799" y="1292105"/>
                      </a:cubicBezTo>
                      <a:cubicBezTo>
                        <a:pt x="736799" y="1296843"/>
                        <a:pt x="736799" y="1306319"/>
                        <a:pt x="734430" y="1313427"/>
                      </a:cubicBezTo>
                      <a:cubicBezTo>
                        <a:pt x="732060" y="1318165"/>
                        <a:pt x="722584" y="1320534"/>
                        <a:pt x="720215" y="1318165"/>
                      </a:cubicBezTo>
                      <a:cubicBezTo>
                        <a:pt x="710738" y="1311058"/>
                        <a:pt x="703631" y="1301581"/>
                        <a:pt x="698893" y="1289735"/>
                      </a:cubicBezTo>
                      <a:cubicBezTo>
                        <a:pt x="694154" y="1282628"/>
                        <a:pt x="701262" y="1270783"/>
                        <a:pt x="710738" y="1266044"/>
                      </a:cubicBezTo>
                      <a:close/>
                      <a:moveTo>
                        <a:pt x="812611" y="1251829"/>
                      </a:moveTo>
                      <a:cubicBezTo>
                        <a:pt x="814980" y="1249460"/>
                        <a:pt x="817349" y="1251829"/>
                        <a:pt x="817349" y="1256568"/>
                      </a:cubicBezTo>
                      <a:cubicBezTo>
                        <a:pt x="817349" y="1258937"/>
                        <a:pt x="814980" y="1258937"/>
                        <a:pt x="812611" y="1261306"/>
                      </a:cubicBezTo>
                      <a:cubicBezTo>
                        <a:pt x="812611" y="1258937"/>
                        <a:pt x="810242" y="1258937"/>
                        <a:pt x="810242" y="1256568"/>
                      </a:cubicBezTo>
                      <a:cubicBezTo>
                        <a:pt x="812611" y="1254199"/>
                        <a:pt x="812611" y="1251829"/>
                        <a:pt x="812611" y="1251829"/>
                      </a:cubicBezTo>
                      <a:close/>
                      <a:moveTo>
                        <a:pt x="92396" y="1244722"/>
                      </a:moveTo>
                      <a:cubicBezTo>
                        <a:pt x="101873" y="1242353"/>
                        <a:pt x="106611" y="1247091"/>
                        <a:pt x="104242" y="1254199"/>
                      </a:cubicBezTo>
                      <a:cubicBezTo>
                        <a:pt x="104242" y="1256568"/>
                        <a:pt x="104242" y="1258937"/>
                        <a:pt x="101873" y="1258937"/>
                      </a:cubicBezTo>
                      <a:cubicBezTo>
                        <a:pt x="97134" y="1261306"/>
                        <a:pt x="90027" y="1254199"/>
                        <a:pt x="87658" y="1249460"/>
                      </a:cubicBezTo>
                      <a:cubicBezTo>
                        <a:pt x="87658" y="1247091"/>
                        <a:pt x="90027" y="1244722"/>
                        <a:pt x="92396" y="1244722"/>
                      </a:cubicBezTo>
                      <a:close/>
                      <a:moveTo>
                        <a:pt x="656248" y="1235246"/>
                      </a:moveTo>
                      <a:cubicBezTo>
                        <a:pt x="663356" y="1235246"/>
                        <a:pt x="668094" y="1242353"/>
                        <a:pt x="665725" y="1247091"/>
                      </a:cubicBezTo>
                      <a:cubicBezTo>
                        <a:pt x="663356" y="1251829"/>
                        <a:pt x="660987" y="1254199"/>
                        <a:pt x="656248" y="1251829"/>
                      </a:cubicBezTo>
                      <a:cubicBezTo>
                        <a:pt x="651510" y="1249460"/>
                        <a:pt x="651510" y="1244722"/>
                        <a:pt x="649141" y="1242353"/>
                      </a:cubicBezTo>
                      <a:cubicBezTo>
                        <a:pt x="651510" y="1239984"/>
                        <a:pt x="653879" y="1235246"/>
                        <a:pt x="656248" y="1235246"/>
                      </a:cubicBezTo>
                      <a:close/>
                      <a:moveTo>
                        <a:pt x="450134" y="1235246"/>
                      </a:moveTo>
                      <a:cubicBezTo>
                        <a:pt x="459611" y="1235246"/>
                        <a:pt x="466718" y="1247091"/>
                        <a:pt x="461980" y="1251829"/>
                      </a:cubicBezTo>
                      <a:cubicBezTo>
                        <a:pt x="459611" y="1256568"/>
                        <a:pt x="454872" y="1258937"/>
                        <a:pt x="450134" y="1263675"/>
                      </a:cubicBezTo>
                      <a:cubicBezTo>
                        <a:pt x="445396" y="1261306"/>
                        <a:pt x="440658" y="1261306"/>
                        <a:pt x="438289" y="1258937"/>
                      </a:cubicBezTo>
                      <a:cubicBezTo>
                        <a:pt x="433550" y="1249460"/>
                        <a:pt x="440658" y="1237615"/>
                        <a:pt x="450134" y="1235246"/>
                      </a:cubicBezTo>
                      <a:close/>
                      <a:moveTo>
                        <a:pt x="54490" y="1223400"/>
                      </a:moveTo>
                      <a:cubicBezTo>
                        <a:pt x="55675" y="1222808"/>
                        <a:pt x="58044" y="1223400"/>
                        <a:pt x="61597" y="1225769"/>
                      </a:cubicBezTo>
                      <a:cubicBezTo>
                        <a:pt x="59228" y="1228138"/>
                        <a:pt x="59228" y="1230507"/>
                        <a:pt x="59228" y="1230507"/>
                      </a:cubicBezTo>
                      <a:cubicBezTo>
                        <a:pt x="56859" y="1230507"/>
                        <a:pt x="54490" y="1228138"/>
                        <a:pt x="54490" y="1228138"/>
                      </a:cubicBezTo>
                      <a:cubicBezTo>
                        <a:pt x="53306" y="1225769"/>
                        <a:pt x="53306" y="1223992"/>
                        <a:pt x="54490" y="1223400"/>
                      </a:cubicBezTo>
                      <a:close/>
                      <a:moveTo>
                        <a:pt x="748644" y="1211554"/>
                      </a:moveTo>
                      <a:cubicBezTo>
                        <a:pt x="758121" y="1211554"/>
                        <a:pt x="765228" y="1218662"/>
                        <a:pt x="765228" y="1225769"/>
                      </a:cubicBezTo>
                      <a:cubicBezTo>
                        <a:pt x="765228" y="1232876"/>
                        <a:pt x="755752" y="1242353"/>
                        <a:pt x="751013" y="1239984"/>
                      </a:cubicBezTo>
                      <a:cubicBezTo>
                        <a:pt x="743906" y="1239984"/>
                        <a:pt x="734430" y="1232876"/>
                        <a:pt x="734430" y="1225769"/>
                      </a:cubicBezTo>
                      <a:cubicBezTo>
                        <a:pt x="732060" y="1218662"/>
                        <a:pt x="741537" y="1211554"/>
                        <a:pt x="748644" y="1211554"/>
                      </a:cubicBezTo>
                      <a:close/>
                      <a:moveTo>
                        <a:pt x="459019" y="1196451"/>
                      </a:moveTo>
                      <a:cubicBezTo>
                        <a:pt x="461980" y="1197932"/>
                        <a:pt x="464349" y="1200893"/>
                        <a:pt x="464349" y="1204447"/>
                      </a:cubicBezTo>
                      <a:cubicBezTo>
                        <a:pt x="464349" y="1206816"/>
                        <a:pt x="461980" y="1211554"/>
                        <a:pt x="459611" y="1213923"/>
                      </a:cubicBezTo>
                      <a:cubicBezTo>
                        <a:pt x="454872" y="1218662"/>
                        <a:pt x="447765" y="1213923"/>
                        <a:pt x="445396" y="1206816"/>
                      </a:cubicBezTo>
                      <a:cubicBezTo>
                        <a:pt x="447765" y="1204447"/>
                        <a:pt x="447765" y="1199709"/>
                        <a:pt x="450134" y="1197339"/>
                      </a:cubicBezTo>
                      <a:cubicBezTo>
                        <a:pt x="452503" y="1194970"/>
                        <a:pt x="456057" y="1194970"/>
                        <a:pt x="459019" y="1196451"/>
                      </a:cubicBezTo>
                      <a:close/>
                      <a:moveTo>
                        <a:pt x="694154" y="1154695"/>
                      </a:moveTo>
                      <a:cubicBezTo>
                        <a:pt x="706000" y="1157064"/>
                        <a:pt x="717846" y="1159433"/>
                        <a:pt x="729691" y="1164172"/>
                      </a:cubicBezTo>
                      <a:cubicBezTo>
                        <a:pt x="736799" y="1166541"/>
                        <a:pt x="741537" y="1176017"/>
                        <a:pt x="736799" y="1187863"/>
                      </a:cubicBezTo>
                      <a:cubicBezTo>
                        <a:pt x="734430" y="1197339"/>
                        <a:pt x="724953" y="1206816"/>
                        <a:pt x="715477" y="1204447"/>
                      </a:cubicBezTo>
                      <a:cubicBezTo>
                        <a:pt x="701262" y="1202078"/>
                        <a:pt x="689416" y="1194970"/>
                        <a:pt x="679940" y="1183125"/>
                      </a:cubicBezTo>
                      <a:cubicBezTo>
                        <a:pt x="677571" y="1180756"/>
                        <a:pt x="677571" y="1176017"/>
                        <a:pt x="677571" y="1171279"/>
                      </a:cubicBezTo>
                      <a:cubicBezTo>
                        <a:pt x="677571" y="1164172"/>
                        <a:pt x="689416" y="1152326"/>
                        <a:pt x="694154" y="1154695"/>
                      </a:cubicBezTo>
                      <a:close/>
                      <a:moveTo>
                        <a:pt x="762859" y="1138111"/>
                      </a:moveTo>
                      <a:cubicBezTo>
                        <a:pt x="767597" y="1138111"/>
                        <a:pt x="769967" y="1142850"/>
                        <a:pt x="765228" y="1147588"/>
                      </a:cubicBezTo>
                      <a:cubicBezTo>
                        <a:pt x="762859" y="1149957"/>
                        <a:pt x="758121" y="1149957"/>
                        <a:pt x="755752" y="1152326"/>
                      </a:cubicBezTo>
                      <a:cubicBezTo>
                        <a:pt x="755752" y="1152326"/>
                        <a:pt x="755752" y="1149957"/>
                        <a:pt x="753383" y="1147588"/>
                      </a:cubicBezTo>
                      <a:cubicBezTo>
                        <a:pt x="753383" y="1145219"/>
                        <a:pt x="753383" y="1142850"/>
                        <a:pt x="753383" y="1142850"/>
                      </a:cubicBezTo>
                      <a:cubicBezTo>
                        <a:pt x="755752" y="1140481"/>
                        <a:pt x="760490" y="1138111"/>
                        <a:pt x="762859" y="1138111"/>
                      </a:cubicBezTo>
                      <a:close/>
                      <a:moveTo>
                        <a:pt x="94765" y="1126266"/>
                      </a:moveTo>
                      <a:cubicBezTo>
                        <a:pt x="94765" y="1128635"/>
                        <a:pt x="97134" y="1128635"/>
                        <a:pt x="97134" y="1131004"/>
                      </a:cubicBezTo>
                      <a:cubicBezTo>
                        <a:pt x="94765" y="1135742"/>
                        <a:pt x="92396" y="1135742"/>
                        <a:pt x="92396" y="1131004"/>
                      </a:cubicBezTo>
                      <a:cubicBezTo>
                        <a:pt x="92396" y="1128635"/>
                        <a:pt x="94765" y="1128635"/>
                        <a:pt x="94765" y="1126266"/>
                      </a:cubicBezTo>
                      <a:close/>
                      <a:moveTo>
                        <a:pt x="435919" y="1109682"/>
                      </a:moveTo>
                      <a:cubicBezTo>
                        <a:pt x="440658" y="1112051"/>
                        <a:pt x="443027" y="1114420"/>
                        <a:pt x="440658" y="1119158"/>
                      </a:cubicBezTo>
                      <a:cubicBezTo>
                        <a:pt x="438289" y="1121527"/>
                        <a:pt x="433550" y="1123897"/>
                        <a:pt x="431181" y="1123897"/>
                      </a:cubicBezTo>
                      <a:cubicBezTo>
                        <a:pt x="426443" y="1123897"/>
                        <a:pt x="426443" y="1119158"/>
                        <a:pt x="426443" y="1114420"/>
                      </a:cubicBezTo>
                      <a:cubicBezTo>
                        <a:pt x="428812" y="1109682"/>
                        <a:pt x="431181" y="1107313"/>
                        <a:pt x="435919" y="1109682"/>
                      </a:cubicBezTo>
                      <a:close/>
                      <a:moveTo>
                        <a:pt x="483302" y="1095467"/>
                      </a:moveTo>
                      <a:cubicBezTo>
                        <a:pt x="488040" y="1095467"/>
                        <a:pt x="490409" y="1095467"/>
                        <a:pt x="492779" y="1100205"/>
                      </a:cubicBezTo>
                      <a:cubicBezTo>
                        <a:pt x="495148" y="1102574"/>
                        <a:pt x="492779" y="1107313"/>
                        <a:pt x="488040" y="1109682"/>
                      </a:cubicBezTo>
                      <a:cubicBezTo>
                        <a:pt x="483302" y="1112051"/>
                        <a:pt x="480933" y="1109682"/>
                        <a:pt x="478564" y="1104944"/>
                      </a:cubicBezTo>
                      <a:cubicBezTo>
                        <a:pt x="476195" y="1100205"/>
                        <a:pt x="478564" y="1097836"/>
                        <a:pt x="483302" y="1095467"/>
                      </a:cubicBezTo>
                      <a:close/>
                      <a:moveTo>
                        <a:pt x="682309" y="1064668"/>
                      </a:moveTo>
                      <a:cubicBezTo>
                        <a:pt x="682309" y="1071776"/>
                        <a:pt x="682309" y="1081252"/>
                        <a:pt x="682309" y="1088360"/>
                      </a:cubicBezTo>
                      <a:cubicBezTo>
                        <a:pt x="682309" y="1093098"/>
                        <a:pt x="675201" y="1097836"/>
                        <a:pt x="670463" y="1097836"/>
                      </a:cubicBezTo>
                      <a:cubicBezTo>
                        <a:pt x="663356" y="1097836"/>
                        <a:pt x="658618" y="1093098"/>
                        <a:pt x="656248" y="1088360"/>
                      </a:cubicBezTo>
                      <a:cubicBezTo>
                        <a:pt x="653879" y="1083621"/>
                        <a:pt x="656248" y="1076514"/>
                        <a:pt x="660987" y="1071776"/>
                      </a:cubicBezTo>
                      <a:cubicBezTo>
                        <a:pt x="668094" y="1069407"/>
                        <a:pt x="675201" y="1067037"/>
                        <a:pt x="682309" y="1064668"/>
                      </a:cubicBezTo>
                      <a:close/>
                      <a:moveTo>
                        <a:pt x="71074" y="1062299"/>
                      </a:moveTo>
                      <a:cubicBezTo>
                        <a:pt x="78181" y="1059930"/>
                        <a:pt x="82919" y="1064668"/>
                        <a:pt x="82919" y="1071776"/>
                      </a:cubicBezTo>
                      <a:cubicBezTo>
                        <a:pt x="82919" y="1076514"/>
                        <a:pt x="80550" y="1083621"/>
                        <a:pt x="75812" y="1083621"/>
                      </a:cubicBezTo>
                      <a:cubicBezTo>
                        <a:pt x="71074" y="1083621"/>
                        <a:pt x="63966" y="1078883"/>
                        <a:pt x="63966" y="1074145"/>
                      </a:cubicBezTo>
                      <a:cubicBezTo>
                        <a:pt x="61597" y="1069407"/>
                        <a:pt x="66336" y="1062299"/>
                        <a:pt x="71074" y="1062299"/>
                      </a:cubicBezTo>
                      <a:close/>
                      <a:moveTo>
                        <a:pt x="743906" y="1026762"/>
                      </a:moveTo>
                      <a:cubicBezTo>
                        <a:pt x="746275" y="1029131"/>
                        <a:pt x="748644" y="1031501"/>
                        <a:pt x="751013" y="1033870"/>
                      </a:cubicBezTo>
                      <a:cubicBezTo>
                        <a:pt x="753383" y="1038608"/>
                        <a:pt x="753383" y="1043346"/>
                        <a:pt x="748644" y="1043346"/>
                      </a:cubicBezTo>
                      <a:cubicBezTo>
                        <a:pt x="743906" y="1045715"/>
                        <a:pt x="736799" y="1045715"/>
                        <a:pt x="732060" y="1048085"/>
                      </a:cubicBezTo>
                      <a:cubicBezTo>
                        <a:pt x="732060" y="1043346"/>
                        <a:pt x="732060" y="1036239"/>
                        <a:pt x="734430" y="1031501"/>
                      </a:cubicBezTo>
                      <a:cubicBezTo>
                        <a:pt x="734430" y="1026762"/>
                        <a:pt x="739168" y="1024393"/>
                        <a:pt x="743906" y="1026762"/>
                      </a:cubicBezTo>
                      <a:close/>
                      <a:moveTo>
                        <a:pt x="679940" y="1007809"/>
                      </a:moveTo>
                      <a:cubicBezTo>
                        <a:pt x="684678" y="1007809"/>
                        <a:pt x="689416" y="1007809"/>
                        <a:pt x="691785" y="1010179"/>
                      </a:cubicBezTo>
                      <a:cubicBezTo>
                        <a:pt x="706000" y="1022024"/>
                        <a:pt x="717846" y="1036239"/>
                        <a:pt x="729691" y="1048085"/>
                      </a:cubicBezTo>
                      <a:cubicBezTo>
                        <a:pt x="729691" y="1050454"/>
                        <a:pt x="729691" y="1052823"/>
                        <a:pt x="729691" y="1055192"/>
                      </a:cubicBezTo>
                      <a:cubicBezTo>
                        <a:pt x="727322" y="1071776"/>
                        <a:pt x="722584" y="1074145"/>
                        <a:pt x="708369" y="1069407"/>
                      </a:cubicBezTo>
                      <a:cubicBezTo>
                        <a:pt x="698893" y="1067037"/>
                        <a:pt x="689416" y="1064668"/>
                        <a:pt x="679940" y="1062299"/>
                      </a:cubicBezTo>
                      <a:cubicBezTo>
                        <a:pt x="670463" y="1048085"/>
                        <a:pt x="672832" y="1033870"/>
                        <a:pt x="672832" y="1017286"/>
                      </a:cubicBezTo>
                      <a:cubicBezTo>
                        <a:pt x="672832" y="1012548"/>
                        <a:pt x="677571" y="1010179"/>
                        <a:pt x="679940" y="1007809"/>
                      </a:cubicBezTo>
                      <a:close/>
                      <a:moveTo>
                        <a:pt x="395644" y="988856"/>
                      </a:moveTo>
                      <a:cubicBezTo>
                        <a:pt x="398013" y="991225"/>
                        <a:pt x="400383" y="995964"/>
                        <a:pt x="400383" y="998333"/>
                      </a:cubicBezTo>
                      <a:cubicBezTo>
                        <a:pt x="400383" y="1003071"/>
                        <a:pt x="393275" y="1010179"/>
                        <a:pt x="390906" y="1007809"/>
                      </a:cubicBezTo>
                      <a:cubicBezTo>
                        <a:pt x="386168" y="1005440"/>
                        <a:pt x="386168" y="1000702"/>
                        <a:pt x="383799" y="998333"/>
                      </a:cubicBezTo>
                      <a:cubicBezTo>
                        <a:pt x="383799" y="991225"/>
                        <a:pt x="390906" y="986487"/>
                        <a:pt x="395644" y="988856"/>
                      </a:cubicBezTo>
                      <a:close/>
                      <a:moveTo>
                        <a:pt x="781812" y="974642"/>
                      </a:moveTo>
                      <a:cubicBezTo>
                        <a:pt x="786550" y="977011"/>
                        <a:pt x="788920" y="979380"/>
                        <a:pt x="786550" y="984118"/>
                      </a:cubicBezTo>
                      <a:cubicBezTo>
                        <a:pt x="784181" y="991225"/>
                        <a:pt x="779443" y="993595"/>
                        <a:pt x="772336" y="991225"/>
                      </a:cubicBezTo>
                      <a:cubicBezTo>
                        <a:pt x="767597" y="988856"/>
                        <a:pt x="767597" y="986487"/>
                        <a:pt x="767597" y="981749"/>
                      </a:cubicBezTo>
                      <a:cubicBezTo>
                        <a:pt x="769967" y="974642"/>
                        <a:pt x="777074" y="972272"/>
                        <a:pt x="781812" y="974642"/>
                      </a:cubicBezTo>
                      <a:close/>
                      <a:moveTo>
                        <a:pt x="649141" y="946212"/>
                      </a:moveTo>
                      <a:cubicBezTo>
                        <a:pt x="656248" y="943843"/>
                        <a:pt x="660987" y="948581"/>
                        <a:pt x="658618" y="955689"/>
                      </a:cubicBezTo>
                      <a:cubicBezTo>
                        <a:pt x="658618" y="958058"/>
                        <a:pt x="656248" y="958058"/>
                        <a:pt x="656248" y="960427"/>
                      </a:cubicBezTo>
                      <a:cubicBezTo>
                        <a:pt x="649141" y="962796"/>
                        <a:pt x="644403" y="955689"/>
                        <a:pt x="644403" y="950950"/>
                      </a:cubicBezTo>
                      <a:cubicBezTo>
                        <a:pt x="646772" y="948581"/>
                        <a:pt x="646772" y="946212"/>
                        <a:pt x="649141" y="946212"/>
                      </a:cubicBezTo>
                      <a:close/>
                      <a:moveTo>
                        <a:pt x="698893" y="924890"/>
                      </a:moveTo>
                      <a:cubicBezTo>
                        <a:pt x="708369" y="924890"/>
                        <a:pt x="720215" y="931997"/>
                        <a:pt x="720215" y="941474"/>
                      </a:cubicBezTo>
                      <a:cubicBezTo>
                        <a:pt x="720215" y="950950"/>
                        <a:pt x="710738" y="960427"/>
                        <a:pt x="703631" y="960427"/>
                      </a:cubicBezTo>
                      <a:cubicBezTo>
                        <a:pt x="694154" y="960427"/>
                        <a:pt x="682309" y="953319"/>
                        <a:pt x="679940" y="943843"/>
                      </a:cubicBezTo>
                      <a:cubicBezTo>
                        <a:pt x="677571" y="936735"/>
                        <a:pt x="687047" y="927259"/>
                        <a:pt x="698893" y="924890"/>
                      </a:cubicBezTo>
                      <a:close/>
                      <a:moveTo>
                        <a:pt x="49752" y="913044"/>
                      </a:moveTo>
                      <a:cubicBezTo>
                        <a:pt x="54490" y="913044"/>
                        <a:pt x="59228" y="920152"/>
                        <a:pt x="56859" y="924890"/>
                      </a:cubicBezTo>
                      <a:cubicBezTo>
                        <a:pt x="54490" y="927259"/>
                        <a:pt x="49752" y="929628"/>
                        <a:pt x="47383" y="929628"/>
                      </a:cubicBezTo>
                      <a:cubicBezTo>
                        <a:pt x="45013" y="927259"/>
                        <a:pt x="45013" y="922521"/>
                        <a:pt x="42644" y="920152"/>
                      </a:cubicBezTo>
                      <a:cubicBezTo>
                        <a:pt x="45013" y="917783"/>
                        <a:pt x="47383" y="913044"/>
                        <a:pt x="49752" y="913044"/>
                      </a:cubicBezTo>
                      <a:close/>
                      <a:moveTo>
                        <a:pt x="450134" y="910675"/>
                      </a:moveTo>
                      <a:cubicBezTo>
                        <a:pt x="450134" y="913044"/>
                        <a:pt x="454872" y="915413"/>
                        <a:pt x="454872" y="917783"/>
                      </a:cubicBezTo>
                      <a:cubicBezTo>
                        <a:pt x="457242" y="924890"/>
                        <a:pt x="447765" y="929628"/>
                        <a:pt x="445396" y="924890"/>
                      </a:cubicBezTo>
                      <a:cubicBezTo>
                        <a:pt x="443027" y="922521"/>
                        <a:pt x="440658" y="917783"/>
                        <a:pt x="440658" y="915413"/>
                      </a:cubicBezTo>
                      <a:cubicBezTo>
                        <a:pt x="443027" y="913044"/>
                        <a:pt x="447765" y="913044"/>
                        <a:pt x="450134" y="910675"/>
                      </a:cubicBezTo>
                      <a:close/>
                      <a:moveTo>
                        <a:pt x="767597" y="905937"/>
                      </a:moveTo>
                      <a:cubicBezTo>
                        <a:pt x="772336" y="903568"/>
                        <a:pt x="781812" y="910675"/>
                        <a:pt x="779443" y="915413"/>
                      </a:cubicBezTo>
                      <a:cubicBezTo>
                        <a:pt x="779443" y="917783"/>
                        <a:pt x="777074" y="917783"/>
                        <a:pt x="774705" y="920152"/>
                      </a:cubicBezTo>
                      <a:cubicBezTo>
                        <a:pt x="769967" y="920152"/>
                        <a:pt x="765228" y="920152"/>
                        <a:pt x="765228" y="915413"/>
                      </a:cubicBezTo>
                      <a:cubicBezTo>
                        <a:pt x="762859" y="913044"/>
                        <a:pt x="762859" y="908306"/>
                        <a:pt x="767597" y="905937"/>
                      </a:cubicBezTo>
                      <a:close/>
                      <a:moveTo>
                        <a:pt x="111349" y="882246"/>
                      </a:moveTo>
                      <a:cubicBezTo>
                        <a:pt x="113718" y="882246"/>
                        <a:pt x="113718" y="886984"/>
                        <a:pt x="116087" y="889353"/>
                      </a:cubicBezTo>
                      <a:cubicBezTo>
                        <a:pt x="113718" y="891722"/>
                        <a:pt x="111349" y="896460"/>
                        <a:pt x="108980" y="896460"/>
                      </a:cubicBezTo>
                      <a:cubicBezTo>
                        <a:pt x="104242" y="898829"/>
                        <a:pt x="99503" y="891722"/>
                        <a:pt x="101873" y="886984"/>
                      </a:cubicBezTo>
                      <a:cubicBezTo>
                        <a:pt x="104242" y="884615"/>
                        <a:pt x="106611" y="882246"/>
                        <a:pt x="111349" y="882246"/>
                      </a:cubicBezTo>
                      <a:close/>
                      <a:moveTo>
                        <a:pt x="469087" y="844340"/>
                      </a:moveTo>
                      <a:cubicBezTo>
                        <a:pt x="476195" y="844340"/>
                        <a:pt x="476195" y="846709"/>
                        <a:pt x="473826" y="851447"/>
                      </a:cubicBezTo>
                      <a:cubicBezTo>
                        <a:pt x="471456" y="851447"/>
                        <a:pt x="469087" y="851447"/>
                        <a:pt x="466718" y="851447"/>
                      </a:cubicBezTo>
                      <a:cubicBezTo>
                        <a:pt x="466718" y="851447"/>
                        <a:pt x="464349" y="849078"/>
                        <a:pt x="464349" y="846709"/>
                      </a:cubicBezTo>
                      <a:cubicBezTo>
                        <a:pt x="466718" y="846709"/>
                        <a:pt x="466718" y="844340"/>
                        <a:pt x="469087" y="844340"/>
                      </a:cubicBezTo>
                      <a:close/>
                      <a:moveTo>
                        <a:pt x="857624" y="837232"/>
                      </a:moveTo>
                      <a:cubicBezTo>
                        <a:pt x="859993" y="834863"/>
                        <a:pt x="862362" y="837232"/>
                        <a:pt x="862362" y="839601"/>
                      </a:cubicBezTo>
                      <a:cubicBezTo>
                        <a:pt x="864732" y="844340"/>
                        <a:pt x="862362" y="846709"/>
                        <a:pt x="857624" y="849078"/>
                      </a:cubicBezTo>
                      <a:cubicBezTo>
                        <a:pt x="855255" y="849078"/>
                        <a:pt x="852886" y="849078"/>
                        <a:pt x="850517" y="849078"/>
                      </a:cubicBezTo>
                      <a:cubicBezTo>
                        <a:pt x="848148" y="849078"/>
                        <a:pt x="848148" y="844340"/>
                        <a:pt x="848148" y="844340"/>
                      </a:cubicBezTo>
                      <a:cubicBezTo>
                        <a:pt x="850517" y="841970"/>
                        <a:pt x="855255" y="839601"/>
                        <a:pt x="857624" y="837232"/>
                      </a:cubicBezTo>
                      <a:close/>
                      <a:moveTo>
                        <a:pt x="758121" y="808803"/>
                      </a:moveTo>
                      <a:cubicBezTo>
                        <a:pt x="767597" y="808803"/>
                        <a:pt x="777074" y="820648"/>
                        <a:pt x="774705" y="830125"/>
                      </a:cubicBezTo>
                      <a:cubicBezTo>
                        <a:pt x="769967" y="841970"/>
                        <a:pt x="755752" y="856185"/>
                        <a:pt x="743906" y="856185"/>
                      </a:cubicBezTo>
                      <a:cubicBezTo>
                        <a:pt x="727322" y="849078"/>
                        <a:pt x="713107" y="858554"/>
                        <a:pt x="696524" y="856185"/>
                      </a:cubicBezTo>
                      <a:cubicBezTo>
                        <a:pt x="694154" y="856185"/>
                        <a:pt x="691785" y="853816"/>
                        <a:pt x="691785" y="851447"/>
                      </a:cubicBezTo>
                      <a:cubicBezTo>
                        <a:pt x="689416" y="851447"/>
                        <a:pt x="689416" y="846709"/>
                        <a:pt x="689416" y="846709"/>
                      </a:cubicBezTo>
                      <a:cubicBezTo>
                        <a:pt x="701262" y="832494"/>
                        <a:pt x="713107" y="820648"/>
                        <a:pt x="734430" y="813541"/>
                      </a:cubicBezTo>
                      <a:cubicBezTo>
                        <a:pt x="741537" y="808803"/>
                        <a:pt x="751013" y="808803"/>
                        <a:pt x="758121" y="808803"/>
                      </a:cubicBezTo>
                      <a:close/>
                      <a:moveTo>
                        <a:pt x="668094" y="808803"/>
                      </a:moveTo>
                      <a:cubicBezTo>
                        <a:pt x="672832" y="811172"/>
                        <a:pt x="675201" y="815910"/>
                        <a:pt x="672832" y="818279"/>
                      </a:cubicBezTo>
                      <a:cubicBezTo>
                        <a:pt x="672832" y="820648"/>
                        <a:pt x="668094" y="820648"/>
                        <a:pt x="665725" y="823017"/>
                      </a:cubicBezTo>
                      <a:cubicBezTo>
                        <a:pt x="663356" y="820648"/>
                        <a:pt x="658618" y="818279"/>
                        <a:pt x="658618" y="815910"/>
                      </a:cubicBezTo>
                      <a:cubicBezTo>
                        <a:pt x="656248" y="811172"/>
                        <a:pt x="663356" y="806434"/>
                        <a:pt x="668094" y="808803"/>
                      </a:cubicBezTo>
                      <a:close/>
                      <a:moveTo>
                        <a:pt x="433550" y="789850"/>
                      </a:moveTo>
                      <a:cubicBezTo>
                        <a:pt x="435919" y="789850"/>
                        <a:pt x="435919" y="792219"/>
                        <a:pt x="438289" y="794588"/>
                      </a:cubicBezTo>
                      <a:cubicBezTo>
                        <a:pt x="438289" y="794588"/>
                        <a:pt x="435919" y="796957"/>
                        <a:pt x="435919" y="799326"/>
                      </a:cubicBezTo>
                      <a:cubicBezTo>
                        <a:pt x="433550" y="799326"/>
                        <a:pt x="431181" y="799326"/>
                        <a:pt x="431181" y="799326"/>
                      </a:cubicBezTo>
                      <a:cubicBezTo>
                        <a:pt x="428812" y="799326"/>
                        <a:pt x="428812" y="796957"/>
                        <a:pt x="428812" y="794588"/>
                      </a:cubicBezTo>
                      <a:cubicBezTo>
                        <a:pt x="431181" y="792219"/>
                        <a:pt x="431181" y="792219"/>
                        <a:pt x="433550" y="789850"/>
                      </a:cubicBezTo>
                      <a:close/>
                      <a:moveTo>
                        <a:pt x="732060" y="770897"/>
                      </a:moveTo>
                      <a:cubicBezTo>
                        <a:pt x="734430" y="768527"/>
                        <a:pt x="739168" y="770897"/>
                        <a:pt x="741537" y="775635"/>
                      </a:cubicBezTo>
                      <a:cubicBezTo>
                        <a:pt x="746275" y="780373"/>
                        <a:pt x="743906" y="782742"/>
                        <a:pt x="739168" y="785111"/>
                      </a:cubicBezTo>
                      <a:cubicBezTo>
                        <a:pt x="734430" y="785111"/>
                        <a:pt x="732060" y="785111"/>
                        <a:pt x="729691" y="780373"/>
                      </a:cubicBezTo>
                      <a:cubicBezTo>
                        <a:pt x="727322" y="775635"/>
                        <a:pt x="727322" y="770897"/>
                        <a:pt x="732060" y="770897"/>
                      </a:cubicBezTo>
                      <a:close/>
                      <a:moveTo>
                        <a:pt x="68705" y="763789"/>
                      </a:moveTo>
                      <a:cubicBezTo>
                        <a:pt x="78181" y="766158"/>
                        <a:pt x="85289" y="768527"/>
                        <a:pt x="92396" y="773266"/>
                      </a:cubicBezTo>
                      <a:cubicBezTo>
                        <a:pt x="94765" y="773266"/>
                        <a:pt x="97134" y="780373"/>
                        <a:pt x="97134" y="782742"/>
                      </a:cubicBezTo>
                      <a:cubicBezTo>
                        <a:pt x="97134" y="787481"/>
                        <a:pt x="92396" y="787481"/>
                        <a:pt x="87658" y="785111"/>
                      </a:cubicBezTo>
                      <a:cubicBezTo>
                        <a:pt x="75812" y="780373"/>
                        <a:pt x="68705" y="780373"/>
                        <a:pt x="61597" y="780373"/>
                      </a:cubicBezTo>
                      <a:cubicBezTo>
                        <a:pt x="56859" y="778004"/>
                        <a:pt x="54490" y="775635"/>
                        <a:pt x="54490" y="770897"/>
                      </a:cubicBezTo>
                      <a:cubicBezTo>
                        <a:pt x="54490" y="766158"/>
                        <a:pt x="63966" y="761420"/>
                        <a:pt x="68705" y="763789"/>
                      </a:cubicBezTo>
                      <a:close/>
                      <a:moveTo>
                        <a:pt x="715477" y="718776"/>
                      </a:moveTo>
                      <a:cubicBezTo>
                        <a:pt x="722584" y="721145"/>
                        <a:pt x="724953" y="730621"/>
                        <a:pt x="722584" y="737729"/>
                      </a:cubicBezTo>
                      <a:cubicBezTo>
                        <a:pt x="720215" y="742467"/>
                        <a:pt x="713107" y="744836"/>
                        <a:pt x="706000" y="740098"/>
                      </a:cubicBezTo>
                      <a:cubicBezTo>
                        <a:pt x="701262" y="737729"/>
                        <a:pt x="698893" y="730621"/>
                        <a:pt x="701262" y="725883"/>
                      </a:cubicBezTo>
                      <a:cubicBezTo>
                        <a:pt x="703631" y="721145"/>
                        <a:pt x="710738" y="716407"/>
                        <a:pt x="715477" y="718776"/>
                      </a:cubicBezTo>
                      <a:close/>
                      <a:moveTo>
                        <a:pt x="613604" y="711668"/>
                      </a:moveTo>
                      <a:cubicBezTo>
                        <a:pt x="620711" y="711668"/>
                        <a:pt x="625450" y="718776"/>
                        <a:pt x="625450" y="723514"/>
                      </a:cubicBezTo>
                      <a:cubicBezTo>
                        <a:pt x="625450" y="728252"/>
                        <a:pt x="620711" y="732991"/>
                        <a:pt x="613604" y="732991"/>
                      </a:cubicBezTo>
                      <a:cubicBezTo>
                        <a:pt x="606497" y="730621"/>
                        <a:pt x="601758" y="728252"/>
                        <a:pt x="601758" y="721145"/>
                      </a:cubicBezTo>
                      <a:cubicBezTo>
                        <a:pt x="601758" y="716407"/>
                        <a:pt x="606497" y="711668"/>
                        <a:pt x="613604" y="711668"/>
                      </a:cubicBezTo>
                      <a:close/>
                      <a:moveTo>
                        <a:pt x="850517" y="709299"/>
                      </a:moveTo>
                      <a:cubicBezTo>
                        <a:pt x="848148" y="711668"/>
                        <a:pt x="848148" y="714038"/>
                        <a:pt x="848148" y="714038"/>
                      </a:cubicBezTo>
                      <a:cubicBezTo>
                        <a:pt x="845779" y="714038"/>
                        <a:pt x="843409" y="714038"/>
                        <a:pt x="843409" y="711668"/>
                      </a:cubicBezTo>
                      <a:cubicBezTo>
                        <a:pt x="843409" y="706930"/>
                        <a:pt x="845779" y="706930"/>
                        <a:pt x="850517" y="709299"/>
                      </a:cubicBezTo>
                      <a:close/>
                      <a:moveTo>
                        <a:pt x="400679" y="704857"/>
                      </a:moveTo>
                      <a:cubicBezTo>
                        <a:pt x="404529" y="703969"/>
                        <a:pt x="408675" y="704561"/>
                        <a:pt x="412228" y="706930"/>
                      </a:cubicBezTo>
                      <a:cubicBezTo>
                        <a:pt x="419336" y="714038"/>
                        <a:pt x="424074" y="725883"/>
                        <a:pt x="419336" y="735360"/>
                      </a:cubicBezTo>
                      <a:cubicBezTo>
                        <a:pt x="416966" y="740098"/>
                        <a:pt x="405121" y="744836"/>
                        <a:pt x="398013" y="742467"/>
                      </a:cubicBezTo>
                      <a:cubicBezTo>
                        <a:pt x="390906" y="740098"/>
                        <a:pt x="386168" y="730621"/>
                        <a:pt x="386168" y="723514"/>
                      </a:cubicBezTo>
                      <a:cubicBezTo>
                        <a:pt x="388537" y="718776"/>
                        <a:pt x="388537" y="714038"/>
                        <a:pt x="390906" y="711668"/>
                      </a:cubicBezTo>
                      <a:cubicBezTo>
                        <a:pt x="393275" y="708115"/>
                        <a:pt x="396829" y="705746"/>
                        <a:pt x="400679" y="704857"/>
                      </a:cubicBezTo>
                      <a:close/>
                      <a:moveTo>
                        <a:pt x="677571" y="666655"/>
                      </a:moveTo>
                      <a:cubicBezTo>
                        <a:pt x="684678" y="666655"/>
                        <a:pt x="691785" y="669024"/>
                        <a:pt x="696524" y="669024"/>
                      </a:cubicBezTo>
                      <a:cubicBezTo>
                        <a:pt x="701262" y="671393"/>
                        <a:pt x="703631" y="673762"/>
                        <a:pt x="703631" y="678501"/>
                      </a:cubicBezTo>
                      <a:cubicBezTo>
                        <a:pt x="703631" y="680870"/>
                        <a:pt x="701262" y="687977"/>
                        <a:pt x="698893" y="687977"/>
                      </a:cubicBezTo>
                      <a:cubicBezTo>
                        <a:pt x="687047" y="692715"/>
                        <a:pt x="675201" y="695085"/>
                        <a:pt x="663356" y="697454"/>
                      </a:cubicBezTo>
                      <a:cubicBezTo>
                        <a:pt x="658618" y="699823"/>
                        <a:pt x="651510" y="695085"/>
                        <a:pt x="649141" y="687977"/>
                      </a:cubicBezTo>
                      <a:cubicBezTo>
                        <a:pt x="646772" y="680870"/>
                        <a:pt x="649141" y="673762"/>
                        <a:pt x="653879" y="671393"/>
                      </a:cubicBezTo>
                      <a:cubicBezTo>
                        <a:pt x="663356" y="669024"/>
                        <a:pt x="670463" y="669024"/>
                        <a:pt x="677571" y="666655"/>
                      </a:cubicBezTo>
                      <a:close/>
                      <a:moveTo>
                        <a:pt x="118456" y="654809"/>
                      </a:moveTo>
                      <a:cubicBezTo>
                        <a:pt x="123195" y="659548"/>
                        <a:pt x="120826" y="661917"/>
                        <a:pt x="116087" y="661917"/>
                      </a:cubicBezTo>
                      <a:cubicBezTo>
                        <a:pt x="116087" y="661917"/>
                        <a:pt x="116087" y="659548"/>
                        <a:pt x="113718" y="657179"/>
                      </a:cubicBezTo>
                      <a:cubicBezTo>
                        <a:pt x="116087" y="654809"/>
                        <a:pt x="118456" y="654809"/>
                        <a:pt x="118456" y="654809"/>
                      </a:cubicBezTo>
                      <a:close/>
                      <a:moveTo>
                        <a:pt x="758121" y="645333"/>
                      </a:moveTo>
                      <a:cubicBezTo>
                        <a:pt x="762859" y="645333"/>
                        <a:pt x="765228" y="647702"/>
                        <a:pt x="767597" y="650071"/>
                      </a:cubicBezTo>
                      <a:cubicBezTo>
                        <a:pt x="769967" y="657179"/>
                        <a:pt x="765228" y="666655"/>
                        <a:pt x="758121" y="666655"/>
                      </a:cubicBezTo>
                      <a:cubicBezTo>
                        <a:pt x="755752" y="666655"/>
                        <a:pt x="751013" y="664286"/>
                        <a:pt x="748644" y="661917"/>
                      </a:cubicBezTo>
                      <a:cubicBezTo>
                        <a:pt x="743906" y="657179"/>
                        <a:pt x="748644" y="647702"/>
                        <a:pt x="758121" y="645333"/>
                      </a:cubicBezTo>
                      <a:close/>
                      <a:moveTo>
                        <a:pt x="431181" y="633487"/>
                      </a:moveTo>
                      <a:cubicBezTo>
                        <a:pt x="440658" y="633487"/>
                        <a:pt x="447765" y="633487"/>
                        <a:pt x="454872" y="633487"/>
                      </a:cubicBezTo>
                      <a:cubicBezTo>
                        <a:pt x="459611" y="633487"/>
                        <a:pt x="464349" y="640595"/>
                        <a:pt x="464349" y="645333"/>
                      </a:cubicBezTo>
                      <a:cubicBezTo>
                        <a:pt x="464349" y="652440"/>
                        <a:pt x="459611" y="657179"/>
                        <a:pt x="454872" y="659548"/>
                      </a:cubicBezTo>
                      <a:cubicBezTo>
                        <a:pt x="450134" y="661917"/>
                        <a:pt x="440658" y="659548"/>
                        <a:pt x="438289" y="654809"/>
                      </a:cubicBezTo>
                      <a:cubicBezTo>
                        <a:pt x="433550" y="647702"/>
                        <a:pt x="431181" y="640595"/>
                        <a:pt x="431181" y="633487"/>
                      </a:cubicBezTo>
                      <a:close/>
                      <a:moveTo>
                        <a:pt x="431181" y="602689"/>
                      </a:moveTo>
                      <a:cubicBezTo>
                        <a:pt x="433550" y="605058"/>
                        <a:pt x="433550" y="609796"/>
                        <a:pt x="435919" y="612165"/>
                      </a:cubicBezTo>
                      <a:cubicBezTo>
                        <a:pt x="438289" y="612165"/>
                        <a:pt x="435919" y="614534"/>
                        <a:pt x="433550" y="621642"/>
                      </a:cubicBezTo>
                      <a:cubicBezTo>
                        <a:pt x="431181" y="626380"/>
                        <a:pt x="428812" y="631118"/>
                        <a:pt x="426443" y="635856"/>
                      </a:cubicBezTo>
                      <a:cubicBezTo>
                        <a:pt x="419336" y="633487"/>
                        <a:pt x="414597" y="628749"/>
                        <a:pt x="409859" y="621642"/>
                      </a:cubicBezTo>
                      <a:cubicBezTo>
                        <a:pt x="407490" y="616903"/>
                        <a:pt x="409859" y="609796"/>
                        <a:pt x="414597" y="605058"/>
                      </a:cubicBezTo>
                      <a:cubicBezTo>
                        <a:pt x="419336" y="600319"/>
                        <a:pt x="426443" y="600319"/>
                        <a:pt x="431181" y="602689"/>
                      </a:cubicBezTo>
                      <a:close/>
                      <a:moveTo>
                        <a:pt x="748644" y="593212"/>
                      </a:moveTo>
                      <a:cubicBezTo>
                        <a:pt x="767597" y="593212"/>
                        <a:pt x="786550" y="595581"/>
                        <a:pt x="805503" y="605058"/>
                      </a:cubicBezTo>
                      <a:cubicBezTo>
                        <a:pt x="807873" y="605058"/>
                        <a:pt x="807873" y="607427"/>
                        <a:pt x="807873" y="609796"/>
                      </a:cubicBezTo>
                      <a:cubicBezTo>
                        <a:pt x="807873" y="612165"/>
                        <a:pt x="807873" y="614534"/>
                        <a:pt x="805503" y="614534"/>
                      </a:cubicBezTo>
                      <a:cubicBezTo>
                        <a:pt x="800765" y="614534"/>
                        <a:pt x="793658" y="616903"/>
                        <a:pt x="788920" y="619272"/>
                      </a:cubicBezTo>
                      <a:cubicBezTo>
                        <a:pt x="777074" y="626380"/>
                        <a:pt x="765228" y="621642"/>
                        <a:pt x="755752" y="614534"/>
                      </a:cubicBezTo>
                      <a:cubicBezTo>
                        <a:pt x="751013" y="609796"/>
                        <a:pt x="748644" y="607427"/>
                        <a:pt x="743906" y="602689"/>
                      </a:cubicBezTo>
                      <a:cubicBezTo>
                        <a:pt x="746275" y="597950"/>
                        <a:pt x="748644" y="590843"/>
                        <a:pt x="748644" y="593212"/>
                      </a:cubicBezTo>
                      <a:close/>
                      <a:moveTo>
                        <a:pt x="618342" y="557675"/>
                      </a:moveTo>
                      <a:cubicBezTo>
                        <a:pt x="620711" y="555306"/>
                        <a:pt x="623081" y="557675"/>
                        <a:pt x="623081" y="560044"/>
                      </a:cubicBezTo>
                      <a:cubicBezTo>
                        <a:pt x="627819" y="571890"/>
                        <a:pt x="625450" y="583736"/>
                        <a:pt x="623081" y="595581"/>
                      </a:cubicBezTo>
                      <a:cubicBezTo>
                        <a:pt x="620711" y="600319"/>
                        <a:pt x="618342" y="602689"/>
                        <a:pt x="613604" y="602689"/>
                      </a:cubicBezTo>
                      <a:cubicBezTo>
                        <a:pt x="608866" y="600319"/>
                        <a:pt x="606497" y="597950"/>
                        <a:pt x="604128" y="595581"/>
                      </a:cubicBezTo>
                      <a:cubicBezTo>
                        <a:pt x="604128" y="593212"/>
                        <a:pt x="604128" y="590843"/>
                        <a:pt x="604128" y="590843"/>
                      </a:cubicBezTo>
                      <a:cubicBezTo>
                        <a:pt x="604128" y="578997"/>
                        <a:pt x="604128" y="569521"/>
                        <a:pt x="606497" y="560044"/>
                      </a:cubicBezTo>
                      <a:cubicBezTo>
                        <a:pt x="608866" y="557675"/>
                        <a:pt x="613604" y="555306"/>
                        <a:pt x="618342" y="557675"/>
                      </a:cubicBezTo>
                      <a:close/>
                      <a:moveTo>
                        <a:pt x="47383" y="550568"/>
                      </a:moveTo>
                      <a:cubicBezTo>
                        <a:pt x="54490" y="545830"/>
                        <a:pt x="59228" y="545830"/>
                        <a:pt x="61597" y="550568"/>
                      </a:cubicBezTo>
                      <a:cubicBezTo>
                        <a:pt x="63966" y="552937"/>
                        <a:pt x="66336" y="557675"/>
                        <a:pt x="66336" y="560044"/>
                      </a:cubicBezTo>
                      <a:cubicBezTo>
                        <a:pt x="63966" y="562413"/>
                        <a:pt x="61597" y="567152"/>
                        <a:pt x="56859" y="567152"/>
                      </a:cubicBezTo>
                      <a:cubicBezTo>
                        <a:pt x="52121" y="569521"/>
                        <a:pt x="45013" y="567152"/>
                        <a:pt x="42644" y="560044"/>
                      </a:cubicBezTo>
                      <a:cubicBezTo>
                        <a:pt x="42644" y="557675"/>
                        <a:pt x="42644" y="552937"/>
                        <a:pt x="47383" y="550568"/>
                      </a:cubicBezTo>
                      <a:close/>
                      <a:moveTo>
                        <a:pt x="788920" y="538722"/>
                      </a:moveTo>
                      <a:cubicBezTo>
                        <a:pt x="791289" y="538722"/>
                        <a:pt x="793658" y="541091"/>
                        <a:pt x="793658" y="543460"/>
                      </a:cubicBezTo>
                      <a:cubicBezTo>
                        <a:pt x="798396" y="555306"/>
                        <a:pt x="784181" y="567152"/>
                        <a:pt x="772336" y="567152"/>
                      </a:cubicBezTo>
                      <a:cubicBezTo>
                        <a:pt x="769967" y="562413"/>
                        <a:pt x="765228" y="560044"/>
                        <a:pt x="765228" y="557675"/>
                      </a:cubicBezTo>
                      <a:cubicBezTo>
                        <a:pt x="762859" y="545830"/>
                        <a:pt x="777074" y="533984"/>
                        <a:pt x="788920" y="538722"/>
                      </a:cubicBezTo>
                      <a:close/>
                      <a:moveTo>
                        <a:pt x="715477" y="526877"/>
                      </a:moveTo>
                      <a:cubicBezTo>
                        <a:pt x="722584" y="524507"/>
                        <a:pt x="732060" y="533984"/>
                        <a:pt x="729691" y="541091"/>
                      </a:cubicBezTo>
                      <a:cubicBezTo>
                        <a:pt x="727322" y="548199"/>
                        <a:pt x="722584" y="552937"/>
                        <a:pt x="717846" y="552937"/>
                      </a:cubicBezTo>
                      <a:cubicBezTo>
                        <a:pt x="710738" y="552937"/>
                        <a:pt x="701262" y="545830"/>
                        <a:pt x="703631" y="538722"/>
                      </a:cubicBezTo>
                      <a:cubicBezTo>
                        <a:pt x="706000" y="531615"/>
                        <a:pt x="708369" y="526877"/>
                        <a:pt x="715477" y="526877"/>
                      </a:cubicBezTo>
                      <a:close/>
                      <a:moveTo>
                        <a:pt x="11846" y="517400"/>
                      </a:moveTo>
                      <a:cubicBezTo>
                        <a:pt x="14215" y="517400"/>
                        <a:pt x="16584" y="519769"/>
                        <a:pt x="16584" y="522138"/>
                      </a:cubicBezTo>
                      <a:cubicBezTo>
                        <a:pt x="18953" y="526877"/>
                        <a:pt x="18953" y="529246"/>
                        <a:pt x="18953" y="533984"/>
                      </a:cubicBezTo>
                      <a:cubicBezTo>
                        <a:pt x="18953" y="541091"/>
                        <a:pt x="11846" y="545830"/>
                        <a:pt x="7107" y="543460"/>
                      </a:cubicBezTo>
                      <a:cubicBezTo>
                        <a:pt x="4738" y="541091"/>
                        <a:pt x="2369" y="536353"/>
                        <a:pt x="0" y="533984"/>
                      </a:cubicBezTo>
                      <a:cubicBezTo>
                        <a:pt x="0" y="529246"/>
                        <a:pt x="0" y="524507"/>
                        <a:pt x="2369" y="522138"/>
                      </a:cubicBezTo>
                      <a:cubicBezTo>
                        <a:pt x="2369" y="519769"/>
                        <a:pt x="7107" y="517400"/>
                        <a:pt x="11846" y="517400"/>
                      </a:cubicBezTo>
                      <a:close/>
                      <a:moveTo>
                        <a:pt x="433550" y="510293"/>
                      </a:moveTo>
                      <a:cubicBezTo>
                        <a:pt x="438289" y="510293"/>
                        <a:pt x="440658" y="515031"/>
                        <a:pt x="435919" y="517400"/>
                      </a:cubicBezTo>
                      <a:cubicBezTo>
                        <a:pt x="435919" y="519769"/>
                        <a:pt x="433550" y="517400"/>
                        <a:pt x="431181" y="517400"/>
                      </a:cubicBezTo>
                      <a:cubicBezTo>
                        <a:pt x="428812" y="517400"/>
                        <a:pt x="428812" y="515031"/>
                        <a:pt x="428812" y="512662"/>
                      </a:cubicBezTo>
                      <a:cubicBezTo>
                        <a:pt x="431181" y="512662"/>
                        <a:pt x="433550" y="510293"/>
                        <a:pt x="433550" y="510293"/>
                      </a:cubicBezTo>
                      <a:close/>
                      <a:moveTo>
                        <a:pt x="630188" y="484232"/>
                      </a:moveTo>
                      <a:cubicBezTo>
                        <a:pt x="639665" y="486601"/>
                        <a:pt x="642034" y="496078"/>
                        <a:pt x="639665" y="503185"/>
                      </a:cubicBezTo>
                      <a:cubicBezTo>
                        <a:pt x="634926" y="512662"/>
                        <a:pt x="627819" y="515031"/>
                        <a:pt x="620711" y="512662"/>
                      </a:cubicBezTo>
                      <a:cubicBezTo>
                        <a:pt x="611235" y="507923"/>
                        <a:pt x="608866" y="500816"/>
                        <a:pt x="611235" y="493709"/>
                      </a:cubicBezTo>
                      <a:cubicBezTo>
                        <a:pt x="613604" y="484232"/>
                        <a:pt x="623081" y="481863"/>
                        <a:pt x="630188" y="484232"/>
                      </a:cubicBezTo>
                      <a:close/>
                      <a:moveTo>
                        <a:pt x="706000" y="462910"/>
                      </a:moveTo>
                      <a:cubicBezTo>
                        <a:pt x="715477" y="460541"/>
                        <a:pt x="722584" y="465279"/>
                        <a:pt x="727322" y="472387"/>
                      </a:cubicBezTo>
                      <a:cubicBezTo>
                        <a:pt x="729691" y="479494"/>
                        <a:pt x="727322" y="484232"/>
                        <a:pt x="722584" y="488970"/>
                      </a:cubicBezTo>
                      <a:cubicBezTo>
                        <a:pt x="715477" y="498447"/>
                        <a:pt x="706000" y="500816"/>
                        <a:pt x="696524" y="493709"/>
                      </a:cubicBezTo>
                      <a:cubicBezTo>
                        <a:pt x="694154" y="491340"/>
                        <a:pt x="691785" y="486601"/>
                        <a:pt x="689416" y="484232"/>
                      </a:cubicBezTo>
                      <a:cubicBezTo>
                        <a:pt x="687047" y="474756"/>
                        <a:pt x="696524" y="465279"/>
                        <a:pt x="706000" y="462910"/>
                      </a:cubicBezTo>
                      <a:close/>
                      <a:moveTo>
                        <a:pt x="54490" y="434481"/>
                      </a:moveTo>
                      <a:cubicBezTo>
                        <a:pt x="59228" y="436850"/>
                        <a:pt x="59228" y="439219"/>
                        <a:pt x="54490" y="441588"/>
                      </a:cubicBezTo>
                      <a:cubicBezTo>
                        <a:pt x="54490" y="443957"/>
                        <a:pt x="52121" y="441588"/>
                        <a:pt x="49752" y="441588"/>
                      </a:cubicBezTo>
                      <a:cubicBezTo>
                        <a:pt x="49752" y="439219"/>
                        <a:pt x="49752" y="436850"/>
                        <a:pt x="49752" y="436850"/>
                      </a:cubicBezTo>
                      <a:cubicBezTo>
                        <a:pt x="49752" y="434481"/>
                        <a:pt x="52121" y="434481"/>
                        <a:pt x="54490" y="434481"/>
                      </a:cubicBezTo>
                      <a:close/>
                      <a:moveTo>
                        <a:pt x="452503" y="432111"/>
                      </a:moveTo>
                      <a:cubicBezTo>
                        <a:pt x="459611" y="432111"/>
                        <a:pt x="459611" y="434481"/>
                        <a:pt x="457242" y="439219"/>
                      </a:cubicBezTo>
                      <a:cubicBezTo>
                        <a:pt x="457242" y="441588"/>
                        <a:pt x="452503" y="441588"/>
                        <a:pt x="450134" y="439219"/>
                      </a:cubicBezTo>
                      <a:cubicBezTo>
                        <a:pt x="450134" y="439219"/>
                        <a:pt x="447765" y="436850"/>
                        <a:pt x="447765" y="434481"/>
                      </a:cubicBezTo>
                      <a:cubicBezTo>
                        <a:pt x="450134" y="434481"/>
                        <a:pt x="450134" y="432111"/>
                        <a:pt x="452503" y="432111"/>
                      </a:cubicBezTo>
                      <a:close/>
                      <a:moveTo>
                        <a:pt x="49752" y="403682"/>
                      </a:moveTo>
                      <a:cubicBezTo>
                        <a:pt x="52121" y="401313"/>
                        <a:pt x="56859" y="401313"/>
                        <a:pt x="59228" y="403682"/>
                      </a:cubicBezTo>
                      <a:cubicBezTo>
                        <a:pt x="63966" y="406051"/>
                        <a:pt x="63966" y="410789"/>
                        <a:pt x="59228" y="413158"/>
                      </a:cubicBezTo>
                      <a:cubicBezTo>
                        <a:pt x="56859" y="413158"/>
                        <a:pt x="52121" y="410789"/>
                        <a:pt x="49752" y="408420"/>
                      </a:cubicBezTo>
                      <a:cubicBezTo>
                        <a:pt x="47383" y="406051"/>
                        <a:pt x="47383" y="403682"/>
                        <a:pt x="49752" y="403682"/>
                      </a:cubicBezTo>
                      <a:close/>
                      <a:moveTo>
                        <a:pt x="817349" y="375252"/>
                      </a:moveTo>
                      <a:cubicBezTo>
                        <a:pt x="822087" y="375252"/>
                        <a:pt x="829195" y="382360"/>
                        <a:pt x="831564" y="387098"/>
                      </a:cubicBezTo>
                      <a:cubicBezTo>
                        <a:pt x="831564" y="398944"/>
                        <a:pt x="826826" y="408420"/>
                        <a:pt x="819718" y="415527"/>
                      </a:cubicBezTo>
                      <a:cubicBezTo>
                        <a:pt x="814980" y="417897"/>
                        <a:pt x="812611" y="417897"/>
                        <a:pt x="807873" y="420266"/>
                      </a:cubicBezTo>
                      <a:cubicBezTo>
                        <a:pt x="800765" y="420266"/>
                        <a:pt x="791289" y="413158"/>
                        <a:pt x="791289" y="406051"/>
                      </a:cubicBezTo>
                      <a:cubicBezTo>
                        <a:pt x="793658" y="389467"/>
                        <a:pt x="803134" y="379991"/>
                        <a:pt x="817349" y="375252"/>
                      </a:cubicBezTo>
                      <a:close/>
                      <a:moveTo>
                        <a:pt x="416966" y="375252"/>
                      </a:moveTo>
                      <a:cubicBezTo>
                        <a:pt x="421705" y="375252"/>
                        <a:pt x="428812" y="379991"/>
                        <a:pt x="431181" y="384729"/>
                      </a:cubicBezTo>
                      <a:cubicBezTo>
                        <a:pt x="433550" y="391836"/>
                        <a:pt x="428812" y="401313"/>
                        <a:pt x="419336" y="403682"/>
                      </a:cubicBezTo>
                      <a:cubicBezTo>
                        <a:pt x="412228" y="406051"/>
                        <a:pt x="405121" y="401313"/>
                        <a:pt x="405121" y="396574"/>
                      </a:cubicBezTo>
                      <a:cubicBezTo>
                        <a:pt x="402752" y="389467"/>
                        <a:pt x="407490" y="379991"/>
                        <a:pt x="416966" y="375252"/>
                      </a:cubicBezTo>
                      <a:close/>
                      <a:moveTo>
                        <a:pt x="650326" y="337050"/>
                      </a:moveTo>
                      <a:cubicBezTo>
                        <a:pt x="653880" y="336754"/>
                        <a:pt x="657433" y="337346"/>
                        <a:pt x="658618" y="339715"/>
                      </a:cubicBezTo>
                      <a:cubicBezTo>
                        <a:pt x="668094" y="349192"/>
                        <a:pt x="677571" y="361038"/>
                        <a:pt x="687047" y="370514"/>
                      </a:cubicBezTo>
                      <a:cubicBezTo>
                        <a:pt x="694154" y="379991"/>
                        <a:pt x="689416" y="394205"/>
                        <a:pt x="682309" y="398944"/>
                      </a:cubicBezTo>
                      <a:cubicBezTo>
                        <a:pt x="675201" y="403682"/>
                        <a:pt x="663356" y="398944"/>
                        <a:pt x="658618" y="394205"/>
                      </a:cubicBezTo>
                      <a:cubicBezTo>
                        <a:pt x="646772" y="382360"/>
                        <a:pt x="639665" y="368145"/>
                        <a:pt x="634926" y="353930"/>
                      </a:cubicBezTo>
                      <a:cubicBezTo>
                        <a:pt x="639665" y="346823"/>
                        <a:pt x="639665" y="342084"/>
                        <a:pt x="642034" y="339715"/>
                      </a:cubicBezTo>
                      <a:cubicBezTo>
                        <a:pt x="643219" y="338531"/>
                        <a:pt x="646772" y="337346"/>
                        <a:pt x="650326" y="337050"/>
                      </a:cubicBezTo>
                      <a:close/>
                      <a:moveTo>
                        <a:pt x="400383" y="325501"/>
                      </a:moveTo>
                      <a:cubicBezTo>
                        <a:pt x="405121" y="323131"/>
                        <a:pt x="412228" y="325501"/>
                        <a:pt x="414597" y="330239"/>
                      </a:cubicBezTo>
                      <a:cubicBezTo>
                        <a:pt x="416966" y="332608"/>
                        <a:pt x="409859" y="342084"/>
                        <a:pt x="405121" y="342084"/>
                      </a:cubicBezTo>
                      <a:cubicBezTo>
                        <a:pt x="398013" y="342084"/>
                        <a:pt x="393275" y="337346"/>
                        <a:pt x="393275" y="332608"/>
                      </a:cubicBezTo>
                      <a:cubicBezTo>
                        <a:pt x="395644" y="330239"/>
                        <a:pt x="398013" y="327870"/>
                        <a:pt x="400383" y="325501"/>
                      </a:cubicBezTo>
                      <a:close/>
                      <a:moveTo>
                        <a:pt x="688232" y="305956"/>
                      </a:moveTo>
                      <a:cubicBezTo>
                        <a:pt x="689416" y="305363"/>
                        <a:pt x="689416" y="305363"/>
                        <a:pt x="687047" y="306548"/>
                      </a:cubicBezTo>
                      <a:cubicBezTo>
                        <a:pt x="720215" y="299440"/>
                        <a:pt x="739168" y="308917"/>
                        <a:pt x="758121" y="316024"/>
                      </a:cubicBezTo>
                      <a:cubicBezTo>
                        <a:pt x="762859" y="316024"/>
                        <a:pt x="765228" y="320762"/>
                        <a:pt x="762859" y="325501"/>
                      </a:cubicBezTo>
                      <a:cubicBezTo>
                        <a:pt x="762859" y="327870"/>
                        <a:pt x="758121" y="330239"/>
                        <a:pt x="755752" y="332608"/>
                      </a:cubicBezTo>
                      <a:cubicBezTo>
                        <a:pt x="755752" y="334977"/>
                        <a:pt x="753383" y="334977"/>
                        <a:pt x="751013" y="334977"/>
                      </a:cubicBezTo>
                      <a:cubicBezTo>
                        <a:pt x="729691" y="332608"/>
                        <a:pt x="706000" y="330239"/>
                        <a:pt x="684678" y="325501"/>
                      </a:cubicBezTo>
                      <a:cubicBezTo>
                        <a:pt x="682309" y="325501"/>
                        <a:pt x="677571" y="318393"/>
                        <a:pt x="677571" y="316024"/>
                      </a:cubicBezTo>
                      <a:cubicBezTo>
                        <a:pt x="677571" y="313655"/>
                        <a:pt x="679940" y="308917"/>
                        <a:pt x="682309" y="308917"/>
                      </a:cubicBezTo>
                      <a:cubicBezTo>
                        <a:pt x="684678" y="307733"/>
                        <a:pt x="687047" y="306548"/>
                        <a:pt x="688232" y="305956"/>
                      </a:cubicBezTo>
                      <a:close/>
                      <a:moveTo>
                        <a:pt x="11846" y="275749"/>
                      </a:moveTo>
                      <a:cubicBezTo>
                        <a:pt x="16584" y="275749"/>
                        <a:pt x="23691" y="278118"/>
                        <a:pt x="23691" y="282856"/>
                      </a:cubicBezTo>
                      <a:cubicBezTo>
                        <a:pt x="26060" y="287595"/>
                        <a:pt x="26060" y="289964"/>
                        <a:pt x="21322" y="292333"/>
                      </a:cubicBezTo>
                      <a:cubicBezTo>
                        <a:pt x="16584" y="294702"/>
                        <a:pt x="9477" y="294702"/>
                        <a:pt x="4738" y="294702"/>
                      </a:cubicBezTo>
                      <a:cubicBezTo>
                        <a:pt x="2369" y="294702"/>
                        <a:pt x="2369" y="287595"/>
                        <a:pt x="0" y="285225"/>
                      </a:cubicBezTo>
                      <a:cubicBezTo>
                        <a:pt x="0" y="280487"/>
                        <a:pt x="4738" y="275749"/>
                        <a:pt x="11846" y="275749"/>
                      </a:cubicBezTo>
                      <a:close/>
                      <a:moveTo>
                        <a:pt x="767597" y="256796"/>
                      </a:moveTo>
                      <a:cubicBezTo>
                        <a:pt x="769967" y="256796"/>
                        <a:pt x="772336" y="256796"/>
                        <a:pt x="772336" y="256796"/>
                      </a:cubicBezTo>
                      <a:cubicBezTo>
                        <a:pt x="774705" y="259165"/>
                        <a:pt x="774705" y="263903"/>
                        <a:pt x="772336" y="266272"/>
                      </a:cubicBezTo>
                      <a:cubicBezTo>
                        <a:pt x="769967" y="271011"/>
                        <a:pt x="765228" y="271011"/>
                        <a:pt x="762859" y="266272"/>
                      </a:cubicBezTo>
                      <a:cubicBezTo>
                        <a:pt x="762859" y="263903"/>
                        <a:pt x="765228" y="259165"/>
                        <a:pt x="767597" y="256796"/>
                      </a:cubicBezTo>
                      <a:close/>
                      <a:moveTo>
                        <a:pt x="90027" y="202306"/>
                      </a:moveTo>
                      <a:cubicBezTo>
                        <a:pt x="94765" y="199937"/>
                        <a:pt x="99503" y="199937"/>
                        <a:pt x="101873" y="202306"/>
                      </a:cubicBezTo>
                      <a:cubicBezTo>
                        <a:pt x="108980" y="204675"/>
                        <a:pt x="111349" y="209413"/>
                        <a:pt x="111349" y="216521"/>
                      </a:cubicBezTo>
                      <a:cubicBezTo>
                        <a:pt x="111349" y="221259"/>
                        <a:pt x="104242" y="225997"/>
                        <a:pt x="97134" y="225997"/>
                      </a:cubicBezTo>
                      <a:cubicBezTo>
                        <a:pt x="92396" y="223628"/>
                        <a:pt x="87658" y="221259"/>
                        <a:pt x="85289" y="216521"/>
                      </a:cubicBezTo>
                      <a:cubicBezTo>
                        <a:pt x="80550" y="211782"/>
                        <a:pt x="85289" y="204675"/>
                        <a:pt x="90027" y="202306"/>
                      </a:cubicBezTo>
                      <a:close/>
                      <a:moveTo>
                        <a:pt x="639665" y="183353"/>
                      </a:moveTo>
                      <a:cubicBezTo>
                        <a:pt x="642034" y="183353"/>
                        <a:pt x="644403" y="183353"/>
                        <a:pt x="644403" y="185722"/>
                      </a:cubicBezTo>
                      <a:cubicBezTo>
                        <a:pt x="656248" y="195199"/>
                        <a:pt x="668094" y="197568"/>
                        <a:pt x="684678" y="197568"/>
                      </a:cubicBezTo>
                      <a:cubicBezTo>
                        <a:pt x="696524" y="197568"/>
                        <a:pt x="703631" y="214152"/>
                        <a:pt x="701262" y="225997"/>
                      </a:cubicBezTo>
                      <a:cubicBezTo>
                        <a:pt x="696524" y="237843"/>
                        <a:pt x="689416" y="247319"/>
                        <a:pt x="679940" y="254427"/>
                      </a:cubicBezTo>
                      <a:cubicBezTo>
                        <a:pt x="677571" y="256796"/>
                        <a:pt x="672832" y="259165"/>
                        <a:pt x="668094" y="256796"/>
                      </a:cubicBezTo>
                      <a:cubicBezTo>
                        <a:pt x="651510" y="252058"/>
                        <a:pt x="637295" y="244950"/>
                        <a:pt x="627819" y="228366"/>
                      </a:cubicBezTo>
                      <a:cubicBezTo>
                        <a:pt x="625450" y="223628"/>
                        <a:pt x="623081" y="211782"/>
                        <a:pt x="620711" y="207044"/>
                      </a:cubicBezTo>
                      <a:cubicBezTo>
                        <a:pt x="618342" y="192829"/>
                        <a:pt x="632557" y="180984"/>
                        <a:pt x="639665" y="183353"/>
                      </a:cubicBezTo>
                      <a:close/>
                      <a:moveTo>
                        <a:pt x="793658" y="121756"/>
                      </a:moveTo>
                      <a:cubicBezTo>
                        <a:pt x="796027" y="128863"/>
                        <a:pt x="803134" y="133601"/>
                        <a:pt x="800765" y="143078"/>
                      </a:cubicBezTo>
                      <a:cubicBezTo>
                        <a:pt x="798396" y="147816"/>
                        <a:pt x="793658" y="150185"/>
                        <a:pt x="791289" y="150185"/>
                      </a:cubicBezTo>
                      <a:cubicBezTo>
                        <a:pt x="788920" y="150185"/>
                        <a:pt x="784181" y="145447"/>
                        <a:pt x="784181" y="143078"/>
                      </a:cubicBezTo>
                      <a:cubicBezTo>
                        <a:pt x="784181" y="133601"/>
                        <a:pt x="788920" y="126494"/>
                        <a:pt x="793658" y="121756"/>
                      </a:cubicBezTo>
                      <a:close/>
                      <a:moveTo>
                        <a:pt x="33168" y="109910"/>
                      </a:moveTo>
                      <a:cubicBezTo>
                        <a:pt x="40275" y="109910"/>
                        <a:pt x="45013" y="109910"/>
                        <a:pt x="47383" y="112279"/>
                      </a:cubicBezTo>
                      <a:cubicBezTo>
                        <a:pt x="49752" y="114648"/>
                        <a:pt x="52121" y="119387"/>
                        <a:pt x="52121" y="121756"/>
                      </a:cubicBezTo>
                      <a:cubicBezTo>
                        <a:pt x="52121" y="124125"/>
                        <a:pt x="49752" y="128863"/>
                        <a:pt x="47383" y="131232"/>
                      </a:cubicBezTo>
                      <a:cubicBezTo>
                        <a:pt x="37906" y="135970"/>
                        <a:pt x="28430" y="135970"/>
                        <a:pt x="18953" y="131232"/>
                      </a:cubicBezTo>
                      <a:cubicBezTo>
                        <a:pt x="14215" y="128863"/>
                        <a:pt x="14215" y="119387"/>
                        <a:pt x="18953" y="117017"/>
                      </a:cubicBezTo>
                      <a:cubicBezTo>
                        <a:pt x="23691" y="112279"/>
                        <a:pt x="28430" y="112279"/>
                        <a:pt x="33168" y="109910"/>
                      </a:cubicBezTo>
                      <a:close/>
                      <a:moveTo>
                        <a:pt x="687047" y="102803"/>
                      </a:moveTo>
                      <a:cubicBezTo>
                        <a:pt x="698893" y="102803"/>
                        <a:pt x="706000" y="114648"/>
                        <a:pt x="701262" y="124125"/>
                      </a:cubicBezTo>
                      <a:cubicBezTo>
                        <a:pt x="698893" y="128863"/>
                        <a:pt x="694154" y="133601"/>
                        <a:pt x="689416" y="135970"/>
                      </a:cubicBezTo>
                      <a:cubicBezTo>
                        <a:pt x="684678" y="138340"/>
                        <a:pt x="677571" y="135970"/>
                        <a:pt x="670463" y="131232"/>
                      </a:cubicBezTo>
                      <a:cubicBezTo>
                        <a:pt x="668094" y="126494"/>
                        <a:pt x="665725" y="121756"/>
                        <a:pt x="668094" y="114648"/>
                      </a:cubicBezTo>
                      <a:cubicBezTo>
                        <a:pt x="672832" y="107541"/>
                        <a:pt x="677571" y="102803"/>
                        <a:pt x="687047" y="102803"/>
                      </a:cubicBezTo>
                      <a:close/>
                      <a:moveTo>
                        <a:pt x="803134" y="100434"/>
                      </a:moveTo>
                      <a:cubicBezTo>
                        <a:pt x="803134" y="100434"/>
                        <a:pt x="805503" y="100434"/>
                        <a:pt x="807873" y="100434"/>
                      </a:cubicBezTo>
                      <a:cubicBezTo>
                        <a:pt x="812611" y="102803"/>
                        <a:pt x="814980" y="105172"/>
                        <a:pt x="812611" y="109910"/>
                      </a:cubicBezTo>
                      <a:cubicBezTo>
                        <a:pt x="810242" y="119387"/>
                        <a:pt x="803134" y="119387"/>
                        <a:pt x="796027" y="121756"/>
                      </a:cubicBezTo>
                      <a:cubicBezTo>
                        <a:pt x="796027" y="114648"/>
                        <a:pt x="796027" y="105172"/>
                        <a:pt x="803134" y="100434"/>
                      </a:cubicBezTo>
                      <a:close/>
                      <a:moveTo>
                        <a:pt x="599389" y="90957"/>
                      </a:moveTo>
                      <a:cubicBezTo>
                        <a:pt x="606497" y="90957"/>
                        <a:pt x="613604" y="100434"/>
                        <a:pt x="615973" y="107541"/>
                      </a:cubicBezTo>
                      <a:cubicBezTo>
                        <a:pt x="618342" y="114648"/>
                        <a:pt x="611235" y="124125"/>
                        <a:pt x="604128" y="126494"/>
                      </a:cubicBezTo>
                      <a:cubicBezTo>
                        <a:pt x="597020" y="128863"/>
                        <a:pt x="587544" y="121756"/>
                        <a:pt x="585174" y="114648"/>
                      </a:cubicBezTo>
                      <a:cubicBezTo>
                        <a:pt x="582805" y="105172"/>
                        <a:pt x="589913" y="90957"/>
                        <a:pt x="599389" y="90957"/>
                      </a:cubicBezTo>
                      <a:close/>
                      <a:moveTo>
                        <a:pt x="722584" y="45944"/>
                      </a:moveTo>
                      <a:cubicBezTo>
                        <a:pt x="722584" y="48313"/>
                        <a:pt x="724953" y="48313"/>
                        <a:pt x="724953" y="50682"/>
                      </a:cubicBezTo>
                      <a:cubicBezTo>
                        <a:pt x="722584" y="57789"/>
                        <a:pt x="720215" y="57789"/>
                        <a:pt x="720215" y="50682"/>
                      </a:cubicBezTo>
                      <a:cubicBezTo>
                        <a:pt x="720215" y="48313"/>
                        <a:pt x="722584" y="48313"/>
                        <a:pt x="722584" y="45944"/>
                      </a:cubicBezTo>
                      <a:close/>
                      <a:moveTo>
                        <a:pt x="11846" y="930"/>
                      </a:moveTo>
                      <a:cubicBezTo>
                        <a:pt x="18953" y="-1439"/>
                        <a:pt x="26060" y="930"/>
                        <a:pt x="28430" y="5668"/>
                      </a:cubicBezTo>
                      <a:cubicBezTo>
                        <a:pt x="30799" y="8038"/>
                        <a:pt x="30799" y="12776"/>
                        <a:pt x="28430" y="15145"/>
                      </a:cubicBezTo>
                      <a:cubicBezTo>
                        <a:pt x="26060" y="22252"/>
                        <a:pt x="18953" y="22252"/>
                        <a:pt x="11846" y="19883"/>
                      </a:cubicBezTo>
                      <a:cubicBezTo>
                        <a:pt x="7107" y="17514"/>
                        <a:pt x="7107" y="12776"/>
                        <a:pt x="4738" y="10407"/>
                      </a:cubicBezTo>
                      <a:cubicBezTo>
                        <a:pt x="7107" y="5668"/>
                        <a:pt x="9477" y="3299"/>
                        <a:pt x="11846" y="93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grpSp>
              <p:nvGrpSpPr>
                <p:cNvPr id="33" name="Google Shape;33;p4"/>
                <p:cNvGrpSpPr/>
                <p:nvPr/>
              </p:nvGrpSpPr>
              <p:grpSpPr>
                <a:xfrm>
                  <a:off x="7161956" y="3046052"/>
                  <a:ext cx="4401597" cy="3811948"/>
                  <a:chOff x="7161956" y="3046052"/>
                  <a:chExt cx="4401597" cy="3811948"/>
                </a:xfrm>
              </p:grpSpPr>
              <p:sp>
                <p:nvSpPr>
                  <p:cNvPr id="34" name="Google Shape;34;p4"/>
                  <p:cNvSpPr/>
                  <p:nvPr/>
                </p:nvSpPr>
                <p:spPr>
                  <a:xfrm>
                    <a:off x="7504763" y="3092515"/>
                    <a:ext cx="3223440" cy="3149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3440" h="3149464" extrusionOk="0">
                        <a:moveTo>
                          <a:pt x="3181442" y="2012365"/>
                        </a:moveTo>
                        <a:cubicBezTo>
                          <a:pt x="3183811" y="2007627"/>
                          <a:pt x="3183811" y="2002889"/>
                          <a:pt x="3181442" y="2000519"/>
                        </a:cubicBezTo>
                        <a:cubicBezTo>
                          <a:pt x="3181442" y="2000519"/>
                          <a:pt x="3181442" y="2000519"/>
                          <a:pt x="3181442" y="2000519"/>
                        </a:cubicBezTo>
                        <a:cubicBezTo>
                          <a:pt x="3216979" y="1960244"/>
                          <a:pt x="3233563" y="1912862"/>
                          <a:pt x="3216979" y="1860741"/>
                        </a:cubicBezTo>
                        <a:cubicBezTo>
                          <a:pt x="3214610" y="1851264"/>
                          <a:pt x="3207502" y="1839419"/>
                          <a:pt x="3212241" y="1829942"/>
                        </a:cubicBezTo>
                        <a:cubicBezTo>
                          <a:pt x="3228825" y="1780190"/>
                          <a:pt x="3193288" y="1747023"/>
                          <a:pt x="3169597" y="1709117"/>
                        </a:cubicBezTo>
                        <a:cubicBezTo>
                          <a:pt x="3171966" y="1718593"/>
                          <a:pt x="3174335" y="1728070"/>
                          <a:pt x="3174335" y="1737546"/>
                        </a:cubicBezTo>
                        <a:cubicBezTo>
                          <a:pt x="3171966" y="1728070"/>
                          <a:pt x="3169597" y="1718593"/>
                          <a:pt x="3169597" y="1709117"/>
                        </a:cubicBezTo>
                        <a:cubicBezTo>
                          <a:pt x="3169597" y="1709117"/>
                          <a:pt x="3169597" y="1709117"/>
                          <a:pt x="3169597" y="1709117"/>
                        </a:cubicBezTo>
                        <a:cubicBezTo>
                          <a:pt x="3169597" y="1704378"/>
                          <a:pt x="3169597" y="1699640"/>
                          <a:pt x="3169597" y="1694902"/>
                        </a:cubicBezTo>
                        <a:cubicBezTo>
                          <a:pt x="3169597" y="1694902"/>
                          <a:pt x="3169597" y="1694902"/>
                          <a:pt x="3169597" y="1694902"/>
                        </a:cubicBezTo>
                        <a:cubicBezTo>
                          <a:pt x="3174335" y="1699640"/>
                          <a:pt x="3174335" y="1694902"/>
                          <a:pt x="3171966" y="1692533"/>
                        </a:cubicBezTo>
                        <a:cubicBezTo>
                          <a:pt x="3183811" y="1683056"/>
                          <a:pt x="3193288" y="1673580"/>
                          <a:pt x="3176704" y="1659365"/>
                        </a:cubicBezTo>
                        <a:cubicBezTo>
                          <a:pt x="3150644" y="1668841"/>
                          <a:pt x="3143536" y="1699640"/>
                          <a:pt x="3117476" y="1706748"/>
                        </a:cubicBezTo>
                        <a:lnTo>
                          <a:pt x="3117476" y="1706748"/>
                        </a:lnTo>
                        <a:cubicBezTo>
                          <a:pt x="3117476" y="1709117"/>
                          <a:pt x="3117476" y="1709117"/>
                          <a:pt x="3117476" y="1711486"/>
                        </a:cubicBezTo>
                        <a:cubicBezTo>
                          <a:pt x="3117476" y="1709117"/>
                          <a:pt x="3117476" y="1709117"/>
                          <a:pt x="3117476" y="1706748"/>
                        </a:cubicBezTo>
                        <a:cubicBezTo>
                          <a:pt x="3117476" y="1702009"/>
                          <a:pt x="3117476" y="1697271"/>
                          <a:pt x="3117476" y="1694902"/>
                        </a:cubicBezTo>
                        <a:cubicBezTo>
                          <a:pt x="3117476" y="1699640"/>
                          <a:pt x="3117476" y="1704378"/>
                          <a:pt x="3117476" y="1706748"/>
                        </a:cubicBezTo>
                        <a:cubicBezTo>
                          <a:pt x="3145905" y="1699640"/>
                          <a:pt x="3153013" y="1668841"/>
                          <a:pt x="3176704" y="1659365"/>
                        </a:cubicBezTo>
                        <a:cubicBezTo>
                          <a:pt x="3164858" y="1635674"/>
                          <a:pt x="3171966" y="1609613"/>
                          <a:pt x="3162489" y="1585922"/>
                        </a:cubicBezTo>
                        <a:cubicBezTo>
                          <a:pt x="3155382" y="1566969"/>
                          <a:pt x="3155382" y="1550385"/>
                          <a:pt x="3167227" y="1533801"/>
                        </a:cubicBezTo>
                        <a:cubicBezTo>
                          <a:pt x="3181442" y="1510110"/>
                          <a:pt x="3186180" y="1486419"/>
                          <a:pt x="3167227" y="1462727"/>
                        </a:cubicBezTo>
                        <a:cubicBezTo>
                          <a:pt x="3129322" y="1410607"/>
                          <a:pt x="3143536" y="1353747"/>
                          <a:pt x="3150644" y="1301627"/>
                        </a:cubicBezTo>
                        <a:cubicBezTo>
                          <a:pt x="3153013" y="1280305"/>
                          <a:pt x="3153013" y="1263721"/>
                          <a:pt x="3141167" y="1247137"/>
                        </a:cubicBezTo>
                        <a:cubicBezTo>
                          <a:pt x="3119845" y="1221076"/>
                          <a:pt x="3112737" y="1192647"/>
                          <a:pt x="3124583" y="1159479"/>
                        </a:cubicBezTo>
                        <a:cubicBezTo>
                          <a:pt x="3126952" y="1150003"/>
                          <a:pt x="3129322" y="1142895"/>
                          <a:pt x="3124583" y="1133419"/>
                        </a:cubicBezTo>
                        <a:cubicBezTo>
                          <a:pt x="3098523" y="1081298"/>
                          <a:pt x="3086677" y="1024439"/>
                          <a:pt x="3065355" y="972318"/>
                        </a:cubicBezTo>
                        <a:cubicBezTo>
                          <a:pt x="3062986" y="962841"/>
                          <a:pt x="3055878" y="953365"/>
                          <a:pt x="3060617" y="943889"/>
                        </a:cubicBezTo>
                        <a:cubicBezTo>
                          <a:pt x="3074832" y="917828"/>
                          <a:pt x="3058248" y="901244"/>
                          <a:pt x="3036925" y="887029"/>
                        </a:cubicBezTo>
                        <a:lnTo>
                          <a:pt x="3036925" y="887029"/>
                        </a:lnTo>
                        <a:cubicBezTo>
                          <a:pt x="3034556" y="882291"/>
                          <a:pt x="3034556" y="877553"/>
                          <a:pt x="3032187" y="870446"/>
                        </a:cubicBezTo>
                        <a:cubicBezTo>
                          <a:pt x="3032187" y="870446"/>
                          <a:pt x="3032187" y="870446"/>
                          <a:pt x="3032187" y="870446"/>
                        </a:cubicBezTo>
                        <a:cubicBezTo>
                          <a:pt x="3027449" y="846754"/>
                          <a:pt x="3032187" y="818325"/>
                          <a:pt x="3003758" y="804110"/>
                        </a:cubicBezTo>
                        <a:cubicBezTo>
                          <a:pt x="3003758" y="804110"/>
                          <a:pt x="3003758" y="804110"/>
                          <a:pt x="3003758" y="804110"/>
                        </a:cubicBezTo>
                        <a:cubicBezTo>
                          <a:pt x="3001388" y="801741"/>
                          <a:pt x="3001388" y="799372"/>
                          <a:pt x="2999020" y="797003"/>
                        </a:cubicBezTo>
                        <a:cubicBezTo>
                          <a:pt x="2999020" y="797003"/>
                          <a:pt x="2999020" y="797003"/>
                          <a:pt x="2999020" y="797003"/>
                        </a:cubicBezTo>
                        <a:cubicBezTo>
                          <a:pt x="3003758" y="782788"/>
                          <a:pt x="2991912" y="773311"/>
                          <a:pt x="2982435" y="768573"/>
                        </a:cubicBezTo>
                        <a:cubicBezTo>
                          <a:pt x="2961113" y="756727"/>
                          <a:pt x="2956375" y="740144"/>
                          <a:pt x="2949268" y="721191"/>
                        </a:cubicBezTo>
                        <a:cubicBezTo>
                          <a:pt x="2946898" y="711714"/>
                          <a:pt x="2946898" y="702237"/>
                          <a:pt x="2939791" y="695130"/>
                        </a:cubicBezTo>
                        <a:cubicBezTo>
                          <a:pt x="2939791" y="695130"/>
                          <a:pt x="2939791" y="695130"/>
                          <a:pt x="2939791" y="695130"/>
                        </a:cubicBezTo>
                        <a:cubicBezTo>
                          <a:pt x="2923207" y="650117"/>
                          <a:pt x="2897147" y="612211"/>
                          <a:pt x="2861610" y="579043"/>
                        </a:cubicBezTo>
                        <a:cubicBezTo>
                          <a:pt x="2849764" y="567197"/>
                          <a:pt x="2842657" y="557721"/>
                          <a:pt x="2837919" y="543506"/>
                        </a:cubicBezTo>
                        <a:cubicBezTo>
                          <a:pt x="2826073" y="512707"/>
                          <a:pt x="2816596" y="479540"/>
                          <a:pt x="2778691" y="465325"/>
                        </a:cubicBezTo>
                        <a:cubicBezTo>
                          <a:pt x="2778691" y="465325"/>
                          <a:pt x="2778691" y="465325"/>
                          <a:pt x="2778691" y="465325"/>
                        </a:cubicBezTo>
                        <a:cubicBezTo>
                          <a:pt x="2743154" y="408466"/>
                          <a:pt x="2695771" y="361083"/>
                          <a:pt x="2643650" y="318439"/>
                        </a:cubicBezTo>
                        <a:cubicBezTo>
                          <a:pt x="2643650" y="327915"/>
                          <a:pt x="2643650" y="335023"/>
                          <a:pt x="2643650" y="344499"/>
                        </a:cubicBezTo>
                        <a:lnTo>
                          <a:pt x="2643650" y="344499"/>
                        </a:lnTo>
                        <a:cubicBezTo>
                          <a:pt x="2643650" y="335023"/>
                          <a:pt x="2643650" y="327915"/>
                          <a:pt x="2643650" y="318439"/>
                        </a:cubicBezTo>
                        <a:cubicBezTo>
                          <a:pt x="2634174" y="311331"/>
                          <a:pt x="2622328" y="308962"/>
                          <a:pt x="2610482" y="306593"/>
                        </a:cubicBezTo>
                        <a:lnTo>
                          <a:pt x="2610482" y="306593"/>
                        </a:lnTo>
                        <a:lnTo>
                          <a:pt x="2610482" y="306593"/>
                        </a:lnTo>
                        <a:cubicBezTo>
                          <a:pt x="2593899" y="285271"/>
                          <a:pt x="2567838" y="273425"/>
                          <a:pt x="2541778" y="259211"/>
                        </a:cubicBezTo>
                        <a:lnTo>
                          <a:pt x="2541778" y="259211"/>
                        </a:lnTo>
                        <a:lnTo>
                          <a:pt x="2541778" y="259211"/>
                        </a:lnTo>
                        <a:cubicBezTo>
                          <a:pt x="2541778" y="259211"/>
                          <a:pt x="2541778" y="259211"/>
                          <a:pt x="2541778" y="259211"/>
                        </a:cubicBezTo>
                        <a:lnTo>
                          <a:pt x="2541778" y="259211"/>
                        </a:lnTo>
                        <a:cubicBezTo>
                          <a:pt x="2525194" y="261580"/>
                          <a:pt x="2515717" y="259211"/>
                          <a:pt x="2515717" y="242627"/>
                        </a:cubicBezTo>
                        <a:cubicBezTo>
                          <a:pt x="2515717" y="240258"/>
                          <a:pt x="2515717" y="237888"/>
                          <a:pt x="2510979" y="237888"/>
                        </a:cubicBezTo>
                        <a:lnTo>
                          <a:pt x="2510979" y="237888"/>
                        </a:lnTo>
                        <a:cubicBezTo>
                          <a:pt x="2508610" y="226043"/>
                          <a:pt x="2503872" y="216566"/>
                          <a:pt x="2489657" y="216566"/>
                        </a:cubicBezTo>
                        <a:cubicBezTo>
                          <a:pt x="2470704" y="216566"/>
                          <a:pt x="2454120" y="207090"/>
                          <a:pt x="2437536" y="197613"/>
                        </a:cubicBezTo>
                        <a:cubicBezTo>
                          <a:pt x="2394892" y="197613"/>
                          <a:pt x="2371201" y="176291"/>
                          <a:pt x="2359355" y="128909"/>
                        </a:cubicBezTo>
                        <a:lnTo>
                          <a:pt x="2359355" y="126540"/>
                        </a:lnTo>
                        <a:lnTo>
                          <a:pt x="2356986" y="126540"/>
                        </a:lnTo>
                        <a:cubicBezTo>
                          <a:pt x="2330925" y="131278"/>
                          <a:pt x="2307234" y="114694"/>
                          <a:pt x="2285912" y="107586"/>
                        </a:cubicBezTo>
                        <a:cubicBezTo>
                          <a:pt x="2274066" y="102848"/>
                          <a:pt x="2262221" y="100479"/>
                          <a:pt x="2250375" y="98110"/>
                        </a:cubicBezTo>
                        <a:cubicBezTo>
                          <a:pt x="2262221" y="100479"/>
                          <a:pt x="2274066" y="105217"/>
                          <a:pt x="2285912" y="107586"/>
                        </a:cubicBezTo>
                        <a:cubicBezTo>
                          <a:pt x="2307234" y="114694"/>
                          <a:pt x="2330925" y="133647"/>
                          <a:pt x="2356986" y="126540"/>
                        </a:cubicBezTo>
                        <a:cubicBezTo>
                          <a:pt x="2307234" y="91003"/>
                          <a:pt x="2248006" y="72050"/>
                          <a:pt x="2186409" y="67311"/>
                        </a:cubicBezTo>
                        <a:cubicBezTo>
                          <a:pt x="2188778" y="69680"/>
                          <a:pt x="2191147" y="72050"/>
                          <a:pt x="2193516" y="74419"/>
                        </a:cubicBezTo>
                        <a:cubicBezTo>
                          <a:pt x="2191147" y="72050"/>
                          <a:pt x="2188778" y="69680"/>
                          <a:pt x="2186409" y="67311"/>
                        </a:cubicBezTo>
                        <a:cubicBezTo>
                          <a:pt x="2184039" y="62573"/>
                          <a:pt x="2181670" y="62573"/>
                          <a:pt x="2176932" y="64942"/>
                        </a:cubicBezTo>
                        <a:cubicBezTo>
                          <a:pt x="2153241" y="72050"/>
                          <a:pt x="2134288" y="72050"/>
                          <a:pt x="2117704" y="50727"/>
                        </a:cubicBezTo>
                        <a:cubicBezTo>
                          <a:pt x="2067952" y="22298"/>
                          <a:pt x="2015831" y="10452"/>
                          <a:pt x="1958972" y="8083"/>
                        </a:cubicBezTo>
                        <a:cubicBezTo>
                          <a:pt x="1940019" y="-8501"/>
                          <a:pt x="1928174" y="3345"/>
                          <a:pt x="1916328" y="17560"/>
                        </a:cubicBezTo>
                        <a:lnTo>
                          <a:pt x="1916328" y="17560"/>
                        </a:lnTo>
                        <a:cubicBezTo>
                          <a:pt x="1911590" y="17560"/>
                          <a:pt x="1906852" y="17560"/>
                          <a:pt x="1902113" y="19929"/>
                        </a:cubicBezTo>
                        <a:cubicBezTo>
                          <a:pt x="1892637" y="12821"/>
                          <a:pt x="1880791" y="15191"/>
                          <a:pt x="1868946" y="17560"/>
                        </a:cubicBezTo>
                        <a:cubicBezTo>
                          <a:pt x="1868946" y="24667"/>
                          <a:pt x="1866576" y="27036"/>
                          <a:pt x="1859469" y="31774"/>
                        </a:cubicBezTo>
                        <a:cubicBezTo>
                          <a:pt x="1864207" y="29405"/>
                          <a:pt x="1868946" y="24667"/>
                          <a:pt x="1868946" y="17560"/>
                        </a:cubicBezTo>
                        <a:cubicBezTo>
                          <a:pt x="1842885" y="-1393"/>
                          <a:pt x="1816825" y="8083"/>
                          <a:pt x="1790764" y="12821"/>
                        </a:cubicBezTo>
                        <a:cubicBezTo>
                          <a:pt x="1767073" y="15191"/>
                          <a:pt x="1743382" y="15191"/>
                          <a:pt x="1719690" y="24667"/>
                        </a:cubicBezTo>
                        <a:cubicBezTo>
                          <a:pt x="1703107" y="31774"/>
                          <a:pt x="1681784" y="36513"/>
                          <a:pt x="1665201" y="27036"/>
                        </a:cubicBezTo>
                        <a:cubicBezTo>
                          <a:pt x="1643878" y="15191"/>
                          <a:pt x="1620187" y="19929"/>
                          <a:pt x="1598865" y="22298"/>
                        </a:cubicBezTo>
                        <a:cubicBezTo>
                          <a:pt x="1584650" y="24667"/>
                          <a:pt x="1570436" y="24667"/>
                          <a:pt x="1556221" y="27036"/>
                        </a:cubicBezTo>
                        <a:cubicBezTo>
                          <a:pt x="1506469" y="29405"/>
                          <a:pt x="1454348" y="10452"/>
                          <a:pt x="1404597" y="31774"/>
                        </a:cubicBezTo>
                        <a:cubicBezTo>
                          <a:pt x="1397489" y="34144"/>
                          <a:pt x="1385644" y="31774"/>
                          <a:pt x="1376167" y="29405"/>
                        </a:cubicBezTo>
                        <a:lnTo>
                          <a:pt x="1376167" y="29405"/>
                        </a:lnTo>
                        <a:cubicBezTo>
                          <a:pt x="1371429" y="24667"/>
                          <a:pt x="1364321" y="24667"/>
                          <a:pt x="1359583" y="29405"/>
                        </a:cubicBezTo>
                        <a:cubicBezTo>
                          <a:pt x="1359583" y="38882"/>
                          <a:pt x="1359583" y="45989"/>
                          <a:pt x="1359583" y="55466"/>
                        </a:cubicBezTo>
                        <a:cubicBezTo>
                          <a:pt x="1342999" y="57835"/>
                          <a:pt x="1324046" y="55466"/>
                          <a:pt x="1309832" y="64942"/>
                        </a:cubicBezTo>
                        <a:cubicBezTo>
                          <a:pt x="1297986" y="64942"/>
                          <a:pt x="1293248" y="69680"/>
                          <a:pt x="1290878" y="79157"/>
                        </a:cubicBezTo>
                        <a:cubicBezTo>
                          <a:pt x="1279033" y="88634"/>
                          <a:pt x="1267187" y="95741"/>
                          <a:pt x="1255341" y="98110"/>
                        </a:cubicBezTo>
                        <a:cubicBezTo>
                          <a:pt x="1267187" y="93372"/>
                          <a:pt x="1279033" y="86264"/>
                          <a:pt x="1290878" y="79157"/>
                        </a:cubicBezTo>
                        <a:cubicBezTo>
                          <a:pt x="1290878" y="67311"/>
                          <a:pt x="1297986" y="62573"/>
                          <a:pt x="1309832" y="64942"/>
                        </a:cubicBezTo>
                        <a:cubicBezTo>
                          <a:pt x="1324046" y="55466"/>
                          <a:pt x="1342999" y="57835"/>
                          <a:pt x="1359583" y="55466"/>
                        </a:cubicBezTo>
                        <a:cubicBezTo>
                          <a:pt x="1359583" y="45989"/>
                          <a:pt x="1359583" y="38882"/>
                          <a:pt x="1359583" y="29405"/>
                        </a:cubicBezTo>
                        <a:cubicBezTo>
                          <a:pt x="1354845" y="27036"/>
                          <a:pt x="1347738" y="22298"/>
                          <a:pt x="1342999" y="22298"/>
                        </a:cubicBezTo>
                        <a:lnTo>
                          <a:pt x="1342999" y="22298"/>
                        </a:lnTo>
                        <a:cubicBezTo>
                          <a:pt x="1331154" y="15191"/>
                          <a:pt x="1321677" y="19929"/>
                          <a:pt x="1314570" y="29405"/>
                        </a:cubicBezTo>
                        <a:cubicBezTo>
                          <a:pt x="1319308" y="29405"/>
                          <a:pt x="1324046" y="31774"/>
                          <a:pt x="1328784" y="29405"/>
                        </a:cubicBezTo>
                        <a:cubicBezTo>
                          <a:pt x="1324046" y="29405"/>
                          <a:pt x="1319308" y="29405"/>
                          <a:pt x="1314570" y="29405"/>
                        </a:cubicBezTo>
                        <a:cubicBezTo>
                          <a:pt x="1305093" y="31774"/>
                          <a:pt x="1293248" y="34144"/>
                          <a:pt x="1283771" y="34144"/>
                        </a:cubicBezTo>
                        <a:cubicBezTo>
                          <a:pt x="1269556" y="22298"/>
                          <a:pt x="1257711" y="19929"/>
                          <a:pt x="1245865" y="36513"/>
                        </a:cubicBezTo>
                        <a:cubicBezTo>
                          <a:pt x="1245865" y="36513"/>
                          <a:pt x="1245865" y="36513"/>
                          <a:pt x="1245865" y="36513"/>
                        </a:cubicBezTo>
                        <a:cubicBezTo>
                          <a:pt x="1229281" y="36513"/>
                          <a:pt x="1210328" y="38882"/>
                          <a:pt x="1198482" y="53097"/>
                        </a:cubicBezTo>
                        <a:cubicBezTo>
                          <a:pt x="1189006" y="50727"/>
                          <a:pt x="1179529" y="50727"/>
                          <a:pt x="1172422" y="55466"/>
                        </a:cubicBezTo>
                        <a:cubicBezTo>
                          <a:pt x="1174791" y="57835"/>
                          <a:pt x="1177160" y="60204"/>
                          <a:pt x="1179529" y="60204"/>
                        </a:cubicBezTo>
                        <a:cubicBezTo>
                          <a:pt x="1177160" y="57835"/>
                          <a:pt x="1174791" y="57835"/>
                          <a:pt x="1172422" y="55466"/>
                        </a:cubicBezTo>
                        <a:cubicBezTo>
                          <a:pt x="1162945" y="53097"/>
                          <a:pt x="1153469" y="55466"/>
                          <a:pt x="1146362" y="60204"/>
                        </a:cubicBezTo>
                        <a:cubicBezTo>
                          <a:pt x="1143993" y="60204"/>
                          <a:pt x="1139254" y="57835"/>
                          <a:pt x="1139254" y="57835"/>
                        </a:cubicBezTo>
                        <a:cubicBezTo>
                          <a:pt x="1080026" y="79157"/>
                          <a:pt x="1025536" y="109956"/>
                          <a:pt x="971046" y="138385"/>
                        </a:cubicBezTo>
                        <a:cubicBezTo>
                          <a:pt x="975784" y="138385"/>
                          <a:pt x="980523" y="138385"/>
                          <a:pt x="985261" y="138385"/>
                        </a:cubicBezTo>
                        <a:cubicBezTo>
                          <a:pt x="980523" y="138385"/>
                          <a:pt x="975784" y="138385"/>
                          <a:pt x="971046" y="138385"/>
                        </a:cubicBezTo>
                        <a:cubicBezTo>
                          <a:pt x="966308" y="138385"/>
                          <a:pt x="961570" y="138385"/>
                          <a:pt x="956831" y="143123"/>
                        </a:cubicBezTo>
                        <a:cubicBezTo>
                          <a:pt x="952093" y="143123"/>
                          <a:pt x="947355" y="140754"/>
                          <a:pt x="944986" y="143123"/>
                        </a:cubicBezTo>
                        <a:cubicBezTo>
                          <a:pt x="911818" y="162076"/>
                          <a:pt x="876281" y="176291"/>
                          <a:pt x="840744" y="192875"/>
                        </a:cubicBezTo>
                        <a:cubicBezTo>
                          <a:pt x="824160" y="199982"/>
                          <a:pt x="802838" y="209459"/>
                          <a:pt x="790993" y="228412"/>
                        </a:cubicBezTo>
                        <a:cubicBezTo>
                          <a:pt x="790993" y="228412"/>
                          <a:pt x="790993" y="228412"/>
                          <a:pt x="790993" y="228412"/>
                        </a:cubicBezTo>
                        <a:cubicBezTo>
                          <a:pt x="788623" y="228412"/>
                          <a:pt x="786254" y="230781"/>
                          <a:pt x="783885" y="233150"/>
                        </a:cubicBezTo>
                        <a:cubicBezTo>
                          <a:pt x="783885" y="233150"/>
                          <a:pt x="783885" y="233150"/>
                          <a:pt x="783885" y="233150"/>
                        </a:cubicBezTo>
                        <a:cubicBezTo>
                          <a:pt x="753086" y="233150"/>
                          <a:pt x="750717" y="259211"/>
                          <a:pt x="736503" y="275794"/>
                        </a:cubicBezTo>
                        <a:cubicBezTo>
                          <a:pt x="736503" y="275794"/>
                          <a:pt x="736503" y="275794"/>
                          <a:pt x="736503" y="275794"/>
                        </a:cubicBezTo>
                        <a:cubicBezTo>
                          <a:pt x="734133" y="275794"/>
                          <a:pt x="731764" y="275794"/>
                          <a:pt x="731764" y="278164"/>
                        </a:cubicBezTo>
                        <a:cubicBezTo>
                          <a:pt x="731764" y="278164"/>
                          <a:pt x="731764" y="278164"/>
                          <a:pt x="731764" y="278164"/>
                        </a:cubicBezTo>
                        <a:cubicBezTo>
                          <a:pt x="710442" y="290009"/>
                          <a:pt x="686751" y="301855"/>
                          <a:pt x="665429" y="313701"/>
                        </a:cubicBezTo>
                        <a:cubicBezTo>
                          <a:pt x="653583" y="320808"/>
                          <a:pt x="641737" y="327915"/>
                          <a:pt x="632261" y="339761"/>
                        </a:cubicBezTo>
                        <a:cubicBezTo>
                          <a:pt x="601462" y="387144"/>
                          <a:pt x="584878" y="439264"/>
                          <a:pt x="558818" y="486647"/>
                        </a:cubicBezTo>
                        <a:cubicBezTo>
                          <a:pt x="556449" y="491385"/>
                          <a:pt x="554080" y="498492"/>
                          <a:pt x="556449" y="500862"/>
                        </a:cubicBezTo>
                        <a:cubicBezTo>
                          <a:pt x="570664" y="531660"/>
                          <a:pt x="554080" y="560090"/>
                          <a:pt x="549341" y="590889"/>
                        </a:cubicBezTo>
                        <a:cubicBezTo>
                          <a:pt x="549341" y="590889"/>
                          <a:pt x="549341" y="590889"/>
                          <a:pt x="549341" y="590889"/>
                        </a:cubicBezTo>
                        <a:cubicBezTo>
                          <a:pt x="546972" y="593258"/>
                          <a:pt x="544603" y="593258"/>
                          <a:pt x="542234" y="595627"/>
                        </a:cubicBezTo>
                        <a:cubicBezTo>
                          <a:pt x="525650" y="595627"/>
                          <a:pt x="516174" y="605103"/>
                          <a:pt x="506697" y="614580"/>
                        </a:cubicBezTo>
                        <a:cubicBezTo>
                          <a:pt x="480637" y="643009"/>
                          <a:pt x="454576" y="669070"/>
                          <a:pt x="428516" y="697499"/>
                        </a:cubicBezTo>
                        <a:cubicBezTo>
                          <a:pt x="428516" y="697499"/>
                          <a:pt x="428516" y="697499"/>
                          <a:pt x="428516" y="697499"/>
                        </a:cubicBezTo>
                        <a:cubicBezTo>
                          <a:pt x="411932" y="695130"/>
                          <a:pt x="402456" y="706976"/>
                          <a:pt x="392979" y="718821"/>
                        </a:cubicBezTo>
                        <a:cubicBezTo>
                          <a:pt x="390610" y="718821"/>
                          <a:pt x="385872" y="718821"/>
                          <a:pt x="385872" y="721191"/>
                        </a:cubicBezTo>
                        <a:cubicBezTo>
                          <a:pt x="331382" y="761466"/>
                          <a:pt x="269784" y="794633"/>
                          <a:pt x="234248" y="856231"/>
                        </a:cubicBezTo>
                        <a:cubicBezTo>
                          <a:pt x="229509" y="865707"/>
                          <a:pt x="220033" y="870446"/>
                          <a:pt x="212925" y="875184"/>
                        </a:cubicBezTo>
                        <a:cubicBezTo>
                          <a:pt x="189234" y="896506"/>
                          <a:pt x="163174" y="910721"/>
                          <a:pt x="139482" y="927305"/>
                        </a:cubicBezTo>
                        <a:cubicBezTo>
                          <a:pt x="103945" y="950996"/>
                          <a:pt x="94469" y="993640"/>
                          <a:pt x="77885" y="1031546"/>
                        </a:cubicBezTo>
                        <a:cubicBezTo>
                          <a:pt x="68409" y="1057607"/>
                          <a:pt x="58932" y="1081298"/>
                          <a:pt x="37610" y="1100251"/>
                        </a:cubicBezTo>
                        <a:cubicBezTo>
                          <a:pt x="30503" y="1107358"/>
                          <a:pt x="23395" y="1114466"/>
                          <a:pt x="25764" y="1123942"/>
                        </a:cubicBezTo>
                        <a:cubicBezTo>
                          <a:pt x="30503" y="1142895"/>
                          <a:pt x="21026" y="1157110"/>
                          <a:pt x="21026" y="1176063"/>
                        </a:cubicBezTo>
                        <a:cubicBezTo>
                          <a:pt x="18657" y="1197385"/>
                          <a:pt x="6811" y="1223445"/>
                          <a:pt x="37610" y="1235291"/>
                        </a:cubicBezTo>
                        <a:lnTo>
                          <a:pt x="37610" y="1235291"/>
                        </a:lnTo>
                        <a:cubicBezTo>
                          <a:pt x="37610" y="1240029"/>
                          <a:pt x="37610" y="1242399"/>
                          <a:pt x="37610" y="1247137"/>
                        </a:cubicBezTo>
                        <a:lnTo>
                          <a:pt x="37610" y="1247137"/>
                        </a:lnTo>
                        <a:cubicBezTo>
                          <a:pt x="37610" y="1247137"/>
                          <a:pt x="37610" y="1247137"/>
                          <a:pt x="37610" y="1247137"/>
                        </a:cubicBezTo>
                        <a:cubicBezTo>
                          <a:pt x="16288" y="1282674"/>
                          <a:pt x="9180" y="1325318"/>
                          <a:pt x="2073" y="1363224"/>
                        </a:cubicBezTo>
                        <a:cubicBezTo>
                          <a:pt x="-2665" y="1389284"/>
                          <a:pt x="-2665" y="1422452"/>
                          <a:pt x="39979" y="1434298"/>
                        </a:cubicBezTo>
                        <a:cubicBezTo>
                          <a:pt x="49456" y="1436667"/>
                          <a:pt x="49456" y="1443774"/>
                          <a:pt x="47086" y="1450882"/>
                        </a:cubicBezTo>
                        <a:cubicBezTo>
                          <a:pt x="44717" y="1462727"/>
                          <a:pt x="44717" y="1476942"/>
                          <a:pt x="37610" y="1484049"/>
                        </a:cubicBezTo>
                        <a:cubicBezTo>
                          <a:pt x="18657" y="1505372"/>
                          <a:pt x="25764" y="1521956"/>
                          <a:pt x="42348" y="1538539"/>
                        </a:cubicBezTo>
                        <a:cubicBezTo>
                          <a:pt x="47086" y="1538539"/>
                          <a:pt x="47086" y="1533801"/>
                          <a:pt x="49456" y="1531432"/>
                        </a:cubicBezTo>
                        <a:cubicBezTo>
                          <a:pt x="49456" y="1533801"/>
                          <a:pt x="47086" y="1538539"/>
                          <a:pt x="42348" y="1538539"/>
                        </a:cubicBezTo>
                        <a:cubicBezTo>
                          <a:pt x="42348" y="1548016"/>
                          <a:pt x="42348" y="1555123"/>
                          <a:pt x="42348" y="1564600"/>
                        </a:cubicBezTo>
                        <a:cubicBezTo>
                          <a:pt x="49456" y="1576445"/>
                          <a:pt x="51825" y="1585922"/>
                          <a:pt x="39979" y="1595398"/>
                        </a:cubicBezTo>
                        <a:cubicBezTo>
                          <a:pt x="37610" y="1602506"/>
                          <a:pt x="37610" y="1609613"/>
                          <a:pt x="39979" y="1614351"/>
                        </a:cubicBezTo>
                        <a:cubicBezTo>
                          <a:pt x="54194" y="1630935"/>
                          <a:pt x="56563" y="1649888"/>
                          <a:pt x="54194" y="1671211"/>
                        </a:cubicBezTo>
                        <a:cubicBezTo>
                          <a:pt x="49456" y="1706748"/>
                          <a:pt x="56563" y="1739915"/>
                          <a:pt x="61301" y="1773083"/>
                        </a:cubicBezTo>
                        <a:cubicBezTo>
                          <a:pt x="63670" y="1789667"/>
                          <a:pt x="63670" y="1803882"/>
                          <a:pt x="61301" y="1820465"/>
                        </a:cubicBezTo>
                        <a:cubicBezTo>
                          <a:pt x="58932" y="1846526"/>
                          <a:pt x="63670" y="1870217"/>
                          <a:pt x="80254" y="1896278"/>
                        </a:cubicBezTo>
                        <a:cubicBezTo>
                          <a:pt x="99207" y="1922338"/>
                          <a:pt x="122899" y="1946029"/>
                          <a:pt x="137113" y="1974459"/>
                        </a:cubicBezTo>
                        <a:cubicBezTo>
                          <a:pt x="134744" y="1981566"/>
                          <a:pt x="137113" y="1983935"/>
                          <a:pt x="141852" y="1988674"/>
                        </a:cubicBezTo>
                        <a:cubicBezTo>
                          <a:pt x="141852" y="1988674"/>
                          <a:pt x="141852" y="1988674"/>
                          <a:pt x="141852" y="1988674"/>
                        </a:cubicBezTo>
                        <a:cubicBezTo>
                          <a:pt x="163174" y="2040794"/>
                          <a:pt x="186865" y="2090546"/>
                          <a:pt x="208187" y="2142667"/>
                        </a:cubicBezTo>
                        <a:cubicBezTo>
                          <a:pt x="208187" y="2142667"/>
                          <a:pt x="208187" y="2142667"/>
                          <a:pt x="208187" y="2142667"/>
                        </a:cubicBezTo>
                        <a:cubicBezTo>
                          <a:pt x="205818" y="2152143"/>
                          <a:pt x="208187" y="2161620"/>
                          <a:pt x="215294" y="2168728"/>
                        </a:cubicBezTo>
                        <a:cubicBezTo>
                          <a:pt x="241355" y="2204264"/>
                          <a:pt x="262677" y="2239801"/>
                          <a:pt x="272154" y="2282445"/>
                        </a:cubicBezTo>
                        <a:cubicBezTo>
                          <a:pt x="276892" y="2303768"/>
                          <a:pt x="286368" y="2320352"/>
                          <a:pt x="302952" y="2336935"/>
                        </a:cubicBezTo>
                        <a:cubicBezTo>
                          <a:pt x="329013" y="2360627"/>
                          <a:pt x="347966" y="2391425"/>
                          <a:pt x="359811" y="2424593"/>
                        </a:cubicBezTo>
                        <a:cubicBezTo>
                          <a:pt x="362180" y="2434070"/>
                          <a:pt x="369288" y="2445915"/>
                          <a:pt x="376395" y="2453023"/>
                        </a:cubicBezTo>
                        <a:cubicBezTo>
                          <a:pt x="402456" y="2476714"/>
                          <a:pt x="428516" y="2500405"/>
                          <a:pt x="442731" y="2533573"/>
                        </a:cubicBezTo>
                        <a:cubicBezTo>
                          <a:pt x="449838" y="2550157"/>
                          <a:pt x="464053" y="2562002"/>
                          <a:pt x="483006" y="2564372"/>
                        </a:cubicBezTo>
                        <a:cubicBezTo>
                          <a:pt x="483006" y="2543049"/>
                          <a:pt x="485375" y="2519358"/>
                          <a:pt x="468791" y="2500405"/>
                        </a:cubicBezTo>
                        <a:cubicBezTo>
                          <a:pt x="464053" y="2493298"/>
                          <a:pt x="466422" y="2483821"/>
                          <a:pt x="466422" y="2474345"/>
                        </a:cubicBezTo>
                        <a:cubicBezTo>
                          <a:pt x="466422" y="2471976"/>
                          <a:pt x="466422" y="2469607"/>
                          <a:pt x="466422" y="2467237"/>
                        </a:cubicBezTo>
                        <a:cubicBezTo>
                          <a:pt x="466422" y="2467237"/>
                          <a:pt x="466422" y="2467237"/>
                          <a:pt x="466422" y="2467237"/>
                        </a:cubicBezTo>
                        <a:cubicBezTo>
                          <a:pt x="468791" y="2460130"/>
                          <a:pt x="466422" y="2455392"/>
                          <a:pt x="461684" y="2450654"/>
                        </a:cubicBezTo>
                        <a:cubicBezTo>
                          <a:pt x="464053" y="2455392"/>
                          <a:pt x="466422" y="2460130"/>
                          <a:pt x="466422" y="2467237"/>
                        </a:cubicBezTo>
                        <a:cubicBezTo>
                          <a:pt x="466422" y="2469607"/>
                          <a:pt x="466422" y="2471976"/>
                          <a:pt x="466422" y="2474345"/>
                        </a:cubicBezTo>
                        <a:cubicBezTo>
                          <a:pt x="466422" y="2483821"/>
                          <a:pt x="464053" y="2495667"/>
                          <a:pt x="468791" y="2500405"/>
                        </a:cubicBezTo>
                        <a:cubicBezTo>
                          <a:pt x="485375" y="2519358"/>
                          <a:pt x="483006" y="2543049"/>
                          <a:pt x="483006" y="2564372"/>
                        </a:cubicBezTo>
                        <a:cubicBezTo>
                          <a:pt x="501959" y="2595170"/>
                          <a:pt x="523281" y="2625969"/>
                          <a:pt x="558818" y="2644922"/>
                        </a:cubicBezTo>
                        <a:cubicBezTo>
                          <a:pt x="589617" y="2635446"/>
                          <a:pt x="613308" y="2656768"/>
                          <a:pt x="641737" y="2659137"/>
                        </a:cubicBezTo>
                        <a:cubicBezTo>
                          <a:pt x="641737" y="2659137"/>
                          <a:pt x="641737" y="2659137"/>
                          <a:pt x="641737" y="2659137"/>
                        </a:cubicBezTo>
                        <a:cubicBezTo>
                          <a:pt x="644107" y="2659137"/>
                          <a:pt x="646476" y="2659137"/>
                          <a:pt x="648845" y="2659137"/>
                        </a:cubicBezTo>
                        <a:cubicBezTo>
                          <a:pt x="658321" y="2659137"/>
                          <a:pt x="667798" y="2659137"/>
                          <a:pt x="674905" y="2661506"/>
                        </a:cubicBezTo>
                        <a:cubicBezTo>
                          <a:pt x="667798" y="2659137"/>
                          <a:pt x="658321" y="2659137"/>
                          <a:pt x="648845" y="2659137"/>
                        </a:cubicBezTo>
                        <a:cubicBezTo>
                          <a:pt x="648845" y="2663875"/>
                          <a:pt x="648845" y="2670982"/>
                          <a:pt x="648845" y="2675721"/>
                        </a:cubicBezTo>
                        <a:cubicBezTo>
                          <a:pt x="655952" y="2678090"/>
                          <a:pt x="663060" y="2685197"/>
                          <a:pt x="665429" y="2692304"/>
                        </a:cubicBezTo>
                        <a:cubicBezTo>
                          <a:pt x="670167" y="2718365"/>
                          <a:pt x="696227" y="2725472"/>
                          <a:pt x="717550" y="2732580"/>
                        </a:cubicBezTo>
                        <a:cubicBezTo>
                          <a:pt x="729395" y="2734949"/>
                          <a:pt x="741241" y="2739687"/>
                          <a:pt x="741241" y="2751533"/>
                        </a:cubicBezTo>
                        <a:cubicBezTo>
                          <a:pt x="741241" y="2782331"/>
                          <a:pt x="762563" y="2794177"/>
                          <a:pt x="786254" y="2810761"/>
                        </a:cubicBezTo>
                        <a:cubicBezTo>
                          <a:pt x="809946" y="2827345"/>
                          <a:pt x="833637" y="2841560"/>
                          <a:pt x="852590" y="2862882"/>
                        </a:cubicBezTo>
                        <a:cubicBezTo>
                          <a:pt x="862066" y="2874727"/>
                          <a:pt x="873912" y="2879466"/>
                          <a:pt x="890496" y="2879466"/>
                        </a:cubicBezTo>
                        <a:lnTo>
                          <a:pt x="890496" y="2879466"/>
                        </a:lnTo>
                        <a:cubicBezTo>
                          <a:pt x="892865" y="2879466"/>
                          <a:pt x="895234" y="2881835"/>
                          <a:pt x="895234" y="2881835"/>
                        </a:cubicBezTo>
                        <a:cubicBezTo>
                          <a:pt x="892865" y="2881835"/>
                          <a:pt x="890496" y="2879466"/>
                          <a:pt x="890496" y="2879466"/>
                        </a:cubicBezTo>
                        <a:cubicBezTo>
                          <a:pt x="873912" y="2881835"/>
                          <a:pt x="862066" y="2874727"/>
                          <a:pt x="852590" y="2862882"/>
                        </a:cubicBezTo>
                        <a:cubicBezTo>
                          <a:pt x="833637" y="2841560"/>
                          <a:pt x="809946" y="2827345"/>
                          <a:pt x="786254" y="2810761"/>
                        </a:cubicBezTo>
                        <a:cubicBezTo>
                          <a:pt x="764932" y="2794177"/>
                          <a:pt x="741241" y="2782331"/>
                          <a:pt x="741241" y="2751533"/>
                        </a:cubicBezTo>
                        <a:cubicBezTo>
                          <a:pt x="741241" y="2739687"/>
                          <a:pt x="729395" y="2734949"/>
                          <a:pt x="717550" y="2732580"/>
                        </a:cubicBezTo>
                        <a:cubicBezTo>
                          <a:pt x="693858" y="2725472"/>
                          <a:pt x="670167" y="2718365"/>
                          <a:pt x="665429" y="2692304"/>
                        </a:cubicBezTo>
                        <a:cubicBezTo>
                          <a:pt x="663060" y="2685197"/>
                          <a:pt x="655952" y="2680459"/>
                          <a:pt x="648845" y="2675721"/>
                        </a:cubicBezTo>
                        <a:cubicBezTo>
                          <a:pt x="634630" y="2675721"/>
                          <a:pt x="618046" y="2670982"/>
                          <a:pt x="603831" y="2668613"/>
                        </a:cubicBezTo>
                        <a:cubicBezTo>
                          <a:pt x="618046" y="2670982"/>
                          <a:pt x="634630" y="2675721"/>
                          <a:pt x="648845" y="2675721"/>
                        </a:cubicBezTo>
                        <a:cubicBezTo>
                          <a:pt x="648845" y="2670982"/>
                          <a:pt x="648845" y="2663875"/>
                          <a:pt x="648845" y="2659137"/>
                        </a:cubicBezTo>
                        <a:cubicBezTo>
                          <a:pt x="646476" y="2659137"/>
                          <a:pt x="644107" y="2659137"/>
                          <a:pt x="641737" y="2659137"/>
                        </a:cubicBezTo>
                        <a:cubicBezTo>
                          <a:pt x="613308" y="2656768"/>
                          <a:pt x="589617" y="2637814"/>
                          <a:pt x="558818" y="2644922"/>
                        </a:cubicBezTo>
                        <a:lnTo>
                          <a:pt x="558818" y="2644922"/>
                        </a:lnTo>
                        <a:cubicBezTo>
                          <a:pt x="561187" y="2656768"/>
                          <a:pt x="568294" y="2666244"/>
                          <a:pt x="580140" y="2670982"/>
                        </a:cubicBezTo>
                        <a:cubicBezTo>
                          <a:pt x="580140" y="2670982"/>
                          <a:pt x="580140" y="2670982"/>
                          <a:pt x="580140" y="2670982"/>
                        </a:cubicBezTo>
                        <a:cubicBezTo>
                          <a:pt x="580140" y="2697043"/>
                          <a:pt x="599093" y="2708888"/>
                          <a:pt x="622784" y="2718365"/>
                        </a:cubicBezTo>
                        <a:cubicBezTo>
                          <a:pt x="622784" y="2718365"/>
                          <a:pt x="622784" y="2718365"/>
                          <a:pt x="622784" y="2718365"/>
                        </a:cubicBezTo>
                        <a:cubicBezTo>
                          <a:pt x="639368" y="2746794"/>
                          <a:pt x="670167" y="2761009"/>
                          <a:pt x="689120" y="2789439"/>
                        </a:cubicBezTo>
                        <a:lnTo>
                          <a:pt x="691489" y="2791808"/>
                        </a:lnTo>
                        <a:cubicBezTo>
                          <a:pt x="696227" y="2791808"/>
                          <a:pt x="700966" y="2791808"/>
                          <a:pt x="705704" y="2791808"/>
                        </a:cubicBezTo>
                        <a:cubicBezTo>
                          <a:pt x="700966" y="2791808"/>
                          <a:pt x="696227" y="2791808"/>
                          <a:pt x="691489" y="2791808"/>
                        </a:cubicBezTo>
                        <a:cubicBezTo>
                          <a:pt x="696227" y="2806023"/>
                          <a:pt x="710442" y="2801284"/>
                          <a:pt x="719919" y="2806023"/>
                        </a:cubicBezTo>
                        <a:cubicBezTo>
                          <a:pt x="722288" y="2808392"/>
                          <a:pt x="722288" y="2813130"/>
                          <a:pt x="724657" y="2815499"/>
                        </a:cubicBezTo>
                        <a:cubicBezTo>
                          <a:pt x="727026" y="2815499"/>
                          <a:pt x="729395" y="2817868"/>
                          <a:pt x="731764" y="2817868"/>
                        </a:cubicBezTo>
                        <a:cubicBezTo>
                          <a:pt x="729395" y="2815499"/>
                          <a:pt x="727026" y="2815499"/>
                          <a:pt x="724657" y="2815499"/>
                        </a:cubicBezTo>
                        <a:cubicBezTo>
                          <a:pt x="719919" y="2824976"/>
                          <a:pt x="727026" y="2832083"/>
                          <a:pt x="736503" y="2834452"/>
                        </a:cubicBezTo>
                        <a:cubicBezTo>
                          <a:pt x="741241" y="2841560"/>
                          <a:pt x="748348" y="2848667"/>
                          <a:pt x="757825" y="2853405"/>
                        </a:cubicBezTo>
                        <a:cubicBezTo>
                          <a:pt x="776778" y="2860513"/>
                          <a:pt x="800469" y="2862882"/>
                          <a:pt x="807576" y="2886573"/>
                        </a:cubicBezTo>
                        <a:cubicBezTo>
                          <a:pt x="807576" y="2888942"/>
                          <a:pt x="814684" y="2891311"/>
                          <a:pt x="817053" y="2893680"/>
                        </a:cubicBezTo>
                        <a:cubicBezTo>
                          <a:pt x="862066" y="2910264"/>
                          <a:pt x="895234" y="2945801"/>
                          <a:pt x="935509" y="2969492"/>
                        </a:cubicBezTo>
                        <a:cubicBezTo>
                          <a:pt x="968677" y="2988445"/>
                          <a:pt x="999476" y="3014506"/>
                          <a:pt x="1037382" y="3028720"/>
                        </a:cubicBezTo>
                        <a:cubicBezTo>
                          <a:pt x="1075288" y="3040566"/>
                          <a:pt x="1113194" y="3057150"/>
                          <a:pt x="1143993" y="3078472"/>
                        </a:cubicBezTo>
                        <a:cubicBezTo>
                          <a:pt x="1179529" y="3102164"/>
                          <a:pt x="1217435" y="3116378"/>
                          <a:pt x="1260080" y="3116378"/>
                        </a:cubicBezTo>
                        <a:cubicBezTo>
                          <a:pt x="1288509" y="3116378"/>
                          <a:pt x="1312201" y="3123486"/>
                          <a:pt x="1335892" y="3137700"/>
                        </a:cubicBezTo>
                        <a:cubicBezTo>
                          <a:pt x="1352476" y="3149546"/>
                          <a:pt x="1373798" y="3151915"/>
                          <a:pt x="1392751" y="3147177"/>
                        </a:cubicBezTo>
                        <a:cubicBezTo>
                          <a:pt x="1402227" y="3144808"/>
                          <a:pt x="1414073" y="3142439"/>
                          <a:pt x="1421180" y="3142439"/>
                        </a:cubicBezTo>
                        <a:cubicBezTo>
                          <a:pt x="1470932" y="3151915"/>
                          <a:pt x="1518315" y="3130593"/>
                          <a:pt x="1568066" y="3128224"/>
                        </a:cubicBezTo>
                        <a:cubicBezTo>
                          <a:pt x="1603603" y="3125855"/>
                          <a:pt x="1641509" y="3123486"/>
                          <a:pt x="1677046" y="3109271"/>
                        </a:cubicBezTo>
                        <a:cubicBezTo>
                          <a:pt x="1686523" y="3104533"/>
                          <a:pt x="1700738" y="3106902"/>
                          <a:pt x="1710214" y="3111640"/>
                        </a:cubicBezTo>
                        <a:cubicBezTo>
                          <a:pt x="1741013" y="3125855"/>
                          <a:pt x="1769442" y="3116378"/>
                          <a:pt x="1795503" y="3104533"/>
                        </a:cubicBezTo>
                        <a:cubicBezTo>
                          <a:pt x="1812086" y="3097425"/>
                          <a:pt x="1831040" y="3085580"/>
                          <a:pt x="1847623" y="3090318"/>
                        </a:cubicBezTo>
                        <a:cubicBezTo>
                          <a:pt x="1880791" y="3102164"/>
                          <a:pt x="1909221" y="3085580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44758" y="3066627"/>
                          <a:pt x="1961342" y="3061888"/>
                          <a:pt x="1970818" y="3050043"/>
                        </a:cubicBezTo>
                        <a:cubicBezTo>
                          <a:pt x="1966080" y="3040566"/>
                          <a:pt x="1956603" y="3035828"/>
                          <a:pt x="1947127" y="3035828"/>
                        </a:cubicBezTo>
                        <a:cubicBezTo>
                          <a:pt x="1956603" y="3038197"/>
                          <a:pt x="1966080" y="3040566"/>
                          <a:pt x="1970818" y="3050043"/>
                        </a:cubicBezTo>
                        <a:cubicBezTo>
                          <a:pt x="1961342" y="3061888"/>
                          <a:pt x="1944758" y="3066627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51865" y="3092687"/>
                          <a:pt x="1966080" y="3087949"/>
                          <a:pt x="1980294" y="3078472"/>
                        </a:cubicBezTo>
                        <a:cubicBezTo>
                          <a:pt x="1989771" y="3071365"/>
                          <a:pt x="2001617" y="3059519"/>
                          <a:pt x="2011093" y="3059519"/>
                        </a:cubicBezTo>
                        <a:cubicBezTo>
                          <a:pt x="2041892" y="3059519"/>
                          <a:pt x="2063214" y="3042935"/>
                          <a:pt x="2086905" y="3028720"/>
                        </a:cubicBezTo>
                        <a:cubicBezTo>
                          <a:pt x="2094013" y="3026352"/>
                          <a:pt x="2103489" y="3023982"/>
                          <a:pt x="2110597" y="3021613"/>
                        </a:cubicBezTo>
                        <a:cubicBezTo>
                          <a:pt x="2110597" y="3019244"/>
                          <a:pt x="2110597" y="3014506"/>
                          <a:pt x="2110597" y="3012137"/>
                        </a:cubicBezTo>
                        <a:cubicBezTo>
                          <a:pt x="2110597" y="3014506"/>
                          <a:pt x="2110597" y="3016875"/>
                          <a:pt x="2110597" y="3021613"/>
                        </a:cubicBezTo>
                        <a:cubicBezTo>
                          <a:pt x="2129550" y="3021613"/>
                          <a:pt x="2143764" y="3005029"/>
                          <a:pt x="2162717" y="3007398"/>
                        </a:cubicBezTo>
                        <a:cubicBezTo>
                          <a:pt x="2162717" y="3005029"/>
                          <a:pt x="2162717" y="3005029"/>
                          <a:pt x="2162717" y="3002660"/>
                        </a:cubicBezTo>
                        <a:cubicBezTo>
                          <a:pt x="2162717" y="3005029"/>
                          <a:pt x="2162717" y="3005029"/>
                          <a:pt x="2162717" y="3007398"/>
                        </a:cubicBezTo>
                        <a:cubicBezTo>
                          <a:pt x="2165087" y="3007398"/>
                          <a:pt x="2167456" y="3009768"/>
                          <a:pt x="2169825" y="3009768"/>
                        </a:cubicBezTo>
                        <a:cubicBezTo>
                          <a:pt x="2245637" y="2986076"/>
                          <a:pt x="2307234" y="2938694"/>
                          <a:pt x="2383046" y="2917372"/>
                        </a:cubicBezTo>
                        <a:cubicBezTo>
                          <a:pt x="2390154" y="2915003"/>
                          <a:pt x="2392523" y="2907895"/>
                          <a:pt x="2399630" y="2903157"/>
                        </a:cubicBezTo>
                        <a:cubicBezTo>
                          <a:pt x="2406737" y="2898418"/>
                          <a:pt x="2413845" y="2888942"/>
                          <a:pt x="2423321" y="2886573"/>
                        </a:cubicBezTo>
                        <a:cubicBezTo>
                          <a:pt x="2463597" y="2879466"/>
                          <a:pt x="2484919" y="2853405"/>
                          <a:pt x="2508610" y="2824976"/>
                        </a:cubicBezTo>
                        <a:cubicBezTo>
                          <a:pt x="2532301" y="2815499"/>
                          <a:pt x="2553624" y="2798915"/>
                          <a:pt x="2574946" y="2782331"/>
                        </a:cubicBezTo>
                        <a:lnTo>
                          <a:pt x="2574946" y="2782331"/>
                        </a:lnTo>
                        <a:cubicBezTo>
                          <a:pt x="2584422" y="2779962"/>
                          <a:pt x="2593899" y="2777593"/>
                          <a:pt x="2596268" y="2765748"/>
                        </a:cubicBezTo>
                        <a:cubicBezTo>
                          <a:pt x="2624697" y="2770486"/>
                          <a:pt x="2631805" y="2742056"/>
                          <a:pt x="2650758" y="2732580"/>
                        </a:cubicBezTo>
                        <a:cubicBezTo>
                          <a:pt x="2679187" y="2720734"/>
                          <a:pt x="2705248" y="2701781"/>
                          <a:pt x="2721831" y="2678090"/>
                        </a:cubicBezTo>
                        <a:cubicBezTo>
                          <a:pt x="2747892" y="2642553"/>
                          <a:pt x="2795274" y="2625969"/>
                          <a:pt x="2809489" y="2583325"/>
                        </a:cubicBezTo>
                        <a:cubicBezTo>
                          <a:pt x="2809489" y="2580956"/>
                          <a:pt x="2811858" y="2580956"/>
                          <a:pt x="2811858" y="2580956"/>
                        </a:cubicBezTo>
                        <a:cubicBezTo>
                          <a:pt x="2856872" y="2562002"/>
                          <a:pt x="2878194" y="2521727"/>
                          <a:pt x="2911362" y="2490929"/>
                        </a:cubicBezTo>
                        <a:cubicBezTo>
                          <a:pt x="2946898" y="2455392"/>
                          <a:pt x="2961113" y="2412747"/>
                          <a:pt x="2980066" y="2370103"/>
                        </a:cubicBezTo>
                        <a:cubicBezTo>
                          <a:pt x="2987174" y="2365365"/>
                          <a:pt x="2984805" y="2360627"/>
                          <a:pt x="2984805" y="2353519"/>
                        </a:cubicBezTo>
                        <a:lnTo>
                          <a:pt x="2984805" y="2353519"/>
                        </a:lnTo>
                        <a:cubicBezTo>
                          <a:pt x="3029818" y="2329828"/>
                          <a:pt x="3053509" y="2289553"/>
                          <a:pt x="3077200" y="2249278"/>
                        </a:cubicBezTo>
                        <a:cubicBezTo>
                          <a:pt x="3074832" y="2251647"/>
                          <a:pt x="3072462" y="2251647"/>
                          <a:pt x="3070093" y="2254016"/>
                        </a:cubicBezTo>
                        <a:cubicBezTo>
                          <a:pt x="3046402" y="2280076"/>
                          <a:pt x="3025080" y="2303768"/>
                          <a:pt x="2984805" y="2310875"/>
                        </a:cubicBezTo>
                        <a:cubicBezTo>
                          <a:pt x="2965852" y="2313244"/>
                          <a:pt x="2951637" y="2336935"/>
                          <a:pt x="2937422" y="2355888"/>
                        </a:cubicBezTo>
                        <a:cubicBezTo>
                          <a:pt x="2911362" y="2389056"/>
                          <a:pt x="2894778" y="2424593"/>
                          <a:pt x="2871086" y="2457761"/>
                        </a:cubicBezTo>
                        <a:cubicBezTo>
                          <a:pt x="2859241" y="2471976"/>
                          <a:pt x="2849764" y="2488560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502774"/>
                          <a:pt x="2828442" y="2514620"/>
                          <a:pt x="2823704" y="2519358"/>
                        </a:cubicBezTo>
                        <a:cubicBezTo>
                          <a:pt x="2830811" y="2512251"/>
                          <a:pt x="2828442" y="2502774"/>
                          <a:pt x="2828442" y="2493298"/>
                        </a:cubicBez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cubicBezTo>
                          <a:pt x="2849764" y="2490929"/>
                          <a:pt x="2861610" y="2474345"/>
                          <a:pt x="2871086" y="2457761"/>
                        </a:cubicBezTo>
                        <a:cubicBezTo>
                          <a:pt x="2894778" y="2424593"/>
                          <a:pt x="2911362" y="2389056"/>
                          <a:pt x="2937422" y="2355888"/>
                        </a:cubicBezTo>
                        <a:cubicBezTo>
                          <a:pt x="2951637" y="2339305"/>
                          <a:pt x="2965852" y="2315613"/>
                          <a:pt x="2984805" y="2310875"/>
                        </a:cubicBezTo>
                        <a:cubicBezTo>
                          <a:pt x="3025080" y="2303768"/>
                          <a:pt x="3046402" y="2280076"/>
                          <a:pt x="3070093" y="2254016"/>
                        </a:cubicBezTo>
                        <a:cubicBezTo>
                          <a:pt x="3072462" y="2251647"/>
                          <a:pt x="3074832" y="2251647"/>
                          <a:pt x="3077200" y="2249278"/>
                        </a:cubicBezTo>
                        <a:cubicBezTo>
                          <a:pt x="3081939" y="2249278"/>
                          <a:pt x="3084308" y="2246908"/>
                          <a:pt x="3084308" y="2242170"/>
                        </a:cubicBezTo>
                        <a:cubicBezTo>
                          <a:pt x="3086677" y="2237432"/>
                          <a:pt x="3089046" y="2232694"/>
                          <a:pt x="3093785" y="2225586"/>
                        </a:cubicBezTo>
                        <a:cubicBezTo>
                          <a:pt x="3103261" y="2220848"/>
                          <a:pt x="3105630" y="2216110"/>
                          <a:pt x="3103261" y="2206633"/>
                        </a:cubicBezTo>
                        <a:cubicBezTo>
                          <a:pt x="3122214" y="2192419"/>
                          <a:pt x="3124583" y="2173466"/>
                          <a:pt x="3124583" y="2154513"/>
                        </a:cubicBezTo>
                        <a:cubicBezTo>
                          <a:pt x="3110368" y="2152143"/>
                          <a:pt x="3103261" y="2147405"/>
                          <a:pt x="3103261" y="2142667"/>
                        </a:cubicBezTo>
                        <a:cubicBezTo>
                          <a:pt x="3103261" y="2147405"/>
                          <a:pt x="3110368" y="2152143"/>
                          <a:pt x="3124583" y="2154513"/>
                        </a:cubicBezTo>
                        <a:cubicBezTo>
                          <a:pt x="3155382" y="2123714"/>
                          <a:pt x="3164858" y="2085808"/>
                          <a:pt x="3179073" y="2050271"/>
                        </a:cubicBezTo>
                        <a:cubicBezTo>
                          <a:pt x="3179073" y="2047902"/>
                          <a:pt x="3174335" y="2043164"/>
                          <a:pt x="3174335" y="2040794"/>
                        </a:cubicBezTo>
                        <a:cubicBezTo>
                          <a:pt x="3162489" y="2055009"/>
                          <a:pt x="3141167" y="2059747"/>
                          <a:pt x="3136429" y="2081069"/>
                        </a:cubicBezTo>
                        <a:lnTo>
                          <a:pt x="3136429" y="2081069"/>
                        </a:lnTo>
                        <a:cubicBezTo>
                          <a:pt x="3105630" y="2078701"/>
                          <a:pt x="3098523" y="2078701"/>
                          <a:pt x="3098523" y="2062117"/>
                        </a:cubicBezTo>
                        <a:cubicBezTo>
                          <a:pt x="3098523" y="2078701"/>
                          <a:pt x="3103261" y="2078701"/>
                          <a:pt x="3136429" y="2081069"/>
                        </a:cubicBezTo>
                        <a:cubicBezTo>
                          <a:pt x="3138798" y="2059747"/>
                          <a:pt x="3162489" y="2055009"/>
                          <a:pt x="3174335" y="2040794"/>
                        </a:cubicBezTo>
                        <a:cubicBezTo>
                          <a:pt x="3174335" y="2036056"/>
                          <a:pt x="3174335" y="2031318"/>
                          <a:pt x="3174335" y="2024211"/>
                        </a:cubicBezTo>
                        <a:cubicBezTo>
                          <a:pt x="3188550" y="2024211"/>
                          <a:pt x="3193288" y="2019472"/>
                          <a:pt x="3181442" y="2012365"/>
                        </a:cubicBezTo>
                        <a:close/>
                        <a:moveTo>
                          <a:pt x="2994281" y="2360627"/>
                        </a:moveTo>
                        <a:cubicBezTo>
                          <a:pt x="2989543" y="2362996"/>
                          <a:pt x="2984805" y="2362996"/>
                          <a:pt x="2984805" y="2365365"/>
                        </a:cubicBezTo>
                        <a:cubicBezTo>
                          <a:pt x="2987174" y="2362996"/>
                          <a:pt x="2989543" y="2360627"/>
                          <a:pt x="2994281" y="2360627"/>
                        </a:cubicBezTo>
                        <a:close/>
                        <a:moveTo>
                          <a:pt x="3110368" y="2213741"/>
                        </a:moveTo>
                        <a:cubicBezTo>
                          <a:pt x="3110368" y="2209003"/>
                          <a:pt x="3110368" y="2206633"/>
                          <a:pt x="3107999" y="2204264"/>
                        </a:cubicBezTo>
                        <a:cubicBezTo>
                          <a:pt x="3110368" y="2206633"/>
                          <a:pt x="3112737" y="2209003"/>
                          <a:pt x="3110368" y="2213741"/>
                        </a:cubicBezTo>
                        <a:close/>
                        <a:moveTo>
                          <a:pt x="3131690" y="1659365"/>
                        </a:moveTo>
                        <a:cubicBezTo>
                          <a:pt x="3124583" y="1668841"/>
                          <a:pt x="3122214" y="1675949"/>
                          <a:pt x="3122214" y="1685425"/>
                        </a:cubicBezTo>
                        <a:cubicBezTo>
                          <a:pt x="3122214" y="1675949"/>
                          <a:pt x="3124583" y="1666472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lose/>
                        <a:moveTo>
                          <a:pt x="3129322" y="1609613"/>
                        </a:moveTo>
                        <a:cubicBezTo>
                          <a:pt x="3129322" y="1609613"/>
                          <a:pt x="3129322" y="1609613"/>
                          <a:pt x="3129322" y="1609613"/>
                        </a:cubicBezTo>
                        <a:cubicBezTo>
                          <a:pt x="3131690" y="1611983"/>
                          <a:pt x="3134060" y="1614351"/>
                          <a:pt x="3136429" y="1619090"/>
                        </a:cubicBezTo>
                        <a:cubicBezTo>
                          <a:pt x="3134060" y="1616721"/>
                          <a:pt x="3131690" y="1614351"/>
                          <a:pt x="3129322" y="1609613"/>
                        </a:cubicBezTo>
                        <a:close/>
                        <a:moveTo>
                          <a:pt x="3103261" y="1377439"/>
                        </a:moveTo>
                        <a:cubicBezTo>
                          <a:pt x="3103261" y="1382177"/>
                          <a:pt x="3103261" y="1386915"/>
                          <a:pt x="3103261" y="1391654"/>
                        </a:cubicBezTo>
                        <a:cubicBezTo>
                          <a:pt x="3103261" y="1386915"/>
                          <a:pt x="3103261" y="1382177"/>
                          <a:pt x="3103261" y="1377439"/>
                        </a:cubicBezTo>
                        <a:cubicBezTo>
                          <a:pt x="3103261" y="1375070"/>
                          <a:pt x="3103261" y="1372701"/>
                          <a:pt x="3103261" y="1370331"/>
                        </a:cubicBezTo>
                        <a:cubicBezTo>
                          <a:pt x="3103261" y="1372701"/>
                          <a:pt x="3103261" y="1375070"/>
                          <a:pt x="3103261" y="1377439"/>
                        </a:cubicBezTo>
                        <a:close/>
                        <a:moveTo>
                          <a:pt x="3112737" y="1514848"/>
                        </a:moveTo>
                        <a:cubicBezTo>
                          <a:pt x="3119845" y="1488788"/>
                          <a:pt x="3122214" y="1465097"/>
                          <a:pt x="3122214" y="1439036"/>
                        </a:cubicBezTo>
                        <a:cubicBezTo>
                          <a:pt x="3122214" y="1462727"/>
                          <a:pt x="3119845" y="1488788"/>
                          <a:pt x="3112737" y="1514848"/>
                        </a:cubicBezTo>
                        <a:cubicBezTo>
                          <a:pt x="3112737" y="1524325"/>
                          <a:pt x="3115107" y="1536170"/>
                          <a:pt x="3115107" y="1545647"/>
                        </a:cubicBezTo>
                        <a:cubicBezTo>
                          <a:pt x="3124583" y="1548016"/>
                          <a:pt x="3136429" y="1552754"/>
                          <a:pt x="3134060" y="1559862"/>
                        </a:cubicBezTo>
                        <a:cubicBezTo>
                          <a:pt x="3134060" y="1550385"/>
                          <a:pt x="3124583" y="1548016"/>
                          <a:pt x="3115107" y="1545647"/>
                        </a:cubicBezTo>
                        <a:cubicBezTo>
                          <a:pt x="3115107" y="1533801"/>
                          <a:pt x="3115107" y="1524325"/>
                          <a:pt x="3112737" y="1514848"/>
                        </a:cubicBezTo>
                        <a:cubicBezTo>
                          <a:pt x="3107999" y="1514848"/>
                          <a:pt x="3105630" y="1514848"/>
                          <a:pt x="3100892" y="1514848"/>
                        </a:cubicBezTo>
                        <a:cubicBezTo>
                          <a:pt x="3105630" y="1514848"/>
                          <a:pt x="3110368" y="1514848"/>
                          <a:pt x="3112737" y="1514848"/>
                        </a:cubicBezTo>
                        <a:close/>
                        <a:moveTo>
                          <a:pt x="3112737" y="1763607"/>
                        </a:moveTo>
                        <a:cubicBezTo>
                          <a:pt x="3117476" y="1758868"/>
                          <a:pt x="3117476" y="1756499"/>
                          <a:pt x="3119845" y="1751761"/>
                        </a:cubicBezTo>
                        <a:cubicBezTo>
                          <a:pt x="3117476" y="1756499"/>
                          <a:pt x="3115107" y="1758868"/>
                          <a:pt x="3112737" y="1763607"/>
                        </a:cubicBezTo>
                        <a:cubicBezTo>
                          <a:pt x="3112737" y="1775452"/>
                          <a:pt x="3112737" y="1784929"/>
                          <a:pt x="3112737" y="1796774"/>
                        </a:cubicBezTo>
                        <a:cubicBezTo>
                          <a:pt x="3112737" y="1796774"/>
                          <a:pt x="3112737" y="1796774"/>
                          <a:pt x="3112737" y="1796774"/>
                        </a:cubicBezTo>
                        <a:cubicBezTo>
                          <a:pt x="3112737" y="1784929"/>
                          <a:pt x="3112737" y="1775452"/>
                          <a:pt x="3112737" y="1763607"/>
                        </a:cubicBezTo>
                        <a:cubicBezTo>
                          <a:pt x="3098523" y="1737546"/>
                          <a:pt x="3098523" y="1728070"/>
                          <a:pt x="3119845" y="1713855"/>
                        </a:cubicBezTo>
                        <a:cubicBezTo>
                          <a:pt x="3119845" y="1713855"/>
                          <a:pt x="3119845" y="1713855"/>
                          <a:pt x="3119845" y="1713855"/>
                        </a:cubicBezTo>
                        <a:cubicBezTo>
                          <a:pt x="3098523" y="1728070"/>
                          <a:pt x="3098523" y="1737546"/>
                          <a:pt x="3112737" y="1763607"/>
                        </a:cubicBezTo>
                        <a:close/>
                        <a:moveTo>
                          <a:pt x="3074832" y="1661734"/>
                        </a:moveTo>
                        <a:cubicBezTo>
                          <a:pt x="3070093" y="1664103"/>
                          <a:pt x="3067724" y="1666472"/>
                          <a:pt x="3067724" y="1671211"/>
                        </a:cubicBezTo>
                        <a:cubicBezTo>
                          <a:pt x="3070093" y="1666472"/>
                          <a:pt x="3072462" y="1664103"/>
                          <a:pt x="3074832" y="1661734"/>
                        </a:cubicBezTo>
                        <a:cubicBezTo>
                          <a:pt x="3081939" y="1659365"/>
                          <a:pt x="3089046" y="1659365"/>
                          <a:pt x="3096154" y="1659365"/>
                        </a:cubicBezTo>
                        <a:cubicBezTo>
                          <a:pt x="3096154" y="1656996"/>
                          <a:pt x="3096154" y="1654627"/>
                          <a:pt x="3096154" y="1654627"/>
                        </a:cubicBezTo>
                        <a:cubicBezTo>
                          <a:pt x="3096154" y="1656996"/>
                          <a:pt x="3096154" y="1659365"/>
                          <a:pt x="3096154" y="1659365"/>
                        </a:cubicBezTo>
                        <a:cubicBezTo>
                          <a:pt x="3098523" y="1661734"/>
                          <a:pt x="3100892" y="1664103"/>
                          <a:pt x="3103261" y="1666472"/>
                        </a:cubicBezTo>
                        <a:cubicBezTo>
                          <a:pt x="3100892" y="1664103"/>
                          <a:pt x="3098523" y="1661734"/>
                          <a:pt x="3096154" y="1659365"/>
                        </a:cubicBezTo>
                        <a:cubicBezTo>
                          <a:pt x="3089046" y="1659365"/>
                          <a:pt x="3081939" y="1659365"/>
                          <a:pt x="3074832" y="1661734"/>
                        </a:cubicBezTo>
                        <a:close/>
                        <a:moveTo>
                          <a:pt x="3091415" y="1901016"/>
                        </a:moveTo>
                        <a:cubicBezTo>
                          <a:pt x="3091415" y="1905754"/>
                          <a:pt x="3089046" y="1910492"/>
                          <a:pt x="3089046" y="1915231"/>
                        </a:cubicBezTo>
                        <a:cubicBezTo>
                          <a:pt x="3089046" y="1917600"/>
                          <a:pt x="3089046" y="1919969"/>
                          <a:pt x="3086677" y="1919969"/>
                        </a:cubicBezTo>
                        <a:cubicBezTo>
                          <a:pt x="3086677" y="1917600"/>
                          <a:pt x="3086677" y="1917600"/>
                          <a:pt x="3089046" y="1915231"/>
                        </a:cubicBezTo>
                        <a:cubicBezTo>
                          <a:pt x="3089046" y="1910492"/>
                          <a:pt x="3091415" y="1905754"/>
                          <a:pt x="3091415" y="1901016"/>
                        </a:cubicBezTo>
                        <a:close/>
                        <a:moveTo>
                          <a:pt x="3084308" y="1675949"/>
                        </a:move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ubicBezTo>
                          <a:pt x="3084308" y="1678318"/>
                          <a:pt x="3084308" y="1683056"/>
                          <a:pt x="3081939" y="1685425"/>
                        </a:cubicBezTo>
                        <a:cubicBezTo>
                          <a:pt x="3084308" y="1683056"/>
                          <a:pt x="3084308" y="1680687"/>
                          <a:pt x="3084308" y="1675949"/>
                        </a:cubicBez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lose/>
                        <a:moveTo>
                          <a:pt x="2999020" y="1953137"/>
                        </a:moveTo>
                        <a:cubicBezTo>
                          <a:pt x="2999020" y="1953137"/>
                          <a:pt x="2999020" y="1950767"/>
                          <a:pt x="2996650" y="1948399"/>
                        </a:cubicBezTo>
                        <a:cubicBezTo>
                          <a:pt x="2996650" y="1946029"/>
                          <a:pt x="2994281" y="1946029"/>
                          <a:pt x="2994281" y="1943660"/>
                        </a:cubicBezTo>
                        <a:cubicBezTo>
                          <a:pt x="2989543" y="1941291"/>
                          <a:pt x="2987174" y="1943660"/>
                          <a:pt x="2987174" y="1948399"/>
                        </a:cubicBezTo>
                        <a:lnTo>
                          <a:pt x="2987174" y="1948399"/>
                        </a:lnTo>
                        <a:cubicBezTo>
                          <a:pt x="2987174" y="1943660"/>
                          <a:pt x="2991912" y="1941291"/>
                          <a:pt x="2994281" y="1943660"/>
                        </a:cubicBezTo>
                        <a:cubicBezTo>
                          <a:pt x="2996650" y="1943660"/>
                          <a:pt x="2996650" y="1946029"/>
                          <a:pt x="2996650" y="1948399"/>
                        </a:cubicBezTo>
                        <a:cubicBezTo>
                          <a:pt x="2999020" y="1950767"/>
                          <a:pt x="2999020" y="1950767"/>
                          <a:pt x="2999020" y="1953137"/>
                        </a:cubicBezTo>
                        <a:lnTo>
                          <a:pt x="2999020" y="1953137"/>
                        </a:lnTo>
                        <a:cubicBezTo>
                          <a:pt x="2999020" y="1957875"/>
                          <a:pt x="2996650" y="1960244"/>
                          <a:pt x="2994281" y="1960244"/>
                        </a:cubicBezTo>
                        <a:cubicBezTo>
                          <a:pt x="2996650" y="1960244"/>
                          <a:pt x="2999020" y="1957875"/>
                          <a:pt x="2999020" y="1953137"/>
                        </a:cubicBezTo>
                        <a:lnTo>
                          <a:pt x="2999020" y="1953137"/>
                        </a:lnTo>
                        <a:close/>
                        <a:moveTo>
                          <a:pt x="2999020" y="1976828"/>
                        </a:moveTo>
                        <a:cubicBezTo>
                          <a:pt x="2996650" y="1976828"/>
                          <a:pt x="2996650" y="1979197"/>
                          <a:pt x="2996650" y="1981566"/>
                        </a:cubicBezTo>
                        <a:cubicBezTo>
                          <a:pt x="2996650" y="1986304"/>
                          <a:pt x="2999020" y="1988674"/>
                          <a:pt x="3003758" y="1988674"/>
                        </a:cubicBezTo>
                        <a:lnTo>
                          <a:pt x="3003758" y="1988674"/>
                        </a:lnTo>
                        <a:cubicBezTo>
                          <a:pt x="2999020" y="1988674"/>
                          <a:pt x="2996650" y="1986304"/>
                          <a:pt x="2996650" y="1981566"/>
                        </a:cubicBezTo>
                        <a:cubicBezTo>
                          <a:pt x="2996650" y="1979197"/>
                          <a:pt x="2996650" y="1976828"/>
                          <a:pt x="2999020" y="1976828"/>
                        </a:cubicBezTo>
                        <a:close/>
                        <a:moveTo>
                          <a:pt x="2970590" y="1799143"/>
                        </a:moveTo>
                        <a:cubicBezTo>
                          <a:pt x="2982435" y="1794405"/>
                          <a:pt x="2996650" y="1799143"/>
                          <a:pt x="3013234" y="1801513"/>
                        </a:cubicBezTo>
                        <a:cubicBezTo>
                          <a:pt x="3013234" y="1801513"/>
                          <a:pt x="3013234" y="1801513"/>
                          <a:pt x="3013234" y="1801513"/>
                        </a:cubicBezTo>
                        <a:cubicBezTo>
                          <a:pt x="2996650" y="1796774"/>
                          <a:pt x="2982435" y="1794405"/>
                          <a:pt x="2970590" y="1799143"/>
                        </a:cubicBezTo>
                        <a:close/>
                        <a:moveTo>
                          <a:pt x="2982435" y="1908123"/>
                        </a:moveTo>
                        <a:cubicBezTo>
                          <a:pt x="2975328" y="1903385"/>
                          <a:pt x="2968221" y="1901016"/>
                          <a:pt x="2961113" y="1898647"/>
                        </a:cubicBezTo>
                        <a:cubicBezTo>
                          <a:pt x="2968221" y="1901016"/>
                          <a:pt x="2975328" y="1903385"/>
                          <a:pt x="2982435" y="1908123"/>
                        </a:cubicBezTo>
                        <a:close/>
                        <a:moveTo>
                          <a:pt x="2982435" y="1135788"/>
                        </a:moveTo>
                        <a:cubicBezTo>
                          <a:pt x="2982435" y="1142895"/>
                          <a:pt x="2982435" y="1152372"/>
                          <a:pt x="2982435" y="1159479"/>
                        </a:cubicBezTo>
                        <a:lnTo>
                          <a:pt x="2982435" y="1159479"/>
                        </a:lnTo>
                        <a:lnTo>
                          <a:pt x="2982435" y="1159479"/>
                        </a:lnTo>
                        <a:cubicBezTo>
                          <a:pt x="2982435" y="1150003"/>
                          <a:pt x="2982435" y="1142895"/>
                          <a:pt x="2982435" y="1135788"/>
                        </a:cubicBezTo>
                        <a:cubicBezTo>
                          <a:pt x="2942160" y="1121573"/>
                          <a:pt x="2942160" y="1119204"/>
                          <a:pt x="2894778" y="1126311"/>
                        </a:cubicBezTo>
                        <a:cubicBezTo>
                          <a:pt x="2880563" y="1128680"/>
                          <a:pt x="2866348" y="1128680"/>
                          <a:pt x="2852133" y="1128680"/>
                        </a:cubicBezTo>
                        <a:cubicBezTo>
                          <a:pt x="2842657" y="1128680"/>
                          <a:pt x="2830811" y="1123942"/>
                          <a:pt x="2830811" y="1112097"/>
                        </a:cubicBezTo>
                        <a:cubicBezTo>
                          <a:pt x="2830811" y="1109727"/>
                          <a:pt x="2830811" y="1107358"/>
                          <a:pt x="2833181" y="1104989"/>
                        </a:cubicBezTo>
                        <a:cubicBezTo>
                          <a:pt x="2833181" y="1107358"/>
                          <a:pt x="2830811" y="1109727"/>
                          <a:pt x="2830811" y="1112097"/>
                        </a:cubicBezTo>
                        <a:cubicBezTo>
                          <a:pt x="2830811" y="1123942"/>
                          <a:pt x="2840288" y="1128680"/>
                          <a:pt x="2852133" y="1128680"/>
                        </a:cubicBezTo>
                        <a:cubicBezTo>
                          <a:pt x="2866348" y="1128680"/>
                          <a:pt x="2880563" y="1128680"/>
                          <a:pt x="2894778" y="1126311"/>
                        </a:cubicBezTo>
                        <a:cubicBezTo>
                          <a:pt x="2942160" y="1119204"/>
                          <a:pt x="2942160" y="1119204"/>
                          <a:pt x="2982435" y="1135788"/>
                        </a:cubicBezTo>
                        <a:cubicBezTo>
                          <a:pt x="2982435" y="1135788"/>
                          <a:pt x="2982435" y="1133419"/>
                          <a:pt x="2982435" y="1135788"/>
                        </a:cubicBezTo>
                        <a:cubicBezTo>
                          <a:pt x="2982435" y="1133419"/>
                          <a:pt x="2982435" y="1135788"/>
                          <a:pt x="2982435" y="1135788"/>
                        </a:cubicBezTo>
                        <a:cubicBezTo>
                          <a:pt x="3008496" y="1131050"/>
                          <a:pt x="3025080" y="1142895"/>
                          <a:pt x="3032187" y="1166587"/>
                        </a:cubicBezTo>
                        <a:cubicBezTo>
                          <a:pt x="3032187" y="1168956"/>
                          <a:pt x="3034556" y="1171325"/>
                          <a:pt x="3034556" y="1176063"/>
                        </a:cubicBezTo>
                        <a:cubicBezTo>
                          <a:pt x="3034556" y="1173694"/>
                          <a:pt x="3032187" y="1171325"/>
                          <a:pt x="3032187" y="1166587"/>
                        </a:cubicBezTo>
                        <a:cubicBezTo>
                          <a:pt x="3025080" y="1142895"/>
                          <a:pt x="3008496" y="1131050"/>
                          <a:pt x="2982435" y="1135788"/>
                        </a:cubicBezTo>
                        <a:close/>
                        <a:moveTo>
                          <a:pt x="2887670" y="1998150"/>
                        </a:moveTo>
                        <a:cubicBezTo>
                          <a:pt x="2887670" y="1998150"/>
                          <a:pt x="2887670" y="1998150"/>
                          <a:pt x="2887670" y="1998150"/>
                        </a:cubicBezTo>
                        <a:cubicBezTo>
                          <a:pt x="2887670" y="2005257"/>
                          <a:pt x="2890040" y="2009996"/>
                          <a:pt x="2897147" y="2014734"/>
                        </a:cubicBezTo>
                        <a:cubicBezTo>
                          <a:pt x="2897147" y="2019472"/>
                          <a:pt x="2894778" y="2024211"/>
                          <a:pt x="2892409" y="2026580"/>
                        </a:cubicBezTo>
                        <a:cubicBezTo>
                          <a:pt x="2894778" y="2024211"/>
                          <a:pt x="2897147" y="2019472"/>
                          <a:pt x="2897147" y="2014734"/>
                        </a:cubicBezTo>
                        <a:cubicBezTo>
                          <a:pt x="2890040" y="2009996"/>
                          <a:pt x="2887670" y="2005257"/>
                          <a:pt x="2887670" y="1998150"/>
                        </a:cubicBezTo>
                        <a:close/>
                        <a:moveTo>
                          <a:pt x="2930315" y="2102392"/>
                        </a:moveTo>
                        <a:cubicBezTo>
                          <a:pt x="2930315" y="2102392"/>
                          <a:pt x="2932684" y="2102392"/>
                          <a:pt x="2932684" y="2102392"/>
                        </a:cubicBezTo>
                        <a:cubicBezTo>
                          <a:pt x="2930315" y="2102392"/>
                          <a:pt x="2930315" y="2102392"/>
                          <a:pt x="2930315" y="2102392"/>
                        </a:cubicBezTo>
                        <a:cubicBezTo>
                          <a:pt x="2918469" y="2095284"/>
                          <a:pt x="2904254" y="2092915"/>
                          <a:pt x="2892409" y="2090546"/>
                        </a:cubicBezTo>
                        <a:cubicBezTo>
                          <a:pt x="2904254" y="2092915"/>
                          <a:pt x="2918469" y="2095284"/>
                          <a:pt x="2930315" y="2102392"/>
                        </a:cubicBezTo>
                        <a:close/>
                        <a:moveTo>
                          <a:pt x="2901885" y="1893909"/>
                        </a:moveTo>
                        <a:cubicBezTo>
                          <a:pt x="2904254" y="1893909"/>
                          <a:pt x="2908993" y="1893909"/>
                          <a:pt x="2913731" y="1893909"/>
                        </a:cubicBezTo>
                        <a:cubicBezTo>
                          <a:pt x="2920838" y="1893909"/>
                          <a:pt x="2925576" y="1893909"/>
                          <a:pt x="2932684" y="1893909"/>
                        </a:cubicBezTo>
                        <a:cubicBezTo>
                          <a:pt x="2925576" y="1893909"/>
                          <a:pt x="2920838" y="1893909"/>
                          <a:pt x="2913731" y="1893909"/>
                        </a:cubicBezTo>
                        <a:cubicBezTo>
                          <a:pt x="2908993" y="1893909"/>
                          <a:pt x="2904254" y="1893909"/>
                          <a:pt x="2901885" y="1893909"/>
                        </a:cubicBezTo>
                        <a:close/>
                        <a:moveTo>
                          <a:pt x="2899516" y="1808620"/>
                        </a:moveTo>
                        <a:cubicBezTo>
                          <a:pt x="2885301" y="1806251"/>
                          <a:pt x="2887670" y="1792036"/>
                          <a:pt x="2887670" y="1782560"/>
                        </a:cubicBezTo>
                        <a:cubicBezTo>
                          <a:pt x="2887670" y="1761237"/>
                          <a:pt x="2882932" y="1739915"/>
                          <a:pt x="2899516" y="1720962"/>
                        </a:cubicBezTo>
                        <a:cubicBezTo>
                          <a:pt x="2906623" y="1713855"/>
                          <a:pt x="2906623" y="1702009"/>
                          <a:pt x="2897147" y="1694902"/>
                        </a:cubicBezTo>
                        <a:cubicBezTo>
                          <a:pt x="2892409" y="1692533"/>
                          <a:pt x="2890040" y="1690163"/>
                          <a:pt x="2885301" y="1692533"/>
                        </a:cubicBezTo>
                        <a:cubicBezTo>
                          <a:pt x="2890040" y="1692533"/>
                          <a:pt x="2892409" y="1692533"/>
                          <a:pt x="2897147" y="1694902"/>
                        </a:cubicBezTo>
                        <a:cubicBezTo>
                          <a:pt x="2906623" y="1702009"/>
                          <a:pt x="2904254" y="1713855"/>
                          <a:pt x="2899516" y="1720962"/>
                        </a:cubicBezTo>
                        <a:cubicBezTo>
                          <a:pt x="2882932" y="1739915"/>
                          <a:pt x="2887670" y="1761237"/>
                          <a:pt x="2887670" y="1782560"/>
                        </a:cubicBezTo>
                        <a:cubicBezTo>
                          <a:pt x="2887670" y="1792036"/>
                          <a:pt x="2885301" y="1808620"/>
                          <a:pt x="2899516" y="1808620"/>
                        </a:cubicBezTo>
                        <a:cubicBezTo>
                          <a:pt x="2913731" y="1810989"/>
                          <a:pt x="2930315" y="1822835"/>
                          <a:pt x="2942160" y="1815727"/>
                        </a:cubicBezTo>
                        <a:cubicBezTo>
                          <a:pt x="2930315" y="1822835"/>
                          <a:pt x="2913731" y="1810989"/>
                          <a:pt x="2899516" y="1808620"/>
                        </a:cubicBezTo>
                        <a:close/>
                        <a:moveTo>
                          <a:pt x="2802382" y="2434070"/>
                        </a:moveTo>
                        <a:cubicBezTo>
                          <a:pt x="2800013" y="2434070"/>
                          <a:pt x="2795274" y="2434070"/>
                          <a:pt x="2792905" y="2434070"/>
                        </a:cubicBezTo>
                        <a:cubicBezTo>
                          <a:pt x="2792905" y="2424593"/>
                          <a:pt x="2790536" y="2415117"/>
                          <a:pt x="2792905" y="2405640"/>
                        </a:cubicBezTo>
                        <a:cubicBezTo>
                          <a:pt x="2788167" y="2412747"/>
                          <a:pt x="2792905" y="2424593"/>
                          <a:pt x="2792905" y="2434070"/>
                        </a:cubicBezTo>
                        <a:cubicBezTo>
                          <a:pt x="2795274" y="2434070"/>
                          <a:pt x="2800013" y="2434070"/>
                          <a:pt x="2802382" y="2434070"/>
                        </a:cubicBezTo>
                        <a:cubicBezTo>
                          <a:pt x="2804751" y="2431700"/>
                          <a:pt x="2807120" y="2426962"/>
                          <a:pt x="2807120" y="2424593"/>
                        </a:cubicBezTo>
                        <a:cubicBezTo>
                          <a:pt x="2807120" y="2426962"/>
                          <a:pt x="2804751" y="2429332"/>
                          <a:pt x="2802382" y="2434070"/>
                        </a:cubicBezTo>
                        <a:cubicBezTo>
                          <a:pt x="2804751" y="2441177"/>
                          <a:pt x="2811858" y="2445915"/>
                          <a:pt x="2807120" y="2453023"/>
                        </a:cubicBezTo>
                        <a:cubicBezTo>
                          <a:pt x="2809489" y="2445915"/>
                          <a:pt x="2804751" y="2438808"/>
                          <a:pt x="2802382" y="2434070"/>
                        </a:cubicBezTo>
                        <a:close/>
                        <a:moveTo>
                          <a:pt x="2783429" y="2365365"/>
                        </a:moveTo>
                        <a:cubicBezTo>
                          <a:pt x="2771583" y="2355888"/>
                          <a:pt x="2759738" y="2334566"/>
                          <a:pt x="2764476" y="2315613"/>
                        </a:cubicBezTo>
                        <a:cubicBezTo>
                          <a:pt x="2764476" y="2313244"/>
                          <a:pt x="2764476" y="2313244"/>
                          <a:pt x="2764476" y="2313244"/>
                        </a:cubicBezTo>
                        <a:cubicBezTo>
                          <a:pt x="2764476" y="2313244"/>
                          <a:pt x="2764476" y="2315613"/>
                          <a:pt x="2764476" y="2315613"/>
                        </a:cubicBezTo>
                        <a:cubicBezTo>
                          <a:pt x="2762107" y="2332197"/>
                          <a:pt x="2771583" y="2355888"/>
                          <a:pt x="2783429" y="2365365"/>
                        </a:cubicBezTo>
                        <a:cubicBezTo>
                          <a:pt x="2797644" y="2374842"/>
                          <a:pt x="2800013" y="2384318"/>
                          <a:pt x="2797644" y="2393795"/>
                        </a:cubicBezTo>
                        <a:cubicBezTo>
                          <a:pt x="2802382" y="2381949"/>
                          <a:pt x="2797644" y="2374842"/>
                          <a:pt x="2783429" y="2365365"/>
                        </a:cubicBezTo>
                        <a:close/>
                        <a:moveTo>
                          <a:pt x="2790536" y="2436439"/>
                        </a:moveTo>
                        <a:cubicBezTo>
                          <a:pt x="2788167" y="2441177"/>
                          <a:pt x="2785798" y="2443546"/>
                          <a:pt x="2783429" y="2448284"/>
                        </a:cubicBezTo>
                        <a:cubicBezTo>
                          <a:pt x="2776321" y="2450654"/>
                          <a:pt x="2769214" y="2455392"/>
                          <a:pt x="2764476" y="2460130"/>
                        </a:cubicBezTo>
                        <a:cubicBezTo>
                          <a:pt x="2769214" y="2455392"/>
                          <a:pt x="2776321" y="2450654"/>
                          <a:pt x="2783429" y="2448284"/>
                        </a:cubicBezTo>
                        <a:cubicBezTo>
                          <a:pt x="2785798" y="2445915"/>
                          <a:pt x="2788167" y="2441177"/>
                          <a:pt x="2790536" y="2436439"/>
                        </a:cubicBezTo>
                        <a:close/>
                        <a:moveTo>
                          <a:pt x="2653127" y="2495667"/>
                        </a:moveTo>
                        <a:cubicBezTo>
                          <a:pt x="2638912" y="2519358"/>
                          <a:pt x="2622328" y="2514620"/>
                          <a:pt x="2603375" y="2505144"/>
                        </a:cubicBezTo>
                        <a:cubicBezTo>
                          <a:pt x="2591529" y="2500405"/>
                          <a:pt x="2579684" y="2498036"/>
                          <a:pt x="2565469" y="2498036"/>
                        </a:cubicBezTo>
                        <a:cubicBezTo>
                          <a:pt x="2546516" y="2498036"/>
                          <a:pt x="2529932" y="2500405"/>
                          <a:pt x="2525194" y="2519358"/>
                        </a:cubicBezTo>
                        <a:cubicBezTo>
                          <a:pt x="2522825" y="2528835"/>
                          <a:pt x="2515717" y="2535942"/>
                          <a:pt x="2503872" y="2535942"/>
                        </a:cubicBezTo>
                        <a:cubicBezTo>
                          <a:pt x="2492026" y="2535942"/>
                          <a:pt x="2482550" y="2526466"/>
                          <a:pt x="2477811" y="2516989"/>
                        </a:cubicBezTo>
                        <a:cubicBezTo>
                          <a:pt x="2475442" y="2514620"/>
                          <a:pt x="2475442" y="2512251"/>
                          <a:pt x="2475442" y="2509882"/>
                        </a:cubicBezTo>
                        <a:cubicBezTo>
                          <a:pt x="2475442" y="2512251"/>
                          <a:pt x="2477811" y="2514620"/>
                          <a:pt x="2477811" y="2516989"/>
                        </a:cubicBezTo>
                        <a:cubicBezTo>
                          <a:pt x="2482550" y="2526466"/>
                          <a:pt x="2492026" y="2535942"/>
                          <a:pt x="2503872" y="2535942"/>
                        </a:cubicBezTo>
                        <a:cubicBezTo>
                          <a:pt x="2515717" y="2535942"/>
                          <a:pt x="2522825" y="2528835"/>
                          <a:pt x="2525194" y="2519358"/>
                        </a:cubicBezTo>
                        <a:cubicBezTo>
                          <a:pt x="2529932" y="2498036"/>
                          <a:pt x="2546516" y="2495667"/>
                          <a:pt x="2565469" y="2498036"/>
                        </a:cubicBezTo>
                        <a:cubicBezTo>
                          <a:pt x="2579684" y="2498036"/>
                          <a:pt x="2591529" y="2500405"/>
                          <a:pt x="2603375" y="2505144"/>
                        </a:cubicBezTo>
                        <a:cubicBezTo>
                          <a:pt x="2619959" y="2514620"/>
                          <a:pt x="2636543" y="2519358"/>
                          <a:pt x="2653127" y="2495667"/>
                        </a:cubicBezTo>
                        <a:cubicBezTo>
                          <a:pt x="2660234" y="2483821"/>
                          <a:pt x="2676818" y="2471976"/>
                          <a:pt x="2695771" y="2471976"/>
                        </a:cubicBezTo>
                        <a:cubicBezTo>
                          <a:pt x="2702879" y="2471976"/>
                          <a:pt x="2712355" y="2471976"/>
                          <a:pt x="2714724" y="2464868"/>
                        </a:cubicBezTo>
                        <a:cubicBezTo>
                          <a:pt x="2724201" y="2443546"/>
                          <a:pt x="2743154" y="2431700"/>
                          <a:pt x="2764476" y="2424593"/>
                        </a:cubicBezTo>
                        <a:cubicBezTo>
                          <a:pt x="2764476" y="2424593"/>
                          <a:pt x="2764476" y="2424593"/>
                          <a:pt x="2764476" y="2424593"/>
                        </a:cubicBezTo>
                        <a:cubicBezTo>
                          <a:pt x="2743154" y="2429332"/>
                          <a:pt x="2724201" y="2443546"/>
                          <a:pt x="2714724" y="2464868"/>
                        </a:cubicBezTo>
                        <a:cubicBezTo>
                          <a:pt x="2712355" y="2471976"/>
                          <a:pt x="2702879" y="2471976"/>
                          <a:pt x="2695771" y="2471976"/>
                        </a:cubicBezTo>
                        <a:cubicBezTo>
                          <a:pt x="2676818" y="2471976"/>
                          <a:pt x="2660234" y="2483821"/>
                          <a:pt x="2653127" y="2495667"/>
                        </a:cubicBezTo>
                        <a:close/>
                        <a:moveTo>
                          <a:pt x="2688664" y="2519358"/>
                        </a:moveTo>
                        <a:cubicBezTo>
                          <a:pt x="2683926" y="2521727"/>
                          <a:pt x="2679187" y="2526466"/>
                          <a:pt x="2672080" y="2528835"/>
                        </a:cubicBezTo>
                        <a:cubicBezTo>
                          <a:pt x="2667342" y="2528835"/>
                          <a:pt x="2664972" y="2531204"/>
                          <a:pt x="2660234" y="2531204"/>
                        </a:cubicBezTo>
                        <a:cubicBezTo>
                          <a:pt x="2664972" y="2528835"/>
                          <a:pt x="2667342" y="2528835"/>
                          <a:pt x="2672080" y="2528835"/>
                        </a:cubicBezTo>
                        <a:cubicBezTo>
                          <a:pt x="2679187" y="2526466"/>
                          <a:pt x="2683926" y="2524097"/>
                          <a:pt x="2688664" y="2519358"/>
                        </a:cubicBezTo>
                        <a:close/>
                        <a:moveTo>
                          <a:pt x="2627066" y="2559634"/>
                        </a:moveTo>
                        <a:cubicBezTo>
                          <a:pt x="2624697" y="2566741"/>
                          <a:pt x="2622328" y="2576217"/>
                          <a:pt x="2622328" y="2585694"/>
                        </a:cubicBezTo>
                        <a:cubicBezTo>
                          <a:pt x="2622328" y="2588063"/>
                          <a:pt x="2622328" y="2590432"/>
                          <a:pt x="2622328" y="2592801"/>
                        </a:cubicBezTo>
                        <a:cubicBezTo>
                          <a:pt x="2622328" y="2590432"/>
                          <a:pt x="2622328" y="2588063"/>
                          <a:pt x="2622328" y="2585694"/>
                        </a:cubicBezTo>
                        <a:cubicBezTo>
                          <a:pt x="2622328" y="2576217"/>
                          <a:pt x="2624697" y="2566741"/>
                          <a:pt x="2627066" y="2559634"/>
                        </a:cubicBezTo>
                        <a:close/>
                        <a:moveTo>
                          <a:pt x="2596268" y="2595170"/>
                        </a:moveTo>
                        <a:cubicBezTo>
                          <a:pt x="2570207" y="2595170"/>
                          <a:pt x="2544147" y="2597539"/>
                          <a:pt x="2515717" y="2595170"/>
                        </a:cubicBezTo>
                        <a:cubicBezTo>
                          <a:pt x="2508610" y="2595170"/>
                          <a:pt x="2501503" y="2595170"/>
                          <a:pt x="2494395" y="2592801"/>
                        </a:cubicBezTo>
                        <a:cubicBezTo>
                          <a:pt x="2501503" y="2592801"/>
                          <a:pt x="2508610" y="2595170"/>
                          <a:pt x="2515717" y="2595170"/>
                        </a:cubicBezTo>
                        <a:cubicBezTo>
                          <a:pt x="2541778" y="2597539"/>
                          <a:pt x="2567838" y="2595170"/>
                          <a:pt x="2596268" y="2595170"/>
                        </a:cubicBezTo>
                        <a:cubicBezTo>
                          <a:pt x="2596268" y="2592801"/>
                          <a:pt x="2596268" y="2590432"/>
                          <a:pt x="2596268" y="2588063"/>
                        </a:cubicBezTo>
                        <a:cubicBezTo>
                          <a:pt x="2593899" y="2588063"/>
                          <a:pt x="2596268" y="2592801"/>
                          <a:pt x="2596268" y="2595170"/>
                        </a:cubicBezTo>
                        <a:lnTo>
                          <a:pt x="2622328" y="2595170"/>
                        </a:lnTo>
                        <a:lnTo>
                          <a:pt x="2622328" y="2595170"/>
                        </a:lnTo>
                        <a:lnTo>
                          <a:pt x="2596268" y="2595170"/>
                        </a:lnTo>
                        <a:close/>
                        <a:moveTo>
                          <a:pt x="2598637" y="2644922"/>
                        </a:moveTo>
                        <a:cubicBezTo>
                          <a:pt x="2591529" y="2647291"/>
                          <a:pt x="2584422" y="2647291"/>
                          <a:pt x="2579684" y="2652029"/>
                        </a:cubicBezTo>
                        <a:cubicBezTo>
                          <a:pt x="2586791" y="2647291"/>
                          <a:pt x="2593899" y="2644922"/>
                          <a:pt x="2598637" y="2644922"/>
                        </a:cubicBezTo>
                        <a:close/>
                        <a:moveTo>
                          <a:pt x="2418583" y="2654399"/>
                        </a:moveTo>
                        <a:cubicBezTo>
                          <a:pt x="2409107" y="2656768"/>
                          <a:pt x="2401999" y="2659137"/>
                          <a:pt x="2397261" y="2656768"/>
                        </a:cubicBezTo>
                        <a:cubicBezTo>
                          <a:pt x="2401999" y="2659137"/>
                          <a:pt x="2409107" y="2659137"/>
                          <a:pt x="2418583" y="2654399"/>
                        </a:cubicBezTo>
                        <a:cubicBezTo>
                          <a:pt x="2442274" y="2647291"/>
                          <a:pt x="2458858" y="2654399"/>
                          <a:pt x="2477811" y="2663875"/>
                        </a:cubicBezTo>
                        <a:cubicBezTo>
                          <a:pt x="2480180" y="2666244"/>
                          <a:pt x="2482550" y="2666244"/>
                          <a:pt x="2484919" y="2668613"/>
                        </a:cubicBezTo>
                        <a:cubicBezTo>
                          <a:pt x="2482550" y="2666244"/>
                          <a:pt x="2480180" y="2666244"/>
                          <a:pt x="2477811" y="2663875"/>
                        </a:cubicBezTo>
                        <a:cubicBezTo>
                          <a:pt x="2461227" y="2654399"/>
                          <a:pt x="2442274" y="2647291"/>
                          <a:pt x="2418583" y="2654399"/>
                        </a:cubicBezTo>
                        <a:close/>
                        <a:moveTo>
                          <a:pt x="2456489" y="2796546"/>
                        </a:moveTo>
                        <a:cubicBezTo>
                          <a:pt x="2454120" y="2801284"/>
                          <a:pt x="2451751" y="2803653"/>
                          <a:pt x="2451751" y="2808392"/>
                        </a:cubicBezTo>
                        <a:cubicBezTo>
                          <a:pt x="2454120" y="2803653"/>
                          <a:pt x="2456489" y="2798915"/>
                          <a:pt x="2456489" y="2796546"/>
                        </a:cubicBezTo>
                        <a:cubicBezTo>
                          <a:pt x="2456489" y="2796546"/>
                          <a:pt x="2456489" y="2796546"/>
                          <a:pt x="2456489" y="2796546"/>
                        </a:cubicBezTo>
                        <a:close/>
                        <a:moveTo>
                          <a:pt x="2383046" y="2851036"/>
                        </a:moveTo>
                        <a:cubicBezTo>
                          <a:pt x="2366462" y="2860513"/>
                          <a:pt x="2349878" y="2872358"/>
                          <a:pt x="2328556" y="2867620"/>
                        </a:cubicBezTo>
                        <a:cubicBezTo>
                          <a:pt x="2307234" y="2862882"/>
                          <a:pt x="2297758" y="2884204"/>
                          <a:pt x="2276435" y="2884204"/>
                        </a:cubicBezTo>
                        <a:cubicBezTo>
                          <a:pt x="2269328" y="2898418"/>
                          <a:pt x="2257483" y="2900788"/>
                          <a:pt x="2240899" y="2900788"/>
                        </a:cubicBezTo>
                        <a:cubicBezTo>
                          <a:pt x="2236160" y="2900788"/>
                          <a:pt x="2231422" y="2900788"/>
                          <a:pt x="2224315" y="2903157"/>
                        </a:cubicBezTo>
                        <a:cubicBezTo>
                          <a:pt x="2224315" y="2910264"/>
                          <a:pt x="2221946" y="2915003"/>
                          <a:pt x="2214838" y="2919741"/>
                        </a:cubicBezTo>
                        <a:cubicBezTo>
                          <a:pt x="2214838" y="2919741"/>
                          <a:pt x="2214838" y="2919741"/>
                          <a:pt x="2214838" y="2919741"/>
                        </a:cubicBezTo>
                        <a:cubicBezTo>
                          <a:pt x="2210100" y="2919741"/>
                          <a:pt x="2202993" y="2919741"/>
                          <a:pt x="2198254" y="2919741"/>
                        </a:cubicBezTo>
                        <a:cubicBezTo>
                          <a:pt x="2202993" y="2919741"/>
                          <a:pt x="2210100" y="2919741"/>
                          <a:pt x="2214838" y="2919741"/>
                        </a:cubicBezTo>
                        <a:cubicBezTo>
                          <a:pt x="2221946" y="2917372"/>
                          <a:pt x="2224315" y="2910264"/>
                          <a:pt x="2224315" y="2903157"/>
                        </a:cubicBezTo>
                        <a:cubicBezTo>
                          <a:pt x="2229053" y="2903157"/>
                          <a:pt x="2233791" y="2903157"/>
                          <a:pt x="2240899" y="2900788"/>
                        </a:cubicBezTo>
                        <a:cubicBezTo>
                          <a:pt x="2240899" y="2896050"/>
                          <a:pt x="2240899" y="2891311"/>
                          <a:pt x="2240899" y="2886573"/>
                        </a:cubicBezTo>
                        <a:cubicBezTo>
                          <a:pt x="2240899" y="2891311"/>
                          <a:pt x="2240899" y="2896050"/>
                          <a:pt x="2240899" y="2900788"/>
                        </a:cubicBezTo>
                        <a:cubicBezTo>
                          <a:pt x="2255113" y="2903157"/>
                          <a:pt x="2269328" y="2898418"/>
                          <a:pt x="2276435" y="2884204"/>
                        </a:cubicBezTo>
                        <a:cubicBezTo>
                          <a:pt x="2276435" y="2879466"/>
                          <a:pt x="2276435" y="2877096"/>
                          <a:pt x="2276435" y="2874727"/>
                        </a:cubicBezTo>
                        <a:cubicBezTo>
                          <a:pt x="2276435" y="2877096"/>
                          <a:pt x="2276435" y="2881835"/>
                          <a:pt x="2276435" y="2884204"/>
                        </a:cubicBezTo>
                        <a:cubicBezTo>
                          <a:pt x="2295389" y="2884204"/>
                          <a:pt x="2307234" y="2862882"/>
                          <a:pt x="2328556" y="2867620"/>
                        </a:cubicBezTo>
                        <a:cubicBezTo>
                          <a:pt x="2349878" y="2872358"/>
                          <a:pt x="2366462" y="2860513"/>
                          <a:pt x="2383046" y="2851036"/>
                        </a:cubicBezTo>
                        <a:lnTo>
                          <a:pt x="2383046" y="2851036"/>
                        </a:lnTo>
                        <a:cubicBezTo>
                          <a:pt x="2383046" y="2851036"/>
                          <a:pt x="2383046" y="2851036"/>
                          <a:pt x="2383046" y="2851036"/>
                        </a:cubicBezTo>
                        <a:close/>
                        <a:moveTo>
                          <a:pt x="2172194" y="2753902"/>
                        </a:moveTo>
                        <a:cubicBezTo>
                          <a:pt x="2157979" y="2751533"/>
                          <a:pt x="2143764" y="2744425"/>
                          <a:pt x="2127181" y="2758640"/>
                        </a:cubicBezTo>
                        <a:cubicBezTo>
                          <a:pt x="2112966" y="2770486"/>
                          <a:pt x="2103489" y="2758640"/>
                          <a:pt x="2098751" y="2746794"/>
                        </a:cubicBezTo>
                        <a:cubicBezTo>
                          <a:pt x="2096382" y="2744425"/>
                          <a:pt x="2096382" y="2739687"/>
                          <a:pt x="2096382" y="2737318"/>
                        </a:cubicBezTo>
                        <a:cubicBezTo>
                          <a:pt x="2096382" y="2739687"/>
                          <a:pt x="2096382" y="2744425"/>
                          <a:pt x="2098751" y="2746794"/>
                        </a:cubicBezTo>
                        <a:cubicBezTo>
                          <a:pt x="2103489" y="2758640"/>
                          <a:pt x="2112966" y="2770486"/>
                          <a:pt x="2127181" y="2758640"/>
                        </a:cubicBezTo>
                        <a:cubicBezTo>
                          <a:pt x="2143764" y="2746794"/>
                          <a:pt x="2157979" y="2753902"/>
                          <a:pt x="2172194" y="2753902"/>
                        </a:cubicBezTo>
                        <a:cubicBezTo>
                          <a:pt x="2191147" y="2756271"/>
                          <a:pt x="2205362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17207" y="2777593"/>
                          <a:pt x="2212469" y="2787070"/>
                          <a:pt x="2207731" y="2794177"/>
                        </a:cubicBezTo>
                        <a:cubicBezTo>
                          <a:pt x="2212469" y="2787070"/>
                          <a:pt x="2217207" y="2777593"/>
                          <a:pt x="2224315" y="2770486"/>
                        </a:cubicBezTo>
                        <a:cubicBezTo>
                          <a:pt x="2205362" y="2770486"/>
                          <a:pt x="2191147" y="2756271"/>
                          <a:pt x="2172194" y="2753902"/>
                        </a:cubicBezTo>
                        <a:close/>
                        <a:moveTo>
                          <a:pt x="2198254" y="2827345"/>
                        </a:moveTo>
                        <a:cubicBezTo>
                          <a:pt x="2198254" y="2834452"/>
                          <a:pt x="2195885" y="2841560"/>
                          <a:pt x="2198254" y="2848667"/>
                        </a:cubicBezTo>
                        <a:cubicBezTo>
                          <a:pt x="2198254" y="2853405"/>
                          <a:pt x="2198254" y="2858143"/>
                          <a:pt x="2195885" y="2862882"/>
                        </a:cubicBezTo>
                        <a:cubicBezTo>
                          <a:pt x="2198254" y="2858143"/>
                          <a:pt x="2198254" y="2853405"/>
                          <a:pt x="2198254" y="2848667"/>
                        </a:cubicBezTo>
                        <a:cubicBezTo>
                          <a:pt x="2198254" y="2839190"/>
                          <a:pt x="2198254" y="2832083"/>
                          <a:pt x="2198254" y="2827345"/>
                        </a:cubicBezTo>
                        <a:close/>
                        <a:moveTo>
                          <a:pt x="2122442" y="2917372"/>
                        </a:moveTo>
                        <a:cubicBezTo>
                          <a:pt x="2122442" y="2912633"/>
                          <a:pt x="2122442" y="2910264"/>
                          <a:pt x="2124811" y="2907895"/>
                        </a:cubicBezTo>
                        <a:cubicBezTo>
                          <a:pt x="2122442" y="2910264"/>
                          <a:pt x="2122442" y="2912633"/>
                          <a:pt x="2122442" y="2917372"/>
                        </a:cubicBezTo>
                        <a:cubicBezTo>
                          <a:pt x="2134288" y="2917372"/>
                          <a:pt x="2146133" y="2917372"/>
                          <a:pt x="2157979" y="2917372"/>
                        </a:cubicBezTo>
                        <a:cubicBezTo>
                          <a:pt x="2157979" y="2931586"/>
                          <a:pt x="2146133" y="2933955"/>
                          <a:pt x="2136657" y="2938694"/>
                        </a:cubicBezTo>
                        <a:cubicBezTo>
                          <a:pt x="2129550" y="2943432"/>
                          <a:pt x="2122442" y="2945801"/>
                          <a:pt x="2115335" y="2950540"/>
                        </a:cubicBezTo>
                        <a:cubicBezTo>
                          <a:pt x="2120073" y="2945801"/>
                          <a:pt x="2127181" y="2941063"/>
                          <a:pt x="2136657" y="2938694"/>
                        </a:cubicBezTo>
                        <a:cubicBezTo>
                          <a:pt x="2146133" y="2933955"/>
                          <a:pt x="2157979" y="2929217"/>
                          <a:pt x="2157979" y="2917372"/>
                        </a:cubicBezTo>
                        <a:cubicBezTo>
                          <a:pt x="2143764" y="2917372"/>
                          <a:pt x="2134288" y="2917372"/>
                          <a:pt x="2122442" y="2917372"/>
                        </a:cubicBezTo>
                        <a:close/>
                        <a:moveTo>
                          <a:pt x="2136657" y="2900788"/>
                        </a:moveTo>
                        <a:cubicBezTo>
                          <a:pt x="2141395" y="2898418"/>
                          <a:pt x="2146133" y="2898418"/>
                          <a:pt x="2148503" y="2896050"/>
                        </a:cubicBezTo>
                        <a:cubicBezTo>
                          <a:pt x="2150872" y="2896050"/>
                          <a:pt x="2150872" y="2893680"/>
                          <a:pt x="2153241" y="2893680"/>
                        </a:cubicBezTo>
                        <a:cubicBezTo>
                          <a:pt x="2150872" y="2893680"/>
                          <a:pt x="2150872" y="2896050"/>
                          <a:pt x="2148503" y="2896050"/>
                        </a:cubicBezTo>
                        <a:cubicBezTo>
                          <a:pt x="2146133" y="2898418"/>
                          <a:pt x="2141395" y="2898418"/>
                          <a:pt x="2136657" y="2900788"/>
                        </a:cubicBezTo>
                        <a:close/>
                        <a:moveTo>
                          <a:pt x="1883160" y="2415117"/>
                        </a:moveTo>
                        <a:cubicBezTo>
                          <a:pt x="1885529" y="2422224"/>
                          <a:pt x="1890268" y="2429332"/>
                          <a:pt x="1899744" y="2429332"/>
                        </a:cubicBezTo>
                        <a:cubicBezTo>
                          <a:pt x="1918697" y="2431700"/>
                          <a:pt x="1925805" y="2441177"/>
                          <a:pt x="1925805" y="2450654"/>
                        </a:cubicBezTo>
                        <a:cubicBezTo>
                          <a:pt x="1925805" y="2438808"/>
                          <a:pt x="1921066" y="2431700"/>
                          <a:pt x="1899744" y="2429332"/>
                        </a:cubicBezTo>
                        <a:cubicBezTo>
                          <a:pt x="1892637" y="2429332"/>
                          <a:pt x="1885529" y="2422224"/>
                          <a:pt x="1883160" y="2415117"/>
                        </a:cubicBezTo>
                        <a:close/>
                        <a:moveTo>
                          <a:pt x="1897375" y="2595170"/>
                        </a:moveTo>
                        <a:cubicBezTo>
                          <a:pt x="1895006" y="2595170"/>
                          <a:pt x="1892637" y="2592801"/>
                          <a:pt x="1890268" y="2592801"/>
                        </a:cubicBezTo>
                        <a:cubicBezTo>
                          <a:pt x="1892637" y="2595170"/>
                          <a:pt x="1895006" y="2595170"/>
                          <a:pt x="1897375" y="2595170"/>
                        </a:cubicBezTo>
                        <a:lnTo>
                          <a:pt x="1897375" y="2595170"/>
                        </a:lnTo>
                        <a:close/>
                        <a:moveTo>
                          <a:pt x="1859469" y="2602278"/>
                        </a:moveTo>
                        <a:cubicBezTo>
                          <a:pt x="1857100" y="2607016"/>
                          <a:pt x="1852362" y="2607016"/>
                          <a:pt x="1849992" y="2604647"/>
                        </a:cubicBezTo>
                        <a:cubicBezTo>
                          <a:pt x="1854731" y="2607016"/>
                          <a:pt x="1859469" y="2607016"/>
                          <a:pt x="1859469" y="2602278"/>
                        </a:cubicBezTo>
                        <a:cubicBezTo>
                          <a:pt x="1864207" y="2590432"/>
                          <a:pt x="1868946" y="2588063"/>
                          <a:pt x="1876053" y="2588063"/>
                        </a:cubicBezTo>
                        <a:cubicBezTo>
                          <a:pt x="1871315" y="2588063"/>
                          <a:pt x="1864207" y="2590432"/>
                          <a:pt x="1859469" y="2602278"/>
                        </a:cubicBezTo>
                        <a:close/>
                        <a:moveTo>
                          <a:pt x="1876053" y="2841560"/>
                        </a:moveTo>
                        <a:cubicBezTo>
                          <a:pt x="1873684" y="2846298"/>
                          <a:pt x="1873684" y="2848667"/>
                          <a:pt x="1871315" y="2851036"/>
                        </a:cubicBezTo>
                        <a:cubicBezTo>
                          <a:pt x="1873684" y="2848667"/>
                          <a:pt x="1873684" y="2846298"/>
                          <a:pt x="1876053" y="2841560"/>
                        </a:cubicBezTo>
                        <a:cubicBezTo>
                          <a:pt x="1876053" y="2841560"/>
                          <a:pt x="1876053" y="2841560"/>
                          <a:pt x="1876053" y="2841560"/>
                        </a:cubicBezTo>
                        <a:close/>
                        <a:moveTo>
                          <a:pt x="1821563" y="2310875"/>
                        </a:moveTo>
                        <a:cubicBezTo>
                          <a:pt x="1807348" y="2310875"/>
                          <a:pt x="1793133" y="2310875"/>
                          <a:pt x="1786026" y="2294291"/>
                        </a:cubicBezTo>
                        <a:cubicBezTo>
                          <a:pt x="1774180" y="2294291"/>
                          <a:pt x="1762335" y="2294291"/>
                          <a:pt x="1750489" y="2294291"/>
                        </a:cubicBezTo>
                        <a:cubicBezTo>
                          <a:pt x="1743382" y="2310875"/>
                          <a:pt x="1726798" y="2315613"/>
                          <a:pt x="1712583" y="2325090"/>
                        </a:cubicBezTo>
                        <a:cubicBezTo>
                          <a:pt x="1703107" y="2332197"/>
                          <a:pt x="1686523" y="2334566"/>
                          <a:pt x="1684154" y="2348781"/>
                        </a:cubicBezTo>
                        <a:cubicBezTo>
                          <a:pt x="1684154" y="2334566"/>
                          <a:pt x="1703107" y="2332197"/>
                          <a:pt x="1712583" y="2325090"/>
                        </a:cubicBezTo>
                        <a:cubicBezTo>
                          <a:pt x="1724429" y="2315613"/>
                          <a:pt x="1743382" y="2308506"/>
                          <a:pt x="1750489" y="2294291"/>
                        </a:cubicBezTo>
                        <a:lnTo>
                          <a:pt x="1750489" y="2294291"/>
                        </a:lnTo>
                        <a:cubicBezTo>
                          <a:pt x="1750489" y="2277707"/>
                          <a:pt x="1745751" y="2268231"/>
                          <a:pt x="1724429" y="2270600"/>
                        </a:cubicBezTo>
                        <a:cubicBezTo>
                          <a:pt x="1712583" y="2272969"/>
                          <a:pt x="1703107" y="2282445"/>
                          <a:pt x="1691261" y="2272969"/>
                        </a:cubicBezTo>
                        <a:cubicBezTo>
                          <a:pt x="1677046" y="2263493"/>
                          <a:pt x="1667570" y="2249278"/>
                          <a:pt x="1653355" y="2242170"/>
                        </a:cubicBezTo>
                        <a:cubicBezTo>
                          <a:pt x="1639140" y="2235063"/>
                          <a:pt x="1627294" y="2258754"/>
                          <a:pt x="1605972" y="2251647"/>
                        </a:cubicBezTo>
                        <a:cubicBezTo>
                          <a:pt x="1591758" y="2246908"/>
                          <a:pt x="1579912" y="2254016"/>
                          <a:pt x="1579912" y="2265862"/>
                        </a:cubicBezTo>
                        <a:cubicBezTo>
                          <a:pt x="1579912" y="2254016"/>
                          <a:pt x="1591758" y="2246908"/>
                          <a:pt x="1605972" y="2251647"/>
                        </a:cubicBezTo>
                        <a:cubicBezTo>
                          <a:pt x="1627294" y="2258754"/>
                          <a:pt x="1636771" y="2235063"/>
                          <a:pt x="1653355" y="2242170"/>
                        </a:cubicBezTo>
                        <a:cubicBezTo>
                          <a:pt x="1667570" y="2249278"/>
                          <a:pt x="1679415" y="2263493"/>
                          <a:pt x="1691261" y="2272969"/>
                        </a:cubicBezTo>
                        <a:cubicBezTo>
                          <a:pt x="1703107" y="2280076"/>
                          <a:pt x="1712583" y="2272969"/>
                          <a:pt x="1724429" y="2270600"/>
                        </a:cubicBezTo>
                        <a:cubicBezTo>
                          <a:pt x="1743382" y="2265862"/>
                          <a:pt x="1750489" y="2277707"/>
                          <a:pt x="1750489" y="2294291"/>
                        </a:cubicBezTo>
                        <a:cubicBezTo>
                          <a:pt x="1762335" y="2294291"/>
                          <a:pt x="1774180" y="2294291"/>
                          <a:pt x="1786026" y="2294291"/>
                        </a:cubicBezTo>
                        <a:cubicBezTo>
                          <a:pt x="1793133" y="2277707"/>
                          <a:pt x="1821563" y="2280076"/>
                          <a:pt x="1826301" y="2251647"/>
                        </a:cubicBezTo>
                        <a:cubicBezTo>
                          <a:pt x="1826301" y="2251647"/>
                          <a:pt x="1826301" y="2251647"/>
                          <a:pt x="1826301" y="2251647"/>
                        </a:cubicBezTo>
                        <a:cubicBezTo>
                          <a:pt x="1819194" y="2280076"/>
                          <a:pt x="1793133" y="2277707"/>
                          <a:pt x="1786026" y="2294291"/>
                        </a:cubicBezTo>
                        <a:cubicBezTo>
                          <a:pt x="1793133" y="2310875"/>
                          <a:pt x="1807348" y="2313244"/>
                          <a:pt x="1821563" y="2310875"/>
                        </a:cubicBezTo>
                        <a:lnTo>
                          <a:pt x="1821563" y="2310875"/>
                        </a:lnTo>
                        <a:cubicBezTo>
                          <a:pt x="1821563" y="2320352"/>
                          <a:pt x="1826301" y="2325090"/>
                          <a:pt x="1835778" y="2327459"/>
                        </a:cubicBezTo>
                        <a:cubicBezTo>
                          <a:pt x="1866576" y="2332197"/>
                          <a:pt x="1897375" y="2317982"/>
                          <a:pt x="1928174" y="2317982"/>
                        </a:cubicBezTo>
                        <a:cubicBezTo>
                          <a:pt x="1930543" y="2317982"/>
                          <a:pt x="1930543" y="2317982"/>
                          <a:pt x="1932912" y="2315613"/>
                        </a:cubicBezTo>
                        <a:cubicBezTo>
                          <a:pt x="1944758" y="2272969"/>
                          <a:pt x="1994509" y="2282445"/>
                          <a:pt x="2020570" y="2256385"/>
                        </a:cubicBezTo>
                        <a:cubicBezTo>
                          <a:pt x="2041892" y="2235063"/>
                          <a:pt x="2075060" y="2242170"/>
                          <a:pt x="2103489" y="2242170"/>
                        </a:cubicBezTo>
                        <a:cubicBezTo>
                          <a:pt x="2112966" y="2242170"/>
                          <a:pt x="2120073" y="2244540"/>
                          <a:pt x="2129550" y="2246908"/>
                        </a:cubicBezTo>
                        <a:cubicBezTo>
                          <a:pt x="2146133" y="2254016"/>
                          <a:pt x="2162717" y="2244540"/>
                          <a:pt x="2179301" y="2244540"/>
                        </a:cubicBezTo>
                        <a:cubicBezTo>
                          <a:pt x="2181670" y="2232694"/>
                          <a:pt x="2184039" y="2220848"/>
                          <a:pt x="2186409" y="2206633"/>
                        </a:cubicBezTo>
                        <a:cubicBezTo>
                          <a:pt x="2202993" y="2218479"/>
                          <a:pt x="2193516" y="2232694"/>
                          <a:pt x="2195885" y="2246908"/>
                        </a:cubicBezTo>
                        <a:cubicBezTo>
                          <a:pt x="2200623" y="2254016"/>
                          <a:pt x="2205362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05362" y="2254016"/>
                          <a:pt x="2198254" y="2251647"/>
                          <a:pt x="2195885" y="2246908"/>
                        </a:cubicBezTo>
                        <a:cubicBezTo>
                          <a:pt x="2193516" y="2235063"/>
                          <a:pt x="2200623" y="2220848"/>
                          <a:pt x="2186409" y="2206633"/>
                        </a:cubicBezTo>
                        <a:cubicBezTo>
                          <a:pt x="2184039" y="2220848"/>
                          <a:pt x="2181670" y="2232694"/>
                          <a:pt x="2179301" y="2244540"/>
                        </a:cubicBezTo>
                        <a:cubicBezTo>
                          <a:pt x="2179301" y="2244540"/>
                          <a:pt x="2179301" y="2244540"/>
                          <a:pt x="2179301" y="2244540"/>
                        </a:cubicBezTo>
                        <a:cubicBezTo>
                          <a:pt x="2162717" y="2244540"/>
                          <a:pt x="2146133" y="2251647"/>
                          <a:pt x="2129550" y="2246908"/>
                        </a:cubicBezTo>
                        <a:cubicBezTo>
                          <a:pt x="2129550" y="2246908"/>
                          <a:pt x="2129550" y="2246908"/>
                          <a:pt x="2129550" y="2246908"/>
                        </a:cubicBezTo>
                        <a:cubicBezTo>
                          <a:pt x="2120073" y="2244540"/>
                          <a:pt x="2112966" y="2242170"/>
                          <a:pt x="2103489" y="2242170"/>
                        </a:cubicBezTo>
                        <a:cubicBezTo>
                          <a:pt x="2075060" y="2242170"/>
                          <a:pt x="2039523" y="2237432"/>
                          <a:pt x="2020570" y="2256385"/>
                        </a:cubicBezTo>
                        <a:cubicBezTo>
                          <a:pt x="1994509" y="2282445"/>
                          <a:pt x="1942388" y="2270600"/>
                          <a:pt x="1932912" y="2315613"/>
                        </a:cubicBezTo>
                        <a:cubicBezTo>
                          <a:pt x="1932912" y="2315613"/>
                          <a:pt x="1930543" y="2317982"/>
                          <a:pt x="1928174" y="2317982"/>
                        </a:cubicBezTo>
                        <a:cubicBezTo>
                          <a:pt x="1897375" y="2317982"/>
                          <a:pt x="1866576" y="2332197"/>
                          <a:pt x="1835778" y="2327459"/>
                        </a:cubicBezTo>
                        <a:cubicBezTo>
                          <a:pt x="1826301" y="2327459"/>
                          <a:pt x="1821563" y="2320352"/>
                          <a:pt x="1821563" y="2310875"/>
                        </a:cubicBezTo>
                        <a:close/>
                        <a:moveTo>
                          <a:pt x="1828670" y="2588063"/>
                        </a:moveTo>
                        <a:cubicBezTo>
                          <a:pt x="1826301" y="2588063"/>
                          <a:pt x="1823932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3932" y="2585694"/>
                          <a:pt x="1826301" y="2585694"/>
                          <a:pt x="1828670" y="2588063"/>
                        </a:cubicBezTo>
                        <a:close/>
                        <a:moveTo>
                          <a:pt x="1575174" y="2573848"/>
                        </a:moveTo>
                        <a:cubicBezTo>
                          <a:pt x="1575174" y="2571479"/>
                          <a:pt x="1575174" y="2569110"/>
                          <a:pt x="1575174" y="2566741"/>
                        </a:cubicBezTo>
                        <a:cubicBezTo>
                          <a:pt x="1577543" y="2569110"/>
                          <a:pt x="1577543" y="2571479"/>
                          <a:pt x="1575174" y="2573848"/>
                        </a:cubicBezTo>
                        <a:cubicBezTo>
                          <a:pt x="1565697" y="2571479"/>
                          <a:pt x="1560959" y="2569110"/>
                          <a:pt x="1553852" y="2564372"/>
                        </a:cubicBezTo>
                        <a:cubicBezTo>
                          <a:pt x="1560959" y="2569110"/>
                          <a:pt x="1568066" y="2573848"/>
                          <a:pt x="1575174" y="2573848"/>
                        </a:cubicBezTo>
                        <a:close/>
                        <a:moveTo>
                          <a:pt x="1563328" y="2543049"/>
                        </a:moveTo>
                        <a:cubicBezTo>
                          <a:pt x="1568066" y="2547788"/>
                          <a:pt x="1572805" y="2552526"/>
                          <a:pt x="1575174" y="2559634"/>
                        </a:cubicBezTo>
                        <a:cubicBezTo>
                          <a:pt x="1572805" y="2554895"/>
                          <a:pt x="1568066" y="2547788"/>
                          <a:pt x="1563328" y="2543049"/>
                        </a:cubicBezTo>
                        <a:close/>
                        <a:moveTo>
                          <a:pt x="1579912" y="2746794"/>
                        </a:moveTo>
                        <a:lnTo>
                          <a:pt x="1579912" y="2746794"/>
                        </a:ln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2805" y="2742056"/>
                          <a:pt x="1565697" y="2739687"/>
                          <a:pt x="1558590" y="2739687"/>
                        </a:cubicBezTo>
                        <a:cubicBezTo>
                          <a:pt x="1565697" y="2739687"/>
                          <a:pt x="1572805" y="2742056"/>
                          <a:pt x="1579912" y="2746794"/>
                        </a:cubicBezTo>
                        <a:close/>
                        <a:moveTo>
                          <a:pt x="1579912" y="2746794"/>
                        </a:move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9912" y="2753902"/>
                          <a:pt x="1579912" y="2763378"/>
                          <a:pt x="1579912" y="2770486"/>
                        </a:cubicBezTo>
                        <a:cubicBezTo>
                          <a:pt x="1584650" y="2777593"/>
                          <a:pt x="1589388" y="2784701"/>
                          <a:pt x="1589388" y="2794177"/>
                        </a:cubicBezTo>
                        <a:cubicBezTo>
                          <a:pt x="1598865" y="2796546"/>
                          <a:pt x="1605972" y="2798915"/>
                          <a:pt x="1615449" y="2801284"/>
                        </a:cubicBezTo>
                        <a:cubicBezTo>
                          <a:pt x="1627294" y="2801284"/>
                          <a:pt x="1634402" y="2801284"/>
                          <a:pt x="1641509" y="2794177"/>
                        </a:cubicBezTo>
                        <a:cubicBezTo>
                          <a:pt x="1634402" y="2798915"/>
                          <a:pt x="1624925" y="2801284"/>
                          <a:pt x="1615449" y="2801284"/>
                        </a:cubicBezTo>
                        <a:cubicBezTo>
                          <a:pt x="1615449" y="2801284"/>
                          <a:pt x="1615449" y="2801284"/>
                          <a:pt x="1615449" y="2801284"/>
                        </a:cubicBezTo>
                        <a:cubicBezTo>
                          <a:pt x="1605972" y="2798915"/>
                          <a:pt x="1598865" y="2796546"/>
                          <a:pt x="1589388" y="2791808"/>
                        </a:cubicBezTo>
                        <a:cubicBezTo>
                          <a:pt x="1589388" y="2782331"/>
                          <a:pt x="1584650" y="2775224"/>
                          <a:pt x="1579912" y="2768116"/>
                        </a:cubicBezTo>
                        <a:cubicBezTo>
                          <a:pt x="1579912" y="2763378"/>
                          <a:pt x="1579912" y="2756271"/>
                          <a:pt x="1579912" y="2746794"/>
                        </a:cubicBezTo>
                        <a:close/>
                        <a:moveTo>
                          <a:pt x="1594127" y="2732580"/>
                        </a:moveTo>
                        <a:cubicBezTo>
                          <a:pt x="1594127" y="2737318"/>
                          <a:pt x="1594127" y="2742056"/>
                          <a:pt x="1591758" y="2744425"/>
                        </a:cubicBezTo>
                        <a:cubicBezTo>
                          <a:pt x="1594127" y="2739687"/>
                          <a:pt x="1596496" y="2737318"/>
                          <a:pt x="1594127" y="2732580"/>
                        </a:cubicBezTo>
                        <a:cubicBezTo>
                          <a:pt x="1594127" y="2725472"/>
                          <a:pt x="1587019" y="2718365"/>
                          <a:pt x="1589388" y="2713627"/>
                        </a:cubicBezTo>
                        <a:cubicBezTo>
                          <a:pt x="1594127" y="2689936"/>
                          <a:pt x="1596496" y="2673351"/>
                          <a:pt x="1603603" y="2666244"/>
                        </a:cubicBezTo>
                        <a:cubicBezTo>
                          <a:pt x="1596496" y="2673351"/>
                          <a:pt x="1594127" y="2689936"/>
                          <a:pt x="1589388" y="2713627"/>
                        </a:cubicBezTo>
                        <a:cubicBezTo>
                          <a:pt x="1589388" y="2718365"/>
                          <a:pt x="1594127" y="2725472"/>
                          <a:pt x="1594127" y="2732580"/>
                        </a:cubicBezTo>
                        <a:close/>
                        <a:moveTo>
                          <a:pt x="1587019" y="2514620"/>
                        </a:move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577543" y="2512251"/>
                          <a:pt x="1568066" y="2509882"/>
                          <a:pt x="1558590" y="2509882"/>
                        </a:cubicBezTo>
                        <a:cubicBezTo>
                          <a:pt x="1556221" y="2509882"/>
                          <a:pt x="1551482" y="2512251"/>
                          <a:pt x="1549113" y="2512251"/>
                        </a:cubicBezTo>
                        <a:cubicBezTo>
                          <a:pt x="1551482" y="2509882"/>
                          <a:pt x="1556221" y="2509882"/>
                          <a:pt x="1558590" y="2509882"/>
                        </a:cubicBezTo>
                        <a:cubicBezTo>
                          <a:pt x="1568066" y="2507512"/>
                          <a:pt x="1577543" y="2512251"/>
                          <a:pt x="1587019" y="2514620"/>
                        </a:cubicBez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610711" y="2512251"/>
                          <a:pt x="1627294" y="2486190"/>
                          <a:pt x="1655724" y="2490929"/>
                        </a:cubicBezTo>
                        <a:cubicBezTo>
                          <a:pt x="1648617" y="2476714"/>
                          <a:pt x="1646248" y="2460130"/>
                          <a:pt x="1622556" y="2455392"/>
                        </a:cubicBezTo>
                        <a:cubicBezTo>
                          <a:pt x="1608342" y="2453023"/>
                          <a:pt x="1601234" y="2438808"/>
                          <a:pt x="1601234" y="2422224"/>
                        </a:cubicBezTo>
                        <a:cubicBezTo>
                          <a:pt x="1601234" y="2441177"/>
                          <a:pt x="1605972" y="2453023"/>
                          <a:pt x="1622556" y="2455392"/>
                        </a:cubicBezTo>
                        <a:cubicBezTo>
                          <a:pt x="1646248" y="2460130"/>
                          <a:pt x="1648617" y="2476714"/>
                          <a:pt x="1655724" y="2490929"/>
                        </a:cubicBezTo>
                        <a:cubicBezTo>
                          <a:pt x="1665201" y="2495667"/>
                          <a:pt x="1677046" y="2500405"/>
                          <a:pt x="1688892" y="2500405"/>
                        </a:cubicBezTo>
                        <a:cubicBezTo>
                          <a:pt x="1700738" y="2493298"/>
                          <a:pt x="1698368" y="2479083"/>
                          <a:pt x="1703107" y="2469607"/>
                        </a:cubicBezTo>
                        <a:cubicBezTo>
                          <a:pt x="1710214" y="2460130"/>
                          <a:pt x="1710214" y="2453023"/>
                          <a:pt x="1707845" y="2445915"/>
                        </a:cubicBezTo>
                        <a:cubicBezTo>
                          <a:pt x="1710214" y="2450654"/>
                          <a:pt x="1710214" y="2460130"/>
                          <a:pt x="1703107" y="2469607"/>
                        </a:cubicBezTo>
                        <a:cubicBezTo>
                          <a:pt x="1695999" y="2479083"/>
                          <a:pt x="1700738" y="2493298"/>
                          <a:pt x="1688892" y="2500405"/>
                        </a:cubicBezTo>
                        <a:cubicBezTo>
                          <a:pt x="1695999" y="2514620"/>
                          <a:pt x="1700738" y="2521727"/>
                          <a:pt x="1705476" y="2521727"/>
                        </a:cubicBezTo>
                        <a:cubicBezTo>
                          <a:pt x="1700738" y="2521727"/>
                          <a:pt x="1695999" y="2514620"/>
                          <a:pt x="1688892" y="2500405"/>
                        </a:cubicBezTo>
                        <a:cubicBezTo>
                          <a:pt x="1677046" y="2500405"/>
                          <a:pt x="1665201" y="2498036"/>
                          <a:pt x="1655724" y="2490929"/>
                        </a:cubicBezTo>
                        <a:cubicBezTo>
                          <a:pt x="1629664" y="2486190"/>
                          <a:pt x="1613080" y="2509882"/>
                          <a:pt x="1587019" y="2514620"/>
                        </a:cubicBezTo>
                        <a:close/>
                        <a:moveTo>
                          <a:pt x="1553852" y="2533573"/>
                        </a:move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lnTo>
                          <a:pt x="1553852" y="2533573"/>
                        </a:ln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close/>
                        <a:moveTo>
                          <a:pt x="1537268" y="2744425"/>
                        </a:moveTo>
                        <a:lnTo>
                          <a:pt x="1537268" y="2744425"/>
                        </a:lnTo>
                        <a:cubicBezTo>
                          <a:pt x="1530160" y="2737318"/>
                          <a:pt x="1532529" y="2734949"/>
                          <a:pt x="1537268" y="2730211"/>
                        </a:cubicBezTo>
                        <a:cubicBezTo>
                          <a:pt x="1542006" y="2725472"/>
                          <a:pt x="1546744" y="2718365"/>
                          <a:pt x="1542006" y="2713627"/>
                        </a:cubicBezTo>
                        <a:cubicBezTo>
                          <a:pt x="1539637" y="2711258"/>
                          <a:pt x="1539637" y="2711258"/>
                          <a:pt x="1537268" y="2711258"/>
                        </a:cubicBezTo>
                        <a:cubicBezTo>
                          <a:pt x="1539637" y="2711258"/>
                          <a:pt x="1539637" y="2711258"/>
                          <a:pt x="1542006" y="2713627"/>
                        </a:cubicBezTo>
                        <a:cubicBezTo>
                          <a:pt x="1546744" y="2718365"/>
                          <a:pt x="1544375" y="2725472"/>
                          <a:pt x="1537268" y="2730211"/>
                        </a:cubicBezTo>
                        <a:cubicBezTo>
                          <a:pt x="1532529" y="2734949"/>
                          <a:pt x="1527791" y="2739687"/>
                          <a:pt x="1537268" y="2744425"/>
                        </a:cubicBezTo>
                        <a:close/>
                        <a:moveTo>
                          <a:pt x="1492254" y="2448284"/>
                        </a:moveTo>
                        <a:cubicBezTo>
                          <a:pt x="1492254" y="2450654"/>
                          <a:pt x="1492254" y="2453023"/>
                          <a:pt x="1492254" y="2455392"/>
                        </a:cubicBezTo>
                        <a:cubicBezTo>
                          <a:pt x="1470932" y="2453023"/>
                          <a:pt x="1463825" y="2464868"/>
                          <a:pt x="1459086" y="2479083"/>
                        </a:cubicBezTo>
                        <a:cubicBezTo>
                          <a:pt x="1456717" y="2479083"/>
                          <a:pt x="1454348" y="2479083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47241" y="2498036"/>
                          <a:pt x="1454348" y="2516989"/>
                          <a:pt x="1440134" y="2533573"/>
                        </a:cubicBezTo>
                        <a:cubicBezTo>
                          <a:pt x="1416442" y="2559634"/>
                          <a:pt x="1385644" y="2573848"/>
                          <a:pt x="1354845" y="2588063"/>
                        </a:cubicBezTo>
                        <a:cubicBezTo>
                          <a:pt x="1347738" y="2590432"/>
                          <a:pt x="1340630" y="2592801"/>
                          <a:pt x="1333523" y="2590432"/>
                        </a:cubicBezTo>
                        <a:cubicBezTo>
                          <a:pt x="1309832" y="2578586"/>
                          <a:pt x="1293248" y="2590432"/>
                          <a:pt x="1274295" y="2599909"/>
                        </a:cubicBezTo>
                        <a:cubicBezTo>
                          <a:pt x="1260080" y="2607016"/>
                          <a:pt x="1248234" y="2614123"/>
                          <a:pt x="1257711" y="2633076"/>
                        </a:cubicBezTo>
                        <a:cubicBezTo>
                          <a:pt x="1262449" y="2642553"/>
                          <a:pt x="1264818" y="2659137"/>
                          <a:pt x="1245865" y="2661506"/>
                        </a:cubicBezTo>
                        <a:cubicBezTo>
                          <a:pt x="1219805" y="2666244"/>
                          <a:pt x="1224543" y="2682828"/>
                          <a:pt x="1224543" y="2697043"/>
                        </a:cubicBezTo>
                        <a:cubicBezTo>
                          <a:pt x="1224543" y="2711258"/>
                          <a:pt x="1231650" y="2725472"/>
                          <a:pt x="1236388" y="2739687"/>
                        </a:cubicBezTo>
                        <a:cubicBezTo>
                          <a:pt x="1243496" y="2761009"/>
                          <a:pt x="1229281" y="2758640"/>
                          <a:pt x="1215066" y="2758640"/>
                        </a:cubicBezTo>
                        <a:cubicBezTo>
                          <a:pt x="1217435" y="2772855"/>
                          <a:pt x="1224543" y="2777593"/>
                          <a:pt x="1234019" y="2777593"/>
                        </a:cubicBezTo>
                        <a:cubicBezTo>
                          <a:pt x="1224543" y="2777593"/>
                          <a:pt x="1217435" y="2772855"/>
                          <a:pt x="1215066" y="2758640"/>
                        </a:cubicBezTo>
                        <a:lnTo>
                          <a:pt x="1215066" y="2758640"/>
                        </a:lnTo>
                        <a:cubicBezTo>
                          <a:pt x="1207959" y="2756271"/>
                          <a:pt x="1198482" y="2749164"/>
                          <a:pt x="1189006" y="2751533"/>
                        </a:cubicBezTo>
                        <a:cubicBezTo>
                          <a:pt x="1189006" y="2751533"/>
                          <a:pt x="1189006" y="2751533"/>
                          <a:pt x="1189006" y="2751533"/>
                        </a:cubicBezTo>
                        <a:cubicBezTo>
                          <a:pt x="1184268" y="2749164"/>
                          <a:pt x="1181899" y="2744425"/>
                          <a:pt x="1181899" y="2739687"/>
                        </a:cubicBezTo>
                        <a:cubicBezTo>
                          <a:pt x="1181899" y="2744425"/>
                          <a:pt x="1184268" y="2746794"/>
                          <a:pt x="1189006" y="2751533"/>
                        </a:cubicBezTo>
                        <a:cubicBezTo>
                          <a:pt x="1198482" y="2751533"/>
                          <a:pt x="1205590" y="2756271"/>
                          <a:pt x="1215066" y="2758640"/>
                        </a:cubicBezTo>
                        <a:cubicBezTo>
                          <a:pt x="1226912" y="2758640"/>
                          <a:pt x="1243496" y="2761009"/>
                          <a:pt x="1236388" y="2739687"/>
                        </a:cubicBezTo>
                        <a:cubicBezTo>
                          <a:pt x="1231650" y="2725472"/>
                          <a:pt x="1224543" y="2713627"/>
                          <a:pt x="1224543" y="2697043"/>
                        </a:cubicBezTo>
                        <a:cubicBezTo>
                          <a:pt x="1224543" y="2680459"/>
                          <a:pt x="1219805" y="2663875"/>
                          <a:pt x="1245865" y="2661506"/>
                        </a:cubicBezTo>
                        <a:cubicBezTo>
                          <a:pt x="1262449" y="2659137"/>
                          <a:pt x="1262449" y="2642553"/>
                          <a:pt x="1257711" y="2633076"/>
                        </a:cubicBezTo>
                        <a:cubicBezTo>
                          <a:pt x="1250603" y="2614123"/>
                          <a:pt x="1260080" y="2607016"/>
                          <a:pt x="1274295" y="2599909"/>
                        </a:cubicBezTo>
                        <a:cubicBezTo>
                          <a:pt x="1293248" y="2590432"/>
                          <a:pt x="1309832" y="2576217"/>
                          <a:pt x="1333523" y="2590432"/>
                        </a:cubicBezTo>
                        <a:cubicBezTo>
                          <a:pt x="1340630" y="2592801"/>
                          <a:pt x="1347738" y="2590432"/>
                          <a:pt x="1354845" y="2588063"/>
                        </a:cubicBezTo>
                        <a:cubicBezTo>
                          <a:pt x="1385644" y="2573848"/>
                          <a:pt x="1416442" y="2559634"/>
                          <a:pt x="1440134" y="2533573"/>
                        </a:cubicBezTo>
                        <a:cubicBezTo>
                          <a:pt x="1454348" y="2516989"/>
                          <a:pt x="1447241" y="2498036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51979" y="2479083"/>
                          <a:pt x="1454348" y="2479083"/>
                          <a:pt x="1459086" y="2479083"/>
                        </a:cubicBezTo>
                        <a:cubicBezTo>
                          <a:pt x="1466194" y="2464868"/>
                          <a:pt x="1473301" y="2453023"/>
                          <a:pt x="1492254" y="2455392"/>
                        </a:cubicBezTo>
                        <a:cubicBezTo>
                          <a:pt x="1492254" y="2453023"/>
                          <a:pt x="1492254" y="2450654"/>
                          <a:pt x="1492254" y="2448284"/>
                        </a:cubicBezTo>
                        <a:cubicBezTo>
                          <a:pt x="1475670" y="2438808"/>
                          <a:pt x="1492254" y="2417486"/>
                          <a:pt x="1475670" y="2408009"/>
                        </a:cubicBezTo>
                        <a:lnTo>
                          <a:pt x="1475670" y="2408009"/>
                        </a:lnTo>
                        <a:cubicBezTo>
                          <a:pt x="1475670" y="2408009"/>
                          <a:pt x="1475670" y="2408009"/>
                          <a:pt x="1475670" y="2408009"/>
                        </a:cubicBezTo>
                        <a:cubicBezTo>
                          <a:pt x="1492254" y="2417486"/>
                          <a:pt x="1478040" y="2438808"/>
                          <a:pt x="1492254" y="2448284"/>
                        </a:cubicBezTo>
                        <a:cubicBezTo>
                          <a:pt x="1525422" y="2453023"/>
                          <a:pt x="1553852" y="2426962"/>
                          <a:pt x="1589388" y="2434070"/>
                        </a:cubicBezTo>
                        <a:cubicBezTo>
                          <a:pt x="1589388" y="2434070"/>
                          <a:pt x="1589388" y="2434070"/>
                          <a:pt x="1589388" y="2434070"/>
                        </a:cubicBezTo>
                        <a:cubicBezTo>
                          <a:pt x="1553852" y="2429332"/>
                          <a:pt x="1525422" y="2453023"/>
                          <a:pt x="1492254" y="2448284"/>
                        </a:cubicBezTo>
                        <a:close/>
                        <a:moveTo>
                          <a:pt x="1456717" y="2713627"/>
                        </a:moveTo>
                        <a:cubicBezTo>
                          <a:pt x="1454348" y="2715996"/>
                          <a:pt x="1454348" y="2720734"/>
                          <a:pt x="1456717" y="2725472"/>
                        </a:cubicBezTo>
                        <a:cubicBezTo>
                          <a:pt x="1456717" y="2727841"/>
                          <a:pt x="1459086" y="2727841"/>
                          <a:pt x="1459086" y="2730211"/>
                        </a:cubicBezTo>
                        <a:cubicBezTo>
                          <a:pt x="1459086" y="2730211"/>
                          <a:pt x="1456717" y="2727841"/>
                          <a:pt x="1456717" y="2725472"/>
                        </a:cubicBezTo>
                        <a:cubicBezTo>
                          <a:pt x="1451979" y="2720734"/>
                          <a:pt x="1454348" y="2715996"/>
                          <a:pt x="1456717" y="2713627"/>
                        </a:cubicBezTo>
                        <a:close/>
                        <a:moveTo>
                          <a:pt x="1454348" y="2794177"/>
                        </a:moveTo>
                        <a:cubicBezTo>
                          <a:pt x="1454348" y="2794177"/>
                          <a:pt x="1454348" y="2791808"/>
                          <a:pt x="1454348" y="2794177"/>
                        </a:cubicBezTo>
                        <a:cubicBezTo>
                          <a:pt x="1451979" y="2791808"/>
                          <a:pt x="1451979" y="2794177"/>
                          <a:pt x="1449610" y="2796546"/>
                        </a:cubicBezTo>
                        <a:cubicBezTo>
                          <a:pt x="1449610" y="2796546"/>
                          <a:pt x="1449610" y="2796546"/>
                          <a:pt x="1449610" y="2796546"/>
                        </a:cubicBezTo>
                        <a:cubicBezTo>
                          <a:pt x="1451979" y="2794177"/>
                          <a:pt x="1451979" y="2791808"/>
                          <a:pt x="1454348" y="2794177"/>
                        </a:cubicBezTo>
                        <a:cubicBezTo>
                          <a:pt x="1454348" y="2791808"/>
                          <a:pt x="1454348" y="2794177"/>
                          <a:pt x="1454348" y="2794177"/>
                        </a:cubicBezTo>
                        <a:close/>
                        <a:moveTo>
                          <a:pt x="1451979" y="2604647"/>
                        </a:moveTo>
                        <a:cubicBezTo>
                          <a:pt x="1456717" y="2599909"/>
                          <a:pt x="1461456" y="2592801"/>
                          <a:pt x="1463825" y="2583325"/>
                        </a:cubicBezTo>
                        <a:cubicBezTo>
                          <a:pt x="1466194" y="2576217"/>
                          <a:pt x="1466194" y="2569110"/>
                          <a:pt x="1468563" y="2564372"/>
                        </a:cubicBezTo>
                        <a:cubicBezTo>
                          <a:pt x="1466194" y="2571479"/>
                          <a:pt x="1466194" y="2576217"/>
                          <a:pt x="1463825" y="2583325"/>
                        </a:cubicBezTo>
                        <a:cubicBezTo>
                          <a:pt x="1461456" y="2592801"/>
                          <a:pt x="1459086" y="2599909"/>
                          <a:pt x="1451979" y="2604647"/>
                        </a:cubicBezTo>
                        <a:close/>
                        <a:moveTo>
                          <a:pt x="1466194" y="2481452"/>
                        </a:moveTo>
                        <a:cubicBezTo>
                          <a:pt x="1480409" y="2481452"/>
                          <a:pt x="1489885" y="2476714"/>
                          <a:pt x="1492254" y="2464868"/>
                        </a:cubicBezTo>
                        <a:cubicBezTo>
                          <a:pt x="1489885" y="2476714"/>
                          <a:pt x="1478040" y="2481452"/>
                          <a:pt x="1466194" y="2481452"/>
                        </a:cubicBezTo>
                        <a:close/>
                        <a:moveTo>
                          <a:pt x="1475670" y="2701781"/>
                        </a:moveTo>
                        <a:cubicBezTo>
                          <a:pt x="1480409" y="2697043"/>
                          <a:pt x="1487516" y="2692304"/>
                          <a:pt x="1492254" y="2687566"/>
                        </a:cubicBezTo>
                        <a:cubicBezTo>
                          <a:pt x="1487516" y="2692304"/>
                          <a:pt x="1482778" y="2697043"/>
                          <a:pt x="1475670" y="2701781"/>
                        </a:cubicBezTo>
                        <a:cubicBezTo>
                          <a:pt x="1473301" y="2704150"/>
                          <a:pt x="1466194" y="2706519"/>
                          <a:pt x="1463825" y="2708888"/>
                        </a:cubicBezTo>
                        <a:cubicBezTo>
                          <a:pt x="1468563" y="2706519"/>
                          <a:pt x="1473301" y="2704150"/>
                          <a:pt x="1475670" y="2701781"/>
                        </a:cubicBezTo>
                        <a:close/>
                        <a:moveTo>
                          <a:pt x="1485147" y="2652029"/>
                        </a:moveTo>
                        <a:cubicBezTo>
                          <a:pt x="1480409" y="2649660"/>
                          <a:pt x="1473301" y="2649660"/>
                          <a:pt x="1468563" y="2649660"/>
                        </a:cubicBezTo>
                        <a:cubicBezTo>
                          <a:pt x="1473301" y="2649660"/>
                          <a:pt x="1480409" y="2649660"/>
                          <a:pt x="1485147" y="2652029"/>
                        </a:cubicBezTo>
                        <a:cubicBezTo>
                          <a:pt x="1489885" y="2654399"/>
                          <a:pt x="1494623" y="2656768"/>
                          <a:pt x="1496992" y="2656768"/>
                        </a:cubicBezTo>
                        <a:cubicBezTo>
                          <a:pt x="1492254" y="2656768"/>
                          <a:pt x="1489885" y="2654399"/>
                          <a:pt x="1485147" y="2652029"/>
                        </a:cubicBezTo>
                        <a:close/>
                        <a:moveTo>
                          <a:pt x="1480409" y="2519358"/>
                        </a:moveTo>
                        <a:cubicBezTo>
                          <a:pt x="1492254" y="2519358"/>
                          <a:pt x="1501731" y="2512251"/>
                          <a:pt x="1511207" y="2498036"/>
                        </a:cubicBezTo>
                        <a:cubicBezTo>
                          <a:pt x="1511207" y="2498036"/>
                          <a:pt x="1511207" y="2498036"/>
                          <a:pt x="1511207" y="2498036"/>
                        </a:cubicBezTo>
                        <a:cubicBezTo>
                          <a:pt x="1501731" y="2512251"/>
                          <a:pt x="1494623" y="2519358"/>
                          <a:pt x="1480409" y="2519358"/>
                        </a:cubicBezTo>
                        <a:close/>
                        <a:moveTo>
                          <a:pt x="1504100" y="2720734"/>
                        </a:moveTo>
                        <a:cubicBezTo>
                          <a:pt x="1506469" y="2723103"/>
                          <a:pt x="1511207" y="2723103"/>
                          <a:pt x="1513576" y="2723103"/>
                        </a:cubicBezTo>
                        <a:cubicBezTo>
                          <a:pt x="1511207" y="2720734"/>
                          <a:pt x="1506469" y="2720734"/>
                          <a:pt x="1504100" y="2720734"/>
                        </a:cubicBezTo>
                        <a:cubicBezTo>
                          <a:pt x="1504100" y="2720734"/>
                          <a:pt x="1501731" y="2720734"/>
                          <a:pt x="1501731" y="2718365"/>
                        </a:cubicBezTo>
                        <a:cubicBezTo>
                          <a:pt x="1501731" y="2718365"/>
                          <a:pt x="1504100" y="2718365"/>
                          <a:pt x="1504100" y="2720734"/>
                        </a:cubicBezTo>
                        <a:close/>
                        <a:moveTo>
                          <a:pt x="1513576" y="2680459"/>
                        </a:moveTo>
                        <a:cubicBezTo>
                          <a:pt x="1515946" y="2680459"/>
                          <a:pt x="1515946" y="2680459"/>
                          <a:pt x="1518315" y="2680459"/>
                        </a:cubicBezTo>
                        <a:cubicBezTo>
                          <a:pt x="1515946" y="2675721"/>
                          <a:pt x="1513576" y="2673351"/>
                          <a:pt x="1511207" y="2668613"/>
                        </a:cubicBezTo>
                        <a:cubicBezTo>
                          <a:pt x="1513576" y="2670982"/>
                          <a:pt x="1515946" y="2675721"/>
                          <a:pt x="1518315" y="2680459"/>
                        </a:cubicBezTo>
                        <a:cubicBezTo>
                          <a:pt x="1515946" y="2680459"/>
                          <a:pt x="1513576" y="2680459"/>
                          <a:pt x="1513576" y="2680459"/>
                        </a:cubicBezTo>
                        <a:close/>
                        <a:moveTo>
                          <a:pt x="1392751" y="2701781"/>
                        </a:move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ubicBezTo>
                          <a:pt x="1395120" y="2694674"/>
                          <a:pt x="1397489" y="2687566"/>
                          <a:pt x="1397489" y="2682828"/>
                        </a:cubicBezTo>
                        <a:cubicBezTo>
                          <a:pt x="1397489" y="2687566"/>
                          <a:pt x="1397489" y="2694674"/>
                          <a:pt x="1392751" y="2701781"/>
                        </a:cubicBez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lose/>
                        <a:moveTo>
                          <a:pt x="1361952" y="2616492"/>
                        </a:moveTo>
                        <a:cubicBezTo>
                          <a:pt x="1359583" y="2614123"/>
                          <a:pt x="1354845" y="2611754"/>
                          <a:pt x="1352476" y="2611754"/>
                        </a:cubicBezTo>
                        <a:cubicBezTo>
                          <a:pt x="1357214" y="2614123"/>
                          <a:pt x="1359583" y="2614123"/>
                          <a:pt x="1361952" y="2616492"/>
                        </a:cubicBezTo>
                        <a:cubicBezTo>
                          <a:pt x="1364321" y="2618862"/>
                          <a:pt x="1366690" y="2621231"/>
                          <a:pt x="1369060" y="2623600"/>
                        </a:cubicBezTo>
                        <a:cubicBezTo>
                          <a:pt x="1369060" y="2621231"/>
                          <a:pt x="1364321" y="2621231"/>
                          <a:pt x="1361952" y="2616492"/>
                        </a:cubicBezTo>
                        <a:close/>
                        <a:moveTo>
                          <a:pt x="1369060" y="2723103"/>
                        </a:move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ubicBezTo>
                          <a:pt x="1366690" y="2720734"/>
                          <a:pt x="1366690" y="2720734"/>
                          <a:pt x="1364321" y="2720734"/>
                        </a:cubicBezTo>
                        <a:cubicBezTo>
                          <a:pt x="1366690" y="2720734"/>
                          <a:pt x="1366690" y="2723103"/>
                          <a:pt x="1369060" y="2723103"/>
                        </a:cubicBez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lose/>
                        <a:moveTo>
                          <a:pt x="1324046" y="2898418"/>
                        </a:moveTo>
                        <a:cubicBezTo>
                          <a:pt x="1324046" y="2893680"/>
                          <a:pt x="1326415" y="2888942"/>
                          <a:pt x="1324046" y="2884204"/>
                        </a:cubicBezTo>
                        <a:cubicBezTo>
                          <a:pt x="1324046" y="2881835"/>
                          <a:pt x="1324046" y="2881835"/>
                          <a:pt x="1324046" y="2879466"/>
                        </a:cubicBezTo>
                        <a:cubicBezTo>
                          <a:pt x="1324046" y="2879466"/>
                          <a:pt x="1324046" y="2881835"/>
                          <a:pt x="1324046" y="2884204"/>
                        </a:cubicBezTo>
                        <a:cubicBezTo>
                          <a:pt x="1326415" y="2891311"/>
                          <a:pt x="1324046" y="2896050"/>
                          <a:pt x="1324046" y="2898418"/>
                        </a:cubicBezTo>
                        <a:close/>
                        <a:moveTo>
                          <a:pt x="1319308" y="2848667"/>
                        </a:moveTo>
                        <a:cubicBezTo>
                          <a:pt x="1316939" y="2848667"/>
                          <a:pt x="1316939" y="2846298"/>
                          <a:pt x="1314570" y="2846298"/>
                        </a:cubicBezTo>
                        <a:cubicBezTo>
                          <a:pt x="1316939" y="2846298"/>
                          <a:pt x="1319308" y="2846298"/>
                          <a:pt x="1319308" y="2848667"/>
                        </a:cubicBezTo>
                        <a:cubicBezTo>
                          <a:pt x="1321677" y="2848667"/>
                          <a:pt x="1324046" y="2851036"/>
                          <a:pt x="1326415" y="2851036"/>
                        </a:cubicBezTo>
                        <a:cubicBezTo>
                          <a:pt x="1326415" y="2848667"/>
                          <a:pt x="1321677" y="2848667"/>
                          <a:pt x="1319308" y="2848667"/>
                        </a:cubicBezTo>
                        <a:close/>
                        <a:moveTo>
                          <a:pt x="1316939" y="2829714"/>
                        </a:moveTo>
                        <a:cubicBezTo>
                          <a:pt x="1312201" y="2836821"/>
                          <a:pt x="1307462" y="2841560"/>
                          <a:pt x="1314570" y="2846298"/>
                        </a:cubicBezTo>
                        <a:cubicBezTo>
                          <a:pt x="1309832" y="2841560"/>
                          <a:pt x="1312201" y="2836821"/>
                          <a:pt x="1316939" y="2829714"/>
                        </a:cubicBezTo>
                        <a:cubicBezTo>
                          <a:pt x="1321677" y="2822606"/>
                          <a:pt x="1321677" y="2813130"/>
                          <a:pt x="1314570" y="2808392"/>
                        </a:cubicBezTo>
                        <a:cubicBezTo>
                          <a:pt x="1312201" y="2806023"/>
                          <a:pt x="1309832" y="2806023"/>
                          <a:pt x="1309832" y="2806023"/>
                        </a:cubicBezTo>
                        <a:cubicBezTo>
                          <a:pt x="1312201" y="2806023"/>
                          <a:pt x="1314570" y="2808392"/>
                          <a:pt x="1314570" y="2808392"/>
                        </a:cubicBezTo>
                        <a:cubicBezTo>
                          <a:pt x="1321677" y="2813130"/>
                          <a:pt x="1324046" y="2822606"/>
                          <a:pt x="1316939" y="2829714"/>
                        </a:cubicBezTo>
                        <a:close/>
                        <a:moveTo>
                          <a:pt x="1309832" y="2922110"/>
                        </a:moveTo>
                        <a:cubicBezTo>
                          <a:pt x="1302724" y="2929217"/>
                          <a:pt x="1293248" y="2938694"/>
                          <a:pt x="1288509" y="2948170"/>
                        </a:cubicBezTo>
                        <a:lnTo>
                          <a:pt x="1288509" y="2948170"/>
                        </a:lnTo>
                        <a:cubicBezTo>
                          <a:pt x="1290878" y="2938694"/>
                          <a:pt x="1300355" y="2931586"/>
                          <a:pt x="1309832" y="2922110"/>
                        </a:cubicBezTo>
                        <a:close/>
                        <a:moveTo>
                          <a:pt x="1286140" y="2744425"/>
                        </a:moveTo>
                        <a:cubicBezTo>
                          <a:pt x="1286140" y="2744425"/>
                          <a:pt x="1288509" y="2744425"/>
                          <a:pt x="1288509" y="2746794"/>
                        </a:cubicBezTo>
                        <a:cubicBezTo>
                          <a:pt x="1293248" y="2746794"/>
                          <a:pt x="1297986" y="2749164"/>
                          <a:pt x="1300355" y="2749164"/>
                        </a:cubicBezTo>
                        <a:cubicBezTo>
                          <a:pt x="1295617" y="2746794"/>
                          <a:pt x="1293248" y="2746794"/>
                          <a:pt x="1288509" y="2746794"/>
                        </a:cubicBezTo>
                        <a:cubicBezTo>
                          <a:pt x="1288509" y="2746794"/>
                          <a:pt x="1286140" y="2744425"/>
                          <a:pt x="1286140" y="2744425"/>
                        </a:cubicBezTo>
                        <a:close/>
                        <a:moveTo>
                          <a:pt x="1302724" y="2699412"/>
                        </a:moveTo>
                        <a:cubicBezTo>
                          <a:pt x="1302724" y="2699412"/>
                          <a:pt x="1302724" y="2699412"/>
                          <a:pt x="1302724" y="2699412"/>
                        </a:cubicBezTo>
                        <a:cubicBezTo>
                          <a:pt x="1302724" y="2708888"/>
                          <a:pt x="1307462" y="2713627"/>
                          <a:pt x="1314570" y="2715996"/>
                        </a:cubicBezTo>
                        <a:cubicBezTo>
                          <a:pt x="1309832" y="2713627"/>
                          <a:pt x="1305093" y="2708888"/>
                          <a:pt x="1302724" y="2699412"/>
                        </a:cubicBezTo>
                        <a:close/>
                        <a:moveTo>
                          <a:pt x="1312201" y="2697043"/>
                        </a:moveTo>
                        <a:cubicBezTo>
                          <a:pt x="1319308" y="2694674"/>
                          <a:pt x="1321677" y="2689936"/>
                          <a:pt x="1314570" y="2680459"/>
                        </a:cubicBezTo>
                        <a:cubicBezTo>
                          <a:pt x="1307462" y="2673351"/>
                          <a:pt x="1295617" y="2673351"/>
                          <a:pt x="1288509" y="2670982"/>
                        </a:cubicBezTo>
                        <a:cubicBezTo>
                          <a:pt x="1283771" y="2668613"/>
                          <a:pt x="1281402" y="2668613"/>
                          <a:pt x="1276664" y="2670982"/>
                        </a:cubicBezTo>
                        <a:cubicBezTo>
                          <a:pt x="1279033" y="2668613"/>
                          <a:pt x="1283771" y="2668613"/>
                          <a:pt x="1288509" y="2670982"/>
                        </a:cubicBezTo>
                        <a:cubicBezTo>
                          <a:pt x="1297986" y="2675721"/>
                          <a:pt x="1307462" y="2673351"/>
                          <a:pt x="1314570" y="2680459"/>
                        </a:cubicBezTo>
                        <a:cubicBezTo>
                          <a:pt x="1321677" y="2689936"/>
                          <a:pt x="1319308" y="2694674"/>
                          <a:pt x="1312201" y="2697043"/>
                        </a:cubicBezTo>
                        <a:close/>
                        <a:moveTo>
                          <a:pt x="1305093" y="2993184"/>
                        </a:moveTo>
                        <a:cubicBezTo>
                          <a:pt x="1316939" y="2995553"/>
                          <a:pt x="1331154" y="2993184"/>
                          <a:pt x="1345368" y="2995553"/>
                        </a:cubicBezTo>
                        <a:cubicBezTo>
                          <a:pt x="1331154" y="2993184"/>
                          <a:pt x="1316939" y="2995553"/>
                          <a:pt x="1305093" y="2993184"/>
                        </a:cubicBezTo>
                        <a:cubicBezTo>
                          <a:pt x="1300355" y="2993184"/>
                          <a:pt x="1290878" y="2988445"/>
                          <a:pt x="1279033" y="2986076"/>
                        </a:cubicBezTo>
                        <a:cubicBezTo>
                          <a:pt x="1290878" y="2988445"/>
                          <a:pt x="1300355" y="2993184"/>
                          <a:pt x="1305093" y="2993184"/>
                        </a:cubicBezTo>
                        <a:close/>
                        <a:moveTo>
                          <a:pt x="1328784" y="2723103"/>
                        </a:move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lose/>
                        <a:moveTo>
                          <a:pt x="1342999" y="2734949"/>
                        </a:moveTo>
                        <a:cubicBezTo>
                          <a:pt x="1347738" y="2732580"/>
                          <a:pt x="1347738" y="2727841"/>
                          <a:pt x="1347738" y="2723103"/>
                        </a:cubicBezTo>
                        <a:cubicBezTo>
                          <a:pt x="1347738" y="2723103"/>
                          <a:pt x="1347738" y="2723103"/>
                          <a:pt x="1347738" y="2723103"/>
                        </a:cubicBezTo>
                        <a:cubicBezTo>
                          <a:pt x="1345368" y="2727841"/>
                          <a:pt x="1345368" y="2732580"/>
                          <a:pt x="1342999" y="2734949"/>
                        </a:cubicBezTo>
                        <a:close/>
                        <a:moveTo>
                          <a:pt x="1352476" y="2877096"/>
                        </a:moveTo>
                        <a:cubicBezTo>
                          <a:pt x="1354845" y="2877096"/>
                          <a:pt x="1357214" y="2877096"/>
                          <a:pt x="1359583" y="2877096"/>
                        </a:cubicBezTo>
                        <a:cubicBezTo>
                          <a:pt x="1357214" y="2877096"/>
                          <a:pt x="1354845" y="2877096"/>
                          <a:pt x="1352476" y="2877096"/>
                        </a:cubicBezTo>
                        <a:cubicBezTo>
                          <a:pt x="1350107" y="2877096"/>
                          <a:pt x="1347738" y="2877096"/>
                          <a:pt x="1345368" y="2877096"/>
                        </a:cubicBezTo>
                        <a:cubicBezTo>
                          <a:pt x="1350107" y="2877096"/>
                          <a:pt x="1352476" y="2877096"/>
                          <a:pt x="1352476" y="2877096"/>
                        </a:cubicBezTo>
                        <a:close/>
                        <a:moveTo>
                          <a:pt x="1392751" y="2751533"/>
                        </a:moveTo>
                        <a:cubicBezTo>
                          <a:pt x="1385644" y="2758640"/>
                          <a:pt x="1373798" y="2763378"/>
                          <a:pt x="1369060" y="2770486"/>
                        </a:cubicBezTo>
                        <a:cubicBezTo>
                          <a:pt x="1376167" y="2761009"/>
                          <a:pt x="1385644" y="2756271"/>
                          <a:pt x="1392751" y="2751533"/>
                        </a:cubicBezTo>
                        <a:close/>
                        <a:moveTo>
                          <a:pt x="1397489" y="2630707"/>
                        </a:moveTo>
                        <a:cubicBezTo>
                          <a:pt x="1392751" y="2628338"/>
                          <a:pt x="1385644" y="2628338"/>
                          <a:pt x="1378536" y="2628338"/>
                        </a:cubicBezTo>
                        <a:cubicBezTo>
                          <a:pt x="1385644" y="2628338"/>
                          <a:pt x="1392751" y="2628338"/>
                          <a:pt x="1397489" y="2630707"/>
                        </a:cubicBezTo>
                        <a:cubicBezTo>
                          <a:pt x="1406966" y="2633076"/>
                          <a:pt x="1409335" y="2633076"/>
                          <a:pt x="1411704" y="2628338"/>
                        </a:cubicBezTo>
                        <a:cubicBezTo>
                          <a:pt x="1411704" y="2630707"/>
                          <a:pt x="1406966" y="2633076"/>
                          <a:pt x="1397489" y="2630707"/>
                        </a:cubicBezTo>
                        <a:close/>
                        <a:moveTo>
                          <a:pt x="1399858" y="2730211"/>
                        </a:moveTo>
                        <a:lnTo>
                          <a:pt x="1399858" y="2730211"/>
                        </a:lnTo>
                        <a:cubicBezTo>
                          <a:pt x="1418811" y="2727841"/>
                          <a:pt x="1428288" y="2739687"/>
                          <a:pt x="1433026" y="2753902"/>
                        </a:cubicBezTo>
                        <a:cubicBezTo>
                          <a:pt x="1433026" y="2758640"/>
                          <a:pt x="1435395" y="2763378"/>
                          <a:pt x="1435395" y="2770486"/>
                        </a:cubicBezTo>
                        <a:cubicBezTo>
                          <a:pt x="1435395" y="2765748"/>
                          <a:pt x="1435395" y="2758640"/>
                          <a:pt x="1433026" y="2753902"/>
                        </a:cubicBezTo>
                        <a:cubicBezTo>
                          <a:pt x="1428288" y="2739687"/>
                          <a:pt x="1418811" y="2730211"/>
                          <a:pt x="1399858" y="2730211"/>
                        </a:cubicBez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lnTo>
                          <a:pt x="1399858" y="2730211"/>
                        </a:lnTo>
                        <a:lnTo>
                          <a:pt x="1399858" y="2730211"/>
                        </a:ln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close/>
                        <a:moveTo>
                          <a:pt x="1260080" y="2820238"/>
                        </a:moveTo>
                        <a:cubicBezTo>
                          <a:pt x="1255341" y="2820238"/>
                          <a:pt x="1248234" y="2820238"/>
                          <a:pt x="1243496" y="2820238"/>
                        </a:cubicBezTo>
                        <a:cubicBezTo>
                          <a:pt x="1203221" y="2820238"/>
                          <a:pt x="1167684" y="2801284"/>
                          <a:pt x="1129778" y="2798915"/>
                        </a:cubicBezTo>
                        <a:cubicBezTo>
                          <a:pt x="1103717" y="2796546"/>
                          <a:pt x="1080026" y="2779962"/>
                          <a:pt x="1049227" y="2782331"/>
                        </a:cubicBezTo>
                        <a:cubicBezTo>
                          <a:pt x="1049227" y="2782331"/>
                          <a:pt x="1046858" y="2775224"/>
                          <a:pt x="1046858" y="2770486"/>
                        </a:cubicBezTo>
                        <a:cubicBezTo>
                          <a:pt x="1044489" y="2770486"/>
                          <a:pt x="1039751" y="2770486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5013" y="2772855"/>
                          <a:pt x="1032643" y="2775224"/>
                          <a:pt x="1030274" y="2777593"/>
                        </a:cubicBezTo>
                        <a:cubicBezTo>
                          <a:pt x="1032643" y="2775224"/>
                          <a:pt x="1035013" y="2772855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9751" y="2770486"/>
                          <a:pt x="1044489" y="2770486"/>
                          <a:pt x="1046858" y="2770486"/>
                        </a:cubicBezTo>
                        <a:cubicBezTo>
                          <a:pt x="1070549" y="2772855"/>
                          <a:pt x="1087133" y="2753902"/>
                          <a:pt x="1108456" y="2749164"/>
                        </a:cubicBezTo>
                        <a:cubicBezTo>
                          <a:pt x="1122670" y="2746794"/>
                          <a:pt x="1134516" y="2737318"/>
                          <a:pt x="1148731" y="2739687"/>
                        </a:cubicBezTo>
                        <a:cubicBezTo>
                          <a:pt x="1160576" y="2734949"/>
                          <a:pt x="1170053" y="2730211"/>
                          <a:pt x="1184268" y="2730211"/>
                        </a:cubicBezTo>
                        <a:cubicBezTo>
                          <a:pt x="1184268" y="2727841"/>
                          <a:pt x="1184268" y="2725472"/>
                          <a:pt x="1181899" y="2725472"/>
                        </a:cubicBezTo>
                        <a:cubicBezTo>
                          <a:pt x="1181899" y="2727841"/>
                          <a:pt x="1181899" y="2727841"/>
                          <a:pt x="1184268" y="2730211"/>
                        </a:cubicBez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cubicBezTo>
                          <a:pt x="1172422" y="2730211"/>
                          <a:pt x="1160576" y="2732580"/>
                          <a:pt x="1148731" y="2739687"/>
                        </a:cubicBezTo>
                        <a:cubicBezTo>
                          <a:pt x="1148731" y="2739687"/>
                          <a:pt x="1148731" y="2739687"/>
                          <a:pt x="1148731" y="2739687"/>
                        </a:cubicBezTo>
                        <a:cubicBezTo>
                          <a:pt x="1134516" y="2737318"/>
                          <a:pt x="1122670" y="2746794"/>
                          <a:pt x="1108456" y="2749164"/>
                        </a:cubicBezTo>
                        <a:cubicBezTo>
                          <a:pt x="1087133" y="2753902"/>
                          <a:pt x="1070549" y="2772855"/>
                          <a:pt x="1046858" y="2770486"/>
                        </a:cubicBezTo>
                        <a:cubicBezTo>
                          <a:pt x="1046858" y="2775224"/>
                          <a:pt x="1049227" y="2782331"/>
                          <a:pt x="1049227" y="2782331"/>
                        </a:cubicBezTo>
                        <a:cubicBezTo>
                          <a:pt x="1077657" y="2782331"/>
                          <a:pt x="1103717" y="2798915"/>
                          <a:pt x="1129778" y="2798915"/>
                        </a:cubicBezTo>
                        <a:cubicBezTo>
                          <a:pt x="1170053" y="2801284"/>
                          <a:pt x="1205590" y="2820238"/>
                          <a:pt x="1243496" y="2820238"/>
                        </a:cubicBezTo>
                        <a:cubicBezTo>
                          <a:pt x="1241127" y="2803653"/>
                          <a:pt x="1269556" y="2803653"/>
                          <a:pt x="1264818" y="2784701"/>
                        </a:cubicBezTo>
                        <a:cubicBezTo>
                          <a:pt x="1260080" y="2782331"/>
                          <a:pt x="1255341" y="2782331"/>
                          <a:pt x="1250603" y="2782331"/>
                        </a:cubicBezTo>
                        <a:cubicBezTo>
                          <a:pt x="1255341" y="2782331"/>
                          <a:pt x="1260080" y="2782331"/>
                          <a:pt x="1264818" y="2784701"/>
                        </a:cubicBezTo>
                        <a:cubicBezTo>
                          <a:pt x="1269556" y="2803653"/>
                          <a:pt x="1241127" y="2803653"/>
                          <a:pt x="1243496" y="2820238"/>
                        </a:cubicBezTo>
                        <a:cubicBezTo>
                          <a:pt x="1248234" y="2820238"/>
                          <a:pt x="1255341" y="2820238"/>
                          <a:pt x="1260080" y="2820238"/>
                        </a:cubicBezTo>
                        <a:cubicBezTo>
                          <a:pt x="1267187" y="2839190"/>
                          <a:pt x="1271925" y="2855774"/>
                          <a:pt x="1262449" y="2869989"/>
                        </a:cubicBezTo>
                        <a:cubicBezTo>
                          <a:pt x="1274295" y="2855774"/>
                          <a:pt x="1269556" y="2839190"/>
                          <a:pt x="1260080" y="2820238"/>
                        </a:cubicBezTo>
                        <a:close/>
                        <a:moveTo>
                          <a:pt x="1098979" y="2962385"/>
                        </a:moveTo>
                        <a:cubicBezTo>
                          <a:pt x="1091872" y="2962385"/>
                          <a:pt x="1084764" y="2962385"/>
                          <a:pt x="1075288" y="2962385"/>
                        </a:cubicBezTo>
                        <a:cubicBezTo>
                          <a:pt x="1082395" y="2962385"/>
                          <a:pt x="1091872" y="2962385"/>
                          <a:pt x="1098979" y="2962385"/>
                        </a:cubicBezTo>
                        <a:cubicBezTo>
                          <a:pt x="1098979" y="2962385"/>
                          <a:pt x="1098979" y="2962385"/>
                          <a:pt x="1098979" y="2962385"/>
                        </a:cubicBezTo>
                        <a:close/>
                        <a:moveTo>
                          <a:pt x="1072919" y="2962385"/>
                        </a:move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cubicBezTo>
                          <a:pt x="1072919" y="2962385"/>
                          <a:pt x="1072919" y="2962385"/>
                          <a:pt x="1072919" y="2962385"/>
                        </a:cubicBezTo>
                        <a:close/>
                        <a:moveTo>
                          <a:pt x="1016060" y="2746794"/>
                        </a:moveTo>
                        <a:cubicBezTo>
                          <a:pt x="975784" y="2746794"/>
                          <a:pt x="935509" y="2758640"/>
                          <a:pt x="892865" y="2756271"/>
                        </a:cubicBezTo>
                        <a:cubicBezTo>
                          <a:pt x="933140" y="2761009"/>
                          <a:pt x="973415" y="2746794"/>
                          <a:pt x="1016060" y="2746794"/>
                        </a:cubicBezTo>
                        <a:cubicBezTo>
                          <a:pt x="1027905" y="2746794"/>
                          <a:pt x="1035013" y="2751533"/>
                          <a:pt x="1037382" y="2761009"/>
                        </a:cubicBezTo>
                        <a:cubicBezTo>
                          <a:pt x="1035013" y="2751533"/>
                          <a:pt x="1027905" y="2746794"/>
                          <a:pt x="1016060" y="2746794"/>
                        </a:cubicBezTo>
                        <a:close/>
                        <a:moveTo>
                          <a:pt x="1030274" y="2777593"/>
                        </a:moveTo>
                        <a:cubicBezTo>
                          <a:pt x="1020798" y="2784701"/>
                          <a:pt x="1008952" y="2787070"/>
                          <a:pt x="997107" y="2791808"/>
                        </a:cubicBezTo>
                        <a:cubicBezTo>
                          <a:pt x="997107" y="2791808"/>
                          <a:pt x="997107" y="2791808"/>
                          <a:pt x="997107" y="2791808"/>
                        </a:cubicBezTo>
                        <a:cubicBezTo>
                          <a:pt x="1006583" y="2787070"/>
                          <a:pt x="1020798" y="2784701"/>
                          <a:pt x="1030274" y="2777593"/>
                        </a:cubicBezTo>
                        <a:close/>
                        <a:moveTo>
                          <a:pt x="975784" y="2377210"/>
                        </a:moveTo>
                        <a:cubicBezTo>
                          <a:pt x="973415" y="2415117"/>
                          <a:pt x="973415" y="2410378"/>
                          <a:pt x="935509" y="2410378"/>
                        </a:cubicBezTo>
                        <a:cubicBezTo>
                          <a:pt x="904711" y="2410378"/>
                          <a:pt x="883388" y="2396164"/>
                          <a:pt x="864435" y="2379580"/>
                        </a:cubicBezTo>
                        <a:cubicBezTo>
                          <a:pt x="857328" y="2374842"/>
                          <a:pt x="852590" y="2370103"/>
                          <a:pt x="850221" y="2362996"/>
                        </a:cubicBezTo>
                        <a:cubicBezTo>
                          <a:pt x="852590" y="2370103"/>
                          <a:pt x="857328" y="2374842"/>
                          <a:pt x="864435" y="2379580"/>
                        </a:cubicBezTo>
                        <a:cubicBezTo>
                          <a:pt x="885758" y="2396164"/>
                          <a:pt x="907080" y="2410378"/>
                          <a:pt x="935509" y="2410378"/>
                        </a:cubicBezTo>
                        <a:cubicBezTo>
                          <a:pt x="973415" y="2410378"/>
                          <a:pt x="973415" y="2412747"/>
                          <a:pt x="975784" y="2377210"/>
                        </a:cubicBezTo>
                        <a:lnTo>
                          <a:pt x="975784" y="2377210"/>
                        </a:lnTo>
                        <a:cubicBezTo>
                          <a:pt x="968677" y="2372472"/>
                          <a:pt x="968677" y="2365365"/>
                          <a:pt x="975784" y="2360627"/>
                        </a:cubicBezTo>
                        <a:cubicBezTo>
                          <a:pt x="978154" y="2358258"/>
                          <a:pt x="980523" y="2358258"/>
                          <a:pt x="982892" y="2355888"/>
                        </a:cubicBezTo>
                        <a:cubicBezTo>
                          <a:pt x="980523" y="2358258"/>
                          <a:pt x="978154" y="2358258"/>
                          <a:pt x="975784" y="2360627"/>
                        </a:cubicBezTo>
                        <a:cubicBezTo>
                          <a:pt x="968677" y="2365365"/>
                          <a:pt x="968677" y="2372472"/>
                          <a:pt x="975784" y="2377210"/>
                        </a:cubicBezTo>
                        <a:cubicBezTo>
                          <a:pt x="1016060" y="2374842"/>
                          <a:pt x="1058704" y="2379580"/>
                          <a:pt x="1098979" y="2377210"/>
                        </a:cubicBezTo>
                        <a:cubicBezTo>
                          <a:pt x="1127409" y="2374842"/>
                          <a:pt x="1151100" y="2391425"/>
                          <a:pt x="1179529" y="2391425"/>
                        </a:cubicBezTo>
                        <a:cubicBezTo>
                          <a:pt x="1189006" y="2391425"/>
                          <a:pt x="1196113" y="2393795"/>
                          <a:pt x="1205590" y="2384318"/>
                        </a:cubicBezTo>
                        <a:cubicBezTo>
                          <a:pt x="1224543" y="2365365"/>
                          <a:pt x="1243496" y="2365365"/>
                          <a:pt x="1269556" y="2384318"/>
                        </a:cubicBezTo>
                        <a:cubicBezTo>
                          <a:pt x="1269556" y="2384318"/>
                          <a:pt x="1269556" y="2384318"/>
                          <a:pt x="1269556" y="2384318"/>
                        </a:cubicBezTo>
                        <a:cubicBezTo>
                          <a:pt x="1245865" y="2367734"/>
                          <a:pt x="1224543" y="2365365"/>
                          <a:pt x="1205590" y="2384318"/>
                        </a:cubicBezTo>
                        <a:cubicBezTo>
                          <a:pt x="1198482" y="2393795"/>
                          <a:pt x="1191375" y="2391425"/>
                          <a:pt x="1179529" y="2391425"/>
                        </a:cubicBezTo>
                        <a:cubicBezTo>
                          <a:pt x="1151100" y="2391425"/>
                          <a:pt x="1127409" y="2374842"/>
                          <a:pt x="1098979" y="2377210"/>
                        </a:cubicBezTo>
                        <a:cubicBezTo>
                          <a:pt x="1058704" y="2379580"/>
                          <a:pt x="1018429" y="2374842"/>
                          <a:pt x="975784" y="2377210"/>
                        </a:cubicBezTo>
                        <a:close/>
                        <a:moveTo>
                          <a:pt x="1058704" y="2516989"/>
                        </a:moveTo>
                        <a:cubicBezTo>
                          <a:pt x="1056335" y="2524097"/>
                          <a:pt x="1049227" y="2528835"/>
                          <a:pt x="1049227" y="2535942"/>
                        </a:cubicBezTo>
                        <a:cubicBezTo>
                          <a:pt x="1049227" y="2535942"/>
                          <a:pt x="1049227" y="2535942"/>
                          <a:pt x="1049227" y="2535942"/>
                        </a:cubicBezTo>
                        <a:cubicBezTo>
                          <a:pt x="1049227" y="2528835"/>
                          <a:pt x="1058704" y="2524097"/>
                          <a:pt x="1058704" y="2516989"/>
                        </a:cubicBezTo>
                        <a:close/>
                        <a:moveTo>
                          <a:pt x="987630" y="2552526"/>
                        </a:moveTo>
                        <a:cubicBezTo>
                          <a:pt x="992368" y="2552526"/>
                          <a:pt x="997107" y="2550157"/>
                          <a:pt x="997107" y="2543049"/>
                        </a:cubicBezTo>
                        <a:cubicBezTo>
                          <a:pt x="997107" y="2552526"/>
                          <a:pt x="992368" y="2552526"/>
                          <a:pt x="987630" y="2552526"/>
                        </a:cubicBezTo>
                        <a:cubicBezTo>
                          <a:pt x="952093" y="2559634"/>
                          <a:pt x="942617" y="2562002"/>
                          <a:pt x="933140" y="2543049"/>
                        </a:cubicBezTo>
                        <a:cubicBezTo>
                          <a:pt x="942617" y="2564372"/>
                          <a:pt x="952093" y="2562002"/>
                          <a:pt x="987630" y="2552526"/>
                        </a:cubicBezTo>
                        <a:close/>
                        <a:moveTo>
                          <a:pt x="975784" y="2481452"/>
                        </a:moveTo>
                        <a:cubicBezTo>
                          <a:pt x="975784" y="2476714"/>
                          <a:pt x="975784" y="2471976"/>
                          <a:pt x="975784" y="2467237"/>
                        </a:cubicBezTo>
                        <a:cubicBezTo>
                          <a:pt x="975784" y="2462499"/>
                          <a:pt x="975784" y="2460130"/>
                          <a:pt x="975784" y="2457761"/>
                        </a:cubicBezTo>
                        <a:cubicBezTo>
                          <a:pt x="975784" y="2460130"/>
                          <a:pt x="975784" y="2462499"/>
                          <a:pt x="975784" y="2467237"/>
                        </a:cubicBezTo>
                        <a:cubicBezTo>
                          <a:pt x="978154" y="2471976"/>
                          <a:pt x="975784" y="2476714"/>
                          <a:pt x="975784" y="2481452"/>
                        </a:cubicBezTo>
                        <a:close/>
                        <a:moveTo>
                          <a:pt x="824160" y="2607016"/>
                        </a:moveTo>
                        <a:cubicBezTo>
                          <a:pt x="802838" y="2618862"/>
                          <a:pt x="769670" y="2602278"/>
                          <a:pt x="760194" y="2635446"/>
                        </a:cubicBezTo>
                        <a:lnTo>
                          <a:pt x="764932" y="2637814"/>
                        </a:lnTo>
                        <a:lnTo>
                          <a:pt x="764932" y="2637814"/>
                        </a:lnTo>
                        <a:lnTo>
                          <a:pt x="760194" y="2635446"/>
                        </a:lnTo>
                        <a:lnTo>
                          <a:pt x="760194" y="2635446"/>
                        </a:lnTo>
                        <a:cubicBezTo>
                          <a:pt x="743610" y="2637814"/>
                          <a:pt x="743610" y="2618862"/>
                          <a:pt x="736503" y="2614123"/>
                        </a:cubicBezTo>
                        <a:cubicBezTo>
                          <a:pt x="734133" y="2616492"/>
                          <a:pt x="731764" y="2618862"/>
                          <a:pt x="731764" y="2621231"/>
                        </a:cubicBezTo>
                        <a:cubicBezTo>
                          <a:pt x="734133" y="2618862"/>
                          <a:pt x="734133" y="2616492"/>
                          <a:pt x="736503" y="2614123"/>
                        </a:cubicBezTo>
                        <a:cubicBezTo>
                          <a:pt x="743610" y="2621231"/>
                          <a:pt x="743610" y="2637814"/>
                          <a:pt x="760194" y="2635446"/>
                        </a:cubicBezTo>
                        <a:cubicBezTo>
                          <a:pt x="769670" y="2599909"/>
                          <a:pt x="805207" y="2616492"/>
                          <a:pt x="824160" y="2607016"/>
                        </a:cubicBezTo>
                        <a:cubicBezTo>
                          <a:pt x="819422" y="2588063"/>
                          <a:pt x="817053" y="2571479"/>
                          <a:pt x="845482" y="2569110"/>
                        </a:cubicBezTo>
                        <a:cubicBezTo>
                          <a:pt x="852590" y="2569110"/>
                          <a:pt x="859697" y="2562002"/>
                          <a:pt x="859697" y="2557264"/>
                        </a:cubicBezTo>
                        <a:cubicBezTo>
                          <a:pt x="862066" y="2540680"/>
                          <a:pt x="869174" y="2526466"/>
                          <a:pt x="881019" y="2514620"/>
                        </a:cubicBezTo>
                        <a:cubicBezTo>
                          <a:pt x="883388" y="2512251"/>
                          <a:pt x="885758" y="2509882"/>
                          <a:pt x="885758" y="2505144"/>
                        </a:cubicBezTo>
                        <a:cubicBezTo>
                          <a:pt x="885758" y="2507512"/>
                          <a:pt x="885758" y="2512251"/>
                          <a:pt x="881019" y="2514620"/>
                        </a:cubicBezTo>
                        <a:cubicBezTo>
                          <a:pt x="869174" y="2526466"/>
                          <a:pt x="859697" y="2540680"/>
                          <a:pt x="859697" y="2557264"/>
                        </a:cubicBezTo>
                        <a:cubicBezTo>
                          <a:pt x="859697" y="2564372"/>
                          <a:pt x="852590" y="2569110"/>
                          <a:pt x="845482" y="2569110"/>
                        </a:cubicBezTo>
                        <a:cubicBezTo>
                          <a:pt x="819422" y="2569110"/>
                          <a:pt x="819422" y="2585694"/>
                          <a:pt x="824160" y="2607016"/>
                        </a:cubicBezTo>
                        <a:close/>
                        <a:moveTo>
                          <a:pt x="672536" y="2455392"/>
                        </a:moveTo>
                        <a:cubicBezTo>
                          <a:pt x="677274" y="2460130"/>
                          <a:pt x="674905" y="2464868"/>
                          <a:pt x="670167" y="2469607"/>
                        </a:cubicBezTo>
                        <a:cubicBezTo>
                          <a:pt x="667798" y="2471976"/>
                          <a:pt x="663060" y="2474345"/>
                          <a:pt x="658321" y="2471976"/>
                        </a:cubicBezTo>
                        <a:cubicBezTo>
                          <a:pt x="663060" y="2471976"/>
                          <a:pt x="665429" y="2471976"/>
                          <a:pt x="670167" y="2469607"/>
                        </a:cubicBezTo>
                        <a:cubicBezTo>
                          <a:pt x="674905" y="2464868"/>
                          <a:pt x="674905" y="2457761"/>
                          <a:pt x="672536" y="2455392"/>
                        </a:cubicBezTo>
                        <a:cubicBezTo>
                          <a:pt x="651214" y="2434070"/>
                          <a:pt x="672536" y="2431700"/>
                          <a:pt x="686751" y="2426962"/>
                        </a:cubicBezTo>
                        <a:cubicBezTo>
                          <a:pt x="698597" y="2422224"/>
                          <a:pt x="717550" y="2429332"/>
                          <a:pt x="717550" y="2412747"/>
                        </a:cubicBezTo>
                        <a:cubicBezTo>
                          <a:pt x="719919" y="2393795"/>
                          <a:pt x="736503" y="2396164"/>
                          <a:pt x="745979" y="2384318"/>
                        </a:cubicBezTo>
                        <a:cubicBezTo>
                          <a:pt x="741241" y="2377210"/>
                          <a:pt x="736503" y="2370103"/>
                          <a:pt x="736503" y="2360627"/>
                        </a:cubicBezTo>
                        <a:cubicBezTo>
                          <a:pt x="738872" y="2348781"/>
                          <a:pt x="734133" y="2339305"/>
                          <a:pt x="727026" y="2327459"/>
                        </a:cubicBezTo>
                        <a:cubicBezTo>
                          <a:pt x="727026" y="2327459"/>
                          <a:pt x="727026" y="2327459"/>
                          <a:pt x="727026" y="2327459"/>
                        </a:cubicBezTo>
                        <a:cubicBezTo>
                          <a:pt x="731764" y="2336935"/>
                          <a:pt x="736503" y="2348781"/>
                          <a:pt x="736503" y="2360627"/>
                        </a:cubicBezTo>
                        <a:cubicBezTo>
                          <a:pt x="745979" y="2355888"/>
                          <a:pt x="753086" y="2348781"/>
                          <a:pt x="753086" y="2339305"/>
                        </a:cubicBezTo>
                        <a:cubicBezTo>
                          <a:pt x="753086" y="2336935"/>
                          <a:pt x="753086" y="2336935"/>
                          <a:pt x="750717" y="2334566"/>
                        </a:cubicBezTo>
                        <a:cubicBezTo>
                          <a:pt x="750717" y="2334566"/>
                          <a:pt x="750717" y="2336935"/>
                          <a:pt x="753086" y="2339305"/>
                        </a:cubicBezTo>
                        <a:cubicBezTo>
                          <a:pt x="755456" y="2351150"/>
                          <a:pt x="745979" y="2355888"/>
                          <a:pt x="736503" y="2360627"/>
                        </a:cubicBezTo>
                        <a:cubicBezTo>
                          <a:pt x="736503" y="2370103"/>
                          <a:pt x="741241" y="2377210"/>
                          <a:pt x="745979" y="2384318"/>
                        </a:cubicBezTo>
                        <a:cubicBezTo>
                          <a:pt x="738872" y="2393795"/>
                          <a:pt x="719919" y="2393795"/>
                          <a:pt x="717550" y="2412747"/>
                        </a:cubicBezTo>
                        <a:cubicBezTo>
                          <a:pt x="715180" y="2429332"/>
                          <a:pt x="698597" y="2422224"/>
                          <a:pt x="686751" y="2426962"/>
                        </a:cubicBezTo>
                        <a:cubicBezTo>
                          <a:pt x="672536" y="2431700"/>
                          <a:pt x="651214" y="2434070"/>
                          <a:pt x="672536" y="2455392"/>
                        </a:cubicBezTo>
                        <a:close/>
                        <a:moveTo>
                          <a:pt x="833637" y="2332197"/>
                        </a:moveTo>
                        <a:cubicBezTo>
                          <a:pt x="833637" y="2332197"/>
                          <a:pt x="833637" y="2332197"/>
                          <a:pt x="833637" y="2332197"/>
                        </a:cubicBezTo>
                        <a:cubicBezTo>
                          <a:pt x="800469" y="2351150"/>
                          <a:pt x="779147" y="2308506"/>
                          <a:pt x="745979" y="2322721"/>
                        </a:cubicBezTo>
                        <a:cubicBezTo>
                          <a:pt x="745979" y="2322721"/>
                          <a:pt x="745979" y="2322721"/>
                          <a:pt x="745979" y="2322721"/>
                        </a:cubicBezTo>
                        <a:cubicBezTo>
                          <a:pt x="779147" y="2308506"/>
                          <a:pt x="800469" y="2348781"/>
                          <a:pt x="833637" y="2332197"/>
                        </a:cubicBezTo>
                        <a:close/>
                        <a:moveTo>
                          <a:pt x="760194" y="2272969"/>
                        </a:moveTo>
                        <a:cubicBezTo>
                          <a:pt x="764932" y="2277707"/>
                          <a:pt x="767301" y="2284815"/>
                          <a:pt x="774409" y="2291922"/>
                        </a:cubicBezTo>
                        <a:cubicBezTo>
                          <a:pt x="776778" y="2294291"/>
                          <a:pt x="776778" y="2296660"/>
                          <a:pt x="779147" y="2299030"/>
                        </a:cubicBezTo>
                        <a:cubicBezTo>
                          <a:pt x="779147" y="2299030"/>
                          <a:pt x="779147" y="2299030"/>
                          <a:pt x="779147" y="2299030"/>
                        </a:cubicBezTo>
                        <a:cubicBezTo>
                          <a:pt x="776778" y="2296660"/>
                          <a:pt x="776778" y="2294291"/>
                          <a:pt x="774409" y="2291922"/>
                        </a:cubicBezTo>
                        <a:cubicBezTo>
                          <a:pt x="767301" y="2284815"/>
                          <a:pt x="764932" y="2277707"/>
                          <a:pt x="760194" y="2272969"/>
                        </a:cubicBezTo>
                        <a:close/>
                        <a:moveTo>
                          <a:pt x="738872" y="1910492"/>
                        </a:moveTo>
                        <a:cubicBezTo>
                          <a:pt x="745979" y="1941291"/>
                          <a:pt x="719919" y="1941291"/>
                          <a:pt x="700966" y="1948399"/>
                        </a:cubicBezTo>
                        <a:cubicBezTo>
                          <a:pt x="674905" y="1957875"/>
                          <a:pt x="648845" y="1948399"/>
                          <a:pt x="620415" y="1948399"/>
                        </a:cubicBezTo>
                        <a:cubicBezTo>
                          <a:pt x="601462" y="1948399"/>
                          <a:pt x="587247" y="1941291"/>
                          <a:pt x="580140" y="1929445"/>
                        </a:cubicBezTo>
                        <a:cubicBezTo>
                          <a:pt x="589617" y="1941291"/>
                          <a:pt x="601462" y="1948399"/>
                          <a:pt x="620415" y="1948399"/>
                        </a:cubicBezTo>
                        <a:cubicBezTo>
                          <a:pt x="646476" y="1948399"/>
                          <a:pt x="674905" y="1957875"/>
                          <a:pt x="700966" y="1948399"/>
                        </a:cubicBezTo>
                        <a:cubicBezTo>
                          <a:pt x="719919" y="1941291"/>
                          <a:pt x="745979" y="1941291"/>
                          <a:pt x="738872" y="1910492"/>
                        </a:cubicBezTo>
                        <a:cubicBezTo>
                          <a:pt x="736503" y="1901016"/>
                          <a:pt x="745979" y="1891539"/>
                          <a:pt x="757825" y="1896278"/>
                        </a:cubicBezTo>
                        <a:cubicBezTo>
                          <a:pt x="757825" y="1896278"/>
                          <a:pt x="760194" y="1896278"/>
                          <a:pt x="760194" y="1896278"/>
                        </a:cubicBezTo>
                        <a:cubicBezTo>
                          <a:pt x="760194" y="1896278"/>
                          <a:pt x="757825" y="1896278"/>
                          <a:pt x="757825" y="1896278"/>
                        </a:cubicBezTo>
                        <a:cubicBezTo>
                          <a:pt x="745979" y="1891539"/>
                          <a:pt x="736503" y="1901016"/>
                          <a:pt x="738872" y="1910492"/>
                        </a:cubicBezTo>
                        <a:close/>
                        <a:moveTo>
                          <a:pt x="745979" y="2073962"/>
                        </a:moveTo>
                        <a:cubicBezTo>
                          <a:pt x="741241" y="2076331"/>
                          <a:pt x="734133" y="2083439"/>
                          <a:pt x="727026" y="2090546"/>
                        </a:cubicBezTo>
                        <a:cubicBezTo>
                          <a:pt x="724657" y="2092915"/>
                          <a:pt x="722288" y="2095284"/>
                          <a:pt x="719919" y="2097654"/>
                        </a:cubicBezTo>
                        <a:cubicBezTo>
                          <a:pt x="722288" y="2095284"/>
                          <a:pt x="724657" y="2092915"/>
                          <a:pt x="727026" y="2090546"/>
                        </a:cubicBezTo>
                        <a:cubicBezTo>
                          <a:pt x="734133" y="2083439"/>
                          <a:pt x="738872" y="2078701"/>
                          <a:pt x="745979" y="2073962"/>
                        </a:cubicBezTo>
                        <a:close/>
                        <a:moveTo>
                          <a:pt x="655952" y="2036056"/>
                        </a:moveTo>
                        <a:cubicBezTo>
                          <a:pt x="653583" y="2033687"/>
                          <a:pt x="653583" y="2031318"/>
                          <a:pt x="651214" y="2028949"/>
                        </a:cubicBezTo>
                        <a:cubicBezTo>
                          <a:pt x="648845" y="2021841"/>
                          <a:pt x="644107" y="2017103"/>
                          <a:pt x="639368" y="2012365"/>
                        </a:cubicBezTo>
                        <a:cubicBezTo>
                          <a:pt x="644107" y="2017103"/>
                          <a:pt x="648845" y="2021841"/>
                          <a:pt x="651214" y="2028949"/>
                        </a:cubicBezTo>
                        <a:cubicBezTo>
                          <a:pt x="653583" y="2031318"/>
                          <a:pt x="653583" y="2033687"/>
                          <a:pt x="655952" y="2036056"/>
                        </a:cubicBezTo>
                        <a:close/>
                        <a:moveTo>
                          <a:pt x="568294" y="2104761"/>
                        </a:moveTo>
                        <a:cubicBezTo>
                          <a:pt x="556449" y="2092915"/>
                          <a:pt x="554080" y="2069224"/>
                          <a:pt x="525650" y="2081069"/>
                        </a:cubicBezTo>
                        <a:cubicBezTo>
                          <a:pt x="506697" y="2090546"/>
                          <a:pt x="497221" y="2071593"/>
                          <a:pt x="483006" y="2069224"/>
                        </a:cubicBezTo>
                        <a:cubicBezTo>
                          <a:pt x="461684" y="2064486"/>
                          <a:pt x="459315" y="2055009"/>
                          <a:pt x="464053" y="2036056"/>
                        </a:cubicBezTo>
                        <a:cubicBezTo>
                          <a:pt x="466422" y="2026580"/>
                          <a:pt x="459315" y="2019472"/>
                          <a:pt x="449838" y="2012365"/>
                        </a:cubicBezTo>
                        <a:cubicBezTo>
                          <a:pt x="442731" y="2007627"/>
                          <a:pt x="435623" y="2002889"/>
                          <a:pt x="437992" y="1988674"/>
                        </a:cubicBezTo>
                        <a:cubicBezTo>
                          <a:pt x="437992" y="1988674"/>
                          <a:pt x="437992" y="1988674"/>
                          <a:pt x="437992" y="1988674"/>
                        </a:cubicBezTo>
                        <a:cubicBezTo>
                          <a:pt x="435623" y="2005257"/>
                          <a:pt x="445100" y="2007627"/>
                          <a:pt x="449838" y="2012365"/>
                        </a:cubicBezTo>
                        <a:cubicBezTo>
                          <a:pt x="459315" y="2019472"/>
                          <a:pt x="466422" y="2026580"/>
                          <a:pt x="464053" y="2036056"/>
                        </a:cubicBezTo>
                        <a:cubicBezTo>
                          <a:pt x="459315" y="2052640"/>
                          <a:pt x="461684" y="2064486"/>
                          <a:pt x="483006" y="2069224"/>
                        </a:cubicBezTo>
                        <a:cubicBezTo>
                          <a:pt x="497221" y="2071593"/>
                          <a:pt x="506697" y="2090546"/>
                          <a:pt x="525650" y="2081069"/>
                        </a:cubicBezTo>
                        <a:cubicBezTo>
                          <a:pt x="554080" y="2071593"/>
                          <a:pt x="556449" y="2092915"/>
                          <a:pt x="568294" y="2104761"/>
                        </a:cubicBezTo>
                        <a:cubicBezTo>
                          <a:pt x="573033" y="2109499"/>
                          <a:pt x="573033" y="2114238"/>
                          <a:pt x="568294" y="2118976"/>
                        </a:cubicBezTo>
                        <a:cubicBezTo>
                          <a:pt x="565925" y="2121345"/>
                          <a:pt x="565925" y="2121345"/>
                          <a:pt x="563556" y="2123714"/>
                        </a:cubicBezTo>
                        <a:cubicBezTo>
                          <a:pt x="565925" y="2123714"/>
                          <a:pt x="565925" y="2121345"/>
                          <a:pt x="568294" y="2118976"/>
                        </a:cubicBezTo>
                        <a:cubicBezTo>
                          <a:pt x="573033" y="2116606"/>
                          <a:pt x="573033" y="2109499"/>
                          <a:pt x="568294" y="2104761"/>
                        </a:cubicBezTo>
                        <a:close/>
                        <a:moveTo>
                          <a:pt x="468791" y="2121345"/>
                        </a:moveTo>
                        <a:cubicBezTo>
                          <a:pt x="471160" y="2118976"/>
                          <a:pt x="471160" y="2118976"/>
                          <a:pt x="473529" y="2116606"/>
                        </a:cubicBezTo>
                        <a:cubicBezTo>
                          <a:pt x="471160" y="2118976"/>
                          <a:pt x="471160" y="2121345"/>
                          <a:pt x="468791" y="2121345"/>
                        </a:cubicBezTo>
                        <a:cubicBezTo>
                          <a:pt x="490113" y="2128452"/>
                          <a:pt x="511435" y="2145036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513805" y="2145036"/>
                          <a:pt x="492482" y="2128452"/>
                          <a:pt x="468791" y="2121345"/>
                        </a:cubicBezTo>
                        <a:close/>
                        <a:moveTo>
                          <a:pt x="447469" y="2095284"/>
                        </a:moveTo>
                        <a:lnTo>
                          <a:pt x="447469" y="2095284"/>
                        </a:lnTo>
                        <a:cubicBezTo>
                          <a:pt x="447469" y="2100023"/>
                          <a:pt x="445100" y="2100023"/>
                          <a:pt x="440362" y="2102392"/>
                        </a:cubicBezTo>
                        <a:cubicBezTo>
                          <a:pt x="445100" y="2100023"/>
                          <a:pt x="447469" y="2097654"/>
                          <a:pt x="447469" y="2095284"/>
                        </a:cubicBezTo>
                        <a:cubicBezTo>
                          <a:pt x="447469" y="2095284"/>
                          <a:pt x="447469" y="2095284"/>
                          <a:pt x="447469" y="2095284"/>
                        </a:cubicBezTo>
                        <a:close/>
                        <a:moveTo>
                          <a:pt x="374026" y="2111868"/>
                        </a:moveTo>
                        <a:cubicBezTo>
                          <a:pt x="381133" y="2109499"/>
                          <a:pt x="390610" y="2104761"/>
                          <a:pt x="397717" y="2104761"/>
                        </a:cubicBezTo>
                        <a:cubicBezTo>
                          <a:pt x="400086" y="2104761"/>
                          <a:pt x="404825" y="2104761"/>
                          <a:pt x="407194" y="2104761"/>
                        </a:cubicBezTo>
                        <a:cubicBezTo>
                          <a:pt x="404825" y="2104761"/>
                          <a:pt x="400086" y="2104761"/>
                          <a:pt x="397717" y="2104761"/>
                        </a:cubicBezTo>
                        <a:cubicBezTo>
                          <a:pt x="388241" y="2104761"/>
                          <a:pt x="381133" y="2107130"/>
                          <a:pt x="374026" y="2111868"/>
                        </a:cubicBezTo>
                        <a:lnTo>
                          <a:pt x="374026" y="2111868"/>
                        </a:lnTo>
                        <a:cubicBezTo>
                          <a:pt x="374026" y="2111868"/>
                          <a:pt x="374026" y="2111868"/>
                          <a:pt x="374026" y="2111868"/>
                        </a:cubicBezTo>
                        <a:close/>
                        <a:moveTo>
                          <a:pt x="366919" y="1503003"/>
                        </a:moveTo>
                        <a:cubicBezTo>
                          <a:pt x="352704" y="1543278"/>
                          <a:pt x="345596" y="1585922"/>
                          <a:pt x="362180" y="1623828"/>
                        </a:cubicBezTo>
                        <a:cubicBezTo>
                          <a:pt x="321905" y="1611983"/>
                          <a:pt x="291107" y="1616721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91107" y="1616721"/>
                          <a:pt x="321905" y="1609613"/>
                          <a:pt x="362180" y="1623828"/>
                        </a:cubicBezTo>
                        <a:cubicBezTo>
                          <a:pt x="345596" y="1585922"/>
                          <a:pt x="350335" y="1543278"/>
                          <a:pt x="366919" y="1503003"/>
                        </a:cubicBezTo>
                        <a:cubicBezTo>
                          <a:pt x="374026" y="1484049"/>
                          <a:pt x="395348" y="1474573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395348" y="1476942"/>
                          <a:pt x="374026" y="1484049"/>
                          <a:pt x="366919" y="1503003"/>
                        </a:cubicBezTo>
                        <a:close/>
                        <a:moveTo>
                          <a:pt x="371657" y="1678318"/>
                        </a:moveTo>
                        <a:cubicBezTo>
                          <a:pt x="371657" y="1680687"/>
                          <a:pt x="369288" y="1680687"/>
                          <a:pt x="369288" y="1683056"/>
                        </a:cubicBezTo>
                        <a:cubicBezTo>
                          <a:pt x="369288" y="1680687"/>
                          <a:pt x="371657" y="1680687"/>
                          <a:pt x="371657" y="1678318"/>
                        </a:cubicBezTo>
                        <a:lnTo>
                          <a:pt x="371657" y="1678318"/>
                        </a:lnTo>
                        <a:cubicBezTo>
                          <a:pt x="371657" y="1678318"/>
                          <a:pt x="371657" y="1678318"/>
                          <a:pt x="371657" y="1678318"/>
                        </a:cubicBezTo>
                        <a:close/>
                        <a:moveTo>
                          <a:pt x="310060" y="1960244"/>
                        </a:moveTo>
                        <a:cubicBezTo>
                          <a:pt x="305321" y="1960244"/>
                          <a:pt x="300583" y="1960244"/>
                          <a:pt x="295845" y="1962613"/>
                        </a:cubicBezTo>
                        <a:cubicBezTo>
                          <a:pt x="291107" y="1964982"/>
                          <a:pt x="286368" y="1964982"/>
                          <a:pt x="279261" y="1964982"/>
                        </a:cubicBezTo>
                        <a:cubicBezTo>
                          <a:pt x="283999" y="1964982"/>
                          <a:pt x="291107" y="1964982"/>
                          <a:pt x="295845" y="1962613"/>
                        </a:cubicBezTo>
                        <a:cubicBezTo>
                          <a:pt x="300583" y="1962613"/>
                          <a:pt x="305321" y="1960244"/>
                          <a:pt x="310060" y="1960244"/>
                        </a:cubicBezTo>
                        <a:close/>
                        <a:moveTo>
                          <a:pt x="210556" y="1353747"/>
                        </a:moveTo>
                        <a:lnTo>
                          <a:pt x="210556" y="1353747"/>
                        </a:lnTo>
                        <a:lnTo>
                          <a:pt x="210556" y="1353747"/>
                        </a:lnTo>
                        <a:cubicBezTo>
                          <a:pt x="212925" y="1377439"/>
                          <a:pt x="246093" y="1375070"/>
                          <a:pt x="250831" y="1396392"/>
                        </a:cubicBezTo>
                        <a:cubicBezTo>
                          <a:pt x="253201" y="1405868"/>
                          <a:pt x="262677" y="1412976"/>
                          <a:pt x="274523" y="1405868"/>
                        </a:cubicBezTo>
                        <a:cubicBezTo>
                          <a:pt x="276892" y="1405868"/>
                          <a:pt x="279261" y="1403499"/>
                          <a:pt x="279261" y="1403499"/>
                        </a:cubicBezTo>
                        <a:cubicBezTo>
                          <a:pt x="279261" y="1403499"/>
                          <a:pt x="276892" y="1405868"/>
                          <a:pt x="274523" y="1405868"/>
                        </a:cubicBezTo>
                        <a:cubicBezTo>
                          <a:pt x="262677" y="1410607"/>
                          <a:pt x="253201" y="1405868"/>
                          <a:pt x="250831" y="1396392"/>
                        </a:cubicBezTo>
                        <a:cubicBezTo>
                          <a:pt x="246093" y="1375070"/>
                          <a:pt x="212925" y="1375070"/>
                          <a:pt x="210556" y="1353747"/>
                        </a:cubicBezTo>
                        <a:close/>
                        <a:moveTo>
                          <a:pt x="215294" y="1732808"/>
                        </a:move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ubicBezTo>
                          <a:pt x="215294" y="1730439"/>
                          <a:pt x="215294" y="1728070"/>
                          <a:pt x="212925" y="1728070"/>
                        </a:cubicBezTo>
                        <a:cubicBezTo>
                          <a:pt x="215294" y="1730439"/>
                          <a:pt x="215294" y="1730439"/>
                          <a:pt x="215294" y="1732808"/>
                        </a:cubicBez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lose/>
                        <a:moveTo>
                          <a:pt x="220033" y="1216338"/>
                        </a:move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31878" y="1213969"/>
                          <a:pt x="246093" y="1218707"/>
                          <a:pt x="250831" y="1209231"/>
                        </a:cubicBezTo>
                        <a:cubicBezTo>
                          <a:pt x="243724" y="1218707"/>
                          <a:pt x="229509" y="1213969"/>
                          <a:pt x="220033" y="1216338"/>
                        </a:cubicBezTo>
                        <a:close/>
                        <a:moveTo>
                          <a:pt x="236617" y="1346640"/>
                        </a:moveTo>
                        <a:cubicBezTo>
                          <a:pt x="236617" y="1344271"/>
                          <a:pt x="236617" y="1339533"/>
                          <a:pt x="231878" y="1332425"/>
                        </a:cubicBezTo>
                        <a:cubicBezTo>
                          <a:pt x="231878" y="1330056"/>
                          <a:pt x="229509" y="1327687"/>
                          <a:pt x="231878" y="1327687"/>
                        </a:cubicBezTo>
                        <a:cubicBezTo>
                          <a:pt x="231878" y="1330056"/>
                          <a:pt x="231878" y="1330056"/>
                          <a:pt x="231878" y="1332425"/>
                        </a:cubicBezTo>
                        <a:cubicBezTo>
                          <a:pt x="236617" y="1339533"/>
                          <a:pt x="238986" y="1344271"/>
                          <a:pt x="236617" y="1346640"/>
                        </a:cubicBezTo>
                        <a:close/>
                        <a:moveTo>
                          <a:pt x="269784" y="1192647"/>
                        </a:moveTo>
                        <a:cubicBezTo>
                          <a:pt x="265046" y="1192647"/>
                          <a:pt x="262677" y="1192647"/>
                          <a:pt x="260308" y="1195016"/>
                        </a:cubicBezTo>
                        <a:cubicBezTo>
                          <a:pt x="265046" y="1192647"/>
                          <a:pt x="267415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lose/>
                        <a:moveTo>
                          <a:pt x="276892" y="1346640"/>
                        </a:moveTo>
                        <a:cubicBezTo>
                          <a:pt x="274523" y="1346640"/>
                          <a:pt x="272154" y="1349009"/>
                          <a:pt x="269784" y="1351378"/>
                        </a:cubicBezTo>
                        <a:cubicBezTo>
                          <a:pt x="269784" y="1351378"/>
                          <a:pt x="269784" y="1351378"/>
                          <a:pt x="269784" y="1351378"/>
                        </a:cubicBezTo>
                        <a:cubicBezTo>
                          <a:pt x="272154" y="1349009"/>
                          <a:pt x="274523" y="1349009"/>
                          <a:pt x="276892" y="1346640"/>
                        </a:cubicBezTo>
                        <a:close/>
                        <a:moveTo>
                          <a:pt x="269784" y="1142895"/>
                        </a:moveTo>
                        <a:cubicBezTo>
                          <a:pt x="267415" y="1142895"/>
                          <a:pt x="265046" y="1142895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65046" y="1152372"/>
                          <a:pt x="265046" y="1161848"/>
                          <a:pt x="267415" y="1171325"/>
                        </a:cubicBezTo>
                        <a:cubicBezTo>
                          <a:pt x="265046" y="1161848"/>
                          <a:pt x="265046" y="1152372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36617" y="1145264"/>
                          <a:pt x="215294" y="1154741"/>
                          <a:pt x="201080" y="1166587"/>
                        </a:cubicBezTo>
                        <a:cubicBezTo>
                          <a:pt x="215294" y="1152372"/>
                          <a:pt x="236617" y="1142895"/>
                          <a:pt x="262677" y="1142895"/>
                        </a:cubicBezTo>
                        <a:cubicBezTo>
                          <a:pt x="265046" y="1142895"/>
                          <a:pt x="267415" y="1142895"/>
                          <a:pt x="269784" y="1142895"/>
                        </a:cubicBezTo>
                        <a:cubicBezTo>
                          <a:pt x="274523" y="1128680"/>
                          <a:pt x="281630" y="1114466"/>
                          <a:pt x="288737" y="1102620"/>
                        </a:cubicBezTo>
                        <a:cubicBezTo>
                          <a:pt x="281630" y="1114466"/>
                          <a:pt x="276892" y="1128680"/>
                          <a:pt x="269784" y="1142895"/>
                        </a:cubicBezTo>
                        <a:close/>
                        <a:moveTo>
                          <a:pt x="151328" y="1223445"/>
                        </a:moveTo>
                        <a:cubicBezTo>
                          <a:pt x="151328" y="1206862"/>
                          <a:pt x="148959" y="1190278"/>
                          <a:pt x="160805" y="1176063"/>
                        </a:cubicBezTo>
                        <a:cubicBezTo>
                          <a:pt x="170281" y="1173694"/>
                          <a:pt x="182127" y="1171325"/>
                          <a:pt x="167912" y="1159479"/>
                        </a:cubicBezTo>
                        <a:cubicBezTo>
                          <a:pt x="167912" y="1157110"/>
                          <a:pt x="167912" y="1157110"/>
                          <a:pt x="167912" y="1154741"/>
                        </a:cubicBezTo>
                        <a:cubicBezTo>
                          <a:pt x="167912" y="1157110"/>
                          <a:pt x="167912" y="1157110"/>
                          <a:pt x="167912" y="1159479"/>
                        </a:cubicBezTo>
                        <a:cubicBezTo>
                          <a:pt x="179758" y="1171325"/>
                          <a:pt x="170281" y="1173694"/>
                          <a:pt x="160805" y="1176063"/>
                        </a:cubicBezTo>
                        <a:cubicBezTo>
                          <a:pt x="148959" y="1190278"/>
                          <a:pt x="151328" y="1206862"/>
                          <a:pt x="151328" y="1223445"/>
                        </a:cubicBezTo>
                        <a:cubicBezTo>
                          <a:pt x="163174" y="1256613"/>
                          <a:pt x="151328" y="1301627"/>
                          <a:pt x="125268" y="1320580"/>
                        </a:cubicBezTo>
                        <a:cubicBezTo>
                          <a:pt x="125268" y="1320580"/>
                          <a:pt x="125268" y="1320580"/>
                          <a:pt x="125268" y="1320580"/>
                        </a:cubicBezTo>
                        <a:cubicBezTo>
                          <a:pt x="151328" y="1301627"/>
                          <a:pt x="163174" y="1256613"/>
                          <a:pt x="151328" y="1223445"/>
                        </a:cubicBezTo>
                        <a:close/>
                        <a:moveTo>
                          <a:pt x="170281" y="1457989"/>
                        </a:moveTo>
                        <a:cubicBezTo>
                          <a:pt x="170281" y="1443774"/>
                          <a:pt x="167912" y="1427191"/>
                          <a:pt x="167912" y="1412976"/>
                        </a:cubicBezTo>
                        <a:cubicBezTo>
                          <a:pt x="167912" y="1427191"/>
                          <a:pt x="172650" y="1441405"/>
                          <a:pt x="170281" y="1457989"/>
                        </a:cubicBezTo>
                        <a:close/>
                        <a:moveTo>
                          <a:pt x="141852" y="1384546"/>
                        </a:moveTo>
                        <a:cubicBezTo>
                          <a:pt x="148959" y="1384546"/>
                          <a:pt x="158435" y="1384546"/>
                          <a:pt x="165543" y="1384546"/>
                        </a:cubicBezTo>
                        <a:lnTo>
                          <a:pt x="165543" y="1384546"/>
                        </a:lnTo>
                        <a:cubicBezTo>
                          <a:pt x="158435" y="1384546"/>
                          <a:pt x="151328" y="1384546"/>
                          <a:pt x="141852" y="1384546"/>
                        </a:cubicBezTo>
                        <a:cubicBezTo>
                          <a:pt x="141852" y="1384546"/>
                          <a:pt x="141852" y="1384546"/>
                          <a:pt x="141852" y="1384546"/>
                        </a:cubicBezTo>
                        <a:close/>
                        <a:moveTo>
                          <a:pt x="184496" y="1505372"/>
                        </a:moveTo>
                        <a:cubicBezTo>
                          <a:pt x="184496" y="1505372"/>
                          <a:pt x="184496" y="1505372"/>
                          <a:pt x="184496" y="1505372"/>
                        </a:cubicBezTo>
                        <a:lnTo>
                          <a:pt x="184496" y="1505372"/>
                        </a:lnTo>
                        <a:cubicBezTo>
                          <a:pt x="175019" y="1505372"/>
                          <a:pt x="158435" y="1503003"/>
                          <a:pt x="160805" y="1495895"/>
                        </a:cubicBezTo>
                        <a:cubicBezTo>
                          <a:pt x="158435" y="1505372"/>
                          <a:pt x="175019" y="1505372"/>
                          <a:pt x="184496" y="1505372"/>
                        </a:cubicBezTo>
                        <a:close/>
                        <a:moveTo>
                          <a:pt x="182127" y="1133419"/>
                        </a:moveTo>
                        <a:cubicBezTo>
                          <a:pt x="182127" y="1140526"/>
                          <a:pt x="175019" y="1142895"/>
                          <a:pt x="167912" y="1145264"/>
                        </a:cubicBezTo>
                        <a:cubicBezTo>
                          <a:pt x="175019" y="1142895"/>
                          <a:pt x="184496" y="1140526"/>
                          <a:pt x="182127" y="1133419"/>
                        </a:cubicBezTo>
                        <a:cubicBezTo>
                          <a:pt x="179758" y="1100251"/>
                          <a:pt x="198711" y="1083667"/>
                          <a:pt x="227140" y="1069452"/>
                        </a:cubicBezTo>
                        <a:cubicBezTo>
                          <a:pt x="238986" y="1064714"/>
                          <a:pt x="248462" y="1057607"/>
                          <a:pt x="250831" y="1048130"/>
                        </a:cubicBezTo>
                        <a:cubicBezTo>
                          <a:pt x="260308" y="998378"/>
                          <a:pt x="307690" y="967580"/>
                          <a:pt x="326643" y="920197"/>
                        </a:cubicBezTo>
                        <a:cubicBezTo>
                          <a:pt x="329013" y="915459"/>
                          <a:pt x="331382" y="913090"/>
                          <a:pt x="333751" y="908352"/>
                        </a:cubicBezTo>
                        <a:cubicBezTo>
                          <a:pt x="331382" y="910721"/>
                          <a:pt x="326643" y="915459"/>
                          <a:pt x="326643" y="920197"/>
                        </a:cubicBezTo>
                        <a:cubicBezTo>
                          <a:pt x="307690" y="965211"/>
                          <a:pt x="260308" y="996009"/>
                          <a:pt x="250831" y="1048130"/>
                        </a:cubicBezTo>
                        <a:cubicBezTo>
                          <a:pt x="248462" y="1057607"/>
                          <a:pt x="238986" y="1064714"/>
                          <a:pt x="227140" y="1069452"/>
                        </a:cubicBezTo>
                        <a:cubicBezTo>
                          <a:pt x="198711" y="1081298"/>
                          <a:pt x="179758" y="1100251"/>
                          <a:pt x="182127" y="1133419"/>
                        </a:cubicBezTo>
                        <a:close/>
                        <a:moveTo>
                          <a:pt x="738872" y="640640"/>
                        </a:moveTo>
                        <a:cubicBezTo>
                          <a:pt x="734133" y="628795"/>
                          <a:pt x="745979" y="624056"/>
                          <a:pt x="755456" y="621687"/>
                        </a:cubicBezTo>
                        <a:cubicBezTo>
                          <a:pt x="757825" y="621687"/>
                          <a:pt x="760194" y="619318"/>
                          <a:pt x="762563" y="619318"/>
                        </a:cubicBezTo>
                        <a:cubicBezTo>
                          <a:pt x="760194" y="619318"/>
                          <a:pt x="757825" y="619318"/>
                          <a:pt x="755456" y="621687"/>
                        </a:cubicBezTo>
                        <a:cubicBezTo>
                          <a:pt x="748348" y="626425"/>
                          <a:pt x="734133" y="628795"/>
                          <a:pt x="738872" y="640640"/>
                        </a:cubicBezTo>
                        <a:cubicBezTo>
                          <a:pt x="748348" y="666701"/>
                          <a:pt x="734133" y="673808"/>
                          <a:pt x="710442" y="676177"/>
                        </a:cubicBezTo>
                        <a:cubicBezTo>
                          <a:pt x="700966" y="676177"/>
                          <a:pt x="696227" y="683285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6227" y="683285"/>
                          <a:pt x="700966" y="676177"/>
                          <a:pt x="710442" y="676177"/>
                        </a:cubicBezTo>
                        <a:cubicBezTo>
                          <a:pt x="734133" y="673808"/>
                          <a:pt x="750717" y="666701"/>
                          <a:pt x="738872" y="640640"/>
                        </a:cubicBezTo>
                        <a:close/>
                        <a:moveTo>
                          <a:pt x="734133" y="562459"/>
                        </a:moveTo>
                        <a:cubicBezTo>
                          <a:pt x="734133" y="562459"/>
                          <a:pt x="734133" y="562459"/>
                          <a:pt x="734133" y="562459"/>
                        </a:cubicBezTo>
                        <a:lnTo>
                          <a:pt x="734133" y="562459"/>
                        </a:lnTo>
                        <a:cubicBezTo>
                          <a:pt x="741241" y="560090"/>
                          <a:pt x="748348" y="560090"/>
                          <a:pt x="755456" y="557721"/>
                        </a:cubicBezTo>
                        <a:cubicBezTo>
                          <a:pt x="748348" y="560090"/>
                          <a:pt x="741241" y="562459"/>
                          <a:pt x="734133" y="562459"/>
                        </a:cubicBezTo>
                        <a:cubicBezTo>
                          <a:pt x="734133" y="562459"/>
                          <a:pt x="734133" y="562459"/>
                          <a:pt x="734133" y="562459"/>
                        </a:cubicBezTo>
                        <a:close/>
                        <a:moveTo>
                          <a:pt x="871543" y="441633"/>
                        </a:moveTo>
                        <a:cubicBezTo>
                          <a:pt x="852590" y="429788"/>
                          <a:pt x="857328" y="413204"/>
                          <a:pt x="862066" y="394251"/>
                        </a:cubicBezTo>
                        <a:cubicBezTo>
                          <a:pt x="869174" y="361083"/>
                          <a:pt x="895234" y="342130"/>
                          <a:pt x="918925" y="320808"/>
                        </a:cubicBezTo>
                        <a:cubicBezTo>
                          <a:pt x="918925" y="320808"/>
                          <a:pt x="918925" y="320808"/>
                          <a:pt x="918925" y="320808"/>
                        </a:cubicBezTo>
                        <a:cubicBezTo>
                          <a:pt x="895234" y="342130"/>
                          <a:pt x="869174" y="361083"/>
                          <a:pt x="862066" y="394251"/>
                        </a:cubicBezTo>
                        <a:cubicBezTo>
                          <a:pt x="857328" y="410835"/>
                          <a:pt x="852590" y="427419"/>
                          <a:pt x="871543" y="441633"/>
                        </a:cubicBezTo>
                        <a:cubicBezTo>
                          <a:pt x="876281" y="444003"/>
                          <a:pt x="881019" y="451110"/>
                          <a:pt x="876281" y="455848"/>
                        </a:cubicBezTo>
                        <a:cubicBezTo>
                          <a:pt x="862066" y="474801"/>
                          <a:pt x="862066" y="498492"/>
                          <a:pt x="852590" y="519815"/>
                        </a:cubicBezTo>
                        <a:cubicBezTo>
                          <a:pt x="845482" y="534029"/>
                          <a:pt x="833637" y="548244"/>
                          <a:pt x="814684" y="548244"/>
                        </a:cubicBezTo>
                        <a:cubicBezTo>
                          <a:pt x="800469" y="548244"/>
                          <a:pt x="788623" y="552983"/>
                          <a:pt x="774409" y="555352"/>
                        </a:cubicBezTo>
                        <a:cubicBezTo>
                          <a:pt x="786254" y="552983"/>
                          <a:pt x="800469" y="548244"/>
                          <a:pt x="814684" y="548244"/>
                        </a:cubicBezTo>
                        <a:cubicBezTo>
                          <a:pt x="833637" y="545875"/>
                          <a:pt x="845482" y="534029"/>
                          <a:pt x="852590" y="519815"/>
                        </a:cubicBezTo>
                        <a:cubicBezTo>
                          <a:pt x="862066" y="498492"/>
                          <a:pt x="859697" y="474801"/>
                          <a:pt x="876281" y="455848"/>
                        </a:cubicBezTo>
                        <a:cubicBezTo>
                          <a:pt x="878650" y="448741"/>
                          <a:pt x="876281" y="444003"/>
                          <a:pt x="871543" y="441633"/>
                        </a:cubicBezTo>
                        <a:close/>
                        <a:moveTo>
                          <a:pt x="952093" y="683285"/>
                        </a:moveTo>
                        <a:cubicBezTo>
                          <a:pt x="949724" y="683285"/>
                          <a:pt x="947355" y="683285"/>
                          <a:pt x="942617" y="683285"/>
                        </a:cubicBezTo>
                        <a:cubicBezTo>
                          <a:pt x="937878" y="683285"/>
                          <a:pt x="933140" y="683285"/>
                          <a:pt x="928402" y="683285"/>
                        </a:cubicBezTo>
                        <a:cubicBezTo>
                          <a:pt x="933140" y="683285"/>
                          <a:pt x="937878" y="683285"/>
                          <a:pt x="942617" y="683285"/>
                        </a:cubicBezTo>
                        <a:cubicBezTo>
                          <a:pt x="944986" y="680915"/>
                          <a:pt x="944986" y="678546"/>
                          <a:pt x="947355" y="678546"/>
                        </a:cubicBezTo>
                        <a:cubicBezTo>
                          <a:pt x="944986" y="678546"/>
                          <a:pt x="944986" y="678546"/>
                          <a:pt x="942617" y="683285"/>
                        </a:cubicBezTo>
                        <a:cubicBezTo>
                          <a:pt x="944986" y="683285"/>
                          <a:pt x="947355" y="683285"/>
                          <a:pt x="952093" y="683285"/>
                        </a:cubicBezTo>
                        <a:close/>
                        <a:moveTo>
                          <a:pt x="968677" y="827801"/>
                        </a:moveTo>
                        <a:lnTo>
                          <a:pt x="968677" y="827801"/>
                        </a:lnTo>
                        <a:cubicBezTo>
                          <a:pt x="968677" y="820694"/>
                          <a:pt x="968677" y="815956"/>
                          <a:pt x="966308" y="811217"/>
                        </a:cubicBezTo>
                        <a:cubicBezTo>
                          <a:pt x="968677" y="815956"/>
                          <a:pt x="968677" y="823063"/>
                          <a:pt x="968677" y="827801"/>
                        </a:cubicBezTo>
                        <a:lnTo>
                          <a:pt x="968677" y="827801"/>
                        </a:lnTo>
                        <a:cubicBezTo>
                          <a:pt x="968677" y="842016"/>
                          <a:pt x="971046" y="851493"/>
                          <a:pt x="987630" y="851493"/>
                        </a:cubicBezTo>
                        <a:cubicBezTo>
                          <a:pt x="1004214" y="853862"/>
                          <a:pt x="1011321" y="863338"/>
                          <a:pt x="1008952" y="879922"/>
                        </a:cubicBezTo>
                        <a:cubicBezTo>
                          <a:pt x="1006583" y="905983"/>
                          <a:pt x="1011321" y="910721"/>
                          <a:pt x="1032643" y="903613"/>
                        </a:cubicBezTo>
                        <a:cubicBezTo>
                          <a:pt x="1035013" y="903613"/>
                          <a:pt x="1037382" y="901244"/>
                          <a:pt x="1039751" y="901244"/>
                        </a:cubicBezTo>
                        <a:cubicBezTo>
                          <a:pt x="1037382" y="901244"/>
                          <a:pt x="1035013" y="901244"/>
                          <a:pt x="1032643" y="903613"/>
                        </a:cubicBezTo>
                        <a:cubicBezTo>
                          <a:pt x="1008952" y="910721"/>
                          <a:pt x="1004214" y="905983"/>
                          <a:pt x="1008952" y="879922"/>
                        </a:cubicBezTo>
                        <a:cubicBezTo>
                          <a:pt x="1011321" y="863338"/>
                          <a:pt x="1004214" y="853862"/>
                          <a:pt x="987630" y="851493"/>
                        </a:cubicBezTo>
                        <a:cubicBezTo>
                          <a:pt x="971046" y="851493"/>
                          <a:pt x="968677" y="842016"/>
                          <a:pt x="968677" y="827801"/>
                        </a:cubicBezTo>
                        <a:cubicBezTo>
                          <a:pt x="940248" y="827801"/>
                          <a:pt x="914187" y="818325"/>
                          <a:pt x="885758" y="818325"/>
                        </a:cubicBezTo>
                        <a:cubicBezTo>
                          <a:pt x="873912" y="818325"/>
                          <a:pt x="864435" y="811217"/>
                          <a:pt x="857328" y="801741"/>
                        </a:cubicBezTo>
                        <a:cubicBezTo>
                          <a:pt x="852590" y="797003"/>
                          <a:pt x="845482" y="792264"/>
                          <a:pt x="845482" y="787526"/>
                        </a:cubicBezTo>
                        <a:cubicBezTo>
                          <a:pt x="845482" y="792264"/>
                          <a:pt x="854959" y="797003"/>
                          <a:pt x="857328" y="801741"/>
                        </a:cubicBezTo>
                        <a:cubicBezTo>
                          <a:pt x="864435" y="811217"/>
                          <a:pt x="873912" y="818325"/>
                          <a:pt x="885758" y="818325"/>
                        </a:cubicBezTo>
                        <a:cubicBezTo>
                          <a:pt x="911818" y="818325"/>
                          <a:pt x="940248" y="830170"/>
                          <a:pt x="968677" y="827801"/>
                        </a:cubicBezTo>
                        <a:close/>
                        <a:moveTo>
                          <a:pt x="973415" y="588519"/>
                        </a:moveTo>
                        <a:cubicBezTo>
                          <a:pt x="966308" y="586150"/>
                          <a:pt x="959201" y="581412"/>
                          <a:pt x="952093" y="581412"/>
                        </a:cubicBezTo>
                        <a:cubicBezTo>
                          <a:pt x="959201" y="581412"/>
                          <a:pt x="966308" y="586150"/>
                          <a:pt x="973415" y="588519"/>
                        </a:cubicBezTo>
                        <a:cubicBezTo>
                          <a:pt x="978154" y="590889"/>
                          <a:pt x="980523" y="593258"/>
                          <a:pt x="985261" y="593258"/>
                        </a:cubicBezTo>
                        <a:cubicBezTo>
                          <a:pt x="982892" y="593258"/>
                          <a:pt x="978154" y="590889"/>
                          <a:pt x="973415" y="588519"/>
                        </a:cubicBezTo>
                        <a:close/>
                        <a:moveTo>
                          <a:pt x="975784" y="723560"/>
                        </a:moveTo>
                        <a:cubicBezTo>
                          <a:pt x="975784" y="709345"/>
                          <a:pt x="963939" y="702237"/>
                          <a:pt x="956831" y="690392"/>
                        </a:cubicBezTo>
                        <a:lnTo>
                          <a:pt x="956831" y="690392"/>
                        </a:lnTo>
                        <a:cubicBezTo>
                          <a:pt x="963939" y="702237"/>
                          <a:pt x="978154" y="709345"/>
                          <a:pt x="975784" y="723560"/>
                        </a:cubicBezTo>
                        <a:close/>
                        <a:moveTo>
                          <a:pt x="966308" y="780419"/>
                        </a:moveTo>
                        <a:cubicBezTo>
                          <a:pt x="973415" y="778050"/>
                          <a:pt x="975784" y="773311"/>
                          <a:pt x="973415" y="768573"/>
                        </a:cubicBezTo>
                        <a:cubicBezTo>
                          <a:pt x="959201" y="749620"/>
                          <a:pt x="985261" y="740144"/>
                          <a:pt x="985261" y="725929"/>
                        </a:cubicBezTo>
                        <a:cubicBezTo>
                          <a:pt x="994737" y="725929"/>
                          <a:pt x="1001845" y="725929"/>
                          <a:pt x="1011321" y="725929"/>
                        </a:cubicBezTo>
                        <a:cubicBezTo>
                          <a:pt x="1008952" y="711714"/>
                          <a:pt x="1030274" y="706976"/>
                          <a:pt x="1027905" y="692761"/>
                        </a:cubicBezTo>
                        <a:cubicBezTo>
                          <a:pt x="1016060" y="695130"/>
                          <a:pt x="1004214" y="697499"/>
                          <a:pt x="992368" y="697499"/>
                        </a:cubicBezTo>
                        <a:cubicBezTo>
                          <a:pt x="1004214" y="697499"/>
                          <a:pt x="1016060" y="697499"/>
                          <a:pt x="1027905" y="692761"/>
                        </a:cubicBezTo>
                        <a:cubicBezTo>
                          <a:pt x="1030274" y="690392"/>
                          <a:pt x="1032643" y="690392"/>
                          <a:pt x="1035013" y="690392"/>
                        </a:cubicBezTo>
                        <a:cubicBezTo>
                          <a:pt x="1032643" y="690392"/>
                          <a:pt x="1030274" y="690392"/>
                          <a:pt x="1027905" y="692761"/>
                        </a:cubicBezTo>
                        <a:lnTo>
                          <a:pt x="1027905" y="692761"/>
                        </a:lnTo>
                        <a:cubicBezTo>
                          <a:pt x="1030274" y="706976"/>
                          <a:pt x="1008952" y="711714"/>
                          <a:pt x="1011321" y="725929"/>
                        </a:cubicBezTo>
                        <a:cubicBezTo>
                          <a:pt x="1001845" y="725929"/>
                          <a:pt x="994737" y="725929"/>
                          <a:pt x="985261" y="725929"/>
                        </a:cubicBezTo>
                        <a:cubicBezTo>
                          <a:pt x="985261" y="740144"/>
                          <a:pt x="959201" y="749620"/>
                          <a:pt x="973415" y="768573"/>
                        </a:cubicBezTo>
                        <a:cubicBezTo>
                          <a:pt x="975784" y="770942"/>
                          <a:pt x="971046" y="778050"/>
                          <a:pt x="966308" y="780419"/>
                        </a:cubicBezTo>
                        <a:cubicBezTo>
                          <a:pt x="954462" y="785157"/>
                          <a:pt x="952093" y="789895"/>
                          <a:pt x="952093" y="794633"/>
                        </a:cubicBezTo>
                        <a:cubicBezTo>
                          <a:pt x="949724" y="789895"/>
                          <a:pt x="954462" y="782788"/>
                          <a:pt x="966308" y="780419"/>
                        </a:cubicBezTo>
                        <a:close/>
                        <a:moveTo>
                          <a:pt x="1101348" y="332654"/>
                        </a:moveTo>
                        <a:cubicBezTo>
                          <a:pt x="1108456" y="327915"/>
                          <a:pt x="1113194" y="327915"/>
                          <a:pt x="1120301" y="327915"/>
                        </a:cubicBezTo>
                        <a:cubicBezTo>
                          <a:pt x="1115563" y="327915"/>
                          <a:pt x="1108456" y="330284"/>
                          <a:pt x="1101348" y="332654"/>
                        </a:cubicBezTo>
                        <a:cubicBezTo>
                          <a:pt x="1096610" y="344499"/>
                          <a:pt x="1113194" y="358714"/>
                          <a:pt x="1096610" y="368190"/>
                        </a:cubicBezTo>
                        <a:cubicBezTo>
                          <a:pt x="1072919" y="380036"/>
                          <a:pt x="1075288" y="396620"/>
                          <a:pt x="1080026" y="417942"/>
                        </a:cubicBezTo>
                        <a:cubicBezTo>
                          <a:pt x="1082395" y="429788"/>
                          <a:pt x="1089503" y="444003"/>
                          <a:pt x="1089503" y="455848"/>
                        </a:cubicBezTo>
                        <a:cubicBezTo>
                          <a:pt x="1096610" y="455848"/>
                          <a:pt x="1103717" y="455848"/>
                          <a:pt x="1103717" y="465325"/>
                        </a:cubicBezTo>
                        <a:cubicBezTo>
                          <a:pt x="1103717" y="467694"/>
                          <a:pt x="1101348" y="470063"/>
                          <a:pt x="1098979" y="470063"/>
                        </a:cubicBezTo>
                        <a:cubicBezTo>
                          <a:pt x="1101348" y="470063"/>
                          <a:pt x="1103717" y="467694"/>
                          <a:pt x="1103717" y="465325"/>
                        </a:cubicBezTo>
                        <a:cubicBezTo>
                          <a:pt x="1106086" y="455848"/>
                          <a:pt x="1096610" y="455848"/>
                          <a:pt x="1089503" y="455848"/>
                        </a:cubicBezTo>
                        <a:lnTo>
                          <a:pt x="1089503" y="455848"/>
                        </a:lnTo>
                        <a:cubicBezTo>
                          <a:pt x="1089503" y="455848"/>
                          <a:pt x="1089503" y="455848"/>
                          <a:pt x="1089503" y="455848"/>
                        </a:cubicBezTo>
                        <a:cubicBezTo>
                          <a:pt x="1089503" y="441633"/>
                          <a:pt x="1082395" y="429788"/>
                          <a:pt x="1080026" y="417942"/>
                        </a:cubicBezTo>
                        <a:cubicBezTo>
                          <a:pt x="1075288" y="396620"/>
                          <a:pt x="1072919" y="380036"/>
                          <a:pt x="1096610" y="368190"/>
                        </a:cubicBezTo>
                        <a:cubicBezTo>
                          <a:pt x="1113194" y="358714"/>
                          <a:pt x="1096610" y="344499"/>
                          <a:pt x="1101348" y="332654"/>
                        </a:cubicBezTo>
                        <a:close/>
                        <a:moveTo>
                          <a:pt x="1186637" y="548244"/>
                        </a:moveTo>
                        <a:cubicBezTo>
                          <a:pt x="1186637" y="548244"/>
                          <a:pt x="1186637" y="548244"/>
                          <a:pt x="1186637" y="548244"/>
                        </a:cubicBezTo>
                        <a:cubicBezTo>
                          <a:pt x="1203221" y="564828"/>
                          <a:pt x="1241127" y="557721"/>
                          <a:pt x="1236388" y="593258"/>
                        </a:cubicBezTo>
                        <a:cubicBezTo>
                          <a:pt x="1215066" y="590889"/>
                          <a:pt x="1212697" y="616949"/>
                          <a:pt x="1198482" y="621687"/>
                        </a:cubicBezTo>
                        <a:cubicBezTo>
                          <a:pt x="1165315" y="628795"/>
                          <a:pt x="1167684" y="650117"/>
                          <a:pt x="1167684" y="673808"/>
                        </a:cubicBezTo>
                        <a:cubicBezTo>
                          <a:pt x="1167684" y="673808"/>
                          <a:pt x="1167684" y="673808"/>
                          <a:pt x="1167684" y="673808"/>
                        </a:cubicBezTo>
                        <a:cubicBezTo>
                          <a:pt x="1167684" y="650117"/>
                          <a:pt x="1165315" y="628795"/>
                          <a:pt x="1198482" y="621687"/>
                        </a:cubicBezTo>
                        <a:cubicBezTo>
                          <a:pt x="1212697" y="619318"/>
                          <a:pt x="1215066" y="593258"/>
                          <a:pt x="1236388" y="593258"/>
                        </a:cubicBezTo>
                        <a:cubicBezTo>
                          <a:pt x="1241127" y="560090"/>
                          <a:pt x="1203221" y="564828"/>
                          <a:pt x="1186637" y="548244"/>
                        </a:cubicBezTo>
                        <a:close/>
                        <a:moveTo>
                          <a:pt x="1250603" y="678546"/>
                        </a:moveTo>
                        <a:cubicBezTo>
                          <a:pt x="1243496" y="664331"/>
                          <a:pt x="1241127" y="654855"/>
                          <a:pt x="1241127" y="650117"/>
                        </a:cubicBezTo>
                        <a:cubicBezTo>
                          <a:pt x="1241127" y="657224"/>
                          <a:pt x="1245865" y="664331"/>
                          <a:pt x="1250603" y="678546"/>
                        </a:cubicBezTo>
                        <a:cubicBezTo>
                          <a:pt x="1252972" y="680915"/>
                          <a:pt x="1250603" y="685654"/>
                          <a:pt x="1250603" y="690392"/>
                        </a:cubicBezTo>
                        <a:lnTo>
                          <a:pt x="1250603" y="690392"/>
                        </a:ln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45865" y="690392"/>
                          <a:pt x="1243496" y="690392"/>
                          <a:pt x="1238758" y="688023"/>
                        </a:cubicBezTo>
                        <a:cubicBezTo>
                          <a:pt x="1243496" y="688023"/>
                          <a:pt x="1245865" y="690392"/>
                          <a:pt x="1250603" y="690392"/>
                        </a:cubicBezTo>
                        <a:cubicBezTo>
                          <a:pt x="1252972" y="688023"/>
                          <a:pt x="1252972" y="683285"/>
                          <a:pt x="1250603" y="678546"/>
                        </a:cubicBezTo>
                        <a:close/>
                        <a:moveTo>
                          <a:pt x="1276664" y="834909"/>
                        </a:moveTo>
                        <a:cubicBezTo>
                          <a:pt x="1279033" y="837278"/>
                          <a:pt x="1283771" y="834909"/>
                          <a:pt x="1288509" y="834909"/>
                        </a:cubicBezTo>
                        <a:cubicBezTo>
                          <a:pt x="1293248" y="832539"/>
                          <a:pt x="1293248" y="830170"/>
                          <a:pt x="1293248" y="827801"/>
                        </a:cubicBezTo>
                        <a:cubicBezTo>
                          <a:pt x="1293248" y="830170"/>
                          <a:pt x="1293248" y="834909"/>
                          <a:pt x="1288509" y="834909"/>
                        </a:cubicBezTo>
                        <a:cubicBezTo>
                          <a:pt x="1283771" y="834909"/>
                          <a:pt x="1279033" y="837278"/>
                          <a:pt x="1276664" y="834909"/>
                        </a:cubicBezTo>
                        <a:cubicBezTo>
                          <a:pt x="1252972" y="811217"/>
                          <a:pt x="1217435" y="799372"/>
                          <a:pt x="1212697" y="761466"/>
                        </a:cubicBezTo>
                        <a:cubicBezTo>
                          <a:pt x="1212697" y="759097"/>
                          <a:pt x="1212697" y="756727"/>
                          <a:pt x="1212697" y="754358"/>
                        </a:cubicBezTo>
                        <a:cubicBezTo>
                          <a:pt x="1212697" y="756727"/>
                          <a:pt x="1212697" y="759097"/>
                          <a:pt x="1212697" y="761466"/>
                        </a:cubicBezTo>
                        <a:cubicBezTo>
                          <a:pt x="1217435" y="797003"/>
                          <a:pt x="1252972" y="811217"/>
                          <a:pt x="1276664" y="834909"/>
                        </a:cubicBezTo>
                        <a:close/>
                        <a:moveTo>
                          <a:pt x="1257711" y="271056"/>
                        </a:moveTo>
                        <a:cubicBezTo>
                          <a:pt x="1260080" y="271056"/>
                          <a:pt x="1262449" y="271056"/>
                          <a:pt x="1262449" y="271056"/>
                        </a:cubicBezTo>
                        <a:cubicBezTo>
                          <a:pt x="1260080" y="271056"/>
                          <a:pt x="1257711" y="271056"/>
                          <a:pt x="1257711" y="271056"/>
                        </a:cubicBezTo>
                        <a:cubicBezTo>
                          <a:pt x="1257711" y="271056"/>
                          <a:pt x="1257711" y="271056"/>
                          <a:pt x="1257711" y="271056"/>
                        </a:cubicBezTo>
                        <a:close/>
                        <a:moveTo>
                          <a:pt x="1274295" y="403727"/>
                        </a:moveTo>
                        <a:cubicBezTo>
                          <a:pt x="1269556" y="396620"/>
                          <a:pt x="1267187" y="389513"/>
                          <a:pt x="1269556" y="382405"/>
                        </a:cubicBezTo>
                        <a:cubicBezTo>
                          <a:pt x="1274295" y="370560"/>
                          <a:pt x="1271925" y="363452"/>
                          <a:pt x="1264818" y="356345"/>
                        </a:cubicBezTo>
                        <a:cubicBezTo>
                          <a:pt x="1269556" y="361083"/>
                          <a:pt x="1271925" y="368190"/>
                          <a:pt x="1269556" y="382405"/>
                        </a:cubicBezTo>
                        <a:cubicBezTo>
                          <a:pt x="1264818" y="389513"/>
                          <a:pt x="1269556" y="396620"/>
                          <a:pt x="1274295" y="403727"/>
                        </a:cubicBezTo>
                        <a:close/>
                        <a:moveTo>
                          <a:pt x="1288509" y="427419"/>
                        </a:moveTo>
                        <a:cubicBezTo>
                          <a:pt x="1286140" y="425050"/>
                          <a:pt x="1286140" y="422680"/>
                          <a:pt x="1283771" y="420311"/>
                        </a:cubicBezTo>
                        <a:cubicBezTo>
                          <a:pt x="1286140" y="425050"/>
                          <a:pt x="1286140" y="427419"/>
                          <a:pt x="1288509" y="427419"/>
                        </a:cubicBezTo>
                        <a:cubicBezTo>
                          <a:pt x="1302724" y="451110"/>
                          <a:pt x="1295617" y="458217"/>
                          <a:pt x="1264818" y="470063"/>
                        </a:cubicBezTo>
                        <a:cubicBezTo>
                          <a:pt x="1264818" y="470063"/>
                          <a:pt x="1264818" y="470063"/>
                          <a:pt x="1264818" y="470063"/>
                        </a:cubicBezTo>
                        <a:cubicBezTo>
                          <a:pt x="1295617" y="460586"/>
                          <a:pt x="1300355" y="451110"/>
                          <a:pt x="1288509" y="427419"/>
                        </a:cubicBezTo>
                        <a:close/>
                        <a:moveTo>
                          <a:pt x="1297986" y="595627"/>
                        </a:moveTo>
                        <a:cubicBezTo>
                          <a:pt x="1305093" y="602734"/>
                          <a:pt x="1300355" y="607472"/>
                          <a:pt x="1279033" y="619318"/>
                        </a:cubicBezTo>
                        <a:cubicBezTo>
                          <a:pt x="1279033" y="624056"/>
                          <a:pt x="1279033" y="631164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1164"/>
                          <a:pt x="1279033" y="624056"/>
                          <a:pt x="1279033" y="619318"/>
                        </a:cubicBezTo>
                        <a:cubicBezTo>
                          <a:pt x="1300355" y="609842"/>
                          <a:pt x="1305093" y="602734"/>
                          <a:pt x="1297986" y="595627"/>
                        </a:cubicBezTo>
                        <a:close/>
                        <a:moveTo>
                          <a:pt x="1309832" y="579043"/>
                        </a:moveTo>
                        <a:cubicBezTo>
                          <a:pt x="1321677" y="586150"/>
                          <a:pt x="1350107" y="581412"/>
                          <a:pt x="1354845" y="569566"/>
                        </a:cubicBezTo>
                        <a:cubicBezTo>
                          <a:pt x="1357214" y="562459"/>
                          <a:pt x="1357214" y="557721"/>
                          <a:pt x="1352476" y="555352"/>
                        </a:cubicBezTo>
                        <a:cubicBezTo>
                          <a:pt x="1354845" y="557721"/>
                          <a:pt x="1357214" y="562459"/>
                          <a:pt x="1354845" y="569566"/>
                        </a:cubicBezTo>
                        <a:cubicBezTo>
                          <a:pt x="1347738" y="581412"/>
                          <a:pt x="1321677" y="586150"/>
                          <a:pt x="1309832" y="579043"/>
                        </a:cubicBezTo>
                        <a:cubicBezTo>
                          <a:pt x="1307462" y="576674"/>
                          <a:pt x="1305093" y="576674"/>
                          <a:pt x="1305093" y="574305"/>
                        </a:cubicBezTo>
                        <a:cubicBezTo>
                          <a:pt x="1305093" y="576674"/>
                          <a:pt x="1307462" y="576674"/>
                          <a:pt x="1309832" y="579043"/>
                        </a:cubicBezTo>
                        <a:close/>
                        <a:moveTo>
                          <a:pt x="1302724" y="365821"/>
                        </a:moveTo>
                        <a:cubicBezTo>
                          <a:pt x="1305093" y="368190"/>
                          <a:pt x="1307462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09832" y="368190"/>
                          <a:pt x="1307462" y="365821"/>
                          <a:pt x="1302724" y="365821"/>
                        </a:cubicBezTo>
                        <a:close/>
                        <a:moveTo>
                          <a:pt x="1544375" y="425050"/>
                        </a:moveTo>
                        <a:cubicBezTo>
                          <a:pt x="1544375" y="425050"/>
                          <a:pt x="1544375" y="425050"/>
                          <a:pt x="1544375" y="425050"/>
                        </a:cubicBezTo>
                        <a:cubicBezTo>
                          <a:pt x="1553852" y="422680"/>
                          <a:pt x="1560959" y="415573"/>
                          <a:pt x="1570436" y="417942"/>
                        </a:cubicBezTo>
                        <a:cubicBezTo>
                          <a:pt x="1551482" y="394251"/>
                          <a:pt x="1546744" y="370560"/>
                          <a:pt x="1565697" y="344499"/>
                        </a:cubicBezTo>
                        <a:cubicBezTo>
                          <a:pt x="1572805" y="335023"/>
                          <a:pt x="1570436" y="323177"/>
                          <a:pt x="1570436" y="313701"/>
                        </a:cubicBezTo>
                        <a:cubicBezTo>
                          <a:pt x="1563328" y="297117"/>
                          <a:pt x="1575174" y="287640"/>
                          <a:pt x="1587019" y="280533"/>
                        </a:cubicBezTo>
                        <a:cubicBezTo>
                          <a:pt x="1589388" y="278164"/>
                          <a:pt x="1589388" y="275794"/>
                          <a:pt x="1591758" y="273425"/>
                        </a:cubicBezTo>
                        <a:cubicBezTo>
                          <a:pt x="1594127" y="268687"/>
                          <a:pt x="1596496" y="261580"/>
                          <a:pt x="1601234" y="261580"/>
                        </a:cubicBezTo>
                        <a:cubicBezTo>
                          <a:pt x="1596496" y="263949"/>
                          <a:pt x="1596496" y="271056"/>
                          <a:pt x="1591758" y="273425"/>
                        </a:cubicBezTo>
                        <a:cubicBezTo>
                          <a:pt x="1589388" y="275794"/>
                          <a:pt x="1589388" y="278164"/>
                          <a:pt x="1587019" y="280533"/>
                        </a:cubicBezTo>
                        <a:cubicBezTo>
                          <a:pt x="1591758" y="280533"/>
                          <a:pt x="1598865" y="280533"/>
                          <a:pt x="1603603" y="280533"/>
                        </a:cubicBezTo>
                        <a:cubicBezTo>
                          <a:pt x="1603603" y="280533"/>
                          <a:pt x="1603603" y="280533"/>
                          <a:pt x="1603603" y="280533"/>
                        </a:cubicBezTo>
                        <a:cubicBezTo>
                          <a:pt x="1598865" y="280533"/>
                          <a:pt x="1591758" y="280533"/>
                          <a:pt x="1587019" y="280533"/>
                        </a:cubicBezTo>
                        <a:cubicBezTo>
                          <a:pt x="1575174" y="287640"/>
                          <a:pt x="1563328" y="297117"/>
                          <a:pt x="1570436" y="313701"/>
                        </a:cubicBezTo>
                        <a:cubicBezTo>
                          <a:pt x="1570436" y="325546"/>
                          <a:pt x="1572805" y="335023"/>
                          <a:pt x="1565697" y="344499"/>
                        </a:cubicBezTo>
                        <a:cubicBezTo>
                          <a:pt x="1546744" y="370560"/>
                          <a:pt x="1551482" y="394251"/>
                          <a:pt x="1570436" y="417942"/>
                        </a:cubicBezTo>
                        <a:cubicBezTo>
                          <a:pt x="1589388" y="417942"/>
                          <a:pt x="1608342" y="420311"/>
                          <a:pt x="1613080" y="396620"/>
                        </a:cubicBezTo>
                        <a:cubicBezTo>
                          <a:pt x="1613080" y="391882"/>
                          <a:pt x="1613080" y="389513"/>
                          <a:pt x="1613080" y="384774"/>
                        </a:cubicBezTo>
                        <a:cubicBezTo>
                          <a:pt x="1613080" y="389513"/>
                          <a:pt x="1613080" y="391882"/>
                          <a:pt x="1613080" y="396620"/>
                        </a:cubicBezTo>
                        <a:cubicBezTo>
                          <a:pt x="1608342" y="420311"/>
                          <a:pt x="1589388" y="417942"/>
                          <a:pt x="1570436" y="417942"/>
                        </a:cubicBezTo>
                        <a:cubicBezTo>
                          <a:pt x="1560959" y="417942"/>
                          <a:pt x="1553852" y="422680"/>
                          <a:pt x="1544375" y="425050"/>
                        </a:cubicBezTo>
                        <a:cubicBezTo>
                          <a:pt x="1523053" y="434526"/>
                          <a:pt x="1501731" y="448741"/>
                          <a:pt x="1475670" y="432157"/>
                        </a:cubicBezTo>
                        <a:cubicBezTo>
                          <a:pt x="1466194" y="429788"/>
                          <a:pt x="1459086" y="427419"/>
                          <a:pt x="1449610" y="425050"/>
                        </a:cubicBezTo>
                        <a:lnTo>
                          <a:pt x="1449610" y="425050"/>
                        </a:lnTo>
                        <a:cubicBezTo>
                          <a:pt x="1459086" y="427419"/>
                          <a:pt x="1466194" y="429788"/>
                          <a:pt x="1475670" y="432157"/>
                        </a:cubicBezTo>
                        <a:cubicBezTo>
                          <a:pt x="1489885" y="415573"/>
                          <a:pt x="1501731" y="408466"/>
                          <a:pt x="1515946" y="410835"/>
                        </a:cubicBezTo>
                        <a:cubicBezTo>
                          <a:pt x="1501731" y="408466"/>
                          <a:pt x="1489885" y="415573"/>
                          <a:pt x="1475670" y="432157"/>
                        </a:cubicBezTo>
                        <a:cubicBezTo>
                          <a:pt x="1501731" y="451110"/>
                          <a:pt x="1523053" y="434526"/>
                          <a:pt x="1544375" y="425050"/>
                        </a:cubicBezTo>
                        <a:close/>
                        <a:moveTo>
                          <a:pt x="1700738" y="467694"/>
                        </a:moveTo>
                        <a:cubicBezTo>
                          <a:pt x="1700738" y="467694"/>
                          <a:pt x="1700738" y="467694"/>
                          <a:pt x="1700738" y="467694"/>
                        </a:cubicBezTo>
                        <a:cubicBezTo>
                          <a:pt x="1686523" y="448741"/>
                          <a:pt x="1703107" y="432157"/>
                          <a:pt x="1693630" y="422680"/>
                        </a:cubicBezTo>
                        <a:cubicBezTo>
                          <a:pt x="1684154" y="413204"/>
                          <a:pt x="1667570" y="410835"/>
                          <a:pt x="1650986" y="408466"/>
                        </a:cubicBezTo>
                        <a:cubicBezTo>
                          <a:pt x="1648617" y="408466"/>
                          <a:pt x="1646248" y="406096"/>
                          <a:pt x="1643878" y="406096"/>
                        </a:cubicBezTo>
                        <a:cubicBezTo>
                          <a:pt x="1629664" y="401358"/>
                          <a:pt x="1627294" y="394251"/>
                          <a:pt x="1632033" y="382405"/>
                        </a:cubicBezTo>
                        <a:cubicBezTo>
                          <a:pt x="1632033" y="382405"/>
                          <a:pt x="1632033" y="382405"/>
                          <a:pt x="1632033" y="382405"/>
                        </a:cubicBezTo>
                        <a:cubicBezTo>
                          <a:pt x="1627294" y="394251"/>
                          <a:pt x="1629664" y="403727"/>
                          <a:pt x="1643878" y="406096"/>
                        </a:cubicBezTo>
                        <a:cubicBezTo>
                          <a:pt x="1646248" y="406096"/>
                          <a:pt x="1648617" y="408466"/>
                          <a:pt x="1650986" y="408466"/>
                        </a:cubicBezTo>
                        <a:cubicBezTo>
                          <a:pt x="1667570" y="410835"/>
                          <a:pt x="1684154" y="410835"/>
                          <a:pt x="1693630" y="422680"/>
                        </a:cubicBezTo>
                        <a:cubicBezTo>
                          <a:pt x="1703107" y="432157"/>
                          <a:pt x="1686523" y="448741"/>
                          <a:pt x="1700738" y="467694"/>
                        </a:cubicBezTo>
                        <a:close/>
                        <a:moveTo>
                          <a:pt x="1700738" y="619318"/>
                        </a:moveTo>
                        <a:cubicBezTo>
                          <a:pt x="1717321" y="643009"/>
                          <a:pt x="1688892" y="654855"/>
                          <a:pt x="1688892" y="673808"/>
                        </a:cubicBezTo>
                        <a:cubicBezTo>
                          <a:pt x="1688892" y="676177"/>
                          <a:pt x="1688892" y="676177"/>
                          <a:pt x="1688892" y="678546"/>
                        </a:cubicBezTo>
                        <a:cubicBezTo>
                          <a:pt x="1688892" y="678546"/>
                          <a:pt x="1688892" y="676177"/>
                          <a:pt x="1688892" y="673808"/>
                        </a:cubicBezTo>
                        <a:cubicBezTo>
                          <a:pt x="1688892" y="654855"/>
                          <a:pt x="1717321" y="643009"/>
                          <a:pt x="1700738" y="619318"/>
                        </a:cubicBezTo>
                        <a:cubicBezTo>
                          <a:pt x="1691261" y="607472"/>
                          <a:pt x="1688892" y="595627"/>
                          <a:pt x="1700738" y="581412"/>
                        </a:cubicBezTo>
                        <a:cubicBezTo>
                          <a:pt x="1714952" y="564828"/>
                          <a:pt x="1700738" y="555352"/>
                          <a:pt x="1688892" y="557721"/>
                        </a:cubicBezTo>
                        <a:cubicBezTo>
                          <a:pt x="1653355" y="560090"/>
                          <a:pt x="1617818" y="564828"/>
                          <a:pt x="1582281" y="557721"/>
                        </a:cubicBezTo>
                        <a:cubicBezTo>
                          <a:pt x="1575174" y="557721"/>
                          <a:pt x="1568066" y="560090"/>
                          <a:pt x="1563328" y="564828"/>
                        </a:cubicBezTo>
                        <a:cubicBezTo>
                          <a:pt x="1570436" y="560090"/>
                          <a:pt x="1577543" y="557721"/>
                          <a:pt x="1582281" y="557721"/>
                        </a:cubicBezTo>
                        <a:cubicBezTo>
                          <a:pt x="1617818" y="562459"/>
                          <a:pt x="1653355" y="560090"/>
                          <a:pt x="1688892" y="557721"/>
                        </a:cubicBezTo>
                        <a:cubicBezTo>
                          <a:pt x="1700738" y="557721"/>
                          <a:pt x="1714952" y="567197"/>
                          <a:pt x="1700738" y="581412"/>
                        </a:cubicBezTo>
                        <a:cubicBezTo>
                          <a:pt x="1688892" y="595627"/>
                          <a:pt x="1691261" y="607472"/>
                          <a:pt x="1700738" y="619318"/>
                        </a:cubicBezTo>
                        <a:close/>
                        <a:moveTo>
                          <a:pt x="1793133" y="242627"/>
                        </a:moveTo>
                        <a:cubicBezTo>
                          <a:pt x="1802610" y="233150"/>
                          <a:pt x="1812086" y="230781"/>
                          <a:pt x="1816825" y="237888"/>
                        </a:cubicBezTo>
                        <a:cubicBezTo>
                          <a:pt x="1812086" y="230781"/>
                          <a:pt x="1802610" y="233150"/>
                          <a:pt x="1793133" y="242627"/>
                        </a:cubicBezTo>
                        <a:cubicBezTo>
                          <a:pt x="1776550" y="256842"/>
                          <a:pt x="1767073" y="261580"/>
                          <a:pt x="1759966" y="254472"/>
                        </a:cubicBezTo>
                        <a:cubicBezTo>
                          <a:pt x="1767073" y="259211"/>
                          <a:pt x="1776550" y="254472"/>
                          <a:pt x="1793133" y="242627"/>
                        </a:cubicBezTo>
                        <a:close/>
                        <a:moveTo>
                          <a:pt x="1786026" y="88634"/>
                        </a:moveTo>
                        <a:cubicBezTo>
                          <a:pt x="1790764" y="81526"/>
                          <a:pt x="1797872" y="79157"/>
                          <a:pt x="1804979" y="79157"/>
                        </a:cubicBezTo>
                        <a:cubicBezTo>
                          <a:pt x="1797872" y="79157"/>
                          <a:pt x="1790764" y="79157"/>
                          <a:pt x="1786026" y="88634"/>
                        </a:cubicBezTo>
                        <a:cubicBezTo>
                          <a:pt x="1786026" y="88634"/>
                          <a:pt x="1786026" y="88634"/>
                          <a:pt x="1786026" y="88634"/>
                        </a:cubicBezTo>
                        <a:close/>
                        <a:moveTo>
                          <a:pt x="1759966" y="72050"/>
                        </a:moveTo>
                        <a:cubicBezTo>
                          <a:pt x="1757596" y="72050"/>
                          <a:pt x="1755227" y="72050"/>
                          <a:pt x="1752858" y="72050"/>
                        </a:cubicBezTo>
                        <a:cubicBezTo>
                          <a:pt x="1755227" y="72050"/>
                          <a:pt x="1757596" y="72050"/>
                          <a:pt x="1759966" y="72050"/>
                        </a:cubicBezTo>
                        <a:cubicBezTo>
                          <a:pt x="1759966" y="72050"/>
                          <a:pt x="1759966" y="72050"/>
                          <a:pt x="1759966" y="72050"/>
                        </a:cubicBezTo>
                        <a:close/>
                        <a:moveTo>
                          <a:pt x="1793133" y="377667"/>
                        </a:moveTo>
                        <a:cubicBezTo>
                          <a:pt x="1816825" y="382405"/>
                          <a:pt x="1842885" y="389513"/>
                          <a:pt x="1861838" y="406096"/>
                        </a:cubicBezTo>
                        <a:cubicBezTo>
                          <a:pt x="1864207" y="406096"/>
                          <a:pt x="1864207" y="408466"/>
                          <a:pt x="1866576" y="408466"/>
                        </a:cubicBezTo>
                        <a:cubicBezTo>
                          <a:pt x="1864207" y="408466"/>
                          <a:pt x="1861838" y="408466"/>
                          <a:pt x="1861838" y="406096"/>
                        </a:cubicBezTo>
                        <a:cubicBezTo>
                          <a:pt x="1842885" y="389513"/>
                          <a:pt x="1819194" y="382405"/>
                          <a:pt x="1793133" y="377667"/>
                        </a:cubicBezTo>
                        <a:cubicBezTo>
                          <a:pt x="1759966" y="370560"/>
                          <a:pt x="1745751" y="351607"/>
                          <a:pt x="1743382" y="320808"/>
                        </a:cubicBezTo>
                        <a:cubicBezTo>
                          <a:pt x="1743382" y="320808"/>
                          <a:pt x="1743382" y="320808"/>
                          <a:pt x="1743382" y="320808"/>
                        </a:cubicBezTo>
                        <a:cubicBezTo>
                          <a:pt x="1745751" y="351607"/>
                          <a:pt x="1762335" y="370560"/>
                          <a:pt x="1793133" y="377667"/>
                        </a:cubicBezTo>
                        <a:close/>
                        <a:moveTo>
                          <a:pt x="2335664" y="425050"/>
                        </a:moveTo>
                        <a:cubicBezTo>
                          <a:pt x="2335664" y="427419"/>
                          <a:pt x="2338033" y="427419"/>
                          <a:pt x="2340402" y="427419"/>
                        </a:cubicBezTo>
                        <a:cubicBezTo>
                          <a:pt x="2338033" y="429788"/>
                          <a:pt x="2335664" y="427419"/>
                          <a:pt x="2335664" y="425050"/>
                        </a:cubicBezTo>
                        <a:cubicBezTo>
                          <a:pt x="2321449" y="408466"/>
                          <a:pt x="2300127" y="396620"/>
                          <a:pt x="2295389" y="375298"/>
                        </a:cubicBezTo>
                        <a:cubicBezTo>
                          <a:pt x="2290650" y="356345"/>
                          <a:pt x="2276435" y="351607"/>
                          <a:pt x="2262221" y="342130"/>
                        </a:cubicBezTo>
                        <a:cubicBezTo>
                          <a:pt x="2240899" y="327915"/>
                          <a:pt x="2210100" y="323177"/>
                          <a:pt x="2205362" y="290009"/>
                        </a:cubicBezTo>
                        <a:cubicBezTo>
                          <a:pt x="2205362" y="280533"/>
                          <a:pt x="2195885" y="273425"/>
                          <a:pt x="2184039" y="273425"/>
                        </a:cubicBezTo>
                        <a:cubicBezTo>
                          <a:pt x="2193516" y="275794"/>
                          <a:pt x="2202993" y="280533"/>
                          <a:pt x="2205362" y="290009"/>
                        </a:cubicBezTo>
                        <a:cubicBezTo>
                          <a:pt x="2207731" y="323177"/>
                          <a:pt x="2240899" y="330284"/>
                          <a:pt x="2262221" y="342130"/>
                        </a:cubicBezTo>
                        <a:cubicBezTo>
                          <a:pt x="2276435" y="351607"/>
                          <a:pt x="2290650" y="356345"/>
                          <a:pt x="2295389" y="375298"/>
                        </a:cubicBezTo>
                        <a:cubicBezTo>
                          <a:pt x="2300127" y="396620"/>
                          <a:pt x="2321449" y="408466"/>
                          <a:pt x="2335664" y="425050"/>
                        </a:cubicBezTo>
                        <a:close/>
                        <a:moveTo>
                          <a:pt x="2328556" y="247365"/>
                        </a:moveTo>
                        <a:cubicBezTo>
                          <a:pt x="2338033" y="247365"/>
                          <a:pt x="2347509" y="247365"/>
                          <a:pt x="2354617" y="252103"/>
                        </a:cubicBezTo>
                        <a:cubicBezTo>
                          <a:pt x="2347509" y="249734"/>
                          <a:pt x="2338033" y="247365"/>
                          <a:pt x="2328556" y="247365"/>
                        </a:cubicBezTo>
                        <a:cubicBezTo>
                          <a:pt x="2328556" y="247365"/>
                          <a:pt x="2328556" y="247365"/>
                          <a:pt x="2328556" y="247365"/>
                        </a:cubicBezTo>
                        <a:close/>
                        <a:moveTo>
                          <a:pt x="2470704" y="458217"/>
                        </a:moveTo>
                        <a:cubicBezTo>
                          <a:pt x="2475442" y="453479"/>
                          <a:pt x="2484919" y="448741"/>
                          <a:pt x="2492026" y="446372"/>
                        </a:cubicBezTo>
                        <a:cubicBezTo>
                          <a:pt x="2503872" y="439264"/>
                          <a:pt x="2513348" y="441633"/>
                          <a:pt x="2525194" y="448741"/>
                        </a:cubicBezTo>
                        <a:cubicBezTo>
                          <a:pt x="2527563" y="451110"/>
                          <a:pt x="2532301" y="453479"/>
                          <a:pt x="2532301" y="455848"/>
                        </a:cubicBezTo>
                        <a:cubicBezTo>
                          <a:pt x="2529932" y="453479"/>
                          <a:pt x="2527563" y="451110"/>
                          <a:pt x="2525194" y="448741"/>
                        </a:cubicBezTo>
                        <a:cubicBezTo>
                          <a:pt x="2515717" y="441633"/>
                          <a:pt x="2503872" y="439264"/>
                          <a:pt x="2492026" y="446372"/>
                        </a:cubicBezTo>
                        <a:cubicBezTo>
                          <a:pt x="2484919" y="451110"/>
                          <a:pt x="2475442" y="453479"/>
                          <a:pt x="2470704" y="458217"/>
                        </a:cubicBezTo>
                        <a:cubicBezTo>
                          <a:pt x="2447013" y="486647"/>
                          <a:pt x="2416214" y="472432"/>
                          <a:pt x="2387785" y="472432"/>
                        </a:cubicBezTo>
                        <a:cubicBezTo>
                          <a:pt x="2385415" y="472432"/>
                          <a:pt x="2383046" y="470063"/>
                          <a:pt x="2380677" y="470063"/>
                        </a:cubicBezTo>
                        <a:cubicBezTo>
                          <a:pt x="2347509" y="446372"/>
                          <a:pt x="2333295" y="444003"/>
                          <a:pt x="2290650" y="455848"/>
                        </a:cubicBezTo>
                        <a:cubicBezTo>
                          <a:pt x="2290650" y="458217"/>
                          <a:pt x="2290650" y="460586"/>
                          <a:pt x="2293019" y="460586"/>
                        </a:cubicBezTo>
                        <a:cubicBezTo>
                          <a:pt x="2293019" y="458217"/>
                          <a:pt x="2290650" y="458217"/>
                          <a:pt x="2290650" y="455848"/>
                        </a:cubicBezTo>
                        <a:cubicBezTo>
                          <a:pt x="2333295" y="444003"/>
                          <a:pt x="2345140" y="444003"/>
                          <a:pt x="2380677" y="470063"/>
                        </a:cubicBezTo>
                        <a:cubicBezTo>
                          <a:pt x="2383046" y="472432"/>
                          <a:pt x="2385415" y="472432"/>
                          <a:pt x="2387785" y="472432"/>
                        </a:cubicBezTo>
                        <a:cubicBezTo>
                          <a:pt x="2416214" y="472432"/>
                          <a:pt x="2447013" y="486647"/>
                          <a:pt x="2470704" y="458217"/>
                        </a:cubicBezTo>
                        <a:close/>
                        <a:moveTo>
                          <a:pt x="2397261" y="294748"/>
                        </a:moveTo>
                        <a:cubicBezTo>
                          <a:pt x="2401999" y="297117"/>
                          <a:pt x="2409107" y="297117"/>
                          <a:pt x="2413845" y="297117"/>
                        </a:cubicBezTo>
                        <a:lnTo>
                          <a:pt x="2413845" y="297117"/>
                        </a:lnTo>
                        <a:cubicBezTo>
                          <a:pt x="2409107" y="297117"/>
                          <a:pt x="2401999" y="297117"/>
                          <a:pt x="2397261" y="294748"/>
                        </a:cubicBezTo>
                        <a:close/>
                        <a:moveTo>
                          <a:pt x="2518087" y="327915"/>
                        </a:moveTo>
                        <a:cubicBezTo>
                          <a:pt x="2518087" y="327915"/>
                          <a:pt x="2518087" y="327915"/>
                          <a:pt x="2518087" y="327915"/>
                        </a:cubicBezTo>
                        <a:cubicBezTo>
                          <a:pt x="2518087" y="327915"/>
                          <a:pt x="2515717" y="330284"/>
                          <a:pt x="2515717" y="330284"/>
                        </a:cubicBezTo>
                        <a:cubicBezTo>
                          <a:pt x="2515717" y="332654"/>
                          <a:pt x="2513348" y="332654"/>
                          <a:pt x="2513348" y="335023"/>
                        </a:cubicBezTo>
                        <a:cubicBezTo>
                          <a:pt x="2513348" y="332654"/>
                          <a:pt x="2515717" y="332654"/>
                          <a:pt x="2515717" y="330284"/>
                        </a:cubicBezTo>
                        <a:cubicBezTo>
                          <a:pt x="2515717" y="330284"/>
                          <a:pt x="2518087" y="330284"/>
                          <a:pt x="2518087" y="327915"/>
                        </a:cubicBezTo>
                        <a:cubicBezTo>
                          <a:pt x="2515717" y="320808"/>
                          <a:pt x="2513348" y="311331"/>
                          <a:pt x="2508610" y="304224"/>
                        </a:cubicBezTo>
                        <a:cubicBezTo>
                          <a:pt x="2503872" y="301855"/>
                          <a:pt x="2499133" y="301855"/>
                          <a:pt x="2494395" y="299486"/>
                        </a:cubicBezTo>
                        <a:cubicBezTo>
                          <a:pt x="2499133" y="301855"/>
                          <a:pt x="2503872" y="301855"/>
                          <a:pt x="2508610" y="304224"/>
                        </a:cubicBezTo>
                        <a:cubicBezTo>
                          <a:pt x="2513348" y="304224"/>
                          <a:pt x="2518087" y="304224"/>
                          <a:pt x="2520456" y="304224"/>
                        </a:cubicBezTo>
                        <a:cubicBezTo>
                          <a:pt x="2515717" y="304224"/>
                          <a:pt x="2510979" y="304224"/>
                          <a:pt x="2508610" y="304224"/>
                        </a:cubicBezTo>
                        <a:cubicBezTo>
                          <a:pt x="2513348" y="311331"/>
                          <a:pt x="2515717" y="320808"/>
                          <a:pt x="2518087" y="327915"/>
                        </a:cubicBezTo>
                        <a:close/>
                        <a:moveTo>
                          <a:pt x="2508610" y="342130"/>
                        </a:moveTo>
                        <a:cubicBezTo>
                          <a:pt x="2503872" y="351607"/>
                          <a:pt x="2499133" y="361083"/>
                          <a:pt x="2484919" y="361083"/>
                        </a:cubicBezTo>
                        <a:cubicBezTo>
                          <a:pt x="2463597" y="358714"/>
                          <a:pt x="2451751" y="346868"/>
                          <a:pt x="2449382" y="327915"/>
                        </a:cubicBezTo>
                        <a:cubicBezTo>
                          <a:pt x="2444643" y="308962"/>
                          <a:pt x="2432798" y="304224"/>
                          <a:pt x="2413845" y="306593"/>
                        </a:cubicBezTo>
                        <a:cubicBezTo>
                          <a:pt x="2413845" y="306593"/>
                          <a:pt x="2413845" y="306593"/>
                          <a:pt x="2413845" y="306593"/>
                        </a:cubicBezTo>
                        <a:cubicBezTo>
                          <a:pt x="2430429" y="306593"/>
                          <a:pt x="2444643" y="308962"/>
                          <a:pt x="2449382" y="327915"/>
                        </a:cubicBezTo>
                        <a:cubicBezTo>
                          <a:pt x="2454120" y="346868"/>
                          <a:pt x="2463597" y="358714"/>
                          <a:pt x="2484919" y="361083"/>
                        </a:cubicBezTo>
                        <a:cubicBezTo>
                          <a:pt x="2501503" y="361083"/>
                          <a:pt x="2503872" y="351607"/>
                          <a:pt x="2508610" y="342130"/>
                        </a:cubicBezTo>
                        <a:close/>
                        <a:moveTo>
                          <a:pt x="2584422" y="474801"/>
                        </a:moveTo>
                        <a:cubicBezTo>
                          <a:pt x="2565469" y="458217"/>
                          <a:pt x="2555992" y="434526"/>
                          <a:pt x="2541778" y="415573"/>
                        </a:cubicBezTo>
                        <a:cubicBezTo>
                          <a:pt x="2539409" y="413204"/>
                          <a:pt x="2539409" y="413204"/>
                          <a:pt x="2537040" y="410835"/>
                        </a:cubicBezTo>
                        <a:cubicBezTo>
                          <a:pt x="2539409" y="413204"/>
                          <a:pt x="2539409" y="413204"/>
                          <a:pt x="2541778" y="415573"/>
                        </a:cubicBezTo>
                        <a:cubicBezTo>
                          <a:pt x="2555992" y="434526"/>
                          <a:pt x="2567838" y="455848"/>
                          <a:pt x="2584422" y="474801"/>
                        </a:cubicBezTo>
                        <a:cubicBezTo>
                          <a:pt x="2589160" y="479540"/>
                          <a:pt x="2591529" y="489016"/>
                          <a:pt x="2582053" y="489016"/>
                        </a:cubicBezTo>
                        <a:cubicBezTo>
                          <a:pt x="2563100" y="491385"/>
                          <a:pt x="2560731" y="505600"/>
                          <a:pt x="2555992" y="517446"/>
                        </a:cubicBezTo>
                        <a:cubicBezTo>
                          <a:pt x="2546516" y="531660"/>
                          <a:pt x="2534670" y="536399"/>
                          <a:pt x="2520456" y="524553"/>
                        </a:cubicBezTo>
                        <a:cubicBezTo>
                          <a:pt x="2503872" y="510338"/>
                          <a:pt x="2482550" y="503231"/>
                          <a:pt x="2456489" y="491385"/>
                        </a:cubicBezTo>
                        <a:cubicBezTo>
                          <a:pt x="2456489" y="491385"/>
                          <a:pt x="2456489" y="491385"/>
                          <a:pt x="2456489" y="491385"/>
                        </a:cubicBezTo>
                        <a:cubicBezTo>
                          <a:pt x="2482550" y="503231"/>
                          <a:pt x="2503872" y="510338"/>
                          <a:pt x="2520456" y="524553"/>
                        </a:cubicBezTo>
                        <a:cubicBezTo>
                          <a:pt x="2534670" y="536399"/>
                          <a:pt x="2546516" y="531660"/>
                          <a:pt x="2555992" y="517446"/>
                        </a:cubicBezTo>
                        <a:cubicBezTo>
                          <a:pt x="2563100" y="505600"/>
                          <a:pt x="2563100" y="491385"/>
                          <a:pt x="2582053" y="489016"/>
                        </a:cubicBezTo>
                        <a:cubicBezTo>
                          <a:pt x="2591529" y="489016"/>
                          <a:pt x="2589160" y="477170"/>
                          <a:pt x="2584422" y="474801"/>
                        </a:cubicBezTo>
                        <a:close/>
                        <a:moveTo>
                          <a:pt x="2669711" y="526922"/>
                        </a:moveTo>
                        <a:cubicBezTo>
                          <a:pt x="2676818" y="534029"/>
                          <a:pt x="2686294" y="541137"/>
                          <a:pt x="2695771" y="548244"/>
                        </a:cubicBezTo>
                        <a:cubicBezTo>
                          <a:pt x="2686294" y="541137"/>
                          <a:pt x="2676818" y="534029"/>
                          <a:pt x="2669711" y="526922"/>
                        </a:cubicBezTo>
                        <a:cubicBezTo>
                          <a:pt x="2653127" y="507969"/>
                          <a:pt x="2655496" y="486647"/>
                          <a:pt x="2655496" y="465325"/>
                        </a:cubicBezTo>
                        <a:cubicBezTo>
                          <a:pt x="2655496" y="465325"/>
                          <a:pt x="2655496" y="465325"/>
                          <a:pt x="2655496" y="465325"/>
                        </a:cubicBezTo>
                        <a:cubicBezTo>
                          <a:pt x="2655496" y="486647"/>
                          <a:pt x="2653127" y="507969"/>
                          <a:pt x="2669711" y="526922"/>
                        </a:cubicBezTo>
                        <a:close/>
                        <a:moveTo>
                          <a:pt x="2736046" y="673808"/>
                        </a:moveTo>
                        <a:cubicBezTo>
                          <a:pt x="2745523" y="666701"/>
                          <a:pt x="2750261" y="659593"/>
                          <a:pt x="2743154" y="650117"/>
                        </a:cubicBezTo>
                        <a:cubicBezTo>
                          <a:pt x="2740784" y="647748"/>
                          <a:pt x="2738416" y="645379"/>
                          <a:pt x="2736046" y="643009"/>
                        </a:cubicBezTo>
                        <a:cubicBezTo>
                          <a:pt x="2738416" y="645379"/>
                          <a:pt x="2740784" y="647748"/>
                          <a:pt x="2743154" y="650117"/>
                        </a:cubicBezTo>
                        <a:cubicBezTo>
                          <a:pt x="2752630" y="659593"/>
                          <a:pt x="2745523" y="666701"/>
                          <a:pt x="2736046" y="673808"/>
                        </a:cubicBezTo>
                        <a:cubicBezTo>
                          <a:pt x="2702879" y="699868"/>
                          <a:pt x="2662603" y="706976"/>
                          <a:pt x="2624697" y="695130"/>
                        </a:cubicBezTo>
                        <a:cubicBezTo>
                          <a:pt x="2596268" y="688023"/>
                          <a:pt x="2563100" y="690392"/>
                          <a:pt x="2534670" y="676177"/>
                        </a:cubicBezTo>
                        <a:cubicBezTo>
                          <a:pt x="2522825" y="671439"/>
                          <a:pt x="2503872" y="669070"/>
                          <a:pt x="2489657" y="683285"/>
                        </a:cubicBezTo>
                        <a:cubicBezTo>
                          <a:pt x="2489657" y="685654"/>
                          <a:pt x="2489657" y="688023"/>
                          <a:pt x="2489657" y="690392"/>
                        </a:cubicBezTo>
                        <a:cubicBezTo>
                          <a:pt x="2489657" y="690392"/>
                          <a:pt x="2489657" y="690392"/>
                          <a:pt x="2489657" y="690392"/>
                        </a:cubicBezTo>
                        <a:cubicBezTo>
                          <a:pt x="2484919" y="692761"/>
                          <a:pt x="2482550" y="697499"/>
                          <a:pt x="2482550" y="699868"/>
                        </a:cubicBezTo>
                        <a:cubicBezTo>
                          <a:pt x="2482550" y="697499"/>
                          <a:pt x="2484919" y="692761"/>
                          <a:pt x="2489657" y="690392"/>
                        </a:cubicBezTo>
                        <a:cubicBezTo>
                          <a:pt x="2489657" y="688023"/>
                          <a:pt x="2489657" y="685654"/>
                          <a:pt x="2489657" y="683285"/>
                        </a:cubicBezTo>
                        <a:cubicBezTo>
                          <a:pt x="2501503" y="669070"/>
                          <a:pt x="2522825" y="671439"/>
                          <a:pt x="2534670" y="676177"/>
                        </a:cubicBezTo>
                        <a:cubicBezTo>
                          <a:pt x="2563100" y="690392"/>
                          <a:pt x="2593899" y="688023"/>
                          <a:pt x="2624697" y="695130"/>
                        </a:cubicBezTo>
                        <a:cubicBezTo>
                          <a:pt x="2664972" y="704607"/>
                          <a:pt x="2702879" y="699868"/>
                          <a:pt x="2736046" y="673808"/>
                        </a:cubicBezTo>
                        <a:close/>
                        <a:moveTo>
                          <a:pt x="2719462" y="567197"/>
                        </a:moveTo>
                        <a:cubicBezTo>
                          <a:pt x="2726570" y="574305"/>
                          <a:pt x="2731308" y="581412"/>
                          <a:pt x="2736046" y="590889"/>
                        </a:cubicBezTo>
                        <a:cubicBezTo>
                          <a:pt x="2736046" y="590889"/>
                          <a:pt x="2736046" y="590889"/>
                          <a:pt x="2736046" y="590889"/>
                        </a:cubicBezTo>
                        <a:cubicBezTo>
                          <a:pt x="2731308" y="581412"/>
                          <a:pt x="2726570" y="574305"/>
                          <a:pt x="2719462" y="567197"/>
                        </a:cubicBezTo>
                        <a:close/>
                        <a:moveTo>
                          <a:pt x="2792905" y="659593"/>
                        </a:moveTo>
                        <a:cubicBezTo>
                          <a:pt x="2797644" y="671439"/>
                          <a:pt x="2797644" y="685654"/>
                          <a:pt x="2807120" y="695130"/>
                        </a:cubicBezTo>
                        <a:cubicBezTo>
                          <a:pt x="2797644" y="685654"/>
                          <a:pt x="2797644" y="671439"/>
                          <a:pt x="2792905" y="659593"/>
                        </a:cubicBezTo>
                        <a:cubicBezTo>
                          <a:pt x="2792905" y="654855"/>
                          <a:pt x="2792905" y="647748"/>
                          <a:pt x="2792905" y="643009"/>
                        </a:cubicBezTo>
                        <a:cubicBezTo>
                          <a:pt x="2783429" y="631164"/>
                          <a:pt x="2776321" y="616949"/>
                          <a:pt x="2769214" y="607472"/>
                        </a:cubicBezTo>
                        <a:cubicBezTo>
                          <a:pt x="2778691" y="619318"/>
                          <a:pt x="2783429" y="633533"/>
                          <a:pt x="2792905" y="643009"/>
                        </a:cubicBezTo>
                        <a:lnTo>
                          <a:pt x="2792905" y="643009"/>
                        </a:lnTo>
                        <a:cubicBezTo>
                          <a:pt x="2792905" y="647748"/>
                          <a:pt x="2792905" y="654855"/>
                          <a:pt x="2792905" y="659593"/>
                        </a:cubicBezTo>
                        <a:close/>
                        <a:moveTo>
                          <a:pt x="2818966" y="716452"/>
                        </a:moveTo>
                        <a:cubicBezTo>
                          <a:pt x="2818966" y="723560"/>
                          <a:pt x="2818966" y="733036"/>
                          <a:pt x="2821335" y="737774"/>
                        </a:cubicBezTo>
                        <a:cubicBezTo>
                          <a:pt x="2818966" y="730667"/>
                          <a:pt x="2818966" y="723560"/>
                          <a:pt x="2818966" y="716452"/>
                        </a:cubicBezTo>
                        <a:cubicBezTo>
                          <a:pt x="2818966" y="711714"/>
                          <a:pt x="2818966" y="706976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704607"/>
                          <a:pt x="2818966" y="709345"/>
                          <a:pt x="2818966" y="716452"/>
                        </a:cubicBezTo>
                        <a:close/>
                        <a:moveTo>
                          <a:pt x="2833181" y="775681"/>
                        </a:moveTo>
                        <a:cubicBezTo>
                          <a:pt x="2828442" y="778050"/>
                          <a:pt x="2823704" y="780419"/>
                          <a:pt x="2816596" y="782788"/>
                        </a:cubicBezTo>
                        <a:cubicBezTo>
                          <a:pt x="2809489" y="787526"/>
                          <a:pt x="2802382" y="787526"/>
                          <a:pt x="2797644" y="787526"/>
                        </a:cubicBezTo>
                        <a:cubicBezTo>
                          <a:pt x="2802382" y="787526"/>
                          <a:pt x="2809489" y="787526"/>
                          <a:pt x="2816596" y="782788"/>
                        </a:cubicBezTo>
                        <a:cubicBezTo>
                          <a:pt x="2821335" y="780419"/>
                          <a:pt x="2826073" y="778050"/>
                          <a:pt x="2833181" y="775681"/>
                        </a:cubicBezTo>
                        <a:close/>
                        <a:moveTo>
                          <a:pt x="2826073" y="846754"/>
                        </a:moveTo>
                        <a:cubicBezTo>
                          <a:pt x="2821335" y="844385"/>
                          <a:pt x="2816596" y="839647"/>
                          <a:pt x="2809489" y="830170"/>
                        </a:cubicBezTo>
                        <a:cubicBezTo>
                          <a:pt x="2809489" y="830170"/>
                          <a:pt x="2807120" y="830170"/>
                          <a:pt x="2807120" y="827801"/>
                        </a:cubicBezTo>
                        <a:cubicBezTo>
                          <a:pt x="2807120" y="827801"/>
                          <a:pt x="2809489" y="827801"/>
                          <a:pt x="2809489" y="830170"/>
                        </a:cubicBezTo>
                        <a:cubicBezTo>
                          <a:pt x="2816596" y="839647"/>
                          <a:pt x="2821335" y="844385"/>
                          <a:pt x="2826073" y="846754"/>
                        </a:cubicBezTo>
                        <a:close/>
                        <a:moveTo>
                          <a:pt x="2785798" y="827801"/>
                        </a:move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3429" y="813587"/>
                          <a:pt x="2778691" y="804110"/>
                          <a:pt x="2771583" y="797003"/>
                        </a:cubicBezTo>
                        <a:cubicBezTo>
                          <a:pt x="2776321" y="804110"/>
                          <a:pt x="2781060" y="813587"/>
                          <a:pt x="2785798" y="827801"/>
                        </a:cubicBezTo>
                        <a:close/>
                        <a:moveTo>
                          <a:pt x="2802382" y="903613"/>
                        </a:moveTo>
                        <a:cubicBezTo>
                          <a:pt x="2811858" y="908352"/>
                          <a:pt x="2809489" y="917828"/>
                          <a:pt x="2809489" y="924935"/>
                        </a:cubicBezTo>
                        <a:cubicBezTo>
                          <a:pt x="2811858" y="924935"/>
                          <a:pt x="2814228" y="924935"/>
                          <a:pt x="2816596" y="924935"/>
                        </a:cubicBezTo>
                        <a:cubicBezTo>
                          <a:pt x="2833181" y="934412"/>
                          <a:pt x="2852133" y="941519"/>
                          <a:pt x="2882932" y="946258"/>
                        </a:cubicBezTo>
                        <a:cubicBezTo>
                          <a:pt x="2882932" y="946258"/>
                          <a:pt x="2882932" y="946258"/>
                          <a:pt x="2882932" y="946258"/>
                        </a:cubicBezTo>
                        <a:cubicBezTo>
                          <a:pt x="2854503" y="941519"/>
                          <a:pt x="2835550" y="934412"/>
                          <a:pt x="2816596" y="924935"/>
                        </a:cubicBezTo>
                        <a:lnTo>
                          <a:pt x="2816596" y="924935"/>
                        </a:ln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4228" y="924935"/>
                          <a:pt x="2811858" y="924935"/>
                          <a:pt x="2809489" y="924935"/>
                        </a:cubicBezTo>
                        <a:cubicBezTo>
                          <a:pt x="2800013" y="927305"/>
                          <a:pt x="2790536" y="927305"/>
                          <a:pt x="2781060" y="929674"/>
                        </a:cubicBezTo>
                        <a:cubicBezTo>
                          <a:pt x="2743154" y="943889"/>
                          <a:pt x="2707617" y="943889"/>
                          <a:pt x="2669711" y="927305"/>
                        </a:cubicBezTo>
                        <a:cubicBezTo>
                          <a:pt x="2662603" y="924935"/>
                          <a:pt x="2650758" y="924935"/>
                          <a:pt x="2646019" y="927305"/>
                        </a:cubicBezTo>
                        <a:cubicBezTo>
                          <a:pt x="2619959" y="943889"/>
                          <a:pt x="2593899" y="936781"/>
                          <a:pt x="2567838" y="929674"/>
                        </a:cubicBezTo>
                        <a:cubicBezTo>
                          <a:pt x="2546516" y="924935"/>
                          <a:pt x="2529932" y="929674"/>
                          <a:pt x="2515717" y="939150"/>
                        </a:cubicBezTo>
                        <a:cubicBezTo>
                          <a:pt x="2489657" y="958103"/>
                          <a:pt x="2473073" y="960472"/>
                          <a:pt x="2454120" y="950996"/>
                        </a:cubicBezTo>
                        <a:cubicBezTo>
                          <a:pt x="2473073" y="962841"/>
                          <a:pt x="2489657" y="958103"/>
                          <a:pt x="2515717" y="939150"/>
                        </a:cubicBezTo>
                        <a:cubicBezTo>
                          <a:pt x="2529932" y="929674"/>
                          <a:pt x="2546516" y="924935"/>
                          <a:pt x="2567838" y="929674"/>
                        </a:cubicBezTo>
                        <a:cubicBezTo>
                          <a:pt x="2593899" y="934412"/>
                          <a:pt x="2619959" y="941519"/>
                          <a:pt x="2646019" y="927305"/>
                        </a:cubicBezTo>
                        <a:cubicBezTo>
                          <a:pt x="2650758" y="922566"/>
                          <a:pt x="2664972" y="922566"/>
                          <a:pt x="2669711" y="927305"/>
                        </a:cubicBezTo>
                        <a:cubicBezTo>
                          <a:pt x="2707617" y="946258"/>
                          <a:pt x="2743154" y="943889"/>
                          <a:pt x="2781060" y="929674"/>
                        </a:cubicBezTo>
                        <a:cubicBezTo>
                          <a:pt x="2790536" y="927305"/>
                          <a:pt x="2800013" y="924935"/>
                          <a:pt x="2809489" y="924935"/>
                        </a:cubicBezTo>
                        <a:lnTo>
                          <a:pt x="2809489" y="924935"/>
                        </a:lnTo>
                        <a:cubicBezTo>
                          <a:pt x="2809489" y="917828"/>
                          <a:pt x="2811858" y="908352"/>
                          <a:pt x="2802382" y="903613"/>
                        </a:cubicBezTo>
                        <a:cubicBezTo>
                          <a:pt x="2769214" y="887029"/>
                          <a:pt x="2736046" y="875184"/>
                          <a:pt x="2700509" y="891768"/>
                        </a:cubicBezTo>
                        <a:cubicBezTo>
                          <a:pt x="2683926" y="898875"/>
                          <a:pt x="2669711" y="903613"/>
                          <a:pt x="2655496" y="884660"/>
                        </a:cubicBezTo>
                        <a:cubicBezTo>
                          <a:pt x="2648389" y="875184"/>
                          <a:pt x="2631805" y="870446"/>
                          <a:pt x="2619959" y="865707"/>
                        </a:cubicBezTo>
                        <a:cubicBezTo>
                          <a:pt x="2608114" y="860969"/>
                          <a:pt x="2601006" y="860969"/>
                          <a:pt x="2593899" y="863338"/>
                        </a:cubicBezTo>
                        <a:cubicBezTo>
                          <a:pt x="2598637" y="858600"/>
                          <a:pt x="2608114" y="860969"/>
                          <a:pt x="2619959" y="865707"/>
                        </a:cubicBezTo>
                        <a:cubicBezTo>
                          <a:pt x="2631805" y="870446"/>
                          <a:pt x="2648389" y="875184"/>
                          <a:pt x="2655496" y="884660"/>
                        </a:cubicBezTo>
                        <a:cubicBezTo>
                          <a:pt x="2669711" y="903613"/>
                          <a:pt x="2681556" y="898875"/>
                          <a:pt x="2700509" y="891768"/>
                        </a:cubicBezTo>
                        <a:cubicBezTo>
                          <a:pt x="2738416" y="875184"/>
                          <a:pt x="2771583" y="887029"/>
                          <a:pt x="2802382" y="903613"/>
                        </a:cubicBezTo>
                        <a:close/>
                        <a:moveTo>
                          <a:pt x="2861610" y="747251"/>
                        </a:moveTo>
                        <a:lnTo>
                          <a:pt x="2861610" y="747251"/>
                        </a:lnTo>
                        <a:lnTo>
                          <a:pt x="2861610" y="747251"/>
                        </a:ln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lnTo>
                          <a:pt x="2861610" y="747251"/>
                        </a:lnTo>
                        <a:close/>
                        <a:moveTo>
                          <a:pt x="2904254" y="1062345"/>
                        </a:moveTo>
                        <a:cubicBezTo>
                          <a:pt x="2897147" y="1059976"/>
                          <a:pt x="2885301" y="1057607"/>
                          <a:pt x="2880563" y="1052868"/>
                        </a:cubicBezTo>
                        <a:cubicBezTo>
                          <a:pt x="2866348" y="1033915"/>
                          <a:pt x="2849764" y="1026808"/>
                          <a:pt x="2826073" y="1036285"/>
                        </a:cubicBezTo>
                        <a:cubicBezTo>
                          <a:pt x="2816596" y="1038654"/>
                          <a:pt x="2802382" y="1036285"/>
                          <a:pt x="2802382" y="1024439"/>
                        </a:cubicBezTo>
                        <a:cubicBezTo>
                          <a:pt x="2804751" y="1012593"/>
                          <a:pt x="2785798" y="1003117"/>
                          <a:pt x="2785798" y="993640"/>
                        </a:cubicBezTo>
                        <a:cubicBezTo>
                          <a:pt x="2783429" y="1003117"/>
                          <a:pt x="2802382" y="1012593"/>
                          <a:pt x="2802382" y="1024439"/>
                        </a:cubicBezTo>
                        <a:cubicBezTo>
                          <a:pt x="2800013" y="1036285"/>
                          <a:pt x="2816596" y="1038654"/>
                          <a:pt x="2826073" y="1036285"/>
                        </a:cubicBezTo>
                        <a:cubicBezTo>
                          <a:pt x="2849764" y="1026808"/>
                          <a:pt x="2866348" y="1033915"/>
                          <a:pt x="2880563" y="1052868"/>
                        </a:cubicBezTo>
                        <a:cubicBezTo>
                          <a:pt x="2885301" y="1059976"/>
                          <a:pt x="2897147" y="1059976"/>
                          <a:pt x="2904254" y="1062345"/>
                        </a:cubicBezTo>
                        <a:cubicBezTo>
                          <a:pt x="2913731" y="1067083"/>
                          <a:pt x="2930315" y="1067083"/>
                          <a:pt x="2927946" y="1081298"/>
                        </a:cubicBezTo>
                        <a:cubicBezTo>
                          <a:pt x="2927946" y="1086036"/>
                          <a:pt x="2925576" y="1090774"/>
                          <a:pt x="2925576" y="1097882"/>
                        </a:cubicBezTo>
                        <a:cubicBezTo>
                          <a:pt x="2927946" y="1093143"/>
                          <a:pt x="2927946" y="1086036"/>
                          <a:pt x="2927946" y="1081298"/>
                        </a:cubicBezTo>
                        <a:cubicBezTo>
                          <a:pt x="2930315" y="1069452"/>
                          <a:pt x="2913731" y="1067083"/>
                          <a:pt x="2904254" y="1062345"/>
                        </a:cubicBezTo>
                        <a:close/>
                        <a:moveTo>
                          <a:pt x="2847395" y="1199754"/>
                        </a:moveTo>
                        <a:cubicBezTo>
                          <a:pt x="2837919" y="1195016"/>
                          <a:pt x="2837919" y="1192647"/>
                          <a:pt x="2840288" y="1190278"/>
                        </a:cubicBezTo>
                        <a:cubicBezTo>
                          <a:pt x="2837919" y="1190278"/>
                          <a:pt x="2840288" y="1192647"/>
                          <a:pt x="2847395" y="1199754"/>
                        </a:cubicBezTo>
                        <a:close/>
                        <a:moveTo>
                          <a:pt x="2847395" y="1244768"/>
                        </a:moveTo>
                        <a:cubicBezTo>
                          <a:pt x="2840288" y="1242399"/>
                          <a:pt x="2835550" y="1242399"/>
                          <a:pt x="2828442" y="1240029"/>
                        </a:cubicBezTo>
                        <a:cubicBezTo>
                          <a:pt x="2826073" y="1256613"/>
                          <a:pt x="2854503" y="1268459"/>
                          <a:pt x="2833181" y="1287412"/>
                        </a:cubicBezTo>
                        <a:cubicBezTo>
                          <a:pt x="2830811" y="1289781"/>
                          <a:pt x="2835550" y="1294519"/>
                          <a:pt x="2840288" y="1296889"/>
                        </a:cubicBezTo>
                        <a:cubicBezTo>
                          <a:pt x="2871086" y="1306365"/>
                          <a:pt x="2882932" y="1337164"/>
                          <a:pt x="2913731" y="1346640"/>
                        </a:cubicBezTo>
                        <a:cubicBezTo>
                          <a:pt x="2925576" y="1349009"/>
                          <a:pt x="2925576" y="1363224"/>
                          <a:pt x="2916100" y="1367962"/>
                        </a:cubicBezTo>
                        <a:cubicBezTo>
                          <a:pt x="2901885" y="1375070"/>
                          <a:pt x="2901885" y="1389284"/>
                          <a:pt x="2892409" y="1398761"/>
                        </a:cubicBezTo>
                        <a:cubicBezTo>
                          <a:pt x="2892409" y="1398761"/>
                          <a:pt x="2892409" y="1398761"/>
                          <a:pt x="2892409" y="1398761"/>
                        </a:cubicBezTo>
                        <a:cubicBezTo>
                          <a:pt x="2901885" y="1389284"/>
                          <a:pt x="2904254" y="1375070"/>
                          <a:pt x="2916100" y="1367962"/>
                        </a:cubicBezTo>
                        <a:cubicBezTo>
                          <a:pt x="2927946" y="1363224"/>
                          <a:pt x="2925576" y="1349009"/>
                          <a:pt x="2913731" y="1346640"/>
                        </a:cubicBezTo>
                        <a:cubicBezTo>
                          <a:pt x="2882932" y="1337164"/>
                          <a:pt x="2871086" y="1306365"/>
                          <a:pt x="2840288" y="1296889"/>
                        </a:cubicBezTo>
                        <a:cubicBezTo>
                          <a:pt x="2835550" y="1294519"/>
                          <a:pt x="2830811" y="1289781"/>
                          <a:pt x="2833181" y="1287412"/>
                        </a:cubicBezTo>
                        <a:cubicBezTo>
                          <a:pt x="2854503" y="1268459"/>
                          <a:pt x="2826073" y="1256613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33181" y="1242399"/>
                          <a:pt x="2840288" y="1242399"/>
                          <a:pt x="2847395" y="1244768"/>
                        </a:cubicBezTo>
                        <a:close/>
                        <a:moveTo>
                          <a:pt x="2854503" y="1183170"/>
                        </a:moveTo>
                        <a:lnTo>
                          <a:pt x="2854503" y="1183170"/>
                        </a:lnTo>
                        <a:cubicBezTo>
                          <a:pt x="2854503" y="1176063"/>
                          <a:pt x="2854503" y="1166587"/>
                          <a:pt x="2854503" y="1159479"/>
                        </a:cubicBezTo>
                        <a:lnTo>
                          <a:pt x="2854503" y="1159479"/>
                        </a:lnTo>
                        <a:cubicBezTo>
                          <a:pt x="2854503" y="1166587"/>
                          <a:pt x="2854503" y="1176063"/>
                          <a:pt x="2854503" y="1183170"/>
                        </a:cubicBezTo>
                        <a:cubicBezTo>
                          <a:pt x="2863979" y="1192647"/>
                          <a:pt x="2871086" y="1187909"/>
                          <a:pt x="2880563" y="1185539"/>
                        </a:cubicBezTo>
                        <a:cubicBezTo>
                          <a:pt x="2871086" y="1187909"/>
                          <a:pt x="2861610" y="1192647"/>
                          <a:pt x="2854503" y="1183170"/>
                        </a:cubicBezTo>
                        <a:close/>
                        <a:moveTo>
                          <a:pt x="2899516" y="1263721"/>
                        </a:moveTo>
                        <a:lnTo>
                          <a:pt x="2899516" y="1263721"/>
                        </a:lnTo>
                        <a:cubicBezTo>
                          <a:pt x="2892409" y="1263721"/>
                          <a:pt x="2885301" y="1263721"/>
                          <a:pt x="2878194" y="1263721"/>
                        </a:cubicBezTo>
                        <a:cubicBezTo>
                          <a:pt x="2885301" y="1263721"/>
                          <a:pt x="2892409" y="1263721"/>
                          <a:pt x="2899516" y="1263721"/>
                        </a:cubicBezTo>
                        <a:close/>
                        <a:moveTo>
                          <a:pt x="2861610" y="1209231"/>
                        </a:moveTo>
                        <a:cubicBezTo>
                          <a:pt x="2861610" y="1211600"/>
                          <a:pt x="2861610" y="1213969"/>
                          <a:pt x="2856872" y="1218707"/>
                        </a:cubicBezTo>
                        <a:cubicBezTo>
                          <a:pt x="2856872" y="1218707"/>
                          <a:pt x="2854503" y="1221076"/>
                          <a:pt x="2854503" y="1221076"/>
                        </a:cubicBezTo>
                        <a:cubicBezTo>
                          <a:pt x="2854503" y="1221076"/>
                          <a:pt x="2856872" y="1218707"/>
                          <a:pt x="2856872" y="1218707"/>
                        </a:cubicBezTo>
                        <a:cubicBezTo>
                          <a:pt x="2861610" y="1213969"/>
                          <a:pt x="2861610" y="1211600"/>
                          <a:pt x="2861610" y="1209231"/>
                        </a:cubicBezTo>
                        <a:close/>
                        <a:moveTo>
                          <a:pt x="2852133" y="1702009"/>
                        </a:moveTo>
                        <a:cubicBezTo>
                          <a:pt x="2821335" y="1683056"/>
                          <a:pt x="2785798" y="1699640"/>
                          <a:pt x="2752630" y="1690163"/>
                        </a:cubicBezTo>
                        <a:cubicBezTo>
                          <a:pt x="2747892" y="1690163"/>
                          <a:pt x="2743154" y="1690163"/>
                          <a:pt x="2738416" y="1692533"/>
                        </a:cubicBezTo>
                        <a:cubicBezTo>
                          <a:pt x="2743154" y="1690163"/>
                          <a:pt x="2747892" y="1690163"/>
                          <a:pt x="2752630" y="1690163"/>
                        </a:cubicBezTo>
                        <a:cubicBezTo>
                          <a:pt x="2785798" y="1699640"/>
                          <a:pt x="2821335" y="1683056"/>
                          <a:pt x="2852133" y="1702009"/>
                        </a:cubicBezTo>
                        <a:cubicBezTo>
                          <a:pt x="2856872" y="1704378"/>
                          <a:pt x="2861610" y="1704378"/>
                          <a:pt x="2863979" y="1704378"/>
                        </a:cubicBezTo>
                        <a:cubicBezTo>
                          <a:pt x="2861610" y="1704378"/>
                          <a:pt x="2856872" y="1704378"/>
                          <a:pt x="2852133" y="1702009"/>
                        </a:cubicBezTo>
                        <a:close/>
                        <a:moveTo>
                          <a:pt x="2852133" y="1912862"/>
                        </a:moveTo>
                        <a:cubicBezTo>
                          <a:pt x="2849764" y="1922338"/>
                          <a:pt x="2840288" y="1924707"/>
                          <a:pt x="2823704" y="1919969"/>
                        </a:cubicBezTo>
                        <a:cubicBezTo>
                          <a:pt x="2840288" y="1924707"/>
                          <a:pt x="2849764" y="1922338"/>
                          <a:pt x="2852133" y="1912862"/>
                        </a:cubicBezTo>
                        <a:close/>
                        <a:moveTo>
                          <a:pt x="2702879" y="1981566"/>
                        </a:moveTo>
                        <a:cubicBezTo>
                          <a:pt x="2688664" y="1972090"/>
                          <a:pt x="2676818" y="1974459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76818" y="1974459"/>
                          <a:pt x="2688664" y="1972090"/>
                          <a:pt x="2702879" y="1981566"/>
                        </a:cubicBezTo>
                        <a:cubicBezTo>
                          <a:pt x="2731308" y="2000519"/>
                          <a:pt x="2764476" y="1986304"/>
                          <a:pt x="2792905" y="1986304"/>
                        </a:cubicBezTo>
                        <a:cubicBezTo>
                          <a:pt x="2792905" y="1986304"/>
                          <a:pt x="2795274" y="1986304"/>
                          <a:pt x="2795274" y="1983935"/>
                        </a:cubicBezTo>
                        <a:cubicBezTo>
                          <a:pt x="2795274" y="1986304"/>
                          <a:pt x="2792905" y="1986304"/>
                          <a:pt x="2792905" y="1986304"/>
                        </a:cubicBezTo>
                        <a:cubicBezTo>
                          <a:pt x="2764476" y="1983935"/>
                          <a:pt x="2731308" y="2000519"/>
                          <a:pt x="2702879" y="1981566"/>
                        </a:cubicBezTo>
                        <a:close/>
                        <a:moveTo>
                          <a:pt x="2773952" y="2040794"/>
                        </a:moveTo>
                        <a:lnTo>
                          <a:pt x="2773952" y="2040794"/>
                        </a:lnTo>
                        <a:cubicBezTo>
                          <a:pt x="2769214" y="2033687"/>
                          <a:pt x="2762107" y="2028949"/>
                          <a:pt x="2757368" y="2024211"/>
                        </a:cubicBezTo>
                        <a:cubicBezTo>
                          <a:pt x="2762107" y="2028949"/>
                          <a:pt x="2769214" y="2033687"/>
                          <a:pt x="2773952" y="2040794"/>
                        </a:cubicBezTo>
                        <a:close/>
                        <a:moveTo>
                          <a:pt x="2563100" y="1820465"/>
                        </a:moveTo>
                        <a:cubicBezTo>
                          <a:pt x="2563100" y="1827573"/>
                          <a:pt x="2555992" y="1827573"/>
                          <a:pt x="2551254" y="1827573"/>
                        </a:cubicBezTo>
                        <a:cubicBezTo>
                          <a:pt x="2541778" y="1827573"/>
                          <a:pt x="2532301" y="1827573"/>
                          <a:pt x="2525194" y="1822835"/>
                        </a:cubicBezTo>
                        <a:cubicBezTo>
                          <a:pt x="2532301" y="1827573"/>
                          <a:pt x="2541778" y="1827573"/>
                          <a:pt x="2551254" y="1827573"/>
                        </a:cubicBezTo>
                        <a:cubicBezTo>
                          <a:pt x="2555992" y="1827573"/>
                          <a:pt x="2563100" y="1829942"/>
                          <a:pt x="2563100" y="1820465"/>
                        </a:cubicBezTo>
                        <a:cubicBezTo>
                          <a:pt x="2563100" y="1787298"/>
                          <a:pt x="2584422" y="1796774"/>
                          <a:pt x="2603375" y="1801513"/>
                        </a:cubicBezTo>
                        <a:cubicBezTo>
                          <a:pt x="2608114" y="1803882"/>
                          <a:pt x="2612852" y="1803882"/>
                          <a:pt x="2617590" y="1803882"/>
                        </a:cubicBezTo>
                        <a:cubicBezTo>
                          <a:pt x="2612852" y="1803882"/>
                          <a:pt x="2608114" y="1803882"/>
                          <a:pt x="2603375" y="1801513"/>
                        </a:cubicBezTo>
                        <a:cubicBezTo>
                          <a:pt x="2584422" y="1796774"/>
                          <a:pt x="2563100" y="1789667"/>
                          <a:pt x="2563100" y="1820465"/>
                        </a:cubicBezTo>
                        <a:close/>
                        <a:moveTo>
                          <a:pt x="2574946" y="2002889"/>
                        </a:moveTo>
                        <a:cubicBezTo>
                          <a:pt x="2572577" y="2000519"/>
                          <a:pt x="2570207" y="2000519"/>
                          <a:pt x="2567838" y="1995781"/>
                        </a:cubicBezTo>
                        <a:cubicBezTo>
                          <a:pt x="2567838" y="1995781"/>
                          <a:pt x="2565469" y="1993412"/>
                          <a:pt x="2565469" y="1993412"/>
                        </a:cubicBezTo>
                        <a:cubicBezTo>
                          <a:pt x="2565469" y="1993412"/>
                          <a:pt x="2567838" y="1995781"/>
                          <a:pt x="2567838" y="1995781"/>
                        </a:cubicBezTo>
                        <a:cubicBezTo>
                          <a:pt x="2570207" y="1998150"/>
                          <a:pt x="2572577" y="2000519"/>
                          <a:pt x="2574946" y="2002889"/>
                        </a:cubicBezTo>
                        <a:close/>
                        <a:moveTo>
                          <a:pt x="2558362" y="2028949"/>
                        </a:moveTo>
                        <a:cubicBezTo>
                          <a:pt x="2555992" y="2026580"/>
                          <a:pt x="2551254" y="2026580"/>
                          <a:pt x="2548885" y="2024211"/>
                        </a:cubicBezTo>
                        <a:cubicBezTo>
                          <a:pt x="2548885" y="2024211"/>
                          <a:pt x="2546516" y="2024211"/>
                          <a:pt x="2546516" y="2024211"/>
                        </a:cubicBezTo>
                        <a:cubicBezTo>
                          <a:pt x="2546516" y="2024211"/>
                          <a:pt x="2548885" y="2024211"/>
                          <a:pt x="2548885" y="2024211"/>
                        </a:cubicBezTo>
                        <a:cubicBezTo>
                          <a:pt x="2551254" y="2026580"/>
                          <a:pt x="2555992" y="2026580"/>
                          <a:pt x="2558362" y="2028949"/>
                        </a:cubicBezTo>
                        <a:close/>
                        <a:moveTo>
                          <a:pt x="2518087" y="2142667"/>
                        </a:moveTo>
                        <a:lnTo>
                          <a:pt x="2518087" y="2142667"/>
                        </a:lnTo>
                        <a:cubicBezTo>
                          <a:pt x="2508610" y="2142667"/>
                          <a:pt x="2501503" y="2142667"/>
                          <a:pt x="2492026" y="2142667"/>
                        </a:cubicBezTo>
                        <a:cubicBezTo>
                          <a:pt x="2492026" y="2142667"/>
                          <a:pt x="2492026" y="2142667"/>
                          <a:pt x="2492026" y="2142667"/>
                        </a:cubicBezTo>
                        <a:cubicBezTo>
                          <a:pt x="2501503" y="2142667"/>
                          <a:pt x="2508610" y="2142667"/>
                          <a:pt x="2518087" y="2142667"/>
                        </a:cubicBezTo>
                        <a:close/>
                        <a:moveTo>
                          <a:pt x="2492026" y="2135560"/>
                        </a:moveTo>
                        <a:cubicBezTo>
                          <a:pt x="2492026" y="2135560"/>
                          <a:pt x="2492026" y="2135560"/>
                          <a:pt x="2492026" y="2135560"/>
                        </a:cubicBezTo>
                        <a:cubicBezTo>
                          <a:pt x="2503872" y="2126083"/>
                          <a:pt x="2510979" y="2126083"/>
                          <a:pt x="2513348" y="2133191"/>
                        </a:cubicBezTo>
                        <a:cubicBezTo>
                          <a:pt x="2510979" y="2123714"/>
                          <a:pt x="2501503" y="2123714"/>
                          <a:pt x="2492026" y="2135560"/>
                        </a:cubicBezTo>
                        <a:close/>
                        <a:moveTo>
                          <a:pt x="2496764" y="1927076"/>
                        </a:moveTo>
                        <a:cubicBezTo>
                          <a:pt x="2489657" y="1929445"/>
                          <a:pt x="2487288" y="1934184"/>
                          <a:pt x="2484919" y="1936553"/>
                        </a:cubicBezTo>
                        <a:cubicBezTo>
                          <a:pt x="2487288" y="1934184"/>
                          <a:pt x="2492026" y="1929445"/>
                          <a:pt x="2496764" y="1927076"/>
                        </a:cubicBezTo>
                        <a:cubicBezTo>
                          <a:pt x="2503872" y="1924707"/>
                          <a:pt x="2510979" y="1924707"/>
                          <a:pt x="2518087" y="1924707"/>
                        </a:cubicBezTo>
                        <a:cubicBezTo>
                          <a:pt x="2525194" y="1924707"/>
                          <a:pt x="2532301" y="1922338"/>
                          <a:pt x="2532301" y="1912862"/>
                        </a:cubicBezTo>
                        <a:lnTo>
                          <a:pt x="2532301" y="1912862"/>
                        </a:lnTo>
                        <a:cubicBezTo>
                          <a:pt x="2532301" y="1919969"/>
                          <a:pt x="2525194" y="1922338"/>
                          <a:pt x="2518087" y="1924707"/>
                        </a:cubicBezTo>
                        <a:cubicBezTo>
                          <a:pt x="2510979" y="1924707"/>
                          <a:pt x="2503872" y="1924707"/>
                          <a:pt x="2496764" y="1927076"/>
                        </a:cubicBezTo>
                        <a:close/>
                        <a:moveTo>
                          <a:pt x="2240899" y="2862882"/>
                        </a:moveTo>
                        <a:cubicBezTo>
                          <a:pt x="2240899" y="2865251"/>
                          <a:pt x="2240899" y="2867620"/>
                          <a:pt x="2243268" y="2869989"/>
                        </a:cubicBezTo>
                        <a:cubicBezTo>
                          <a:pt x="2262221" y="2851036"/>
                          <a:pt x="2285912" y="2839190"/>
                          <a:pt x="2295389" y="2813130"/>
                        </a:cubicBezTo>
                        <a:lnTo>
                          <a:pt x="2295389" y="2813130"/>
                        </a:lnTo>
                        <a:lnTo>
                          <a:pt x="2295389" y="2813130"/>
                        </a:lnTo>
                        <a:cubicBezTo>
                          <a:pt x="2288281" y="2839190"/>
                          <a:pt x="2262221" y="2851036"/>
                          <a:pt x="2243268" y="2869989"/>
                        </a:cubicBezTo>
                        <a:cubicBezTo>
                          <a:pt x="2243268" y="2872358"/>
                          <a:pt x="2243268" y="2874727"/>
                          <a:pt x="2243268" y="2877096"/>
                        </a:cubicBezTo>
                        <a:cubicBezTo>
                          <a:pt x="2243268" y="2877096"/>
                          <a:pt x="2243268" y="2877096"/>
                          <a:pt x="2243268" y="2877096"/>
                        </a:cubicBezTo>
                        <a:cubicBezTo>
                          <a:pt x="2240899" y="2877096"/>
                          <a:pt x="2238529" y="2877096"/>
                          <a:pt x="2236160" y="2877096"/>
                        </a:cubicBezTo>
                        <a:cubicBezTo>
                          <a:pt x="2238529" y="2877096"/>
                          <a:pt x="2240899" y="2877096"/>
                          <a:pt x="2243268" y="2877096"/>
                        </a:cubicBezTo>
                        <a:cubicBezTo>
                          <a:pt x="2243268" y="2874727"/>
                          <a:pt x="2243268" y="2872358"/>
                          <a:pt x="2243268" y="2869989"/>
                        </a:cubicBezTo>
                        <a:cubicBezTo>
                          <a:pt x="2240899" y="2865251"/>
                          <a:pt x="2240899" y="2865251"/>
                          <a:pt x="2240899" y="2862882"/>
                        </a:cubicBezTo>
                        <a:close/>
                        <a:moveTo>
                          <a:pt x="2304865" y="2843929"/>
                        </a:moveTo>
                        <a:cubicBezTo>
                          <a:pt x="2302496" y="2848667"/>
                          <a:pt x="2297758" y="2853405"/>
                          <a:pt x="2290650" y="2858143"/>
                        </a:cubicBezTo>
                        <a:cubicBezTo>
                          <a:pt x="2288281" y="2860513"/>
                          <a:pt x="2285912" y="2860513"/>
                          <a:pt x="2285912" y="2862882"/>
                        </a:cubicBezTo>
                        <a:cubicBezTo>
                          <a:pt x="2288281" y="2860513"/>
                          <a:pt x="2288281" y="2860513"/>
                          <a:pt x="2290650" y="2858143"/>
                        </a:cubicBezTo>
                        <a:cubicBezTo>
                          <a:pt x="2297758" y="2853405"/>
                          <a:pt x="2302496" y="2848667"/>
                          <a:pt x="2304865" y="2843929"/>
                        </a:cubicBezTo>
                        <a:close/>
                        <a:moveTo>
                          <a:pt x="2297758" y="2813130"/>
                        </a:moveTo>
                        <a:cubicBezTo>
                          <a:pt x="2302496" y="2813130"/>
                          <a:pt x="2307234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07234" y="2813130"/>
                          <a:pt x="2302496" y="2813130"/>
                          <a:pt x="2297758" y="2813130"/>
                        </a:cubicBezTo>
                        <a:close/>
                        <a:moveTo>
                          <a:pt x="2224315" y="2573848"/>
                        </a:moveTo>
                        <a:cubicBezTo>
                          <a:pt x="2221946" y="2573848"/>
                          <a:pt x="2221946" y="2573848"/>
                          <a:pt x="2219576" y="2573848"/>
                        </a:cubicBezTo>
                        <a:cubicBezTo>
                          <a:pt x="2214838" y="2569110"/>
                          <a:pt x="2207731" y="2564372"/>
                          <a:pt x="2202993" y="2564372"/>
                        </a:cubicBezTo>
                        <a:cubicBezTo>
                          <a:pt x="2210100" y="2564372"/>
                          <a:pt x="2214838" y="2569110"/>
                          <a:pt x="2219576" y="2573848"/>
                        </a:cubicBezTo>
                        <a:cubicBezTo>
                          <a:pt x="2221946" y="2573848"/>
                          <a:pt x="2221946" y="2573848"/>
                          <a:pt x="2224315" y="2573848"/>
                        </a:cubicBezTo>
                        <a:close/>
                        <a:moveTo>
                          <a:pt x="2221946" y="2514620"/>
                        </a:moveTo>
                        <a:cubicBezTo>
                          <a:pt x="2224315" y="2514620"/>
                          <a:pt x="2226684" y="2514620"/>
                          <a:pt x="2229053" y="2516989"/>
                        </a:cubicBezTo>
                        <a:cubicBezTo>
                          <a:pt x="2245637" y="2521727"/>
                          <a:pt x="2264590" y="2524097"/>
                          <a:pt x="2276435" y="2533573"/>
                        </a:cubicBezTo>
                        <a:cubicBezTo>
                          <a:pt x="2283543" y="2540680"/>
                          <a:pt x="2290650" y="2540680"/>
                          <a:pt x="2297758" y="2540680"/>
                        </a:cubicBezTo>
                        <a:cubicBezTo>
                          <a:pt x="2290650" y="2540680"/>
                          <a:pt x="2283543" y="2538311"/>
                          <a:pt x="2276435" y="2533573"/>
                        </a:cubicBezTo>
                        <a:cubicBezTo>
                          <a:pt x="2264590" y="2524097"/>
                          <a:pt x="2245637" y="2521727"/>
                          <a:pt x="2229053" y="2516989"/>
                        </a:cubicBezTo>
                        <a:cubicBezTo>
                          <a:pt x="2226684" y="2514620"/>
                          <a:pt x="2224315" y="2514620"/>
                          <a:pt x="2221946" y="2514620"/>
                        </a:cubicBezTo>
                        <a:close/>
                        <a:moveTo>
                          <a:pt x="2155610" y="1948399"/>
                        </a:moveTo>
                        <a:cubicBezTo>
                          <a:pt x="2141395" y="1948399"/>
                          <a:pt x="2141395" y="1938922"/>
                          <a:pt x="2139026" y="1929445"/>
                        </a:cubicBezTo>
                        <a:cubicBezTo>
                          <a:pt x="2139026" y="1938922"/>
                          <a:pt x="2141395" y="1948399"/>
                          <a:pt x="2155610" y="1948399"/>
                        </a:cubicBezTo>
                        <a:cubicBezTo>
                          <a:pt x="2184039" y="1946029"/>
                          <a:pt x="2210100" y="1957875"/>
                          <a:pt x="2238529" y="1950767"/>
                        </a:cubicBezTo>
                        <a:cubicBezTo>
                          <a:pt x="2250375" y="1948399"/>
                          <a:pt x="2262221" y="1941291"/>
                          <a:pt x="2271697" y="1934184"/>
                        </a:cubicBezTo>
                        <a:cubicBezTo>
                          <a:pt x="2262221" y="1941291"/>
                          <a:pt x="2250375" y="1948399"/>
                          <a:pt x="2238529" y="1950767"/>
                        </a:cubicBezTo>
                        <a:cubicBezTo>
                          <a:pt x="2210100" y="1957875"/>
                          <a:pt x="2184039" y="1946029"/>
                          <a:pt x="2155610" y="1948399"/>
                        </a:cubicBezTo>
                        <a:close/>
                        <a:moveTo>
                          <a:pt x="2202993" y="2031318"/>
                        </a:moveTo>
                        <a:cubicBezTo>
                          <a:pt x="2200623" y="2028949"/>
                          <a:pt x="2200623" y="2026580"/>
                          <a:pt x="2198254" y="2021841"/>
                        </a:cubicBezTo>
                        <a:cubicBezTo>
                          <a:pt x="2195885" y="2014734"/>
                          <a:pt x="2191147" y="2009996"/>
                          <a:pt x="2186409" y="2005257"/>
                        </a:cubicBezTo>
                        <a:cubicBezTo>
                          <a:pt x="2193516" y="2007627"/>
                          <a:pt x="2198254" y="2014734"/>
                          <a:pt x="2198254" y="2021841"/>
                        </a:cubicBezTo>
                        <a:cubicBezTo>
                          <a:pt x="2200623" y="2026580"/>
                          <a:pt x="2200623" y="2028949"/>
                          <a:pt x="2202993" y="2031318"/>
                        </a:cubicBezTo>
                        <a:close/>
                        <a:moveTo>
                          <a:pt x="2124811" y="2111868"/>
                        </a:moveTo>
                        <a:cubicBezTo>
                          <a:pt x="2115335" y="2097654"/>
                          <a:pt x="2108227" y="2081069"/>
                          <a:pt x="2091644" y="2078701"/>
                        </a:cubicBezTo>
                        <a:cubicBezTo>
                          <a:pt x="2108227" y="2081069"/>
                          <a:pt x="2115335" y="2097654"/>
                          <a:pt x="2124811" y="2111868"/>
                        </a:cubicBezTo>
                        <a:cubicBezTo>
                          <a:pt x="2129550" y="2116606"/>
                          <a:pt x="2131919" y="2123714"/>
                          <a:pt x="2124811" y="2130821"/>
                        </a:cubicBezTo>
                        <a:cubicBezTo>
                          <a:pt x="2122442" y="2133191"/>
                          <a:pt x="2120073" y="2133191"/>
                          <a:pt x="2117704" y="2133191"/>
                        </a:cubicBezTo>
                        <a:cubicBezTo>
                          <a:pt x="2120073" y="2133191"/>
                          <a:pt x="2122442" y="2133191"/>
                          <a:pt x="2124811" y="2130821"/>
                        </a:cubicBezTo>
                        <a:cubicBezTo>
                          <a:pt x="2131919" y="2123714"/>
                          <a:pt x="2129550" y="2116606"/>
                          <a:pt x="2124811" y="2111868"/>
                        </a:cubicBezTo>
                        <a:close/>
                        <a:moveTo>
                          <a:pt x="1958972" y="2031318"/>
                        </a:moveTo>
                        <a:cubicBezTo>
                          <a:pt x="1958972" y="2031318"/>
                          <a:pt x="1956603" y="2031318"/>
                          <a:pt x="1958972" y="2031318"/>
                        </a:cubicBezTo>
                        <a:cubicBezTo>
                          <a:pt x="1956603" y="2031318"/>
                          <a:pt x="1958972" y="2031318"/>
                          <a:pt x="1958972" y="2031318"/>
                        </a:cubicBezTo>
                        <a:cubicBezTo>
                          <a:pt x="1958972" y="2031318"/>
                          <a:pt x="1961342" y="2033687"/>
                          <a:pt x="1961342" y="2033687"/>
                        </a:cubicBezTo>
                        <a:cubicBezTo>
                          <a:pt x="1961342" y="2033687"/>
                          <a:pt x="1958972" y="2033687"/>
                          <a:pt x="1958972" y="2036056"/>
                        </a:cubicBezTo>
                        <a:cubicBezTo>
                          <a:pt x="1958972" y="2036056"/>
                          <a:pt x="1961342" y="2036056"/>
                          <a:pt x="1961342" y="2033687"/>
                        </a:cubicBezTo>
                        <a:cubicBezTo>
                          <a:pt x="1961342" y="2033687"/>
                          <a:pt x="1958972" y="2031318"/>
                          <a:pt x="1958972" y="2031318"/>
                        </a:cubicBezTo>
                        <a:close/>
                        <a:moveTo>
                          <a:pt x="1949496" y="1675949"/>
                        </a:moveTo>
                        <a:cubicBezTo>
                          <a:pt x="1949496" y="1680687"/>
                          <a:pt x="1949496" y="1687795"/>
                          <a:pt x="1949496" y="1692533"/>
                        </a:cubicBezTo>
                        <a:cubicBezTo>
                          <a:pt x="1949496" y="1692533"/>
                          <a:pt x="1949496" y="1692533"/>
                          <a:pt x="1949496" y="1692533"/>
                        </a:cubicBezTo>
                        <a:cubicBezTo>
                          <a:pt x="1932912" y="1706748"/>
                          <a:pt x="1928174" y="1723331"/>
                          <a:pt x="1937650" y="1742285"/>
                        </a:cubicBezTo>
                        <a:cubicBezTo>
                          <a:pt x="1942388" y="1754130"/>
                          <a:pt x="1940019" y="1768345"/>
                          <a:pt x="1942388" y="1780190"/>
                        </a:cubicBezTo>
                        <a:cubicBezTo>
                          <a:pt x="1937650" y="1787298"/>
                          <a:pt x="1930543" y="1796774"/>
                          <a:pt x="1925805" y="1803882"/>
                        </a:cubicBezTo>
                        <a:cubicBezTo>
                          <a:pt x="1930543" y="1813358"/>
                          <a:pt x="1935281" y="1822835"/>
                          <a:pt x="1942388" y="1829942"/>
                        </a:cubicBezTo>
                        <a:cubicBezTo>
                          <a:pt x="1935281" y="1822835"/>
                          <a:pt x="1930543" y="1813358"/>
                          <a:pt x="1925805" y="1803882"/>
                        </a:cubicBezTo>
                        <a:cubicBezTo>
                          <a:pt x="1925805" y="1803882"/>
                          <a:pt x="1925805" y="1803882"/>
                          <a:pt x="1925805" y="1803882"/>
                        </a:cubicBezTo>
                        <a:cubicBezTo>
                          <a:pt x="1930543" y="1796774"/>
                          <a:pt x="1937650" y="1787298"/>
                          <a:pt x="1942388" y="1780190"/>
                        </a:cubicBezTo>
                        <a:cubicBezTo>
                          <a:pt x="1935281" y="1780190"/>
                          <a:pt x="1930543" y="1777821"/>
                          <a:pt x="1925805" y="1777821"/>
                        </a:cubicBezTo>
                        <a:cubicBezTo>
                          <a:pt x="1930543" y="1780190"/>
                          <a:pt x="1937650" y="1780190"/>
                          <a:pt x="1942388" y="1780190"/>
                        </a:cubicBezTo>
                        <a:cubicBezTo>
                          <a:pt x="1942388" y="1765976"/>
                          <a:pt x="1944758" y="1754130"/>
                          <a:pt x="1937650" y="1742285"/>
                        </a:cubicBezTo>
                        <a:cubicBezTo>
                          <a:pt x="1928174" y="1723331"/>
                          <a:pt x="1935281" y="1706748"/>
                          <a:pt x="1949496" y="1692533"/>
                        </a:cubicBezTo>
                        <a:cubicBezTo>
                          <a:pt x="1949496" y="1685425"/>
                          <a:pt x="1949496" y="1680687"/>
                          <a:pt x="1949496" y="1675949"/>
                        </a:cubicBezTo>
                        <a:cubicBezTo>
                          <a:pt x="1951865" y="1671211"/>
                          <a:pt x="1954234" y="1668841"/>
                          <a:pt x="1958972" y="1668841"/>
                        </a:cubicBezTo>
                        <a:cubicBezTo>
                          <a:pt x="1956603" y="1668841"/>
                          <a:pt x="1951865" y="1671211"/>
                          <a:pt x="1949496" y="1675949"/>
                        </a:cubicBezTo>
                        <a:cubicBezTo>
                          <a:pt x="1954234" y="1675949"/>
                          <a:pt x="1961342" y="1675949"/>
                          <a:pt x="1966080" y="1675949"/>
                        </a:cubicBezTo>
                        <a:cubicBezTo>
                          <a:pt x="1966080" y="1675949"/>
                          <a:pt x="1966080" y="1675949"/>
                          <a:pt x="1966080" y="1675949"/>
                        </a:cubicBezTo>
                        <a:cubicBezTo>
                          <a:pt x="1968449" y="1675949"/>
                          <a:pt x="1970818" y="1675949"/>
                          <a:pt x="1973187" y="1675949"/>
                        </a:cubicBezTo>
                        <a:cubicBezTo>
                          <a:pt x="1975556" y="1675949"/>
                          <a:pt x="1980294" y="1675949"/>
                          <a:pt x="1982664" y="1675949"/>
                        </a:cubicBezTo>
                        <a:cubicBezTo>
                          <a:pt x="1980294" y="1675949"/>
                          <a:pt x="1977925" y="1675949"/>
                          <a:pt x="1973187" y="1675949"/>
                        </a:cubicBezTo>
                        <a:cubicBezTo>
                          <a:pt x="1973187" y="1675949"/>
                          <a:pt x="1973187" y="1675949"/>
                          <a:pt x="1973187" y="1675949"/>
                        </a:cubicBezTo>
                        <a:cubicBezTo>
                          <a:pt x="1970818" y="1675949"/>
                          <a:pt x="1968449" y="1675949"/>
                          <a:pt x="1963711" y="1675949"/>
                        </a:cubicBezTo>
                        <a:cubicBezTo>
                          <a:pt x="1961342" y="1675949"/>
                          <a:pt x="1956603" y="1675949"/>
                          <a:pt x="1949496" y="1675949"/>
                        </a:cubicBezTo>
                        <a:close/>
                        <a:moveTo>
                          <a:pt x="1852362" y="2216110"/>
                        </a:moveTo>
                        <a:cubicBezTo>
                          <a:pt x="1842885" y="2211372"/>
                          <a:pt x="1835778" y="2206633"/>
                          <a:pt x="1828670" y="2206633"/>
                        </a:cubicBezTo>
                        <a:cubicBezTo>
                          <a:pt x="1835778" y="2206633"/>
                          <a:pt x="1842885" y="2211372"/>
                          <a:pt x="1852362" y="2216110"/>
                        </a:cubicBezTo>
                        <a:cubicBezTo>
                          <a:pt x="1864207" y="2223217"/>
                          <a:pt x="1871315" y="2237432"/>
                          <a:pt x="1890268" y="2239801"/>
                        </a:cubicBezTo>
                        <a:lnTo>
                          <a:pt x="1890268" y="2239801"/>
                        </a:lnTo>
                        <a:cubicBezTo>
                          <a:pt x="1871315" y="2237432"/>
                          <a:pt x="1864207" y="2223217"/>
                          <a:pt x="1852362" y="2216110"/>
                        </a:cubicBezTo>
                        <a:close/>
                        <a:moveTo>
                          <a:pt x="1866576" y="2301398"/>
                        </a:moveTo>
                        <a:cubicBezTo>
                          <a:pt x="1866576" y="2301398"/>
                          <a:pt x="1866576" y="2301398"/>
                          <a:pt x="1866576" y="2301398"/>
                        </a:cubicBezTo>
                        <a:cubicBezTo>
                          <a:pt x="1861838" y="2301398"/>
                          <a:pt x="1857100" y="2301398"/>
                          <a:pt x="1854731" y="2299030"/>
                        </a:cubicBezTo>
                        <a:cubicBezTo>
                          <a:pt x="1857100" y="2301398"/>
                          <a:pt x="1861838" y="2301398"/>
                          <a:pt x="1866576" y="2301398"/>
                        </a:cubicBezTo>
                        <a:close/>
                        <a:moveTo>
                          <a:pt x="1686523" y="1863110"/>
                        </a:moveTo>
                        <a:cubicBezTo>
                          <a:pt x="1679415" y="1860741"/>
                          <a:pt x="1669939" y="1863110"/>
                          <a:pt x="1660462" y="1858372"/>
                        </a:cubicBezTo>
                        <a:cubicBezTo>
                          <a:pt x="1643878" y="1853633"/>
                          <a:pt x="1639140" y="1837050"/>
                          <a:pt x="1634402" y="1825204"/>
                        </a:cubicBezTo>
                        <a:cubicBezTo>
                          <a:pt x="1634402" y="1822835"/>
                          <a:pt x="1634402" y="1820465"/>
                          <a:pt x="1634402" y="1818097"/>
                        </a:cubicBezTo>
                        <a:cubicBezTo>
                          <a:pt x="1634402" y="1820465"/>
                          <a:pt x="1632033" y="1822835"/>
                          <a:pt x="1634402" y="1825204"/>
                        </a:cubicBezTo>
                        <a:cubicBezTo>
                          <a:pt x="1639140" y="1837050"/>
                          <a:pt x="1643878" y="1853633"/>
                          <a:pt x="1660462" y="1858372"/>
                        </a:cubicBezTo>
                        <a:cubicBezTo>
                          <a:pt x="1669939" y="1863110"/>
                          <a:pt x="1679415" y="1860741"/>
                          <a:pt x="1686523" y="1863110"/>
                        </a:cubicBezTo>
                        <a:cubicBezTo>
                          <a:pt x="1703107" y="1867848"/>
                          <a:pt x="1707845" y="1877325"/>
                          <a:pt x="1707845" y="1893909"/>
                        </a:cubicBezTo>
                        <a:cubicBezTo>
                          <a:pt x="1707845" y="1901016"/>
                          <a:pt x="1705476" y="1905754"/>
                          <a:pt x="1703107" y="1910492"/>
                        </a:cubicBezTo>
                        <a:cubicBezTo>
                          <a:pt x="1705476" y="1905754"/>
                          <a:pt x="1707845" y="1901016"/>
                          <a:pt x="1707845" y="1893909"/>
                        </a:cubicBezTo>
                        <a:cubicBezTo>
                          <a:pt x="1710214" y="1877325"/>
                          <a:pt x="1703107" y="1867848"/>
                          <a:pt x="1686523" y="1863110"/>
                        </a:cubicBezTo>
                        <a:close/>
                        <a:moveTo>
                          <a:pt x="1700738" y="1981566"/>
                        </a:moveTo>
                        <a:cubicBezTo>
                          <a:pt x="1700738" y="1981566"/>
                          <a:pt x="1700738" y="1981566"/>
                          <a:pt x="1700738" y="1981566"/>
                        </a:cubicBezTo>
                        <a:cubicBezTo>
                          <a:pt x="1686523" y="1964982"/>
                          <a:pt x="1662831" y="1953137"/>
                          <a:pt x="1660462" y="1929445"/>
                        </a:cubicBezTo>
                        <a:cubicBezTo>
                          <a:pt x="1660462" y="1929445"/>
                          <a:pt x="1660462" y="1929445"/>
                          <a:pt x="1660462" y="1929445"/>
                        </a:cubicBezTo>
                        <a:cubicBezTo>
                          <a:pt x="1662831" y="1953137"/>
                          <a:pt x="1684154" y="1962613"/>
                          <a:pt x="1700738" y="1981566"/>
                        </a:cubicBezTo>
                        <a:close/>
                        <a:moveTo>
                          <a:pt x="1653355" y="2199526"/>
                        </a:moveTo>
                        <a:cubicBezTo>
                          <a:pt x="1655724" y="2204264"/>
                          <a:pt x="1655724" y="2211372"/>
                          <a:pt x="1653355" y="2218479"/>
                        </a:cubicBezTo>
                        <a:lnTo>
                          <a:pt x="1653355" y="2218479"/>
                        </a:lnTo>
                        <a:cubicBezTo>
                          <a:pt x="1655724" y="2211372"/>
                          <a:pt x="1655724" y="2206633"/>
                          <a:pt x="1653355" y="2199526"/>
                        </a:cubicBezTo>
                        <a:close/>
                        <a:moveTo>
                          <a:pt x="1634402" y="2168728"/>
                        </a:moveTo>
                        <a:cubicBezTo>
                          <a:pt x="1632033" y="2163989"/>
                          <a:pt x="1629664" y="2156882"/>
                          <a:pt x="1632033" y="2149774"/>
                        </a:cubicBezTo>
                        <a:cubicBezTo>
                          <a:pt x="1632033" y="2149774"/>
                          <a:pt x="1632033" y="2149774"/>
                          <a:pt x="1632033" y="2149774"/>
                        </a:cubicBezTo>
                        <a:cubicBezTo>
                          <a:pt x="1629664" y="2156882"/>
                          <a:pt x="1632033" y="2163989"/>
                          <a:pt x="1634402" y="2168728"/>
                        </a:cubicBezTo>
                        <a:close/>
                        <a:moveTo>
                          <a:pt x="1587019" y="2140298"/>
                        </a:moveTo>
                        <a:cubicBezTo>
                          <a:pt x="1587019" y="2140298"/>
                          <a:pt x="1587019" y="2140298"/>
                          <a:pt x="1587019" y="2140298"/>
                        </a:cubicBezTo>
                        <a:cubicBezTo>
                          <a:pt x="1627294" y="2135560"/>
                          <a:pt x="1655724" y="2123714"/>
                          <a:pt x="1650986" y="2083439"/>
                        </a:cubicBezTo>
                        <a:cubicBezTo>
                          <a:pt x="1650986" y="2083439"/>
                          <a:pt x="1650986" y="2083439"/>
                          <a:pt x="1650986" y="2083439"/>
                        </a:cubicBezTo>
                        <a:cubicBezTo>
                          <a:pt x="1655724" y="2123714"/>
                          <a:pt x="1624925" y="2133191"/>
                          <a:pt x="1587019" y="2140298"/>
                        </a:cubicBezTo>
                        <a:close/>
                        <a:moveTo>
                          <a:pt x="1627294" y="2379580"/>
                        </a:moveTo>
                        <a:cubicBezTo>
                          <a:pt x="1622556" y="2377210"/>
                          <a:pt x="1622556" y="2372472"/>
                          <a:pt x="1622556" y="2367734"/>
                        </a:cubicBezTo>
                        <a:cubicBezTo>
                          <a:pt x="1613080" y="2358258"/>
                          <a:pt x="1608342" y="2360627"/>
                          <a:pt x="1605972" y="2372472"/>
                        </a:cubicBezTo>
                        <a:cubicBezTo>
                          <a:pt x="1605972" y="2377210"/>
                          <a:pt x="1605972" y="2381949"/>
                          <a:pt x="1605972" y="2386687"/>
                        </a:cubicBezTo>
                        <a:cubicBezTo>
                          <a:pt x="1605972" y="2381949"/>
                          <a:pt x="1605972" y="2377210"/>
                          <a:pt x="1605972" y="2372472"/>
                        </a:cubicBezTo>
                        <a:cubicBezTo>
                          <a:pt x="1608342" y="2360627"/>
                          <a:pt x="1613080" y="2358258"/>
                          <a:pt x="1622556" y="2367734"/>
                        </a:cubicBezTo>
                        <a:cubicBezTo>
                          <a:pt x="1624925" y="2367734"/>
                          <a:pt x="1627294" y="2367734"/>
                          <a:pt x="1632033" y="2367734"/>
                        </a:cubicBezTo>
                        <a:cubicBezTo>
                          <a:pt x="1639140" y="2355888"/>
                          <a:pt x="1643878" y="2348781"/>
                          <a:pt x="1643878" y="2344043"/>
                        </a:cubicBezTo>
                        <a:cubicBezTo>
                          <a:pt x="1643878" y="2348781"/>
                          <a:pt x="1641509" y="2355888"/>
                          <a:pt x="1632033" y="2367734"/>
                        </a:cubicBezTo>
                        <a:cubicBezTo>
                          <a:pt x="1629664" y="2367734"/>
                          <a:pt x="1627294" y="2367734"/>
                          <a:pt x="1622556" y="2367734"/>
                        </a:cubicBezTo>
                        <a:cubicBezTo>
                          <a:pt x="1622556" y="2372472"/>
                          <a:pt x="1622556" y="2379580"/>
                          <a:pt x="1627294" y="2379580"/>
                        </a:cubicBezTo>
                        <a:close/>
                        <a:moveTo>
                          <a:pt x="1605972" y="2400902"/>
                        </a:moveTo>
                        <a:cubicBezTo>
                          <a:pt x="1605972" y="2400902"/>
                          <a:pt x="1605972" y="2400902"/>
                          <a:pt x="1605972" y="2400902"/>
                        </a:cubicBezTo>
                        <a:lnTo>
                          <a:pt x="1605972" y="2400902"/>
                        </a:lnTo>
                        <a:cubicBezTo>
                          <a:pt x="1575174" y="2410378"/>
                          <a:pt x="1542006" y="2412747"/>
                          <a:pt x="1511207" y="2403271"/>
                        </a:cubicBezTo>
                        <a:cubicBezTo>
                          <a:pt x="1501731" y="2400902"/>
                          <a:pt x="1489885" y="2400902"/>
                          <a:pt x="1478040" y="2400902"/>
                        </a:cubicBezTo>
                        <a:cubicBezTo>
                          <a:pt x="1478040" y="2400902"/>
                          <a:pt x="1478040" y="2400902"/>
                          <a:pt x="1478040" y="2400902"/>
                        </a:cubicBezTo>
                        <a:cubicBezTo>
                          <a:pt x="1489885" y="2400902"/>
                          <a:pt x="1501731" y="2398533"/>
                          <a:pt x="1511207" y="2403271"/>
                        </a:cubicBezTo>
                        <a:cubicBezTo>
                          <a:pt x="1542006" y="2412747"/>
                          <a:pt x="1572805" y="2410378"/>
                          <a:pt x="1605972" y="2400902"/>
                        </a:cubicBezTo>
                        <a:close/>
                        <a:moveTo>
                          <a:pt x="1359583" y="2424593"/>
                        </a:moveTo>
                        <a:cubicBezTo>
                          <a:pt x="1350107" y="2417486"/>
                          <a:pt x="1352476" y="2405640"/>
                          <a:pt x="1366690" y="2391425"/>
                        </a:cubicBezTo>
                        <a:cubicBezTo>
                          <a:pt x="1380905" y="2372472"/>
                          <a:pt x="1395120" y="2353519"/>
                          <a:pt x="1390382" y="2329828"/>
                        </a:cubicBezTo>
                        <a:cubicBezTo>
                          <a:pt x="1390382" y="2329828"/>
                          <a:pt x="1390382" y="2329828"/>
                          <a:pt x="1390382" y="2329828"/>
                        </a:cubicBezTo>
                        <a:cubicBezTo>
                          <a:pt x="1395120" y="2353519"/>
                          <a:pt x="1383274" y="2372472"/>
                          <a:pt x="1366690" y="2391425"/>
                        </a:cubicBezTo>
                        <a:cubicBezTo>
                          <a:pt x="1354845" y="2405640"/>
                          <a:pt x="1352476" y="2417486"/>
                          <a:pt x="1359583" y="2424593"/>
                        </a:cubicBezTo>
                        <a:close/>
                        <a:moveTo>
                          <a:pt x="1390382" y="2327459"/>
                        </a:moveTo>
                        <a:cubicBezTo>
                          <a:pt x="1390382" y="2327459"/>
                          <a:pt x="1390382" y="2327459"/>
                          <a:pt x="1390382" y="2327459"/>
                        </a:cubicBezTo>
                        <a:cubicBezTo>
                          <a:pt x="1392751" y="2325090"/>
                          <a:pt x="1397489" y="2325090"/>
                          <a:pt x="1397489" y="2320352"/>
                        </a:cubicBezTo>
                        <a:cubicBezTo>
                          <a:pt x="1397489" y="2325090"/>
                          <a:pt x="1392751" y="2325090"/>
                          <a:pt x="1390382" y="2327459"/>
                        </a:cubicBezTo>
                        <a:close/>
                        <a:moveTo>
                          <a:pt x="1404597" y="2500405"/>
                        </a:moveTo>
                        <a:cubicBezTo>
                          <a:pt x="1406966" y="2493298"/>
                          <a:pt x="1406966" y="2486190"/>
                          <a:pt x="1406966" y="2481452"/>
                        </a:cubicBezTo>
                        <a:cubicBezTo>
                          <a:pt x="1409335" y="2467237"/>
                          <a:pt x="1418811" y="2462499"/>
                          <a:pt x="1430657" y="2462499"/>
                        </a:cubicBezTo>
                        <a:cubicBezTo>
                          <a:pt x="1435395" y="2462499"/>
                          <a:pt x="1437764" y="2462499"/>
                          <a:pt x="1440134" y="2462499"/>
                        </a:cubicBezTo>
                        <a:cubicBezTo>
                          <a:pt x="1437764" y="2462499"/>
                          <a:pt x="1435395" y="2460130"/>
                          <a:pt x="1430657" y="2462499"/>
                        </a:cubicBezTo>
                        <a:cubicBezTo>
                          <a:pt x="1418811" y="2462499"/>
                          <a:pt x="1409335" y="2469607"/>
                          <a:pt x="1406966" y="2481452"/>
                        </a:cubicBezTo>
                        <a:cubicBezTo>
                          <a:pt x="1406966" y="2486190"/>
                          <a:pt x="1406966" y="2493298"/>
                          <a:pt x="1404597" y="2500405"/>
                        </a:cubicBezTo>
                        <a:cubicBezTo>
                          <a:pt x="1399858" y="2512251"/>
                          <a:pt x="1395120" y="2519358"/>
                          <a:pt x="1388013" y="2519358"/>
                        </a:cubicBezTo>
                        <a:cubicBezTo>
                          <a:pt x="1395120" y="2519358"/>
                          <a:pt x="1399858" y="2512251"/>
                          <a:pt x="1404597" y="2500405"/>
                        </a:cubicBezTo>
                        <a:close/>
                        <a:moveTo>
                          <a:pt x="1402227" y="2294291"/>
                        </a:moveTo>
                        <a:cubicBezTo>
                          <a:pt x="1397489" y="2306137"/>
                          <a:pt x="1383274" y="2303768"/>
                          <a:pt x="1371429" y="2303768"/>
                        </a:cubicBezTo>
                        <a:cubicBezTo>
                          <a:pt x="1364321" y="2303768"/>
                          <a:pt x="1354845" y="2303768"/>
                          <a:pt x="1354845" y="2317982"/>
                        </a:cubicBezTo>
                        <a:cubicBezTo>
                          <a:pt x="1354845" y="2317982"/>
                          <a:pt x="1354845" y="2317982"/>
                          <a:pt x="1354845" y="2317982"/>
                        </a:cubicBezTo>
                        <a:cubicBezTo>
                          <a:pt x="1354845" y="2303768"/>
                          <a:pt x="1364321" y="2303768"/>
                          <a:pt x="1371429" y="2303768"/>
                        </a:cubicBezTo>
                        <a:cubicBezTo>
                          <a:pt x="1383274" y="2303768"/>
                          <a:pt x="1397489" y="2306137"/>
                          <a:pt x="1402227" y="2294291"/>
                        </a:cubicBezTo>
                        <a:cubicBezTo>
                          <a:pt x="1416442" y="2268231"/>
                          <a:pt x="1440134" y="2268231"/>
                          <a:pt x="1463825" y="2275338"/>
                        </a:cubicBezTo>
                        <a:cubicBezTo>
                          <a:pt x="1482778" y="2280076"/>
                          <a:pt x="1482778" y="2270600"/>
                          <a:pt x="1482778" y="2258754"/>
                        </a:cubicBezTo>
                        <a:cubicBezTo>
                          <a:pt x="1485147" y="2246908"/>
                          <a:pt x="1470932" y="2235063"/>
                          <a:pt x="1482778" y="2220848"/>
                        </a:cubicBezTo>
                        <a:cubicBezTo>
                          <a:pt x="1485147" y="2218479"/>
                          <a:pt x="1485147" y="2216110"/>
                          <a:pt x="1482778" y="2213741"/>
                        </a:cubicBezTo>
                        <a:cubicBezTo>
                          <a:pt x="1485147" y="2216110"/>
                          <a:pt x="1485147" y="2218479"/>
                          <a:pt x="1482778" y="2220848"/>
                        </a:cubicBezTo>
                        <a:cubicBezTo>
                          <a:pt x="1470932" y="2235063"/>
                          <a:pt x="1482778" y="2246908"/>
                          <a:pt x="1482778" y="2258754"/>
                        </a:cubicBezTo>
                        <a:cubicBezTo>
                          <a:pt x="1480409" y="2270600"/>
                          <a:pt x="1480409" y="2280076"/>
                          <a:pt x="1463825" y="2275338"/>
                        </a:cubicBezTo>
                        <a:cubicBezTo>
                          <a:pt x="1440134" y="2268231"/>
                          <a:pt x="1416442" y="2268231"/>
                          <a:pt x="1402227" y="2294291"/>
                        </a:cubicBezTo>
                        <a:close/>
                        <a:moveTo>
                          <a:pt x="1335892" y="2213741"/>
                        </a:moveTo>
                        <a:cubicBezTo>
                          <a:pt x="1350107" y="2216110"/>
                          <a:pt x="1369060" y="2192419"/>
                          <a:pt x="1361952" y="2173466"/>
                        </a:cubicBezTo>
                        <a:cubicBezTo>
                          <a:pt x="1357214" y="2161620"/>
                          <a:pt x="1357214" y="2159251"/>
                          <a:pt x="1369060" y="2154513"/>
                        </a:cubicBezTo>
                        <a:cubicBezTo>
                          <a:pt x="1383274" y="2149774"/>
                          <a:pt x="1392751" y="2137929"/>
                          <a:pt x="1406966" y="2135560"/>
                        </a:cubicBezTo>
                        <a:cubicBezTo>
                          <a:pt x="1428288" y="2130821"/>
                          <a:pt x="1425919" y="2114238"/>
                          <a:pt x="1425919" y="2100023"/>
                        </a:cubicBezTo>
                        <a:cubicBezTo>
                          <a:pt x="1425919" y="2100023"/>
                          <a:pt x="1425919" y="2100023"/>
                          <a:pt x="1425919" y="2100023"/>
                        </a:cubicBezTo>
                        <a:cubicBezTo>
                          <a:pt x="1425919" y="2114238"/>
                          <a:pt x="1428288" y="2128452"/>
                          <a:pt x="1406966" y="2135560"/>
                        </a:cubicBezTo>
                        <a:cubicBezTo>
                          <a:pt x="1392751" y="2137929"/>
                          <a:pt x="1383274" y="2149774"/>
                          <a:pt x="1369060" y="2154513"/>
                        </a:cubicBezTo>
                        <a:cubicBezTo>
                          <a:pt x="1357214" y="2159251"/>
                          <a:pt x="1357214" y="2161620"/>
                          <a:pt x="1361952" y="2173466"/>
                        </a:cubicBezTo>
                        <a:cubicBezTo>
                          <a:pt x="1369060" y="2192419"/>
                          <a:pt x="1350107" y="2216110"/>
                          <a:pt x="1335892" y="2213741"/>
                        </a:cubicBezTo>
                        <a:close/>
                        <a:moveTo>
                          <a:pt x="1352476" y="2498036"/>
                        </a:moveTo>
                        <a:cubicBezTo>
                          <a:pt x="1350107" y="2498036"/>
                          <a:pt x="1350107" y="2498036"/>
                          <a:pt x="1347738" y="2498036"/>
                        </a:cubicBezTo>
                        <a:cubicBezTo>
                          <a:pt x="1345368" y="2498036"/>
                          <a:pt x="1342999" y="2498036"/>
                          <a:pt x="1340630" y="2498036"/>
                        </a:cubicBezTo>
                        <a:cubicBezTo>
                          <a:pt x="1342999" y="2498036"/>
                          <a:pt x="1345368" y="2498036"/>
                          <a:pt x="1347738" y="2498036"/>
                        </a:cubicBezTo>
                        <a:cubicBezTo>
                          <a:pt x="1347738" y="2498036"/>
                          <a:pt x="1350107" y="2498036"/>
                          <a:pt x="1352476" y="2498036"/>
                        </a:cubicBezTo>
                        <a:close/>
                        <a:moveTo>
                          <a:pt x="1286140" y="2225586"/>
                        </a:moveTo>
                        <a:cubicBezTo>
                          <a:pt x="1283771" y="2232694"/>
                          <a:pt x="1267187" y="2225586"/>
                          <a:pt x="1267187" y="2237432"/>
                        </a:cubicBezTo>
                        <a:cubicBezTo>
                          <a:pt x="1271925" y="2244540"/>
                          <a:pt x="1276664" y="2254016"/>
                          <a:pt x="1283771" y="2261123"/>
                        </a:cubicBezTo>
                        <a:cubicBezTo>
                          <a:pt x="1288509" y="2268231"/>
                          <a:pt x="1295617" y="2272969"/>
                          <a:pt x="1286140" y="2280076"/>
                        </a:cubicBezTo>
                        <a:cubicBezTo>
                          <a:pt x="1283771" y="2282445"/>
                          <a:pt x="1281402" y="2282445"/>
                          <a:pt x="1279033" y="2282445"/>
                        </a:cubicBezTo>
                        <a:cubicBezTo>
                          <a:pt x="1281402" y="2282445"/>
                          <a:pt x="1283771" y="2282445"/>
                          <a:pt x="1286140" y="2280076"/>
                        </a:cubicBezTo>
                        <a:cubicBezTo>
                          <a:pt x="1295617" y="2272969"/>
                          <a:pt x="1288509" y="2265862"/>
                          <a:pt x="1283771" y="2261123"/>
                        </a:cubicBezTo>
                        <a:cubicBezTo>
                          <a:pt x="1279033" y="2254016"/>
                          <a:pt x="1274295" y="2244540"/>
                          <a:pt x="1267187" y="2237432"/>
                        </a:cubicBezTo>
                        <a:cubicBezTo>
                          <a:pt x="1267187" y="2227956"/>
                          <a:pt x="1283771" y="2232694"/>
                          <a:pt x="1286140" y="2225586"/>
                        </a:cubicBezTo>
                        <a:cubicBezTo>
                          <a:pt x="1290878" y="2206633"/>
                          <a:pt x="1297986" y="2197157"/>
                          <a:pt x="1312201" y="2201895"/>
                        </a:cubicBezTo>
                        <a:cubicBezTo>
                          <a:pt x="1297986" y="2197157"/>
                          <a:pt x="1290878" y="2206633"/>
                          <a:pt x="1286140" y="2225586"/>
                        </a:cubicBezTo>
                        <a:close/>
                        <a:moveTo>
                          <a:pt x="1307462" y="2453023"/>
                        </a:moveTo>
                        <a:cubicBezTo>
                          <a:pt x="1302724" y="2450654"/>
                          <a:pt x="1295617" y="2450654"/>
                          <a:pt x="1290878" y="2448284"/>
                        </a:cubicBezTo>
                        <a:cubicBezTo>
                          <a:pt x="1286140" y="2448284"/>
                          <a:pt x="1283771" y="2445915"/>
                          <a:pt x="1281402" y="2445915"/>
                        </a:cubicBezTo>
                        <a:cubicBezTo>
                          <a:pt x="1283771" y="2445915"/>
                          <a:pt x="1288509" y="2448284"/>
                          <a:pt x="1290878" y="2448284"/>
                        </a:cubicBezTo>
                        <a:cubicBezTo>
                          <a:pt x="1295617" y="2450654"/>
                          <a:pt x="1302724" y="2450654"/>
                          <a:pt x="1307462" y="2453023"/>
                        </a:cubicBezTo>
                        <a:close/>
                        <a:moveTo>
                          <a:pt x="1236388" y="2161620"/>
                        </a:moveTo>
                        <a:cubicBezTo>
                          <a:pt x="1234019" y="2163989"/>
                          <a:pt x="1231650" y="2166358"/>
                          <a:pt x="1231650" y="2166358"/>
                        </a:cubicBezTo>
                        <a:cubicBezTo>
                          <a:pt x="1215066" y="2180573"/>
                          <a:pt x="1203221" y="2185311"/>
                          <a:pt x="1191375" y="2178204"/>
                        </a:cubicBezTo>
                        <a:cubicBezTo>
                          <a:pt x="1203221" y="2185311"/>
                          <a:pt x="1215066" y="2180573"/>
                          <a:pt x="1231650" y="2166358"/>
                        </a:cubicBezTo>
                        <a:cubicBezTo>
                          <a:pt x="1231650" y="2166358"/>
                          <a:pt x="1234019" y="2163989"/>
                          <a:pt x="1236388" y="2161620"/>
                        </a:cubicBezTo>
                        <a:cubicBezTo>
                          <a:pt x="1245865" y="2147405"/>
                          <a:pt x="1257711" y="2140298"/>
                          <a:pt x="1274295" y="2142667"/>
                        </a:cubicBezTo>
                        <a:cubicBezTo>
                          <a:pt x="1281402" y="2142667"/>
                          <a:pt x="1290878" y="2142667"/>
                          <a:pt x="1290878" y="2135560"/>
                        </a:cubicBezTo>
                        <a:cubicBezTo>
                          <a:pt x="1290878" y="2133191"/>
                          <a:pt x="1290878" y="2130821"/>
                          <a:pt x="1290878" y="2128452"/>
                        </a:cubicBezTo>
                        <a:cubicBezTo>
                          <a:pt x="1290878" y="2130821"/>
                          <a:pt x="1290878" y="2133191"/>
                          <a:pt x="1290878" y="2135560"/>
                        </a:cubicBezTo>
                        <a:cubicBezTo>
                          <a:pt x="1290878" y="2145036"/>
                          <a:pt x="1281402" y="2145036"/>
                          <a:pt x="1274295" y="2142667"/>
                        </a:cubicBezTo>
                        <a:cubicBezTo>
                          <a:pt x="1255341" y="2140298"/>
                          <a:pt x="1243496" y="2147405"/>
                          <a:pt x="1236388" y="2161620"/>
                        </a:cubicBezTo>
                        <a:close/>
                        <a:moveTo>
                          <a:pt x="1243496" y="2291922"/>
                        </a:moveTo>
                        <a:cubicBezTo>
                          <a:pt x="1231650" y="2280076"/>
                          <a:pt x="1224543" y="2265862"/>
                          <a:pt x="1226912" y="2246908"/>
                        </a:cubicBezTo>
                        <a:cubicBezTo>
                          <a:pt x="1226912" y="2246908"/>
                          <a:pt x="1226912" y="2246908"/>
                          <a:pt x="1226912" y="2246908"/>
                        </a:cubicBezTo>
                        <a:cubicBezTo>
                          <a:pt x="1224543" y="2265862"/>
                          <a:pt x="1231650" y="2280076"/>
                          <a:pt x="1243496" y="2291922"/>
                        </a:cubicBezTo>
                        <a:close/>
                        <a:moveTo>
                          <a:pt x="1039751" y="2173466"/>
                        </a:moveTo>
                        <a:cubicBezTo>
                          <a:pt x="1039751" y="2173466"/>
                          <a:pt x="1037382" y="2173466"/>
                          <a:pt x="1035013" y="2173466"/>
                        </a:cubicBezTo>
                        <a:cubicBezTo>
                          <a:pt x="1030274" y="2173466"/>
                          <a:pt x="1025536" y="2173466"/>
                          <a:pt x="1023167" y="2171096"/>
                        </a:cubicBezTo>
                        <a:cubicBezTo>
                          <a:pt x="1025536" y="2173466"/>
                          <a:pt x="1030274" y="2173466"/>
                          <a:pt x="1035013" y="2173466"/>
                        </a:cubicBezTo>
                        <a:cubicBezTo>
                          <a:pt x="1037382" y="2173466"/>
                          <a:pt x="1039751" y="2173466"/>
                          <a:pt x="1039751" y="2173466"/>
                        </a:cubicBezTo>
                        <a:cubicBezTo>
                          <a:pt x="1075288" y="2142667"/>
                          <a:pt x="1115563" y="2152143"/>
                          <a:pt x="1158207" y="2154513"/>
                        </a:cubicBezTo>
                        <a:cubicBezTo>
                          <a:pt x="1162945" y="2154513"/>
                          <a:pt x="1165315" y="2154513"/>
                          <a:pt x="1170053" y="2156882"/>
                        </a:cubicBezTo>
                        <a:cubicBezTo>
                          <a:pt x="1167684" y="2154513"/>
                          <a:pt x="1162945" y="2154513"/>
                          <a:pt x="1158207" y="2154513"/>
                        </a:cubicBezTo>
                        <a:cubicBezTo>
                          <a:pt x="1117932" y="2152143"/>
                          <a:pt x="1075288" y="2140298"/>
                          <a:pt x="1039751" y="2173466"/>
                        </a:cubicBezTo>
                        <a:close/>
                        <a:moveTo>
                          <a:pt x="1044489" y="2244540"/>
                        </a:moveTo>
                        <a:cubicBezTo>
                          <a:pt x="1042120" y="2239801"/>
                          <a:pt x="1039751" y="2232694"/>
                          <a:pt x="1039751" y="2225586"/>
                        </a:cubicBezTo>
                        <a:cubicBezTo>
                          <a:pt x="1039751" y="2211372"/>
                          <a:pt x="1037382" y="2199526"/>
                          <a:pt x="1030274" y="2192419"/>
                        </a:cubicBezTo>
                        <a:cubicBezTo>
                          <a:pt x="1035013" y="2199526"/>
                          <a:pt x="1039751" y="2209003"/>
                          <a:pt x="1039751" y="2225586"/>
                        </a:cubicBezTo>
                        <a:cubicBezTo>
                          <a:pt x="1039751" y="2232694"/>
                          <a:pt x="1042120" y="2239801"/>
                          <a:pt x="1044489" y="2244540"/>
                        </a:cubicBezTo>
                        <a:close/>
                        <a:moveTo>
                          <a:pt x="994737" y="2310875"/>
                        </a:moveTo>
                        <a:cubicBezTo>
                          <a:pt x="997107" y="2313244"/>
                          <a:pt x="997107" y="2317982"/>
                          <a:pt x="997107" y="2320352"/>
                        </a:cubicBezTo>
                        <a:cubicBezTo>
                          <a:pt x="997107" y="2317982"/>
                          <a:pt x="994737" y="2315613"/>
                          <a:pt x="994737" y="2310875"/>
                        </a:cubicBezTo>
                        <a:cubicBezTo>
                          <a:pt x="992368" y="2306137"/>
                          <a:pt x="994737" y="2301398"/>
                          <a:pt x="994737" y="2294291"/>
                        </a:cubicBezTo>
                        <a:cubicBezTo>
                          <a:pt x="992368" y="2294291"/>
                          <a:pt x="989999" y="2294291"/>
                          <a:pt x="985261" y="2294291"/>
                        </a:cubicBezTo>
                        <a:cubicBezTo>
                          <a:pt x="985261" y="2294291"/>
                          <a:pt x="985261" y="2294291"/>
                          <a:pt x="985261" y="2294291"/>
                        </a:cubicBezTo>
                        <a:cubicBezTo>
                          <a:pt x="980523" y="2287184"/>
                          <a:pt x="975784" y="2287184"/>
                          <a:pt x="968677" y="2287184"/>
                        </a:cubicBez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ubicBezTo>
                          <a:pt x="975784" y="2287184"/>
                          <a:pt x="982892" y="2289553"/>
                          <a:pt x="985261" y="2294291"/>
                        </a:cubicBezTo>
                        <a:cubicBezTo>
                          <a:pt x="987630" y="2294291"/>
                          <a:pt x="989999" y="2294291"/>
                          <a:pt x="994737" y="2294291"/>
                        </a:cubicBezTo>
                        <a:cubicBezTo>
                          <a:pt x="1006583" y="2287184"/>
                          <a:pt x="1016060" y="2287184"/>
                          <a:pt x="1025536" y="2291922"/>
                        </a:cubicBezTo>
                        <a:cubicBezTo>
                          <a:pt x="1013691" y="2287184"/>
                          <a:pt x="1004214" y="2287184"/>
                          <a:pt x="994737" y="2294291"/>
                        </a:cubicBezTo>
                        <a:cubicBezTo>
                          <a:pt x="994737" y="2301398"/>
                          <a:pt x="992368" y="2306137"/>
                          <a:pt x="994737" y="2310875"/>
                        </a:cubicBezTo>
                        <a:close/>
                        <a:moveTo>
                          <a:pt x="949724" y="1962613"/>
                        </a:moveTo>
                        <a:cubicBezTo>
                          <a:pt x="956831" y="1964982"/>
                          <a:pt x="966308" y="1967352"/>
                          <a:pt x="973415" y="1969721"/>
                        </a:cubicBezTo>
                        <a:cubicBezTo>
                          <a:pt x="987630" y="1974459"/>
                          <a:pt x="1004214" y="1974459"/>
                          <a:pt x="1008952" y="1957875"/>
                        </a:cubicBezTo>
                        <a:cubicBezTo>
                          <a:pt x="1016060" y="1938922"/>
                          <a:pt x="1030274" y="1941291"/>
                          <a:pt x="1046858" y="1938922"/>
                        </a:cubicBezTo>
                        <a:cubicBezTo>
                          <a:pt x="1049227" y="1936553"/>
                          <a:pt x="1051597" y="1934184"/>
                          <a:pt x="1056335" y="1931815"/>
                        </a:cubicBezTo>
                        <a:lnTo>
                          <a:pt x="1056335" y="1931815"/>
                        </a:lnTo>
                        <a:cubicBezTo>
                          <a:pt x="1056335" y="1931815"/>
                          <a:pt x="1056335" y="1931815"/>
                          <a:pt x="1056335" y="1931815"/>
                        </a:cubicBezTo>
                        <a:cubicBezTo>
                          <a:pt x="1053966" y="1934184"/>
                          <a:pt x="1051597" y="1936553"/>
                          <a:pt x="1046858" y="1938922"/>
                        </a:cubicBezTo>
                        <a:cubicBezTo>
                          <a:pt x="1046858" y="1943660"/>
                          <a:pt x="1046858" y="1946029"/>
                          <a:pt x="1049227" y="1950767"/>
                        </a:cubicBezTo>
                        <a:cubicBezTo>
                          <a:pt x="1049227" y="1948399"/>
                          <a:pt x="1049227" y="1943660"/>
                          <a:pt x="1046858" y="1938922"/>
                        </a:cubicBezTo>
                        <a:cubicBezTo>
                          <a:pt x="1030274" y="1938922"/>
                          <a:pt x="1016060" y="1936553"/>
                          <a:pt x="1008952" y="1957875"/>
                        </a:cubicBezTo>
                        <a:cubicBezTo>
                          <a:pt x="1004214" y="1972090"/>
                          <a:pt x="987630" y="1974459"/>
                          <a:pt x="973415" y="1969721"/>
                        </a:cubicBezTo>
                        <a:cubicBezTo>
                          <a:pt x="966308" y="1967352"/>
                          <a:pt x="956831" y="1964982"/>
                          <a:pt x="949724" y="1962613"/>
                        </a:cubicBezTo>
                        <a:close/>
                        <a:moveTo>
                          <a:pt x="968677" y="2287184"/>
                        </a:moveTo>
                        <a:lnTo>
                          <a:pt x="968677" y="2287184"/>
                        </a:ln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lose/>
                        <a:moveTo>
                          <a:pt x="750717" y="1815727"/>
                        </a:moveTo>
                        <a:cubicBezTo>
                          <a:pt x="745979" y="1796774"/>
                          <a:pt x="729395" y="1806251"/>
                          <a:pt x="719919" y="1803882"/>
                        </a:cubicBezTo>
                        <a:lnTo>
                          <a:pt x="719919" y="1803882"/>
                        </a:lnTo>
                        <a:cubicBezTo>
                          <a:pt x="729395" y="1806251"/>
                          <a:pt x="745979" y="1796774"/>
                          <a:pt x="750717" y="1815727"/>
                        </a:cubicBezTo>
                        <a:cubicBezTo>
                          <a:pt x="760194" y="1863110"/>
                          <a:pt x="769670" y="1865479"/>
                          <a:pt x="809946" y="1839419"/>
                        </a:cubicBezTo>
                        <a:cubicBezTo>
                          <a:pt x="809946" y="1839419"/>
                          <a:pt x="812315" y="1839419"/>
                          <a:pt x="812315" y="1839419"/>
                        </a:cubicBezTo>
                        <a:cubicBezTo>
                          <a:pt x="812315" y="1839419"/>
                          <a:pt x="814684" y="1841788"/>
                          <a:pt x="817053" y="1841788"/>
                        </a:cubicBezTo>
                        <a:cubicBezTo>
                          <a:pt x="817053" y="1844157"/>
                          <a:pt x="819422" y="1844157"/>
                          <a:pt x="819422" y="1844157"/>
                        </a:cubicBezTo>
                        <a:cubicBezTo>
                          <a:pt x="819422" y="1844157"/>
                          <a:pt x="819422" y="1841788"/>
                          <a:pt x="817053" y="1841788"/>
                        </a:cubicBezTo>
                        <a:cubicBezTo>
                          <a:pt x="814684" y="1841788"/>
                          <a:pt x="814684" y="1841788"/>
                          <a:pt x="812315" y="1839419"/>
                        </a:cubicBezTo>
                        <a:cubicBezTo>
                          <a:pt x="809946" y="1839419"/>
                          <a:pt x="809946" y="1839419"/>
                          <a:pt x="809946" y="1839419"/>
                        </a:cubicBezTo>
                        <a:cubicBezTo>
                          <a:pt x="769670" y="1865479"/>
                          <a:pt x="760194" y="1860741"/>
                          <a:pt x="750717" y="1815727"/>
                        </a:cubicBezTo>
                        <a:close/>
                        <a:moveTo>
                          <a:pt x="750717" y="1874955"/>
                        </a:moveTo>
                        <a:cubicBezTo>
                          <a:pt x="750717" y="1867848"/>
                          <a:pt x="748348" y="1865479"/>
                          <a:pt x="745979" y="1863110"/>
                        </a:cubicBezTo>
                        <a:cubicBezTo>
                          <a:pt x="748348" y="1865479"/>
                          <a:pt x="750717" y="1867848"/>
                          <a:pt x="750717" y="1874955"/>
                        </a:cubicBezTo>
                        <a:close/>
                        <a:moveTo>
                          <a:pt x="698597" y="1728070"/>
                        </a:moveTo>
                        <a:cubicBezTo>
                          <a:pt x="696227" y="1728070"/>
                          <a:pt x="696227" y="1728070"/>
                          <a:pt x="693858" y="1725700"/>
                        </a:cubicBezTo>
                        <a:cubicBezTo>
                          <a:pt x="693858" y="1725700"/>
                          <a:pt x="696227" y="1725700"/>
                          <a:pt x="698597" y="1728070"/>
                        </a:cubicBezTo>
                        <a:cubicBezTo>
                          <a:pt x="715180" y="1730439"/>
                          <a:pt x="734133" y="1739915"/>
                          <a:pt x="731764" y="1763607"/>
                        </a:cubicBezTo>
                        <a:cubicBezTo>
                          <a:pt x="731764" y="1768345"/>
                          <a:pt x="734133" y="1770714"/>
                          <a:pt x="738872" y="1770714"/>
                        </a:cubicBezTo>
                        <a:cubicBezTo>
                          <a:pt x="741241" y="1770714"/>
                          <a:pt x="741241" y="1770714"/>
                          <a:pt x="743610" y="1770714"/>
                        </a:cubicBezTo>
                        <a:cubicBezTo>
                          <a:pt x="741241" y="1770714"/>
                          <a:pt x="741241" y="1770714"/>
                          <a:pt x="738872" y="1770714"/>
                        </a:cubicBezTo>
                        <a:cubicBezTo>
                          <a:pt x="734133" y="1770714"/>
                          <a:pt x="729395" y="1768345"/>
                          <a:pt x="731764" y="1763607"/>
                        </a:cubicBezTo>
                        <a:cubicBezTo>
                          <a:pt x="734133" y="1737546"/>
                          <a:pt x="715180" y="1730439"/>
                          <a:pt x="698597" y="1728070"/>
                        </a:cubicBezTo>
                        <a:close/>
                        <a:moveTo>
                          <a:pt x="708073" y="1853633"/>
                        </a:moveTo>
                        <a:cubicBezTo>
                          <a:pt x="703335" y="1848895"/>
                          <a:pt x="700966" y="1844157"/>
                          <a:pt x="700966" y="1834680"/>
                        </a:cubicBezTo>
                        <a:cubicBezTo>
                          <a:pt x="700966" y="1825204"/>
                          <a:pt x="700966" y="1813358"/>
                          <a:pt x="700966" y="1803882"/>
                        </a:cubicBezTo>
                        <a:cubicBezTo>
                          <a:pt x="700966" y="1803882"/>
                          <a:pt x="700966" y="1803882"/>
                          <a:pt x="700966" y="1803882"/>
                        </a:cubicBezTo>
                        <a:cubicBezTo>
                          <a:pt x="700966" y="1813358"/>
                          <a:pt x="700966" y="1825204"/>
                          <a:pt x="700966" y="1834680"/>
                        </a:cubicBezTo>
                        <a:cubicBezTo>
                          <a:pt x="700966" y="1844157"/>
                          <a:pt x="703335" y="1848895"/>
                          <a:pt x="708073" y="1853633"/>
                        </a:cubicBezTo>
                        <a:close/>
                        <a:moveTo>
                          <a:pt x="653583" y="1367962"/>
                        </a:moveTo>
                        <a:cubicBezTo>
                          <a:pt x="651214" y="1363224"/>
                          <a:pt x="651214" y="1358486"/>
                          <a:pt x="651214" y="1353747"/>
                        </a:cubicBezTo>
                        <a:cubicBezTo>
                          <a:pt x="648845" y="1358486"/>
                          <a:pt x="651214" y="1360855"/>
                          <a:pt x="653583" y="1367962"/>
                        </a:cubicBezTo>
                        <a:cubicBezTo>
                          <a:pt x="660690" y="1382177"/>
                          <a:pt x="665429" y="1396392"/>
                          <a:pt x="682013" y="1405868"/>
                        </a:cubicBezTo>
                        <a:cubicBezTo>
                          <a:pt x="698597" y="1412976"/>
                          <a:pt x="710442" y="1429560"/>
                          <a:pt x="724657" y="1439036"/>
                        </a:cubicBezTo>
                        <a:cubicBezTo>
                          <a:pt x="734133" y="1443774"/>
                          <a:pt x="736503" y="1453251"/>
                          <a:pt x="736503" y="1462727"/>
                        </a:cubicBezTo>
                        <a:cubicBezTo>
                          <a:pt x="736503" y="1453251"/>
                          <a:pt x="734133" y="1446143"/>
                          <a:pt x="724657" y="1439036"/>
                        </a:cubicBezTo>
                        <a:cubicBezTo>
                          <a:pt x="708073" y="1429560"/>
                          <a:pt x="698597" y="1415345"/>
                          <a:pt x="682013" y="1405868"/>
                        </a:cubicBezTo>
                        <a:cubicBezTo>
                          <a:pt x="663060" y="1396392"/>
                          <a:pt x="660690" y="1382177"/>
                          <a:pt x="653583" y="1367962"/>
                        </a:cubicBezTo>
                        <a:close/>
                        <a:moveTo>
                          <a:pt x="663060" y="1706748"/>
                        </a:moveTo>
                        <a:cubicBezTo>
                          <a:pt x="655952" y="1699640"/>
                          <a:pt x="651214" y="1692533"/>
                          <a:pt x="646476" y="1685425"/>
                        </a:cubicBezTo>
                        <a:cubicBezTo>
                          <a:pt x="644107" y="1683056"/>
                          <a:pt x="641737" y="1680687"/>
                          <a:pt x="639368" y="1678318"/>
                        </a:cubicBezTo>
                        <a:cubicBezTo>
                          <a:pt x="641737" y="1680687"/>
                          <a:pt x="644107" y="1683056"/>
                          <a:pt x="646476" y="1685425"/>
                        </a:cubicBezTo>
                        <a:cubicBezTo>
                          <a:pt x="648845" y="1692533"/>
                          <a:pt x="655952" y="1702009"/>
                          <a:pt x="663060" y="1706748"/>
                        </a:cubicBezTo>
                        <a:close/>
                        <a:moveTo>
                          <a:pt x="760194" y="1749392"/>
                        </a:moveTo>
                        <a:cubicBezTo>
                          <a:pt x="760194" y="1749392"/>
                          <a:pt x="760194" y="1749392"/>
                          <a:pt x="760194" y="1749392"/>
                        </a:cubicBezTo>
                        <a:cubicBezTo>
                          <a:pt x="762563" y="1749392"/>
                          <a:pt x="767301" y="1749392"/>
                          <a:pt x="769670" y="1749392"/>
                        </a:cubicBezTo>
                        <a:cubicBezTo>
                          <a:pt x="764932" y="1749392"/>
                          <a:pt x="762563" y="1749392"/>
                          <a:pt x="760194" y="1749392"/>
                        </a:cubicBezTo>
                        <a:close/>
                        <a:moveTo>
                          <a:pt x="783885" y="1479311"/>
                        </a:moveTo>
                        <a:lnTo>
                          <a:pt x="783885" y="1479311"/>
                        </a:lnTo>
                        <a:cubicBezTo>
                          <a:pt x="783885" y="1479311"/>
                          <a:pt x="786254" y="1481680"/>
                          <a:pt x="786254" y="1481680"/>
                        </a:cubicBezTo>
                        <a:cubicBezTo>
                          <a:pt x="786254" y="1481680"/>
                          <a:pt x="783885" y="1484049"/>
                          <a:pt x="783885" y="1484049"/>
                        </a:cubicBezTo>
                        <a:lnTo>
                          <a:pt x="783885" y="1484049"/>
                        </a:lnTo>
                        <a:cubicBezTo>
                          <a:pt x="783885" y="1484049"/>
                          <a:pt x="786254" y="1481680"/>
                          <a:pt x="786254" y="1481680"/>
                        </a:cubicBezTo>
                        <a:cubicBezTo>
                          <a:pt x="783885" y="1481680"/>
                          <a:pt x="783885" y="1479311"/>
                          <a:pt x="783885" y="1479311"/>
                        </a:cubicBezTo>
                        <a:close/>
                        <a:moveTo>
                          <a:pt x="712811" y="1244768"/>
                        </a:moveTo>
                        <a:cubicBezTo>
                          <a:pt x="724657" y="1247137"/>
                          <a:pt x="738872" y="1249506"/>
                          <a:pt x="750717" y="1244768"/>
                        </a:cubicBezTo>
                        <a:cubicBezTo>
                          <a:pt x="772039" y="1235291"/>
                          <a:pt x="783885" y="1244768"/>
                          <a:pt x="793362" y="1258982"/>
                        </a:cubicBezTo>
                        <a:cubicBezTo>
                          <a:pt x="807576" y="1280305"/>
                          <a:pt x="821791" y="1299258"/>
                          <a:pt x="821791" y="1327687"/>
                        </a:cubicBezTo>
                        <a:cubicBezTo>
                          <a:pt x="821791" y="1334795"/>
                          <a:pt x="819422" y="1339533"/>
                          <a:pt x="817053" y="1341902"/>
                        </a:cubicBezTo>
                        <a:cubicBezTo>
                          <a:pt x="819422" y="1339533"/>
                          <a:pt x="821791" y="1334795"/>
                          <a:pt x="821791" y="1327687"/>
                        </a:cubicBezTo>
                        <a:cubicBezTo>
                          <a:pt x="821791" y="1301627"/>
                          <a:pt x="807576" y="1280305"/>
                          <a:pt x="793362" y="1258982"/>
                        </a:cubicBezTo>
                        <a:cubicBezTo>
                          <a:pt x="783885" y="1244768"/>
                          <a:pt x="772039" y="1235291"/>
                          <a:pt x="750717" y="1244768"/>
                        </a:cubicBezTo>
                        <a:cubicBezTo>
                          <a:pt x="738872" y="1249506"/>
                          <a:pt x="724657" y="1247137"/>
                          <a:pt x="712811" y="1244768"/>
                        </a:cubicBezTo>
                        <a:cubicBezTo>
                          <a:pt x="700966" y="1242399"/>
                          <a:pt x="691489" y="1244768"/>
                          <a:pt x="686751" y="1247137"/>
                        </a:cubicBezTo>
                        <a:cubicBezTo>
                          <a:pt x="691489" y="1244768"/>
                          <a:pt x="700966" y="1242399"/>
                          <a:pt x="712811" y="1244768"/>
                        </a:cubicBezTo>
                        <a:close/>
                        <a:moveTo>
                          <a:pt x="679644" y="818325"/>
                        </a:moveTo>
                        <a:cubicBezTo>
                          <a:pt x="686751" y="823063"/>
                          <a:pt x="693858" y="823063"/>
                          <a:pt x="700966" y="818325"/>
                        </a:cubicBezTo>
                        <a:cubicBezTo>
                          <a:pt x="708073" y="815956"/>
                          <a:pt x="710442" y="811217"/>
                          <a:pt x="710442" y="806479"/>
                        </a:cubicBezTo>
                        <a:cubicBezTo>
                          <a:pt x="710442" y="811217"/>
                          <a:pt x="708073" y="813587"/>
                          <a:pt x="700966" y="818325"/>
                        </a:cubicBezTo>
                        <a:cubicBezTo>
                          <a:pt x="693858" y="823063"/>
                          <a:pt x="684382" y="820694"/>
                          <a:pt x="679644" y="818325"/>
                        </a:cubicBezTo>
                        <a:close/>
                        <a:moveTo>
                          <a:pt x="959201" y="1038654"/>
                        </a:moveTo>
                        <a:cubicBezTo>
                          <a:pt x="959201" y="1043392"/>
                          <a:pt x="959201" y="1045761"/>
                          <a:pt x="956831" y="1048130"/>
                        </a:cubicBezTo>
                        <a:cubicBezTo>
                          <a:pt x="959201" y="1045761"/>
                          <a:pt x="959201" y="1043392"/>
                          <a:pt x="959201" y="1038654"/>
                        </a:cubicBezTo>
                        <a:cubicBezTo>
                          <a:pt x="959201" y="1031546"/>
                          <a:pt x="952093" y="1022070"/>
                          <a:pt x="954462" y="1014962"/>
                        </a:cubicBezTo>
                        <a:cubicBezTo>
                          <a:pt x="956831" y="1010224"/>
                          <a:pt x="956831" y="1007855"/>
                          <a:pt x="959201" y="1005486"/>
                        </a:cubicBezTo>
                        <a:cubicBezTo>
                          <a:pt x="959201" y="1007855"/>
                          <a:pt x="956831" y="1010224"/>
                          <a:pt x="954462" y="1014962"/>
                        </a:cubicBezTo>
                        <a:cubicBezTo>
                          <a:pt x="952093" y="1022070"/>
                          <a:pt x="959201" y="1031546"/>
                          <a:pt x="959201" y="1038654"/>
                        </a:cubicBezTo>
                        <a:close/>
                        <a:moveTo>
                          <a:pt x="959201" y="1086036"/>
                        </a:moveTo>
                        <a:cubicBezTo>
                          <a:pt x="954462" y="1086036"/>
                          <a:pt x="947355" y="1086036"/>
                          <a:pt x="942617" y="1081298"/>
                        </a:cubicBezTo>
                        <a:cubicBezTo>
                          <a:pt x="940248" y="1081298"/>
                          <a:pt x="940248" y="1078929"/>
                          <a:pt x="937878" y="1078929"/>
                        </a:cubicBezTo>
                        <a:cubicBezTo>
                          <a:pt x="940248" y="1078929"/>
                          <a:pt x="940248" y="1081298"/>
                          <a:pt x="942617" y="1081298"/>
                        </a:cubicBezTo>
                        <a:cubicBezTo>
                          <a:pt x="947355" y="1083667"/>
                          <a:pt x="952093" y="1086036"/>
                          <a:pt x="959201" y="1086036"/>
                        </a:cubicBezTo>
                        <a:close/>
                        <a:moveTo>
                          <a:pt x="921295" y="958103"/>
                        </a:moveTo>
                        <a:cubicBezTo>
                          <a:pt x="933140" y="958103"/>
                          <a:pt x="947355" y="953365"/>
                          <a:pt x="966308" y="941519"/>
                        </a:cubicBezTo>
                        <a:cubicBezTo>
                          <a:pt x="975784" y="934412"/>
                          <a:pt x="987630" y="929674"/>
                          <a:pt x="999476" y="929674"/>
                        </a:cubicBezTo>
                        <a:cubicBezTo>
                          <a:pt x="987630" y="929674"/>
                          <a:pt x="975784" y="936781"/>
                          <a:pt x="966308" y="941519"/>
                        </a:cubicBezTo>
                        <a:cubicBezTo>
                          <a:pt x="947355" y="953365"/>
                          <a:pt x="935509" y="960472"/>
                          <a:pt x="921295" y="958103"/>
                        </a:cubicBezTo>
                        <a:close/>
                        <a:moveTo>
                          <a:pt x="930771" y="1071821"/>
                        </a:moveTo>
                        <a:cubicBezTo>
                          <a:pt x="928402" y="1067083"/>
                          <a:pt x="926033" y="1064714"/>
                          <a:pt x="926033" y="1057607"/>
                        </a:cubicBezTo>
                        <a:cubicBezTo>
                          <a:pt x="926033" y="1050499"/>
                          <a:pt x="930771" y="1048130"/>
                          <a:pt x="935509" y="1048130"/>
                        </a:cubicBezTo>
                        <a:cubicBezTo>
                          <a:pt x="930771" y="1048130"/>
                          <a:pt x="926033" y="1050499"/>
                          <a:pt x="926033" y="1057607"/>
                        </a:cubicBezTo>
                        <a:cubicBezTo>
                          <a:pt x="926033" y="1062345"/>
                          <a:pt x="928402" y="1067083"/>
                          <a:pt x="930771" y="1071821"/>
                        </a:cubicBezTo>
                        <a:close/>
                        <a:moveTo>
                          <a:pt x="942617" y="1202123"/>
                        </a:moveTo>
                        <a:cubicBezTo>
                          <a:pt x="966308" y="1232922"/>
                          <a:pt x="1001845" y="1218707"/>
                          <a:pt x="1030274" y="1216338"/>
                        </a:cubicBezTo>
                        <a:cubicBezTo>
                          <a:pt x="1042120" y="1213969"/>
                          <a:pt x="1049227" y="1211600"/>
                          <a:pt x="1061073" y="1218707"/>
                        </a:cubicBezTo>
                        <a:cubicBezTo>
                          <a:pt x="1089503" y="1235291"/>
                          <a:pt x="1117932" y="1244768"/>
                          <a:pt x="1151100" y="1247137"/>
                        </a:cubicBezTo>
                        <a:cubicBezTo>
                          <a:pt x="1151100" y="1232922"/>
                          <a:pt x="1146362" y="1223445"/>
                          <a:pt x="1141623" y="1216338"/>
                        </a:cubicBezTo>
                        <a:cubicBezTo>
                          <a:pt x="1148731" y="1223445"/>
                          <a:pt x="1151100" y="1235291"/>
                          <a:pt x="1151100" y="1249506"/>
                        </a:cubicBezTo>
                        <a:cubicBezTo>
                          <a:pt x="1117932" y="1247137"/>
                          <a:pt x="1087133" y="1237660"/>
                          <a:pt x="1061073" y="1221076"/>
                        </a:cubicBezTo>
                        <a:cubicBezTo>
                          <a:pt x="1049227" y="1213969"/>
                          <a:pt x="1042120" y="1218707"/>
                          <a:pt x="1030274" y="1218707"/>
                        </a:cubicBezTo>
                        <a:cubicBezTo>
                          <a:pt x="1001845" y="1218707"/>
                          <a:pt x="966308" y="1232922"/>
                          <a:pt x="942617" y="1202123"/>
                        </a:cubicBezTo>
                        <a:cubicBezTo>
                          <a:pt x="928402" y="1185539"/>
                          <a:pt x="914187" y="1204493"/>
                          <a:pt x="899972" y="1199754"/>
                        </a:cubicBezTo>
                        <a:cubicBezTo>
                          <a:pt x="899972" y="1199754"/>
                          <a:pt x="899972" y="1199754"/>
                          <a:pt x="899972" y="1199754"/>
                        </a:cubicBezTo>
                        <a:cubicBezTo>
                          <a:pt x="914187" y="1204493"/>
                          <a:pt x="928402" y="1183170"/>
                          <a:pt x="942617" y="1202123"/>
                        </a:cubicBezTo>
                        <a:close/>
                        <a:moveTo>
                          <a:pt x="1151100" y="714083"/>
                        </a:moveTo>
                        <a:cubicBezTo>
                          <a:pt x="1155838" y="723560"/>
                          <a:pt x="1160576" y="733036"/>
                          <a:pt x="1170053" y="737774"/>
                        </a:cubicBezTo>
                        <a:cubicBezTo>
                          <a:pt x="1160576" y="733036"/>
                          <a:pt x="1155838" y="723560"/>
                          <a:pt x="1151100" y="714083"/>
                        </a:cubicBezTo>
                        <a:cubicBezTo>
                          <a:pt x="1148731" y="709345"/>
                          <a:pt x="1143993" y="704607"/>
                          <a:pt x="1139254" y="702237"/>
                        </a:cubicBezTo>
                        <a:cubicBezTo>
                          <a:pt x="1143993" y="704607"/>
                          <a:pt x="1146362" y="709345"/>
                          <a:pt x="1151100" y="714083"/>
                        </a:cubicBezTo>
                        <a:close/>
                        <a:moveTo>
                          <a:pt x="1148731" y="692761"/>
                        </a:moveTo>
                        <a:cubicBezTo>
                          <a:pt x="1155838" y="690392"/>
                          <a:pt x="1160576" y="685654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72422" y="673808"/>
                          <a:pt x="1179529" y="673808"/>
                          <a:pt x="1184268" y="673808"/>
                        </a:cubicBezTo>
                        <a:cubicBezTo>
                          <a:pt x="1177160" y="673808"/>
                          <a:pt x="1172422" y="673808"/>
                          <a:pt x="1165315" y="676177"/>
                        </a:cubicBezTo>
                        <a:cubicBezTo>
                          <a:pt x="1162945" y="685654"/>
                          <a:pt x="1155838" y="690392"/>
                          <a:pt x="1148731" y="692761"/>
                        </a:cubicBezTo>
                        <a:close/>
                        <a:moveTo>
                          <a:pt x="1148731" y="804110"/>
                        </a:moveTo>
                        <a:cubicBezTo>
                          <a:pt x="1153469" y="797003"/>
                          <a:pt x="1162945" y="799372"/>
                          <a:pt x="1170053" y="794633"/>
                        </a:cubicBezTo>
                        <a:cubicBezTo>
                          <a:pt x="1186637" y="787526"/>
                          <a:pt x="1196113" y="756727"/>
                          <a:pt x="1186637" y="744882"/>
                        </a:cubicBezTo>
                        <a:cubicBezTo>
                          <a:pt x="1196113" y="754358"/>
                          <a:pt x="1189006" y="785157"/>
                          <a:pt x="1170053" y="794633"/>
                        </a:cubicBezTo>
                        <a:cubicBezTo>
                          <a:pt x="1165315" y="799372"/>
                          <a:pt x="1153469" y="797003"/>
                          <a:pt x="1148731" y="804110"/>
                        </a:cubicBezTo>
                        <a:cubicBezTo>
                          <a:pt x="1153469" y="813587"/>
                          <a:pt x="1167684" y="815956"/>
                          <a:pt x="1165315" y="827801"/>
                        </a:cubicBezTo>
                        <a:lnTo>
                          <a:pt x="1165315" y="827801"/>
                        </a:lnTo>
                        <a:cubicBezTo>
                          <a:pt x="1165315" y="827801"/>
                          <a:pt x="1165315" y="827801"/>
                          <a:pt x="1165315" y="827801"/>
                        </a:cubicBezTo>
                        <a:cubicBezTo>
                          <a:pt x="1167684" y="815956"/>
                          <a:pt x="1153469" y="813587"/>
                          <a:pt x="1148731" y="804110"/>
                        </a:cubicBezTo>
                        <a:cubicBezTo>
                          <a:pt x="1143993" y="804110"/>
                          <a:pt x="1136885" y="804110"/>
                          <a:pt x="1132147" y="804110"/>
                        </a:cubicBezTo>
                        <a:cubicBezTo>
                          <a:pt x="1113194" y="775681"/>
                          <a:pt x="1072919" y="775681"/>
                          <a:pt x="1046858" y="756727"/>
                        </a:cubicBezTo>
                        <a:cubicBezTo>
                          <a:pt x="1046858" y="754358"/>
                          <a:pt x="1046858" y="751989"/>
                          <a:pt x="1046858" y="749620"/>
                        </a:cubicBezTo>
                        <a:cubicBezTo>
                          <a:pt x="1046858" y="747251"/>
                          <a:pt x="1046858" y="742513"/>
                          <a:pt x="1046858" y="740144"/>
                        </a:cubicBezTo>
                        <a:cubicBezTo>
                          <a:pt x="1046858" y="742513"/>
                          <a:pt x="1046858" y="747251"/>
                          <a:pt x="1046858" y="749620"/>
                        </a:cubicBezTo>
                        <a:cubicBezTo>
                          <a:pt x="1046858" y="751989"/>
                          <a:pt x="1046858" y="754358"/>
                          <a:pt x="1046858" y="756727"/>
                        </a:cubicBezTo>
                        <a:lnTo>
                          <a:pt x="1046858" y="756727"/>
                        </a:lnTo>
                        <a:cubicBezTo>
                          <a:pt x="1072919" y="775681"/>
                          <a:pt x="1113194" y="775681"/>
                          <a:pt x="1132147" y="804110"/>
                        </a:cubicBezTo>
                        <a:cubicBezTo>
                          <a:pt x="1136885" y="804110"/>
                          <a:pt x="1143993" y="804110"/>
                          <a:pt x="1148731" y="804110"/>
                        </a:cubicBezTo>
                        <a:close/>
                        <a:moveTo>
                          <a:pt x="1245865" y="917828"/>
                        </a:moveTo>
                        <a:cubicBezTo>
                          <a:pt x="1252972" y="915459"/>
                          <a:pt x="1262449" y="922566"/>
                          <a:pt x="1269556" y="924935"/>
                        </a:cubicBezTo>
                        <a:cubicBezTo>
                          <a:pt x="1286140" y="929674"/>
                          <a:pt x="1300355" y="946258"/>
                          <a:pt x="1321677" y="941519"/>
                        </a:cubicBezTo>
                        <a:cubicBezTo>
                          <a:pt x="1321677" y="934412"/>
                          <a:pt x="1328784" y="924935"/>
                          <a:pt x="1328784" y="920197"/>
                        </a:cubicBezTo>
                        <a:cubicBezTo>
                          <a:pt x="1328784" y="927305"/>
                          <a:pt x="1321677" y="934412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00355" y="948627"/>
                          <a:pt x="1288509" y="929674"/>
                          <a:pt x="1269556" y="924935"/>
                        </a:cubicBezTo>
                        <a:cubicBezTo>
                          <a:pt x="1269556" y="924935"/>
                          <a:pt x="1269556" y="924935"/>
                          <a:pt x="1269556" y="924935"/>
                        </a:cubicBezTo>
                        <a:cubicBezTo>
                          <a:pt x="1262449" y="922566"/>
                          <a:pt x="1252972" y="915459"/>
                          <a:pt x="1245865" y="917828"/>
                        </a:cubicBezTo>
                        <a:cubicBezTo>
                          <a:pt x="1210328" y="927305"/>
                          <a:pt x="1184268" y="917828"/>
                          <a:pt x="1155838" y="887029"/>
                        </a:cubicBezTo>
                        <a:cubicBezTo>
                          <a:pt x="1148731" y="920197"/>
                          <a:pt x="1127409" y="927305"/>
                          <a:pt x="1101348" y="924935"/>
                        </a:cubicBezTo>
                        <a:cubicBezTo>
                          <a:pt x="1091872" y="922566"/>
                          <a:pt x="1082395" y="924935"/>
                          <a:pt x="1070549" y="924935"/>
                        </a:cubicBezTo>
                        <a:cubicBezTo>
                          <a:pt x="1068180" y="932043"/>
                          <a:pt x="1068180" y="939150"/>
                          <a:pt x="1058704" y="936781"/>
                        </a:cubicBezTo>
                        <a:cubicBezTo>
                          <a:pt x="1058704" y="936781"/>
                          <a:pt x="1058704" y="936781"/>
                          <a:pt x="1058704" y="936781"/>
                        </a:cubicBezTo>
                        <a:cubicBezTo>
                          <a:pt x="1068180" y="939150"/>
                          <a:pt x="1070549" y="929674"/>
                          <a:pt x="1070549" y="924935"/>
                        </a:cubicBezTo>
                        <a:cubicBezTo>
                          <a:pt x="1068180" y="920197"/>
                          <a:pt x="1065811" y="913090"/>
                          <a:pt x="1061073" y="910721"/>
                        </a:cubicBezTo>
                        <a:cubicBezTo>
                          <a:pt x="1063442" y="915459"/>
                          <a:pt x="1068180" y="920197"/>
                          <a:pt x="1070549" y="924935"/>
                        </a:cubicBezTo>
                        <a:lnTo>
                          <a:pt x="1070549" y="924935"/>
                        </a:lnTo>
                        <a:cubicBezTo>
                          <a:pt x="1080026" y="924935"/>
                          <a:pt x="1089503" y="922566"/>
                          <a:pt x="1101348" y="924935"/>
                        </a:cubicBezTo>
                        <a:cubicBezTo>
                          <a:pt x="1127409" y="927305"/>
                          <a:pt x="1148731" y="920197"/>
                          <a:pt x="1155838" y="887029"/>
                        </a:cubicBezTo>
                        <a:cubicBezTo>
                          <a:pt x="1184268" y="917828"/>
                          <a:pt x="1210328" y="927305"/>
                          <a:pt x="1245865" y="917828"/>
                        </a:cubicBezTo>
                        <a:close/>
                        <a:moveTo>
                          <a:pt x="1198482" y="794633"/>
                        </a:moveTo>
                        <a:lnTo>
                          <a:pt x="1198482" y="794633"/>
                        </a:lnTo>
                        <a:cubicBezTo>
                          <a:pt x="1200851" y="797003"/>
                          <a:pt x="1200851" y="799372"/>
                          <a:pt x="1203221" y="801741"/>
                        </a:cubicBezTo>
                        <a:cubicBezTo>
                          <a:pt x="1200851" y="799372"/>
                          <a:pt x="1200851" y="797003"/>
                          <a:pt x="1198482" y="794633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5341" y="863338"/>
                          <a:pt x="1257711" y="865707"/>
                          <a:pt x="1262449" y="868076"/>
                        </a:cubicBezTo>
                        <a:cubicBezTo>
                          <a:pt x="1281402" y="865707"/>
                          <a:pt x="1300355" y="872815"/>
                          <a:pt x="1316939" y="863338"/>
                        </a:cubicBezTo>
                        <a:cubicBezTo>
                          <a:pt x="1316939" y="863338"/>
                          <a:pt x="1316939" y="863338"/>
                          <a:pt x="1316939" y="863338"/>
                        </a:cubicBezTo>
                        <a:cubicBezTo>
                          <a:pt x="1297986" y="870446"/>
                          <a:pt x="1279033" y="865707"/>
                          <a:pt x="1262449" y="868076"/>
                        </a:cubicBezTo>
                        <a:cubicBezTo>
                          <a:pt x="1260080" y="872815"/>
                          <a:pt x="1255341" y="875184"/>
                          <a:pt x="1248234" y="872815"/>
                        </a:cubicBezTo>
                        <a:cubicBezTo>
                          <a:pt x="1241127" y="870446"/>
                          <a:pt x="1234019" y="865707"/>
                          <a:pt x="1231650" y="877553"/>
                        </a:cubicBezTo>
                        <a:cubicBezTo>
                          <a:pt x="1231650" y="877553"/>
                          <a:pt x="1231650" y="877553"/>
                          <a:pt x="1231650" y="877553"/>
                        </a:cubicBezTo>
                        <a:cubicBezTo>
                          <a:pt x="1234019" y="868076"/>
                          <a:pt x="1241127" y="872815"/>
                          <a:pt x="1248234" y="872815"/>
                        </a:cubicBezTo>
                        <a:cubicBezTo>
                          <a:pt x="1255341" y="875184"/>
                          <a:pt x="1260080" y="872815"/>
                          <a:pt x="1262449" y="868076"/>
                        </a:cubicBezTo>
                        <a:cubicBezTo>
                          <a:pt x="1257711" y="865707"/>
                          <a:pt x="1255341" y="863338"/>
                          <a:pt x="1252972" y="860969"/>
                        </a:cubicBezTo>
                        <a:close/>
                        <a:moveTo>
                          <a:pt x="1648617" y="650117"/>
                        </a:moveTo>
                        <a:cubicBezTo>
                          <a:pt x="1650986" y="659593"/>
                          <a:pt x="1646248" y="671439"/>
                          <a:pt x="1634402" y="676177"/>
                        </a:cubicBezTo>
                        <a:cubicBezTo>
                          <a:pt x="1622556" y="683285"/>
                          <a:pt x="1603603" y="680915"/>
                          <a:pt x="1591758" y="692761"/>
                        </a:cubicBezTo>
                        <a:cubicBezTo>
                          <a:pt x="1591758" y="692761"/>
                          <a:pt x="1591758" y="692761"/>
                          <a:pt x="1591758" y="692761"/>
                        </a:cubicBezTo>
                        <a:cubicBezTo>
                          <a:pt x="1605972" y="680915"/>
                          <a:pt x="1622556" y="683285"/>
                          <a:pt x="1634402" y="676177"/>
                        </a:cubicBezTo>
                        <a:cubicBezTo>
                          <a:pt x="1643878" y="669070"/>
                          <a:pt x="1650986" y="659593"/>
                          <a:pt x="1648617" y="650117"/>
                        </a:cubicBezTo>
                        <a:close/>
                        <a:moveTo>
                          <a:pt x="1596496" y="797003"/>
                        </a:moveTo>
                        <a:cubicBezTo>
                          <a:pt x="1617818" y="799372"/>
                          <a:pt x="1636771" y="782788"/>
                          <a:pt x="1655724" y="787526"/>
                        </a:cubicBezTo>
                        <a:cubicBezTo>
                          <a:pt x="1674677" y="789895"/>
                          <a:pt x="1691261" y="804110"/>
                          <a:pt x="1710214" y="804110"/>
                        </a:cubicBezTo>
                        <a:cubicBezTo>
                          <a:pt x="1736274" y="804110"/>
                          <a:pt x="1764704" y="808848"/>
                          <a:pt x="1790764" y="799372"/>
                        </a:cubicBezTo>
                        <a:cubicBezTo>
                          <a:pt x="1795503" y="797003"/>
                          <a:pt x="1802610" y="797003"/>
                          <a:pt x="1807348" y="797003"/>
                        </a:cubicBezTo>
                        <a:cubicBezTo>
                          <a:pt x="1828670" y="797003"/>
                          <a:pt x="1838147" y="799372"/>
                          <a:pt x="1840516" y="808848"/>
                        </a:cubicBezTo>
                        <a:cubicBezTo>
                          <a:pt x="1838147" y="799372"/>
                          <a:pt x="1828670" y="794633"/>
                          <a:pt x="1807348" y="797003"/>
                        </a:cubicBezTo>
                        <a:cubicBezTo>
                          <a:pt x="1802610" y="797003"/>
                          <a:pt x="1795503" y="797003"/>
                          <a:pt x="1790764" y="799372"/>
                        </a:cubicBezTo>
                        <a:cubicBezTo>
                          <a:pt x="1764704" y="808848"/>
                          <a:pt x="1736274" y="804110"/>
                          <a:pt x="1710214" y="804110"/>
                        </a:cubicBezTo>
                        <a:cubicBezTo>
                          <a:pt x="1691261" y="804110"/>
                          <a:pt x="1672308" y="789895"/>
                          <a:pt x="1655724" y="787526"/>
                        </a:cubicBezTo>
                        <a:cubicBezTo>
                          <a:pt x="1636771" y="782788"/>
                          <a:pt x="1617818" y="799372"/>
                          <a:pt x="1596496" y="797003"/>
                        </a:cubicBezTo>
                        <a:cubicBezTo>
                          <a:pt x="1584650" y="794633"/>
                          <a:pt x="1577543" y="794633"/>
                          <a:pt x="1575174" y="782788"/>
                        </a:cubicBezTo>
                        <a:cubicBezTo>
                          <a:pt x="1575174" y="794633"/>
                          <a:pt x="1584650" y="794633"/>
                          <a:pt x="1596496" y="797003"/>
                        </a:cubicBezTo>
                        <a:close/>
                        <a:moveTo>
                          <a:pt x="1653355" y="740144"/>
                        </a:moveTo>
                        <a:cubicBezTo>
                          <a:pt x="1655724" y="747251"/>
                          <a:pt x="1655724" y="756727"/>
                          <a:pt x="1658093" y="763835"/>
                        </a:cubicBezTo>
                        <a:lnTo>
                          <a:pt x="1658093" y="763835"/>
                        </a:lnTo>
                        <a:cubicBezTo>
                          <a:pt x="1658093" y="756727"/>
                          <a:pt x="1655724" y="747251"/>
                          <a:pt x="1653355" y="740144"/>
                        </a:cubicBezTo>
                        <a:close/>
                        <a:moveTo>
                          <a:pt x="1698368" y="690392"/>
                        </a:moveTo>
                        <a:cubicBezTo>
                          <a:pt x="1688892" y="697499"/>
                          <a:pt x="1684154" y="695130"/>
                          <a:pt x="1660462" y="680915"/>
                        </a:cubicBezTo>
                        <a:cubicBezTo>
                          <a:pt x="1660462" y="678546"/>
                          <a:pt x="1662831" y="678546"/>
                          <a:pt x="1662831" y="678546"/>
                        </a:cubicBezTo>
                        <a:cubicBezTo>
                          <a:pt x="1660462" y="678546"/>
                          <a:pt x="1660462" y="680915"/>
                          <a:pt x="1660462" y="680915"/>
                        </a:cubicBezTo>
                        <a:cubicBezTo>
                          <a:pt x="1684154" y="695130"/>
                          <a:pt x="1688892" y="697499"/>
                          <a:pt x="1698368" y="690392"/>
                        </a:cubicBezTo>
                        <a:close/>
                        <a:moveTo>
                          <a:pt x="1800241" y="612211"/>
                        </a:moveTo>
                        <a:cubicBezTo>
                          <a:pt x="1804979" y="609842"/>
                          <a:pt x="1809717" y="609842"/>
                          <a:pt x="1812086" y="609842"/>
                        </a:cubicBezTo>
                        <a:cubicBezTo>
                          <a:pt x="1831040" y="612211"/>
                          <a:pt x="1845254" y="607472"/>
                          <a:pt x="1857100" y="595627"/>
                        </a:cubicBezTo>
                        <a:cubicBezTo>
                          <a:pt x="1845254" y="607472"/>
                          <a:pt x="1831040" y="612211"/>
                          <a:pt x="1812086" y="609842"/>
                        </a:cubicBezTo>
                        <a:cubicBezTo>
                          <a:pt x="1809717" y="609842"/>
                          <a:pt x="1804979" y="612211"/>
                          <a:pt x="1800241" y="612211"/>
                        </a:cubicBezTo>
                        <a:close/>
                        <a:moveTo>
                          <a:pt x="1904482" y="1067083"/>
                        </a:moveTo>
                        <a:cubicBezTo>
                          <a:pt x="1878422" y="1086036"/>
                          <a:pt x="1857100" y="1109727"/>
                          <a:pt x="1838147" y="1135788"/>
                        </a:cubicBezTo>
                        <a:cubicBezTo>
                          <a:pt x="1857100" y="1109727"/>
                          <a:pt x="1878422" y="1086036"/>
                          <a:pt x="1904482" y="1067083"/>
                        </a:cubicBezTo>
                        <a:close/>
                        <a:moveTo>
                          <a:pt x="1871315" y="922566"/>
                        </a:moveTo>
                        <a:cubicBezTo>
                          <a:pt x="1871315" y="917828"/>
                          <a:pt x="1873684" y="913090"/>
                          <a:pt x="1883160" y="910721"/>
                        </a:cubicBezTo>
                        <a:cubicBezTo>
                          <a:pt x="1885529" y="908352"/>
                          <a:pt x="1887898" y="905983"/>
                          <a:pt x="1890268" y="903613"/>
                        </a:cubicBezTo>
                        <a:cubicBezTo>
                          <a:pt x="1890268" y="905983"/>
                          <a:pt x="1887898" y="908352"/>
                          <a:pt x="1883160" y="910721"/>
                        </a:cubicBezTo>
                        <a:cubicBezTo>
                          <a:pt x="1873684" y="915459"/>
                          <a:pt x="1871315" y="917828"/>
                          <a:pt x="1871315" y="922566"/>
                        </a:cubicBezTo>
                        <a:close/>
                        <a:moveTo>
                          <a:pt x="1887898" y="896506"/>
                        </a:moveTo>
                        <a:cubicBezTo>
                          <a:pt x="1887898" y="894137"/>
                          <a:pt x="1887898" y="894137"/>
                          <a:pt x="1887898" y="891768"/>
                        </a:cubicBezTo>
                        <a:cubicBezTo>
                          <a:pt x="1887898" y="891768"/>
                          <a:pt x="1887898" y="891768"/>
                          <a:pt x="1887898" y="891768"/>
                        </a:cubicBezTo>
                        <a:cubicBezTo>
                          <a:pt x="1890268" y="894137"/>
                          <a:pt x="1890268" y="896506"/>
                          <a:pt x="1887898" y="896506"/>
                        </a:cubicBezTo>
                        <a:close/>
                        <a:moveTo>
                          <a:pt x="1930543" y="1010224"/>
                        </a:moveTo>
                        <a:cubicBezTo>
                          <a:pt x="1935281" y="1017331"/>
                          <a:pt x="1937650" y="1022070"/>
                          <a:pt x="1942388" y="1029177"/>
                        </a:cubicBezTo>
                        <a:cubicBezTo>
                          <a:pt x="1930543" y="1029177"/>
                          <a:pt x="1918697" y="1029177"/>
                          <a:pt x="1916328" y="1043392"/>
                        </a:cubicBezTo>
                        <a:cubicBezTo>
                          <a:pt x="1918697" y="1029177"/>
                          <a:pt x="1930543" y="1029177"/>
                          <a:pt x="1942388" y="1029177"/>
                        </a:cubicBezTo>
                        <a:cubicBezTo>
                          <a:pt x="1937650" y="1024439"/>
                          <a:pt x="1932912" y="1017331"/>
                          <a:pt x="1930543" y="1010224"/>
                        </a:cubicBezTo>
                        <a:close/>
                        <a:moveTo>
                          <a:pt x="1975556" y="891768"/>
                        </a:moveTo>
                        <a:cubicBezTo>
                          <a:pt x="1975556" y="877553"/>
                          <a:pt x="1975556" y="865707"/>
                          <a:pt x="1975556" y="851493"/>
                        </a:cubicBezTo>
                        <a:lnTo>
                          <a:pt x="1975556" y="851493"/>
                        </a:lnTo>
                        <a:cubicBezTo>
                          <a:pt x="1975556" y="851493"/>
                          <a:pt x="1975556" y="851493"/>
                          <a:pt x="1975556" y="851493"/>
                        </a:cubicBezTo>
                        <a:cubicBezTo>
                          <a:pt x="1975556" y="865707"/>
                          <a:pt x="1975556" y="879922"/>
                          <a:pt x="1975556" y="891768"/>
                        </a:cubicBezTo>
                        <a:cubicBezTo>
                          <a:pt x="1975556" y="896506"/>
                          <a:pt x="1975556" y="903613"/>
                          <a:pt x="1975556" y="908352"/>
                        </a:cubicBezTo>
                        <a:cubicBezTo>
                          <a:pt x="1980294" y="910721"/>
                          <a:pt x="1985033" y="913090"/>
                          <a:pt x="1989771" y="913090"/>
                        </a:cubicBezTo>
                        <a:cubicBezTo>
                          <a:pt x="1985033" y="913090"/>
                          <a:pt x="1980294" y="908352"/>
                          <a:pt x="1975556" y="908352"/>
                        </a:cubicBezTo>
                        <a:cubicBezTo>
                          <a:pt x="1975556" y="908352"/>
                          <a:pt x="1975556" y="908352"/>
                          <a:pt x="1975556" y="908352"/>
                        </a:cubicBezTo>
                        <a:cubicBezTo>
                          <a:pt x="1975556" y="903613"/>
                          <a:pt x="1975556" y="898875"/>
                          <a:pt x="1975556" y="891768"/>
                        </a:cubicBezTo>
                        <a:lnTo>
                          <a:pt x="1975556" y="891768"/>
                        </a:lnTo>
                        <a:cubicBezTo>
                          <a:pt x="1963711" y="891768"/>
                          <a:pt x="1951865" y="891768"/>
                          <a:pt x="1940019" y="891768"/>
                        </a:cubicBezTo>
                        <a:cubicBezTo>
                          <a:pt x="1937650" y="891768"/>
                          <a:pt x="1935281" y="891768"/>
                          <a:pt x="1932912" y="891768"/>
                        </a:cubicBezTo>
                        <a:cubicBezTo>
                          <a:pt x="1935281" y="891768"/>
                          <a:pt x="1937650" y="891768"/>
                          <a:pt x="1940019" y="891768"/>
                        </a:cubicBezTo>
                        <a:cubicBezTo>
                          <a:pt x="1942388" y="882291"/>
                          <a:pt x="1947127" y="872815"/>
                          <a:pt x="1954234" y="865707"/>
                        </a:cubicBezTo>
                        <a:cubicBezTo>
                          <a:pt x="1947127" y="872815"/>
                          <a:pt x="1942388" y="882291"/>
                          <a:pt x="1940019" y="891768"/>
                        </a:cubicBezTo>
                        <a:cubicBezTo>
                          <a:pt x="1951865" y="891768"/>
                          <a:pt x="1963711" y="891768"/>
                          <a:pt x="1975556" y="891768"/>
                        </a:cubicBezTo>
                        <a:close/>
                        <a:moveTo>
                          <a:pt x="2001617" y="1150003"/>
                        </a:moveTo>
                        <a:cubicBezTo>
                          <a:pt x="2003986" y="1135788"/>
                          <a:pt x="2008724" y="1121573"/>
                          <a:pt x="2018200" y="1112097"/>
                        </a:cubicBezTo>
                        <a:cubicBezTo>
                          <a:pt x="2008724" y="1121573"/>
                          <a:pt x="2003986" y="1135788"/>
                          <a:pt x="2001617" y="1150003"/>
                        </a:cubicBezTo>
                        <a:cubicBezTo>
                          <a:pt x="1996878" y="1168956"/>
                          <a:pt x="1994509" y="1176063"/>
                          <a:pt x="1987402" y="1176063"/>
                        </a:cubicBezTo>
                        <a:cubicBezTo>
                          <a:pt x="1994509" y="1173694"/>
                          <a:pt x="1996878" y="1166587"/>
                          <a:pt x="2001617" y="1150003"/>
                        </a:cubicBezTo>
                        <a:close/>
                        <a:moveTo>
                          <a:pt x="1996878" y="1012593"/>
                        </a:moveTo>
                        <a:cubicBezTo>
                          <a:pt x="1999248" y="1012593"/>
                          <a:pt x="1999248" y="1012593"/>
                          <a:pt x="2001617" y="1012593"/>
                        </a:cubicBezTo>
                        <a:cubicBezTo>
                          <a:pt x="2001617" y="1007855"/>
                          <a:pt x="2003986" y="1000748"/>
                          <a:pt x="2008724" y="998378"/>
                        </a:cubicBezTo>
                        <a:cubicBezTo>
                          <a:pt x="2003986" y="1000748"/>
                          <a:pt x="2003986" y="1005486"/>
                          <a:pt x="2001617" y="1012593"/>
                        </a:cubicBezTo>
                        <a:cubicBezTo>
                          <a:pt x="1999248" y="1012593"/>
                          <a:pt x="1999248" y="1012593"/>
                          <a:pt x="1996878" y="1012593"/>
                        </a:cubicBezTo>
                        <a:close/>
                        <a:moveTo>
                          <a:pt x="1940019" y="1240029"/>
                        </a:moveTo>
                        <a:cubicBezTo>
                          <a:pt x="1951865" y="1235291"/>
                          <a:pt x="1958972" y="1232922"/>
                          <a:pt x="1973187" y="1237660"/>
                        </a:cubicBezTo>
                        <a:cubicBezTo>
                          <a:pt x="1992140" y="1244768"/>
                          <a:pt x="2008724" y="1240029"/>
                          <a:pt x="2027677" y="1235291"/>
                        </a:cubicBezTo>
                        <a:cubicBezTo>
                          <a:pt x="2034784" y="1232922"/>
                          <a:pt x="2041892" y="1235291"/>
                          <a:pt x="2044261" y="1244768"/>
                        </a:cubicBezTo>
                        <a:cubicBezTo>
                          <a:pt x="2044261" y="1244768"/>
                          <a:pt x="2044261" y="1244768"/>
                          <a:pt x="2044261" y="1244768"/>
                        </a:cubicBezTo>
                        <a:cubicBezTo>
                          <a:pt x="2041892" y="1235291"/>
                          <a:pt x="2037154" y="1232922"/>
                          <a:pt x="2027677" y="1235291"/>
                        </a:cubicBezTo>
                        <a:cubicBezTo>
                          <a:pt x="2008724" y="1242399"/>
                          <a:pt x="1992140" y="1244768"/>
                          <a:pt x="1973187" y="1237660"/>
                        </a:cubicBezTo>
                        <a:cubicBezTo>
                          <a:pt x="1958972" y="1232922"/>
                          <a:pt x="1949496" y="1237660"/>
                          <a:pt x="1940019" y="1240029"/>
                        </a:cubicBezTo>
                        <a:cubicBezTo>
                          <a:pt x="1923435" y="1244768"/>
                          <a:pt x="1911590" y="1247137"/>
                          <a:pt x="1906852" y="1240029"/>
                        </a:cubicBezTo>
                        <a:cubicBezTo>
                          <a:pt x="1911590" y="1247137"/>
                          <a:pt x="1921066" y="1247137"/>
                          <a:pt x="1940019" y="1240029"/>
                        </a:cubicBezTo>
                        <a:close/>
                        <a:moveTo>
                          <a:pt x="2217207" y="804110"/>
                        </a:move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193516" y="794633"/>
                          <a:pt x="2172194" y="794633"/>
                          <a:pt x="2148503" y="804110"/>
                        </a:cubicBezTo>
                        <a:lnTo>
                          <a:pt x="2148503" y="811217"/>
                        </a:lnTo>
                        <a:cubicBezTo>
                          <a:pt x="2165087" y="813587"/>
                          <a:pt x="2186409" y="804110"/>
                          <a:pt x="2193516" y="830170"/>
                        </a:cubicBezTo>
                        <a:cubicBezTo>
                          <a:pt x="2221946" y="834909"/>
                          <a:pt x="2240899" y="858600"/>
                          <a:pt x="2264590" y="868076"/>
                        </a:cubicBezTo>
                        <a:cubicBezTo>
                          <a:pt x="2293019" y="882291"/>
                          <a:pt x="2288281" y="879922"/>
                          <a:pt x="2290650" y="910721"/>
                        </a:cubicBezTo>
                        <a:cubicBezTo>
                          <a:pt x="2293019" y="929674"/>
                          <a:pt x="2274066" y="955734"/>
                          <a:pt x="2300127" y="972318"/>
                        </a:cubicBezTo>
                        <a:cubicBezTo>
                          <a:pt x="2304865" y="974687"/>
                          <a:pt x="2302496" y="986533"/>
                          <a:pt x="2302496" y="996009"/>
                        </a:cubicBezTo>
                        <a:cubicBezTo>
                          <a:pt x="2319080" y="993640"/>
                          <a:pt x="2328556" y="1014962"/>
                          <a:pt x="2345140" y="1012593"/>
                        </a:cubicBezTo>
                        <a:cubicBezTo>
                          <a:pt x="2359355" y="984164"/>
                          <a:pt x="2380677" y="972318"/>
                          <a:pt x="2411476" y="979425"/>
                        </a:cubicBezTo>
                        <a:cubicBezTo>
                          <a:pt x="2428060" y="981795"/>
                          <a:pt x="2444643" y="986533"/>
                          <a:pt x="2461227" y="988902"/>
                        </a:cubicBezTo>
                        <a:cubicBezTo>
                          <a:pt x="2475442" y="991271"/>
                          <a:pt x="2492026" y="984164"/>
                          <a:pt x="2503872" y="991271"/>
                        </a:cubicBezTo>
                        <a:cubicBezTo>
                          <a:pt x="2508610" y="993640"/>
                          <a:pt x="2510979" y="996009"/>
                          <a:pt x="2510979" y="998378"/>
                        </a:cubicBezTo>
                        <a:cubicBezTo>
                          <a:pt x="2510979" y="996009"/>
                          <a:pt x="2508610" y="993640"/>
                          <a:pt x="2503872" y="991271"/>
                        </a:cubicBezTo>
                        <a:cubicBezTo>
                          <a:pt x="2492026" y="984164"/>
                          <a:pt x="2475442" y="988902"/>
                          <a:pt x="2461227" y="988902"/>
                        </a:cubicBezTo>
                        <a:cubicBezTo>
                          <a:pt x="2444643" y="986533"/>
                          <a:pt x="2428060" y="981795"/>
                          <a:pt x="2411476" y="979425"/>
                        </a:cubicBezTo>
                        <a:cubicBezTo>
                          <a:pt x="2383046" y="974687"/>
                          <a:pt x="2359355" y="984164"/>
                          <a:pt x="2345140" y="1012593"/>
                        </a:cubicBezTo>
                        <a:cubicBezTo>
                          <a:pt x="2345140" y="1012593"/>
                          <a:pt x="2345140" y="1012593"/>
                          <a:pt x="2345140" y="1012593"/>
                        </a:cubicBezTo>
                        <a:cubicBezTo>
                          <a:pt x="2328556" y="1014962"/>
                          <a:pt x="2319080" y="996009"/>
                          <a:pt x="2302496" y="996009"/>
                        </a:cubicBezTo>
                        <a:lnTo>
                          <a:pt x="2302496" y="996009"/>
                        </a:lnTo>
                        <a:cubicBezTo>
                          <a:pt x="2302496" y="996009"/>
                          <a:pt x="2302496" y="996009"/>
                          <a:pt x="2302496" y="996009"/>
                        </a:cubicBezTo>
                        <a:cubicBezTo>
                          <a:pt x="2302496" y="988902"/>
                          <a:pt x="2304865" y="977056"/>
                          <a:pt x="2300127" y="972318"/>
                        </a:cubicBezTo>
                        <a:cubicBezTo>
                          <a:pt x="2276435" y="953365"/>
                          <a:pt x="2293019" y="929674"/>
                          <a:pt x="2290650" y="910721"/>
                        </a:cubicBezTo>
                        <a:cubicBezTo>
                          <a:pt x="2288281" y="879922"/>
                          <a:pt x="2295389" y="879922"/>
                          <a:pt x="2264590" y="868076"/>
                        </a:cubicBezTo>
                        <a:cubicBezTo>
                          <a:pt x="2240899" y="856231"/>
                          <a:pt x="2221946" y="834909"/>
                          <a:pt x="2193516" y="830170"/>
                        </a:cubicBezTo>
                        <a:cubicBezTo>
                          <a:pt x="2186409" y="806479"/>
                          <a:pt x="2165087" y="81358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lnTo>
                          <a:pt x="2148503" y="804110"/>
                        </a:lnTo>
                        <a:cubicBezTo>
                          <a:pt x="2131919" y="794633"/>
                          <a:pt x="2117704" y="780419"/>
                          <a:pt x="2096382" y="780419"/>
                        </a:cubicBezTo>
                        <a:cubicBezTo>
                          <a:pt x="2091644" y="787526"/>
                          <a:pt x="2086905" y="794633"/>
                          <a:pt x="2086905" y="804110"/>
                        </a:cubicBezTo>
                        <a:lnTo>
                          <a:pt x="2086905" y="804110"/>
                        </a:lnTo>
                        <a:cubicBezTo>
                          <a:pt x="2084536" y="804110"/>
                          <a:pt x="2084536" y="804110"/>
                          <a:pt x="2082167" y="804110"/>
                        </a:cubicBezTo>
                        <a:cubicBezTo>
                          <a:pt x="2084536" y="804110"/>
                          <a:pt x="2084536" y="804110"/>
                          <a:pt x="2086905" y="804110"/>
                        </a:cubicBezTo>
                        <a:cubicBezTo>
                          <a:pt x="2086905" y="794633"/>
                          <a:pt x="2091644" y="787526"/>
                          <a:pt x="2096382" y="780419"/>
                        </a:cubicBezTo>
                        <a:lnTo>
                          <a:pt x="2096382" y="780419"/>
                        </a:lnTo>
                        <a:cubicBezTo>
                          <a:pt x="2070321" y="770942"/>
                          <a:pt x="2046630" y="778050"/>
                          <a:pt x="2022939" y="785157"/>
                        </a:cubicBezTo>
                        <a:cubicBezTo>
                          <a:pt x="2022939" y="785157"/>
                          <a:pt x="2022939" y="785157"/>
                          <a:pt x="2020570" y="787526"/>
                        </a:cubicBezTo>
                        <a:cubicBezTo>
                          <a:pt x="2020570" y="787526"/>
                          <a:pt x="2020570" y="785157"/>
                          <a:pt x="2022939" y="785157"/>
                        </a:cubicBezTo>
                        <a:cubicBezTo>
                          <a:pt x="2046630" y="775681"/>
                          <a:pt x="2070321" y="770942"/>
                          <a:pt x="2096382" y="780419"/>
                        </a:cubicBezTo>
                        <a:cubicBezTo>
                          <a:pt x="2117704" y="780419"/>
                          <a:pt x="2131919" y="794633"/>
                          <a:pt x="2148503" y="804110"/>
                        </a:cubicBezTo>
                        <a:cubicBezTo>
                          <a:pt x="2169825" y="794633"/>
                          <a:pt x="2193516" y="794633"/>
                          <a:pt x="2217207" y="804110"/>
                        </a:cubicBezTo>
                        <a:close/>
                        <a:moveTo>
                          <a:pt x="2184039" y="669070"/>
                        </a:moveTo>
                        <a:cubicBezTo>
                          <a:pt x="2184039" y="664331"/>
                          <a:pt x="2186409" y="659593"/>
                          <a:pt x="2188778" y="654855"/>
                        </a:cubicBezTo>
                        <a:cubicBezTo>
                          <a:pt x="2186409" y="659593"/>
                          <a:pt x="2184039" y="664331"/>
                          <a:pt x="2184039" y="669070"/>
                        </a:cubicBezTo>
                        <a:close/>
                        <a:moveTo>
                          <a:pt x="2217207" y="576674"/>
                        </a:moveTo>
                        <a:cubicBezTo>
                          <a:pt x="2217207" y="576674"/>
                          <a:pt x="2217207" y="576674"/>
                          <a:pt x="2217207" y="576674"/>
                        </a:cubicBezTo>
                        <a:cubicBezTo>
                          <a:pt x="2219576" y="579043"/>
                          <a:pt x="2219576" y="579043"/>
                          <a:pt x="2221946" y="581412"/>
                        </a:cubicBezTo>
                        <a:cubicBezTo>
                          <a:pt x="2219576" y="581412"/>
                          <a:pt x="2219576" y="579043"/>
                          <a:pt x="2217207" y="576674"/>
                        </a:cubicBezTo>
                        <a:close/>
                        <a:moveTo>
                          <a:pt x="2257483" y="792264"/>
                        </a:moveTo>
                        <a:cubicBezTo>
                          <a:pt x="2255113" y="785157"/>
                          <a:pt x="2255113" y="778050"/>
                          <a:pt x="2264590" y="775681"/>
                        </a:cubicBezTo>
                        <a:cubicBezTo>
                          <a:pt x="2266959" y="775681"/>
                          <a:pt x="2271697" y="775681"/>
                          <a:pt x="2274066" y="775681"/>
                        </a:cubicBezTo>
                        <a:cubicBezTo>
                          <a:pt x="2271697" y="775681"/>
                          <a:pt x="2269328" y="773311"/>
                          <a:pt x="2264590" y="775681"/>
                        </a:cubicBezTo>
                        <a:cubicBezTo>
                          <a:pt x="2255113" y="778050"/>
                          <a:pt x="2255113" y="785157"/>
                          <a:pt x="2257483" y="792264"/>
                        </a:cubicBezTo>
                        <a:cubicBezTo>
                          <a:pt x="2259852" y="801741"/>
                          <a:pt x="2264590" y="813587"/>
                          <a:pt x="2248006" y="818325"/>
                        </a:cubicBezTo>
                        <a:cubicBezTo>
                          <a:pt x="2240899" y="820694"/>
                          <a:pt x="2233791" y="820694"/>
                          <a:pt x="2229053" y="815956"/>
                        </a:cubicBezTo>
                        <a:cubicBezTo>
                          <a:pt x="2233791" y="818325"/>
                          <a:pt x="2240899" y="818325"/>
                          <a:pt x="2248006" y="818325"/>
                        </a:cubicBezTo>
                        <a:cubicBezTo>
                          <a:pt x="2262221" y="815956"/>
                          <a:pt x="2259852" y="801741"/>
                          <a:pt x="2257483" y="792264"/>
                        </a:cubicBezTo>
                        <a:close/>
                        <a:moveTo>
                          <a:pt x="2383046" y="567197"/>
                        </a:moveTo>
                        <a:cubicBezTo>
                          <a:pt x="2383046" y="564828"/>
                          <a:pt x="2380677" y="562459"/>
                          <a:pt x="2378308" y="560090"/>
                        </a:cubicBezTo>
                        <a:cubicBezTo>
                          <a:pt x="2380677" y="562459"/>
                          <a:pt x="2383046" y="564828"/>
                          <a:pt x="2383046" y="567197"/>
                        </a:cubicBezTo>
                        <a:cubicBezTo>
                          <a:pt x="2387785" y="579043"/>
                          <a:pt x="2380677" y="588519"/>
                          <a:pt x="2368831" y="593258"/>
                        </a:cubicBezTo>
                        <a:cubicBezTo>
                          <a:pt x="2361724" y="595627"/>
                          <a:pt x="2352248" y="595627"/>
                          <a:pt x="2345140" y="600365"/>
                        </a:cubicBezTo>
                        <a:cubicBezTo>
                          <a:pt x="2340402" y="605103"/>
                          <a:pt x="2338033" y="609842"/>
                          <a:pt x="2340402" y="614580"/>
                        </a:cubicBezTo>
                        <a:cubicBezTo>
                          <a:pt x="2338033" y="609842"/>
                          <a:pt x="2340402" y="605103"/>
                          <a:pt x="2345140" y="600365"/>
                        </a:cubicBezTo>
                        <a:cubicBezTo>
                          <a:pt x="2352248" y="593258"/>
                          <a:pt x="2361724" y="595627"/>
                          <a:pt x="2368831" y="593258"/>
                        </a:cubicBezTo>
                        <a:cubicBezTo>
                          <a:pt x="2380677" y="588519"/>
                          <a:pt x="2387785" y="579043"/>
                          <a:pt x="2383046" y="567197"/>
                        </a:cubicBezTo>
                        <a:close/>
                        <a:moveTo>
                          <a:pt x="2368831" y="737774"/>
                        </a:moveTo>
                        <a:cubicBezTo>
                          <a:pt x="2375939" y="740144"/>
                          <a:pt x="2383046" y="742513"/>
                          <a:pt x="2387785" y="744882"/>
                        </a:cubicBezTo>
                        <a:cubicBezTo>
                          <a:pt x="2423321" y="749620"/>
                          <a:pt x="2423321" y="749620"/>
                          <a:pt x="2413845" y="780419"/>
                        </a:cubicBezTo>
                        <a:cubicBezTo>
                          <a:pt x="2404368" y="808848"/>
                          <a:pt x="2413845" y="825432"/>
                          <a:pt x="2444643" y="818325"/>
                        </a:cubicBezTo>
                        <a:cubicBezTo>
                          <a:pt x="2484919" y="808848"/>
                          <a:pt x="2508610" y="834909"/>
                          <a:pt x="2539409" y="839647"/>
                        </a:cubicBezTo>
                        <a:cubicBezTo>
                          <a:pt x="2555992" y="842016"/>
                          <a:pt x="2560731" y="865707"/>
                          <a:pt x="2555992" y="884660"/>
                        </a:cubicBezTo>
                        <a:cubicBezTo>
                          <a:pt x="2553624" y="894137"/>
                          <a:pt x="2553624" y="901244"/>
                          <a:pt x="2563100" y="905983"/>
                        </a:cubicBezTo>
                        <a:cubicBezTo>
                          <a:pt x="2570207" y="910721"/>
                          <a:pt x="2577315" y="910721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77315" y="910721"/>
                          <a:pt x="2570207" y="910721"/>
                          <a:pt x="2563100" y="905983"/>
                        </a:cubicBezTo>
                        <a:cubicBezTo>
                          <a:pt x="2555992" y="901244"/>
                          <a:pt x="2553624" y="894137"/>
                          <a:pt x="2555992" y="884660"/>
                        </a:cubicBezTo>
                        <a:cubicBezTo>
                          <a:pt x="2560731" y="865707"/>
                          <a:pt x="2555992" y="844385"/>
                          <a:pt x="2539409" y="839647"/>
                        </a:cubicBezTo>
                        <a:cubicBezTo>
                          <a:pt x="2508610" y="834909"/>
                          <a:pt x="2482550" y="808848"/>
                          <a:pt x="2444643" y="818325"/>
                        </a:cubicBezTo>
                        <a:cubicBezTo>
                          <a:pt x="2413845" y="825432"/>
                          <a:pt x="2404368" y="811217"/>
                          <a:pt x="2413845" y="780419"/>
                        </a:cubicBezTo>
                        <a:cubicBezTo>
                          <a:pt x="2423321" y="747251"/>
                          <a:pt x="2423321" y="747251"/>
                          <a:pt x="2387785" y="744882"/>
                        </a:cubicBezTo>
                        <a:cubicBezTo>
                          <a:pt x="2383046" y="744882"/>
                          <a:pt x="2375939" y="742513"/>
                          <a:pt x="2368831" y="737774"/>
                        </a:cubicBezTo>
                        <a:cubicBezTo>
                          <a:pt x="2349878" y="728298"/>
                          <a:pt x="2330925" y="735405"/>
                          <a:pt x="2316711" y="744882"/>
                        </a:cubicBezTo>
                        <a:cubicBezTo>
                          <a:pt x="2333295" y="735405"/>
                          <a:pt x="2349878" y="730667"/>
                          <a:pt x="2368831" y="737774"/>
                        </a:cubicBezTo>
                        <a:close/>
                        <a:moveTo>
                          <a:pt x="2525194" y="770942"/>
                        </a:moveTo>
                        <a:cubicBezTo>
                          <a:pt x="2525194" y="763835"/>
                          <a:pt x="2527563" y="756727"/>
                          <a:pt x="2534670" y="749620"/>
                        </a:cubicBezTo>
                        <a:cubicBezTo>
                          <a:pt x="2541778" y="742513"/>
                          <a:pt x="2544147" y="733036"/>
                          <a:pt x="2544147" y="723560"/>
                        </a:cubicBezTo>
                        <a:lnTo>
                          <a:pt x="2544147" y="723560"/>
                        </a:lnTo>
                        <a:cubicBezTo>
                          <a:pt x="2544147" y="733036"/>
                          <a:pt x="2541778" y="740144"/>
                          <a:pt x="2534670" y="749620"/>
                        </a:cubicBezTo>
                        <a:cubicBezTo>
                          <a:pt x="2525194" y="756727"/>
                          <a:pt x="2522825" y="763835"/>
                          <a:pt x="2525194" y="770942"/>
                        </a:cubicBezTo>
                        <a:close/>
                        <a:moveTo>
                          <a:pt x="2527563" y="723560"/>
                        </a:moveTo>
                        <a:cubicBezTo>
                          <a:pt x="2525194" y="709345"/>
                          <a:pt x="2520456" y="697499"/>
                          <a:pt x="2508610" y="692761"/>
                        </a:cubicBezTo>
                        <a:cubicBezTo>
                          <a:pt x="2520456" y="697499"/>
                          <a:pt x="2525194" y="709345"/>
                          <a:pt x="2527563" y="723560"/>
                        </a:cubicBezTo>
                        <a:cubicBezTo>
                          <a:pt x="2527563" y="723560"/>
                          <a:pt x="2527563" y="723560"/>
                          <a:pt x="2527563" y="723560"/>
                        </a:cubicBezTo>
                        <a:close/>
                        <a:moveTo>
                          <a:pt x="2579684" y="735405"/>
                        </a:moveTo>
                        <a:cubicBezTo>
                          <a:pt x="2601006" y="751989"/>
                          <a:pt x="2605744" y="780419"/>
                          <a:pt x="2617590" y="806479"/>
                        </a:cubicBezTo>
                        <a:cubicBezTo>
                          <a:pt x="2617590" y="806479"/>
                          <a:pt x="2617590" y="806479"/>
                          <a:pt x="2617590" y="806479"/>
                        </a:cubicBezTo>
                        <a:cubicBezTo>
                          <a:pt x="2605744" y="782788"/>
                          <a:pt x="2601006" y="751989"/>
                          <a:pt x="2579684" y="735405"/>
                        </a:cubicBezTo>
                        <a:close/>
                        <a:moveTo>
                          <a:pt x="2420952" y="889399"/>
                        </a:moveTo>
                        <a:cubicBezTo>
                          <a:pt x="2423321" y="891768"/>
                          <a:pt x="2430429" y="894137"/>
                          <a:pt x="2432798" y="896506"/>
                        </a:cubicBezTo>
                        <a:cubicBezTo>
                          <a:pt x="2430429" y="894137"/>
                          <a:pt x="2423321" y="891768"/>
                          <a:pt x="2420952" y="889399"/>
                        </a:cubicBezTo>
                        <a:close/>
                        <a:moveTo>
                          <a:pt x="2428060" y="932043"/>
                        </a:moveTo>
                        <a:cubicBezTo>
                          <a:pt x="2423321" y="929674"/>
                          <a:pt x="2418583" y="927305"/>
                          <a:pt x="2413845" y="922566"/>
                        </a:cubicBezTo>
                        <a:cubicBezTo>
                          <a:pt x="2416214" y="924935"/>
                          <a:pt x="2423321" y="927305"/>
                          <a:pt x="2428060" y="932043"/>
                        </a:cubicBezTo>
                        <a:close/>
                        <a:moveTo>
                          <a:pt x="2375939" y="846754"/>
                        </a:moveTo>
                        <a:cubicBezTo>
                          <a:pt x="2359355" y="849123"/>
                          <a:pt x="2347509" y="844385"/>
                          <a:pt x="2333295" y="842016"/>
                        </a:cubicBezTo>
                        <a:cubicBezTo>
                          <a:pt x="2330925" y="842016"/>
                          <a:pt x="2326187" y="842016"/>
                          <a:pt x="2323818" y="839647"/>
                        </a:cubicBezTo>
                        <a:cubicBezTo>
                          <a:pt x="2326187" y="842016"/>
                          <a:pt x="2328556" y="842016"/>
                          <a:pt x="2333295" y="842016"/>
                        </a:cubicBezTo>
                        <a:cubicBezTo>
                          <a:pt x="2349878" y="844385"/>
                          <a:pt x="2361724" y="851493"/>
                          <a:pt x="2375939" y="846754"/>
                        </a:cubicBezTo>
                        <a:cubicBezTo>
                          <a:pt x="2416214" y="837278"/>
                          <a:pt x="2456489" y="844385"/>
                          <a:pt x="2499133" y="858600"/>
                        </a:cubicBezTo>
                        <a:cubicBezTo>
                          <a:pt x="2499133" y="858600"/>
                          <a:pt x="2499133" y="858600"/>
                          <a:pt x="2499133" y="858600"/>
                        </a:cubicBezTo>
                        <a:cubicBezTo>
                          <a:pt x="2456489" y="844385"/>
                          <a:pt x="2416214" y="839647"/>
                          <a:pt x="2375939" y="846754"/>
                        </a:cubicBezTo>
                        <a:close/>
                        <a:moveTo>
                          <a:pt x="2356986" y="882291"/>
                        </a:moveTo>
                        <a:cubicBezTo>
                          <a:pt x="2364093" y="884660"/>
                          <a:pt x="2368831" y="882291"/>
                          <a:pt x="2368831" y="875184"/>
                        </a:cubicBezTo>
                        <a:lnTo>
                          <a:pt x="2368831" y="875184"/>
                        </a:lnTo>
                        <a:cubicBezTo>
                          <a:pt x="2368831" y="879922"/>
                          <a:pt x="2364093" y="884660"/>
                          <a:pt x="2356986" y="882291"/>
                        </a:cubicBezTo>
                        <a:cubicBezTo>
                          <a:pt x="2338033" y="875184"/>
                          <a:pt x="2319080" y="868076"/>
                          <a:pt x="2295389" y="858600"/>
                        </a:cubicBezTo>
                        <a:cubicBezTo>
                          <a:pt x="2295389" y="858600"/>
                          <a:pt x="2295389" y="858600"/>
                          <a:pt x="2295389" y="858600"/>
                        </a:cubicBezTo>
                        <a:cubicBezTo>
                          <a:pt x="2319080" y="865707"/>
                          <a:pt x="2338033" y="875184"/>
                          <a:pt x="2356986" y="882291"/>
                        </a:cubicBezTo>
                        <a:close/>
                        <a:moveTo>
                          <a:pt x="2281174" y="759097"/>
                        </a:moveTo>
                        <a:cubicBezTo>
                          <a:pt x="2276435" y="759097"/>
                          <a:pt x="2269328" y="759097"/>
                          <a:pt x="2262221" y="759097"/>
                        </a:cubicBezTo>
                        <a:cubicBezTo>
                          <a:pt x="2269328" y="759097"/>
                          <a:pt x="2276435" y="759097"/>
                          <a:pt x="2281174" y="759097"/>
                        </a:cubicBezTo>
                        <a:cubicBezTo>
                          <a:pt x="2288281" y="759097"/>
                          <a:pt x="2293019" y="759097"/>
                          <a:pt x="2297758" y="756727"/>
                        </a:cubicBezTo>
                        <a:cubicBezTo>
                          <a:pt x="2293019" y="761466"/>
                          <a:pt x="2288281" y="761466"/>
                          <a:pt x="2281174" y="759097"/>
                        </a:cubicBezTo>
                        <a:close/>
                        <a:moveTo>
                          <a:pt x="2681556" y="1043392"/>
                        </a:moveTo>
                        <a:cubicBezTo>
                          <a:pt x="2676818" y="1041023"/>
                          <a:pt x="2672080" y="1038654"/>
                          <a:pt x="2669711" y="1041023"/>
                        </a:cubicBezTo>
                        <a:cubicBezTo>
                          <a:pt x="2672080" y="1041023"/>
                          <a:pt x="2676818" y="1041023"/>
                          <a:pt x="2681556" y="1043392"/>
                        </a:cubicBezTo>
                        <a:cubicBezTo>
                          <a:pt x="2688664" y="1045761"/>
                          <a:pt x="2693402" y="1052868"/>
                          <a:pt x="2702879" y="1048130"/>
                        </a:cubicBezTo>
                        <a:cubicBezTo>
                          <a:pt x="2702879" y="1045761"/>
                          <a:pt x="2705248" y="1041023"/>
                          <a:pt x="2705248" y="1036285"/>
                        </a:cubicBezTo>
                        <a:cubicBezTo>
                          <a:pt x="2705248" y="1041023"/>
                          <a:pt x="2702879" y="1043392"/>
                          <a:pt x="2702879" y="1048130"/>
                        </a:cubicBezTo>
                        <a:cubicBezTo>
                          <a:pt x="2693402" y="1052868"/>
                          <a:pt x="2688664" y="1045761"/>
                          <a:pt x="2681556" y="1043392"/>
                        </a:cubicBezTo>
                        <a:close/>
                        <a:moveTo>
                          <a:pt x="2698140" y="1270828"/>
                        </a:moveTo>
                        <a:cubicBezTo>
                          <a:pt x="2691033" y="1273197"/>
                          <a:pt x="2681556" y="1270828"/>
                          <a:pt x="2676818" y="1275566"/>
                        </a:cubicBezTo>
                        <a:cubicBezTo>
                          <a:pt x="2681556" y="1270828"/>
                          <a:pt x="2691033" y="1273197"/>
                          <a:pt x="2698140" y="1270828"/>
                        </a:cubicBezTo>
                        <a:close/>
                        <a:moveTo>
                          <a:pt x="2712355" y="1398761"/>
                        </a:moveTo>
                        <a:cubicBezTo>
                          <a:pt x="2733677" y="1408237"/>
                          <a:pt x="2743154" y="1401130"/>
                          <a:pt x="2745523" y="1377439"/>
                        </a:cubicBezTo>
                        <a:cubicBezTo>
                          <a:pt x="2745523" y="1372701"/>
                          <a:pt x="2750261" y="1367962"/>
                          <a:pt x="2752630" y="1363224"/>
                        </a:cubicBezTo>
                        <a:cubicBezTo>
                          <a:pt x="2759738" y="1363224"/>
                          <a:pt x="2766845" y="1363224"/>
                          <a:pt x="2773952" y="1363224"/>
                        </a:cubicBezTo>
                        <a:cubicBezTo>
                          <a:pt x="2766845" y="1360855"/>
                          <a:pt x="2759738" y="1363224"/>
                          <a:pt x="2752630" y="1363224"/>
                        </a:cubicBezTo>
                        <a:cubicBezTo>
                          <a:pt x="2750261" y="1367962"/>
                          <a:pt x="2745523" y="1372701"/>
                          <a:pt x="2745523" y="1377439"/>
                        </a:cubicBezTo>
                        <a:cubicBezTo>
                          <a:pt x="2740784" y="1398761"/>
                          <a:pt x="2733677" y="1405868"/>
                          <a:pt x="2712355" y="1398761"/>
                        </a:cubicBezTo>
                        <a:cubicBezTo>
                          <a:pt x="2695771" y="1391654"/>
                          <a:pt x="2681556" y="1382177"/>
                          <a:pt x="2664972" y="1375070"/>
                        </a:cubicBezTo>
                        <a:cubicBezTo>
                          <a:pt x="2655496" y="1370331"/>
                          <a:pt x="2650758" y="1363224"/>
                          <a:pt x="2648389" y="1356117"/>
                        </a:cubicBezTo>
                        <a:cubicBezTo>
                          <a:pt x="2650758" y="1365593"/>
                          <a:pt x="2655496" y="1370331"/>
                          <a:pt x="2664972" y="1375070"/>
                        </a:cubicBezTo>
                        <a:cubicBezTo>
                          <a:pt x="2679187" y="1382177"/>
                          <a:pt x="2695771" y="1391654"/>
                          <a:pt x="2712355" y="1398761"/>
                        </a:cubicBezTo>
                        <a:close/>
                        <a:moveTo>
                          <a:pt x="2802382" y="948627"/>
                        </a:moveTo>
                        <a:cubicBezTo>
                          <a:pt x="2776321" y="955734"/>
                          <a:pt x="2762107" y="981795"/>
                          <a:pt x="2733677" y="986533"/>
                        </a:cubicBezTo>
                        <a:cubicBezTo>
                          <a:pt x="2726570" y="988902"/>
                          <a:pt x="2721831" y="1000748"/>
                          <a:pt x="2717093" y="1007855"/>
                        </a:cubicBezTo>
                        <a:cubicBezTo>
                          <a:pt x="2714724" y="1010224"/>
                          <a:pt x="2714724" y="1012593"/>
                          <a:pt x="2714724" y="1012593"/>
                        </a:cubicBezTo>
                        <a:cubicBezTo>
                          <a:pt x="2714724" y="1010224"/>
                          <a:pt x="2717093" y="1007855"/>
                          <a:pt x="2717093" y="1007855"/>
                        </a:cubicBezTo>
                        <a:cubicBezTo>
                          <a:pt x="2721831" y="1000748"/>
                          <a:pt x="2726570" y="986533"/>
                          <a:pt x="2733677" y="986533"/>
                        </a:cubicBezTo>
                        <a:cubicBezTo>
                          <a:pt x="2762107" y="981795"/>
                          <a:pt x="2776321" y="958103"/>
                          <a:pt x="2802382" y="948627"/>
                        </a:cubicBezTo>
                        <a:lnTo>
                          <a:pt x="2802382" y="948627"/>
                        </a:lnTo>
                        <a:cubicBezTo>
                          <a:pt x="2802382" y="958103"/>
                          <a:pt x="2809489" y="965211"/>
                          <a:pt x="2807120" y="974687"/>
                        </a:cubicBezTo>
                        <a:cubicBezTo>
                          <a:pt x="2809489" y="967580"/>
                          <a:pt x="2800013" y="958103"/>
                          <a:pt x="2802382" y="948627"/>
                        </a:cubicBezTo>
                        <a:close/>
                        <a:moveTo>
                          <a:pt x="2818966" y="1367962"/>
                        </a:moveTo>
                        <a:lnTo>
                          <a:pt x="2818966" y="1367962"/>
                        </a:lnTo>
                        <a:cubicBezTo>
                          <a:pt x="2830811" y="1360855"/>
                          <a:pt x="2845026" y="1351378"/>
                          <a:pt x="2859241" y="1351378"/>
                        </a:cubicBezTo>
                        <a:cubicBezTo>
                          <a:pt x="2845026" y="1351378"/>
                          <a:pt x="2830811" y="1360855"/>
                          <a:pt x="2818966" y="1367962"/>
                        </a:cubicBezTo>
                        <a:cubicBezTo>
                          <a:pt x="2818966" y="1391654"/>
                          <a:pt x="2826073" y="1420083"/>
                          <a:pt x="2788167" y="1431929"/>
                        </a:cubicBezTo>
                        <a:cubicBezTo>
                          <a:pt x="2792905" y="1446143"/>
                          <a:pt x="2804751" y="1441405"/>
                          <a:pt x="2814228" y="1446143"/>
                        </a:cubicBezTo>
                        <a:cubicBezTo>
                          <a:pt x="2823704" y="1450882"/>
                          <a:pt x="2828442" y="1457989"/>
                          <a:pt x="2826073" y="1469835"/>
                        </a:cubicBezTo>
                        <a:cubicBezTo>
                          <a:pt x="2823704" y="1476942"/>
                          <a:pt x="2821335" y="1484049"/>
                          <a:pt x="2814228" y="1486419"/>
                        </a:cubicBezTo>
                        <a:cubicBezTo>
                          <a:pt x="2821335" y="1484049"/>
                          <a:pt x="2823704" y="1476942"/>
                          <a:pt x="2826073" y="1469835"/>
                        </a:cubicBezTo>
                        <a:cubicBezTo>
                          <a:pt x="2828442" y="1460358"/>
                          <a:pt x="2823704" y="1453251"/>
                          <a:pt x="2814228" y="1446143"/>
                        </a:cubicBezTo>
                        <a:cubicBezTo>
                          <a:pt x="2807120" y="1441405"/>
                          <a:pt x="2795274" y="1443774"/>
                          <a:pt x="2788167" y="1431929"/>
                        </a:cubicBezTo>
                        <a:cubicBezTo>
                          <a:pt x="2826073" y="1420083"/>
                          <a:pt x="2818966" y="1394023"/>
                          <a:pt x="2818966" y="1367962"/>
                        </a:cubicBezTo>
                        <a:close/>
                        <a:moveTo>
                          <a:pt x="2792905" y="1562231"/>
                        </a:moveTo>
                        <a:cubicBezTo>
                          <a:pt x="2795274" y="1578815"/>
                          <a:pt x="2795274" y="1595398"/>
                          <a:pt x="2788167" y="1607244"/>
                        </a:cubicBezTo>
                        <a:cubicBezTo>
                          <a:pt x="2792905" y="1595398"/>
                          <a:pt x="2795274" y="1581184"/>
                          <a:pt x="2792905" y="1562231"/>
                        </a:cubicBezTo>
                        <a:cubicBezTo>
                          <a:pt x="2790536" y="1543278"/>
                          <a:pt x="2795274" y="1526694"/>
                          <a:pt x="2797644" y="1507741"/>
                        </a:cubicBezTo>
                        <a:lnTo>
                          <a:pt x="2797644" y="1507741"/>
                        </a:lnTo>
                        <a:cubicBezTo>
                          <a:pt x="2792905" y="1526694"/>
                          <a:pt x="2788167" y="1543278"/>
                          <a:pt x="2792905" y="1562231"/>
                        </a:cubicBezTo>
                        <a:close/>
                        <a:moveTo>
                          <a:pt x="2740784" y="1555123"/>
                        </a:moveTo>
                        <a:cubicBezTo>
                          <a:pt x="2762107" y="1588291"/>
                          <a:pt x="2757368" y="1593029"/>
                          <a:pt x="2714724" y="1602506"/>
                        </a:cubicBezTo>
                        <a:cubicBezTo>
                          <a:pt x="2702879" y="1621459"/>
                          <a:pt x="2693402" y="1647519"/>
                          <a:pt x="2660234" y="1635674"/>
                        </a:cubicBezTo>
                        <a:cubicBezTo>
                          <a:pt x="2657865" y="1635674"/>
                          <a:pt x="2650758" y="1640412"/>
                          <a:pt x="2650758" y="1642781"/>
                        </a:cubicBezTo>
                        <a:cubicBezTo>
                          <a:pt x="2662603" y="1683056"/>
                          <a:pt x="2629436" y="1671211"/>
                          <a:pt x="2610482" y="1673580"/>
                        </a:cubicBezTo>
                        <a:cubicBezTo>
                          <a:pt x="2608114" y="1685425"/>
                          <a:pt x="2612852" y="1694902"/>
                          <a:pt x="2619959" y="1706748"/>
                        </a:cubicBezTo>
                        <a:cubicBezTo>
                          <a:pt x="2631805" y="1702009"/>
                          <a:pt x="2643650" y="1697271"/>
                          <a:pt x="2655496" y="1694902"/>
                        </a:cubicBezTo>
                        <a:cubicBezTo>
                          <a:pt x="2643650" y="1697271"/>
                          <a:pt x="2631805" y="1702009"/>
                          <a:pt x="2619959" y="1706748"/>
                        </a:cubicBezTo>
                        <a:cubicBezTo>
                          <a:pt x="2619959" y="1716224"/>
                          <a:pt x="2615221" y="1725700"/>
                          <a:pt x="2605744" y="1730439"/>
                        </a:cubicBezTo>
                        <a:cubicBezTo>
                          <a:pt x="2598637" y="1735177"/>
                          <a:pt x="2593899" y="1737546"/>
                          <a:pt x="2589160" y="1735177"/>
                        </a:cubicBezTo>
                        <a:cubicBezTo>
                          <a:pt x="2593899" y="1737546"/>
                          <a:pt x="2601006" y="1735177"/>
                          <a:pt x="2605744" y="1730439"/>
                        </a:cubicBezTo>
                        <a:cubicBezTo>
                          <a:pt x="2612852" y="1723331"/>
                          <a:pt x="2619959" y="1716224"/>
                          <a:pt x="2619959" y="1706748"/>
                        </a:cubicBezTo>
                        <a:cubicBezTo>
                          <a:pt x="2615221" y="1697271"/>
                          <a:pt x="2610482" y="1685425"/>
                          <a:pt x="2610482" y="1673580"/>
                        </a:cubicBezTo>
                        <a:cubicBezTo>
                          <a:pt x="2610482" y="1671211"/>
                          <a:pt x="2610482" y="1668841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8841"/>
                          <a:pt x="2610482" y="1671211"/>
                          <a:pt x="2610482" y="1673580"/>
                        </a:cubicBezTo>
                        <a:lnTo>
                          <a:pt x="2610482" y="1673580"/>
                        </a:lnTo>
                        <a:cubicBezTo>
                          <a:pt x="2629436" y="1671211"/>
                          <a:pt x="2662603" y="1683056"/>
                          <a:pt x="2650758" y="1642781"/>
                        </a:cubicBezTo>
                        <a:cubicBezTo>
                          <a:pt x="2650758" y="1640412"/>
                          <a:pt x="2657865" y="1635674"/>
                          <a:pt x="2660234" y="1635674"/>
                        </a:cubicBezTo>
                        <a:cubicBezTo>
                          <a:pt x="2693402" y="1645150"/>
                          <a:pt x="2702879" y="1621459"/>
                          <a:pt x="2714724" y="1600137"/>
                        </a:cubicBezTo>
                        <a:lnTo>
                          <a:pt x="2714724" y="1600137"/>
                        </a:lnTo>
                        <a:cubicBezTo>
                          <a:pt x="2759738" y="1593029"/>
                          <a:pt x="2762107" y="1588291"/>
                          <a:pt x="2740784" y="1555123"/>
                        </a:cubicBezTo>
                        <a:cubicBezTo>
                          <a:pt x="2728939" y="1536170"/>
                          <a:pt x="2738416" y="1521956"/>
                          <a:pt x="2750261" y="1512479"/>
                        </a:cubicBezTo>
                        <a:cubicBezTo>
                          <a:pt x="2762107" y="1503003"/>
                          <a:pt x="2773952" y="1495895"/>
                          <a:pt x="2788167" y="1491157"/>
                        </a:cubicBezTo>
                        <a:cubicBezTo>
                          <a:pt x="2773952" y="1495895"/>
                          <a:pt x="2762107" y="1503003"/>
                          <a:pt x="2750261" y="1512479"/>
                        </a:cubicBezTo>
                        <a:cubicBezTo>
                          <a:pt x="2740784" y="1524325"/>
                          <a:pt x="2728939" y="1536170"/>
                          <a:pt x="2740784" y="1555123"/>
                        </a:cubicBezTo>
                        <a:close/>
                        <a:moveTo>
                          <a:pt x="2731308" y="1694902"/>
                        </a:moveTo>
                        <a:cubicBezTo>
                          <a:pt x="2728939" y="1694902"/>
                          <a:pt x="2726570" y="1697271"/>
                          <a:pt x="2724201" y="1697271"/>
                        </a:cubicBezTo>
                        <a:cubicBezTo>
                          <a:pt x="2721831" y="1697271"/>
                          <a:pt x="2717093" y="1699640"/>
                          <a:pt x="2714724" y="1699640"/>
                        </a:cubicBezTo>
                        <a:cubicBezTo>
                          <a:pt x="2717093" y="1697271"/>
                          <a:pt x="2719462" y="1697271"/>
                          <a:pt x="2724201" y="1697271"/>
                        </a:cubicBezTo>
                        <a:cubicBezTo>
                          <a:pt x="2726570" y="1697271"/>
                          <a:pt x="2728939" y="1697271"/>
                          <a:pt x="2731308" y="1694902"/>
                        </a:cubicBezTo>
                        <a:close/>
                        <a:moveTo>
                          <a:pt x="2707617" y="1673580"/>
                        </a:moveTo>
                        <a:cubicBezTo>
                          <a:pt x="2709986" y="1671211"/>
                          <a:pt x="2712355" y="1666472"/>
                          <a:pt x="2712355" y="1664103"/>
                        </a:cubicBezTo>
                        <a:cubicBezTo>
                          <a:pt x="2712355" y="1661734"/>
                          <a:pt x="2714724" y="1661734"/>
                          <a:pt x="2714724" y="1659365"/>
                        </a:cubicBezTo>
                        <a:cubicBezTo>
                          <a:pt x="2714724" y="1661734"/>
                          <a:pt x="2712355" y="1661734"/>
                          <a:pt x="2712355" y="1664103"/>
                        </a:cubicBezTo>
                        <a:cubicBezTo>
                          <a:pt x="2712355" y="1668841"/>
                          <a:pt x="2709986" y="1671211"/>
                          <a:pt x="2707617" y="1673580"/>
                        </a:cubicBezTo>
                        <a:close/>
                        <a:moveTo>
                          <a:pt x="2709986" y="1723331"/>
                        </a:moveTo>
                        <a:cubicBezTo>
                          <a:pt x="2705248" y="1723331"/>
                          <a:pt x="2702879" y="1723331"/>
                          <a:pt x="2698140" y="1725700"/>
                        </a:cubicBezTo>
                        <a:cubicBezTo>
                          <a:pt x="2695771" y="1725700"/>
                          <a:pt x="2693402" y="1728070"/>
                          <a:pt x="2691033" y="1728070"/>
                        </a:cubicBezTo>
                        <a:cubicBezTo>
                          <a:pt x="2693402" y="1728070"/>
                          <a:pt x="2695771" y="1728070"/>
                          <a:pt x="2698140" y="1725700"/>
                        </a:cubicBezTo>
                        <a:cubicBezTo>
                          <a:pt x="2702879" y="1723331"/>
                          <a:pt x="2707617" y="1723331"/>
                          <a:pt x="2709986" y="1723331"/>
                        </a:cubicBezTo>
                        <a:close/>
                        <a:moveTo>
                          <a:pt x="2624697" y="1803882"/>
                        </a:moveTo>
                        <a:cubicBezTo>
                          <a:pt x="2629436" y="1803882"/>
                          <a:pt x="2634174" y="1801513"/>
                          <a:pt x="2638912" y="1796774"/>
                        </a:cubicBezTo>
                        <a:lnTo>
                          <a:pt x="2638912" y="1796774"/>
                        </a:lnTo>
                        <a:cubicBezTo>
                          <a:pt x="2641281" y="1792036"/>
                          <a:pt x="2646019" y="1789667"/>
                          <a:pt x="2648389" y="1787298"/>
                        </a:cubicBezTo>
                        <a:cubicBezTo>
                          <a:pt x="2643650" y="1789667"/>
                          <a:pt x="2641281" y="1792036"/>
                          <a:pt x="2638912" y="1796774"/>
                        </a:cubicBezTo>
                        <a:cubicBezTo>
                          <a:pt x="2636543" y="1801513"/>
                          <a:pt x="2631805" y="1803882"/>
                          <a:pt x="2624697" y="1803882"/>
                        </a:cubicBezTo>
                        <a:close/>
                        <a:moveTo>
                          <a:pt x="2624697" y="1934184"/>
                        </a:moveTo>
                        <a:cubicBezTo>
                          <a:pt x="2617590" y="1934184"/>
                          <a:pt x="2610482" y="1934184"/>
                          <a:pt x="2603375" y="1934184"/>
                        </a:cubicBezTo>
                        <a:lnTo>
                          <a:pt x="2603375" y="1934184"/>
                        </a:lnTo>
                        <a:cubicBezTo>
                          <a:pt x="2610482" y="1934184"/>
                          <a:pt x="2617590" y="1931815"/>
                          <a:pt x="2624697" y="1934184"/>
                        </a:cubicBezTo>
                        <a:close/>
                        <a:moveTo>
                          <a:pt x="2494395" y="1420083"/>
                        </a:move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6764" y="1420083"/>
                          <a:pt x="2496764" y="1420083"/>
                        </a:cubicBezTo>
                        <a:cubicBezTo>
                          <a:pt x="2496764" y="1420083"/>
                          <a:pt x="2494395" y="1420083"/>
                          <a:pt x="2494395" y="1420083"/>
                        </a:cubicBezTo>
                        <a:close/>
                        <a:moveTo>
                          <a:pt x="2508610" y="1474573"/>
                        </a:moveTo>
                        <a:cubicBezTo>
                          <a:pt x="2503872" y="1474573"/>
                          <a:pt x="2499133" y="1472204"/>
                          <a:pt x="2494395" y="1472204"/>
                        </a:cubicBezTo>
                        <a:cubicBezTo>
                          <a:pt x="2494395" y="1472204"/>
                          <a:pt x="2494395" y="1472204"/>
                          <a:pt x="2494395" y="1472204"/>
                        </a:cubicBezTo>
                        <a:cubicBezTo>
                          <a:pt x="2501503" y="1474573"/>
                          <a:pt x="2506241" y="1474573"/>
                          <a:pt x="2508610" y="1474573"/>
                        </a:cubicBezTo>
                        <a:close/>
                        <a:moveTo>
                          <a:pt x="2501503" y="1728070"/>
                        </a:moveTo>
                        <a:cubicBezTo>
                          <a:pt x="2515717" y="1723331"/>
                          <a:pt x="2532301" y="1723331"/>
                          <a:pt x="2541778" y="1709117"/>
                        </a:cubicBezTo>
                        <a:cubicBezTo>
                          <a:pt x="2548885" y="1697271"/>
                          <a:pt x="2565469" y="1699640"/>
                          <a:pt x="2577315" y="1702009"/>
                        </a:cubicBezTo>
                        <a:cubicBezTo>
                          <a:pt x="2579684" y="1702009"/>
                          <a:pt x="2579684" y="1702009"/>
                          <a:pt x="2582053" y="1704378"/>
                        </a:cubicBezTo>
                        <a:cubicBezTo>
                          <a:pt x="2582053" y="1704378"/>
                          <a:pt x="2579684" y="1704378"/>
                          <a:pt x="2577315" y="1702009"/>
                        </a:cubicBezTo>
                        <a:cubicBezTo>
                          <a:pt x="2565469" y="1697271"/>
                          <a:pt x="2548885" y="1697271"/>
                          <a:pt x="2541778" y="1709117"/>
                        </a:cubicBezTo>
                        <a:cubicBezTo>
                          <a:pt x="2532301" y="1723331"/>
                          <a:pt x="2515717" y="1723331"/>
                          <a:pt x="2501503" y="1728070"/>
                        </a:cubicBezTo>
                        <a:cubicBezTo>
                          <a:pt x="2496764" y="1728070"/>
                          <a:pt x="2492026" y="1730439"/>
                          <a:pt x="2489657" y="1730439"/>
                        </a:cubicBezTo>
                        <a:cubicBezTo>
                          <a:pt x="2489657" y="1730439"/>
                          <a:pt x="2489657" y="1730439"/>
                          <a:pt x="2489657" y="1730439"/>
                        </a:cubicBezTo>
                        <a:cubicBezTo>
                          <a:pt x="2492026" y="1730439"/>
                          <a:pt x="2496764" y="1728070"/>
                          <a:pt x="2501503" y="1728070"/>
                        </a:cubicBezTo>
                        <a:close/>
                        <a:moveTo>
                          <a:pt x="2555992" y="1325318"/>
                        </a:moveTo>
                        <a:cubicBezTo>
                          <a:pt x="2541778" y="1320580"/>
                          <a:pt x="2527563" y="1320580"/>
                          <a:pt x="2515717" y="1332425"/>
                        </a:cubicBezTo>
                        <a:cubicBezTo>
                          <a:pt x="2513348" y="1332425"/>
                          <a:pt x="2513348" y="1334795"/>
                          <a:pt x="2510979" y="1334795"/>
                        </a:cubicBezTo>
                        <a:cubicBezTo>
                          <a:pt x="2513348" y="1334795"/>
                          <a:pt x="2515717" y="1334795"/>
                          <a:pt x="2515717" y="1332425"/>
                        </a:cubicBezTo>
                        <a:cubicBezTo>
                          <a:pt x="2527563" y="1320580"/>
                          <a:pt x="2541778" y="1320580"/>
                          <a:pt x="2555992" y="1325318"/>
                        </a:cubicBezTo>
                        <a:close/>
                        <a:moveTo>
                          <a:pt x="2534670" y="1256613"/>
                        </a:moveTo>
                        <a:cubicBezTo>
                          <a:pt x="2532301" y="1258982"/>
                          <a:pt x="2529932" y="1261352"/>
                          <a:pt x="2525194" y="1261352"/>
                        </a:cubicBezTo>
                        <a:cubicBezTo>
                          <a:pt x="2527563" y="1258982"/>
                          <a:pt x="2532301" y="1256613"/>
                          <a:pt x="2534670" y="1256613"/>
                        </a:cubicBezTo>
                        <a:cubicBezTo>
                          <a:pt x="2539409" y="1254244"/>
                          <a:pt x="2541778" y="1251875"/>
                          <a:pt x="2544147" y="1249506"/>
                        </a:cubicBezTo>
                        <a:cubicBezTo>
                          <a:pt x="2541778" y="1251875"/>
                          <a:pt x="2537040" y="1254244"/>
                          <a:pt x="2534670" y="1256613"/>
                        </a:cubicBezTo>
                        <a:close/>
                        <a:moveTo>
                          <a:pt x="2548885" y="1372701"/>
                        </a:moveTo>
                        <a:cubicBezTo>
                          <a:pt x="2541778" y="1372701"/>
                          <a:pt x="2534670" y="1372701"/>
                          <a:pt x="2527563" y="1370331"/>
                        </a:cubicBezTo>
                        <a:cubicBezTo>
                          <a:pt x="2525194" y="1370331"/>
                          <a:pt x="2522825" y="1370331"/>
                          <a:pt x="2520456" y="1370331"/>
                        </a:cubicBezTo>
                        <a:cubicBezTo>
                          <a:pt x="2522825" y="1370331"/>
                          <a:pt x="2525194" y="1370331"/>
                          <a:pt x="2527563" y="1370331"/>
                        </a:cubicBezTo>
                        <a:cubicBezTo>
                          <a:pt x="2537040" y="1372701"/>
                          <a:pt x="2541778" y="1372701"/>
                          <a:pt x="2548885" y="1372701"/>
                        </a:cubicBezTo>
                        <a:close/>
                        <a:moveTo>
                          <a:pt x="2565469" y="1645150"/>
                        </a:moveTo>
                        <a:cubicBezTo>
                          <a:pt x="2563100" y="1640412"/>
                          <a:pt x="2558362" y="1638043"/>
                          <a:pt x="2555992" y="1638043"/>
                        </a:cubicBezTo>
                        <a:cubicBezTo>
                          <a:pt x="2558362" y="1638043"/>
                          <a:pt x="2560731" y="1640412"/>
                          <a:pt x="2565469" y="1645150"/>
                        </a:cubicBezTo>
                        <a:cubicBezTo>
                          <a:pt x="2574946" y="1656996"/>
                          <a:pt x="2584422" y="1664103"/>
                          <a:pt x="2598637" y="1666472"/>
                        </a:cubicBezTo>
                        <a:cubicBezTo>
                          <a:pt x="2584422" y="1664103"/>
                          <a:pt x="2574946" y="1656996"/>
                          <a:pt x="2565469" y="1645150"/>
                        </a:cubicBezTo>
                        <a:close/>
                        <a:moveTo>
                          <a:pt x="2577315" y="1313472"/>
                        </a:moveTo>
                        <a:cubicBezTo>
                          <a:pt x="2582053" y="1311103"/>
                          <a:pt x="2586791" y="1313472"/>
                          <a:pt x="2591529" y="1313472"/>
                        </a:cubicBezTo>
                        <a:cubicBezTo>
                          <a:pt x="2589160" y="1311103"/>
                          <a:pt x="2584422" y="1311103"/>
                          <a:pt x="2577315" y="1313472"/>
                        </a:cubicBezTo>
                        <a:cubicBezTo>
                          <a:pt x="2574946" y="1318211"/>
                          <a:pt x="2570207" y="1325318"/>
                          <a:pt x="2565469" y="1327687"/>
                        </a:cubicBezTo>
                        <a:cubicBezTo>
                          <a:pt x="2570207" y="1325318"/>
                          <a:pt x="2574946" y="1318211"/>
                          <a:pt x="2577315" y="1313472"/>
                        </a:cubicBezTo>
                        <a:lnTo>
                          <a:pt x="2577315" y="1313472"/>
                        </a:lnTo>
                        <a:close/>
                        <a:moveTo>
                          <a:pt x="2586791" y="1249506"/>
                        </a:moveTo>
                        <a:cubicBezTo>
                          <a:pt x="2589160" y="1251875"/>
                          <a:pt x="2591529" y="1254244"/>
                          <a:pt x="2596268" y="1256613"/>
                        </a:cubicBezTo>
                        <a:cubicBezTo>
                          <a:pt x="2610482" y="1270828"/>
                          <a:pt x="2627066" y="1282674"/>
                          <a:pt x="2646019" y="1285043"/>
                        </a:cubicBezTo>
                        <a:cubicBezTo>
                          <a:pt x="2627066" y="1285043"/>
                          <a:pt x="2612852" y="1270828"/>
                          <a:pt x="2596268" y="1256613"/>
                        </a:cubicBezTo>
                        <a:cubicBezTo>
                          <a:pt x="2591529" y="1254244"/>
                          <a:pt x="2589160" y="1251875"/>
                          <a:pt x="2586791" y="1249506"/>
                        </a:cubicBezTo>
                        <a:close/>
                        <a:moveTo>
                          <a:pt x="2560731" y="1296889"/>
                        </a:moveTo>
                        <a:cubicBezTo>
                          <a:pt x="2565469" y="1299258"/>
                          <a:pt x="2567838" y="1301627"/>
                          <a:pt x="2570207" y="1303996"/>
                        </a:cubicBezTo>
                        <a:cubicBezTo>
                          <a:pt x="2567838" y="1301627"/>
                          <a:pt x="2565469" y="1299258"/>
                          <a:pt x="2560731" y="1296889"/>
                        </a:cubicBezTo>
                        <a:close/>
                        <a:moveTo>
                          <a:pt x="2757368" y="1436667"/>
                        </a:moveTo>
                        <a:lnTo>
                          <a:pt x="2757368" y="1436667"/>
                        </a:ln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lose/>
                        <a:moveTo>
                          <a:pt x="2762107" y="1439036"/>
                        </a:moveTo>
                        <a:cubicBezTo>
                          <a:pt x="2769214" y="1443774"/>
                          <a:pt x="2778691" y="1448513"/>
                          <a:pt x="2781060" y="1455620"/>
                        </a:cubicBezTo>
                        <a:cubicBezTo>
                          <a:pt x="2778691" y="1448513"/>
                          <a:pt x="2766845" y="1446143"/>
                          <a:pt x="2762107" y="1439036"/>
                        </a:cubicBezTo>
                        <a:close/>
                        <a:moveTo>
                          <a:pt x="2781060" y="1365593"/>
                        </a:moveTo>
                        <a:cubicBezTo>
                          <a:pt x="2783429" y="1365593"/>
                          <a:pt x="2783429" y="1367962"/>
                          <a:pt x="2783429" y="1370331"/>
                        </a:cubicBezTo>
                        <a:lnTo>
                          <a:pt x="2783429" y="1370331"/>
                        </a:lnTo>
                        <a:cubicBezTo>
                          <a:pt x="2783429" y="1367962"/>
                          <a:pt x="2783429" y="1365593"/>
                          <a:pt x="2781060" y="1365593"/>
                        </a:cubicBezTo>
                        <a:close/>
                        <a:moveTo>
                          <a:pt x="2790536" y="1330056"/>
                        </a:moveTo>
                        <a:cubicBezTo>
                          <a:pt x="2785798" y="1334795"/>
                          <a:pt x="2781060" y="1332425"/>
                          <a:pt x="2778691" y="1330056"/>
                        </a:cubicBezTo>
                        <a:cubicBezTo>
                          <a:pt x="2781060" y="1332425"/>
                          <a:pt x="2785798" y="1334795"/>
                          <a:pt x="2790536" y="1330056"/>
                        </a:cubicBezTo>
                        <a:cubicBezTo>
                          <a:pt x="2797644" y="1325318"/>
                          <a:pt x="2804751" y="1325318"/>
                          <a:pt x="2809489" y="1327687"/>
                        </a:cubicBezTo>
                        <a:cubicBezTo>
                          <a:pt x="2804751" y="1325318"/>
                          <a:pt x="2800013" y="1325318"/>
                          <a:pt x="2790536" y="1330056"/>
                        </a:cubicBezTo>
                        <a:close/>
                        <a:moveTo>
                          <a:pt x="2776321" y="1223445"/>
                        </a:moveTo>
                        <a:cubicBezTo>
                          <a:pt x="2771583" y="1218707"/>
                          <a:pt x="2766845" y="1211600"/>
                          <a:pt x="2764476" y="1206862"/>
                        </a:cubicBezTo>
                        <a:cubicBezTo>
                          <a:pt x="2766845" y="1211600"/>
                          <a:pt x="2771583" y="1218707"/>
                          <a:pt x="2776321" y="1223445"/>
                        </a:cubicBezTo>
                        <a:close/>
                        <a:moveTo>
                          <a:pt x="2629436" y="1344271"/>
                        </a:moveTo>
                        <a:cubicBezTo>
                          <a:pt x="2629436" y="1344271"/>
                          <a:pt x="2629436" y="1344271"/>
                          <a:pt x="2629436" y="1344271"/>
                        </a:cubicBezTo>
                        <a:cubicBezTo>
                          <a:pt x="2634174" y="1344271"/>
                          <a:pt x="2641281" y="1344271"/>
                          <a:pt x="2646019" y="1344271"/>
                        </a:cubicBezTo>
                        <a:lnTo>
                          <a:pt x="2646019" y="1344271"/>
                        </a:lnTo>
                        <a:cubicBezTo>
                          <a:pt x="2641281" y="1344271"/>
                          <a:pt x="2636543" y="1344271"/>
                          <a:pt x="2629436" y="1344271"/>
                        </a:cubicBezTo>
                        <a:close/>
                        <a:moveTo>
                          <a:pt x="2667342" y="1294519"/>
                        </a:moveTo>
                        <a:cubicBezTo>
                          <a:pt x="2648389" y="1296889"/>
                          <a:pt x="2629436" y="1311103"/>
                          <a:pt x="2619959" y="1325318"/>
                        </a:cubicBezTo>
                        <a:cubicBezTo>
                          <a:pt x="2619959" y="1325318"/>
                          <a:pt x="2619959" y="1325318"/>
                          <a:pt x="2619959" y="1325318"/>
                        </a:cubicBezTo>
                        <a:cubicBezTo>
                          <a:pt x="2615221" y="1325318"/>
                          <a:pt x="2612852" y="1322949"/>
                          <a:pt x="2608114" y="1322949"/>
                        </a:cubicBezTo>
                        <a:cubicBezTo>
                          <a:pt x="2610482" y="1325318"/>
                          <a:pt x="2615221" y="1325318"/>
                          <a:pt x="2619959" y="1325318"/>
                        </a:cubicBezTo>
                        <a:cubicBezTo>
                          <a:pt x="2631805" y="1311103"/>
                          <a:pt x="2650758" y="1296889"/>
                          <a:pt x="2667342" y="1294519"/>
                        </a:cubicBezTo>
                        <a:close/>
                        <a:moveTo>
                          <a:pt x="2667342" y="1045761"/>
                        </a:moveTo>
                        <a:cubicBezTo>
                          <a:pt x="2667342" y="1045761"/>
                          <a:pt x="2667342" y="1045761"/>
                          <a:pt x="2667342" y="1045761"/>
                        </a:cubicBezTo>
                        <a:cubicBezTo>
                          <a:pt x="2667342" y="1043392"/>
                          <a:pt x="2667342" y="1043392"/>
                          <a:pt x="2669711" y="1043392"/>
                        </a:cubicBezTo>
                        <a:cubicBezTo>
                          <a:pt x="2667342" y="1043392"/>
                          <a:pt x="2667342" y="1043392"/>
                          <a:pt x="2667342" y="1045761"/>
                        </a:cubicBezTo>
                        <a:close/>
                        <a:moveTo>
                          <a:pt x="2615221" y="1057607"/>
                        </a:moveTo>
                        <a:cubicBezTo>
                          <a:pt x="2601006" y="1055237"/>
                          <a:pt x="2586791" y="1045761"/>
                          <a:pt x="2570207" y="1045761"/>
                        </a:cubicBezTo>
                        <a:cubicBezTo>
                          <a:pt x="2548885" y="1045761"/>
                          <a:pt x="2529932" y="1045761"/>
                          <a:pt x="2525194" y="1069452"/>
                        </a:cubicBezTo>
                        <a:cubicBezTo>
                          <a:pt x="2529932" y="1043392"/>
                          <a:pt x="2551254" y="1045761"/>
                          <a:pt x="2570207" y="1045761"/>
                        </a:cubicBezTo>
                        <a:cubicBezTo>
                          <a:pt x="2586791" y="1045761"/>
                          <a:pt x="2601006" y="1057607"/>
                          <a:pt x="2615221" y="1057607"/>
                        </a:cubicBezTo>
                        <a:cubicBezTo>
                          <a:pt x="2631805" y="1059976"/>
                          <a:pt x="2655496" y="1081298"/>
                          <a:pt x="2664972" y="1050499"/>
                        </a:cubicBezTo>
                        <a:cubicBezTo>
                          <a:pt x="2657865" y="1081298"/>
                          <a:pt x="2631805" y="1059976"/>
                          <a:pt x="2615221" y="1057607"/>
                        </a:cubicBezTo>
                        <a:close/>
                        <a:moveTo>
                          <a:pt x="2529932" y="1296889"/>
                        </a:moveTo>
                        <a:cubicBezTo>
                          <a:pt x="2525194" y="1296889"/>
                          <a:pt x="2520456" y="1299258"/>
                          <a:pt x="2518087" y="1299258"/>
                        </a:cubicBezTo>
                        <a:cubicBezTo>
                          <a:pt x="2494395" y="1303996"/>
                          <a:pt x="2482550" y="1303996"/>
                          <a:pt x="2473073" y="1296889"/>
                        </a:cubicBezTo>
                        <a:cubicBezTo>
                          <a:pt x="2482550" y="1303996"/>
                          <a:pt x="2494395" y="1303996"/>
                          <a:pt x="2518087" y="1299258"/>
                        </a:cubicBezTo>
                        <a:cubicBezTo>
                          <a:pt x="2522825" y="1299258"/>
                          <a:pt x="2525194" y="1299258"/>
                          <a:pt x="2529932" y="1296889"/>
                        </a:cubicBezTo>
                        <a:close/>
                        <a:moveTo>
                          <a:pt x="2401999" y="1768345"/>
                        </a:moveTo>
                        <a:cubicBezTo>
                          <a:pt x="2404368" y="1777821"/>
                          <a:pt x="2406737" y="1784929"/>
                          <a:pt x="2392523" y="1784929"/>
                        </a:cubicBezTo>
                        <a:cubicBezTo>
                          <a:pt x="2390154" y="1784929"/>
                          <a:pt x="2387785" y="1784929"/>
                          <a:pt x="2385415" y="1782560"/>
                        </a:cubicBezTo>
                        <a:cubicBezTo>
                          <a:pt x="2387785" y="1782560"/>
                          <a:pt x="2390154" y="1784929"/>
                          <a:pt x="2392523" y="1784929"/>
                        </a:cubicBezTo>
                        <a:cubicBezTo>
                          <a:pt x="2404368" y="1784929"/>
                          <a:pt x="2401999" y="1777821"/>
                          <a:pt x="2401999" y="1768345"/>
                        </a:cubicBezTo>
                        <a:cubicBezTo>
                          <a:pt x="2401999" y="1765976"/>
                          <a:pt x="2401999" y="1758868"/>
                          <a:pt x="2404368" y="1758868"/>
                        </a:cubicBezTo>
                        <a:cubicBezTo>
                          <a:pt x="2428060" y="1749392"/>
                          <a:pt x="2439905" y="1704378"/>
                          <a:pt x="2473073" y="1718593"/>
                        </a:cubicBezTo>
                        <a:cubicBezTo>
                          <a:pt x="2439905" y="1704378"/>
                          <a:pt x="2428060" y="1749392"/>
                          <a:pt x="2404368" y="1758868"/>
                        </a:cubicBezTo>
                        <a:cubicBezTo>
                          <a:pt x="2401999" y="1758868"/>
                          <a:pt x="2399630" y="1765976"/>
                          <a:pt x="2401999" y="1768345"/>
                        </a:cubicBezTo>
                        <a:close/>
                        <a:moveTo>
                          <a:pt x="2366462" y="1649888"/>
                        </a:moveTo>
                        <a:cubicBezTo>
                          <a:pt x="2364093" y="1647519"/>
                          <a:pt x="2359355" y="1645150"/>
                          <a:pt x="2356986" y="1645150"/>
                        </a:cubicBezTo>
                        <a:cubicBezTo>
                          <a:pt x="2373570" y="1640412"/>
                          <a:pt x="2390154" y="1640412"/>
                          <a:pt x="2397261" y="1623828"/>
                        </a:cubicBezTo>
                        <a:cubicBezTo>
                          <a:pt x="2406737" y="1604875"/>
                          <a:pt x="2420952" y="1590660"/>
                          <a:pt x="2430429" y="1585922"/>
                        </a:cubicBezTo>
                        <a:cubicBezTo>
                          <a:pt x="2428060" y="1581184"/>
                          <a:pt x="2423321" y="1578815"/>
                          <a:pt x="2418583" y="1576445"/>
                        </a:cubicBezTo>
                        <a:cubicBezTo>
                          <a:pt x="2423321" y="1578815"/>
                          <a:pt x="2425691" y="1581184"/>
                          <a:pt x="2430429" y="1585922"/>
                        </a:cubicBezTo>
                        <a:cubicBezTo>
                          <a:pt x="2420952" y="1590660"/>
                          <a:pt x="2404368" y="1604875"/>
                          <a:pt x="2397261" y="1623828"/>
                        </a:cubicBezTo>
                        <a:cubicBezTo>
                          <a:pt x="2390154" y="1640412"/>
                          <a:pt x="2373570" y="1642781"/>
                          <a:pt x="2356986" y="1645150"/>
                        </a:cubicBezTo>
                        <a:cubicBezTo>
                          <a:pt x="2361724" y="1645150"/>
                          <a:pt x="2364093" y="1647519"/>
                          <a:pt x="2366462" y="1649888"/>
                        </a:cubicBezTo>
                        <a:close/>
                        <a:moveTo>
                          <a:pt x="2285912" y="1716224"/>
                        </a:moveTo>
                        <a:cubicBezTo>
                          <a:pt x="2285912" y="1711486"/>
                          <a:pt x="2285912" y="1704378"/>
                          <a:pt x="2285912" y="1699640"/>
                        </a:cubicBezTo>
                        <a:cubicBezTo>
                          <a:pt x="2283543" y="1699640"/>
                          <a:pt x="2281174" y="1699640"/>
                          <a:pt x="2281174" y="1699640"/>
                        </a:cubicBezTo>
                        <a:cubicBezTo>
                          <a:pt x="2283543" y="1699640"/>
                          <a:pt x="2283543" y="1699640"/>
                          <a:pt x="2285912" y="1699640"/>
                        </a:cubicBezTo>
                        <a:cubicBezTo>
                          <a:pt x="2295389" y="1692533"/>
                          <a:pt x="2304865" y="1692533"/>
                          <a:pt x="2314341" y="1694902"/>
                        </a:cubicBezTo>
                        <a:cubicBezTo>
                          <a:pt x="2304865" y="1692533"/>
                          <a:pt x="2295389" y="1692533"/>
                          <a:pt x="2285912" y="1699640"/>
                        </a:cubicBezTo>
                        <a:lnTo>
                          <a:pt x="2285912" y="1716224"/>
                        </a:lnTo>
                        <a:cubicBezTo>
                          <a:pt x="2302496" y="1716224"/>
                          <a:pt x="2309603" y="1735177"/>
                          <a:pt x="2326187" y="1737546"/>
                        </a:cubicBezTo>
                        <a:cubicBezTo>
                          <a:pt x="2311972" y="1747023"/>
                          <a:pt x="2297758" y="1749392"/>
                          <a:pt x="2283543" y="1747023"/>
                        </a:cubicBezTo>
                        <a:cubicBezTo>
                          <a:pt x="2297758" y="1749392"/>
                          <a:pt x="2311972" y="1744653"/>
                          <a:pt x="2326187" y="1737546"/>
                        </a:cubicBezTo>
                        <a:cubicBezTo>
                          <a:pt x="2309603" y="1732808"/>
                          <a:pt x="2302496" y="1716224"/>
                          <a:pt x="2285912" y="1716224"/>
                        </a:cubicBezTo>
                        <a:close/>
                        <a:moveTo>
                          <a:pt x="2252744" y="1711486"/>
                        </a:moveTo>
                        <a:cubicBezTo>
                          <a:pt x="2252744" y="1711486"/>
                          <a:pt x="2252744" y="1711486"/>
                          <a:pt x="2252744" y="1711486"/>
                        </a:cubicBezTo>
                        <a:cubicBezTo>
                          <a:pt x="2236160" y="1704378"/>
                          <a:pt x="2233791" y="1683056"/>
                          <a:pt x="2248006" y="1671211"/>
                        </a:cubicBezTo>
                        <a:cubicBezTo>
                          <a:pt x="2252744" y="1668841"/>
                          <a:pt x="2255113" y="1668841"/>
                          <a:pt x="2257483" y="1668841"/>
                        </a:cubicBezTo>
                        <a:cubicBezTo>
                          <a:pt x="2255113" y="1666472"/>
                          <a:pt x="2250375" y="1666472"/>
                          <a:pt x="2248006" y="1671211"/>
                        </a:cubicBezTo>
                        <a:cubicBezTo>
                          <a:pt x="2233791" y="1683056"/>
                          <a:pt x="2236160" y="1704378"/>
                          <a:pt x="2252744" y="1711486"/>
                        </a:cubicBezTo>
                        <a:close/>
                        <a:moveTo>
                          <a:pt x="2255113" y="1609613"/>
                        </a:moveTo>
                        <a:cubicBezTo>
                          <a:pt x="2248006" y="1611983"/>
                          <a:pt x="2238529" y="1609613"/>
                          <a:pt x="2229053" y="1611983"/>
                        </a:cubicBezTo>
                        <a:cubicBezTo>
                          <a:pt x="2212469" y="1614351"/>
                          <a:pt x="2207731" y="1623828"/>
                          <a:pt x="2210100" y="1638043"/>
                        </a:cubicBezTo>
                        <a:cubicBezTo>
                          <a:pt x="2210100" y="1642781"/>
                          <a:pt x="2214838" y="1647519"/>
                          <a:pt x="2217207" y="1649888"/>
                        </a:cubicBezTo>
                        <a:cubicBezTo>
                          <a:pt x="2214838" y="1647519"/>
                          <a:pt x="2210100" y="1642781"/>
                          <a:pt x="2210100" y="1638043"/>
                        </a:cubicBezTo>
                        <a:cubicBezTo>
                          <a:pt x="2207731" y="1623828"/>
                          <a:pt x="2214838" y="1614351"/>
                          <a:pt x="2229053" y="1611983"/>
                        </a:cubicBezTo>
                        <a:cubicBezTo>
                          <a:pt x="2236160" y="1609613"/>
                          <a:pt x="2245637" y="1611983"/>
                          <a:pt x="2255113" y="1609613"/>
                        </a:cubicBezTo>
                        <a:cubicBezTo>
                          <a:pt x="2269328" y="1607244"/>
                          <a:pt x="2281174" y="1602506"/>
                          <a:pt x="2269328" y="1585922"/>
                        </a:cubicBezTo>
                        <a:cubicBezTo>
                          <a:pt x="2264590" y="1578815"/>
                          <a:pt x="2264590" y="1569338"/>
                          <a:pt x="2264590" y="1559862"/>
                        </a:cubicBezTo>
                        <a:cubicBezTo>
                          <a:pt x="2262221" y="1543278"/>
                          <a:pt x="2262221" y="1533801"/>
                          <a:pt x="2255113" y="1529063"/>
                        </a:cubicBezTo>
                        <a:cubicBezTo>
                          <a:pt x="2259852" y="1533801"/>
                          <a:pt x="2262221" y="1540909"/>
                          <a:pt x="2264590" y="1559862"/>
                        </a:cubicBezTo>
                        <a:cubicBezTo>
                          <a:pt x="2264590" y="1569338"/>
                          <a:pt x="2264590" y="1578815"/>
                          <a:pt x="2269328" y="1585922"/>
                        </a:cubicBezTo>
                        <a:cubicBezTo>
                          <a:pt x="2278805" y="1602506"/>
                          <a:pt x="2266959" y="1607244"/>
                          <a:pt x="2255113" y="1609613"/>
                        </a:cubicBezTo>
                        <a:close/>
                        <a:moveTo>
                          <a:pt x="2274066" y="1647519"/>
                        </a:moveTo>
                        <a:cubicBezTo>
                          <a:pt x="2269328" y="1645150"/>
                          <a:pt x="2264590" y="1640412"/>
                          <a:pt x="2259852" y="1635674"/>
                        </a:cubicBezTo>
                        <a:cubicBezTo>
                          <a:pt x="2264590" y="1640412"/>
                          <a:pt x="2269328" y="1645150"/>
                          <a:pt x="2274066" y="1647519"/>
                        </a:cubicBezTo>
                        <a:close/>
                        <a:moveTo>
                          <a:pt x="2252744" y="1495895"/>
                        </a:moveTo>
                        <a:cubicBezTo>
                          <a:pt x="2221946" y="1491157"/>
                          <a:pt x="2217207" y="1495895"/>
                          <a:pt x="2207731" y="1521956"/>
                        </a:cubicBezTo>
                        <a:cubicBezTo>
                          <a:pt x="2210100" y="1524325"/>
                          <a:pt x="2212469" y="1526694"/>
                          <a:pt x="2214838" y="1526694"/>
                        </a:cubicBezTo>
                        <a:cubicBezTo>
                          <a:pt x="2212469" y="1526694"/>
                          <a:pt x="2210100" y="1521956"/>
                          <a:pt x="2207731" y="1521956"/>
                        </a:cubicBezTo>
                        <a:cubicBezTo>
                          <a:pt x="2207731" y="1521956"/>
                          <a:pt x="2207731" y="1521956"/>
                          <a:pt x="2207731" y="1521956"/>
                        </a:cubicBezTo>
                        <a:cubicBezTo>
                          <a:pt x="2214838" y="1495895"/>
                          <a:pt x="2221946" y="1491157"/>
                          <a:pt x="2252744" y="1495895"/>
                        </a:cubicBezTo>
                        <a:cubicBezTo>
                          <a:pt x="2271697" y="1498264"/>
                          <a:pt x="2285912" y="1486419"/>
                          <a:pt x="2281174" y="1476942"/>
                        </a:cubicBezTo>
                        <a:cubicBezTo>
                          <a:pt x="2274066" y="1465097"/>
                          <a:pt x="2276435" y="1448513"/>
                          <a:pt x="2269328" y="1434298"/>
                        </a:cubicBezTo>
                        <a:cubicBezTo>
                          <a:pt x="2276435" y="1448513"/>
                          <a:pt x="2274066" y="1462727"/>
                          <a:pt x="2281174" y="1476942"/>
                        </a:cubicBezTo>
                        <a:cubicBezTo>
                          <a:pt x="2285912" y="1486419"/>
                          <a:pt x="2271697" y="1498264"/>
                          <a:pt x="2252744" y="1495895"/>
                        </a:cubicBezTo>
                        <a:close/>
                        <a:moveTo>
                          <a:pt x="2176932" y="1526694"/>
                        </a:moveTo>
                        <a:cubicBezTo>
                          <a:pt x="2174563" y="1524325"/>
                          <a:pt x="2174563" y="1521956"/>
                          <a:pt x="2176932" y="1519586"/>
                        </a:cubicBezTo>
                        <a:cubicBezTo>
                          <a:pt x="2181670" y="1514848"/>
                          <a:pt x="2186409" y="1517217"/>
                          <a:pt x="2188778" y="1521956"/>
                        </a:cubicBezTo>
                        <a:cubicBezTo>
                          <a:pt x="2186409" y="1517217"/>
                          <a:pt x="2181670" y="1514848"/>
                          <a:pt x="2176932" y="1519586"/>
                        </a:cubicBezTo>
                        <a:cubicBezTo>
                          <a:pt x="2174563" y="1521956"/>
                          <a:pt x="2176932" y="1524325"/>
                          <a:pt x="2176932" y="1526694"/>
                        </a:cubicBezTo>
                        <a:close/>
                        <a:moveTo>
                          <a:pt x="2124811" y="1308734"/>
                        </a:moveTo>
                        <a:cubicBezTo>
                          <a:pt x="2146133" y="1294519"/>
                          <a:pt x="2162717" y="1299258"/>
                          <a:pt x="2181670" y="1306365"/>
                        </a:cubicBezTo>
                        <a:cubicBezTo>
                          <a:pt x="2162717" y="1299258"/>
                          <a:pt x="2146133" y="1294519"/>
                          <a:pt x="2124811" y="1308734"/>
                        </a:cubicBezTo>
                        <a:close/>
                        <a:moveTo>
                          <a:pt x="2169825" y="1704378"/>
                        </a:moveTo>
                        <a:cubicBezTo>
                          <a:pt x="2155610" y="1699640"/>
                          <a:pt x="2139026" y="1699640"/>
                          <a:pt x="2122442" y="1699640"/>
                        </a:cubicBezTo>
                        <a:lnTo>
                          <a:pt x="2122442" y="1699640"/>
                        </a:lnTo>
                        <a:cubicBezTo>
                          <a:pt x="2122442" y="1699640"/>
                          <a:pt x="2122442" y="1699640"/>
                          <a:pt x="2122442" y="1699640"/>
                        </a:cubicBezTo>
                        <a:cubicBezTo>
                          <a:pt x="2139026" y="1699640"/>
                          <a:pt x="2153241" y="1702009"/>
                          <a:pt x="2169825" y="1704378"/>
                        </a:cubicBezTo>
                        <a:close/>
                        <a:moveTo>
                          <a:pt x="2193516" y="1747023"/>
                        </a:moveTo>
                        <a:cubicBezTo>
                          <a:pt x="2195885" y="1751761"/>
                          <a:pt x="2198254" y="1756499"/>
                          <a:pt x="2200623" y="1761237"/>
                        </a:cubicBezTo>
                        <a:cubicBezTo>
                          <a:pt x="2198254" y="1756499"/>
                          <a:pt x="2195885" y="1751761"/>
                          <a:pt x="2193516" y="1747023"/>
                        </a:cubicBezTo>
                        <a:cubicBezTo>
                          <a:pt x="2191147" y="1742285"/>
                          <a:pt x="2188778" y="1739915"/>
                          <a:pt x="2186409" y="1735177"/>
                        </a:cubicBezTo>
                        <a:cubicBezTo>
                          <a:pt x="2188778" y="1739915"/>
                          <a:pt x="2193516" y="1742285"/>
                          <a:pt x="2193516" y="1747023"/>
                        </a:cubicBezTo>
                        <a:close/>
                        <a:moveTo>
                          <a:pt x="2200623" y="1346640"/>
                        </a:moveTo>
                        <a:cubicBezTo>
                          <a:pt x="2181670" y="1360855"/>
                          <a:pt x="2176932" y="1367962"/>
                          <a:pt x="2186409" y="1377439"/>
                        </a:cubicBezTo>
                        <a:cubicBezTo>
                          <a:pt x="2179301" y="1367962"/>
                          <a:pt x="2181670" y="1360855"/>
                          <a:pt x="2200623" y="1346640"/>
                        </a:cubicBezTo>
                        <a:cubicBezTo>
                          <a:pt x="2207731" y="1339533"/>
                          <a:pt x="2219576" y="1337164"/>
                          <a:pt x="2224315" y="1327687"/>
                        </a:cubicBezTo>
                        <a:cubicBezTo>
                          <a:pt x="2219576" y="1337164"/>
                          <a:pt x="2207731" y="1339533"/>
                          <a:pt x="2200623" y="1346640"/>
                        </a:cubicBezTo>
                        <a:close/>
                        <a:moveTo>
                          <a:pt x="2195885" y="1069452"/>
                        </a:moveTo>
                        <a:cubicBezTo>
                          <a:pt x="2193516" y="1064714"/>
                          <a:pt x="2191147" y="1059976"/>
                          <a:pt x="2191147" y="1055237"/>
                        </a:cubicBezTo>
                        <a:cubicBezTo>
                          <a:pt x="2191147" y="1050499"/>
                          <a:pt x="2191147" y="1048130"/>
                          <a:pt x="2195885" y="1043392"/>
                        </a:cubicBezTo>
                        <a:cubicBezTo>
                          <a:pt x="2193516" y="1045761"/>
                          <a:pt x="2191147" y="1050499"/>
                          <a:pt x="2193516" y="1055237"/>
                        </a:cubicBezTo>
                        <a:cubicBezTo>
                          <a:pt x="2191147" y="1059976"/>
                          <a:pt x="2193516" y="1064714"/>
                          <a:pt x="2195885" y="1069452"/>
                        </a:cubicBezTo>
                        <a:cubicBezTo>
                          <a:pt x="2200623" y="1078929"/>
                          <a:pt x="2217207" y="1078929"/>
                          <a:pt x="2214838" y="1093143"/>
                        </a:cubicBezTo>
                        <a:cubicBezTo>
                          <a:pt x="2212469" y="1104989"/>
                          <a:pt x="2200623" y="1107358"/>
                          <a:pt x="2191147" y="1116835"/>
                        </a:cubicBezTo>
                        <a:cubicBezTo>
                          <a:pt x="2188778" y="1119204"/>
                          <a:pt x="2186409" y="1121573"/>
                          <a:pt x="2184039" y="1121573"/>
                        </a:cubicBezTo>
                        <a:cubicBezTo>
                          <a:pt x="2186409" y="1119204"/>
                          <a:pt x="2188778" y="1119204"/>
                          <a:pt x="2191147" y="1116835"/>
                        </a:cubicBezTo>
                        <a:cubicBezTo>
                          <a:pt x="2198254" y="1109727"/>
                          <a:pt x="2212469" y="1104989"/>
                          <a:pt x="2214838" y="1093143"/>
                        </a:cubicBezTo>
                        <a:cubicBezTo>
                          <a:pt x="2217207" y="1078929"/>
                          <a:pt x="2200623" y="1078929"/>
                          <a:pt x="2195885" y="1069452"/>
                        </a:cubicBezTo>
                        <a:close/>
                        <a:moveTo>
                          <a:pt x="2221946" y="1180801"/>
                        </a:moveTo>
                        <a:cubicBezTo>
                          <a:pt x="2226684" y="1180801"/>
                          <a:pt x="2231422" y="1178432"/>
                          <a:pt x="2233791" y="1173694"/>
                        </a:cubicBezTo>
                        <a:cubicBezTo>
                          <a:pt x="2231422" y="1178432"/>
                          <a:pt x="2226684" y="1180801"/>
                          <a:pt x="2221946" y="1180801"/>
                        </a:cubicBezTo>
                        <a:close/>
                        <a:moveTo>
                          <a:pt x="2304865" y="1602506"/>
                        </a:moveTo>
                        <a:cubicBezTo>
                          <a:pt x="2316711" y="1609613"/>
                          <a:pt x="2328556" y="1614351"/>
                          <a:pt x="2340402" y="1623828"/>
                        </a:cubicBezTo>
                        <a:cubicBezTo>
                          <a:pt x="2330925" y="1614351"/>
                          <a:pt x="2316711" y="1609613"/>
                          <a:pt x="2304865" y="1602506"/>
                        </a:cubicBezTo>
                        <a:close/>
                        <a:moveTo>
                          <a:pt x="2302496" y="1332425"/>
                        </a:moveTo>
                        <a:cubicBezTo>
                          <a:pt x="2271697" y="1341902"/>
                          <a:pt x="2250375" y="1330056"/>
                          <a:pt x="2226684" y="1320580"/>
                        </a:cubicBezTo>
                        <a:lnTo>
                          <a:pt x="2226684" y="1320580"/>
                        </a:lnTo>
                        <a:lnTo>
                          <a:pt x="2226684" y="1320580"/>
                        </a:lnTo>
                        <a:cubicBezTo>
                          <a:pt x="2236160" y="1306365"/>
                          <a:pt x="2238529" y="1289781"/>
                          <a:pt x="2236160" y="1263721"/>
                        </a:cubicBezTo>
                        <a:cubicBezTo>
                          <a:pt x="2233791" y="1247137"/>
                          <a:pt x="2240899" y="1237660"/>
                          <a:pt x="2259852" y="1244768"/>
                        </a:cubicBezTo>
                        <a:cubicBezTo>
                          <a:pt x="2288281" y="1254244"/>
                          <a:pt x="2311972" y="1240029"/>
                          <a:pt x="2340402" y="1237660"/>
                        </a:cubicBezTo>
                        <a:cubicBezTo>
                          <a:pt x="2347509" y="1237660"/>
                          <a:pt x="2352248" y="1232922"/>
                          <a:pt x="2354617" y="1228184"/>
                        </a:cubicBezTo>
                        <a:cubicBezTo>
                          <a:pt x="2354617" y="1232922"/>
                          <a:pt x="2349878" y="1237660"/>
                          <a:pt x="2340402" y="1237660"/>
                        </a:cubicBezTo>
                        <a:cubicBezTo>
                          <a:pt x="2314341" y="1240029"/>
                          <a:pt x="2288281" y="1254244"/>
                          <a:pt x="2259852" y="1244768"/>
                        </a:cubicBezTo>
                        <a:cubicBezTo>
                          <a:pt x="2240899" y="1237660"/>
                          <a:pt x="2233791" y="1247137"/>
                          <a:pt x="2236160" y="1263721"/>
                        </a:cubicBezTo>
                        <a:cubicBezTo>
                          <a:pt x="2240899" y="1289781"/>
                          <a:pt x="2238529" y="1303996"/>
                          <a:pt x="2226684" y="1320580"/>
                        </a:cubicBezTo>
                        <a:cubicBezTo>
                          <a:pt x="2250375" y="1330056"/>
                          <a:pt x="2271697" y="1341902"/>
                          <a:pt x="2302496" y="1332425"/>
                        </a:cubicBezTo>
                        <a:cubicBezTo>
                          <a:pt x="2314341" y="1327687"/>
                          <a:pt x="2333295" y="1337164"/>
                          <a:pt x="2347509" y="1341902"/>
                        </a:cubicBezTo>
                        <a:cubicBezTo>
                          <a:pt x="2356986" y="1344271"/>
                          <a:pt x="2366462" y="1346640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66462" y="1346640"/>
                          <a:pt x="2356986" y="1344271"/>
                          <a:pt x="2347509" y="1341902"/>
                        </a:cubicBezTo>
                        <a:cubicBezTo>
                          <a:pt x="2330925" y="1337164"/>
                          <a:pt x="2314341" y="1327687"/>
                          <a:pt x="2302496" y="1332425"/>
                        </a:cubicBezTo>
                        <a:close/>
                        <a:moveTo>
                          <a:pt x="2283543" y="1157110"/>
                        </a:moveTo>
                        <a:cubicBezTo>
                          <a:pt x="2283543" y="1157110"/>
                          <a:pt x="2283543" y="1157110"/>
                          <a:pt x="2283543" y="1157110"/>
                        </a:cubicBezTo>
                        <a:cubicBezTo>
                          <a:pt x="2295389" y="1171325"/>
                          <a:pt x="2304865" y="1183170"/>
                          <a:pt x="2295389" y="1195016"/>
                        </a:cubicBezTo>
                        <a:cubicBezTo>
                          <a:pt x="2290650" y="1202123"/>
                          <a:pt x="2281174" y="1202123"/>
                          <a:pt x="2269328" y="1197385"/>
                        </a:cubicBezTo>
                        <a:cubicBezTo>
                          <a:pt x="2281174" y="1202123"/>
                          <a:pt x="2290650" y="1202123"/>
                          <a:pt x="2295389" y="1195016"/>
                        </a:cubicBezTo>
                        <a:cubicBezTo>
                          <a:pt x="2304865" y="1183170"/>
                          <a:pt x="2295389" y="1171325"/>
                          <a:pt x="2283543" y="1157110"/>
                        </a:cubicBezTo>
                        <a:close/>
                        <a:moveTo>
                          <a:pt x="2361724" y="1014962"/>
                        </a:moveTo>
                        <a:cubicBezTo>
                          <a:pt x="2361724" y="1014962"/>
                          <a:pt x="2361724" y="1014962"/>
                          <a:pt x="2361724" y="1014962"/>
                        </a:cubicBezTo>
                        <a:cubicBezTo>
                          <a:pt x="2361724" y="1019701"/>
                          <a:pt x="2361724" y="1029177"/>
                          <a:pt x="2359355" y="1029177"/>
                        </a:cubicBezTo>
                        <a:cubicBezTo>
                          <a:pt x="2338033" y="1043392"/>
                          <a:pt x="2338033" y="1071821"/>
                          <a:pt x="2319080" y="1086036"/>
                        </a:cubicBezTo>
                        <a:cubicBezTo>
                          <a:pt x="2319080" y="1086036"/>
                          <a:pt x="2319080" y="1086036"/>
                          <a:pt x="2319080" y="1086036"/>
                        </a:cubicBezTo>
                        <a:cubicBezTo>
                          <a:pt x="2338033" y="1071821"/>
                          <a:pt x="2338033" y="1043392"/>
                          <a:pt x="2359355" y="1029177"/>
                        </a:cubicBezTo>
                        <a:cubicBezTo>
                          <a:pt x="2364093" y="1026808"/>
                          <a:pt x="2361724" y="1019701"/>
                          <a:pt x="2361724" y="1014962"/>
                        </a:cubicBezTo>
                        <a:close/>
                        <a:moveTo>
                          <a:pt x="2338033" y="1159479"/>
                        </a:moveTo>
                        <a:cubicBezTo>
                          <a:pt x="2349878" y="1157110"/>
                          <a:pt x="2364093" y="1164217"/>
                          <a:pt x="2373570" y="1154741"/>
                        </a:cubicBezTo>
                        <a:cubicBezTo>
                          <a:pt x="2373570" y="1154741"/>
                          <a:pt x="2373570" y="1154741"/>
                          <a:pt x="2373570" y="1154741"/>
                        </a:cubicBezTo>
                        <a:cubicBezTo>
                          <a:pt x="2361724" y="1161848"/>
                          <a:pt x="2349878" y="1157110"/>
                          <a:pt x="2338033" y="1159479"/>
                        </a:cubicBezTo>
                        <a:cubicBezTo>
                          <a:pt x="2328556" y="1159479"/>
                          <a:pt x="2321449" y="1161848"/>
                          <a:pt x="2316711" y="1171325"/>
                        </a:cubicBezTo>
                        <a:cubicBezTo>
                          <a:pt x="2314341" y="1173694"/>
                          <a:pt x="2314341" y="1176063"/>
                          <a:pt x="2314341" y="1178432"/>
                        </a:cubicBezTo>
                        <a:cubicBezTo>
                          <a:pt x="2314341" y="1176063"/>
                          <a:pt x="2314341" y="1173694"/>
                          <a:pt x="2316711" y="1171325"/>
                        </a:cubicBezTo>
                        <a:cubicBezTo>
                          <a:pt x="2319080" y="1161848"/>
                          <a:pt x="2328556" y="1159479"/>
                          <a:pt x="2338033" y="1159479"/>
                        </a:cubicBezTo>
                        <a:close/>
                        <a:moveTo>
                          <a:pt x="2404368" y="1033915"/>
                        </a:moveTo>
                        <a:cubicBezTo>
                          <a:pt x="2406737" y="1036285"/>
                          <a:pt x="2406737" y="1038654"/>
                          <a:pt x="2409107" y="1041023"/>
                        </a:cubicBezTo>
                        <a:cubicBezTo>
                          <a:pt x="2401999" y="1048130"/>
                          <a:pt x="2394892" y="1055237"/>
                          <a:pt x="2390154" y="1062345"/>
                        </a:cubicBezTo>
                        <a:cubicBezTo>
                          <a:pt x="2394892" y="1055237"/>
                          <a:pt x="2401999" y="1048130"/>
                          <a:pt x="2409107" y="1041023"/>
                        </a:cubicBezTo>
                        <a:cubicBezTo>
                          <a:pt x="2409107" y="1038654"/>
                          <a:pt x="2406737" y="1036285"/>
                          <a:pt x="2404368" y="1033915"/>
                        </a:cubicBezTo>
                        <a:close/>
                        <a:moveTo>
                          <a:pt x="2425691" y="1204493"/>
                        </a:moveTo>
                        <a:cubicBezTo>
                          <a:pt x="2418583" y="1206862"/>
                          <a:pt x="2411476" y="1206862"/>
                          <a:pt x="2404368" y="1206862"/>
                        </a:cubicBezTo>
                        <a:cubicBezTo>
                          <a:pt x="2399630" y="1206862"/>
                          <a:pt x="2397261" y="1209231"/>
                          <a:pt x="2392523" y="1209231"/>
                        </a:cubicBezTo>
                        <a:cubicBezTo>
                          <a:pt x="2394892" y="1209231"/>
                          <a:pt x="2399630" y="1209231"/>
                          <a:pt x="2404368" y="1206862"/>
                        </a:cubicBezTo>
                        <a:cubicBezTo>
                          <a:pt x="2413845" y="1206862"/>
                          <a:pt x="2420952" y="1206862"/>
                          <a:pt x="2425691" y="1204493"/>
                        </a:cubicBezTo>
                        <a:close/>
                        <a:moveTo>
                          <a:pt x="2418583" y="1256613"/>
                        </a:moveTo>
                        <a:cubicBezTo>
                          <a:pt x="2435167" y="1254244"/>
                          <a:pt x="2444643" y="1258982"/>
                          <a:pt x="2454120" y="1273197"/>
                        </a:cubicBezTo>
                        <a:cubicBezTo>
                          <a:pt x="2454120" y="1273197"/>
                          <a:pt x="2454120" y="1275566"/>
                          <a:pt x="2456489" y="1275566"/>
                        </a:cubicBezTo>
                        <a:cubicBezTo>
                          <a:pt x="2456489" y="1275566"/>
                          <a:pt x="2456489" y="1273197"/>
                          <a:pt x="2454120" y="1273197"/>
                        </a:cubicBezTo>
                        <a:cubicBezTo>
                          <a:pt x="2444643" y="1258982"/>
                          <a:pt x="2435167" y="1254244"/>
                          <a:pt x="2418583" y="1256613"/>
                        </a:cubicBezTo>
                        <a:cubicBezTo>
                          <a:pt x="2404368" y="1258982"/>
                          <a:pt x="2392523" y="1263721"/>
                          <a:pt x="2378308" y="1261352"/>
                        </a:cubicBezTo>
                        <a:cubicBezTo>
                          <a:pt x="2361724" y="1256613"/>
                          <a:pt x="2354617" y="1275566"/>
                          <a:pt x="2359355" y="1282674"/>
                        </a:cubicBezTo>
                        <a:cubicBezTo>
                          <a:pt x="2359355" y="1285043"/>
                          <a:pt x="2361724" y="1285043"/>
                          <a:pt x="2361724" y="1287412"/>
                        </a:cubicBezTo>
                        <a:cubicBezTo>
                          <a:pt x="2361724" y="1285043"/>
                          <a:pt x="2359355" y="1285043"/>
                          <a:pt x="2359355" y="1282674"/>
                        </a:cubicBezTo>
                        <a:cubicBezTo>
                          <a:pt x="2352248" y="1273197"/>
                          <a:pt x="2359355" y="1256613"/>
                          <a:pt x="2378308" y="1261352"/>
                        </a:cubicBezTo>
                        <a:cubicBezTo>
                          <a:pt x="2392523" y="1263721"/>
                          <a:pt x="2404368" y="1258982"/>
                          <a:pt x="2418583" y="1256613"/>
                        </a:cubicBezTo>
                        <a:close/>
                        <a:moveTo>
                          <a:pt x="2437536" y="1100251"/>
                        </a:moveTo>
                        <a:cubicBezTo>
                          <a:pt x="2442274" y="1095513"/>
                          <a:pt x="2449382" y="1095513"/>
                          <a:pt x="2456489" y="1097882"/>
                        </a:cubicBezTo>
                        <a:cubicBezTo>
                          <a:pt x="2449382" y="1095513"/>
                          <a:pt x="2442274" y="1097882"/>
                          <a:pt x="2437536" y="1100251"/>
                        </a:cubicBezTo>
                        <a:close/>
                        <a:moveTo>
                          <a:pt x="2430429" y="1370331"/>
                        </a:moveTo>
                        <a:cubicBezTo>
                          <a:pt x="2406737" y="1363224"/>
                          <a:pt x="2409107" y="1339533"/>
                          <a:pt x="2387785" y="1325318"/>
                        </a:cubicBezTo>
                        <a:cubicBezTo>
                          <a:pt x="2392523" y="1325318"/>
                          <a:pt x="2397261" y="1322949"/>
                          <a:pt x="2401999" y="1320580"/>
                        </a:cubicBezTo>
                        <a:cubicBezTo>
                          <a:pt x="2413845" y="1313472"/>
                          <a:pt x="2418583" y="1303996"/>
                          <a:pt x="2430429" y="1296889"/>
                        </a:cubicBezTo>
                        <a:lnTo>
                          <a:pt x="2430429" y="1296889"/>
                        </a:lnTo>
                        <a:cubicBezTo>
                          <a:pt x="2418583" y="1303996"/>
                          <a:pt x="2413845" y="1313472"/>
                          <a:pt x="2401999" y="1320580"/>
                        </a:cubicBezTo>
                        <a:cubicBezTo>
                          <a:pt x="2397261" y="1322949"/>
                          <a:pt x="2394892" y="1325318"/>
                          <a:pt x="2387785" y="1325318"/>
                        </a:cubicBezTo>
                        <a:cubicBezTo>
                          <a:pt x="2409107" y="1339533"/>
                          <a:pt x="2406737" y="1363224"/>
                          <a:pt x="2430429" y="1370331"/>
                        </a:cubicBezTo>
                        <a:cubicBezTo>
                          <a:pt x="2435167" y="1370331"/>
                          <a:pt x="2437536" y="1377439"/>
                          <a:pt x="2435167" y="1379808"/>
                        </a:cubicBezTo>
                        <a:cubicBezTo>
                          <a:pt x="2428060" y="1382177"/>
                          <a:pt x="2425691" y="1384546"/>
                          <a:pt x="2423321" y="1386915"/>
                        </a:cubicBezTo>
                        <a:cubicBezTo>
                          <a:pt x="2425691" y="1384546"/>
                          <a:pt x="2428060" y="1379808"/>
                          <a:pt x="2435167" y="1379808"/>
                        </a:cubicBezTo>
                        <a:cubicBezTo>
                          <a:pt x="2437536" y="1377439"/>
                          <a:pt x="2435167" y="1370331"/>
                          <a:pt x="2430429" y="1370331"/>
                        </a:cubicBezTo>
                        <a:close/>
                        <a:moveTo>
                          <a:pt x="2420952" y="1417714"/>
                        </a:moveTo>
                        <a:cubicBezTo>
                          <a:pt x="2416214" y="1424821"/>
                          <a:pt x="2411476" y="1431929"/>
                          <a:pt x="2401999" y="1427191"/>
                        </a:cubicBezTo>
                        <a:cubicBezTo>
                          <a:pt x="2411476" y="1431929"/>
                          <a:pt x="2416214" y="1427191"/>
                          <a:pt x="2420952" y="1417714"/>
                        </a:cubicBezTo>
                        <a:cubicBezTo>
                          <a:pt x="2423321" y="1415345"/>
                          <a:pt x="2423321" y="1410607"/>
                          <a:pt x="2423321" y="1408237"/>
                        </a:cubicBezTo>
                        <a:cubicBezTo>
                          <a:pt x="2423321" y="1410607"/>
                          <a:pt x="2423321" y="1415345"/>
                          <a:pt x="2420952" y="1417714"/>
                        </a:cubicBezTo>
                        <a:close/>
                        <a:moveTo>
                          <a:pt x="2420952" y="1514848"/>
                        </a:moveTo>
                        <a:cubicBezTo>
                          <a:pt x="2416214" y="1510110"/>
                          <a:pt x="2413845" y="1503003"/>
                          <a:pt x="2413845" y="1495895"/>
                        </a:cubicBezTo>
                        <a:cubicBezTo>
                          <a:pt x="2413845" y="1495895"/>
                          <a:pt x="2413845" y="1495895"/>
                          <a:pt x="2413845" y="1495895"/>
                        </a:cubicBezTo>
                        <a:cubicBezTo>
                          <a:pt x="2413845" y="1505372"/>
                          <a:pt x="2416214" y="1510110"/>
                          <a:pt x="2420952" y="1514848"/>
                        </a:cubicBezTo>
                        <a:close/>
                        <a:moveTo>
                          <a:pt x="2383046" y="1431929"/>
                        </a:moveTo>
                        <a:cubicBezTo>
                          <a:pt x="2383046" y="1436667"/>
                          <a:pt x="2387785" y="1443774"/>
                          <a:pt x="2380677" y="1446143"/>
                        </a:cubicBezTo>
                        <a:cubicBezTo>
                          <a:pt x="2371201" y="1450882"/>
                          <a:pt x="2366462" y="1453251"/>
                          <a:pt x="2364093" y="1457989"/>
                        </a:cubicBezTo>
                        <a:cubicBezTo>
                          <a:pt x="2364093" y="1453251"/>
                          <a:pt x="2368831" y="1450882"/>
                          <a:pt x="2380677" y="1446143"/>
                        </a:cubicBezTo>
                        <a:cubicBezTo>
                          <a:pt x="2387785" y="1443774"/>
                          <a:pt x="2385415" y="1436667"/>
                          <a:pt x="2383046" y="1431929"/>
                        </a:cubicBezTo>
                        <a:cubicBezTo>
                          <a:pt x="2380677" y="1422452"/>
                          <a:pt x="2383046" y="1420083"/>
                          <a:pt x="2387785" y="1420083"/>
                        </a:cubicBezTo>
                        <a:cubicBezTo>
                          <a:pt x="2385415" y="1420083"/>
                          <a:pt x="2383046" y="1422452"/>
                          <a:pt x="2383046" y="1431929"/>
                        </a:cubicBezTo>
                        <a:close/>
                        <a:moveTo>
                          <a:pt x="2387785" y="1488788"/>
                        </a:moveTo>
                        <a:lnTo>
                          <a:pt x="2387785" y="1488788"/>
                        </a:lnTo>
                        <a:cubicBezTo>
                          <a:pt x="2385415" y="1484049"/>
                          <a:pt x="2385415" y="1476942"/>
                          <a:pt x="2380677" y="1474573"/>
                        </a:cubicBezTo>
                        <a:cubicBezTo>
                          <a:pt x="2378308" y="1472204"/>
                          <a:pt x="2373570" y="1469835"/>
                          <a:pt x="2371201" y="1467466"/>
                        </a:cubicBezTo>
                        <a:cubicBezTo>
                          <a:pt x="2373570" y="1469835"/>
                          <a:pt x="2375939" y="1472204"/>
                          <a:pt x="2380677" y="1474573"/>
                        </a:cubicBezTo>
                        <a:cubicBezTo>
                          <a:pt x="2385415" y="1479311"/>
                          <a:pt x="2385415" y="1484049"/>
                          <a:pt x="2387785" y="1488788"/>
                        </a:cubicBezTo>
                        <a:close/>
                        <a:moveTo>
                          <a:pt x="2435167" y="1706748"/>
                        </a:moveTo>
                        <a:cubicBezTo>
                          <a:pt x="2442274" y="1706748"/>
                          <a:pt x="2444643" y="1704378"/>
                          <a:pt x="2444643" y="1699640"/>
                        </a:cubicBezTo>
                        <a:lnTo>
                          <a:pt x="2444643" y="1699640"/>
                        </a:lnTo>
                        <a:cubicBezTo>
                          <a:pt x="2444643" y="1704378"/>
                          <a:pt x="2442274" y="1706748"/>
                          <a:pt x="2435167" y="1706748"/>
                        </a:cubicBezTo>
                        <a:cubicBezTo>
                          <a:pt x="2432798" y="1706748"/>
                          <a:pt x="2428060" y="1704378"/>
                          <a:pt x="2428060" y="1702009"/>
                        </a:cubicBezTo>
                        <a:cubicBezTo>
                          <a:pt x="2428060" y="1699640"/>
                          <a:pt x="2428060" y="1699640"/>
                          <a:pt x="2428060" y="1697271"/>
                        </a:cubicBezTo>
                        <a:cubicBezTo>
                          <a:pt x="2428060" y="1697271"/>
                          <a:pt x="2428060" y="1699640"/>
                          <a:pt x="2428060" y="1702009"/>
                        </a:cubicBezTo>
                        <a:cubicBezTo>
                          <a:pt x="2428060" y="1704378"/>
                          <a:pt x="2432798" y="1704378"/>
                          <a:pt x="2435167" y="1706748"/>
                        </a:cubicBezTo>
                        <a:close/>
                        <a:moveTo>
                          <a:pt x="2468335" y="1566969"/>
                        </a:moveTo>
                        <a:cubicBezTo>
                          <a:pt x="2475442" y="1574076"/>
                          <a:pt x="2470704" y="1583553"/>
                          <a:pt x="2458858" y="1600137"/>
                        </a:cubicBezTo>
                        <a:cubicBezTo>
                          <a:pt x="2451751" y="1609613"/>
                          <a:pt x="2451751" y="1616721"/>
                          <a:pt x="2456489" y="1621459"/>
                        </a:cubicBezTo>
                        <a:cubicBezTo>
                          <a:pt x="2451751" y="1616721"/>
                          <a:pt x="2449382" y="1609613"/>
                          <a:pt x="2458858" y="1600137"/>
                        </a:cubicBezTo>
                        <a:cubicBezTo>
                          <a:pt x="2470704" y="1583553"/>
                          <a:pt x="2475442" y="1574076"/>
                          <a:pt x="2468335" y="1566969"/>
                        </a:cubicBezTo>
                        <a:close/>
                        <a:moveTo>
                          <a:pt x="2468335" y="1514848"/>
                        </a:moveTo>
                        <a:cubicBezTo>
                          <a:pt x="2458858" y="1524325"/>
                          <a:pt x="2451751" y="1533801"/>
                          <a:pt x="2439905" y="1538539"/>
                        </a:cubicBezTo>
                        <a:cubicBezTo>
                          <a:pt x="2435167" y="1538539"/>
                          <a:pt x="2428060" y="1538539"/>
                          <a:pt x="2423321" y="1538539"/>
                        </a:cubicBezTo>
                        <a:cubicBezTo>
                          <a:pt x="2423321" y="1543278"/>
                          <a:pt x="2425691" y="1548016"/>
                          <a:pt x="2430429" y="1550385"/>
                        </a:cubicBezTo>
                        <a:cubicBezTo>
                          <a:pt x="2428060" y="1548016"/>
                          <a:pt x="2425691" y="1545647"/>
                          <a:pt x="2423321" y="1538539"/>
                        </a:cubicBezTo>
                        <a:lnTo>
                          <a:pt x="2423321" y="1538539"/>
                        </a:lnTo>
                        <a:cubicBezTo>
                          <a:pt x="2404368" y="1543278"/>
                          <a:pt x="2385415" y="1543278"/>
                          <a:pt x="2368831" y="1555123"/>
                        </a:cubicBezTo>
                        <a:cubicBezTo>
                          <a:pt x="2373570" y="1562231"/>
                          <a:pt x="2378308" y="1564600"/>
                          <a:pt x="2383046" y="1566969"/>
                        </a:cubicBezTo>
                        <a:cubicBezTo>
                          <a:pt x="2378308" y="1564600"/>
                          <a:pt x="2373570" y="1562231"/>
                          <a:pt x="2368831" y="1555123"/>
                        </a:cubicBezTo>
                        <a:cubicBezTo>
                          <a:pt x="2385415" y="1543278"/>
                          <a:pt x="2406737" y="1543278"/>
                          <a:pt x="2423321" y="1538539"/>
                        </a:cubicBezTo>
                        <a:cubicBezTo>
                          <a:pt x="2428060" y="1538539"/>
                          <a:pt x="2435167" y="1538539"/>
                          <a:pt x="2439905" y="1538539"/>
                        </a:cubicBezTo>
                        <a:cubicBezTo>
                          <a:pt x="2439905" y="1529063"/>
                          <a:pt x="2435167" y="1524325"/>
                          <a:pt x="2428060" y="1519586"/>
                        </a:cubicBezTo>
                        <a:cubicBezTo>
                          <a:pt x="2425691" y="1519586"/>
                          <a:pt x="2423321" y="1517217"/>
                          <a:pt x="2423321" y="1514848"/>
                        </a:cubicBezTo>
                        <a:cubicBezTo>
                          <a:pt x="2425691" y="1517217"/>
                          <a:pt x="2425691" y="1517217"/>
                          <a:pt x="2428060" y="1519586"/>
                        </a:cubicBezTo>
                        <a:cubicBezTo>
                          <a:pt x="2435167" y="1524325"/>
                          <a:pt x="2439905" y="1529063"/>
                          <a:pt x="2439905" y="1538539"/>
                        </a:cubicBezTo>
                        <a:cubicBezTo>
                          <a:pt x="2451751" y="1533801"/>
                          <a:pt x="2461227" y="1524325"/>
                          <a:pt x="2468335" y="1514848"/>
                        </a:cubicBezTo>
                        <a:cubicBezTo>
                          <a:pt x="2473073" y="1510110"/>
                          <a:pt x="2475442" y="1503003"/>
                          <a:pt x="2470704" y="1495895"/>
                        </a:cubicBezTo>
                        <a:cubicBezTo>
                          <a:pt x="2470704" y="1495895"/>
                          <a:pt x="2470704" y="1495895"/>
                          <a:pt x="2468335" y="1493526"/>
                        </a:cubicBezTo>
                        <a:cubicBezTo>
                          <a:pt x="2468335" y="1493526"/>
                          <a:pt x="2468335" y="1493526"/>
                          <a:pt x="2470704" y="1495895"/>
                        </a:cubicBezTo>
                        <a:cubicBezTo>
                          <a:pt x="2475442" y="1503003"/>
                          <a:pt x="2473073" y="1507741"/>
                          <a:pt x="2468335" y="1514848"/>
                        </a:cubicBezTo>
                        <a:close/>
                        <a:moveTo>
                          <a:pt x="2458858" y="1204493"/>
                        </a:moveTo>
                        <a:cubicBezTo>
                          <a:pt x="2468335" y="1209231"/>
                          <a:pt x="2477811" y="1213969"/>
                          <a:pt x="2484919" y="1218707"/>
                        </a:cubicBezTo>
                        <a:cubicBezTo>
                          <a:pt x="2489657" y="1221076"/>
                          <a:pt x="2489657" y="1223445"/>
                          <a:pt x="2489657" y="1228184"/>
                        </a:cubicBezTo>
                        <a:cubicBezTo>
                          <a:pt x="2489657" y="1225815"/>
                          <a:pt x="2487288" y="1221076"/>
                          <a:pt x="2484919" y="1218707"/>
                        </a:cubicBezTo>
                        <a:cubicBezTo>
                          <a:pt x="2477811" y="1216338"/>
                          <a:pt x="2468335" y="1209231"/>
                          <a:pt x="2458858" y="1204493"/>
                        </a:cubicBezTo>
                        <a:close/>
                        <a:moveTo>
                          <a:pt x="2525194" y="1069452"/>
                        </a:moveTo>
                        <a:cubicBezTo>
                          <a:pt x="2522825" y="1078929"/>
                          <a:pt x="2515717" y="1086036"/>
                          <a:pt x="2503872" y="1083667"/>
                        </a:cubicBezTo>
                        <a:cubicBezTo>
                          <a:pt x="2489657" y="1081298"/>
                          <a:pt x="2480180" y="1071821"/>
                          <a:pt x="2477811" y="1059976"/>
                        </a:cubicBezTo>
                        <a:cubicBezTo>
                          <a:pt x="2477811" y="1055237"/>
                          <a:pt x="2477811" y="1052868"/>
                          <a:pt x="2480180" y="1050499"/>
                        </a:cubicBezTo>
                        <a:cubicBezTo>
                          <a:pt x="2477811" y="1052868"/>
                          <a:pt x="2477811" y="1055237"/>
                          <a:pt x="2477811" y="1059976"/>
                        </a:cubicBezTo>
                        <a:cubicBezTo>
                          <a:pt x="2480180" y="1071821"/>
                          <a:pt x="2489657" y="1081298"/>
                          <a:pt x="2503872" y="1083667"/>
                        </a:cubicBezTo>
                        <a:cubicBezTo>
                          <a:pt x="2513348" y="1086036"/>
                          <a:pt x="2522825" y="1081298"/>
                          <a:pt x="2525194" y="1069452"/>
                        </a:cubicBezTo>
                        <a:cubicBezTo>
                          <a:pt x="2525194" y="1069452"/>
                          <a:pt x="2525194" y="1069452"/>
                          <a:pt x="2525194" y="1069452"/>
                        </a:cubicBezTo>
                        <a:close/>
                        <a:moveTo>
                          <a:pt x="2506241" y="1031546"/>
                        </a:moveTo>
                        <a:cubicBezTo>
                          <a:pt x="2508610" y="1036285"/>
                          <a:pt x="2510979" y="1041023"/>
                          <a:pt x="2508610" y="1043392"/>
                        </a:cubicBezTo>
                        <a:cubicBezTo>
                          <a:pt x="2510979" y="1038654"/>
                          <a:pt x="2510979" y="1036285"/>
                          <a:pt x="2506241" y="1031546"/>
                        </a:cubicBezTo>
                        <a:cubicBezTo>
                          <a:pt x="2503872" y="1026808"/>
                          <a:pt x="2503872" y="1024439"/>
                          <a:pt x="2503872" y="1022070"/>
                        </a:cubicBezTo>
                        <a:cubicBezTo>
                          <a:pt x="2503872" y="1024439"/>
                          <a:pt x="2503872" y="1026808"/>
                          <a:pt x="2506241" y="1031546"/>
                        </a:cubicBezTo>
                        <a:close/>
                        <a:moveTo>
                          <a:pt x="2105858" y="842016"/>
                        </a:moveTo>
                        <a:cubicBezTo>
                          <a:pt x="2091644" y="832539"/>
                          <a:pt x="2082167" y="830170"/>
                          <a:pt x="2070321" y="834909"/>
                        </a:cubicBezTo>
                        <a:cubicBezTo>
                          <a:pt x="2082167" y="830170"/>
                          <a:pt x="2094013" y="832539"/>
                          <a:pt x="2105858" y="842016"/>
                        </a:cubicBezTo>
                        <a:cubicBezTo>
                          <a:pt x="2110597" y="844385"/>
                          <a:pt x="2115335" y="846754"/>
                          <a:pt x="2117704" y="844385"/>
                        </a:cubicBezTo>
                        <a:cubicBezTo>
                          <a:pt x="2115335" y="846754"/>
                          <a:pt x="2110597" y="846754"/>
                          <a:pt x="2105858" y="842016"/>
                        </a:cubicBezTo>
                        <a:close/>
                        <a:moveTo>
                          <a:pt x="2110597" y="1692533"/>
                        </a:moveTo>
                        <a:cubicBezTo>
                          <a:pt x="2101120" y="1690163"/>
                          <a:pt x="2089274" y="1694902"/>
                          <a:pt x="2079798" y="1699640"/>
                        </a:cubicBezTo>
                        <a:cubicBezTo>
                          <a:pt x="2065583" y="1706748"/>
                          <a:pt x="2053737" y="1709117"/>
                          <a:pt x="2039523" y="1706748"/>
                        </a:cubicBezTo>
                        <a:cubicBezTo>
                          <a:pt x="2051368" y="1709117"/>
                          <a:pt x="2065583" y="1706748"/>
                          <a:pt x="2079798" y="1699640"/>
                        </a:cubicBezTo>
                        <a:cubicBezTo>
                          <a:pt x="2089274" y="1694902"/>
                          <a:pt x="2098751" y="1690163"/>
                          <a:pt x="2110597" y="1692533"/>
                        </a:cubicBezTo>
                        <a:close/>
                        <a:moveTo>
                          <a:pt x="2060845" y="842016"/>
                        </a:moveTo>
                        <a:lnTo>
                          <a:pt x="2060845" y="842016"/>
                        </a:lnTo>
                        <a:cubicBezTo>
                          <a:pt x="2053737" y="846754"/>
                          <a:pt x="2044261" y="839647"/>
                          <a:pt x="2037154" y="837278"/>
                        </a:cubicBezTo>
                        <a:lnTo>
                          <a:pt x="2037154" y="837278"/>
                        </a:lnTo>
                        <a:lnTo>
                          <a:pt x="2037154" y="837278"/>
                        </a:lnTo>
                        <a:cubicBezTo>
                          <a:pt x="2044261" y="839647"/>
                          <a:pt x="2053737" y="849123"/>
                          <a:pt x="2060845" y="842016"/>
                        </a:cubicBezTo>
                        <a:close/>
                        <a:moveTo>
                          <a:pt x="2053737" y="1069452"/>
                        </a:moveTo>
                        <a:cubicBezTo>
                          <a:pt x="2053737" y="1069452"/>
                          <a:pt x="2053737" y="1069452"/>
                          <a:pt x="2053737" y="1069452"/>
                        </a:cubicBezTo>
                        <a:cubicBezTo>
                          <a:pt x="2044261" y="1078929"/>
                          <a:pt x="2039523" y="1090774"/>
                          <a:pt x="2030046" y="1102620"/>
                        </a:cubicBezTo>
                        <a:cubicBezTo>
                          <a:pt x="2039523" y="1093143"/>
                          <a:pt x="2041892" y="1078929"/>
                          <a:pt x="2053737" y="1069452"/>
                        </a:cubicBezTo>
                        <a:close/>
                        <a:moveTo>
                          <a:pt x="2030046" y="1559862"/>
                        </a:moveTo>
                        <a:cubicBezTo>
                          <a:pt x="2027677" y="1557493"/>
                          <a:pt x="2022939" y="1555123"/>
                          <a:pt x="2020570" y="1552754"/>
                        </a:cubicBezTo>
                        <a:cubicBezTo>
                          <a:pt x="2020570" y="1552754"/>
                          <a:pt x="2020570" y="1552754"/>
                          <a:pt x="2018200" y="1552754"/>
                        </a:cubicBezTo>
                        <a:cubicBezTo>
                          <a:pt x="2018200" y="1552754"/>
                          <a:pt x="2018200" y="1552754"/>
                          <a:pt x="2020570" y="1552754"/>
                        </a:cubicBezTo>
                        <a:cubicBezTo>
                          <a:pt x="2022939" y="1555123"/>
                          <a:pt x="2027677" y="1557493"/>
                          <a:pt x="2030046" y="1559862"/>
                        </a:cubicBezTo>
                        <a:close/>
                        <a:moveTo>
                          <a:pt x="1989771" y="1349009"/>
                        </a:moveTo>
                        <a:cubicBezTo>
                          <a:pt x="1985033" y="1349009"/>
                          <a:pt x="1980294" y="1349009"/>
                          <a:pt x="1975556" y="1346640"/>
                        </a:cubicBezTo>
                        <a:cubicBezTo>
                          <a:pt x="1968449" y="1341902"/>
                          <a:pt x="1961342" y="1339533"/>
                          <a:pt x="1954234" y="1339533"/>
                        </a:cubicBezTo>
                        <a:cubicBezTo>
                          <a:pt x="1961342" y="1339533"/>
                          <a:pt x="1968449" y="1341902"/>
                          <a:pt x="1975556" y="1346640"/>
                        </a:cubicBezTo>
                        <a:cubicBezTo>
                          <a:pt x="1980294" y="1351378"/>
                          <a:pt x="1985033" y="1351378"/>
                          <a:pt x="1989771" y="1349009"/>
                        </a:cubicBezTo>
                        <a:close/>
                        <a:moveTo>
                          <a:pt x="1921066" y="1443774"/>
                        </a:moveTo>
                        <a:cubicBezTo>
                          <a:pt x="1921066" y="1443774"/>
                          <a:pt x="1921066" y="1443774"/>
                          <a:pt x="1921066" y="1443774"/>
                        </a:cubicBezTo>
                        <a:cubicBezTo>
                          <a:pt x="1921066" y="1462727"/>
                          <a:pt x="1942388" y="1453251"/>
                          <a:pt x="1944758" y="1465097"/>
                        </a:cubicBezTo>
                        <a:cubicBezTo>
                          <a:pt x="1942388" y="1472204"/>
                          <a:pt x="1937650" y="1472204"/>
                          <a:pt x="1932912" y="1472204"/>
                        </a:cubicBezTo>
                        <a:cubicBezTo>
                          <a:pt x="1937650" y="1472204"/>
                          <a:pt x="1940019" y="1472204"/>
                          <a:pt x="1944758" y="1465097"/>
                        </a:cubicBezTo>
                        <a:cubicBezTo>
                          <a:pt x="1942388" y="1453251"/>
                          <a:pt x="1921066" y="1462727"/>
                          <a:pt x="1921066" y="1443774"/>
                        </a:cubicBezTo>
                        <a:close/>
                        <a:moveTo>
                          <a:pt x="1895006" y="1545647"/>
                        </a:moveTo>
                        <a:cubicBezTo>
                          <a:pt x="1883160" y="1557493"/>
                          <a:pt x="1876053" y="1566969"/>
                          <a:pt x="1895006" y="1576445"/>
                        </a:cubicBezTo>
                        <a:cubicBezTo>
                          <a:pt x="1906852" y="1583553"/>
                          <a:pt x="1902113" y="1593029"/>
                          <a:pt x="1899744" y="1600137"/>
                        </a:cubicBezTo>
                        <a:cubicBezTo>
                          <a:pt x="1897375" y="1609613"/>
                          <a:pt x="1913959" y="1609613"/>
                          <a:pt x="1909221" y="1621459"/>
                        </a:cubicBezTo>
                        <a:cubicBezTo>
                          <a:pt x="1909221" y="1621459"/>
                          <a:pt x="1909221" y="1621459"/>
                          <a:pt x="1909221" y="1621459"/>
                        </a:cubicBezTo>
                        <a:cubicBezTo>
                          <a:pt x="1913959" y="1609613"/>
                          <a:pt x="1899744" y="1607244"/>
                          <a:pt x="1899744" y="1600137"/>
                        </a:cubicBezTo>
                        <a:cubicBezTo>
                          <a:pt x="1902113" y="1590660"/>
                          <a:pt x="1906852" y="1583553"/>
                          <a:pt x="1895006" y="1576445"/>
                        </a:cubicBezTo>
                        <a:cubicBezTo>
                          <a:pt x="1876053" y="1566969"/>
                          <a:pt x="1883160" y="1555123"/>
                          <a:pt x="1895006" y="1545647"/>
                        </a:cubicBezTo>
                        <a:cubicBezTo>
                          <a:pt x="1911590" y="1529063"/>
                          <a:pt x="1921066" y="1493526"/>
                          <a:pt x="1911590" y="1472204"/>
                        </a:cubicBezTo>
                        <a:cubicBezTo>
                          <a:pt x="1913959" y="1469835"/>
                          <a:pt x="1913959" y="1469835"/>
                          <a:pt x="1916328" y="1469835"/>
                        </a:cubicBezTo>
                        <a:cubicBezTo>
                          <a:pt x="1913959" y="1469835"/>
                          <a:pt x="1913959" y="1469835"/>
                          <a:pt x="1911590" y="1472204"/>
                        </a:cubicBezTo>
                        <a:cubicBezTo>
                          <a:pt x="1921066" y="1493526"/>
                          <a:pt x="1913959" y="1529063"/>
                          <a:pt x="1895006" y="1545647"/>
                        </a:cubicBezTo>
                        <a:close/>
                        <a:moveTo>
                          <a:pt x="1911590" y="1365593"/>
                        </a:moveTo>
                        <a:cubicBezTo>
                          <a:pt x="1906852" y="1365593"/>
                          <a:pt x="1899744" y="1363224"/>
                          <a:pt x="1892637" y="1358486"/>
                        </a:cubicBezTo>
                        <a:cubicBezTo>
                          <a:pt x="1878422" y="1349009"/>
                          <a:pt x="1859469" y="1346640"/>
                          <a:pt x="1840516" y="1346640"/>
                        </a:cubicBezTo>
                        <a:cubicBezTo>
                          <a:pt x="1859469" y="1346640"/>
                          <a:pt x="1876053" y="1346640"/>
                          <a:pt x="1892637" y="1358486"/>
                        </a:cubicBezTo>
                        <a:cubicBezTo>
                          <a:pt x="1899744" y="1365593"/>
                          <a:pt x="1906852" y="1367962"/>
                          <a:pt x="1911590" y="1365593"/>
                        </a:cubicBezTo>
                        <a:close/>
                        <a:moveTo>
                          <a:pt x="1828670" y="1884432"/>
                        </a:moveTo>
                        <a:cubicBezTo>
                          <a:pt x="1833409" y="1889170"/>
                          <a:pt x="1842885" y="1891539"/>
                          <a:pt x="1854731" y="1896278"/>
                        </a:cubicBezTo>
                        <a:cubicBezTo>
                          <a:pt x="1861838" y="1898647"/>
                          <a:pt x="1871315" y="1898647"/>
                          <a:pt x="1876053" y="1905754"/>
                        </a:cubicBezTo>
                        <a:cubicBezTo>
                          <a:pt x="1871315" y="1898647"/>
                          <a:pt x="1861838" y="1898647"/>
                          <a:pt x="1854731" y="1896278"/>
                        </a:cubicBezTo>
                        <a:cubicBezTo>
                          <a:pt x="1840516" y="1891539"/>
                          <a:pt x="1833409" y="1889170"/>
                          <a:pt x="1828670" y="1884432"/>
                        </a:cubicBezTo>
                        <a:close/>
                        <a:moveTo>
                          <a:pt x="1833409" y="1927076"/>
                        </a:moveTo>
                        <a:cubicBezTo>
                          <a:pt x="1831040" y="1924707"/>
                          <a:pt x="1831040" y="1922338"/>
                          <a:pt x="1828670" y="1917600"/>
                        </a:cubicBezTo>
                        <a:cubicBezTo>
                          <a:pt x="1828670" y="1912862"/>
                          <a:pt x="1828670" y="1910492"/>
                          <a:pt x="1823932" y="1908123"/>
                        </a:cubicBezTo>
                        <a:cubicBezTo>
                          <a:pt x="1826301" y="1910492"/>
                          <a:pt x="1828670" y="1915231"/>
                          <a:pt x="1828670" y="1917600"/>
                        </a:cubicBezTo>
                        <a:cubicBezTo>
                          <a:pt x="1831040" y="1922338"/>
                          <a:pt x="1831040" y="1924707"/>
                          <a:pt x="1833409" y="1927076"/>
                        </a:cubicBezTo>
                        <a:close/>
                        <a:moveTo>
                          <a:pt x="1821563" y="1820465"/>
                        </a:moveTo>
                        <a:cubicBezTo>
                          <a:pt x="1821563" y="1820465"/>
                          <a:pt x="1821563" y="1820465"/>
                          <a:pt x="1821563" y="1820465"/>
                        </a:cubicBezTo>
                        <a:cubicBezTo>
                          <a:pt x="1828670" y="1822835"/>
                          <a:pt x="1833409" y="1822835"/>
                          <a:pt x="1835778" y="1825204"/>
                        </a:cubicBezTo>
                        <a:cubicBezTo>
                          <a:pt x="1831040" y="1822835"/>
                          <a:pt x="1826301" y="1820465"/>
                          <a:pt x="1821563" y="1820465"/>
                        </a:cubicBezTo>
                        <a:close/>
                        <a:moveTo>
                          <a:pt x="1783657" y="1384546"/>
                        </a:moveTo>
                        <a:cubicBezTo>
                          <a:pt x="1762335" y="1353747"/>
                          <a:pt x="1714952" y="1351378"/>
                          <a:pt x="1677046" y="1346640"/>
                        </a:cubicBezTo>
                        <a:cubicBezTo>
                          <a:pt x="1674677" y="1346640"/>
                          <a:pt x="1674677" y="1346640"/>
                          <a:pt x="1672308" y="1346640"/>
                        </a:cubicBezTo>
                        <a:cubicBezTo>
                          <a:pt x="1674677" y="1346640"/>
                          <a:pt x="1674677" y="1346640"/>
                          <a:pt x="1677046" y="1346640"/>
                        </a:cubicBezTo>
                        <a:cubicBezTo>
                          <a:pt x="1714952" y="1351378"/>
                          <a:pt x="1759966" y="1351378"/>
                          <a:pt x="1783657" y="1384546"/>
                        </a:cubicBezTo>
                        <a:cubicBezTo>
                          <a:pt x="1797872" y="1405868"/>
                          <a:pt x="1814456" y="1405868"/>
                          <a:pt x="1831040" y="1405868"/>
                        </a:cubicBezTo>
                        <a:cubicBezTo>
                          <a:pt x="1814456" y="1405868"/>
                          <a:pt x="1797872" y="1403499"/>
                          <a:pt x="1783657" y="1384546"/>
                        </a:cubicBezTo>
                        <a:close/>
                        <a:moveTo>
                          <a:pt x="1800241" y="1630935"/>
                        </a:moveTo>
                        <a:cubicBezTo>
                          <a:pt x="1793133" y="1626197"/>
                          <a:pt x="1783657" y="1626197"/>
                          <a:pt x="1771811" y="1628566"/>
                        </a:cubicBezTo>
                        <a:cubicBezTo>
                          <a:pt x="1771811" y="1628566"/>
                          <a:pt x="1771811" y="1628566"/>
                          <a:pt x="1771811" y="1628566"/>
                        </a:cubicBezTo>
                        <a:cubicBezTo>
                          <a:pt x="1783657" y="1626197"/>
                          <a:pt x="1793133" y="1626197"/>
                          <a:pt x="1800241" y="1630935"/>
                        </a:cubicBezTo>
                        <a:close/>
                        <a:moveTo>
                          <a:pt x="1719690" y="1604875"/>
                        </a:moveTo>
                        <a:cubicBezTo>
                          <a:pt x="1733905" y="1611983"/>
                          <a:pt x="1741013" y="1623828"/>
                          <a:pt x="1741013" y="1640412"/>
                        </a:cubicBezTo>
                        <a:cubicBezTo>
                          <a:pt x="1741013" y="1645150"/>
                          <a:pt x="1738644" y="1649888"/>
                          <a:pt x="1736274" y="1654627"/>
                        </a:cubicBezTo>
                        <a:cubicBezTo>
                          <a:pt x="1731536" y="1671211"/>
                          <a:pt x="1743382" y="1678318"/>
                          <a:pt x="1757596" y="1685425"/>
                        </a:cubicBezTo>
                        <a:cubicBezTo>
                          <a:pt x="1757596" y="1685425"/>
                          <a:pt x="1757596" y="1685425"/>
                          <a:pt x="1759966" y="1685425"/>
                        </a:cubicBezTo>
                        <a:cubicBezTo>
                          <a:pt x="1759966" y="1685425"/>
                          <a:pt x="1759966" y="1685425"/>
                          <a:pt x="1757596" y="1685425"/>
                        </a:cubicBezTo>
                        <a:cubicBezTo>
                          <a:pt x="1743382" y="1678318"/>
                          <a:pt x="1731536" y="1673580"/>
                          <a:pt x="1736274" y="1654627"/>
                        </a:cubicBezTo>
                        <a:cubicBezTo>
                          <a:pt x="1738644" y="1649888"/>
                          <a:pt x="1741013" y="1645150"/>
                          <a:pt x="1741013" y="1640412"/>
                        </a:cubicBezTo>
                        <a:cubicBezTo>
                          <a:pt x="1741013" y="1623828"/>
                          <a:pt x="1733905" y="1611983"/>
                          <a:pt x="1719690" y="1604875"/>
                        </a:cubicBezTo>
                        <a:close/>
                        <a:moveTo>
                          <a:pt x="1698368" y="1526694"/>
                        </a:moveTo>
                        <a:cubicBezTo>
                          <a:pt x="1684154" y="1521956"/>
                          <a:pt x="1669939" y="1524325"/>
                          <a:pt x="1655724" y="1517217"/>
                        </a:cubicBezTo>
                        <a:cubicBezTo>
                          <a:pt x="1669939" y="1524325"/>
                          <a:pt x="1686523" y="1524325"/>
                          <a:pt x="1698368" y="1526694"/>
                        </a:cubicBezTo>
                        <a:cubicBezTo>
                          <a:pt x="1710214" y="1529063"/>
                          <a:pt x="1719690" y="1531432"/>
                          <a:pt x="1724429" y="1540909"/>
                        </a:cubicBezTo>
                        <a:cubicBezTo>
                          <a:pt x="1719690" y="1533801"/>
                          <a:pt x="1710214" y="1531432"/>
                          <a:pt x="1698368" y="1526694"/>
                        </a:cubicBezTo>
                        <a:close/>
                        <a:moveTo>
                          <a:pt x="1705476" y="1761237"/>
                        </a:moveTo>
                        <a:cubicBezTo>
                          <a:pt x="1695999" y="1756499"/>
                          <a:pt x="1688892" y="1747023"/>
                          <a:pt x="1684154" y="1737546"/>
                        </a:cubicBezTo>
                        <a:cubicBezTo>
                          <a:pt x="1681784" y="1732808"/>
                          <a:pt x="1677046" y="1728070"/>
                          <a:pt x="1672308" y="1725700"/>
                        </a:cubicBezTo>
                        <a:cubicBezTo>
                          <a:pt x="1677046" y="1728070"/>
                          <a:pt x="1681784" y="1732808"/>
                          <a:pt x="1684154" y="1737546"/>
                        </a:cubicBezTo>
                        <a:cubicBezTo>
                          <a:pt x="1688892" y="1747023"/>
                          <a:pt x="1695999" y="1756499"/>
                          <a:pt x="1705476" y="1761237"/>
                        </a:cubicBezTo>
                        <a:close/>
                        <a:moveTo>
                          <a:pt x="1665201" y="1735177"/>
                        </a:moveTo>
                        <a:cubicBezTo>
                          <a:pt x="1667570" y="1747023"/>
                          <a:pt x="1669939" y="1756499"/>
                          <a:pt x="1667570" y="1768345"/>
                        </a:cubicBezTo>
                        <a:cubicBezTo>
                          <a:pt x="1669939" y="1756499"/>
                          <a:pt x="1669939" y="1744653"/>
                          <a:pt x="1665201" y="1735177"/>
                        </a:cubicBezTo>
                        <a:close/>
                        <a:moveTo>
                          <a:pt x="1665201" y="1803882"/>
                        </a:move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796774"/>
                          <a:pt x="1665201" y="1787298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7298"/>
                          <a:pt x="1665201" y="1796774"/>
                          <a:pt x="1665201" y="1803882"/>
                        </a:cubicBezTo>
                        <a:close/>
                        <a:moveTo>
                          <a:pt x="1613080" y="1953137"/>
                        </a:moveTo>
                        <a:cubicBezTo>
                          <a:pt x="1608342" y="1950767"/>
                          <a:pt x="1603603" y="1950767"/>
                          <a:pt x="1596496" y="1948399"/>
                        </a:cubicBezTo>
                        <a:lnTo>
                          <a:pt x="1596496" y="1948399"/>
                        </a:lnTo>
                        <a:cubicBezTo>
                          <a:pt x="1601234" y="1950767"/>
                          <a:pt x="1608342" y="1950767"/>
                          <a:pt x="1613080" y="1953137"/>
                        </a:cubicBezTo>
                        <a:cubicBezTo>
                          <a:pt x="1617818" y="1955506"/>
                          <a:pt x="1622556" y="1962613"/>
                          <a:pt x="1617818" y="1964982"/>
                        </a:cubicBezTo>
                        <a:cubicBezTo>
                          <a:pt x="1615449" y="1967352"/>
                          <a:pt x="1615449" y="1967352"/>
                          <a:pt x="1613080" y="1969721"/>
                        </a:cubicBezTo>
                        <a:cubicBezTo>
                          <a:pt x="1615449" y="1969721"/>
                          <a:pt x="1615449" y="1967352"/>
                          <a:pt x="1617818" y="1964982"/>
                        </a:cubicBezTo>
                        <a:cubicBezTo>
                          <a:pt x="1622556" y="1962613"/>
                          <a:pt x="1617818" y="1955506"/>
                          <a:pt x="1613080" y="1953137"/>
                        </a:cubicBezTo>
                        <a:close/>
                        <a:moveTo>
                          <a:pt x="1587019" y="1730439"/>
                        </a:moveTo>
                        <a:cubicBezTo>
                          <a:pt x="1579912" y="1735177"/>
                          <a:pt x="1575174" y="1737546"/>
                          <a:pt x="1570436" y="1742285"/>
                        </a:cubicBezTo>
                        <a:cubicBezTo>
                          <a:pt x="1575174" y="1739915"/>
                          <a:pt x="1582281" y="1735177"/>
                          <a:pt x="1587019" y="1730439"/>
                        </a:cubicBezTo>
                        <a:cubicBezTo>
                          <a:pt x="1587019" y="1725700"/>
                          <a:pt x="1589388" y="1718593"/>
                          <a:pt x="1591758" y="1716224"/>
                        </a:cubicBezTo>
                        <a:cubicBezTo>
                          <a:pt x="1589388" y="1720962"/>
                          <a:pt x="1587019" y="1725700"/>
                          <a:pt x="1587019" y="1730439"/>
                        </a:cubicBezTo>
                        <a:cubicBezTo>
                          <a:pt x="1591758" y="1730439"/>
                          <a:pt x="1601234" y="1732808"/>
                          <a:pt x="1601234" y="1737546"/>
                        </a:cubicBezTo>
                        <a:cubicBezTo>
                          <a:pt x="1603603" y="1751761"/>
                          <a:pt x="1608342" y="1761237"/>
                          <a:pt x="1615449" y="1751761"/>
                        </a:cubicBezTo>
                        <a:cubicBezTo>
                          <a:pt x="1605972" y="1763607"/>
                          <a:pt x="1601234" y="1751761"/>
                          <a:pt x="1601234" y="1737546"/>
                        </a:cubicBezTo>
                        <a:cubicBezTo>
                          <a:pt x="1601234" y="1732808"/>
                          <a:pt x="1594127" y="1732808"/>
                          <a:pt x="1587019" y="1730439"/>
                        </a:cubicBezTo>
                        <a:close/>
                        <a:moveTo>
                          <a:pt x="1596496" y="1948399"/>
                        </a:move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close/>
                        <a:moveTo>
                          <a:pt x="1551482" y="2005257"/>
                        </a:moveTo>
                        <a:cubicBezTo>
                          <a:pt x="1549113" y="2021841"/>
                          <a:pt x="1546744" y="2026580"/>
                          <a:pt x="1544375" y="2031318"/>
                        </a:cubicBezTo>
                        <a:cubicBezTo>
                          <a:pt x="1549113" y="2026580"/>
                          <a:pt x="1549113" y="2019472"/>
                          <a:pt x="1551482" y="2005257"/>
                        </a:cubicBezTo>
                        <a:cubicBezTo>
                          <a:pt x="1551482" y="2000519"/>
                          <a:pt x="1553852" y="1998150"/>
                          <a:pt x="1556221" y="1995781"/>
                        </a:cubicBezTo>
                        <a:cubicBezTo>
                          <a:pt x="1553852" y="1995781"/>
                          <a:pt x="1551482" y="2000519"/>
                          <a:pt x="1551482" y="2005257"/>
                        </a:cubicBezTo>
                        <a:close/>
                        <a:moveTo>
                          <a:pt x="1556221" y="2163989"/>
                        </a:moveTo>
                        <a:cubicBezTo>
                          <a:pt x="1553852" y="2159251"/>
                          <a:pt x="1551482" y="2156882"/>
                          <a:pt x="1549113" y="2152143"/>
                        </a:cubicBezTo>
                        <a:cubicBezTo>
                          <a:pt x="1546744" y="2149774"/>
                          <a:pt x="1544375" y="2145036"/>
                          <a:pt x="1542006" y="2142667"/>
                        </a:cubicBezTo>
                        <a:cubicBezTo>
                          <a:pt x="1544375" y="2147405"/>
                          <a:pt x="1546744" y="2149774"/>
                          <a:pt x="1549113" y="2152143"/>
                        </a:cubicBezTo>
                        <a:cubicBezTo>
                          <a:pt x="1553852" y="2156882"/>
                          <a:pt x="1556221" y="2161620"/>
                          <a:pt x="1556221" y="2163989"/>
                        </a:cubicBezTo>
                        <a:close/>
                        <a:moveTo>
                          <a:pt x="1542006" y="1623828"/>
                        </a:moveTo>
                        <a:cubicBezTo>
                          <a:pt x="1539637" y="1626197"/>
                          <a:pt x="1534899" y="1626197"/>
                          <a:pt x="1532529" y="1626197"/>
                        </a:cubicBezTo>
                        <a:cubicBezTo>
                          <a:pt x="1534899" y="1626197"/>
                          <a:pt x="1539637" y="1626197"/>
                          <a:pt x="1542006" y="1623828"/>
                        </a:cubicBezTo>
                        <a:cubicBezTo>
                          <a:pt x="1551482" y="1614351"/>
                          <a:pt x="1558590" y="1611983"/>
                          <a:pt x="1568066" y="1611983"/>
                        </a:cubicBezTo>
                        <a:cubicBezTo>
                          <a:pt x="1558590" y="1611983"/>
                          <a:pt x="1551482" y="1614351"/>
                          <a:pt x="1542006" y="1623828"/>
                        </a:cubicBezTo>
                        <a:close/>
                        <a:moveTo>
                          <a:pt x="1487516" y="1891539"/>
                        </a:moveTo>
                        <a:cubicBezTo>
                          <a:pt x="1480409" y="1893909"/>
                          <a:pt x="1478040" y="1884432"/>
                          <a:pt x="1475670" y="1877325"/>
                        </a:cubicBezTo>
                        <a:cubicBezTo>
                          <a:pt x="1475670" y="1877325"/>
                          <a:pt x="1475670" y="1877325"/>
                          <a:pt x="1475670" y="1877325"/>
                        </a:cubicBezTo>
                        <a:lnTo>
                          <a:pt x="1475670" y="1877325"/>
                        </a:lnTo>
                        <a:cubicBezTo>
                          <a:pt x="1478040" y="1884432"/>
                          <a:pt x="1480409" y="1891539"/>
                          <a:pt x="1487516" y="1891539"/>
                        </a:cubicBezTo>
                        <a:cubicBezTo>
                          <a:pt x="1506469" y="1889170"/>
                          <a:pt x="1525422" y="1891539"/>
                          <a:pt x="1542006" y="1882063"/>
                        </a:cubicBezTo>
                        <a:cubicBezTo>
                          <a:pt x="1525422" y="1889170"/>
                          <a:pt x="1504100" y="1889170"/>
                          <a:pt x="1487516" y="1891539"/>
                        </a:cubicBezTo>
                        <a:close/>
                        <a:moveTo>
                          <a:pt x="1499362" y="1924707"/>
                        </a:moveTo>
                        <a:cubicBezTo>
                          <a:pt x="1496992" y="1924707"/>
                          <a:pt x="1496992" y="1924707"/>
                          <a:pt x="1494623" y="1924707"/>
                        </a:cubicBezTo>
                        <a:cubicBezTo>
                          <a:pt x="1487516" y="1927076"/>
                          <a:pt x="1482778" y="1927076"/>
                          <a:pt x="1478040" y="1927076"/>
                        </a:cubicBezTo>
                        <a:cubicBezTo>
                          <a:pt x="1482778" y="1927076"/>
                          <a:pt x="1489885" y="1927076"/>
                          <a:pt x="1494623" y="1924707"/>
                        </a:cubicBezTo>
                        <a:cubicBezTo>
                          <a:pt x="1496992" y="1924707"/>
                          <a:pt x="1496992" y="1924707"/>
                          <a:pt x="1499362" y="1924707"/>
                        </a:cubicBezTo>
                        <a:close/>
                        <a:moveTo>
                          <a:pt x="1286140" y="1806251"/>
                        </a:moveTo>
                        <a:cubicBezTo>
                          <a:pt x="1293248" y="1810989"/>
                          <a:pt x="1302724" y="1815727"/>
                          <a:pt x="1312201" y="1820465"/>
                        </a:cubicBezTo>
                        <a:cubicBezTo>
                          <a:pt x="1333523" y="1827573"/>
                          <a:pt x="1352476" y="1837050"/>
                          <a:pt x="1369060" y="1851264"/>
                        </a:cubicBezTo>
                        <a:cubicBezTo>
                          <a:pt x="1392751" y="1872587"/>
                          <a:pt x="1423550" y="1877325"/>
                          <a:pt x="1454348" y="1877325"/>
                        </a:cubicBezTo>
                        <a:cubicBezTo>
                          <a:pt x="1423550" y="1877325"/>
                          <a:pt x="1392751" y="1872587"/>
                          <a:pt x="1369060" y="1851264"/>
                        </a:cubicBezTo>
                        <a:cubicBezTo>
                          <a:pt x="1352476" y="1837050"/>
                          <a:pt x="1333523" y="1827573"/>
                          <a:pt x="1312201" y="1820465"/>
                        </a:cubicBezTo>
                        <a:lnTo>
                          <a:pt x="1312201" y="1820465"/>
                        </a:lnTo>
                        <a:cubicBezTo>
                          <a:pt x="1302724" y="1818097"/>
                          <a:pt x="1295617" y="1813358"/>
                          <a:pt x="1286140" y="1806251"/>
                        </a:cubicBezTo>
                        <a:close/>
                        <a:moveTo>
                          <a:pt x="1241127" y="2114238"/>
                        </a:moveTo>
                        <a:cubicBezTo>
                          <a:pt x="1236388" y="2109499"/>
                          <a:pt x="1238758" y="2104761"/>
                          <a:pt x="1243496" y="2100023"/>
                        </a:cubicBezTo>
                        <a:cubicBezTo>
                          <a:pt x="1252972" y="2092915"/>
                          <a:pt x="1264818" y="2085808"/>
                          <a:pt x="1279033" y="2085808"/>
                        </a:cubicBezTo>
                        <a:cubicBezTo>
                          <a:pt x="1279033" y="2083439"/>
                          <a:pt x="1279033" y="2083439"/>
                          <a:pt x="1279033" y="2081069"/>
                        </a:cubicBezTo>
                        <a:cubicBezTo>
                          <a:pt x="1279033" y="2083439"/>
                          <a:pt x="1279033" y="2083439"/>
                          <a:pt x="1279033" y="2085808"/>
                        </a:cubicBezTo>
                        <a:cubicBezTo>
                          <a:pt x="1264818" y="2085808"/>
                          <a:pt x="1252972" y="2090546"/>
                          <a:pt x="1243496" y="2100023"/>
                        </a:cubicBezTo>
                        <a:cubicBezTo>
                          <a:pt x="1238758" y="2104761"/>
                          <a:pt x="1236388" y="2111868"/>
                          <a:pt x="1241127" y="2114238"/>
                        </a:cubicBezTo>
                        <a:close/>
                        <a:moveTo>
                          <a:pt x="1200851" y="1763607"/>
                        </a:moveTo>
                        <a:cubicBezTo>
                          <a:pt x="1189006" y="1763607"/>
                          <a:pt x="1179529" y="1758868"/>
                          <a:pt x="1174791" y="1747023"/>
                        </a:cubicBezTo>
                        <a:lnTo>
                          <a:pt x="1174791" y="1747023"/>
                        </a:lnTo>
                        <a:cubicBezTo>
                          <a:pt x="1179529" y="1758868"/>
                          <a:pt x="1189006" y="1763607"/>
                          <a:pt x="1200851" y="1763607"/>
                        </a:cubicBezTo>
                        <a:cubicBezTo>
                          <a:pt x="1200851" y="1761237"/>
                          <a:pt x="1200851" y="1756499"/>
                          <a:pt x="1198482" y="1754130"/>
                        </a:cubicBezTo>
                        <a:cubicBezTo>
                          <a:pt x="1200851" y="1756499"/>
                          <a:pt x="1200851" y="1761237"/>
                          <a:pt x="1200851" y="1763607"/>
                        </a:cubicBezTo>
                        <a:cubicBezTo>
                          <a:pt x="1215066" y="1775452"/>
                          <a:pt x="1231650" y="1782560"/>
                          <a:pt x="1252972" y="1780190"/>
                        </a:cubicBezTo>
                        <a:cubicBezTo>
                          <a:pt x="1231650" y="1784929"/>
                          <a:pt x="1215066" y="1775452"/>
                          <a:pt x="1200851" y="1763607"/>
                        </a:cubicBezTo>
                        <a:close/>
                        <a:moveTo>
                          <a:pt x="1234019" y="1863110"/>
                        </a:moveTo>
                        <a:cubicBezTo>
                          <a:pt x="1234019" y="1856002"/>
                          <a:pt x="1226912" y="1848895"/>
                          <a:pt x="1226912" y="1841788"/>
                        </a:cubicBezTo>
                        <a:cubicBezTo>
                          <a:pt x="1226912" y="1841788"/>
                          <a:pt x="1226912" y="1841788"/>
                          <a:pt x="1226912" y="1841788"/>
                        </a:cubicBezTo>
                        <a:cubicBezTo>
                          <a:pt x="1226912" y="1848895"/>
                          <a:pt x="1234019" y="1856002"/>
                          <a:pt x="1234019" y="1863110"/>
                        </a:cubicBezTo>
                        <a:close/>
                        <a:moveTo>
                          <a:pt x="1117932" y="1818097"/>
                        </a:moveTo>
                        <a:cubicBezTo>
                          <a:pt x="1089503" y="1832311"/>
                          <a:pt x="1077657" y="1860741"/>
                          <a:pt x="1089503" y="1889170"/>
                        </a:cubicBezTo>
                        <a:cubicBezTo>
                          <a:pt x="1094241" y="1898647"/>
                          <a:pt x="1101348" y="1898647"/>
                          <a:pt x="1108456" y="1901016"/>
                        </a:cubicBezTo>
                        <a:cubicBezTo>
                          <a:pt x="1108456" y="1901016"/>
                          <a:pt x="1110825" y="1901016"/>
                          <a:pt x="1110825" y="1901016"/>
                        </a:cubicBezTo>
                        <a:cubicBezTo>
                          <a:pt x="1110825" y="1901016"/>
                          <a:pt x="1110825" y="1901016"/>
                          <a:pt x="1108456" y="1901016"/>
                        </a:cubicBezTo>
                        <a:cubicBezTo>
                          <a:pt x="1101348" y="1898647"/>
                          <a:pt x="1091872" y="1898647"/>
                          <a:pt x="1089503" y="1889170"/>
                        </a:cubicBezTo>
                        <a:cubicBezTo>
                          <a:pt x="1077657" y="1860741"/>
                          <a:pt x="1089503" y="1832311"/>
                          <a:pt x="1117932" y="1818097"/>
                        </a:cubicBezTo>
                        <a:close/>
                        <a:moveTo>
                          <a:pt x="1089503" y="1796774"/>
                        </a:moveTo>
                        <a:cubicBezTo>
                          <a:pt x="1098979" y="1782560"/>
                          <a:pt x="1115563" y="1777821"/>
                          <a:pt x="1132147" y="1780190"/>
                        </a:cubicBezTo>
                        <a:lnTo>
                          <a:pt x="1132147" y="1780190"/>
                        </a:lnTo>
                        <a:cubicBezTo>
                          <a:pt x="1113194" y="1777821"/>
                          <a:pt x="1098979" y="1782560"/>
                          <a:pt x="1089503" y="1796774"/>
                        </a:cubicBezTo>
                        <a:lnTo>
                          <a:pt x="1089503" y="1796774"/>
                        </a:lnTo>
                        <a:close/>
                        <a:moveTo>
                          <a:pt x="1106086" y="1988674"/>
                        </a:moveTo>
                        <a:cubicBezTo>
                          <a:pt x="1106086" y="1988674"/>
                          <a:pt x="1106086" y="1988674"/>
                          <a:pt x="1106086" y="1988674"/>
                        </a:cubicBezTo>
                        <a:cubicBezTo>
                          <a:pt x="1101348" y="1981566"/>
                          <a:pt x="1091872" y="1981566"/>
                          <a:pt x="1084764" y="1981566"/>
                        </a:cubicBezTo>
                        <a:cubicBezTo>
                          <a:pt x="1080026" y="1981566"/>
                          <a:pt x="1075288" y="1979197"/>
                          <a:pt x="1072919" y="1979197"/>
                        </a:cubicBezTo>
                        <a:cubicBezTo>
                          <a:pt x="1075288" y="1979197"/>
                          <a:pt x="1080026" y="1981566"/>
                          <a:pt x="1084764" y="1981566"/>
                        </a:cubicBezTo>
                        <a:cubicBezTo>
                          <a:pt x="1091872" y="1981566"/>
                          <a:pt x="1101348" y="1981566"/>
                          <a:pt x="1106086" y="1988674"/>
                        </a:cubicBezTo>
                        <a:close/>
                        <a:moveTo>
                          <a:pt x="1103717" y="1938922"/>
                        </a:moveTo>
                        <a:cubicBezTo>
                          <a:pt x="1110825" y="1938922"/>
                          <a:pt x="1117932" y="1936553"/>
                          <a:pt x="1120301" y="1927076"/>
                        </a:cubicBezTo>
                        <a:cubicBezTo>
                          <a:pt x="1122670" y="1919969"/>
                          <a:pt x="1125039" y="1912862"/>
                          <a:pt x="1120301" y="1908123"/>
                        </a:cubicBezTo>
                        <a:cubicBezTo>
                          <a:pt x="1122670" y="1912862"/>
                          <a:pt x="1122670" y="1919969"/>
                          <a:pt x="1120301" y="1927076"/>
                        </a:cubicBezTo>
                        <a:cubicBezTo>
                          <a:pt x="1117932" y="1934184"/>
                          <a:pt x="1110825" y="1938922"/>
                          <a:pt x="1103717" y="1938922"/>
                        </a:cubicBezTo>
                        <a:close/>
                        <a:moveTo>
                          <a:pt x="1120301" y="1818097"/>
                        </a:moveTo>
                        <a:cubicBezTo>
                          <a:pt x="1125039" y="1815727"/>
                          <a:pt x="1127409" y="1815727"/>
                          <a:pt x="1132147" y="1813358"/>
                        </a:cubicBezTo>
                        <a:lnTo>
                          <a:pt x="1132147" y="1813358"/>
                        </a:lnTo>
                        <a:cubicBezTo>
                          <a:pt x="1127409" y="1813358"/>
                          <a:pt x="1122670" y="1815727"/>
                          <a:pt x="1120301" y="1818097"/>
                        </a:cubicBezTo>
                        <a:close/>
                        <a:moveTo>
                          <a:pt x="1103717" y="1626197"/>
                        </a:moveTo>
                        <a:cubicBezTo>
                          <a:pt x="1098979" y="1628566"/>
                          <a:pt x="1096610" y="1628566"/>
                          <a:pt x="1091872" y="1628566"/>
                        </a:cubicBezTo>
                        <a:cubicBezTo>
                          <a:pt x="1096610" y="1628566"/>
                          <a:pt x="1101348" y="1628566"/>
                          <a:pt x="1103717" y="1626197"/>
                        </a:cubicBezTo>
                        <a:cubicBezTo>
                          <a:pt x="1122670" y="1619090"/>
                          <a:pt x="1141623" y="1611983"/>
                          <a:pt x="1162945" y="1604875"/>
                        </a:cubicBezTo>
                        <a:cubicBezTo>
                          <a:pt x="1141623" y="1611983"/>
                          <a:pt x="1122670" y="1619090"/>
                          <a:pt x="1103717" y="1626197"/>
                        </a:cubicBezTo>
                        <a:close/>
                        <a:moveTo>
                          <a:pt x="1136885" y="1367962"/>
                        </a:moveTo>
                        <a:cubicBezTo>
                          <a:pt x="1129778" y="1367962"/>
                          <a:pt x="1120301" y="1370331"/>
                          <a:pt x="1115563" y="1365593"/>
                        </a:cubicBezTo>
                        <a:cubicBezTo>
                          <a:pt x="1098979" y="1344271"/>
                          <a:pt x="1077657" y="1349009"/>
                          <a:pt x="1051597" y="1349009"/>
                        </a:cubicBezTo>
                        <a:cubicBezTo>
                          <a:pt x="1035013" y="1349009"/>
                          <a:pt x="1020798" y="1349009"/>
                          <a:pt x="1004214" y="1358486"/>
                        </a:cubicBezTo>
                        <a:cubicBezTo>
                          <a:pt x="994737" y="1363224"/>
                          <a:pt x="982892" y="1365593"/>
                          <a:pt x="971046" y="1367962"/>
                        </a:cubicBezTo>
                        <a:cubicBezTo>
                          <a:pt x="959201" y="1370331"/>
                          <a:pt x="952093" y="1375070"/>
                          <a:pt x="949724" y="1379808"/>
                        </a:cubicBezTo>
                        <a:cubicBezTo>
                          <a:pt x="952093" y="1375070"/>
                          <a:pt x="959201" y="1370331"/>
                          <a:pt x="971046" y="1367962"/>
                        </a:cubicBezTo>
                        <a:cubicBezTo>
                          <a:pt x="982892" y="1365593"/>
                          <a:pt x="994737" y="1365593"/>
                          <a:pt x="1004214" y="1358486"/>
                        </a:cubicBezTo>
                        <a:cubicBezTo>
                          <a:pt x="1018429" y="1349009"/>
                          <a:pt x="1032643" y="1349009"/>
                          <a:pt x="1051597" y="1349009"/>
                        </a:cubicBezTo>
                        <a:cubicBezTo>
                          <a:pt x="1077657" y="1346640"/>
                          <a:pt x="1098979" y="1344271"/>
                          <a:pt x="1115563" y="1365593"/>
                        </a:cubicBezTo>
                        <a:cubicBezTo>
                          <a:pt x="1117932" y="1370331"/>
                          <a:pt x="1129778" y="1367962"/>
                          <a:pt x="1136885" y="1367962"/>
                        </a:cubicBezTo>
                        <a:cubicBezTo>
                          <a:pt x="1153469" y="1367962"/>
                          <a:pt x="1167684" y="1367962"/>
                          <a:pt x="1184268" y="1367962"/>
                        </a:cubicBezTo>
                        <a:cubicBezTo>
                          <a:pt x="1184268" y="1367962"/>
                          <a:pt x="1184268" y="1367962"/>
                          <a:pt x="1184268" y="1367962"/>
                        </a:cubicBezTo>
                        <a:cubicBezTo>
                          <a:pt x="1198482" y="1367962"/>
                          <a:pt x="1212697" y="1358486"/>
                          <a:pt x="1226912" y="1360855"/>
                        </a:cubicBezTo>
                        <a:cubicBezTo>
                          <a:pt x="1226912" y="1351378"/>
                          <a:pt x="1226912" y="1344271"/>
                          <a:pt x="1226912" y="1337164"/>
                        </a:cubicBezTo>
                        <a:cubicBezTo>
                          <a:pt x="1224543" y="1332425"/>
                          <a:pt x="1222174" y="1327687"/>
                          <a:pt x="1222174" y="1325318"/>
                        </a:cubicBezTo>
                        <a:cubicBezTo>
                          <a:pt x="1224543" y="1330056"/>
                          <a:pt x="1226912" y="1332425"/>
                          <a:pt x="1226912" y="1337164"/>
                        </a:cubicBezTo>
                        <a:cubicBezTo>
                          <a:pt x="1229281" y="1337164"/>
                          <a:pt x="1229281" y="1334795"/>
                          <a:pt x="1231650" y="1334795"/>
                        </a:cubicBezTo>
                        <a:cubicBezTo>
                          <a:pt x="1229281" y="1334795"/>
                          <a:pt x="1229281" y="1337164"/>
                          <a:pt x="1226912" y="1337164"/>
                        </a:cubicBezTo>
                        <a:cubicBezTo>
                          <a:pt x="1226912" y="1344271"/>
                          <a:pt x="1226912" y="1353747"/>
                          <a:pt x="1226912" y="1360855"/>
                        </a:cubicBezTo>
                        <a:cubicBezTo>
                          <a:pt x="1226912" y="1365593"/>
                          <a:pt x="1226912" y="1367962"/>
                          <a:pt x="1229281" y="1372701"/>
                        </a:cubicBezTo>
                        <a:cubicBezTo>
                          <a:pt x="1241127" y="1394023"/>
                          <a:pt x="1236388" y="1410607"/>
                          <a:pt x="1215066" y="1422452"/>
                        </a:cubicBezTo>
                        <a:cubicBezTo>
                          <a:pt x="1212697" y="1427191"/>
                          <a:pt x="1217435" y="1429560"/>
                          <a:pt x="1219805" y="1431929"/>
                        </a:cubicBezTo>
                        <a:cubicBezTo>
                          <a:pt x="1241127" y="1460358"/>
                          <a:pt x="1238758" y="1479311"/>
                          <a:pt x="1203221" y="1493526"/>
                        </a:cubicBezTo>
                        <a:cubicBezTo>
                          <a:pt x="1200851" y="1495895"/>
                          <a:pt x="1196113" y="1495895"/>
                          <a:pt x="1193744" y="1498264"/>
                        </a:cubicBezTo>
                        <a:cubicBezTo>
                          <a:pt x="1196113" y="1498264"/>
                          <a:pt x="1200851" y="1495895"/>
                          <a:pt x="1203221" y="1493526"/>
                        </a:cubicBezTo>
                        <a:cubicBezTo>
                          <a:pt x="1236388" y="1476942"/>
                          <a:pt x="1241127" y="1460358"/>
                          <a:pt x="1219805" y="1431929"/>
                        </a:cubicBezTo>
                        <a:cubicBezTo>
                          <a:pt x="1217435" y="1429560"/>
                          <a:pt x="1215066" y="1424821"/>
                          <a:pt x="1215066" y="1422452"/>
                        </a:cubicBezTo>
                        <a:cubicBezTo>
                          <a:pt x="1236388" y="1410607"/>
                          <a:pt x="1241127" y="1394023"/>
                          <a:pt x="1229281" y="1372701"/>
                        </a:cubicBezTo>
                        <a:cubicBezTo>
                          <a:pt x="1226912" y="1370331"/>
                          <a:pt x="1226912" y="1365593"/>
                          <a:pt x="1226912" y="1360855"/>
                        </a:cubicBezTo>
                        <a:lnTo>
                          <a:pt x="1226912" y="1360855"/>
                        </a:lnTo>
                        <a:cubicBezTo>
                          <a:pt x="1212697" y="1358486"/>
                          <a:pt x="1198482" y="1367962"/>
                          <a:pt x="1184268" y="1367962"/>
                        </a:cubicBezTo>
                        <a:cubicBezTo>
                          <a:pt x="1167684" y="1367962"/>
                          <a:pt x="1151100" y="1367962"/>
                          <a:pt x="1136885" y="1367962"/>
                        </a:cubicBezTo>
                        <a:close/>
                        <a:moveTo>
                          <a:pt x="1032643" y="1848895"/>
                        </a:moveTo>
                        <a:cubicBezTo>
                          <a:pt x="1046858" y="1834680"/>
                          <a:pt x="1070549" y="1827573"/>
                          <a:pt x="1072919" y="1803882"/>
                        </a:cubicBezTo>
                        <a:cubicBezTo>
                          <a:pt x="1070549" y="1827573"/>
                          <a:pt x="1044489" y="1834680"/>
                          <a:pt x="1032643" y="1848895"/>
                        </a:cubicBezTo>
                        <a:cubicBezTo>
                          <a:pt x="1030274" y="1851264"/>
                          <a:pt x="1027905" y="1856002"/>
                          <a:pt x="1025536" y="1858372"/>
                        </a:cubicBezTo>
                        <a:cubicBezTo>
                          <a:pt x="1025536" y="1856002"/>
                          <a:pt x="1027905" y="1853633"/>
                          <a:pt x="1032643" y="1848895"/>
                        </a:cubicBezTo>
                        <a:close/>
                        <a:moveTo>
                          <a:pt x="1027905" y="1799143"/>
                        </a:moveTo>
                        <a:cubicBezTo>
                          <a:pt x="1030274" y="1799143"/>
                          <a:pt x="1032643" y="1799143"/>
                          <a:pt x="1037382" y="1799143"/>
                        </a:cubicBezTo>
                        <a:cubicBezTo>
                          <a:pt x="1042120" y="1801513"/>
                          <a:pt x="1049227" y="1801513"/>
                          <a:pt x="1053966" y="1801513"/>
                        </a:cubicBezTo>
                        <a:cubicBezTo>
                          <a:pt x="1049227" y="1801513"/>
                          <a:pt x="1042120" y="1799143"/>
                          <a:pt x="1037382" y="1799143"/>
                        </a:cubicBezTo>
                        <a:cubicBezTo>
                          <a:pt x="1035013" y="1799143"/>
                          <a:pt x="1030274" y="1799143"/>
                          <a:pt x="1027905" y="1799143"/>
                        </a:cubicBezTo>
                        <a:close/>
                        <a:moveTo>
                          <a:pt x="1027905" y="1609613"/>
                        </a:moveTo>
                        <a:cubicBezTo>
                          <a:pt x="1027905" y="1611983"/>
                          <a:pt x="1027905" y="1614351"/>
                          <a:pt x="1027905" y="1616721"/>
                        </a:cubicBezTo>
                        <a:cubicBezTo>
                          <a:pt x="1027905" y="1614351"/>
                          <a:pt x="1027905" y="1611983"/>
                          <a:pt x="1027905" y="1609613"/>
                        </a:cubicBezTo>
                        <a:cubicBezTo>
                          <a:pt x="1027905" y="1609613"/>
                          <a:pt x="1027905" y="1609613"/>
                          <a:pt x="1027905" y="1609613"/>
                        </a:cubicBezTo>
                        <a:close/>
                        <a:moveTo>
                          <a:pt x="909449" y="1443774"/>
                        </a:moveTo>
                        <a:cubicBezTo>
                          <a:pt x="923664" y="1429560"/>
                          <a:pt x="944986" y="1422452"/>
                          <a:pt x="973415" y="1420083"/>
                        </a:cubicBezTo>
                        <a:cubicBezTo>
                          <a:pt x="973415" y="1420083"/>
                          <a:pt x="973415" y="1420083"/>
                          <a:pt x="973415" y="1420083"/>
                        </a:cubicBezTo>
                        <a:cubicBezTo>
                          <a:pt x="942617" y="1422452"/>
                          <a:pt x="921295" y="1429560"/>
                          <a:pt x="909449" y="1443774"/>
                        </a:cubicBezTo>
                        <a:close/>
                        <a:moveTo>
                          <a:pt x="961570" y="1503003"/>
                        </a:moveTo>
                        <a:cubicBezTo>
                          <a:pt x="961570" y="1505372"/>
                          <a:pt x="959201" y="1505372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5372"/>
                          <a:pt x="959201" y="1505372"/>
                          <a:pt x="961570" y="1503003"/>
                        </a:cubicBezTo>
                        <a:close/>
                        <a:moveTo>
                          <a:pt x="916556" y="1249506"/>
                        </a:moveTo>
                        <a:cubicBezTo>
                          <a:pt x="916556" y="1242399"/>
                          <a:pt x="916556" y="1235291"/>
                          <a:pt x="914187" y="1228184"/>
                        </a:cubicBezTo>
                        <a:cubicBezTo>
                          <a:pt x="916556" y="1235291"/>
                          <a:pt x="918925" y="1242399"/>
                          <a:pt x="916556" y="1249506"/>
                        </a:cubicBezTo>
                        <a:cubicBezTo>
                          <a:pt x="916556" y="1251875"/>
                          <a:pt x="916556" y="1256613"/>
                          <a:pt x="916556" y="1258982"/>
                        </a:cubicBezTo>
                        <a:cubicBezTo>
                          <a:pt x="916556" y="1256613"/>
                          <a:pt x="916556" y="1254244"/>
                          <a:pt x="916556" y="1249506"/>
                        </a:cubicBezTo>
                        <a:close/>
                        <a:moveTo>
                          <a:pt x="928402" y="1303996"/>
                        </a:moveTo>
                        <a:cubicBezTo>
                          <a:pt x="923664" y="1303996"/>
                          <a:pt x="918925" y="1303996"/>
                          <a:pt x="914187" y="1303996"/>
                        </a:cubicBezTo>
                        <a:cubicBezTo>
                          <a:pt x="914187" y="1303996"/>
                          <a:pt x="914187" y="1303996"/>
                          <a:pt x="914187" y="1303996"/>
                        </a:cubicBezTo>
                        <a:cubicBezTo>
                          <a:pt x="921295" y="1303996"/>
                          <a:pt x="926033" y="1303996"/>
                          <a:pt x="928402" y="1303996"/>
                        </a:cubicBezTo>
                        <a:close/>
                        <a:moveTo>
                          <a:pt x="1016060" y="1285043"/>
                        </a:moveTo>
                        <a:cubicBezTo>
                          <a:pt x="1018429" y="1287412"/>
                          <a:pt x="1018429" y="1292150"/>
                          <a:pt x="1018429" y="1296889"/>
                        </a:cubicBezTo>
                        <a:cubicBezTo>
                          <a:pt x="1018429" y="1296889"/>
                          <a:pt x="1020798" y="1296889"/>
                          <a:pt x="1020798" y="1296889"/>
                        </a:cubicBezTo>
                        <a:cubicBezTo>
                          <a:pt x="1020798" y="1296889"/>
                          <a:pt x="1018429" y="1296889"/>
                          <a:pt x="1018429" y="1296889"/>
                        </a:cubicBezTo>
                        <a:cubicBezTo>
                          <a:pt x="1004214" y="1294519"/>
                          <a:pt x="989999" y="1296889"/>
                          <a:pt x="975784" y="1299258"/>
                        </a:cubicBezTo>
                        <a:cubicBezTo>
                          <a:pt x="989999" y="1296889"/>
                          <a:pt x="1004214" y="1294519"/>
                          <a:pt x="1018429" y="1296889"/>
                        </a:cubicBezTo>
                        <a:cubicBezTo>
                          <a:pt x="1018429" y="1292150"/>
                          <a:pt x="1018429" y="1287412"/>
                          <a:pt x="1016060" y="1285043"/>
                        </a:cubicBezTo>
                        <a:close/>
                        <a:moveTo>
                          <a:pt x="1027905" y="1296889"/>
                        </a:moveTo>
                        <a:cubicBezTo>
                          <a:pt x="1027905" y="1296889"/>
                          <a:pt x="1027905" y="1296889"/>
                          <a:pt x="1027905" y="1296889"/>
                        </a:cubicBezTo>
                        <a:cubicBezTo>
                          <a:pt x="1027905" y="1303996"/>
                          <a:pt x="1027905" y="1313472"/>
                          <a:pt x="1027905" y="1320580"/>
                        </a:cubicBezTo>
                        <a:cubicBezTo>
                          <a:pt x="1027905" y="1320580"/>
                          <a:pt x="1027905" y="1320580"/>
                          <a:pt x="1027905" y="1320580"/>
                        </a:cubicBezTo>
                        <a:cubicBezTo>
                          <a:pt x="1027905" y="1311103"/>
                          <a:pt x="1027905" y="1303996"/>
                          <a:pt x="1027905" y="1296889"/>
                        </a:cubicBezTo>
                        <a:close/>
                        <a:moveTo>
                          <a:pt x="1103717" y="1299258"/>
                        </a:move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8456" y="1296889"/>
                          <a:pt x="1110825" y="1296889"/>
                          <a:pt x="1113194" y="1294519"/>
                        </a:cubicBezTo>
                        <a:cubicBezTo>
                          <a:pt x="1110825" y="1294519"/>
                          <a:pt x="1108456" y="129451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lose/>
                        <a:moveTo>
                          <a:pt x="1139254" y="1287412"/>
                        </a:moveTo>
                        <a:lnTo>
                          <a:pt x="1139254" y="1287412"/>
                        </a:lnTo>
                        <a:cubicBezTo>
                          <a:pt x="1146362" y="1292150"/>
                          <a:pt x="1153469" y="1299258"/>
                          <a:pt x="1160576" y="1303996"/>
                        </a:cubicBezTo>
                        <a:cubicBezTo>
                          <a:pt x="1153469" y="1299258"/>
                          <a:pt x="1146362" y="1294519"/>
                          <a:pt x="1139254" y="1287412"/>
                        </a:cubicBezTo>
                        <a:close/>
                        <a:moveTo>
                          <a:pt x="1252972" y="1571707"/>
                        </a:moveTo>
                        <a:cubicBezTo>
                          <a:pt x="1255341" y="1566969"/>
                          <a:pt x="1257711" y="1564600"/>
                          <a:pt x="1262449" y="1564600"/>
                        </a:cubicBezTo>
                        <a:cubicBezTo>
                          <a:pt x="1260080" y="1564600"/>
                          <a:pt x="1255341" y="1566969"/>
                          <a:pt x="1252972" y="1571707"/>
                        </a:cubicBezTo>
                        <a:cubicBezTo>
                          <a:pt x="1248234" y="1581184"/>
                          <a:pt x="1243496" y="1585922"/>
                          <a:pt x="1234019" y="1585922"/>
                        </a:cubicBezTo>
                        <a:lnTo>
                          <a:pt x="1234019" y="1585922"/>
                        </a:lnTo>
                        <a:cubicBezTo>
                          <a:pt x="1243496" y="1585922"/>
                          <a:pt x="1250603" y="1581184"/>
                          <a:pt x="1252972" y="1571707"/>
                        </a:cubicBezTo>
                        <a:close/>
                        <a:moveTo>
                          <a:pt x="1245865" y="1012593"/>
                        </a:moveTo>
                        <a:cubicBezTo>
                          <a:pt x="1250603" y="1024439"/>
                          <a:pt x="1260080" y="1033915"/>
                          <a:pt x="1269556" y="1036285"/>
                        </a:cubicBezTo>
                        <a:cubicBezTo>
                          <a:pt x="1276664" y="1038654"/>
                          <a:pt x="1283771" y="1043392"/>
                          <a:pt x="1288509" y="1048130"/>
                        </a:cubicBezTo>
                        <a:cubicBezTo>
                          <a:pt x="1283771" y="1043392"/>
                          <a:pt x="1279033" y="1038654"/>
                          <a:pt x="1269556" y="1036285"/>
                        </a:cubicBezTo>
                        <a:cubicBezTo>
                          <a:pt x="1260080" y="1033915"/>
                          <a:pt x="1250603" y="1024439"/>
                          <a:pt x="1245865" y="1012593"/>
                        </a:cubicBezTo>
                        <a:close/>
                        <a:moveTo>
                          <a:pt x="1297986" y="1221076"/>
                        </a:moveTo>
                        <a:cubicBezTo>
                          <a:pt x="1297986" y="1221076"/>
                          <a:pt x="1297986" y="1221076"/>
                          <a:pt x="1297986" y="1221076"/>
                        </a:cubicBezTo>
                        <a:cubicBezTo>
                          <a:pt x="1293248" y="1221076"/>
                          <a:pt x="1290878" y="1218707"/>
                          <a:pt x="1288509" y="1213969"/>
                        </a:cubicBezTo>
                        <a:cubicBezTo>
                          <a:pt x="1288509" y="1206862"/>
                          <a:pt x="1293248" y="1202123"/>
                          <a:pt x="1300355" y="1202123"/>
                        </a:cubicBezTo>
                        <a:cubicBezTo>
                          <a:pt x="1300355" y="1202123"/>
                          <a:pt x="1300355" y="1202123"/>
                          <a:pt x="1300355" y="1202123"/>
                        </a:cubicBezTo>
                        <a:cubicBezTo>
                          <a:pt x="1295617" y="1204493"/>
                          <a:pt x="1288509" y="1206862"/>
                          <a:pt x="1288509" y="1213969"/>
                        </a:cubicBezTo>
                        <a:cubicBezTo>
                          <a:pt x="1290878" y="1218707"/>
                          <a:pt x="1293248" y="1223445"/>
                          <a:pt x="1297986" y="1221076"/>
                        </a:cubicBezTo>
                        <a:close/>
                        <a:moveTo>
                          <a:pt x="1264818" y="1204493"/>
                        </a:moveTo>
                        <a:lnTo>
                          <a:pt x="1264818" y="1204493"/>
                        </a:lnTo>
                        <a:cubicBezTo>
                          <a:pt x="1274295" y="1195016"/>
                          <a:pt x="1283771" y="1192647"/>
                          <a:pt x="1295617" y="1190278"/>
                        </a:cubicBezTo>
                        <a:cubicBezTo>
                          <a:pt x="1283771" y="1190278"/>
                          <a:pt x="1271925" y="1195016"/>
                          <a:pt x="1264818" y="1204493"/>
                        </a:cubicBezTo>
                        <a:close/>
                        <a:moveTo>
                          <a:pt x="1321677" y="1249506"/>
                        </a:moveTo>
                        <a:cubicBezTo>
                          <a:pt x="1328784" y="1251875"/>
                          <a:pt x="1328784" y="1256613"/>
                          <a:pt x="1328784" y="1263721"/>
                        </a:cubicBezTo>
                        <a:cubicBezTo>
                          <a:pt x="1331154" y="1263721"/>
                          <a:pt x="1333523" y="1263721"/>
                          <a:pt x="1338261" y="1263721"/>
                        </a:cubicBezTo>
                        <a:cubicBezTo>
                          <a:pt x="1350107" y="1270828"/>
                          <a:pt x="1364321" y="1277935"/>
                          <a:pt x="1376167" y="1285043"/>
                        </a:cubicBezTo>
                        <a:cubicBezTo>
                          <a:pt x="1385644" y="1289781"/>
                          <a:pt x="1392751" y="1287412"/>
                          <a:pt x="1397489" y="1280305"/>
                        </a:cubicBezTo>
                        <a:lnTo>
                          <a:pt x="1397489" y="1280305"/>
                        </a:lnTo>
                        <a:cubicBezTo>
                          <a:pt x="1392751" y="1287412"/>
                          <a:pt x="1383274" y="1289781"/>
                          <a:pt x="1376167" y="1285043"/>
                        </a:cubicBezTo>
                        <a:cubicBezTo>
                          <a:pt x="1361952" y="1277935"/>
                          <a:pt x="1350107" y="1270828"/>
                          <a:pt x="1338261" y="1263721"/>
                        </a:cubicBezTo>
                        <a:cubicBezTo>
                          <a:pt x="1335892" y="1263721"/>
                          <a:pt x="1333523" y="1263721"/>
                          <a:pt x="1328784" y="1263721"/>
                        </a:cubicBezTo>
                        <a:cubicBezTo>
                          <a:pt x="1319308" y="1268459"/>
                          <a:pt x="1300355" y="1249506"/>
                          <a:pt x="1295617" y="1270828"/>
                        </a:cubicBezTo>
                        <a:cubicBezTo>
                          <a:pt x="1293248" y="1277935"/>
                          <a:pt x="1295617" y="1282674"/>
                          <a:pt x="1297986" y="1287412"/>
                        </a:cubicBezTo>
                        <a:cubicBezTo>
                          <a:pt x="1295617" y="1282674"/>
                          <a:pt x="1293248" y="1277935"/>
                          <a:pt x="1295617" y="1270828"/>
                        </a:cubicBezTo>
                        <a:cubicBezTo>
                          <a:pt x="1300355" y="1249506"/>
                          <a:pt x="1319308" y="1268459"/>
                          <a:pt x="1328784" y="1263721"/>
                        </a:cubicBezTo>
                        <a:cubicBezTo>
                          <a:pt x="1328784" y="1258982"/>
                          <a:pt x="1328784" y="1251875"/>
                          <a:pt x="1321677" y="1249506"/>
                        </a:cubicBezTo>
                        <a:cubicBezTo>
                          <a:pt x="1300355" y="1244768"/>
                          <a:pt x="1281402" y="1240029"/>
                          <a:pt x="1262449" y="1232922"/>
                        </a:cubicBezTo>
                        <a:cubicBezTo>
                          <a:pt x="1281402" y="1240029"/>
                          <a:pt x="1302724" y="1247137"/>
                          <a:pt x="1321677" y="1249506"/>
                        </a:cubicBezTo>
                        <a:close/>
                        <a:moveTo>
                          <a:pt x="1342999" y="1185539"/>
                        </a:moveTo>
                        <a:cubicBezTo>
                          <a:pt x="1345368" y="1185539"/>
                          <a:pt x="1345368" y="1185539"/>
                          <a:pt x="1347738" y="1185539"/>
                        </a:cubicBezTo>
                        <a:lnTo>
                          <a:pt x="1347738" y="1185539"/>
                        </a:lnTo>
                        <a:cubicBezTo>
                          <a:pt x="1345368" y="1183170"/>
                          <a:pt x="1342999" y="1183170"/>
                          <a:pt x="1342999" y="1185539"/>
                        </a:cubicBezTo>
                        <a:close/>
                        <a:moveTo>
                          <a:pt x="1383274" y="981795"/>
                        </a:moveTo>
                        <a:cubicBezTo>
                          <a:pt x="1395120" y="984164"/>
                          <a:pt x="1406966" y="984164"/>
                          <a:pt x="1406966" y="998378"/>
                        </a:cubicBezTo>
                        <a:lnTo>
                          <a:pt x="1406966" y="998378"/>
                        </a:lnTo>
                        <a:cubicBezTo>
                          <a:pt x="1406966" y="981795"/>
                          <a:pt x="1395120" y="984164"/>
                          <a:pt x="1383274" y="981795"/>
                        </a:cubicBezTo>
                        <a:cubicBezTo>
                          <a:pt x="1357214" y="977056"/>
                          <a:pt x="1350107" y="960472"/>
                          <a:pt x="1361952" y="939150"/>
                        </a:cubicBezTo>
                        <a:cubicBezTo>
                          <a:pt x="1364321" y="936781"/>
                          <a:pt x="1366690" y="934412"/>
                          <a:pt x="1369060" y="932043"/>
                        </a:cubicBezTo>
                        <a:cubicBezTo>
                          <a:pt x="1366690" y="934412"/>
                          <a:pt x="1364321" y="936781"/>
                          <a:pt x="1361952" y="939150"/>
                        </a:cubicBezTo>
                        <a:cubicBezTo>
                          <a:pt x="1347738" y="960472"/>
                          <a:pt x="1354845" y="977056"/>
                          <a:pt x="1383274" y="981795"/>
                        </a:cubicBezTo>
                        <a:close/>
                        <a:moveTo>
                          <a:pt x="1364321" y="1187909"/>
                        </a:moveTo>
                        <a:cubicBezTo>
                          <a:pt x="1359583" y="1185539"/>
                          <a:pt x="1354845" y="1183170"/>
                          <a:pt x="1350107" y="1183170"/>
                        </a:cubicBezTo>
                        <a:cubicBezTo>
                          <a:pt x="1354845" y="1183170"/>
                          <a:pt x="1359583" y="1185539"/>
                          <a:pt x="1364321" y="1187909"/>
                        </a:cubicBezTo>
                        <a:close/>
                        <a:moveTo>
                          <a:pt x="1399858" y="1280305"/>
                        </a:moveTo>
                        <a:cubicBezTo>
                          <a:pt x="1399858" y="1280305"/>
                          <a:pt x="1399858" y="1280305"/>
                          <a:pt x="1399858" y="1280305"/>
                        </a:cubicBezTo>
                        <a:cubicBezTo>
                          <a:pt x="1404597" y="1280305"/>
                          <a:pt x="1406966" y="1280305"/>
                          <a:pt x="1409335" y="1280305"/>
                        </a:cubicBezTo>
                        <a:cubicBezTo>
                          <a:pt x="1406966" y="1280305"/>
                          <a:pt x="1402227" y="1280305"/>
                          <a:pt x="1399858" y="1280305"/>
                        </a:cubicBezTo>
                        <a:close/>
                        <a:moveTo>
                          <a:pt x="1380905" y="1405868"/>
                        </a:moveTo>
                        <a:cubicBezTo>
                          <a:pt x="1380905" y="1405868"/>
                          <a:pt x="1380905" y="1405868"/>
                          <a:pt x="1380905" y="1405868"/>
                        </a:cubicBezTo>
                        <a:cubicBezTo>
                          <a:pt x="1373798" y="1396392"/>
                          <a:pt x="1376167" y="1391654"/>
                          <a:pt x="1385644" y="1382177"/>
                        </a:cubicBezTo>
                        <a:cubicBezTo>
                          <a:pt x="1397489" y="1370331"/>
                          <a:pt x="1402227" y="1363224"/>
                          <a:pt x="1395120" y="1358486"/>
                        </a:cubicBezTo>
                        <a:cubicBezTo>
                          <a:pt x="1402227" y="1365593"/>
                          <a:pt x="1397489" y="1370331"/>
                          <a:pt x="1385644" y="1382177"/>
                        </a:cubicBezTo>
                        <a:cubicBezTo>
                          <a:pt x="1376167" y="1391654"/>
                          <a:pt x="1373798" y="1396392"/>
                          <a:pt x="1380905" y="1405868"/>
                        </a:cubicBezTo>
                        <a:close/>
                        <a:moveTo>
                          <a:pt x="1373798" y="1344271"/>
                        </a:moveTo>
                        <a:cubicBezTo>
                          <a:pt x="1373798" y="1344271"/>
                          <a:pt x="1373798" y="1344271"/>
                          <a:pt x="1373798" y="1344271"/>
                        </a:cubicBezTo>
                        <a:cubicBezTo>
                          <a:pt x="1373798" y="1337164"/>
                          <a:pt x="1371429" y="1334795"/>
                          <a:pt x="1369060" y="1332425"/>
                        </a:cubicBezTo>
                        <a:cubicBezTo>
                          <a:pt x="1371429" y="1334795"/>
                          <a:pt x="1371429" y="1339533"/>
                          <a:pt x="1373798" y="1344271"/>
                        </a:cubicBezTo>
                        <a:close/>
                        <a:moveTo>
                          <a:pt x="1338261" y="1782560"/>
                        </a:moveTo>
                        <a:cubicBezTo>
                          <a:pt x="1338261" y="1792036"/>
                          <a:pt x="1342999" y="1801513"/>
                          <a:pt x="1347738" y="1806251"/>
                        </a:cubicBezTo>
                        <a:cubicBezTo>
                          <a:pt x="1342999" y="1799143"/>
                          <a:pt x="1338261" y="1792036"/>
                          <a:pt x="1338261" y="1782560"/>
                        </a:cubicBezTo>
                        <a:cubicBezTo>
                          <a:pt x="1338261" y="1763607"/>
                          <a:pt x="1333523" y="1742285"/>
                          <a:pt x="1350107" y="1725700"/>
                        </a:cubicBezTo>
                        <a:cubicBezTo>
                          <a:pt x="1357214" y="1718593"/>
                          <a:pt x="1359583" y="1706748"/>
                          <a:pt x="1352476" y="1699640"/>
                        </a:cubicBezTo>
                        <a:cubicBezTo>
                          <a:pt x="1352476" y="1699640"/>
                          <a:pt x="1352476" y="1699640"/>
                          <a:pt x="1352476" y="1699640"/>
                        </a:cubicBezTo>
                        <a:cubicBezTo>
                          <a:pt x="1359583" y="1706748"/>
                          <a:pt x="1357214" y="1718593"/>
                          <a:pt x="1350107" y="1725700"/>
                        </a:cubicBezTo>
                        <a:cubicBezTo>
                          <a:pt x="1333523" y="1742285"/>
                          <a:pt x="1338261" y="1761237"/>
                          <a:pt x="1338261" y="1782560"/>
                        </a:cubicBezTo>
                        <a:close/>
                        <a:moveTo>
                          <a:pt x="1333523" y="1564600"/>
                        </a:moveTo>
                        <a:cubicBezTo>
                          <a:pt x="1331154" y="1569338"/>
                          <a:pt x="1328784" y="1576445"/>
                          <a:pt x="1328784" y="1583553"/>
                        </a:cubicBezTo>
                        <a:cubicBezTo>
                          <a:pt x="1328784" y="1597768"/>
                          <a:pt x="1319308" y="1602506"/>
                          <a:pt x="1307462" y="1602506"/>
                        </a:cubicBezTo>
                        <a:cubicBezTo>
                          <a:pt x="1307462" y="1602506"/>
                          <a:pt x="1307462" y="1602506"/>
                          <a:pt x="1307462" y="1602506"/>
                        </a:cubicBezTo>
                        <a:cubicBezTo>
                          <a:pt x="1321677" y="1602506"/>
                          <a:pt x="1328784" y="1597768"/>
                          <a:pt x="1328784" y="1583553"/>
                        </a:cubicBezTo>
                        <a:cubicBezTo>
                          <a:pt x="1331154" y="1576445"/>
                          <a:pt x="1331154" y="1569338"/>
                          <a:pt x="1333523" y="1564600"/>
                        </a:cubicBezTo>
                        <a:cubicBezTo>
                          <a:pt x="1338261" y="1557493"/>
                          <a:pt x="1345368" y="1555123"/>
                          <a:pt x="1354845" y="1555123"/>
                        </a:cubicBezTo>
                        <a:cubicBezTo>
                          <a:pt x="1347738" y="1555123"/>
                          <a:pt x="1340630" y="1557493"/>
                          <a:pt x="1333523" y="1564600"/>
                        </a:cubicBezTo>
                        <a:close/>
                        <a:moveTo>
                          <a:pt x="1302724" y="1465097"/>
                        </a:moveTo>
                        <a:lnTo>
                          <a:pt x="1302724" y="1465097"/>
                        </a:lnTo>
                        <a:cubicBezTo>
                          <a:pt x="1307462" y="1465097"/>
                          <a:pt x="1309832" y="1465097"/>
                          <a:pt x="1314570" y="1462727"/>
                        </a:cubicBezTo>
                        <a:cubicBezTo>
                          <a:pt x="1312201" y="1465097"/>
                          <a:pt x="1307462" y="1465097"/>
                          <a:pt x="1302724" y="1465097"/>
                        </a:cubicBezTo>
                        <a:close/>
                        <a:moveTo>
                          <a:pt x="1328784" y="1315841"/>
                        </a:move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40630" y="1308734"/>
                          <a:pt x="1342999" y="1303996"/>
                          <a:pt x="1340630" y="1301627"/>
                        </a:cubicBezTo>
                        <a:cubicBezTo>
                          <a:pt x="1342999" y="1303996"/>
                          <a:pt x="1340630" y="1308734"/>
                          <a:pt x="1328784" y="1315841"/>
                        </a:cubicBezTo>
                        <a:close/>
                        <a:moveTo>
                          <a:pt x="1267187" y="1739915"/>
                        </a:moveTo>
                        <a:cubicBezTo>
                          <a:pt x="1260080" y="1744653"/>
                          <a:pt x="1257711" y="1749392"/>
                          <a:pt x="1255341" y="1754130"/>
                        </a:cubicBezTo>
                        <a:cubicBezTo>
                          <a:pt x="1255341" y="1749392"/>
                          <a:pt x="1260080" y="1744653"/>
                          <a:pt x="1267187" y="1739915"/>
                        </a:cubicBezTo>
                        <a:cubicBezTo>
                          <a:pt x="1269556" y="1739915"/>
                          <a:pt x="1269556" y="1737546"/>
                          <a:pt x="1271925" y="1735177"/>
                        </a:cubicBezTo>
                        <a:cubicBezTo>
                          <a:pt x="1269556" y="1737546"/>
                          <a:pt x="1269556" y="1739915"/>
                          <a:pt x="1267187" y="1739915"/>
                        </a:cubicBezTo>
                        <a:close/>
                        <a:moveTo>
                          <a:pt x="1267187" y="1834680"/>
                        </a:moveTo>
                        <a:cubicBezTo>
                          <a:pt x="1267187" y="1834680"/>
                          <a:pt x="1267187" y="1837050"/>
                          <a:pt x="1267187" y="1837050"/>
                        </a:cubicBezTo>
                        <a:cubicBezTo>
                          <a:pt x="1267187" y="1839419"/>
                          <a:pt x="1267187" y="1839419"/>
                          <a:pt x="1267187" y="1841788"/>
                        </a:cubicBezTo>
                        <a:cubicBezTo>
                          <a:pt x="1267187" y="1839419"/>
                          <a:pt x="1267187" y="1839419"/>
                          <a:pt x="1267187" y="1837050"/>
                        </a:cubicBezTo>
                        <a:cubicBezTo>
                          <a:pt x="1267187" y="1834680"/>
                          <a:pt x="1267187" y="1834680"/>
                          <a:pt x="1267187" y="1834680"/>
                        </a:cubicBezTo>
                        <a:close/>
                        <a:moveTo>
                          <a:pt x="1269556" y="1488788"/>
                        </a:moveTo>
                        <a:cubicBezTo>
                          <a:pt x="1269556" y="1488788"/>
                          <a:pt x="1269556" y="1488788"/>
                          <a:pt x="1269556" y="1488788"/>
                        </a:cubicBezTo>
                        <a:cubicBezTo>
                          <a:pt x="1274295" y="1493526"/>
                          <a:pt x="1279033" y="1495895"/>
                          <a:pt x="1286140" y="1498264"/>
                        </a:cubicBezTo>
                        <a:cubicBezTo>
                          <a:pt x="1279033" y="1498264"/>
                          <a:pt x="1274295" y="1495895"/>
                          <a:pt x="1269556" y="1488788"/>
                        </a:cubicBezTo>
                        <a:close/>
                        <a:moveTo>
                          <a:pt x="1179529" y="1386915"/>
                        </a:moveTo>
                        <a:cubicBezTo>
                          <a:pt x="1172422" y="1386915"/>
                          <a:pt x="1165315" y="1389284"/>
                          <a:pt x="1165315" y="1398761"/>
                        </a:cubicBezTo>
                        <a:cubicBezTo>
                          <a:pt x="1165315" y="1398761"/>
                          <a:pt x="1172422" y="1401130"/>
                          <a:pt x="1177160" y="1401130"/>
                        </a:cubicBezTo>
                        <a:lnTo>
                          <a:pt x="1177160" y="1401130"/>
                        </a:lnTo>
                        <a:cubicBezTo>
                          <a:pt x="1172422" y="1401130"/>
                          <a:pt x="1165315" y="1398761"/>
                          <a:pt x="1165315" y="1398761"/>
                        </a:cubicBezTo>
                        <a:cubicBezTo>
                          <a:pt x="1165315" y="1389284"/>
                          <a:pt x="1172422" y="1386915"/>
                          <a:pt x="1179529" y="1386915"/>
                        </a:cubicBezTo>
                        <a:close/>
                        <a:moveTo>
                          <a:pt x="1167684" y="1514848"/>
                        </a:moveTo>
                        <a:cubicBezTo>
                          <a:pt x="1165315" y="1512479"/>
                          <a:pt x="1172422" y="1505372"/>
                          <a:pt x="1177160" y="1503003"/>
                        </a:cubicBezTo>
                        <a:cubicBezTo>
                          <a:pt x="1179529" y="1503003"/>
                          <a:pt x="1181899" y="1500633"/>
                          <a:pt x="1186637" y="1500633"/>
                        </a:cubicBezTo>
                        <a:cubicBezTo>
                          <a:pt x="1184268" y="1500633"/>
                          <a:pt x="1181899" y="1503003"/>
                          <a:pt x="1177160" y="1503003"/>
                        </a:cubicBezTo>
                        <a:cubicBezTo>
                          <a:pt x="1172422" y="1507741"/>
                          <a:pt x="1165315" y="1512479"/>
                          <a:pt x="1167684" y="1514848"/>
                        </a:cubicBezTo>
                        <a:cubicBezTo>
                          <a:pt x="1189006" y="1538539"/>
                          <a:pt x="1151100" y="1571707"/>
                          <a:pt x="1184268" y="1595398"/>
                        </a:cubicBezTo>
                        <a:cubicBezTo>
                          <a:pt x="1177160" y="1597768"/>
                          <a:pt x="1170053" y="1600137"/>
                          <a:pt x="1162945" y="1602506"/>
                        </a:cubicBezTo>
                        <a:cubicBezTo>
                          <a:pt x="1170053" y="1600137"/>
                          <a:pt x="1177160" y="1597768"/>
                          <a:pt x="1184268" y="1595398"/>
                        </a:cubicBezTo>
                        <a:cubicBezTo>
                          <a:pt x="1151100" y="1571707"/>
                          <a:pt x="1189006" y="1540909"/>
                          <a:pt x="1167684" y="1514848"/>
                        </a:cubicBezTo>
                        <a:close/>
                        <a:moveTo>
                          <a:pt x="1184268" y="1619090"/>
                        </a:moveTo>
                        <a:lnTo>
                          <a:pt x="1184268" y="1619090"/>
                        </a:lnTo>
                        <a:cubicBezTo>
                          <a:pt x="1184268" y="1633305"/>
                          <a:pt x="1172422" y="1640412"/>
                          <a:pt x="1167684" y="1652258"/>
                        </a:cubicBezTo>
                        <a:lnTo>
                          <a:pt x="1167684" y="1652258"/>
                        </a:lnTo>
                        <a:cubicBezTo>
                          <a:pt x="1170053" y="1640412"/>
                          <a:pt x="1184268" y="1633305"/>
                          <a:pt x="1184268" y="1619090"/>
                        </a:cubicBezTo>
                        <a:close/>
                        <a:moveTo>
                          <a:pt x="1165315" y="1649888"/>
                        </a:moveTo>
                        <a:cubicBezTo>
                          <a:pt x="1174791" y="1649888"/>
                          <a:pt x="1181899" y="1649888"/>
                          <a:pt x="1191375" y="1649888"/>
                        </a:cubicBezTo>
                        <a:cubicBezTo>
                          <a:pt x="1200851" y="1649888"/>
                          <a:pt x="1205590" y="1647519"/>
                          <a:pt x="1212697" y="1647519"/>
                        </a:cubicBezTo>
                        <a:cubicBezTo>
                          <a:pt x="1207959" y="1649888"/>
                          <a:pt x="1200851" y="1649888"/>
                          <a:pt x="1191375" y="1649888"/>
                        </a:cubicBezTo>
                        <a:cubicBezTo>
                          <a:pt x="1184268" y="1652258"/>
                          <a:pt x="1174791" y="1649888"/>
                          <a:pt x="1165315" y="1649888"/>
                        </a:cubicBezTo>
                        <a:lnTo>
                          <a:pt x="1165315" y="1649888"/>
                        </a:lnTo>
                        <a:close/>
                        <a:moveTo>
                          <a:pt x="1196113" y="1751761"/>
                        </a:moveTo>
                        <a:cubicBezTo>
                          <a:pt x="1196113" y="1751761"/>
                          <a:pt x="1193744" y="1749392"/>
                          <a:pt x="1191375" y="1749392"/>
                        </a:cubicBezTo>
                        <a:cubicBezTo>
                          <a:pt x="1191375" y="1749392"/>
                          <a:pt x="1191375" y="1749392"/>
                          <a:pt x="1191375" y="1749392"/>
                        </a:cubicBezTo>
                        <a:cubicBezTo>
                          <a:pt x="1193744" y="1749392"/>
                          <a:pt x="1196113" y="1749392"/>
                          <a:pt x="1196113" y="1751761"/>
                        </a:cubicBezTo>
                        <a:close/>
                        <a:moveTo>
                          <a:pt x="1245865" y="2000519"/>
                        </a:moveTo>
                        <a:cubicBezTo>
                          <a:pt x="1245865" y="2005257"/>
                          <a:pt x="1245865" y="2007627"/>
                          <a:pt x="1245865" y="2009996"/>
                        </a:cubicBezTo>
                        <a:cubicBezTo>
                          <a:pt x="1243496" y="2007627"/>
                          <a:pt x="1243496" y="2002889"/>
                          <a:pt x="1245865" y="2000519"/>
                        </a:cubicBezTo>
                        <a:cubicBezTo>
                          <a:pt x="1248234" y="1991043"/>
                          <a:pt x="1252972" y="1986304"/>
                          <a:pt x="1260080" y="1983935"/>
                        </a:cubicBezTo>
                        <a:cubicBezTo>
                          <a:pt x="1269556" y="1981566"/>
                          <a:pt x="1274295" y="1983935"/>
                          <a:pt x="1279033" y="1988674"/>
                        </a:cubicBezTo>
                        <a:cubicBezTo>
                          <a:pt x="1274295" y="1983935"/>
                          <a:pt x="1267187" y="1981566"/>
                          <a:pt x="1260080" y="1983935"/>
                        </a:cubicBezTo>
                        <a:cubicBezTo>
                          <a:pt x="1250603" y="1986304"/>
                          <a:pt x="1245865" y="1991043"/>
                          <a:pt x="1245865" y="2000519"/>
                        </a:cubicBezTo>
                        <a:close/>
                        <a:moveTo>
                          <a:pt x="1264818" y="1922338"/>
                        </a:moveTo>
                        <a:cubicBezTo>
                          <a:pt x="1264818" y="1922338"/>
                          <a:pt x="1264818" y="1922338"/>
                          <a:pt x="1264818" y="1922338"/>
                        </a:cubicBezTo>
                        <a:cubicBezTo>
                          <a:pt x="1288509" y="1915231"/>
                          <a:pt x="1297986" y="1908123"/>
                          <a:pt x="1295617" y="1896278"/>
                        </a:cubicBezTo>
                        <a:cubicBezTo>
                          <a:pt x="1295617" y="1908123"/>
                          <a:pt x="1288509" y="1912862"/>
                          <a:pt x="1264818" y="1922338"/>
                        </a:cubicBezTo>
                        <a:close/>
                        <a:moveTo>
                          <a:pt x="1399858" y="1716224"/>
                        </a:moveTo>
                        <a:cubicBezTo>
                          <a:pt x="1395120" y="1720962"/>
                          <a:pt x="1385644" y="1725700"/>
                          <a:pt x="1378536" y="1718593"/>
                        </a:cubicBezTo>
                        <a:cubicBezTo>
                          <a:pt x="1388013" y="1725700"/>
                          <a:pt x="1395120" y="1720962"/>
                          <a:pt x="1399858" y="1716224"/>
                        </a:cubicBezTo>
                        <a:cubicBezTo>
                          <a:pt x="1421180" y="1690163"/>
                          <a:pt x="1451979" y="1687795"/>
                          <a:pt x="1485147" y="1685425"/>
                        </a:cubicBezTo>
                        <a:cubicBezTo>
                          <a:pt x="1482778" y="1678318"/>
                          <a:pt x="1480409" y="1675949"/>
                          <a:pt x="1478040" y="1673580"/>
                        </a:cubicBezTo>
                        <a:cubicBezTo>
                          <a:pt x="1480409" y="1675949"/>
                          <a:pt x="1482778" y="1680687"/>
                          <a:pt x="1485147" y="1685425"/>
                        </a:cubicBezTo>
                        <a:cubicBezTo>
                          <a:pt x="1451979" y="1687795"/>
                          <a:pt x="1421180" y="1690163"/>
                          <a:pt x="1399858" y="1716224"/>
                        </a:cubicBezTo>
                        <a:close/>
                        <a:moveTo>
                          <a:pt x="1430657" y="1656996"/>
                        </a:moveTo>
                        <a:cubicBezTo>
                          <a:pt x="1433026" y="1661734"/>
                          <a:pt x="1435395" y="1666472"/>
                          <a:pt x="1435395" y="1671211"/>
                        </a:cubicBezTo>
                        <a:cubicBezTo>
                          <a:pt x="1437764" y="1671211"/>
                          <a:pt x="1440134" y="1671211"/>
                          <a:pt x="1442503" y="1671211"/>
                        </a:cubicBezTo>
                        <a:cubicBezTo>
                          <a:pt x="1440134" y="1671211"/>
                          <a:pt x="1437764" y="1671211"/>
                          <a:pt x="1435395" y="1671211"/>
                        </a:cubicBezTo>
                        <a:cubicBezTo>
                          <a:pt x="1435395" y="1666472"/>
                          <a:pt x="1433026" y="1661734"/>
                          <a:pt x="1430657" y="1656996"/>
                        </a:cubicBezTo>
                        <a:cubicBezTo>
                          <a:pt x="1425919" y="1640412"/>
                          <a:pt x="1423550" y="1633305"/>
                          <a:pt x="1428288" y="1630935"/>
                        </a:cubicBezTo>
                        <a:cubicBezTo>
                          <a:pt x="1423550" y="1633305"/>
                          <a:pt x="1425919" y="1640412"/>
                          <a:pt x="1430657" y="1656996"/>
                        </a:cubicBezTo>
                        <a:close/>
                        <a:moveTo>
                          <a:pt x="1454348" y="1273197"/>
                        </a:moveTo>
                        <a:cubicBezTo>
                          <a:pt x="1456717" y="1277935"/>
                          <a:pt x="1461456" y="1277935"/>
                          <a:pt x="1463825" y="1277935"/>
                        </a:cubicBezTo>
                        <a:cubicBezTo>
                          <a:pt x="1461456" y="1280305"/>
                          <a:pt x="1456717" y="1277935"/>
                          <a:pt x="1454348" y="1273197"/>
                        </a:cubicBezTo>
                        <a:cubicBezTo>
                          <a:pt x="1449610" y="1263721"/>
                          <a:pt x="1459086" y="1258982"/>
                          <a:pt x="1466194" y="1254244"/>
                        </a:cubicBezTo>
                        <a:cubicBezTo>
                          <a:pt x="1468563" y="1251875"/>
                          <a:pt x="1473301" y="1249506"/>
                          <a:pt x="1475670" y="1247137"/>
                        </a:cubicBezTo>
                        <a:cubicBezTo>
                          <a:pt x="1473301" y="1249506"/>
                          <a:pt x="1468563" y="1251875"/>
                          <a:pt x="1466194" y="1254244"/>
                        </a:cubicBezTo>
                        <a:cubicBezTo>
                          <a:pt x="1459086" y="1261352"/>
                          <a:pt x="1449610" y="1266090"/>
                          <a:pt x="1454348" y="1273197"/>
                        </a:cubicBezTo>
                        <a:close/>
                        <a:moveTo>
                          <a:pt x="1454348" y="1344271"/>
                        </a:moveTo>
                        <a:cubicBezTo>
                          <a:pt x="1451979" y="1344271"/>
                          <a:pt x="1451979" y="1341902"/>
                          <a:pt x="1449610" y="1341902"/>
                        </a:cubicBezTo>
                        <a:cubicBezTo>
                          <a:pt x="1444872" y="1341902"/>
                          <a:pt x="1440134" y="1341902"/>
                          <a:pt x="1437764" y="1339533"/>
                        </a:cubicBezTo>
                        <a:cubicBezTo>
                          <a:pt x="1440134" y="1341902"/>
                          <a:pt x="1444872" y="1341902"/>
                          <a:pt x="1449610" y="1341902"/>
                        </a:cubicBezTo>
                        <a:cubicBezTo>
                          <a:pt x="1451979" y="1341902"/>
                          <a:pt x="1451979" y="1341902"/>
                          <a:pt x="1454348" y="1344271"/>
                        </a:cubicBezTo>
                        <a:close/>
                        <a:moveTo>
                          <a:pt x="1496992" y="1481680"/>
                        </a:moveTo>
                        <a:cubicBezTo>
                          <a:pt x="1499362" y="1479311"/>
                          <a:pt x="1501731" y="1479311"/>
                          <a:pt x="1504100" y="1479311"/>
                        </a:cubicBezTo>
                        <a:cubicBezTo>
                          <a:pt x="1504100" y="1479311"/>
                          <a:pt x="1504100" y="1479311"/>
                          <a:pt x="1504100" y="1479311"/>
                        </a:cubicBezTo>
                        <a:cubicBezTo>
                          <a:pt x="1501731" y="1481680"/>
                          <a:pt x="1499362" y="1481680"/>
                          <a:pt x="1496992" y="1481680"/>
                        </a:cubicBezTo>
                        <a:cubicBezTo>
                          <a:pt x="1480409" y="1491157"/>
                          <a:pt x="1456717" y="1493526"/>
                          <a:pt x="1440134" y="1486419"/>
                        </a:cubicBezTo>
                        <a:cubicBezTo>
                          <a:pt x="1456717" y="1493526"/>
                          <a:pt x="1480409" y="1493526"/>
                          <a:pt x="1496992" y="1481680"/>
                        </a:cubicBezTo>
                        <a:close/>
                        <a:moveTo>
                          <a:pt x="1537268" y="1258982"/>
                        </a:moveTo>
                        <a:cubicBezTo>
                          <a:pt x="1542006" y="1256613"/>
                          <a:pt x="1549113" y="1263721"/>
                          <a:pt x="1549113" y="1268459"/>
                        </a:cubicBezTo>
                        <a:cubicBezTo>
                          <a:pt x="1551482" y="1273197"/>
                          <a:pt x="1549113" y="1275566"/>
                          <a:pt x="1544375" y="1277935"/>
                        </a:cubicBezTo>
                        <a:cubicBezTo>
                          <a:pt x="1546744" y="1275566"/>
                          <a:pt x="1549113" y="1273197"/>
                          <a:pt x="1549113" y="1268459"/>
                        </a:cubicBezTo>
                        <a:cubicBezTo>
                          <a:pt x="1549113" y="1261352"/>
                          <a:pt x="1542006" y="1256613"/>
                          <a:pt x="1537268" y="1258982"/>
                        </a:cubicBezTo>
                        <a:cubicBezTo>
                          <a:pt x="1523053" y="1266090"/>
                          <a:pt x="1506469" y="1261352"/>
                          <a:pt x="1489885" y="1266090"/>
                        </a:cubicBezTo>
                        <a:cubicBezTo>
                          <a:pt x="1506469" y="1261352"/>
                          <a:pt x="1523053" y="1263721"/>
                          <a:pt x="1537268" y="1258982"/>
                        </a:cubicBezTo>
                        <a:close/>
                        <a:moveTo>
                          <a:pt x="1527791" y="770942"/>
                        </a:moveTo>
                        <a:lnTo>
                          <a:pt x="1527791" y="770942"/>
                        </a:lnTo>
                        <a:cubicBezTo>
                          <a:pt x="1532529" y="773311"/>
                          <a:pt x="1534899" y="778050"/>
                          <a:pt x="1539637" y="780419"/>
                        </a:cubicBezTo>
                        <a:cubicBezTo>
                          <a:pt x="1534899" y="778050"/>
                          <a:pt x="1532529" y="775681"/>
                          <a:pt x="1527791" y="770942"/>
                        </a:cubicBezTo>
                        <a:close/>
                        <a:moveTo>
                          <a:pt x="1575174" y="877553"/>
                        </a:moveTo>
                        <a:cubicBezTo>
                          <a:pt x="1575174" y="875184"/>
                          <a:pt x="1575174" y="870446"/>
                          <a:pt x="1575174" y="868076"/>
                        </a:cubicBezTo>
                        <a:cubicBezTo>
                          <a:pt x="1575174" y="860969"/>
                          <a:pt x="1577543" y="856231"/>
                          <a:pt x="1577543" y="851493"/>
                        </a:cubicBezTo>
                        <a:cubicBezTo>
                          <a:pt x="1577543" y="856231"/>
                          <a:pt x="1577543" y="863338"/>
                          <a:pt x="1575174" y="868076"/>
                        </a:cubicBezTo>
                        <a:cubicBezTo>
                          <a:pt x="1572805" y="870446"/>
                          <a:pt x="1572805" y="875184"/>
                          <a:pt x="1575174" y="877553"/>
                        </a:cubicBezTo>
                        <a:close/>
                        <a:moveTo>
                          <a:pt x="1582281" y="1112097"/>
                        </a:moveTo>
                        <a:cubicBezTo>
                          <a:pt x="1587019" y="1116835"/>
                          <a:pt x="1589388" y="1123942"/>
                          <a:pt x="1582281" y="1128680"/>
                        </a:cubicBezTo>
                        <a:cubicBezTo>
                          <a:pt x="1589388" y="1123942"/>
                          <a:pt x="1589388" y="1116835"/>
                          <a:pt x="1582281" y="1112097"/>
                        </a:cubicBezTo>
                        <a:cubicBezTo>
                          <a:pt x="1565697" y="1100251"/>
                          <a:pt x="1558590" y="1081298"/>
                          <a:pt x="1537268" y="1069452"/>
                        </a:cubicBezTo>
                        <a:cubicBezTo>
                          <a:pt x="1537268" y="1069452"/>
                          <a:pt x="1537268" y="1069452"/>
                          <a:pt x="1537268" y="1069452"/>
                        </a:cubicBezTo>
                        <a:cubicBezTo>
                          <a:pt x="1558590" y="1081298"/>
                          <a:pt x="1565697" y="1100251"/>
                          <a:pt x="1582281" y="1112097"/>
                        </a:cubicBezTo>
                        <a:close/>
                        <a:moveTo>
                          <a:pt x="1532529" y="1292150"/>
                        </a:moveTo>
                        <a:cubicBezTo>
                          <a:pt x="1530160" y="1282674"/>
                          <a:pt x="1534899" y="1280305"/>
                          <a:pt x="1539637" y="1280305"/>
                        </a:cubicBezTo>
                        <a:cubicBezTo>
                          <a:pt x="1534899" y="1282674"/>
                          <a:pt x="1530160" y="1285043"/>
                          <a:pt x="1532529" y="1292150"/>
                        </a:cubicBezTo>
                        <a:cubicBezTo>
                          <a:pt x="1549113" y="1292150"/>
                          <a:pt x="1565697" y="1282674"/>
                          <a:pt x="1579912" y="1294519"/>
                        </a:cubicBezTo>
                        <a:cubicBezTo>
                          <a:pt x="1584650" y="1294519"/>
                          <a:pt x="1589388" y="1292150"/>
                          <a:pt x="1591758" y="1289781"/>
                        </a:cubicBezTo>
                        <a:cubicBezTo>
                          <a:pt x="1589388" y="1292150"/>
                          <a:pt x="1584650" y="1294519"/>
                          <a:pt x="1579912" y="1294519"/>
                        </a:cubicBezTo>
                        <a:cubicBezTo>
                          <a:pt x="1579912" y="1301627"/>
                          <a:pt x="1579912" y="1311103"/>
                          <a:pt x="1579912" y="1318211"/>
                        </a:cubicBezTo>
                        <a:cubicBezTo>
                          <a:pt x="1572805" y="1320580"/>
                          <a:pt x="1565697" y="1320580"/>
                          <a:pt x="1565697" y="1330056"/>
                        </a:cubicBezTo>
                        <a:cubicBezTo>
                          <a:pt x="1563328" y="1320580"/>
                          <a:pt x="1572805" y="1320580"/>
                          <a:pt x="1579912" y="1318211"/>
                        </a:cubicBezTo>
                        <a:cubicBezTo>
                          <a:pt x="1579912" y="1311103"/>
                          <a:pt x="1579912" y="1301627"/>
                          <a:pt x="1579912" y="1294519"/>
                        </a:cubicBezTo>
                        <a:cubicBezTo>
                          <a:pt x="1565697" y="1285043"/>
                          <a:pt x="1549113" y="1292150"/>
                          <a:pt x="1532529" y="1292150"/>
                        </a:cubicBezTo>
                        <a:close/>
                        <a:moveTo>
                          <a:pt x="1496992" y="1619090"/>
                        </a:moveTo>
                        <a:cubicBezTo>
                          <a:pt x="1492254" y="1619090"/>
                          <a:pt x="1489885" y="1621459"/>
                          <a:pt x="1485147" y="1626197"/>
                        </a:cubicBezTo>
                        <a:cubicBezTo>
                          <a:pt x="1478040" y="1633305"/>
                          <a:pt x="1470932" y="1633305"/>
                          <a:pt x="1461456" y="1633305"/>
                        </a:cubicBezTo>
                        <a:cubicBezTo>
                          <a:pt x="1470932" y="1633305"/>
                          <a:pt x="1478040" y="1633305"/>
                          <a:pt x="1485147" y="1626197"/>
                        </a:cubicBezTo>
                        <a:cubicBezTo>
                          <a:pt x="1489885" y="1621459"/>
                          <a:pt x="1492254" y="1621459"/>
                          <a:pt x="1496992" y="1619090"/>
                        </a:cubicBezTo>
                        <a:close/>
                        <a:moveTo>
                          <a:pt x="1461456" y="1633305"/>
                        </a:moveTo>
                        <a:cubicBezTo>
                          <a:pt x="1459086" y="1633305"/>
                          <a:pt x="1456717" y="1633305"/>
                          <a:pt x="1454348" y="1633305"/>
                        </a:cubicBezTo>
                        <a:cubicBezTo>
                          <a:pt x="1451979" y="1633305"/>
                          <a:pt x="1447241" y="1633305"/>
                          <a:pt x="1444872" y="1630935"/>
                        </a:cubicBezTo>
                        <a:cubicBezTo>
                          <a:pt x="1447241" y="1630935"/>
                          <a:pt x="1449610" y="1630935"/>
                          <a:pt x="1454348" y="1633305"/>
                        </a:cubicBezTo>
                        <a:cubicBezTo>
                          <a:pt x="1456717" y="1633305"/>
                          <a:pt x="1459086" y="1633305"/>
                          <a:pt x="1461456" y="1633305"/>
                        </a:cubicBezTo>
                        <a:close/>
                        <a:moveTo>
                          <a:pt x="1530160" y="2242170"/>
                        </a:moveTo>
                        <a:cubicBezTo>
                          <a:pt x="1527791" y="2237432"/>
                          <a:pt x="1527791" y="2235063"/>
                          <a:pt x="1525422" y="2230325"/>
                        </a:cubicBezTo>
                        <a:cubicBezTo>
                          <a:pt x="1525422" y="2227956"/>
                          <a:pt x="1523053" y="2225586"/>
                          <a:pt x="1523053" y="2223217"/>
                        </a:cubicBezTo>
                        <a:cubicBezTo>
                          <a:pt x="1523053" y="2225586"/>
                          <a:pt x="1525422" y="2227956"/>
                          <a:pt x="1525422" y="2230325"/>
                        </a:cubicBezTo>
                        <a:cubicBezTo>
                          <a:pt x="1527791" y="2235063"/>
                          <a:pt x="1530160" y="2237432"/>
                          <a:pt x="1530160" y="2242170"/>
                        </a:cubicBezTo>
                        <a:close/>
                        <a:moveTo>
                          <a:pt x="1513576" y="2284815"/>
                        </a:moveTo>
                        <a:cubicBezTo>
                          <a:pt x="1515946" y="2296660"/>
                          <a:pt x="1534899" y="2296660"/>
                          <a:pt x="1542006" y="2306137"/>
                        </a:cubicBezTo>
                        <a:cubicBezTo>
                          <a:pt x="1534899" y="2296660"/>
                          <a:pt x="1515946" y="2296660"/>
                          <a:pt x="1513576" y="2284815"/>
                        </a:cubicBezTo>
                        <a:lnTo>
                          <a:pt x="1513576" y="2284815"/>
                        </a:lnTo>
                        <a:close/>
                        <a:moveTo>
                          <a:pt x="1537268" y="1500633"/>
                        </a:moveTo>
                        <a:cubicBezTo>
                          <a:pt x="1534899" y="1507741"/>
                          <a:pt x="1530160" y="1512479"/>
                          <a:pt x="1520684" y="1510110"/>
                        </a:cubicBezTo>
                        <a:cubicBezTo>
                          <a:pt x="1518315" y="1510110"/>
                          <a:pt x="1518315" y="1510110"/>
                          <a:pt x="1515946" y="1507741"/>
                        </a:cubicBezTo>
                        <a:cubicBezTo>
                          <a:pt x="1518315" y="1507741"/>
                          <a:pt x="1518315" y="1510110"/>
                          <a:pt x="1520684" y="1510110"/>
                        </a:cubicBezTo>
                        <a:cubicBezTo>
                          <a:pt x="1530160" y="1512479"/>
                          <a:pt x="1534899" y="1507741"/>
                          <a:pt x="1537268" y="1500633"/>
                        </a:cubicBezTo>
                        <a:cubicBezTo>
                          <a:pt x="1544375" y="1481680"/>
                          <a:pt x="1558590" y="1479311"/>
                          <a:pt x="1577543" y="1486419"/>
                        </a:cubicBezTo>
                        <a:cubicBezTo>
                          <a:pt x="1589388" y="1491157"/>
                          <a:pt x="1603603" y="1488788"/>
                          <a:pt x="1615449" y="1488788"/>
                        </a:cubicBezTo>
                        <a:cubicBezTo>
                          <a:pt x="1620187" y="1488788"/>
                          <a:pt x="1624925" y="1488788"/>
                          <a:pt x="1629664" y="1488788"/>
                        </a:cubicBezTo>
                        <a:cubicBezTo>
                          <a:pt x="1624925" y="1488788"/>
                          <a:pt x="1620187" y="1488788"/>
                          <a:pt x="1615449" y="1488788"/>
                        </a:cubicBezTo>
                        <a:cubicBezTo>
                          <a:pt x="1603603" y="1488788"/>
                          <a:pt x="1589388" y="1491157"/>
                          <a:pt x="1577543" y="1486419"/>
                        </a:cubicBezTo>
                        <a:cubicBezTo>
                          <a:pt x="1558590" y="1481680"/>
                          <a:pt x="1546744" y="1481680"/>
                          <a:pt x="1537268" y="1500633"/>
                        </a:cubicBezTo>
                        <a:close/>
                        <a:moveTo>
                          <a:pt x="1655724" y="1211600"/>
                        </a:moveTo>
                        <a:cubicBezTo>
                          <a:pt x="1674677" y="1216338"/>
                          <a:pt x="1695999" y="1216338"/>
                          <a:pt x="1710214" y="1237660"/>
                        </a:cubicBezTo>
                        <a:cubicBezTo>
                          <a:pt x="1717321" y="1249506"/>
                          <a:pt x="1736274" y="1261352"/>
                          <a:pt x="1762335" y="1249506"/>
                        </a:cubicBezTo>
                        <a:cubicBezTo>
                          <a:pt x="1752858" y="1273197"/>
                          <a:pt x="1748120" y="1292150"/>
                          <a:pt x="1769442" y="1306365"/>
                        </a:cubicBezTo>
                        <a:cubicBezTo>
                          <a:pt x="1769442" y="1306365"/>
                          <a:pt x="1769442" y="1306365"/>
                          <a:pt x="1769442" y="1306365"/>
                        </a:cubicBezTo>
                        <a:cubicBezTo>
                          <a:pt x="1748120" y="1292150"/>
                          <a:pt x="1752858" y="1275566"/>
                          <a:pt x="1762335" y="1249506"/>
                        </a:cubicBezTo>
                        <a:cubicBezTo>
                          <a:pt x="1736274" y="1261352"/>
                          <a:pt x="1719690" y="1249506"/>
                          <a:pt x="1710214" y="1237660"/>
                        </a:cubicBezTo>
                        <a:cubicBezTo>
                          <a:pt x="1693630" y="1216338"/>
                          <a:pt x="1674677" y="1213969"/>
                          <a:pt x="1655724" y="1211600"/>
                        </a:cubicBezTo>
                        <a:cubicBezTo>
                          <a:pt x="1627294" y="1206862"/>
                          <a:pt x="1613080" y="1206862"/>
                          <a:pt x="1605972" y="1213969"/>
                        </a:cubicBezTo>
                        <a:cubicBezTo>
                          <a:pt x="1613080" y="1206862"/>
                          <a:pt x="1624925" y="1204493"/>
                          <a:pt x="1655724" y="1211600"/>
                        </a:cubicBezTo>
                        <a:close/>
                        <a:moveTo>
                          <a:pt x="1617818" y="882291"/>
                        </a:moveTo>
                        <a:lnTo>
                          <a:pt x="1617818" y="882291"/>
                        </a:lnTo>
                        <a:cubicBezTo>
                          <a:pt x="1620187" y="884660"/>
                          <a:pt x="1620187" y="887029"/>
                          <a:pt x="1620187" y="887029"/>
                        </a:cubicBezTo>
                        <a:cubicBezTo>
                          <a:pt x="1620187" y="887029"/>
                          <a:pt x="1620187" y="884660"/>
                          <a:pt x="1617818" y="882291"/>
                        </a:cubicBezTo>
                        <a:close/>
                        <a:moveTo>
                          <a:pt x="1669939" y="941519"/>
                        </a:moveTo>
                        <a:cubicBezTo>
                          <a:pt x="1650986" y="941519"/>
                          <a:pt x="1629664" y="941519"/>
                          <a:pt x="1622556" y="917828"/>
                        </a:cubicBezTo>
                        <a:lnTo>
                          <a:pt x="1622556" y="917828"/>
                        </a:lnTo>
                        <a:cubicBezTo>
                          <a:pt x="1629664" y="941519"/>
                          <a:pt x="1650986" y="941519"/>
                          <a:pt x="1669939" y="941519"/>
                        </a:cubicBezTo>
                        <a:cubicBezTo>
                          <a:pt x="1684154" y="941519"/>
                          <a:pt x="1700738" y="939150"/>
                          <a:pt x="1712583" y="946258"/>
                        </a:cubicBezTo>
                        <a:cubicBezTo>
                          <a:pt x="1700738" y="939150"/>
                          <a:pt x="1684154" y="941519"/>
                          <a:pt x="1669939" y="941519"/>
                        </a:cubicBezTo>
                        <a:close/>
                        <a:moveTo>
                          <a:pt x="1672308" y="1147633"/>
                        </a:moveTo>
                        <a:cubicBezTo>
                          <a:pt x="1669939" y="1150003"/>
                          <a:pt x="1667570" y="1152372"/>
                          <a:pt x="1667570" y="1154741"/>
                        </a:cubicBezTo>
                        <a:cubicBezTo>
                          <a:pt x="1665201" y="1159479"/>
                          <a:pt x="1662831" y="1161848"/>
                          <a:pt x="1660462" y="1164217"/>
                        </a:cubicBezTo>
                        <a:cubicBezTo>
                          <a:pt x="1662831" y="1161848"/>
                          <a:pt x="1665201" y="1159479"/>
                          <a:pt x="1667570" y="1154741"/>
                        </a:cubicBezTo>
                        <a:cubicBezTo>
                          <a:pt x="1667570" y="1150003"/>
                          <a:pt x="1669939" y="1147633"/>
                          <a:pt x="1672308" y="1147633"/>
                        </a:cubicBezTo>
                        <a:close/>
                        <a:moveTo>
                          <a:pt x="1622556" y="917828"/>
                        </a:moveTo>
                        <a:lnTo>
                          <a:pt x="1622556" y="917828"/>
                        </a:lnTo>
                        <a:cubicBezTo>
                          <a:pt x="1622556" y="913090"/>
                          <a:pt x="1622556" y="905983"/>
                          <a:pt x="1622556" y="898875"/>
                        </a:cubicBezTo>
                        <a:cubicBezTo>
                          <a:pt x="1622556" y="905983"/>
                          <a:pt x="1622556" y="910721"/>
                          <a:pt x="1622556" y="917828"/>
                        </a:cubicBezTo>
                        <a:close/>
                        <a:moveTo>
                          <a:pt x="1722060" y="1112097"/>
                        </a:moveTo>
                        <a:cubicBezTo>
                          <a:pt x="1726798" y="1123942"/>
                          <a:pt x="1726798" y="1128680"/>
                          <a:pt x="1722060" y="1133419"/>
                        </a:cubicBezTo>
                        <a:cubicBezTo>
                          <a:pt x="1726798" y="1131050"/>
                          <a:pt x="1726798" y="1123942"/>
                          <a:pt x="1722060" y="1112097"/>
                        </a:cubicBezTo>
                        <a:cubicBezTo>
                          <a:pt x="1719690" y="1107358"/>
                          <a:pt x="1722060" y="1104989"/>
                          <a:pt x="1724429" y="1102620"/>
                        </a:cubicBezTo>
                        <a:cubicBezTo>
                          <a:pt x="1722060" y="1104989"/>
                          <a:pt x="1719690" y="1109727"/>
                          <a:pt x="1722060" y="1112097"/>
                        </a:cubicBezTo>
                        <a:close/>
                        <a:moveTo>
                          <a:pt x="1658093" y="1318211"/>
                        </a:moveTo>
                        <a:cubicBezTo>
                          <a:pt x="1653355" y="1320580"/>
                          <a:pt x="1650986" y="1325318"/>
                          <a:pt x="1650986" y="1332425"/>
                        </a:cubicBezTo>
                        <a:cubicBezTo>
                          <a:pt x="1648617" y="1339533"/>
                          <a:pt x="1646248" y="1344271"/>
                          <a:pt x="1641509" y="1346640"/>
                        </a:cubicBezTo>
                        <a:cubicBezTo>
                          <a:pt x="1646248" y="1344271"/>
                          <a:pt x="1648617" y="1339533"/>
                          <a:pt x="1650986" y="1332425"/>
                        </a:cubicBezTo>
                        <a:cubicBezTo>
                          <a:pt x="1650986" y="1325318"/>
                          <a:pt x="1653355" y="1320580"/>
                          <a:pt x="1658093" y="1318211"/>
                        </a:cubicBezTo>
                        <a:close/>
                        <a:moveTo>
                          <a:pt x="1587019" y="1543278"/>
                        </a:moveTo>
                        <a:cubicBezTo>
                          <a:pt x="1587019" y="1543278"/>
                          <a:pt x="1587019" y="1543278"/>
                          <a:pt x="1587019" y="1543278"/>
                        </a:cubicBezTo>
                        <a:cubicBezTo>
                          <a:pt x="1603603" y="1550385"/>
                          <a:pt x="1629664" y="1557493"/>
                          <a:pt x="1624925" y="1574076"/>
                        </a:cubicBezTo>
                        <a:cubicBezTo>
                          <a:pt x="1617818" y="1595398"/>
                          <a:pt x="1627294" y="1600137"/>
                          <a:pt x="1639140" y="1602506"/>
                        </a:cubicBezTo>
                        <a:cubicBezTo>
                          <a:pt x="1627294" y="1600137"/>
                          <a:pt x="1617818" y="1595398"/>
                          <a:pt x="1624925" y="1574076"/>
                        </a:cubicBezTo>
                        <a:cubicBezTo>
                          <a:pt x="1629664" y="1557493"/>
                          <a:pt x="1603603" y="1548016"/>
                          <a:pt x="1587019" y="1543278"/>
                        </a:cubicBezTo>
                        <a:close/>
                        <a:moveTo>
                          <a:pt x="1624925" y="1365593"/>
                        </a:moveTo>
                        <a:cubicBezTo>
                          <a:pt x="1615449" y="1367962"/>
                          <a:pt x="1613080" y="1358486"/>
                          <a:pt x="1613080" y="1353747"/>
                        </a:cubicBezTo>
                        <a:cubicBezTo>
                          <a:pt x="1613080" y="1353747"/>
                          <a:pt x="1613080" y="1353747"/>
                          <a:pt x="1613080" y="1353747"/>
                        </a:cubicBezTo>
                        <a:cubicBezTo>
                          <a:pt x="1615449" y="1358486"/>
                          <a:pt x="1615449" y="1367962"/>
                          <a:pt x="1624925" y="1365593"/>
                        </a:cubicBezTo>
                        <a:close/>
                        <a:moveTo>
                          <a:pt x="1605972" y="1706748"/>
                        </a:moveTo>
                        <a:lnTo>
                          <a:pt x="1605972" y="1706748"/>
                        </a:lnTo>
                        <a:cubicBezTo>
                          <a:pt x="1608342" y="1683056"/>
                          <a:pt x="1634402" y="1702009"/>
                          <a:pt x="1646248" y="1690163"/>
                        </a:cubicBezTo>
                        <a:cubicBezTo>
                          <a:pt x="1646248" y="1690163"/>
                          <a:pt x="1646248" y="1690163"/>
                          <a:pt x="1646248" y="1690163"/>
                        </a:cubicBezTo>
                        <a:cubicBezTo>
                          <a:pt x="1634402" y="1702009"/>
                          <a:pt x="1608342" y="1683056"/>
                          <a:pt x="1605972" y="1706748"/>
                        </a:cubicBezTo>
                        <a:close/>
                        <a:moveTo>
                          <a:pt x="1665201" y="1730439"/>
                        </a:moveTo>
                        <a:cubicBezTo>
                          <a:pt x="1665201" y="1730439"/>
                          <a:pt x="1665201" y="1730439"/>
                          <a:pt x="1665201" y="1730439"/>
                        </a:cubicBezTo>
                        <a:cubicBezTo>
                          <a:pt x="1650986" y="1732808"/>
                          <a:pt x="1634402" y="1725700"/>
                          <a:pt x="1622556" y="1742285"/>
                        </a:cubicBezTo>
                        <a:cubicBezTo>
                          <a:pt x="1634402" y="1725700"/>
                          <a:pt x="1650986" y="1735177"/>
                          <a:pt x="1665201" y="1730439"/>
                        </a:cubicBezTo>
                        <a:close/>
                        <a:moveTo>
                          <a:pt x="1812086" y="1180801"/>
                        </a:moveTo>
                        <a:cubicBezTo>
                          <a:pt x="1812086" y="1180801"/>
                          <a:pt x="1812086" y="1180801"/>
                          <a:pt x="1812086" y="1180801"/>
                        </a:cubicBezTo>
                        <a:cubicBezTo>
                          <a:pt x="1807348" y="1164217"/>
                          <a:pt x="1807348" y="1152372"/>
                          <a:pt x="1809717" y="1145264"/>
                        </a:cubicBezTo>
                        <a:cubicBezTo>
                          <a:pt x="1804979" y="1152372"/>
                          <a:pt x="1807348" y="1164217"/>
                          <a:pt x="1812086" y="1180801"/>
                        </a:cubicBezTo>
                        <a:close/>
                        <a:moveTo>
                          <a:pt x="1885529" y="1197385"/>
                        </a:moveTo>
                        <a:cubicBezTo>
                          <a:pt x="1897375" y="1199754"/>
                          <a:pt x="1902113" y="1204493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04493"/>
                          <a:pt x="1897375" y="1199754"/>
                          <a:pt x="1885529" y="1197385"/>
                        </a:cubicBezTo>
                        <a:cubicBezTo>
                          <a:pt x="1852362" y="1190278"/>
                          <a:pt x="1826301" y="1199754"/>
                          <a:pt x="1797872" y="1216338"/>
                        </a:cubicBezTo>
                        <a:cubicBezTo>
                          <a:pt x="1788395" y="1221076"/>
                          <a:pt x="1786026" y="1225815"/>
                          <a:pt x="1786026" y="1232922"/>
                        </a:cubicBezTo>
                        <a:cubicBezTo>
                          <a:pt x="1786026" y="1228184"/>
                          <a:pt x="1790764" y="1221076"/>
                          <a:pt x="1797872" y="1216338"/>
                        </a:cubicBezTo>
                        <a:cubicBezTo>
                          <a:pt x="1826301" y="1199754"/>
                          <a:pt x="1852362" y="1187909"/>
                          <a:pt x="1885529" y="1197385"/>
                        </a:cubicBezTo>
                        <a:close/>
                        <a:moveTo>
                          <a:pt x="1826301" y="1022070"/>
                        </a:moveTo>
                        <a:cubicBezTo>
                          <a:pt x="1831040" y="1026808"/>
                          <a:pt x="1835778" y="1031546"/>
                          <a:pt x="1842885" y="1036285"/>
                        </a:cubicBezTo>
                        <a:lnTo>
                          <a:pt x="1842885" y="1036285"/>
                        </a:lnTo>
                        <a:cubicBezTo>
                          <a:pt x="1835778" y="1031546"/>
                          <a:pt x="1828670" y="1026808"/>
                          <a:pt x="1826301" y="1022070"/>
                        </a:cubicBezTo>
                        <a:close/>
                        <a:moveTo>
                          <a:pt x="1854731" y="1154741"/>
                        </a:moveTo>
                        <a:cubicBezTo>
                          <a:pt x="1854731" y="1154741"/>
                          <a:pt x="1857100" y="1152372"/>
                          <a:pt x="1857100" y="1150003"/>
                        </a:cubicBezTo>
                        <a:cubicBezTo>
                          <a:pt x="1861838" y="1142895"/>
                          <a:pt x="1866576" y="1140526"/>
                          <a:pt x="1868946" y="1138157"/>
                        </a:cubicBezTo>
                        <a:cubicBezTo>
                          <a:pt x="1864207" y="1140526"/>
                          <a:pt x="1861838" y="1142895"/>
                          <a:pt x="1857100" y="1150003"/>
                        </a:cubicBezTo>
                        <a:cubicBezTo>
                          <a:pt x="1857100" y="1154741"/>
                          <a:pt x="1857100" y="1154741"/>
                          <a:pt x="1854731" y="1154741"/>
                        </a:cubicBezTo>
                        <a:close/>
                        <a:moveTo>
                          <a:pt x="1833409" y="1626197"/>
                        </a:moveTo>
                        <a:cubicBezTo>
                          <a:pt x="1840516" y="1609613"/>
                          <a:pt x="1845254" y="1602506"/>
                          <a:pt x="1854731" y="1602506"/>
                        </a:cubicBezTo>
                        <a:cubicBezTo>
                          <a:pt x="1845254" y="1602506"/>
                          <a:pt x="1838147" y="1609613"/>
                          <a:pt x="1833409" y="1626197"/>
                        </a:cubicBezTo>
                        <a:cubicBezTo>
                          <a:pt x="1828670" y="1635674"/>
                          <a:pt x="1828670" y="1647519"/>
                          <a:pt x="1828670" y="1656996"/>
                        </a:cubicBezTo>
                        <a:cubicBezTo>
                          <a:pt x="1828670" y="1656996"/>
                          <a:pt x="1828670" y="1656996"/>
                          <a:pt x="1828670" y="1656996"/>
                        </a:cubicBezTo>
                        <a:cubicBezTo>
                          <a:pt x="1828670" y="1647519"/>
                          <a:pt x="1828670" y="1638043"/>
                          <a:pt x="1833409" y="1626197"/>
                        </a:cubicBezTo>
                        <a:close/>
                        <a:moveTo>
                          <a:pt x="1840516" y="1405868"/>
                        </a:moveTo>
                        <a:cubicBezTo>
                          <a:pt x="1847623" y="1405868"/>
                          <a:pt x="1854731" y="1405868"/>
                          <a:pt x="1859469" y="1405868"/>
                        </a:cubicBezTo>
                        <a:cubicBezTo>
                          <a:pt x="1861838" y="1405868"/>
                          <a:pt x="1861838" y="1405868"/>
                          <a:pt x="1864207" y="1405868"/>
                        </a:cubicBezTo>
                        <a:cubicBezTo>
                          <a:pt x="1864207" y="1405868"/>
                          <a:pt x="1861838" y="1405868"/>
                          <a:pt x="1859469" y="1405868"/>
                        </a:cubicBezTo>
                        <a:cubicBezTo>
                          <a:pt x="1854731" y="1405868"/>
                          <a:pt x="1847623" y="1405868"/>
                          <a:pt x="1840516" y="1405868"/>
                        </a:cubicBezTo>
                        <a:close/>
                        <a:moveTo>
                          <a:pt x="1857100" y="950996"/>
                        </a:moveTo>
                        <a:cubicBezTo>
                          <a:pt x="1840516" y="948627"/>
                          <a:pt x="1823932" y="960472"/>
                          <a:pt x="1807348" y="958103"/>
                        </a:cubicBezTo>
                        <a:cubicBezTo>
                          <a:pt x="1788395" y="955734"/>
                          <a:pt x="1771811" y="965211"/>
                          <a:pt x="1752858" y="969949"/>
                        </a:cubicBezTo>
                        <a:cubicBezTo>
                          <a:pt x="1743382" y="972318"/>
                          <a:pt x="1731536" y="977056"/>
                          <a:pt x="1729167" y="967580"/>
                        </a:cubicBezTo>
                        <a:cubicBezTo>
                          <a:pt x="1729167" y="965211"/>
                          <a:pt x="1726798" y="962841"/>
                          <a:pt x="1726798" y="960472"/>
                        </a:cubicBezTo>
                        <a:cubicBezTo>
                          <a:pt x="1726798" y="962841"/>
                          <a:pt x="1729167" y="965211"/>
                          <a:pt x="1729167" y="967580"/>
                        </a:cubicBezTo>
                        <a:cubicBezTo>
                          <a:pt x="1731536" y="977056"/>
                          <a:pt x="1743382" y="972318"/>
                          <a:pt x="1752858" y="969949"/>
                        </a:cubicBezTo>
                        <a:cubicBezTo>
                          <a:pt x="1769442" y="965211"/>
                          <a:pt x="1788395" y="955734"/>
                          <a:pt x="1807348" y="958103"/>
                        </a:cubicBezTo>
                        <a:cubicBezTo>
                          <a:pt x="1823932" y="960472"/>
                          <a:pt x="1838147" y="948627"/>
                          <a:pt x="1857100" y="950996"/>
                        </a:cubicBezTo>
                        <a:cubicBezTo>
                          <a:pt x="1857100" y="950996"/>
                          <a:pt x="1857100" y="950996"/>
                          <a:pt x="1857100" y="950996"/>
                        </a:cubicBezTo>
                        <a:close/>
                        <a:moveTo>
                          <a:pt x="1800241" y="813587"/>
                        </a:moveTo>
                        <a:cubicBezTo>
                          <a:pt x="1807348" y="813587"/>
                          <a:pt x="1812086" y="815956"/>
                          <a:pt x="1821563" y="818325"/>
                        </a:cubicBezTo>
                        <a:cubicBezTo>
                          <a:pt x="1816825" y="820694"/>
                          <a:pt x="1814456" y="823063"/>
                          <a:pt x="1809717" y="825432"/>
                        </a:cubicBezTo>
                        <a:cubicBezTo>
                          <a:pt x="1812086" y="823063"/>
                          <a:pt x="1816825" y="820694"/>
                          <a:pt x="1821563" y="818325"/>
                        </a:cubicBezTo>
                        <a:cubicBezTo>
                          <a:pt x="1812086" y="815956"/>
                          <a:pt x="1807348" y="813587"/>
                          <a:pt x="1800241" y="813587"/>
                        </a:cubicBezTo>
                        <a:close/>
                        <a:moveTo>
                          <a:pt x="1821563" y="870446"/>
                        </a:moveTo>
                        <a:cubicBezTo>
                          <a:pt x="1823932" y="865707"/>
                          <a:pt x="1831040" y="863338"/>
                          <a:pt x="1835778" y="860969"/>
                        </a:cubicBezTo>
                        <a:cubicBezTo>
                          <a:pt x="1828670" y="863338"/>
                          <a:pt x="1823932" y="865707"/>
                          <a:pt x="1821563" y="870446"/>
                        </a:cubicBezTo>
                        <a:close/>
                        <a:moveTo>
                          <a:pt x="1544375" y="754358"/>
                        </a:moveTo>
                        <a:cubicBezTo>
                          <a:pt x="1539637" y="754358"/>
                          <a:pt x="1532529" y="754358"/>
                          <a:pt x="1527791" y="754358"/>
                        </a:cubicBezTo>
                        <a:cubicBezTo>
                          <a:pt x="1525422" y="751989"/>
                          <a:pt x="1523053" y="749620"/>
                          <a:pt x="1523053" y="747251"/>
                        </a:cubicBezTo>
                        <a:cubicBezTo>
                          <a:pt x="1523053" y="749620"/>
                          <a:pt x="1525422" y="754358"/>
                          <a:pt x="1527791" y="754358"/>
                        </a:cubicBezTo>
                        <a:cubicBezTo>
                          <a:pt x="1532529" y="756727"/>
                          <a:pt x="1539637" y="756727"/>
                          <a:pt x="1544375" y="754358"/>
                        </a:cubicBezTo>
                        <a:cubicBezTo>
                          <a:pt x="1565697" y="751989"/>
                          <a:pt x="1575174" y="751989"/>
                          <a:pt x="1575174" y="768573"/>
                        </a:cubicBezTo>
                        <a:cubicBezTo>
                          <a:pt x="1575174" y="751989"/>
                          <a:pt x="1568066" y="751989"/>
                          <a:pt x="1544375" y="754358"/>
                        </a:cubicBezTo>
                        <a:close/>
                        <a:moveTo>
                          <a:pt x="1542006" y="685654"/>
                        </a:moveTo>
                        <a:cubicBezTo>
                          <a:pt x="1539637" y="683285"/>
                          <a:pt x="1537268" y="678546"/>
                          <a:pt x="1537268" y="676177"/>
                        </a:cubicBezTo>
                        <a:cubicBezTo>
                          <a:pt x="1537268" y="678546"/>
                          <a:pt x="1539637" y="680915"/>
                          <a:pt x="1542006" y="685654"/>
                        </a:cubicBezTo>
                        <a:cubicBezTo>
                          <a:pt x="1549113" y="692761"/>
                          <a:pt x="1551482" y="699868"/>
                          <a:pt x="1553852" y="706976"/>
                        </a:cubicBezTo>
                        <a:cubicBezTo>
                          <a:pt x="1551482" y="699868"/>
                          <a:pt x="1546744" y="692761"/>
                          <a:pt x="1542006" y="685654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11207" y="593258"/>
                          <a:pt x="1511207" y="593258"/>
                          <a:pt x="1511207" y="593258"/>
                        </a:cubicBezTo>
                        <a:cubicBezTo>
                          <a:pt x="1523053" y="595627"/>
                          <a:pt x="1534899" y="602734"/>
                          <a:pt x="1544375" y="593258"/>
                        </a:cubicBezTo>
                        <a:cubicBezTo>
                          <a:pt x="1534899" y="602734"/>
                          <a:pt x="1520684" y="595627"/>
                          <a:pt x="1511207" y="593258"/>
                        </a:cubicBezTo>
                        <a:close/>
                        <a:moveTo>
                          <a:pt x="1518315" y="1221076"/>
                        </a:moveTo>
                        <a:cubicBezTo>
                          <a:pt x="1513576" y="1223445"/>
                          <a:pt x="1508838" y="1228184"/>
                          <a:pt x="1504100" y="1230553"/>
                        </a:cubicBezTo>
                        <a:cubicBezTo>
                          <a:pt x="1508838" y="1228184"/>
                          <a:pt x="1513576" y="1225815"/>
                          <a:pt x="1518315" y="1221076"/>
                        </a:cubicBezTo>
                        <a:cubicBezTo>
                          <a:pt x="1506469" y="1213969"/>
                          <a:pt x="1496992" y="1204493"/>
                          <a:pt x="1487516" y="1202123"/>
                        </a:cubicBezTo>
                        <a:cubicBezTo>
                          <a:pt x="1480409" y="1199754"/>
                          <a:pt x="1473301" y="1197385"/>
                          <a:pt x="1468563" y="1199754"/>
                        </a:cubicBezTo>
                        <a:cubicBezTo>
                          <a:pt x="1475670" y="1199754"/>
                          <a:pt x="1482778" y="1199754"/>
                          <a:pt x="1487516" y="1202123"/>
                        </a:cubicBezTo>
                        <a:cubicBezTo>
                          <a:pt x="1496992" y="1206862"/>
                          <a:pt x="1506469" y="1213969"/>
                          <a:pt x="1518315" y="1221076"/>
                        </a:cubicBezTo>
                        <a:close/>
                        <a:moveTo>
                          <a:pt x="1470932" y="1064714"/>
                        </a:moveTo>
                        <a:cubicBezTo>
                          <a:pt x="1470932" y="1064714"/>
                          <a:pt x="1470932" y="1062345"/>
                          <a:pt x="1470932" y="1059976"/>
                        </a:cubicBezTo>
                        <a:cubicBezTo>
                          <a:pt x="1470932" y="1059976"/>
                          <a:pt x="1470932" y="1059976"/>
                          <a:pt x="1473301" y="1057607"/>
                        </a:cubicBezTo>
                        <a:cubicBezTo>
                          <a:pt x="1473301" y="1057607"/>
                          <a:pt x="1473301" y="1057607"/>
                          <a:pt x="1470932" y="1059976"/>
                        </a:cubicBezTo>
                        <a:cubicBezTo>
                          <a:pt x="1470932" y="1062345"/>
                          <a:pt x="1470932" y="1062345"/>
                          <a:pt x="1470932" y="1064714"/>
                        </a:cubicBezTo>
                        <a:close/>
                        <a:moveTo>
                          <a:pt x="1480409" y="1069452"/>
                        </a:moveTo>
                        <a:lnTo>
                          <a:pt x="1480409" y="1069452"/>
                        </a:lnTo>
                        <a:cubicBezTo>
                          <a:pt x="1478040" y="1069452"/>
                          <a:pt x="1475670" y="1069452"/>
                          <a:pt x="1473301" y="1069452"/>
                        </a:cubicBezTo>
                        <a:cubicBezTo>
                          <a:pt x="1478040" y="1069452"/>
                          <a:pt x="1478040" y="1069452"/>
                          <a:pt x="1480409" y="1069452"/>
                        </a:cubicBezTo>
                        <a:close/>
                        <a:moveTo>
                          <a:pt x="1480409" y="1055237"/>
                        </a:move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lnTo>
                          <a:pt x="1480409" y="1055237"/>
                        </a:ln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close/>
                        <a:moveTo>
                          <a:pt x="1489885" y="1100251"/>
                        </a:moveTo>
                        <a:cubicBezTo>
                          <a:pt x="1487516" y="1104989"/>
                          <a:pt x="1492254" y="1114466"/>
                          <a:pt x="1489885" y="1119204"/>
                        </a:cubicBezTo>
                        <a:cubicBezTo>
                          <a:pt x="1487516" y="1123942"/>
                          <a:pt x="1487516" y="1128680"/>
                          <a:pt x="1485147" y="1133419"/>
                        </a:cubicBezTo>
                        <a:cubicBezTo>
                          <a:pt x="1487516" y="1128680"/>
                          <a:pt x="1489885" y="1123942"/>
                          <a:pt x="1489885" y="1119204"/>
                        </a:cubicBezTo>
                        <a:cubicBezTo>
                          <a:pt x="1492254" y="1112097"/>
                          <a:pt x="1485147" y="1104989"/>
                          <a:pt x="1489885" y="1100251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06469" y="597996"/>
                          <a:pt x="1499362" y="605103"/>
                          <a:pt x="1494623" y="609842"/>
                        </a:cubicBezTo>
                        <a:cubicBezTo>
                          <a:pt x="1494623" y="619318"/>
                          <a:pt x="1489885" y="626425"/>
                          <a:pt x="1478040" y="626425"/>
                        </a:cubicBezTo>
                        <a:cubicBezTo>
                          <a:pt x="1473301" y="631164"/>
                          <a:pt x="1466194" y="638271"/>
                          <a:pt x="1461456" y="643009"/>
                        </a:cubicBezTo>
                        <a:cubicBezTo>
                          <a:pt x="1459086" y="657224"/>
                          <a:pt x="1437764" y="661962"/>
                          <a:pt x="1437764" y="680915"/>
                        </a:cubicBezTo>
                        <a:cubicBezTo>
                          <a:pt x="1437764" y="664331"/>
                          <a:pt x="1459086" y="657224"/>
                          <a:pt x="1461456" y="643009"/>
                        </a:cubicBezTo>
                        <a:lnTo>
                          <a:pt x="1461456" y="643009"/>
                        </a:lnTo>
                        <a:cubicBezTo>
                          <a:pt x="1466194" y="638271"/>
                          <a:pt x="1473301" y="631164"/>
                          <a:pt x="1478040" y="626425"/>
                        </a:cubicBezTo>
                        <a:lnTo>
                          <a:pt x="1478040" y="626425"/>
                        </a:lnTo>
                        <a:cubicBezTo>
                          <a:pt x="1489885" y="626425"/>
                          <a:pt x="1494623" y="621687"/>
                          <a:pt x="1494623" y="609842"/>
                        </a:cubicBezTo>
                        <a:cubicBezTo>
                          <a:pt x="1499362" y="605103"/>
                          <a:pt x="1504100" y="600365"/>
                          <a:pt x="1511207" y="593258"/>
                        </a:cubicBezTo>
                        <a:lnTo>
                          <a:pt x="1511207" y="593258"/>
                        </a:lnTo>
                        <a:close/>
                        <a:moveTo>
                          <a:pt x="1482778" y="761466"/>
                        </a:moveTo>
                        <a:cubicBezTo>
                          <a:pt x="1487516" y="770942"/>
                          <a:pt x="1478040" y="787526"/>
                          <a:pt x="1482778" y="801741"/>
                        </a:cubicBezTo>
                        <a:cubicBezTo>
                          <a:pt x="1485147" y="806479"/>
                          <a:pt x="1482778" y="813587"/>
                          <a:pt x="1482778" y="820694"/>
                        </a:cubicBezTo>
                        <a:lnTo>
                          <a:pt x="1482778" y="820694"/>
                        </a:lnTo>
                        <a:cubicBezTo>
                          <a:pt x="1482778" y="815956"/>
                          <a:pt x="1485147" y="808848"/>
                          <a:pt x="1482778" y="801741"/>
                        </a:cubicBezTo>
                        <a:cubicBezTo>
                          <a:pt x="1478040" y="787526"/>
                          <a:pt x="1487516" y="770942"/>
                          <a:pt x="1482778" y="761466"/>
                        </a:cubicBezTo>
                        <a:cubicBezTo>
                          <a:pt x="1475670" y="749620"/>
                          <a:pt x="1454348" y="756727"/>
                          <a:pt x="1440134" y="744882"/>
                        </a:cubicBezTo>
                        <a:cubicBezTo>
                          <a:pt x="1433026" y="737774"/>
                          <a:pt x="1423550" y="737774"/>
                          <a:pt x="1418811" y="744882"/>
                        </a:cubicBezTo>
                        <a:cubicBezTo>
                          <a:pt x="1423550" y="737774"/>
                          <a:pt x="1433026" y="737774"/>
                          <a:pt x="1440134" y="744882"/>
                        </a:cubicBezTo>
                        <a:cubicBezTo>
                          <a:pt x="1454348" y="756727"/>
                          <a:pt x="1475670" y="749620"/>
                          <a:pt x="1482778" y="761466"/>
                        </a:cubicBezTo>
                        <a:close/>
                        <a:moveTo>
                          <a:pt x="1421180" y="1168956"/>
                        </a:moveTo>
                        <a:cubicBezTo>
                          <a:pt x="1421180" y="1168956"/>
                          <a:pt x="1421180" y="1168956"/>
                          <a:pt x="1421180" y="1168956"/>
                        </a:cubicBezTo>
                        <a:cubicBezTo>
                          <a:pt x="1418811" y="1171325"/>
                          <a:pt x="1418811" y="1173694"/>
                          <a:pt x="1416442" y="1176063"/>
                        </a:cubicBezTo>
                        <a:cubicBezTo>
                          <a:pt x="1416442" y="1173694"/>
                          <a:pt x="1418811" y="1171325"/>
                          <a:pt x="1421180" y="1168956"/>
                        </a:cubicBezTo>
                        <a:close/>
                        <a:moveTo>
                          <a:pt x="1428288" y="1552754"/>
                        </a:moveTo>
                        <a:cubicBezTo>
                          <a:pt x="1435395" y="1557493"/>
                          <a:pt x="1442503" y="1562231"/>
                          <a:pt x="1440134" y="1571707"/>
                        </a:cubicBezTo>
                        <a:cubicBezTo>
                          <a:pt x="1435395" y="1583553"/>
                          <a:pt x="1433026" y="1593029"/>
                          <a:pt x="1449610" y="1597768"/>
                        </a:cubicBezTo>
                        <a:cubicBezTo>
                          <a:pt x="1449610" y="1597768"/>
                          <a:pt x="1449610" y="1597768"/>
                          <a:pt x="1449610" y="1597768"/>
                        </a:cubicBezTo>
                        <a:cubicBezTo>
                          <a:pt x="1435395" y="1590660"/>
                          <a:pt x="1437764" y="1583553"/>
                          <a:pt x="1440134" y="1571707"/>
                        </a:cubicBezTo>
                        <a:cubicBezTo>
                          <a:pt x="1442503" y="1562231"/>
                          <a:pt x="1435395" y="1555123"/>
                          <a:pt x="1428288" y="1552754"/>
                        </a:cubicBezTo>
                        <a:cubicBezTo>
                          <a:pt x="1416442" y="1548016"/>
                          <a:pt x="1404597" y="1543278"/>
                          <a:pt x="1399858" y="1531432"/>
                        </a:cubicBezTo>
                        <a:cubicBezTo>
                          <a:pt x="1366690" y="1519586"/>
                          <a:pt x="1366690" y="1519586"/>
                          <a:pt x="1373798" y="1493526"/>
                        </a:cubicBezTo>
                        <a:cubicBezTo>
                          <a:pt x="1380905" y="1472204"/>
                          <a:pt x="1366690" y="1450882"/>
                          <a:pt x="1359583" y="1434298"/>
                        </a:cubicBezTo>
                        <a:cubicBezTo>
                          <a:pt x="1357214" y="1429560"/>
                          <a:pt x="1354845" y="1429560"/>
                          <a:pt x="1350107" y="1429560"/>
                        </a:cubicBezTo>
                        <a:cubicBezTo>
                          <a:pt x="1354845" y="1429560"/>
                          <a:pt x="1357214" y="1429560"/>
                          <a:pt x="1359583" y="1434298"/>
                        </a:cubicBezTo>
                        <a:cubicBezTo>
                          <a:pt x="1369060" y="1453251"/>
                          <a:pt x="1380905" y="1472204"/>
                          <a:pt x="1373798" y="1493526"/>
                        </a:cubicBezTo>
                        <a:cubicBezTo>
                          <a:pt x="1366690" y="1519586"/>
                          <a:pt x="1366690" y="1519586"/>
                          <a:pt x="1399858" y="1531432"/>
                        </a:cubicBezTo>
                        <a:cubicBezTo>
                          <a:pt x="1411704" y="1521956"/>
                          <a:pt x="1409335" y="1512479"/>
                          <a:pt x="1399858" y="1503003"/>
                        </a:cubicBezTo>
                        <a:cubicBezTo>
                          <a:pt x="1385644" y="1486419"/>
                          <a:pt x="1399858" y="1462727"/>
                          <a:pt x="1385644" y="1448513"/>
                        </a:cubicBezTo>
                        <a:cubicBezTo>
                          <a:pt x="1399858" y="1436667"/>
                          <a:pt x="1397489" y="1427191"/>
                          <a:pt x="1388013" y="1415345"/>
                        </a:cubicBezTo>
                        <a:cubicBezTo>
                          <a:pt x="1395120" y="1424821"/>
                          <a:pt x="1399858" y="1436667"/>
                          <a:pt x="1385644" y="1448513"/>
                        </a:cubicBezTo>
                        <a:cubicBezTo>
                          <a:pt x="1399858" y="1465097"/>
                          <a:pt x="1383274" y="1488788"/>
                          <a:pt x="1399858" y="1503003"/>
                        </a:cubicBezTo>
                        <a:cubicBezTo>
                          <a:pt x="1406966" y="1512479"/>
                          <a:pt x="1411704" y="1521956"/>
                          <a:pt x="1399858" y="1531432"/>
                        </a:cubicBezTo>
                        <a:cubicBezTo>
                          <a:pt x="1404597" y="1543278"/>
                          <a:pt x="1416442" y="1545647"/>
                          <a:pt x="1428288" y="1552754"/>
                        </a:cubicBezTo>
                        <a:close/>
                        <a:moveTo>
                          <a:pt x="1399858" y="1256613"/>
                        </a:moveTo>
                        <a:cubicBezTo>
                          <a:pt x="1399858" y="1256613"/>
                          <a:pt x="1399858" y="1256613"/>
                          <a:pt x="1399858" y="1256613"/>
                        </a:cubicBezTo>
                        <a:cubicBezTo>
                          <a:pt x="1392751" y="1228184"/>
                          <a:pt x="1399858" y="1202123"/>
                          <a:pt x="1414073" y="1178432"/>
                        </a:cubicBezTo>
                        <a:cubicBezTo>
                          <a:pt x="1397489" y="1202123"/>
                          <a:pt x="1392751" y="1228184"/>
                          <a:pt x="1399858" y="1256613"/>
                        </a:cubicBezTo>
                        <a:close/>
                        <a:moveTo>
                          <a:pt x="1406966" y="837278"/>
                        </a:moveTo>
                        <a:cubicBezTo>
                          <a:pt x="1404597" y="839647"/>
                          <a:pt x="1404597" y="842016"/>
                          <a:pt x="1402227" y="844385"/>
                        </a:cubicBezTo>
                        <a:cubicBezTo>
                          <a:pt x="1402227" y="844385"/>
                          <a:pt x="1404597" y="842016"/>
                          <a:pt x="1406966" y="837278"/>
                        </a:cubicBezTo>
                        <a:cubicBezTo>
                          <a:pt x="1409335" y="834909"/>
                          <a:pt x="1409335" y="832539"/>
                          <a:pt x="1411704" y="830170"/>
                        </a:cubicBezTo>
                        <a:cubicBezTo>
                          <a:pt x="1409335" y="832539"/>
                          <a:pt x="1406966" y="834909"/>
                          <a:pt x="1406966" y="837278"/>
                        </a:cubicBezTo>
                        <a:close/>
                        <a:moveTo>
                          <a:pt x="1380905" y="780419"/>
                        </a:moveTo>
                        <a:cubicBezTo>
                          <a:pt x="1371429" y="782788"/>
                          <a:pt x="1359583" y="785157"/>
                          <a:pt x="1352476" y="792264"/>
                        </a:cubicBezTo>
                        <a:cubicBezTo>
                          <a:pt x="1361952" y="787526"/>
                          <a:pt x="1371429" y="782788"/>
                          <a:pt x="1380905" y="780419"/>
                        </a:cubicBezTo>
                        <a:cubicBezTo>
                          <a:pt x="1390382" y="778050"/>
                          <a:pt x="1397489" y="773311"/>
                          <a:pt x="1404597" y="768573"/>
                        </a:cubicBezTo>
                        <a:cubicBezTo>
                          <a:pt x="1399858" y="775681"/>
                          <a:pt x="1390382" y="778050"/>
                          <a:pt x="1380905" y="780419"/>
                        </a:cubicBezTo>
                        <a:close/>
                        <a:moveTo>
                          <a:pt x="1376167" y="875184"/>
                        </a:moveTo>
                        <a:cubicBezTo>
                          <a:pt x="1395120" y="891768"/>
                          <a:pt x="1395120" y="903613"/>
                          <a:pt x="1378536" y="922566"/>
                        </a:cubicBezTo>
                        <a:cubicBezTo>
                          <a:pt x="1376167" y="924935"/>
                          <a:pt x="1373798" y="927305"/>
                          <a:pt x="1371429" y="929674"/>
                        </a:cubicBezTo>
                        <a:cubicBezTo>
                          <a:pt x="1373798" y="927305"/>
                          <a:pt x="1376167" y="924935"/>
                          <a:pt x="1378536" y="922566"/>
                        </a:cubicBezTo>
                        <a:cubicBezTo>
                          <a:pt x="1395120" y="903613"/>
                          <a:pt x="1392751" y="891768"/>
                          <a:pt x="1376167" y="875184"/>
                        </a:cubicBezTo>
                        <a:cubicBezTo>
                          <a:pt x="1369060" y="870446"/>
                          <a:pt x="1357214" y="872815"/>
                          <a:pt x="1354845" y="860969"/>
                        </a:cubicBezTo>
                        <a:lnTo>
                          <a:pt x="1354845" y="860969"/>
                        </a:lnTo>
                        <a:cubicBezTo>
                          <a:pt x="1354845" y="872815"/>
                          <a:pt x="1369060" y="870446"/>
                          <a:pt x="1376167" y="875184"/>
                        </a:cubicBezTo>
                        <a:close/>
                        <a:moveTo>
                          <a:pt x="1354845" y="1135788"/>
                        </a:moveTo>
                        <a:cubicBezTo>
                          <a:pt x="1354845" y="1135788"/>
                          <a:pt x="1354845" y="1135788"/>
                          <a:pt x="1354845" y="1135788"/>
                        </a:cubicBezTo>
                        <a:cubicBezTo>
                          <a:pt x="1338261" y="1119204"/>
                          <a:pt x="1316939" y="1133419"/>
                          <a:pt x="1297986" y="1126311"/>
                        </a:cubicBezTo>
                        <a:cubicBezTo>
                          <a:pt x="1276664" y="1119204"/>
                          <a:pt x="1267187" y="1128680"/>
                          <a:pt x="1264818" y="1147633"/>
                        </a:cubicBezTo>
                        <a:cubicBezTo>
                          <a:pt x="1252972" y="1142895"/>
                          <a:pt x="1248234" y="1138157"/>
                          <a:pt x="1248234" y="1131050"/>
                        </a:cubicBezTo>
                        <a:cubicBezTo>
                          <a:pt x="1250603" y="1138157"/>
                          <a:pt x="1255341" y="1142895"/>
                          <a:pt x="1264818" y="1147633"/>
                        </a:cubicBezTo>
                        <a:cubicBezTo>
                          <a:pt x="1264818" y="1126311"/>
                          <a:pt x="1276664" y="1116835"/>
                          <a:pt x="1297986" y="1126311"/>
                        </a:cubicBezTo>
                        <a:cubicBezTo>
                          <a:pt x="1316939" y="1131050"/>
                          <a:pt x="1338261" y="1119204"/>
                          <a:pt x="1354845" y="1135788"/>
                        </a:cubicBezTo>
                        <a:close/>
                        <a:moveTo>
                          <a:pt x="1312201" y="958103"/>
                        </a:moveTo>
                        <a:cubicBezTo>
                          <a:pt x="1312201" y="996009"/>
                          <a:pt x="1316939" y="1007855"/>
                          <a:pt x="1328784" y="1022070"/>
                        </a:cubicBezTo>
                        <a:cubicBezTo>
                          <a:pt x="1316939" y="1007855"/>
                          <a:pt x="1312201" y="996009"/>
                          <a:pt x="1312201" y="958103"/>
                        </a:cubicBezTo>
                        <a:cubicBezTo>
                          <a:pt x="1312201" y="958103"/>
                          <a:pt x="1312201" y="958103"/>
                          <a:pt x="1312201" y="958103"/>
                        </a:cubicBezTo>
                        <a:cubicBezTo>
                          <a:pt x="1314570" y="958103"/>
                          <a:pt x="1314570" y="955734"/>
                          <a:pt x="1316939" y="955734"/>
                        </a:cubicBezTo>
                        <a:cubicBezTo>
                          <a:pt x="1314570" y="955734"/>
                          <a:pt x="1314570" y="955734"/>
                          <a:pt x="1312201" y="958103"/>
                        </a:cubicBezTo>
                        <a:lnTo>
                          <a:pt x="1312201" y="958103"/>
                        </a:lnTo>
                        <a:close/>
                        <a:moveTo>
                          <a:pt x="1338261" y="811217"/>
                        </a:moveTo>
                        <a:cubicBezTo>
                          <a:pt x="1333523" y="823063"/>
                          <a:pt x="1316939" y="818325"/>
                          <a:pt x="1309832" y="825432"/>
                        </a:cubicBezTo>
                        <a:lnTo>
                          <a:pt x="1309832" y="825432"/>
                        </a:lnTo>
                        <a:cubicBezTo>
                          <a:pt x="1316939" y="818325"/>
                          <a:pt x="1333523" y="823063"/>
                          <a:pt x="1338261" y="811217"/>
                        </a:cubicBezTo>
                        <a:cubicBezTo>
                          <a:pt x="1338261" y="811217"/>
                          <a:pt x="1338261" y="808848"/>
                          <a:pt x="1340630" y="808848"/>
                        </a:cubicBezTo>
                        <a:cubicBezTo>
                          <a:pt x="1340630" y="808848"/>
                          <a:pt x="1338261" y="808848"/>
                          <a:pt x="1338261" y="811217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2972" y="839647"/>
                          <a:pt x="1236388" y="830170"/>
                          <a:pt x="1222174" y="820694"/>
                        </a:cubicBezTo>
                        <a:cubicBezTo>
                          <a:pt x="1236388" y="830170"/>
                          <a:pt x="1250603" y="839647"/>
                          <a:pt x="1252972" y="860969"/>
                        </a:cubicBezTo>
                        <a:lnTo>
                          <a:pt x="1252972" y="860969"/>
                        </a:lnTo>
                        <a:close/>
                        <a:moveTo>
                          <a:pt x="1091872" y="1142895"/>
                        </a:moveTo>
                        <a:cubicBezTo>
                          <a:pt x="1089503" y="1147633"/>
                          <a:pt x="1091872" y="1152372"/>
                          <a:pt x="1096610" y="1157110"/>
                        </a:cubicBezTo>
                        <a:cubicBezTo>
                          <a:pt x="1098979" y="1159479"/>
                          <a:pt x="1101348" y="1161848"/>
                          <a:pt x="1101348" y="1164217"/>
                        </a:cubicBezTo>
                        <a:cubicBezTo>
                          <a:pt x="1101348" y="1161848"/>
                          <a:pt x="1098979" y="1159479"/>
                          <a:pt x="1096610" y="1157110"/>
                        </a:cubicBezTo>
                        <a:cubicBezTo>
                          <a:pt x="1091872" y="1152372"/>
                          <a:pt x="1089503" y="1147633"/>
                          <a:pt x="1091872" y="1142895"/>
                        </a:cubicBezTo>
                        <a:close/>
                        <a:moveTo>
                          <a:pt x="1089503" y="1064714"/>
                        </a:moveTo>
                        <a:cubicBezTo>
                          <a:pt x="1091872" y="1064714"/>
                          <a:pt x="1094241" y="1064714"/>
                          <a:pt x="1096610" y="1067083"/>
                        </a:cubicBezTo>
                        <a:cubicBezTo>
                          <a:pt x="1098979" y="1067083"/>
                          <a:pt x="1101348" y="1067083"/>
                          <a:pt x="1101348" y="1067083"/>
                        </a:cubicBezTo>
                        <a:cubicBezTo>
                          <a:pt x="1098979" y="1067083"/>
                          <a:pt x="1096610" y="1067083"/>
                          <a:pt x="1096610" y="1067083"/>
                        </a:cubicBezTo>
                        <a:cubicBezTo>
                          <a:pt x="1094241" y="1064714"/>
                          <a:pt x="1091872" y="1064714"/>
                          <a:pt x="1089503" y="1064714"/>
                        </a:cubicBezTo>
                        <a:close/>
                        <a:moveTo>
                          <a:pt x="1080026" y="699868"/>
                        </a:moveTo>
                        <a:cubicBezTo>
                          <a:pt x="1082395" y="699868"/>
                          <a:pt x="1084764" y="699868"/>
                          <a:pt x="1089503" y="699868"/>
                        </a:cubicBezTo>
                        <a:cubicBezTo>
                          <a:pt x="1091872" y="683285"/>
                          <a:pt x="1101348" y="688023"/>
                          <a:pt x="1113194" y="690392"/>
                        </a:cubicBezTo>
                        <a:cubicBezTo>
                          <a:pt x="1115563" y="690392"/>
                          <a:pt x="1117932" y="690392"/>
                          <a:pt x="1117932" y="690392"/>
                        </a:cubicBezTo>
                        <a:cubicBezTo>
                          <a:pt x="1115563" y="690392"/>
                          <a:pt x="1113194" y="690392"/>
                          <a:pt x="1113194" y="690392"/>
                        </a:cubicBezTo>
                        <a:cubicBezTo>
                          <a:pt x="1101348" y="690392"/>
                          <a:pt x="1091872" y="683285"/>
                          <a:pt x="1089503" y="699868"/>
                        </a:cubicBezTo>
                        <a:cubicBezTo>
                          <a:pt x="1084764" y="699868"/>
                          <a:pt x="1082395" y="699868"/>
                          <a:pt x="1080026" y="699868"/>
                        </a:cubicBezTo>
                        <a:cubicBezTo>
                          <a:pt x="1072919" y="690392"/>
                          <a:pt x="1063442" y="692761"/>
                          <a:pt x="1053966" y="692761"/>
                        </a:cubicBezTo>
                        <a:cubicBezTo>
                          <a:pt x="1053966" y="692761"/>
                          <a:pt x="1051597" y="692761"/>
                          <a:pt x="1051597" y="692761"/>
                        </a:cubicBezTo>
                        <a:cubicBezTo>
                          <a:pt x="1051597" y="692761"/>
                          <a:pt x="1053966" y="692761"/>
                          <a:pt x="1053966" y="692761"/>
                        </a:cubicBezTo>
                        <a:cubicBezTo>
                          <a:pt x="1056335" y="678546"/>
                          <a:pt x="1065811" y="671439"/>
                          <a:pt x="1077657" y="669070"/>
                        </a:cubicBezTo>
                        <a:cubicBezTo>
                          <a:pt x="1068180" y="671439"/>
                          <a:pt x="1058704" y="678546"/>
                          <a:pt x="1053966" y="692761"/>
                        </a:cubicBezTo>
                        <a:cubicBezTo>
                          <a:pt x="1063442" y="692761"/>
                          <a:pt x="1072919" y="690392"/>
                          <a:pt x="1080026" y="699868"/>
                        </a:cubicBezTo>
                        <a:close/>
                        <a:moveTo>
                          <a:pt x="1042120" y="560090"/>
                        </a:moveTo>
                        <a:cubicBezTo>
                          <a:pt x="1077657" y="552983"/>
                          <a:pt x="1101348" y="564828"/>
                          <a:pt x="1129778" y="567197"/>
                        </a:cubicBezTo>
                        <a:cubicBezTo>
                          <a:pt x="1108456" y="581412"/>
                          <a:pt x="1080026" y="579043"/>
                          <a:pt x="1042120" y="560090"/>
                        </a:cubicBezTo>
                        <a:close/>
                        <a:moveTo>
                          <a:pt x="1046858" y="1050499"/>
                        </a:moveTo>
                        <a:cubicBezTo>
                          <a:pt x="1049227" y="1050499"/>
                          <a:pt x="1051597" y="1052868"/>
                          <a:pt x="1053966" y="1052868"/>
                        </a:cubicBezTo>
                        <a:cubicBezTo>
                          <a:pt x="1051597" y="1052868"/>
                          <a:pt x="1049227" y="1052868"/>
                          <a:pt x="1046858" y="1050499"/>
                        </a:cubicBezTo>
                        <a:cubicBezTo>
                          <a:pt x="1032643" y="1045761"/>
                          <a:pt x="1023167" y="1043392"/>
                          <a:pt x="1013691" y="1043392"/>
                        </a:cubicBezTo>
                        <a:cubicBezTo>
                          <a:pt x="1023167" y="1043392"/>
                          <a:pt x="1032643" y="1045761"/>
                          <a:pt x="1046858" y="1050499"/>
                        </a:cubicBezTo>
                        <a:close/>
                        <a:moveTo>
                          <a:pt x="899972" y="1199754"/>
                        </a:moveTo>
                        <a:cubicBezTo>
                          <a:pt x="890496" y="1199754"/>
                          <a:pt x="881019" y="1202123"/>
                          <a:pt x="871543" y="1204493"/>
                        </a:cubicBezTo>
                        <a:cubicBezTo>
                          <a:pt x="852590" y="1209231"/>
                          <a:pt x="843113" y="1206862"/>
                          <a:pt x="845482" y="1192647"/>
                        </a:cubicBezTo>
                        <a:cubicBezTo>
                          <a:pt x="845482" y="1206862"/>
                          <a:pt x="852590" y="1209231"/>
                          <a:pt x="871543" y="1204493"/>
                        </a:cubicBezTo>
                        <a:cubicBezTo>
                          <a:pt x="881019" y="1202123"/>
                          <a:pt x="890496" y="1199754"/>
                          <a:pt x="899972" y="1199754"/>
                        </a:cubicBezTo>
                        <a:lnTo>
                          <a:pt x="899972" y="1199754"/>
                        </a:lnTo>
                        <a:close/>
                        <a:moveTo>
                          <a:pt x="843113" y="1154741"/>
                        </a:moveTo>
                        <a:cubicBezTo>
                          <a:pt x="847852" y="1159479"/>
                          <a:pt x="847852" y="1166587"/>
                          <a:pt x="847852" y="1173694"/>
                        </a:cubicBezTo>
                        <a:cubicBezTo>
                          <a:pt x="847852" y="1173694"/>
                          <a:pt x="847852" y="1173694"/>
                          <a:pt x="847852" y="1173694"/>
                        </a:cubicBezTo>
                        <a:cubicBezTo>
                          <a:pt x="847852" y="1168956"/>
                          <a:pt x="847852" y="1159479"/>
                          <a:pt x="843113" y="1154741"/>
                        </a:cubicBezTo>
                        <a:close/>
                        <a:moveTo>
                          <a:pt x="864435" y="986533"/>
                        </a:moveTo>
                        <a:cubicBezTo>
                          <a:pt x="854959" y="984164"/>
                          <a:pt x="847852" y="984164"/>
                          <a:pt x="840744" y="984164"/>
                        </a:cubicBezTo>
                        <a:cubicBezTo>
                          <a:pt x="845482" y="984164"/>
                          <a:pt x="854959" y="984164"/>
                          <a:pt x="864435" y="986533"/>
                        </a:cubicBezTo>
                        <a:cubicBezTo>
                          <a:pt x="869174" y="986533"/>
                          <a:pt x="871543" y="988902"/>
                          <a:pt x="876281" y="988902"/>
                        </a:cubicBezTo>
                        <a:cubicBezTo>
                          <a:pt x="871543" y="988902"/>
                          <a:pt x="866805" y="986533"/>
                          <a:pt x="864435" y="986533"/>
                        </a:cubicBezTo>
                        <a:close/>
                        <a:moveTo>
                          <a:pt x="828899" y="846754"/>
                        </a:moveTo>
                        <a:cubicBezTo>
                          <a:pt x="824160" y="846754"/>
                          <a:pt x="821791" y="846754"/>
                          <a:pt x="817053" y="846754"/>
                        </a:cubicBezTo>
                        <a:cubicBezTo>
                          <a:pt x="819422" y="849123"/>
                          <a:pt x="824160" y="849123"/>
                          <a:pt x="828899" y="846754"/>
                        </a:cubicBezTo>
                        <a:cubicBezTo>
                          <a:pt x="850221" y="842016"/>
                          <a:pt x="871543" y="842016"/>
                          <a:pt x="892865" y="844385"/>
                        </a:cubicBezTo>
                        <a:cubicBezTo>
                          <a:pt x="871543" y="842016"/>
                          <a:pt x="850221" y="844385"/>
                          <a:pt x="828899" y="846754"/>
                        </a:cubicBezTo>
                        <a:close/>
                        <a:moveTo>
                          <a:pt x="862066" y="1045761"/>
                        </a:moveTo>
                        <a:cubicBezTo>
                          <a:pt x="862066" y="1045761"/>
                          <a:pt x="862066" y="1045761"/>
                          <a:pt x="862066" y="1045761"/>
                        </a:cubicBezTo>
                        <a:cubicBezTo>
                          <a:pt x="831268" y="1059976"/>
                          <a:pt x="831268" y="1090774"/>
                          <a:pt x="814684" y="1114466"/>
                        </a:cubicBezTo>
                        <a:cubicBezTo>
                          <a:pt x="814684" y="1116835"/>
                          <a:pt x="812315" y="1116835"/>
                          <a:pt x="812315" y="1119204"/>
                        </a:cubicBezTo>
                        <a:cubicBezTo>
                          <a:pt x="812315" y="1116835"/>
                          <a:pt x="812315" y="1114466"/>
                          <a:pt x="814684" y="1114466"/>
                        </a:cubicBezTo>
                        <a:cubicBezTo>
                          <a:pt x="828899" y="1090774"/>
                          <a:pt x="831268" y="1059976"/>
                          <a:pt x="862066" y="1045761"/>
                        </a:cubicBezTo>
                        <a:close/>
                        <a:moveTo>
                          <a:pt x="788623" y="1159479"/>
                        </a:moveTo>
                        <a:cubicBezTo>
                          <a:pt x="779147" y="1159479"/>
                          <a:pt x="767301" y="1161848"/>
                          <a:pt x="764932" y="1171325"/>
                        </a:cubicBezTo>
                        <a:cubicBezTo>
                          <a:pt x="764932" y="1171325"/>
                          <a:pt x="764932" y="1171325"/>
                          <a:pt x="764932" y="1171325"/>
                        </a:cubicBezTo>
                        <a:cubicBezTo>
                          <a:pt x="769670" y="1161848"/>
                          <a:pt x="779147" y="1159479"/>
                          <a:pt x="788623" y="1159479"/>
                        </a:cubicBezTo>
                        <a:cubicBezTo>
                          <a:pt x="802838" y="1157110"/>
                          <a:pt x="817053" y="1164217"/>
                          <a:pt x="828899" y="1152372"/>
                        </a:cubicBezTo>
                        <a:cubicBezTo>
                          <a:pt x="828899" y="1152372"/>
                          <a:pt x="828899" y="1152372"/>
                          <a:pt x="828899" y="1152372"/>
                        </a:cubicBezTo>
                        <a:cubicBezTo>
                          <a:pt x="819422" y="1164217"/>
                          <a:pt x="802838" y="1157110"/>
                          <a:pt x="788623" y="1159479"/>
                        </a:cubicBezTo>
                        <a:close/>
                        <a:moveTo>
                          <a:pt x="814684" y="1178432"/>
                        </a:moveTo>
                        <a:cubicBezTo>
                          <a:pt x="812315" y="1178432"/>
                          <a:pt x="812315" y="1180801"/>
                          <a:pt x="809946" y="1180801"/>
                        </a:cubicBezTo>
                        <a:cubicBezTo>
                          <a:pt x="809946" y="1180801"/>
                          <a:pt x="807576" y="1178432"/>
                          <a:pt x="807576" y="1178432"/>
                        </a:cubicBezTo>
                        <a:lnTo>
                          <a:pt x="807576" y="1178432"/>
                        </a:lnTo>
                        <a:cubicBezTo>
                          <a:pt x="807576" y="1178432"/>
                          <a:pt x="807576" y="1180801"/>
                          <a:pt x="809946" y="1180801"/>
                        </a:cubicBezTo>
                        <a:cubicBezTo>
                          <a:pt x="812315" y="1180801"/>
                          <a:pt x="814684" y="1178432"/>
                          <a:pt x="814684" y="1178432"/>
                        </a:cubicBezTo>
                        <a:close/>
                        <a:moveTo>
                          <a:pt x="783885" y="1097882"/>
                        </a:moveTo>
                        <a:cubicBezTo>
                          <a:pt x="790993" y="1104989"/>
                          <a:pt x="795731" y="1109727"/>
                          <a:pt x="793362" y="1114466"/>
                        </a:cubicBezTo>
                        <a:cubicBezTo>
                          <a:pt x="793362" y="1109727"/>
                          <a:pt x="790993" y="1104989"/>
                          <a:pt x="783885" y="1097882"/>
                        </a:cubicBezTo>
                        <a:cubicBezTo>
                          <a:pt x="776778" y="1090774"/>
                          <a:pt x="769670" y="1083667"/>
                          <a:pt x="772039" y="1078929"/>
                        </a:cubicBezTo>
                        <a:cubicBezTo>
                          <a:pt x="769670" y="1083667"/>
                          <a:pt x="774409" y="1090774"/>
                          <a:pt x="783885" y="1097882"/>
                        </a:cubicBezTo>
                        <a:close/>
                        <a:moveTo>
                          <a:pt x="793362" y="1064714"/>
                        </a:moveTo>
                        <a:cubicBezTo>
                          <a:pt x="795731" y="1059976"/>
                          <a:pt x="788623" y="1052868"/>
                          <a:pt x="788623" y="1045761"/>
                        </a:cubicBezTo>
                        <a:cubicBezTo>
                          <a:pt x="788623" y="1043392"/>
                          <a:pt x="788623" y="1043392"/>
                          <a:pt x="788623" y="1041023"/>
                        </a:cubicBezTo>
                        <a:cubicBezTo>
                          <a:pt x="788623" y="1043392"/>
                          <a:pt x="788623" y="1043392"/>
                          <a:pt x="788623" y="1045761"/>
                        </a:cubicBezTo>
                        <a:cubicBezTo>
                          <a:pt x="788623" y="1052868"/>
                          <a:pt x="795731" y="1057607"/>
                          <a:pt x="793362" y="1064714"/>
                        </a:cubicBezTo>
                        <a:close/>
                        <a:moveTo>
                          <a:pt x="805207" y="879922"/>
                        </a:moveTo>
                        <a:cubicBezTo>
                          <a:pt x="788623" y="872815"/>
                          <a:pt x="769670" y="865707"/>
                          <a:pt x="745979" y="856231"/>
                        </a:cubicBezTo>
                        <a:cubicBezTo>
                          <a:pt x="745979" y="856231"/>
                          <a:pt x="745979" y="856231"/>
                          <a:pt x="745979" y="856231"/>
                        </a:cubicBezTo>
                        <a:cubicBezTo>
                          <a:pt x="769670" y="865707"/>
                          <a:pt x="788623" y="872815"/>
                          <a:pt x="805207" y="879922"/>
                        </a:cubicBezTo>
                        <a:cubicBezTo>
                          <a:pt x="807576" y="879922"/>
                          <a:pt x="809946" y="882291"/>
                          <a:pt x="812315" y="879922"/>
                        </a:cubicBezTo>
                        <a:cubicBezTo>
                          <a:pt x="809946" y="882291"/>
                          <a:pt x="807576" y="882291"/>
                          <a:pt x="805207" y="879922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53086" y="993640"/>
                          <a:pt x="753086" y="988902"/>
                          <a:pt x="753086" y="984164"/>
                        </a:cubicBezTo>
                        <a:cubicBezTo>
                          <a:pt x="753086" y="988902"/>
                          <a:pt x="753086" y="993640"/>
                          <a:pt x="753086" y="998378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48348" y="998378"/>
                          <a:pt x="745979" y="998378"/>
                          <a:pt x="741241" y="998378"/>
                        </a:cubicBezTo>
                        <a:cubicBezTo>
                          <a:pt x="734133" y="998378"/>
                          <a:pt x="729395" y="998378"/>
                          <a:pt x="724657" y="1003117"/>
                        </a:cubicBezTo>
                        <a:cubicBezTo>
                          <a:pt x="729395" y="998378"/>
                          <a:pt x="736503" y="1000748"/>
                          <a:pt x="741241" y="998378"/>
                        </a:cubicBezTo>
                        <a:cubicBezTo>
                          <a:pt x="743610" y="998378"/>
                          <a:pt x="748348" y="998378"/>
                          <a:pt x="753086" y="998378"/>
                        </a:cubicBezTo>
                        <a:close/>
                        <a:moveTo>
                          <a:pt x="750717" y="1005486"/>
                        </a:moveTo>
                        <a:cubicBezTo>
                          <a:pt x="750717" y="1007855"/>
                          <a:pt x="748348" y="1010224"/>
                          <a:pt x="748348" y="1010224"/>
                        </a:cubicBezTo>
                        <a:cubicBezTo>
                          <a:pt x="748348" y="1012593"/>
                          <a:pt x="745979" y="1012593"/>
                          <a:pt x="743610" y="1014962"/>
                        </a:cubicBezTo>
                        <a:cubicBezTo>
                          <a:pt x="745979" y="1012593"/>
                          <a:pt x="745979" y="1012593"/>
                          <a:pt x="748348" y="1010224"/>
                        </a:cubicBezTo>
                        <a:cubicBezTo>
                          <a:pt x="748348" y="1010224"/>
                          <a:pt x="750717" y="1007855"/>
                          <a:pt x="750717" y="1005486"/>
                        </a:cubicBezTo>
                        <a:close/>
                        <a:moveTo>
                          <a:pt x="741241" y="1183170"/>
                        </a:moveTo>
                        <a:cubicBezTo>
                          <a:pt x="741241" y="1187909"/>
                          <a:pt x="736503" y="1192647"/>
                          <a:pt x="731764" y="1195016"/>
                        </a:cubicBezTo>
                        <a:cubicBezTo>
                          <a:pt x="736503" y="1192647"/>
                          <a:pt x="741241" y="1190278"/>
                          <a:pt x="741241" y="1183170"/>
                        </a:cubicBezTo>
                        <a:close/>
                        <a:moveTo>
                          <a:pt x="729395" y="1078929"/>
                        </a:moveTo>
                        <a:cubicBezTo>
                          <a:pt x="731764" y="1078929"/>
                          <a:pt x="734133" y="1078929"/>
                          <a:pt x="736503" y="1078929"/>
                        </a:cubicBezTo>
                        <a:cubicBezTo>
                          <a:pt x="734133" y="1078929"/>
                          <a:pt x="731764" y="1078929"/>
                          <a:pt x="729395" y="1078929"/>
                        </a:cubicBezTo>
                        <a:cubicBezTo>
                          <a:pt x="724657" y="1078929"/>
                          <a:pt x="717550" y="1076560"/>
                          <a:pt x="712811" y="1076560"/>
                        </a:cubicBezTo>
                        <a:cubicBezTo>
                          <a:pt x="717550" y="1076560"/>
                          <a:pt x="724657" y="1076560"/>
                          <a:pt x="729395" y="1078929"/>
                        </a:cubicBezTo>
                        <a:close/>
                        <a:moveTo>
                          <a:pt x="731764" y="1176063"/>
                        </a:moveTo>
                        <a:cubicBezTo>
                          <a:pt x="727026" y="1183170"/>
                          <a:pt x="715180" y="1187909"/>
                          <a:pt x="715180" y="1197385"/>
                        </a:cubicBezTo>
                        <a:cubicBezTo>
                          <a:pt x="715180" y="1185539"/>
                          <a:pt x="724657" y="1180801"/>
                          <a:pt x="731764" y="1176063"/>
                        </a:cubicBezTo>
                        <a:close/>
                        <a:moveTo>
                          <a:pt x="807576" y="1455620"/>
                        </a:moveTo>
                        <a:cubicBezTo>
                          <a:pt x="809946" y="1453251"/>
                          <a:pt x="812315" y="1448513"/>
                          <a:pt x="821791" y="1448513"/>
                        </a:cubicBezTo>
                        <a:cubicBezTo>
                          <a:pt x="828899" y="1448513"/>
                          <a:pt x="833637" y="1446143"/>
                          <a:pt x="836006" y="1439036"/>
                        </a:cubicBezTo>
                        <a:cubicBezTo>
                          <a:pt x="836006" y="1443774"/>
                          <a:pt x="831268" y="1448513"/>
                          <a:pt x="821791" y="1448513"/>
                        </a:cubicBezTo>
                        <a:cubicBezTo>
                          <a:pt x="814684" y="1448513"/>
                          <a:pt x="809946" y="1450882"/>
                          <a:pt x="807576" y="1455620"/>
                        </a:cubicBezTo>
                        <a:close/>
                        <a:moveTo>
                          <a:pt x="833637" y="1756499"/>
                        </a:moveTo>
                        <a:cubicBezTo>
                          <a:pt x="833637" y="1758868"/>
                          <a:pt x="836006" y="1758868"/>
                          <a:pt x="836006" y="1758868"/>
                        </a:cubicBezTo>
                        <a:cubicBezTo>
                          <a:pt x="836006" y="1758868"/>
                          <a:pt x="833637" y="1758868"/>
                          <a:pt x="833637" y="1756499"/>
                        </a:cubicBezTo>
                        <a:cubicBezTo>
                          <a:pt x="831268" y="1754130"/>
                          <a:pt x="828899" y="1751761"/>
                          <a:pt x="826529" y="1749392"/>
                        </a:cubicBezTo>
                        <a:cubicBezTo>
                          <a:pt x="828899" y="1751761"/>
                          <a:pt x="831268" y="1754130"/>
                          <a:pt x="833637" y="1756499"/>
                        </a:cubicBezTo>
                        <a:close/>
                        <a:moveTo>
                          <a:pt x="833637" y="1427191"/>
                        </a:moveTo>
                        <a:cubicBezTo>
                          <a:pt x="833637" y="1427191"/>
                          <a:pt x="833637" y="1427191"/>
                          <a:pt x="833637" y="1427191"/>
                        </a:cubicBezTo>
                        <a:cubicBezTo>
                          <a:pt x="843113" y="1420083"/>
                          <a:pt x="847852" y="1415345"/>
                          <a:pt x="850221" y="1408237"/>
                        </a:cubicBezTo>
                        <a:cubicBezTo>
                          <a:pt x="847852" y="1412976"/>
                          <a:pt x="843113" y="1420083"/>
                          <a:pt x="833637" y="1427191"/>
                        </a:cubicBezTo>
                        <a:close/>
                        <a:moveTo>
                          <a:pt x="819422" y="1367962"/>
                        </a:moveTo>
                        <a:cubicBezTo>
                          <a:pt x="819422" y="1367962"/>
                          <a:pt x="819422" y="1367962"/>
                          <a:pt x="819422" y="1367962"/>
                        </a:cubicBezTo>
                        <a:cubicBezTo>
                          <a:pt x="833637" y="1363224"/>
                          <a:pt x="850221" y="1360855"/>
                          <a:pt x="852590" y="1351378"/>
                        </a:cubicBezTo>
                        <a:cubicBezTo>
                          <a:pt x="850221" y="1358486"/>
                          <a:pt x="833637" y="1363224"/>
                          <a:pt x="819422" y="1367962"/>
                        </a:cubicBezTo>
                        <a:close/>
                        <a:moveTo>
                          <a:pt x="847852" y="1327687"/>
                        </a:moveTo>
                        <a:cubicBezTo>
                          <a:pt x="852590" y="1318211"/>
                          <a:pt x="881019" y="1299258"/>
                          <a:pt x="892865" y="1301627"/>
                        </a:cubicBezTo>
                        <a:cubicBezTo>
                          <a:pt x="897603" y="1301627"/>
                          <a:pt x="904711" y="1303996"/>
                          <a:pt x="909449" y="1303996"/>
                        </a:cubicBezTo>
                        <a:cubicBezTo>
                          <a:pt x="909449" y="1303996"/>
                          <a:pt x="909449" y="1303996"/>
                          <a:pt x="909449" y="1303996"/>
                        </a:cubicBezTo>
                        <a:cubicBezTo>
                          <a:pt x="904711" y="1303996"/>
                          <a:pt x="897603" y="1301627"/>
                          <a:pt x="892865" y="1301627"/>
                        </a:cubicBezTo>
                        <a:cubicBezTo>
                          <a:pt x="878650" y="1299258"/>
                          <a:pt x="850221" y="1318211"/>
                          <a:pt x="847852" y="1327687"/>
                        </a:cubicBezTo>
                        <a:close/>
                        <a:moveTo>
                          <a:pt x="897603" y="1524325"/>
                        </a:moveTo>
                        <a:cubicBezTo>
                          <a:pt x="895234" y="1529063"/>
                          <a:pt x="890496" y="1533801"/>
                          <a:pt x="881019" y="1538539"/>
                        </a:cubicBezTo>
                        <a:cubicBezTo>
                          <a:pt x="876281" y="1540909"/>
                          <a:pt x="871543" y="1540909"/>
                          <a:pt x="871543" y="1543278"/>
                        </a:cubicBezTo>
                        <a:cubicBezTo>
                          <a:pt x="873912" y="1540909"/>
                          <a:pt x="878650" y="1538539"/>
                          <a:pt x="881019" y="1538539"/>
                        </a:cubicBezTo>
                        <a:cubicBezTo>
                          <a:pt x="890496" y="1533801"/>
                          <a:pt x="895234" y="1529063"/>
                          <a:pt x="897603" y="1524325"/>
                        </a:cubicBezTo>
                        <a:close/>
                        <a:moveTo>
                          <a:pt x="862066" y="1600137"/>
                        </a:moveTo>
                        <a:cubicBezTo>
                          <a:pt x="866805" y="1588291"/>
                          <a:pt x="878650" y="1595398"/>
                          <a:pt x="888127" y="1590660"/>
                        </a:cubicBezTo>
                        <a:cubicBezTo>
                          <a:pt x="895234" y="1585922"/>
                          <a:pt x="904711" y="1581184"/>
                          <a:pt x="907080" y="1574076"/>
                        </a:cubicBezTo>
                        <a:cubicBezTo>
                          <a:pt x="904711" y="1581184"/>
                          <a:pt x="897603" y="1585922"/>
                          <a:pt x="888127" y="1590660"/>
                        </a:cubicBezTo>
                        <a:cubicBezTo>
                          <a:pt x="881019" y="1595398"/>
                          <a:pt x="866805" y="1590660"/>
                          <a:pt x="862066" y="1600137"/>
                        </a:cubicBezTo>
                        <a:lnTo>
                          <a:pt x="862066" y="1600137"/>
                        </a:lnTo>
                        <a:close/>
                        <a:moveTo>
                          <a:pt x="899972" y="1709117"/>
                        </a:moveTo>
                        <a:cubicBezTo>
                          <a:pt x="897603" y="1709117"/>
                          <a:pt x="895234" y="1709117"/>
                          <a:pt x="895234" y="1711486"/>
                        </a:cubicBezTo>
                        <a:cubicBezTo>
                          <a:pt x="897603" y="1709117"/>
                          <a:pt x="897603" y="1709117"/>
                          <a:pt x="899972" y="1709117"/>
                        </a:cubicBezTo>
                        <a:cubicBezTo>
                          <a:pt x="933140" y="1704378"/>
                          <a:pt x="954462" y="1673580"/>
                          <a:pt x="987630" y="1671211"/>
                        </a:cubicBezTo>
                        <a:cubicBezTo>
                          <a:pt x="997107" y="1687795"/>
                          <a:pt x="1008952" y="1702009"/>
                          <a:pt x="1030274" y="1704378"/>
                        </a:cubicBezTo>
                        <a:cubicBezTo>
                          <a:pt x="1035013" y="1718593"/>
                          <a:pt x="1044489" y="1723331"/>
                          <a:pt x="1053966" y="1723331"/>
                        </a:cubicBezTo>
                        <a:cubicBezTo>
                          <a:pt x="1044489" y="1723331"/>
                          <a:pt x="1035013" y="1718593"/>
                          <a:pt x="1030274" y="1704378"/>
                        </a:cubicBezTo>
                        <a:cubicBezTo>
                          <a:pt x="1008952" y="1702009"/>
                          <a:pt x="997107" y="1687795"/>
                          <a:pt x="987630" y="1671211"/>
                        </a:cubicBezTo>
                        <a:cubicBezTo>
                          <a:pt x="954462" y="1673580"/>
                          <a:pt x="933140" y="1704378"/>
                          <a:pt x="899972" y="1709117"/>
                        </a:cubicBezTo>
                        <a:close/>
                        <a:moveTo>
                          <a:pt x="911818" y="1787298"/>
                        </a:moveTo>
                        <a:cubicBezTo>
                          <a:pt x="909449" y="1787298"/>
                          <a:pt x="904711" y="1787298"/>
                          <a:pt x="902341" y="1789667"/>
                        </a:cubicBezTo>
                        <a:cubicBezTo>
                          <a:pt x="899972" y="1789667"/>
                          <a:pt x="897603" y="1792036"/>
                          <a:pt x="895234" y="1792036"/>
                        </a:cubicBezTo>
                        <a:cubicBezTo>
                          <a:pt x="897603" y="1789667"/>
                          <a:pt x="897603" y="1789667"/>
                          <a:pt x="902341" y="1789667"/>
                        </a:cubicBezTo>
                        <a:cubicBezTo>
                          <a:pt x="904711" y="1787298"/>
                          <a:pt x="907080" y="1787298"/>
                          <a:pt x="911818" y="1787298"/>
                        </a:cubicBezTo>
                        <a:close/>
                        <a:moveTo>
                          <a:pt x="1020798" y="1801513"/>
                        </a:moveTo>
                        <a:cubicBezTo>
                          <a:pt x="1016060" y="1803882"/>
                          <a:pt x="1013691" y="1808620"/>
                          <a:pt x="1011321" y="1815727"/>
                        </a:cubicBezTo>
                        <a:cubicBezTo>
                          <a:pt x="1008952" y="1827573"/>
                          <a:pt x="971046" y="1839419"/>
                          <a:pt x="961570" y="1834680"/>
                        </a:cubicBezTo>
                        <a:cubicBezTo>
                          <a:pt x="959201" y="1834680"/>
                          <a:pt x="959201" y="1832311"/>
                          <a:pt x="956831" y="1832311"/>
                        </a:cubicBezTo>
                        <a:cubicBezTo>
                          <a:pt x="956831" y="1832311"/>
                          <a:pt x="959201" y="1834680"/>
                          <a:pt x="961570" y="1834680"/>
                        </a:cubicBezTo>
                        <a:cubicBezTo>
                          <a:pt x="973415" y="1839419"/>
                          <a:pt x="1008952" y="1827573"/>
                          <a:pt x="1011321" y="1815727"/>
                        </a:cubicBezTo>
                        <a:cubicBezTo>
                          <a:pt x="1016060" y="1808620"/>
                          <a:pt x="1018429" y="1803882"/>
                          <a:pt x="1020798" y="1801513"/>
                        </a:cubicBezTo>
                        <a:close/>
                        <a:moveTo>
                          <a:pt x="947355" y="1796774"/>
                        </a:moveTo>
                        <a:cubicBezTo>
                          <a:pt x="935509" y="1794405"/>
                          <a:pt x="926033" y="1787298"/>
                          <a:pt x="914187" y="1787298"/>
                        </a:cubicBezTo>
                        <a:cubicBezTo>
                          <a:pt x="923664" y="1787298"/>
                          <a:pt x="935509" y="1792036"/>
                          <a:pt x="947355" y="1796774"/>
                        </a:cubicBezTo>
                        <a:cubicBezTo>
                          <a:pt x="959201" y="1799143"/>
                          <a:pt x="956831" y="1806251"/>
                          <a:pt x="956831" y="1813358"/>
                        </a:cubicBezTo>
                        <a:cubicBezTo>
                          <a:pt x="956831" y="1806251"/>
                          <a:pt x="956831" y="1799143"/>
                          <a:pt x="947355" y="1796774"/>
                        </a:cubicBezTo>
                        <a:close/>
                        <a:moveTo>
                          <a:pt x="971046" y="1898647"/>
                        </a:moveTo>
                        <a:cubicBezTo>
                          <a:pt x="973415" y="1901016"/>
                          <a:pt x="978154" y="1901016"/>
                          <a:pt x="980523" y="1903385"/>
                        </a:cubicBezTo>
                        <a:cubicBezTo>
                          <a:pt x="975784" y="1901016"/>
                          <a:pt x="973415" y="1898647"/>
                          <a:pt x="971046" y="1898647"/>
                        </a:cubicBezTo>
                        <a:cubicBezTo>
                          <a:pt x="949724" y="1889170"/>
                          <a:pt x="933140" y="1891539"/>
                          <a:pt x="914187" y="1908123"/>
                        </a:cubicBezTo>
                        <a:cubicBezTo>
                          <a:pt x="907080" y="1915231"/>
                          <a:pt x="902341" y="1931815"/>
                          <a:pt x="890496" y="1929445"/>
                        </a:cubicBezTo>
                        <a:cubicBezTo>
                          <a:pt x="890496" y="1929445"/>
                          <a:pt x="888127" y="1929445"/>
                          <a:pt x="888127" y="1929445"/>
                        </a:cubicBezTo>
                        <a:cubicBezTo>
                          <a:pt x="888127" y="1929445"/>
                          <a:pt x="890496" y="1929445"/>
                          <a:pt x="890496" y="1929445"/>
                        </a:cubicBezTo>
                        <a:cubicBezTo>
                          <a:pt x="899972" y="1931815"/>
                          <a:pt x="904711" y="1915231"/>
                          <a:pt x="914187" y="1908123"/>
                        </a:cubicBezTo>
                        <a:cubicBezTo>
                          <a:pt x="933140" y="1891539"/>
                          <a:pt x="949724" y="1886801"/>
                          <a:pt x="971046" y="1898647"/>
                        </a:cubicBezTo>
                        <a:close/>
                        <a:moveTo>
                          <a:pt x="947355" y="2130821"/>
                        </a:moveTo>
                        <a:cubicBezTo>
                          <a:pt x="944986" y="2130821"/>
                          <a:pt x="944986" y="2130821"/>
                          <a:pt x="942617" y="2135560"/>
                        </a:cubicBezTo>
                        <a:cubicBezTo>
                          <a:pt x="942617" y="2135560"/>
                          <a:pt x="942617" y="2135560"/>
                          <a:pt x="942617" y="2135560"/>
                        </a:cubicBezTo>
                        <a:cubicBezTo>
                          <a:pt x="944986" y="2130821"/>
                          <a:pt x="944986" y="2130821"/>
                          <a:pt x="947355" y="2130821"/>
                        </a:cubicBezTo>
                        <a:close/>
                        <a:moveTo>
                          <a:pt x="916556" y="2270600"/>
                        </a:moveTo>
                        <a:cubicBezTo>
                          <a:pt x="918925" y="2270600"/>
                          <a:pt x="921295" y="2270600"/>
                          <a:pt x="926033" y="2270600"/>
                        </a:cubicBezTo>
                        <a:cubicBezTo>
                          <a:pt x="944986" y="2263493"/>
                          <a:pt x="961570" y="2265862"/>
                          <a:pt x="968677" y="2284815"/>
                        </a:cubicBezTo>
                        <a:cubicBezTo>
                          <a:pt x="961570" y="2265862"/>
                          <a:pt x="944986" y="2263493"/>
                          <a:pt x="926033" y="2270600"/>
                        </a:cubicBezTo>
                        <a:cubicBezTo>
                          <a:pt x="926033" y="2270600"/>
                          <a:pt x="926033" y="2270600"/>
                          <a:pt x="926033" y="2270600"/>
                        </a:cubicBezTo>
                        <a:cubicBezTo>
                          <a:pt x="921295" y="2270600"/>
                          <a:pt x="918925" y="2270600"/>
                          <a:pt x="916556" y="2270600"/>
                        </a:cubicBezTo>
                        <a:cubicBezTo>
                          <a:pt x="904711" y="2270600"/>
                          <a:pt x="892865" y="2272969"/>
                          <a:pt x="883388" y="2270600"/>
                        </a:cubicBezTo>
                        <a:cubicBezTo>
                          <a:pt x="892865" y="2272969"/>
                          <a:pt x="904711" y="2270600"/>
                          <a:pt x="916556" y="2270600"/>
                        </a:cubicBezTo>
                        <a:close/>
                        <a:moveTo>
                          <a:pt x="975784" y="2166358"/>
                        </a:move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59251"/>
                          <a:pt x="956831" y="2142667"/>
                          <a:pt x="982892" y="2147405"/>
                        </a:cubicBezTo>
                        <a:cubicBezTo>
                          <a:pt x="994737" y="2147405"/>
                          <a:pt x="1001845" y="2145036"/>
                          <a:pt x="1011321" y="2145036"/>
                        </a:cubicBezTo>
                        <a:cubicBezTo>
                          <a:pt x="1018429" y="2145036"/>
                          <a:pt x="1025536" y="2145036"/>
                          <a:pt x="1027905" y="2147405"/>
                        </a:cubicBezTo>
                        <a:cubicBezTo>
                          <a:pt x="1025536" y="2145036"/>
                          <a:pt x="1018429" y="2145036"/>
                          <a:pt x="1011321" y="2145036"/>
                        </a:cubicBezTo>
                        <a:cubicBezTo>
                          <a:pt x="1001845" y="2145036"/>
                          <a:pt x="992368" y="2149774"/>
                          <a:pt x="982892" y="2147405"/>
                        </a:cubicBezTo>
                        <a:cubicBezTo>
                          <a:pt x="959201" y="2145036"/>
                          <a:pt x="975784" y="2159251"/>
                          <a:pt x="975784" y="2166358"/>
                        </a:cubicBezTo>
                        <a:close/>
                        <a:moveTo>
                          <a:pt x="1001845" y="2024211"/>
                        </a:moveTo>
                        <a:cubicBezTo>
                          <a:pt x="1004214" y="2024211"/>
                          <a:pt x="1004214" y="2024211"/>
                          <a:pt x="1006583" y="2026580"/>
                        </a:cubicBezTo>
                        <a:cubicBezTo>
                          <a:pt x="1008952" y="2028949"/>
                          <a:pt x="1013691" y="2031318"/>
                          <a:pt x="1016060" y="2033687"/>
                        </a:cubicBezTo>
                        <a:cubicBezTo>
                          <a:pt x="1013691" y="2031318"/>
                          <a:pt x="1008952" y="2028949"/>
                          <a:pt x="1006583" y="2026580"/>
                        </a:cubicBezTo>
                        <a:cubicBezTo>
                          <a:pt x="1004214" y="2026580"/>
                          <a:pt x="1001845" y="2024211"/>
                          <a:pt x="1001845" y="2024211"/>
                        </a:cubicBezTo>
                        <a:close/>
                        <a:moveTo>
                          <a:pt x="1184268" y="2308506"/>
                        </a:moveTo>
                        <a:cubicBezTo>
                          <a:pt x="1189006" y="2306137"/>
                          <a:pt x="1196113" y="2303768"/>
                          <a:pt x="1200851" y="2303768"/>
                        </a:cubicBezTo>
                        <a:cubicBezTo>
                          <a:pt x="1205590" y="2303768"/>
                          <a:pt x="1210328" y="2303768"/>
                          <a:pt x="1212697" y="2303768"/>
                        </a:cubicBezTo>
                        <a:cubicBezTo>
                          <a:pt x="1210328" y="2301398"/>
                          <a:pt x="1205590" y="2303768"/>
                          <a:pt x="1200851" y="2303768"/>
                        </a:cubicBezTo>
                        <a:cubicBezTo>
                          <a:pt x="1196113" y="2303768"/>
                          <a:pt x="1189006" y="2306137"/>
                          <a:pt x="1184268" y="2308506"/>
                        </a:cubicBezTo>
                        <a:cubicBezTo>
                          <a:pt x="1162945" y="2322721"/>
                          <a:pt x="1143993" y="2327459"/>
                          <a:pt x="1122670" y="2325090"/>
                        </a:cubicBezTo>
                        <a:cubicBezTo>
                          <a:pt x="1143993" y="2327459"/>
                          <a:pt x="1162945" y="2322721"/>
                          <a:pt x="1184268" y="2308506"/>
                        </a:cubicBezTo>
                        <a:close/>
                        <a:moveTo>
                          <a:pt x="1267187" y="2315613"/>
                        </a:moveTo>
                        <a:cubicBezTo>
                          <a:pt x="1267187" y="2315613"/>
                          <a:pt x="1267187" y="2315613"/>
                          <a:pt x="1267187" y="2315613"/>
                        </a:cubicBezTo>
                        <a:cubicBezTo>
                          <a:pt x="1264818" y="2313244"/>
                          <a:pt x="1262449" y="2310875"/>
                          <a:pt x="1260080" y="2308506"/>
                        </a:cubicBezTo>
                        <a:cubicBezTo>
                          <a:pt x="1262449" y="2310875"/>
                          <a:pt x="1264818" y="2313244"/>
                          <a:pt x="1267187" y="2315613"/>
                        </a:cubicBezTo>
                        <a:close/>
                        <a:moveTo>
                          <a:pt x="1281402" y="2355888"/>
                        </a:moveTo>
                        <a:cubicBezTo>
                          <a:pt x="1276664" y="2355888"/>
                          <a:pt x="1269556" y="2362996"/>
                          <a:pt x="1264818" y="2360627"/>
                        </a:cubicBezTo>
                        <a:cubicBezTo>
                          <a:pt x="1269556" y="2362996"/>
                          <a:pt x="1274295" y="2355888"/>
                          <a:pt x="1281402" y="2355888"/>
                        </a:cubicBezTo>
                        <a:close/>
                        <a:moveTo>
                          <a:pt x="1300355" y="2050271"/>
                        </a:moveTo>
                        <a:cubicBezTo>
                          <a:pt x="1302724" y="2052640"/>
                          <a:pt x="1300355" y="2055009"/>
                          <a:pt x="1300355" y="2057378"/>
                        </a:cubicBezTo>
                        <a:cubicBezTo>
                          <a:pt x="1302724" y="2055009"/>
                          <a:pt x="1302724" y="2052640"/>
                          <a:pt x="1300355" y="2050271"/>
                        </a:cubicBezTo>
                        <a:close/>
                        <a:moveTo>
                          <a:pt x="1305093" y="2026580"/>
                        </a:moveTo>
                        <a:cubicBezTo>
                          <a:pt x="1300355" y="2024211"/>
                          <a:pt x="1297986" y="2017103"/>
                          <a:pt x="1295617" y="2014734"/>
                        </a:cubicBezTo>
                        <a:cubicBezTo>
                          <a:pt x="1283771" y="2017103"/>
                          <a:pt x="1271925" y="2019472"/>
                          <a:pt x="1260080" y="2021841"/>
                        </a:cubicBezTo>
                        <a:lnTo>
                          <a:pt x="1260080" y="2021841"/>
                        </a:lnTo>
                        <a:cubicBezTo>
                          <a:pt x="1271925" y="2019472"/>
                          <a:pt x="1283771" y="2017103"/>
                          <a:pt x="1295617" y="2014734"/>
                        </a:cubicBezTo>
                        <a:cubicBezTo>
                          <a:pt x="1297986" y="2019472"/>
                          <a:pt x="1300355" y="2024211"/>
                          <a:pt x="1305093" y="2026580"/>
                        </a:cubicBezTo>
                        <a:cubicBezTo>
                          <a:pt x="1316939" y="2036056"/>
                          <a:pt x="1342999" y="2033687"/>
                          <a:pt x="1350107" y="2024211"/>
                        </a:cubicBezTo>
                        <a:cubicBezTo>
                          <a:pt x="1354845" y="2017103"/>
                          <a:pt x="1354845" y="2014734"/>
                          <a:pt x="1352476" y="2009996"/>
                        </a:cubicBezTo>
                        <a:cubicBezTo>
                          <a:pt x="1354845" y="2014734"/>
                          <a:pt x="1354845" y="2017103"/>
                          <a:pt x="1350107" y="2024211"/>
                        </a:cubicBezTo>
                        <a:cubicBezTo>
                          <a:pt x="1342999" y="2036056"/>
                          <a:pt x="1319308" y="2036056"/>
                          <a:pt x="1305093" y="2026580"/>
                        </a:cubicBezTo>
                        <a:close/>
                        <a:moveTo>
                          <a:pt x="1570436" y="1867848"/>
                        </a:moveTo>
                        <a:cubicBezTo>
                          <a:pt x="1565697" y="1867848"/>
                          <a:pt x="1558590" y="1867848"/>
                          <a:pt x="1553852" y="1867848"/>
                        </a:cubicBezTo>
                        <a:cubicBezTo>
                          <a:pt x="1553852" y="1867848"/>
                          <a:pt x="1553852" y="1867848"/>
                          <a:pt x="1553852" y="1867848"/>
                        </a:cubicBezTo>
                        <a:lnTo>
                          <a:pt x="1553852" y="1867848"/>
                        </a:lnTo>
                        <a:cubicBezTo>
                          <a:pt x="1558590" y="1867848"/>
                          <a:pt x="1565697" y="1867848"/>
                          <a:pt x="1570436" y="1867848"/>
                        </a:cubicBezTo>
                        <a:cubicBezTo>
                          <a:pt x="1582281" y="1870217"/>
                          <a:pt x="1589388" y="1865479"/>
                          <a:pt x="1596496" y="1858372"/>
                        </a:cubicBezTo>
                        <a:cubicBezTo>
                          <a:pt x="1589388" y="1865479"/>
                          <a:pt x="1582281" y="1870217"/>
                          <a:pt x="1570436" y="1867848"/>
                        </a:cubicBezTo>
                        <a:close/>
                        <a:moveTo>
                          <a:pt x="1636771" y="1983935"/>
                        </a:moveTo>
                        <a:cubicBezTo>
                          <a:pt x="1636771" y="1983935"/>
                          <a:pt x="1636771" y="1983935"/>
                          <a:pt x="1636771" y="1983935"/>
                        </a:cubicBezTo>
                        <a:cubicBezTo>
                          <a:pt x="1639140" y="1998150"/>
                          <a:pt x="1641509" y="2005257"/>
                          <a:pt x="1639140" y="2009996"/>
                        </a:cubicBezTo>
                        <a:cubicBezTo>
                          <a:pt x="1641509" y="2005257"/>
                          <a:pt x="1641509" y="1998150"/>
                          <a:pt x="1636771" y="1983935"/>
                        </a:cubicBezTo>
                        <a:close/>
                        <a:moveTo>
                          <a:pt x="1712583" y="2009996"/>
                        </a:moveTo>
                        <a:cubicBezTo>
                          <a:pt x="1710214" y="2012365"/>
                          <a:pt x="1707845" y="2012365"/>
                          <a:pt x="1705476" y="2012365"/>
                        </a:cubicBezTo>
                        <a:cubicBezTo>
                          <a:pt x="1705476" y="2012365"/>
                          <a:pt x="1710214" y="2012365"/>
                          <a:pt x="1712583" y="2009996"/>
                        </a:cubicBezTo>
                        <a:close/>
                        <a:moveTo>
                          <a:pt x="1672308" y="1827573"/>
                        </a:moveTo>
                        <a:cubicBezTo>
                          <a:pt x="1669939" y="1827573"/>
                          <a:pt x="1667570" y="1827573"/>
                          <a:pt x="1665201" y="1827573"/>
                        </a:cubicBezTo>
                        <a:cubicBezTo>
                          <a:pt x="1667570" y="1827573"/>
                          <a:pt x="1669939" y="1827573"/>
                          <a:pt x="1672308" y="1827573"/>
                        </a:cubicBezTo>
                        <a:cubicBezTo>
                          <a:pt x="1700738" y="1827573"/>
                          <a:pt x="1724429" y="1837050"/>
                          <a:pt x="1750489" y="1846526"/>
                        </a:cubicBezTo>
                        <a:cubicBezTo>
                          <a:pt x="1726798" y="1837050"/>
                          <a:pt x="1700738" y="1827573"/>
                          <a:pt x="1672308" y="1827573"/>
                        </a:cubicBezTo>
                        <a:close/>
                        <a:moveTo>
                          <a:pt x="1717321" y="1763607"/>
                        </a:moveTo>
                        <a:lnTo>
                          <a:pt x="1717321" y="1763607"/>
                        </a:lnTo>
                        <a:lnTo>
                          <a:pt x="1717321" y="1763607"/>
                        </a:lnTo>
                        <a:cubicBezTo>
                          <a:pt x="1729167" y="1765976"/>
                          <a:pt x="1741013" y="1768345"/>
                          <a:pt x="1750489" y="1773083"/>
                        </a:cubicBezTo>
                        <a:cubicBezTo>
                          <a:pt x="1769442" y="1768345"/>
                          <a:pt x="1786026" y="1763607"/>
                          <a:pt x="1802610" y="1758868"/>
                        </a:cubicBezTo>
                        <a:cubicBezTo>
                          <a:pt x="1821563" y="1751761"/>
                          <a:pt x="1842885" y="1737546"/>
                          <a:pt x="1861838" y="1739915"/>
                        </a:cubicBezTo>
                        <a:cubicBezTo>
                          <a:pt x="1864207" y="1739915"/>
                          <a:pt x="1866576" y="1739915"/>
                          <a:pt x="1866576" y="1739915"/>
                        </a:cubicBezTo>
                        <a:cubicBezTo>
                          <a:pt x="1864207" y="1739915"/>
                          <a:pt x="1861838" y="1739915"/>
                          <a:pt x="1861838" y="1739915"/>
                        </a:cubicBezTo>
                        <a:cubicBezTo>
                          <a:pt x="1842885" y="1739915"/>
                          <a:pt x="1823932" y="1754130"/>
                          <a:pt x="1802610" y="1758868"/>
                        </a:cubicBezTo>
                        <a:cubicBezTo>
                          <a:pt x="1786026" y="1765976"/>
                          <a:pt x="1767073" y="1770714"/>
                          <a:pt x="1750489" y="1773083"/>
                        </a:cubicBezTo>
                        <a:cubicBezTo>
                          <a:pt x="1741013" y="1768345"/>
                          <a:pt x="1729167" y="1765976"/>
                          <a:pt x="1717321" y="1763607"/>
                        </a:cubicBezTo>
                        <a:close/>
                        <a:moveTo>
                          <a:pt x="1816825" y="1837050"/>
                        </a:moveTo>
                        <a:cubicBezTo>
                          <a:pt x="1814456" y="1829942"/>
                          <a:pt x="1816825" y="1825204"/>
                          <a:pt x="1819194" y="1818097"/>
                        </a:cubicBezTo>
                        <a:lnTo>
                          <a:pt x="1819194" y="1818097"/>
                        </a:lnTo>
                        <a:cubicBezTo>
                          <a:pt x="1816825" y="1825204"/>
                          <a:pt x="1814456" y="1832311"/>
                          <a:pt x="1816825" y="1837050"/>
                        </a:cubicBezTo>
                        <a:close/>
                        <a:moveTo>
                          <a:pt x="1755227" y="2187680"/>
                        </a:moveTo>
                        <a:cubicBezTo>
                          <a:pt x="1759966" y="2173466"/>
                          <a:pt x="1764704" y="2159251"/>
                          <a:pt x="1767073" y="2145036"/>
                        </a:cubicBezTo>
                        <a:cubicBezTo>
                          <a:pt x="1769442" y="2140298"/>
                          <a:pt x="1769442" y="2135560"/>
                          <a:pt x="1769442" y="2130821"/>
                        </a:cubicBezTo>
                        <a:cubicBezTo>
                          <a:pt x="1769442" y="2135560"/>
                          <a:pt x="1769442" y="2137929"/>
                          <a:pt x="1767073" y="2145036"/>
                        </a:cubicBezTo>
                        <a:cubicBezTo>
                          <a:pt x="1764704" y="2159251"/>
                          <a:pt x="1757596" y="2173466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lose/>
                        <a:moveTo>
                          <a:pt x="1764704" y="1851264"/>
                        </a:moveTo>
                        <a:cubicBezTo>
                          <a:pt x="1769442" y="1853633"/>
                          <a:pt x="1774180" y="1853633"/>
                          <a:pt x="1776550" y="1856002"/>
                        </a:cubicBezTo>
                        <a:cubicBezTo>
                          <a:pt x="1797872" y="1863110"/>
                          <a:pt x="1807348" y="1856002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07348" y="1853633"/>
                          <a:pt x="1797872" y="1860741"/>
                          <a:pt x="1776550" y="1856002"/>
                        </a:cubicBezTo>
                        <a:cubicBezTo>
                          <a:pt x="1771811" y="1853633"/>
                          <a:pt x="1769442" y="1853633"/>
                          <a:pt x="1764704" y="1851264"/>
                        </a:cubicBezTo>
                        <a:close/>
                        <a:moveTo>
                          <a:pt x="1845254" y="1948399"/>
                        </a:moveTo>
                        <a:cubicBezTo>
                          <a:pt x="1854731" y="1948399"/>
                          <a:pt x="1866576" y="1948399"/>
                          <a:pt x="1876053" y="1946029"/>
                        </a:cubicBezTo>
                        <a:cubicBezTo>
                          <a:pt x="1883160" y="1943660"/>
                          <a:pt x="1890268" y="1943660"/>
                          <a:pt x="1897375" y="1946029"/>
                        </a:cubicBezTo>
                        <a:cubicBezTo>
                          <a:pt x="1892637" y="1941291"/>
                          <a:pt x="1885529" y="1943660"/>
                          <a:pt x="1876053" y="1946029"/>
                        </a:cubicBezTo>
                        <a:cubicBezTo>
                          <a:pt x="1866576" y="1948399"/>
                          <a:pt x="1854731" y="1948399"/>
                          <a:pt x="1845254" y="1948399"/>
                        </a:cubicBezTo>
                        <a:cubicBezTo>
                          <a:pt x="1833409" y="1948399"/>
                          <a:pt x="1823932" y="1946029"/>
                          <a:pt x="1819194" y="1943660"/>
                        </a:cubicBezTo>
                        <a:cubicBezTo>
                          <a:pt x="1823932" y="1946029"/>
                          <a:pt x="1833409" y="1948399"/>
                          <a:pt x="1845254" y="1948399"/>
                        </a:cubicBezTo>
                        <a:close/>
                        <a:moveTo>
                          <a:pt x="1871315" y="2149774"/>
                        </a:moveTo>
                        <a:cubicBezTo>
                          <a:pt x="1871315" y="2149774"/>
                          <a:pt x="1871315" y="2149774"/>
                          <a:pt x="1871315" y="2149774"/>
                        </a:cubicBezTo>
                        <a:cubicBezTo>
                          <a:pt x="1887898" y="2152143"/>
                          <a:pt x="1897375" y="2140298"/>
                          <a:pt x="1906852" y="2130821"/>
                        </a:cubicBezTo>
                        <a:cubicBezTo>
                          <a:pt x="1911590" y="2126083"/>
                          <a:pt x="1916328" y="2123714"/>
                          <a:pt x="1921066" y="2126083"/>
                        </a:cubicBezTo>
                        <a:cubicBezTo>
                          <a:pt x="1916328" y="2123714"/>
                          <a:pt x="1911590" y="2126083"/>
                          <a:pt x="1906852" y="2130821"/>
                        </a:cubicBezTo>
                        <a:cubicBezTo>
                          <a:pt x="1897375" y="2142667"/>
                          <a:pt x="1890268" y="2154513"/>
                          <a:pt x="1871315" y="2149774"/>
                        </a:cubicBezTo>
                        <a:close/>
                        <a:moveTo>
                          <a:pt x="1906852" y="1960244"/>
                        </a:moveTo>
                        <a:cubicBezTo>
                          <a:pt x="1913959" y="1964982"/>
                          <a:pt x="1923435" y="1964982"/>
                          <a:pt x="1930543" y="1967352"/>
                        </a:cubicBezTo>
                        <a:cubicBezTo>
                          <a:pt x="1942388" y="1969721"/>
                          <a:pt x="1949496" y="1972090"/>
                          <a:pt x="1954234" y="1979197"/>
                        </a:cubicBezTo>
                        <a:cubicBezTo>
                          <a:pt x="1949496" y="1974459"/>
                          <a:pt x="1942388" y="1969721"/>
                          <a:pt x="1930543" y="1967352"/>
                        </a:cubicBezTo>
                        <a:cubicBezTo>
                          <a:pt x="1921066" y="1964982"/>
                          <a:pt x="1913959" y="1964982"/>
                          <a:pt x="1906852" y="1960244"/>
                        </a:cubicBezTo>
                        <a:close/>
                        <a:moveTo>
                          <a:pt x="1980294" y="2026580"/>
                        </a:moveTo>
                        <a:cubicBezTo>
                          <a:pt x="1980294" y="2026580"/>
                          <a:pt x="1980294" y="2028949"/>
                          <a:pt x="1977925" y="2028949"/>
                        </a:cubicBezTo>
                        <a:cubicBezTo>
                          <a:pt x="1980294" y="2028949"/>
                          <a:pt x="1980294" y="2026580"/>
                          <a:pt x="1980294" y="2026580"/>
                        </a:cubicBezTo>
                        <a:cubicBezTo>
                          <a:pt x="1980294" y="2026580"/>
                          <a:pt x="1980294" y="2026580"/>
                          <a:pt x="1980294" y="2026580"/>
                        </a:cubicBezTo>
                        <a:close/>
                        <a:moveTo>
                          <a:pt x="1985033" y="2036056"/>
                        </a:moveTo>
                        <a:cubicBezTo>
                          <a:pt x="1982664" y="2036056"/>
                          <a:pt x="1980294" y="2033687"/>
                          <a:pt x="1977925" y="2033687"/>
                        </a:cubicBezTo>
                        <a:cubicBezTo>
                          <a:pt x="1980294" y="2033687"/>
                          <a:pt x="1982664" y="2036056"/>
                          <a:pt x="1985033" y="2036056"/>
                        </a:cubicBezTo>
                        <a:close/>
                        <a:moveTo>
                          <a:pt x="1966080" y="1405868"/>
                        </a:moveTo>
                        <a:cubicBezTo>
                          <a:pt x="1958972" y="1405868"/>
                          <a:pt x="1951865" y="1410607"/>
                          <a:pt x="1951865" y="1417714"/>
                        </a:cubicBezTo>
                        <a:cubicBezTo>
                          <a:pt x="1949496" y="1434298"/>
                          <a:pt x="1940019" y="1439036"/>
                          <a:pt x="1928174" y="1441405"/>
                        </a:cubicBezTo>
                        <a:cubicBezTo>
                          <a:pt x="1940019" y="1439036"/>
                          <a:pt x="1951865" y="1434298"/>
                          <a:pt x="1951865" y="1417714"/>
                        </a:cubicBezTo>
                        <a:cubicBezTo>
                          <a:pt x="1951865" y="1412976"/>
                          <a:pt x="1958972" y="1405868"/>
                          <a:pt x="1966080" y="1405868"/>
                        </a:cubicBezTo>
                        <a:cubicBezTo>
                          <a:pt x="1999248" y="1408237"/>
                          <a:pt x="1999248" y="1372701"/>
                          <a:pt x="2020570" y="1363224"/>
                        </a:cubicBezTo>
                        <a:cubicBezTo>
                          <a:pt x="2025308" y="1360855"/>
                          <a:pt x="2025308" y="1356117"/>
                          <a:pt x="2025308" y="1353747"/>
                        </a:cubicBezTo>
                        <a:cubicBezTo>
                          <a:pt x="2022939" y="1346640"/>
                          <a:pt x="2018200" y="1346640"/>
                          <a:pt x="2013462" y="1344271"/>
                        </a:cubicBezTo>
                        <a:cubicBezTo>
                          <a:pt x="2011093" y="1344271"/>
                          <a:pt x="2011093" y="1344271"/>
                          <a:pt x="2008724" y="1344271"/>
                        </a:cubicBezTo>
                        <a:cubicBezTo>
                          <a:pt x="2011093" y="1344271"/>
                          <a:pt x="2011093" y="1344271"/>
                          <a:pt x="2013462" y="1344271"/>
                        </a:cubicBezTo>
                        <a:cubicBezTo>
                          <a:pt x="2018200" y="1346640"/>
                          <a:pt x="2025308" y="1346640"/>
                          <a:pt x="2025308" y="1353747"/>
                        </a:cubicBezTo>
                        <a:cubicBezTo>
                          <a:pt x="2025308" y="1358486"/>
                          <a:pt x="2025308" y="1363224"/>
                          <a:pt x="2020570" y="1363224"/>
                        </a:cubicBezTo>
                        <a:cubicBezTo>
                          <a:pt x="1999248" y="1372701"/>
                          <a:pt x="1999248" y="1408237"/>
                          <a:pt x="1966080" y="1405868"/>
                        </a:cubicBezTo>
                        <a:close/>
                        <a:moveTo>
                          <a:pt x="1985033" y="1998150"/>
                        </a:moveTo>
                        <a:cubicBezTo>
                          <a:pt x="1992140" y="2012365"/>
                          <a:pt x="2015831" y="2017103"/>
                          <a:pt x="2013462" y="2031318"/>
                        </a:cubicBezTo>
                        <a:cubicBezTo>
                          <a:pt x="2008724" y="2055009"/>
                          <a:pt x="2025308" y="2059747"/>
                          <a:pt x="2041892" y="2069224"/>
                        </a:cubicBezTo>
                        <a:cubicBezTo>
                          <a:pt x="2048999" y="2073962"/>
                          <a:pt x="2053737" y="2083439"/>
                          <a:pt x="2060845" y="2083439"/>
                        </a:cubicBezTo>
                        <a:cubicBezTo>
                          <a:pt x="2053737" y="2081069"/>
                          <a:pt x="2048999" y="2071593"/>
                          <a:pt x="2041892" y="2069224"/>
                        </a:cubicBezTo>
                        <a:cubicBezTo>
                          <a:pt x="2025308" y="2059747"/>
                          <a:pt x="2008724" y="2055009"/>
                          <a:pt x="2013462" y="2031318"/>
                        </a:cubicBezTo>
                        <a:cubicBezTo>
                          <a:pt x="2015831" y="2017103"/>
                          <a:pt x="1992140" y="2012365"/>
                          <a:pt x="1985033" y="1998150"/>
                        </a:cubicBezTo>
                        <a:cubicBezTo>
                          <a:pt x="1985033" y="1998150"/>
                          <a:pt x="1985033" y="1998150"/>
                          <a:pt x="1985033" y="1998150"/>
                        </a:cubicBezTo>
                        <a:close/>
                        <a:moveTo>
                          <a:pt x="2001617" y="2220848"/>
                        </a:moveTo>
                        <a:cubicBezTo>
                          <a:pt x="2008724" y="2218479"/>
                          <a:pt x="2008724" y="2211372"/>
                          <a:pt x="2008724" y="2204264"/>
                        </a:cubicBezTo>
                        <a:cubicBezTo>
                          <a:pt x="2008724" y="2194788"/>
                          <a:pt x="2013462" y="2187680"/>
                          <a:pt x="2025308" y="2182942"/>
                        </a:cubicBezTo>
                        <a:cubicBezTo>
                          <a:pt x="2046630" y="2173466"/>
                          <a:pt x="2053737" y="2156882"/>
                          <a:pt x="2041892" y="2133191"/>
                        </a:cubicBezTo>
                        <a:cubicBezTo>
                          <a:pt x="2039523" y="2128452"/>
                          <a:pt x="2039523" y="2123714"/>
                          <a:pt x="2041892" y="2123714"/>
                        </a:cubicBezTo>
                        <a:cubicBezTo>
                          <a:pt x="2041892" y="2123714"/>
                          <a:pt x="2041892" y="2123714"/>
                          <a:pt x="2041892" y="2123714"/>
                        </a:cubicBezTo>
                        <a:cubicBezTo>
                          <a:pt x="2041892" y="2123714"/>
                          <a:pt x="2041892" y="2130821"/>
                          <a:pt x="2041892" y="2133191"/>
                        </a:cubicBezTo>
                        <a:cubicBezTo>
                          <a:pt x="2053737" y="2154513"/>
                          <a:pt x="2046630" y="2171096"/>
                          <a:pt x="2025308" y="2182942"/>
                        </a:cubicBezTo>
                        <a:cubicBezTo>
                          <a:pt x="2015831" y="2187680"/>
                          <a:pt x="2008724" y="2192419"/>
                          <a:pt x="2008724" y="2204264"/>
                        </a:cubicBezTo>
                        <a:cubicBezTo>
                          <a:pt x="2008724" y="2209003"/>
                          <a:pt x="2008724" y="2218479"/>
                          <a:pt x="2001617" y="2220848"/>
                        </a:cubicBezTo>
                        <a:cubicBezTo>
                          <a:pt x="1996878" y="2223217"/>
                          <a:pt x="1992140" y="2223217"/>
                          <a:pt x="1989771" y="2223217"/>
                        </a:cubicBezTo>
                        <a:cubicBezTo>
                          <a:pt x="1994509" y="2223217"/>
                          <a:pt x="1996878" y="2220848"/>
                          <a:pt x="2001617" y="2220848"/>
                        </a:cubicBezTo>
                        <a:close/>
                        <a:moveTo>
                          <a:pt x="2048999" y="2126083"/>
                        </a:moveTo>
                        <a:cubicBezTo>
                          <a:pt x="2060845" y="2128452"/>
                          <a:pt x="2067952" y="2116606"/>
                          <a:pt x="2079798" y="2114238"/>
                        </a:cubicBezTo>
                        <a:cubicBezTo>
                          <a:pt x="2067952" y="2116606"/>
                          <a:pt x="2058476" y="2128452"/>
                          <a:pt x="2048999" y="2126083"/>
                        </a:cubicBezTo>
                        <a:close/>
                        <a:moveTo>
                          <a:pt x="2020570" y="1877325"/>
                        </a:moveTo>
                        <a:cubicBezTo>
                          <a:pt x="2011093" y="1877325"/>
                          <a:pt x="2008724" y="1882063"/>
                          <a:pt x="2003986" y="1891539"/>
                        </a:cubicBezTo>
                        <a:cubicBezTo>
                          <a:pt x="1994509" y="1908123"/>
                          <a:pt x="2025308" y="1915231"/>
                          <a:pt x="2008724" y="1929445"/>
                        </a:cubicBezTo>
                        <a:cubicBezTo>
                          <a:pt x="2008724" y="1929445"/>
                          <a:pt x="2008724" y="1929445"/>
                          <a:pt x="2008724" y="1929445"/>
                        </a:cubicBezTo>
                        <a:cubicBezTo>
                          <a:pt x="2025308" y="1915231"/>
                          <a:pt x="1994509" y="1905754"/>
                          <a:pt x="2003986" y="1891539"/>
                        </a:cubicBezTo>
                        <a:cubicBezTo>
                          <a:pt x="2008724" y="1882063"/>
                          <a:pt x="2011093" y="1877325"/>
                          <a:pt x="2020570" y="1877325"/>
                        </a:cubicBezTo>
                        <a:cubicBezTo>
                          <a:pt x="2039523" y="1877325"/>
                          <a:pt x="2060845" y="1877325"/>
                          <a:pt x="2079798" y="1877325"/>
                        </a:cubicBezTo>
                        <a:cubicBezTo>
                          <a:pt x="2094013" y="1877325"/>
                          <a:pt x="2108227" y="1879694"/>
                          <a:pt x="2115335" y="1889170"/>
                        </a:cubicBezTo>
                        <a:cubicBezTo>
                          <a:pt x="2108227" y="1879694"/>
                          <a:pt x="2094013" y="1879694"/>
                          <a:pt x="2079798" y="1877325"/>
                        </a:cubicBezTo>
                        <a:cubicBezTo>
                          <a:pt x="2060845" y="1877325"/>
                          <a:pt x="2039523" y="1877325"/>
                          <a:pt x="2020570" y="1877325"/>
                        </a:cubicBezTo>
                        <a:close/>
                        <a:moveTo>
                          <a:pt x="2096382" y="1943660"/>
                        </a:moveTo>
                        <a:cubicBezTo>
                          <a:pt x="2098751" y="1948399"/>
                          <a:pt x="2098751" y="1953137"/>
                          <a:pt x="2096382" y="1960244"/>
                        </a:cubicBezTo>
                        <a:cubicBezTo>
                          <a:pt x="2096382" y="1960244"/>
                          <a:pt x="2096382" y="1960244"/>
                          <a:pt x="2096382" y="1960244"/>
                        </a:cubicBezTo>
                        <a:cubicBezTo>
                          <a:pt x="2098751" y="1953137"/>
                          <a:pt x="2098751" y="1948399"/>
                          <a:pt x="2096382" y="1943660"/>
                        </a:cubicBezTo>
                        <a:close/>
                        <a:moveTo>
                          <a:pt x="2124811" y="1969721"/>
                        </a:moveTo>
                        <a:cubicBezTo>
                          <a:pt x="2127181" y="1969721"/>
                          <a:pt x="2127181" y="1972090"/>
                          <a:pt x="2129550" y="1974459"/>
                        </a:cubicBezTo>
                        <a:cubicBezTo>
                          <a:pt x="2131919" y="1979197"/>
                          <a:pt x="2134288" y="1981566"/>
                          <a:pt x="2139026" y="1986304"/>
                        </a:cubicBezTo>
                        <a:cubicBezTo>
                          <a:pt x="2136657" y="1983935"/>
                          <a:pt x="2131919" y="1979197"/>
                          <a:pt x="2129550" y="1974459"/>
                        </a:cubicBezTo>
                        <a:cubicBezTo>
                          <a:pt x="2129550" y="1972090"/>
                          <a:pt x="2127181" y="1969721"/>
                          <a:pt x="2124811" y="1969721"/>
                        </a:cubicBezTo>
                        <a:close/>
                        <a:moveTo>
                          <a:pt x="2103489" y="1851264"/>
                        </a:moveTo>
                        <a:cubicBezTo>
                          <a:pt x="2115335" y="1853633"/>
                          <a:pt x="2127181" y="1853633"/>
                          <a:pt x="2141395" y="1841788"/>
                        </a:cubicBezTo>
                        <a:cubicBezTo>
                          <a:pt x="2117704" y="1839419"/>
                          <a:pt x="2105858" y="1825204"/>
                          <a:pt x="2091644" y="1818097"/>
                        </a:cubicBezTo>
                        <a:lnTo>
                          <a:pt x="2091644" y="1818097"/>
                        </a:lnTo>
                        <a:cubicBezTo>
                          <a:pt x="2105858" y="1827573"/>
                          <a:pt x="2117704" y="1839419"/>
                          <a:pt x="2141395" y="1841788"/>
                        </a:cubicBezTo>
                        <a:cubicBezTo>
                          <a:pt x="2127181" y="1853633"/>
                          <a:pt x="2112966" y="1853633"/>
                          <a:pt x="2103489" y="1851264"/>
                        </a:cubicBezTo>
                        <a:close/>
                        <a:moveTo>
                          <a:pt x="2153241" y="1896278"/>
                        </a:moveTo>
                        <a:cubicBezTo>
                          <a:pt x="2155610" y="1896278"/>
                          <a:pt x="2160348" y="1896278"/>
                          <a:pt x="2160348" y="1898647"/>
                        </a:cubicBezTo>
                        <a:cubicBezTo>
                          <a:pt x="2160348" y="1898647"/>
                          <a:pt x="2160348" y="1898647"/>
                          <a:pt x="2160348" y="1898647"/>
                        </a:cubicBezTo>
                        <a:cubicBezTo>
                          <a:pt x="2160348" y="1896278"/>
                          <a:pt x="2155610" y="1896278"/>
                          <a:pt x="2153241" y="1896278"/>
                        </a:cubicBezTo>
                        <a:cubicBezTo>
                          <a:pt x="2139026" y="1901016"/>
                          <a:pt x="2139026" y="1912862"/>
                          <a:pt x="2139026" y="1924707"/>
                        </a:cubicBezTo>
                        <a:lnTo>
                          <a:pt x="2139026" y="1924707"/>
                        </a:lnTo>
                        <a:cubicBezTo>
                          <a:pt x="2139026" y="1912862"/>
                          <a:pt x="2139026" y="1901016"/>
                          <a:pt x="2153241" y="1896278"/>
                        </a:cubicBezTo>
                        <a:close/>
                        <a:moveTo>
                          <a:pt x="2157979" y="1912862"/>
                        </a:moveTo>
                        <a:cubicBezTo>
                          <a:pt x="2155610" y="1917600"/>
                          <a:pt x="2153241" y="1919969"/>
                          <a:pt x="2150872" y="1922338"/>
                        </a:cubicBezTo>
                        <a:cubicBezTo>
                          <a:pt x="2155610" y="1917600"/>
                          <a:pt x="2157979" y="1915231"/>
                          <a:pt x="2157979" y="1912862"/>
                        </a:cubicBezTo>
                        <a:close/>
                        <a:moveTo>
                          <a:pt x="2240899" y="1773083"/>
                        </a:moveTo>
                        <a:cubicBezTo>
                          <a:pt x="2240899" y="1780190"/>
                          <a:pt x="2243268" y="1789667"/>
                          <a:pt x="2245637" y="1796774"/>
                        </a:cubicBezTo>
                        <a:cubicBezTo>
                          <a:pt x="2243268" y="1787298"/>
                          <a:pt x="2240899" y="1780190"/>
                          <a:pt x="2240899" y="1773083"/>
                        </a:cubicBezTo>
                        <a:close/>
                        <a:moveTo>
                          <a:pt x="2243268" y="2137929"/>
                        </a:moveTo>
                        <a:cubicBezTo>
                          <a:pt x="2281174" y="2123714"/>
                          <a:pt x="2319080" y="2128452"/>
                          <a:pt x="2359355" y="2126083"/>
                        </a:cubicBezTo>
                        <a:cubicBezTo>
                          <a:pt x="2364093" y="2126083"/>
                          <a:pt x="2371201" y="2126083"/>
                          <a:pt x="2375939" y="2126083"/>
                        </a:cubicBezTo>
                        <a:cubicBezTo>
                          <a:pt x="2371201" y="2126083"/>
                          <a:pt x="2364093" y="2126083"/>
                          <a:pt x="2359355" y="2126083"/>
                        </a:cubicBezTo>
                        <a:cubicBezTo>
                          <a:pt x="2319080" y="2126083"/>
                          <a:pt x="2281174" y="2121345"/>
                          <a:pt x="2243268" y="2137929"/>
                        </a:cubicBezTo>
                        <a:cubicBezTo>
                          <a:pt x="2238529" y="2140298"/>
                          <a:pt x="2236160" y="2140298"/>
                          <a:pt x="2231422" y="2140298"/>
                        </a:cubicBezTo>
                        <a:cubicBezTo>
                          <a:pt x="2236160" y="2140298"/>
                          <a:pt x="2238529" y="2137929"/>
                          <a:pt x="2243268" y="2137929"/>
                        </a:cubicBezTo>
                        <a:close/>
                        <a:moveTo>
                          <a:pt x="2285912" y="1827573"/>
                        </a:moveTo>
                        <a:cubicBezTo>
                          <a:pt x="2293019" y="1822835"/>
                          <a:pt x="2302496" y="1820465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302496" y="1820465"/>
                          <a:pt x="2293019" y="1825204"/>
                          <a:pt x="2285912" y="1827573"/>
                        </a:cubicBezTo>
                        <a:cubicBezTo>
                          <a:pt x="2283543" y="1827573"/>
                          <a:pt x="2281174" y="1825204"/>
                          <a:pt x="2278805" y="1822835"/>
                        </a:cubicBezTo>
                        <a:cubicBezTo>
                          <a:pt x="2281174" y="1825204"/>
                          <a:pt x="2283543" y="1827573"/>
                          <a:pt x="2285912" y="1827573"/>
                        </a:cubicBezTo>
                        <a:lnTo>
                          <a:pt x="2285912" y="1827573"/>
                        </a:lnTo>
                        <a:close/>
                        <a:moveTo>
                          <a:pt x="2307234" y="2095284"/>
                        </a:moveTo>
                        <a:cubicBezTo>
                          <a:pt x="2297758" y="2097654"/>
                          <a:pt x="2288281" y="2097654"/>
                          <a:pt x="2278805" y="2100023"/>
                        </a:cubicBezTo>
                        <a:cubicBezTo>
                          <a:pt x="2288281" y="2097654"/>
                          <a:pt x="2297758" y="2097654"/>
                          <a:pt x="2307234" y="2095284"/>
                        </a:cubicBezTo>
                        <a:close/>
                        <a:moveTo>
                          <a:pt x="2302496" y="1844157"/>
                        </a:moveTo>
                        <a:cubicBezTo>
                          <a:pt x="2302496" y="1844157"/>
                          <a:pt x="2302496" y="1844157"/>
                          <a:pt x="2302496" y="1844157"/>
                        </a:cubicBezTo>
                        <a:cubicBezTo>
                          <a:pt x="2307234" y="1846526"/>
                          <a:pt x="2309603" y="1848895"/>
                          <a:pt x="2311972" y="1851264"/>
                        </a:cubicBezTo>
                        <a:cubicBezTo>
                          <a:pt x="2309603" y="1848895"/>
                          <a:pt x="2307234" y="1846526"/>
                          <a:pt x="2302496" y="1844157"/>
                        </a:cubicBezTo>
                        <a:close/>
                        <a:moveTo>
                          <a:pt x="2288281" y="1910492"/>
                        </a:moveTo>
                        <a:cubicBezTo>
                          <a:pt x="2290650" y="1905754"/>
                          <a:pt x="2290650" y="1901016"/>
                          <a:pt x="2290650" y="1898647"/>
                        </a:cubicBezTo>
                        <a:cubicBezTo>
                          <a:pt x="2290650" y="1898647"/>
                          <a:pt x="2290650" y="1898647"/>
                          <a:pt x="2290650" y="1898647"/>
                        </a:cubicBezTo>
                        <a:cubicBezTo>
                          <a:pt x="2290650" y="1901016"/>
                          <a:pt x="2290650" y="1905754"/>
                          <a:pt x="2288281" y="1910492"/>
                        </a:cubicBezTo>
                        <a:close/>
                        <a:moveTo>
                          <a:pt x="2359355" y="2045533"/>
                        </a:moveTo>
                        <a:cubicBezTo>
                          <a:pt x="2347509" y="2045533"/>
                          <a:pt x="2338033" y="2050271"/>
                          <a:pt x="2333295" y="2064486"/>
                        </a:cubicBezTo>
                        <a:lnTo>
                          <a:pt x="2333295" y="2064486"/>
                        </a:lnTo>
                        <a:cubicBezTo>
                          <a:pt x="2335664" y="2050271"/>
                          <a:pt x="2347509" y="2047902"/>
                          <a:pt x="2359355" y="2045533"/>
                        </a:cubicBezTo>
                        <a:cubicBezTo>
                          <a:pt x="2375939" y="2043164"/>
                          <a:pt x="2387785" y="2036056"/>
                          <a:pt x="2385415" y="2019472"/>
                        </a:cubicBezTo>
                        <a:cubicBezTo>
                          <a:pt x="2385415" y="2017103"/>
                          <a:pt x="2383046" y="2014734"/>
                          <a:pt x="2380677" y="2009996"/>
                        </a:cubicBezTo>
                        <a:cubicBezTo>
                          <a:pt x="2383046" y="2012365"/>
                          <a:pt x="2385415" y="2014734"/>
                          <a:pt x="2385415" y="2019472"/>
                        </a:cubicBezTo>
                        <a:cubicBezTo>
                          <a:pt x="2385415" y="2036056"/>
                          <a:pt x="2375939" y="2045533"/>
                          <a:pt x="2359355" y="2045533"/>
                        </a:cubicBezTo>
                        <a:close/>
                        <a:moveTo>
                          <a:pt x="2380677" y="1867848"/>
                        </a:moveTo>
                        <a:cubicBezTo>
                          <a:pt x="2373570" y="1870217"/>
                          <a:pt x="2366462" y="1870217"/>
                          <a:pt x="2361724" y="1874955"/>
                        </a:cubicBezTo>
                        <a:cubicBezTo>
                          <a:pt x="2352248" y="1882063"/>
                          <a:pt x="2342771" y="1884432"/>
                          <a:pt x="2335664" y="1882063"/>
                        </a:cubicBezTo>
                        <a:cubicBezTo>
                          <a:pt x="2342771" y="1884432"/>
                          <a:pt x="2352248" y="1882063"/>
                          <a:pt x="2361724" y="1874955"/>
                        </a:cubicBezTo>
                        <a:cubicBezTo>
                          <a:pt x="2366462" y="1870217"/>
                          <a:pt x="2375939" y="1870217"/>
                          <a:pt x="2380677" y="1867848"/>
                        </a:cubicBezTo>
                        <a:cubicBezTo>
                          <a:pt x="2404368" y="1863110"/>
                          <a:pt x="2413845" y="1848895"/>
                          <a:pt x="2413845" y="1827573"/>
                        </a:cubicBezTo>
                        <a:lnTo>
                          <a:pt x="2413845" y="1827573"/>
                        </a:lnTo>
                        <a:cubicBezTo>
                          <a:pt x="2411476" y="1827573"/>
                          <a:pt x="2406737" y="1827573"/>
                          <a:pt x="2406737" y="1829942"/>
                        </a:cubicBezTo>
                        <a:cubicBezTo>
                          <a:pt x="2373570" y="1848895"/>
                          <a:pt x="2368831" y="1846526"/>
                          <a:pt x="2354617" y="1815727"/>
                        </a:cubicBezTo>
                        <a:cubicBezTo>
                          <a:pt x="2347509" y="1801513"/>
                          <a:pt x="2338033" y="1789667"/>
                          <a:pt x="2321449" y="1787298"/>
                        </a:cubicBezTo>
                        <a:cubicBezTo>
                          <a:pt x="2295389" y="1782560"/>
                          <a:pt x="2269328" y="1773083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43268" y="1770714"/>
                          <a:pt x="2243268" y="1770714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38529" y="1756499"/>
                          <a:pt x="2226684" y="1744653"/>
                          <a:pt x="2226684" y="1730439"/>
                        </a:cubicBezTo>
                        <a:cubicBezTo>
                          <a:pt x="2226684" y="1730439"/>
                          <a:pt x="2226684" y="1730439"/>
                          <a:pt x="2226684" y="1730439"/>
                        </a:cubicBezTo>
                        <a:cubicBezTo>
                          <a:pt x="2236160" y="1730439"/>
                          <a:pt x="2245637" y="1730439"/>
                          <a:pt x="2252744" y="1732808"/>
                        </a:cubicBezTo>
                        <a:cubicBezTo>
                          <a:pt x="2243268" y="1730439"/>
                          <a:pt x="2236160" y="1730439"/>
                          <a:pt x="2226684" y="1730439"/>
                        </a:cubicBezTo>
                        <a:cubicBezTo>
                          <a:pt x="2226684" y="1744653"/>
                          <a:pt x="2238529" y="1756499"/>
                          <a:pt x="2243268" y="1770714"/>
                        </a:cubicBezTo>
                        <a:cubicBezTo>
                          <a:pt x="2269328" y="1773083"/>
                          <a:pt x="2295389" y="1782560"/>
                          <a:pt x="2321449" y="1787298"/>
                        </a:cubicBezTo>
                        <a:cubicBezTo>
                          <a:pt x="2338033" y="1789667"/>
                          <a:pt x="2347509" y="1801513"/>
                          <a:pt x="2354617" y="1815727"/>
                        </a:cubicBezTo>
                        <a:cubicBezTo>
                          <a:pt x="2371201" y="1846526"/>
                          <a:pt x="2373570" y="1846526"/>
                          <a:pt x="2406737" y="1829942"/>
                        </a:cubicBezTo>
                        <a:cubicBezTo>
                          <a:pt x="2409107" y="1827573"/>
                          <a:pt x="2411476" y="1829942"/>
                          <a:pt x="2413845" y="1827573"/>
                        </a:cubicBezTo>
                        <a:cubicBezTo>
                          <a:pt x="2425691" y="1827573"/>
                          <a:pt x="2430429" y="1818097"/>
                          <a:pt x="2430429" y="1808620"/>
                        </a:cubicBezTo>
                        <a:cubicBezTo>
                          <a:pt x="2432798" y="1787298"/>
                          <a:pt x="2451751" y="1787298"/>
                          <a:pt x="2468335" y="1787298"/>
                        </a:cubicBezTo>
                        <a:cubicBezTo>
                          <a:pt x="2482550" y="1787298"/>
                          <a:pt x="2499133" y="1784929"/>
                          <a:pt x="2506241" y="1794405"/>
                        </a:cubicBezTo>
                        <a:cubicBezTo>
                          <a:pt x="2496764" y="1784929"/>
                          <a:pt x="2480180" y="1789667"/>
                          <a:pt x="2468335" y="1787298"/>
                        </a:cubicBezTo>
                        <a:cubicBezTo>
                          <a:pt x="2451751" y="1787298"/>
                          <a:pt x="2432798" y="1787298"/>
                          <a:pt x="2430429" y="1808620"/>
                        </a:cubicBezTo>
                        <a:cubicBezTo>
                          <a:pt x="2428060" y="1818097"/>
                          <a:pt x="2425691" y="1827573"/>
                          <a:pt x="2413845" y="1827573"/>
                        </a:cubicBezTo>
                        <a:cubicBezTo>
                          <a:pt x="2416214" y="1851264"/>
                          <a:pt x="2404368" y="1863110"/>
                          <a:pt x="2380677" y="1867848"/>
                        </a:cubicBezTo>
                        <a:close/>
                        <a:moveTo>
                          <a:pt x="2603375" y="1931815"/>
                        </a:moveTo>
                        <a:lnTo>
                          <a:pt x="2603375" y="1931815"/>
                        </a:lnTo>
                        <a:cubicBezTo>
                          <a:pt x="2601006" y="1934184"/>
                          <a:pt x="2598637" y="1936553"/>
                          <a:pt x="2593899" y="1938922"/>
                        </a:cubicBezTo>
                        <a:cubicBezTo>
                          <a:pt x="2601006" y="1974459"/>
                          <a:pt x="2603375" y="1976828"/>
                          <a:pt x="2646019" y="1979197"/>
                        </a:cubicBezTo>
                        <a:cubicBezTo>
                          <a:pt x="2603375" y="1976828"/>
                          <a:pt x="2601006" y="1974459"/>
                          <a:pt x="2593899" y="1938922"/>
                        </a:cubicBezTo>
                        <a:cubicBezTo>
                          <a:pt x="2598637" y="1938922"/>
                          <a:pt x="2601006" y="1936553"/>
                          <a:pt x="2603375" y="1931815"/>
                        </a:cubicBezTo>
                        <a:close/>
                        <a:moveTo>
                          <a:pt x="2638912" y="1872587"/>
                        </a:moveTo>
                        <a:cubicBezTo>
                          <a:pt x="2638912" y="1877325"/>
                          <a:pt x="2638912" y="1879694"/>
                          <a:pt x="2638912" y="1884432"/>
                        </a:cubicBezTo>
                        <a:cubicBezTo>
                          <a:pt x="2638912" y="1879694"/>
                          <a:pt x="2638912" y="1874955"/>
                          <a:pt x="2638912" y="1872587"/>
                        </a:cubicBezTo>
                        <a:cubicBezTo>
                          <a:pt x="2638912" y="1851264"/>
                          <a:pt x="2641281" y="1832311"/>
                          <a:pt x="2657865" y="1818097"/>
                        </a:cubicBezTo>
                        <a:cubicBezTo>
                          <a:pt x="2669711" y="1808620"/>
                          <a:pt x="2681556" y="1796774"/>
                          <a:pt x="2681556" y="1780190"/>
                        </a:cubicBezTo>
                        <a:cubicBezTo>
                          <a:pt x="2681556" y="1780190"/>
                          <a:pt x="2681556" y="1780190"/>
                          <a:pt x="2681556" y="1780190"/>
                        </a:cubicBezTo>
                        <a:cubicBezTo>
                          <a:pt x="2698140" y="1770714"/>
                          <a:pt x="2705248" y="1751761"/>
                          <a:pt x="2726570" y="1751761"/>
                        </a:cubicBezTo>
                        <a:cubicBezTo>
                          <a:pt x="2705248" y="1751761"/>
                          <a:pt x="2698140" y="1773083"/>
                          <a:pt x="2681556" y="1780190"/>
                        </a:cubicBezTo>
                        <a:cubicBezTo>
                          <a:pt x="2681556" y="1796774"/>
                          <a:pt x="2669711" y="1808620"/>
                          <a:pt x="2657865" y="1818097"/>
                        </a:cubicBezTo>
                        <a:cubicBezTo>
                          <a:pt x="2641281" y="1832311"/>
                          <a:pt x="2636543" y="1851264"/>
                          <a:pt x="2638912" y="1872587"/>
                        </a:cubicBezTo>
                        <a:close/>
                        <a:moveTo>
                          <a:pt x="2657865" y="1901016"/>
                        </a:moveTo>
                        <a:cubicBezTo>
                          <a:pt x="2674449" y="1903385"/>
                          <a:pt x="2674449" y="1915231"/>
                          <a:pt x="2669711" y="1927076"/>
                        </a:cubicBezTo>
                        <a:cubicBezTo>
                          <a:pt x="2669711" y="1929445"/>
                          <a:pt x="2667342" y="1931815"/>
                          <a:pt x="2664972" y="1934184"/>
                        </a:cubicBezTo>
                        <a:cubicBezTo>
                          <a:pt x="2667342" y="1931815"/>
                          <a:pt x="2667342" y="1929445"/>
                          <a:pt x="2669711" y="1927076"/>
                        </a:cubicBezTo>
                        <a:cubicBezTo>
                          <a:pt x="2674449" y="1915231"/>
                          <a:pt x="2674449" y="1903385"/>
                          <a:pt x="2657865" y="1901016"/>
                        </a:cubicBezTo>
                        <a:cubicBezTo>
                          <a:pt x="2653127" y="1901016"/>
                          <a:pt x="2650758" y="1898647"/>
                          <a:pt x="2648389" y="1898647"/>
                        </a:cubicBezTo>
                        <a:cubicBezTo>
                          <a:pt x="2650758" y="1901016"/>
                          <a:pt x="2655496" y="1901016"/>
                          <a:pt x="2657865" y="1901016"/>
                        </a:cubicBezTo>
                        <a:close/>
                        <a:moveTo>
                          <a:pt x="2740784" y="1747023"/>
                        </a:moveTo>
                        <a:cubicBezTo>
                          <a:pt x="2740784" y="1749392"/>
                          <a:pt x="2736046" y="1751761"/>
                          <a:pt x="2736046" y="1751761"/>
                        </a:cubicBezTo>
                        <a:cubicBezTo>
                          <a:pt x="2736046" y="1751761"/>
                          <a:pt x="2733677" y="1751761"/>
                          <a:pt x="2733677" y="1751761"/>
                        </a:cubicBezTo>
                        <a:cubicBezTo>
                          <a:pt x="2733677" y="1751761"/>
                          <a:pt x="2736046" y="1751761"/>
                          <a:pt x="2736046" y="1751761"/>
                        </a:cubicBezTo>
                        <a:cubicBezTo>
                          <a:pt x="2738416" y="1751761"/>
                          <a:pt x="2740784" y="1749392"/>
                          <a:pt x="2740784" y="1747023"/>
                        </a:cubicBezTo>
                        <a:cubicBezTo>
                          <a:pt x="2752630" y="1711486"/>
                          <a:pt x="2785798" y="1728070"/>
                          <a:pt x="2809489" y="1723331"/>
                        </a:cubicBezTo>
                        <a:cubicBezTo>
                          <a:pt x="2811858" y="1723331"/>
                          <a:pt x="2814228" y="1723331"/>
                          <a:pt x="2814228" y="1723331"/>
                        </a:cubicBezTo>
                        <a:cubicBezTo>
                          <a:pt x="2811858" y="1723331"/>
                          <a:pt x="2811858" y="1723331"/>
                          <a:pt x="2809489" y="1723331"/>
                        </a:cubicBezTo>
                        <a:cubicBezTo>
                          <a:pt x="2788167" y="1728070"/>
                          <a:pt x="2752630" y="1711486"/>
                          <a:pt x="2740784" y="1747023"/>
                        </a:cubicBezTo>
                        <a:close/>
                        <a:moveTo>
                          <a:pt x="2757368" y="865707"/>
                        </a:moveTo>
                        <a:cubicBezTo>
                          <a:pt x="2757368" y="858600"/>
                          <a:pt x="2752630" y="853862"/>
                          <a:pt x="2745523" y="853862"/>
                        </a:cubicBezTo>
                        <a:cubicBezTo>
                          <a:pt x="2740784" y="853862"/>
                          <a:pt x="2736046" y="856231"/>
                          <a:pt x="2736046" y="858600"/>
                        </a:cubicBezTo>
                        <a:cubicBezTo>
                          <a:pt x="2736046" y="856231"/>
                          <a:pt x="2740784" y="853862"/>
                          <a:pt x="2745523" y="853862"/>
                        </a:cubicBezTo>
                        <a:cubicBezTo>
                          <a:pt x="2752630" y="853862"/>
                          <a:pt x="2757368" y="858600"/>
                          <a:pt x="2757368" y="865707"/>
                        </a:cubicBezTo>
                        <a:cubicBezTo>
                          <a:pt x="2757368" y="865707"/>
                          <a:pt x="2757368" y="865707"/>
                          <a:pt x="2757368" y="865707"/>
                        </a:cubicBezTo>
                        <a:close/>
                        <a:moveTo>
                          <a:pt x="2534670" y="569566"/>
                        </a:moveTo>
                        <a:cubicBezTo>
                          <a:pt x="2537040" y="571935"/>
                          <a:pt x="2546516" y="571935"/>
                          <a:pt x="2546516" y="574305"/>
                        </a:cubicBezTo>
                        <a:lnTo>
                          <a:pt x="2546516" y="574305"/>
                        </a:lnTo>
                        <a:cubicBezTo>
                          <a:pt x="2546516" y="571935"/>
                          <a:pt x="2537040" y="571935"/>
                          <a:pt x="2534670" y="569566"/>
                        </a:cubicBezTo>
                        <a:close/>
                        <a:moveTo>
                          <a:pt x="2300127" y="489016"/>
                        </a:moveTo>
                        <a:cubicBezTo>
                          <a:pt x="2304865" y="489016"/>
                          <a:pt x="2311972" y="489016"/>
                          <a:pt x="2314341" y="481909"/>
                        </a:cubicBezTo>
                        <a:cubicBezTo>
                          <a:pt x="2316711" y="474801"/>
                          <a:pt x="2314341" y="472432"/>
                          <a:pt x="2309603" y="470063"/>
                        </a:cubicBezTo>
                        <a:cubicBezTo>
                          <a:pt x="2314341" y="472432"/>
                          <a:pt x="2316711" y="477170"/>
                          <a:pt x="2314341" y="481909"/>
                        </a:cubicBezTo>
                        <a:cubicBezTo>
                          <a:pt x="2311972" y="489016"/>
                          <a:pt x="2307234" y="489016"/>
                          <a:pt x="2300127" y="489016"/>
                        </a:cubicBezTo>
                        <a:cubicBezTo>
                          <a:pt x="2257483" y="493754"/>
                          <a:pt x="2214838" y="505600"/>
                          <a:pt x="2169825" y="498492"/>
                        </a:cubicBezTo>
                        <a:cubicBezTo>
                          <a:pt x="2153241" y="496123"/>
                          <a:pt x="2141395" y="491385"/>
                          <a:pt x="2134288" y="484278"/>
                        </a:cubicBezTo>
                        <a:cubicBezTo>
                          <a:pt x="2141395" y="491385"/>
                          <a:pt x="2153241" y="496123"/>
                          <a:pt x="2169825" y="498492"/>
                        </a:cubicBezTo>
                        <a:cubicBezTo>
                          <a:pt x="2214838" y="505600"/>
                          <a:pt x="2257483" y="493754"/>
                          <a:pt x="2300127" y="489016"/>
                        </a:cubicBezTo>
                        <a:close/>
                        <a:moveTo>
                          <a:pt x="2136657" y="529291"/>
                        </a:moveTo>
                        <a:cubicBezTo>
                          <a:pt x="2134288" y="526922"/>
                          <a:pt x="2129550" y="522184"/>
                          <a:pt x="2127181" y="517446"/>
                        </a:cubicBezTo>
                        <a:cubicBezTo>
                          <a:pt x="2127181" y="517446"/>
                          <a:pt x="2127181" y="517446"/>
                          <a:pt x="2127181" y="517446"/>
                        </a:cubicBezTo>
                        <a:cubicBezTo>
                          <a:pt x="2129550" y="522184"/>
                          <a:pt x="2131919" y="524553"/>
                          <a:pt x="2136657" y="529291"/>
                        </a:cubicBezTo>
                        <a:close/>
                        <a:moveTo>
                          <a:pt x="2127181" y="664331"/>
                        </a:moveTo>
                        <a:cubicBezTo>
                          <a:pt x="2127181" y="666701"/>
                          <a:pt x="2129550" y="669070"/>
                          <a:pt x="2129550" y="671439"/>
                        </a:cubicBezTo>
                        <a:cubicBezTo>
                          <a:pt x="2129550" y="669070"/>
                          <a:pt x="2129550" y="666701"/>
                          <a:pt x="2127181" y="664331"/>
                        </a:cubicBezTo>
                        <a:cubicBezTo>
                          <a:pt x="2117704" y="640640"/>
                          <a:pt x="2101120" y="628795"/>
                          <a:pt x="2082167" y="631164"/>
                        </a:cubicBezTo>
                        <a:cubicBezTo>
                          <a:pt x="2067952" y="633533"/>
                          <a:pt x="2058476" y="631164"/>
                          <a:pt x="2053737" y="621687"/>
                        </a:cubicBezTo>
                        <a:cubicBezTo>
                          <a:pt x="2037154" y="593258"/>
                          <a:pt x="2008724" y="571935"/>
                          <a:pt x="1982664" y="538768"/>
                        </a:cubicBezTo>
                        <a:cubicBezTo>
                          <a:pt x="1982664" y="538768"/>
                          <a:pt x="1982664" y="538768"/>
                          <a:pt x="1982664" y="538768"/>
                        </a:cubicBezTo>
                        <a:cubicBezTo>
                          <a:pt x="2006355" y="574305"/>
                          <a:pt x="2037154" y="593258"/>
                          <a:pt x="2053737" y="621687"/>
                        </a:cubicBezTo>
                        <a:cubicBezTo>
                          <a:pt x="2058476" y="631164"/>
                          <a:pt x="2070321" y="633533"/>
                          <a:pt x="2082167" y="631164"/>
                        </a:cubicBezTo>
                        <a:cubicBezTo>
                          <a:pt x="2101120" y="626425"/>
                          <a:pt x="2117704" y="640640"/>
                          <a:pt x="2127181" y="664331"/>
                        </a:cubicBezTo>
                        <a:close/>
                        <a:moveTo>
                          <a:pt x="2015831" y="439264"/>
                        </a:moveTo>
                        <a:cubicBezTo>
                          <a:pt x="2025308" y="448741"/>
                          <a:pt x="2032415" y="458217"/>
                          <a:pt x="2041892" y="465325"/>
                        </a:cubicBezTo>
                        <a:cubicBezTo>
                          <a:pt x="2032415" y="458217"/>
                          <a:pt x="2025308" y="448741"/>
                          <a:pt x="2015831" y="439264"/>
                        </a:cubicBezTo>
                        <a:close/>
                        <a:moveTo>
                          <a:pt x="2101120" y="486647"/>
                        </a:moveTo>
                        <a:cubicBezTo>
                          <a:pt x="2103489" y="489016"/>
                          <a:pt x="2103489" y="491385"/>
                          <a:pt x="2103489" y="496123"/>
                        </a:cubicBezTo>
                        <a:cubicBezTo>
                          <a:pt x="2096382" y="505600"/>
                          <a:pt x="2096382" y="510338"/>
                          <a:pt x="2101120" y="512707"/>
                        </a:cubicBezTo>
                        <a:cubicBezTo>
                          <a:pt x="2096382" y="510338"/>
                          <a:pt x="2098751" y="505600"/>
                          <a:pt x="2103489" y="496123"/>
                        </a:cubicBezTo>
                        <a:cubicBezTo>
                          <a:pt x="2103489" y="491385"/>
                          <a:pt x="2103489" y="489016"/>
                          <a:pt x="2101120" y="486647"/>
                        </a:cubicBezTo>
                        <a:close/>
                        <a:moveTo>
                          <a:pt x="2096382" y="427419"/>
                        </a:moveTo>
                        <a:cubicBezTo>
                          <a:pt x="2067952" y="425050"/>
                          <a:pt x="2037154" y="425050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37154" y="425050"/>
                          <a:pt x="2065583" y="425050"/>
                          <a:pt x="2096382" y="427419"/>
                        </a:cubicBezTo>
                        <a:cubicBezTo>
                          <a:pt x="2103489" y="427419"/>
                          <a:pt x="2108227" y="429788"/>
                          <a:pt x="2112966" y="432157"/>
                        </a:cubicBezTo>
                        <a:cubicBezTo>
                          <a:pt x="2108227" y="429788"/>
                          <a:pt x="2101120" y="427419"/>
                          <a:pt x="2096382" y="427419"/>
                        </a:cubicBezTo>
                        <a:close/>
                        <a:moveTo>
                          <a:pt x="2037154" y="349238"/>
                        </a:moveTo>
                        <a:cubicBezTo>
                          <a:pt x="2039523" y="349238"/>
                          <a:pt x="2044261" y="351607"/>
                          <a:pt x="2046630" y="351607"/>
                        </a:cubicBezTo>
                        <a:lnTo>
                          <a:pt x="2046630" y="351607"/>
                        </a:lnTo>
                        <a:cubicBezTo>
                          <a:pt x="2044261" y="349238"/>
                          <a:pt x="2039523" y="349238"/>
                          <a:pt x="2037154" y="349238"/>
                        </a:cubicBezTo>
                        <a:close/>
                        <a:moveTo>
                          <a:pt x="2082167" y="268687"/>
                        </a:moveTo>
                        <a:cubicBezTo>
                          <a:pt x="2075060" y="278164"/>
                          <a:pt x="2067952" y="285271"/>
                          <a:pt x="2063214" y="287640"/>
                        </a:cubicBezTo>
                        <a:cubicBezTo>
                          <a:pt x="2067952" y="285271"/>
                          <a:pt x="2075060" y="278164"/>
                          <a:pt x="2082167" y="268687"/>
                        </a:cubicBezTo>
                        <a:cubicBezTo>
                          <a:pt x="2091644" y="254472"/>
                          <a:pt x="2098751" y="242627"/>
                          <a:pt x="2098751" y="237888"/>
                        </a:cubicBezTo>
                        <a:cubicBezTo>
                          <a:pt x="2096382" y="244996"/>
                          <a:pt x="2091644" y="254472"/>
                          <a:pt x="2082167" y="268687"/>
                        </a:cubicBezTo>
                        <a:close/>
                        <a:moveTo>
                          <a:pt x="2060845" y="209459"/>
                        </a:moveTo>
                        <a:cubicBezTo>
                          <a:pt x="2022939" y="195244"/>
                          <a:pt x="1977925" y="190506"/>
                          <a:pt x="1961342" y="145492"/>
                        </a:cubicBezTo>
                        <a:cubicBezTo>
                          <a:pt x="1958972" y="140754"/>
                          <a:pt x="1954234" y="140754"/>
                          <a:pt x="1947127" y="140754"/>
                        </a:cubicBezTo>
                        <a:cubicBezTo>
                          <a:pt x="1954234" y="140754"/>
                          <a:pt x="1958972" y="140754"/>
                          <a:pt x="1961342" y="145492"/>
                        </a:cubicBezTo>
                        <a:cubicBezTo>
                          <a:pt x="1977925" y="192875"/>
                          <a:pt x="2022939" y="197613"/>
                          <a:pt x="2060845" y="209459"/>
                        </a:cubicBezTo>
                        <a:cubicBezTo>
                          <a:pt x="2072690" y="214197"/>
                          <a:pt x="2082167" y="216566"/>
                          <a:pt x="2086905" y="218936"/>
                        </a:cubicBezTo>
                        <a:cubicBezTo>
                          <a:pt x="2082167" y="218936"/>
                          <a:pt x="2072690" y="214197"/>
                          <a:pt x="2060845" y="209459"/>
                        </a:cubicBezTo>
                        <a:close/>
                        <a:moveTo>
                          <a:pt x="1949496" y="240258"/>
                        </a:moveTo>
                        <a:cubicBezTo>
                          <a:pt x="1949496" y="230781"/>
                          <a:pt x="1949496" y="223674"/>
                          <a:pt x="1956603" y="218936"/>
                        </a:cubicBezTo>
                        <a:cubicBezTo>
                          <a:pt x="1949496" y="221305"/>
                          <a:pt x="1949496" y="230781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lose/>
                        <a:moveTo>
                          <a:pt x="1947127" y="178660"/>
                        </a:moveTo>
                        <a:cubicBezTo>
                          <a:pt x="1949496" y="183399"/>
                          <a:pt x="1954234" y="185768"/>
                          <a:pt x="1958972" y="190506"/>
                        </a:cubicBezTo>
                        <a:cubicBezTo>
                          <a:pt x="1954234" y="188137"/>
                          <a:pt x="1949496" y="183399"/>
                          <a:pt x="1947127" y="178660"/>
                        </a:cubicBezTo>
                        <a:close/>
                        <a:moveTo>
                          <a:pt x="1989771" y="799372"/>
                        </a:moveTo>
                        <a:cubicBezTo>
                          <a:pt x="1996878" y="794633"/>
                          <a:pt x="2008724" y="797003"/>
                          <a:pt x="2018200" y="797003"/>
                        </a:cubicBezTo>
                        <a:cubicBezTo>
                          <a:pt x="2018200" y="797003"/>
                          <a:pt x="2018200" y="797003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27677" y="794633"/>
                          <a:pt x="2034784" y="792264"/>
                          <a:pt x="2044261" y="794633"/>
                        </a:cubicBezTo>
                        <a:cubicBezTo>
                          <a:pt x="2037154" y="792264"/>
                          <a:pt x="2027677" y="794633"/>
                          <a:pt x="2018200" y="797003"/>
                        </a:cubicBezTo>
                        <a:cubicBezTo>
                          <a:pt x="2018200" y="806479"/>
                          <a:pt x="2018200" y="818325"/>
                          <a:pt x="2013462" y="827801"/>
                        </a:cubicBezTo>
                        <a:cubicBezTo>
                          <a:pt x="2018200" y="818325"/>
                          <a:pt x="2018200" y="808848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08724" y="797003"/>
                          <a:pt x="1996878" y="794633"/>
                          <a:pt x="1989771" y="799372"/>
                        </a:cubicBezTo>
                        <a:cubicBezTo>
                          <a:pt x="1944758" y="823063"/>
                          <a:pt x="1895006" y="830170"/>
                          <a:pt x="1847623" y="844385"/>
                        </a:cubicBezTo>
                        <a:cubicBezTo>
                          <a:pt x="1845254" y="842016"/>
                          <a:pt x="1842885" y="839647"/>
                          <a:pt x="1838147" y="837278"/>
                        </a:cubicBezTo>
                        <a:lnTo>
                          <a:pt x="1838147" y="837278"/>
                        </a:lnTo>
                        <a:cubicBezTo>
                          <a:pt x="1838147" y="837278"/>
                          <a:pt x="1838147" y="837278"/>
                          <a:pt x="1838147" y="837278"/>
                        </a:cubicBezTo>
                        <a:cubicBezTo>
                          <a:pt x="1840516" y="839647"/>
                          <a:pt x="1842885" y="842016"/>
                          <a:pt x="1847623" y="844385"/>
                        </a:cubicBezTo>
                        <a:cubicBezTo>
                          <a:pt x="1895006" y="830170"/>
                          <a:pt x="1944758" y="823063"/>
                          <a:pt x="1989771" y="799372"/>
                        </a:cubicBezTo>
                        <a:close/>
                        <a:moveTo>
                          <a:pt x="1876053" y="576674"/>
                        </a:moveTo>
                        <a:cubicBezTo>
                          <a:pt x="1883160" y="569566"/>
                          <a:pt x="1892637" y="562459"/>
                          <a:pt x="1899744" y="552983"/>
                        </a:cubicBezTo>
                        <a:cubicBezTo>
                          <a:pt x="1892637" y="562459"/>
                          <a:pt x="1883160" y="569566"/>
                          <a:pt x="1876053" y="576674"/>
                        </a:cubicBezTo>
                        <a:close/>
                        <a:moveTo>
                          <a:pt x="1890268" y="797003"/>
                        </a:moveTo>
                        <a:cubicBezTo>
                          <a:pt x="1890268" y="797003"/>
                          <a:pt x="1890268" y="797003"/>
                          <a:pt x="1890268" y="797003"/>
                        </a:cubicBezTo>
                        <a:cubicBezTo>
                          <a:pt x="1885529" y="794633"/>
                          <a:pt x="1883160" y="792264"/>
                          <a:pt x="1878422" y="789895"/>
                        </a:cubicBezTo>
                        <a:cubicBezTo>
                          <a:pt x="1880791" y="792264"/>
                          <a:pt x="1885529" y="794633"/>
                          <a:pt x="1890268" y="797003"/>
                        </a:cubicBezTo>
                        <a:close/>
                        <a:moveTo>
                          <a:pt x="1930543" y="763835"/>
                        </a:moveTo>
                        <a:cubicBezTo>
                          <a:pt x="1930543" y="766204"/>
                          <a:pt x="1932912" y="768573"/>
                          <a:pt x="1932912" y="770942"/>
                        </a:cubicBezTo>
                        <a:cubicBezTo>
                          <a:pt x="1932912" y="770942"/>
                          <a:pt x="1932912" y="770942"/>
                          <a:pt x="1932912" y="770942"/>
                        </a:cubicBezTo>
                        <a:cubicBezTo>
                          <a:pt x="1930543" y="773311"/>
                          <a:pt x="1925805" y="778050"/>
                          <a:pt x="1928174" y="780419"/>
                        </a:cubicBezTo>
                        <a:cubicBezTo>
                          <a:pt x="1928174" y="778050"/>
                          <a:pt x="1930543" y="773311"/>
                          <a:pt x="1932912" y="770942"/>
                        </a:cubicBezTo>
                        <a:cubicBezTo>
                          <a:pt x="1932912" y="768573"/>
                          <a:pt x="1932912" y="766204"/>
                          <a:pt x="1930543" y="763835"/>
                        </a:cubicBezTo>
                        <a:close/>
                        <a:moveTo>
                          <a:pt x="1937650" y="370560"/>
                        </a:moveTo>
                        <a:cubicBezTo>
                          <a:pt x="1930543" y="361083"/>
                          <a:pt x="1925805" y="358714"/>
                          <a:pt x="1918697" y="358714"/>
                        </a:cubicBezTo>
                        <a:cubicBezTo>
                          <a:pt x="1925805" y="358714"/>
                          <a:pt x="1932912" y="361083"/>
                          <a:pt x="1937650" y="370560"/>
                        </a:cubicBezTo>
                        <a:cubicBezTo>
                          <a:pt x="1940019" y="372929"/>
                          <a:pt x="1942388" y="375298"/>
                          <a:pt x="1947127" y="377667"/>
                        </a:cubicBezTo>
                        <a:cubicBezTo>
                          <a:pt x="1942388" y="377667"/>
                          <a:pt x="1940019" y="375298"/>
                          <a:pt x="1937650" y="370560"/>
                        </a:cubicBezTo>
                        <a:close/>
                        <a:moveTo>
                          <a:pt x="1928174" y="541137"/>
                        </a:moveTo>
                        <a:cubicBezTo>
                          <a:pt x="1925805" y="543506"/>
                          <a:pt x="1921066" y="543506"/>
                          <a:pt x="1906852" y="541137"/>
                        </a:cubicBezTo>
                        <a:cubicBezTo>
                          <a:pt x="1906852" y="541137"/>
                          <a:pt x="1906852" y="541137"/>
                          <a:pt x="1906852" y="541137"/>
                        </a:cubicBezTo>
                        <a:cubicBezTo>
                          <a:pt x="1921066" y="543506"/>
                          <a:pt x="1925805" y="543506"/>
                          <a:pt x="1928174" y="541137"/>
                        </a:cubicBezTo>
                        <a:close/>
                        <a:moveTo>
                          <a:pt x="1845254" y="259211"/>
                        </a:moveTo>
                        <a:cubicBezTo>
                          <a:pt x="1835778" y="259211"/>
                          <a:pt x="1828670" y="261580"/>
                          <a:pt x="1823932" y="256842"/>
                        </a:cubicBezTo>
                        <a:cubicBezTo>
                          <a:pt x="1828670" y="261580"/>
                          <a:pt x="1833409" y="259211"/>
                          <a:pt x="1845254" y="259211"/>
                        </a:cubicBezTo>
                        <a:cubicBezTo>
                          <a:pt x="1868946" y="256842"/>
                          <a:pt x="1892637" y="252103"/>
                          <a:pt x="1916328" y="247365"/>
                        </a:cubicBezTo>
                        <a:cubicBezTo>
                          <a:pt x="1892637" y="252103"/>
                          <a:pt x="1868946" y="256842"/>
                          <a:pt x="1845254" y="259211"/>
                        </a:cubicBezTo>
                        <a:close/>
                        <a:moveTo>
                          <a:pt x="1852362" y="358714"/>
                        </a:moveTo>
                        <a:cubicBezTo>
                          <a:pt x="1842885" y="356345"/>
                          <a:pt x="1833409" y="351607"/>
                          <a:pt x="1826301" y="346868"/>
                        </a:cubicBezTo>
                        <a:cubicBezTo>
                          <a:pt x="1826301" y="346868"/>
                          <a:pt x="1826301" y="346868"/>
                          <a:pt x="1826301" y="346868"/>
                        </a:cubicBezTo>
                        <a:cubicBezTo>
                          <a:pt x="1833409" y="353976"/>
                          <a:pt x="1842885" y="356345"/>
                          <a:pt x="1852362" y="358714"/>
                        </a:cubicBezTo>
                        <a:close/>
                        <a:moveTo>
                          <a:pt x="1778919" y="638271"/>
                        </a:moveTo>
                        <a:cubicBezTo>
                          <a:pt x="1764704" y="652486"/>
                          <a:pt x="1745751" y="659593"/>
                          <a:pt x="1726798" y="669070"/>
                        </a:cubicBezTo>
                        <a:cubicBezTo>
                          <a:pt x="1719690" y="671439"/>
                          <a:pt x="1714952" y="676177"/>
                          <a:pt x="1710214" y="680915"/>
                        </a:cubicBezTo>
                        <a:cubicBezTo>
                          <a:pt x="1705476" y="685654"/>
                          <a:pt x="1703107" y="688023"/>
                          <a:pt x="1700738" y="690392"/>
                        </a:cubicBezTo>
                        <a:cubicBezTo>
                          <a:pt x="1703107" y="688023"/>
                          <a:pt x="1705476" y="685654"/>
                          <a:pt x="1710214" y="680915"/>
                        </a:cubicBezTo>
                        <a:cubicBezTo>
                          <a:pt x="1714952" y="676177"/>
                          <a:pt x="1719690" y="671439"/>
                          <a:pt x="1726798" y="669070"/>
                        </a:cubicBezTo>
                        <a:cubicBezTo>
                          <a:pt x="1745751" y="659593"/>
                          <a:pt x="1764704" y="652486"/>
                          <a:pt x="1778919" y="638271"/>
                        </a:cubicBezTo>
                        <a:close/>
                        <a:moveTo>
                          <a:pt x="1589388" y="451110"/>
                        </a:moveTo>
                        <a:cubicBezTo>
                          <a:pt x="1587019" y="458217"/>
                          <a:pt x="1591758" y="462956"/>
                          <a:pt x="1601234" y="462956"/>
                        </a:cubicBezTo>
                        <a:cubicBezTo>
                          <a:pt x="1605972" y="462956"/>
                          <a:pt x="1608342" y="460586"/>
                          <a:pt x="1610711" y="455848"/>
                        </a:cubicBezTo>
                        <a:cubicBezTo>
                          <a:pt x="1610711" y="455848"/>
                          <a:pt x="1610711" y="455848"/>
                          <a:pt x="1610711" y="455848"/>
                        </a:cubicBezTo>
                        <a:cubicBezTo>
                          <a:pt x="1610711" y="460586"/>
                          <a:pt x="1605972" y="462956"/>
                          <a:pt x="1601234" y="462956"/>
                        </a:cubicBezTo>
                        <a:cubicBezTo>
                          <a:pt x="1594127" y="462956"/>
                          <a:pt x="1589388" y="460586"/>
                          <a:pt x="1589388" y="451110"/>
                        </a:cubicBezTo>
                        <a:close/>
                        <a:moveTo>
                          <a:pt x="1632033" y="280533"/>
                        </a:moveTo>
                        <a:cubicBezTo>
                          <a:pt x="1629664" y="282902"/>
                          <a:pt x="1629664" y="287640"/>
                          <a:pt x="1627294" y="290009"/>
                        </a:cubicBezTo>
                        <a:cubicBezTo>
                          <a:pt x="1622556" y="297117"/>
                          <a:pt x="1620187" y="306593"/>
                          <a:pt x="1610711" y="301855"/>
                        </a:cubicBezTo>
                        <a:cubicBezTo>
                          <a:pt x="1603603" y="299486"/>
                          <a:pt x="1603603" y="294748"/>
                          <a:pt x="1605972" y="292378"/>
                        </a:cubicBezTo>
                        <a:cubicBezTo>
                          <a:pt x="1603603" y="297117"/>
                          <a:pt x="1603603" y="299486"/>
                          <a:pt x="1610711" y="301855"/>
                        </a:cubicBezTo>
                        <a:cubicBezTo>
                          <a:pt x="1620187" y="304224"/>
                          <a:pt x="1624925" y="294748"/>
                          <a:pt x="1627294" y="290009"/>
                        </a:cubicBezTo>
                        <a:cubicBezTo>
                          <a:pt x="1627294" y="287640"/>
                          <a:pt x="1629664" y="282902"/>
                          <a:pt x="1632033" y="280533"/>
                        </a:cubicBezTo>
                        <a:cubicBezTo>
                          <a:pt x="1646248" y="282902"/>
                          <a:pt x="1655724" y="282902"/>
                          <a:pt x="1662831" y="285271"/>
                        </a:cubicBezTo>
                        <a:cubicBezTo>
                          <a:pt x="1655724" y="282902"/>
                          <a:pt x="1646248" y="280533"/>
                          <a:pt x="1632033" y="280533"/>
                        </a:cubicBezTo>
                        <a:close/>
                        <a:moveTo>
                          <a:pt x="1485147" y="474801"/>
                        </a:moveTo>
                        <a:cubicBezTo>
                          <a:pt x="1513576" y="467694"/>
                          <a:pt x="1544375" y="472432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44375" y="472432"/>
                          <a:pt x="1515946" y="467694"/>
                          <a:pt x="1485147" y="474801"/>
                        </a:cubicBezTo>
                        <a:cubicBezTo>
                          <a:pt x="1463825" y="481909"/>
                          <a:pt x="1449610" y="474801"/>
                          <a:pt x="1440134" y="462956"/>
                        </a:cubicBezTo>
                        <a:cubicBezTo>
                          <a:pt x="1451979" y="477170"/>
                          <a:pt x="1463825" y="481909"/>
                          <a:pt x="1485147" y="474801"/>
                        </a:cubicBezTo>
                        <a:close/>
                        <a:moveTo>
                          <a:pt x="1433026" y="448741"/>
                        </a:moveTo>
                        <a:lnTo>
                          <a:pt x="1433026" y="448741"/>
                        </a:lnTo>
                        <a:cubicBezTo>
                          <a:pt x="1440134" y="448741"/>
                          <a:pt x="1442503" y="446372"/>
                          <a:pt x="1444872" y="444003"/>
                        </a:cubicBezTo>
                        <a:cubicBezTo>
                          <a:pt x="1442503" y="448741"/>
                          <a:pt x="1440134" y="448741"/>
                          <a:pt x="1433026" y="448741"/>
                        </a:cubicBezTo>
                        <a:close/>
                        <a:moveTo>
                          <a:pt x="1435395" y="692761"/>
                        </a:moveTo>
                        <a:cubicBezTo>
                          <a:pt x="1433026" y="702237"/>
                          <a:pt x="1416442" y="709345"/>
                          <a:pt x="1402227" y="709345"/>
                        </a:cubicBezTo>
                        <a:cubicBezTo>
                          <a:pt x="1385644" y="709345"/>
                          <a:pt x="1371429" y="709345"/>
                          <a:pt x="1354845" y="709345"/>
                        </a:cubicBezTo>
                        <a:cubicBezTo>
                          <a:pt x="1354845" y="709345"/>
                          <a:pt x="1354845" y="709345"/>
                          <a:pt x="1354845" y="709345"/>
                        </a:cubicBezTo>
                        <a:cubicBezTo>
                          <a:pt x="1371429" y="709345"/>
                          <a:pt x="1388013" y="709345"/>
                          <a:pt x="1402227" y="709345"/>
                        </a:cubicBezTo>
                        <a:cubicBezTo>
                          <a:pt x="1416442" y="706976"/>
                          <a:pt x="1435395" y="699868"/>
                          <a:pt x="1435395" y="692761"/>
                        </a:cubicBezTo>
                        <a:close/>
                        <a:moveTo>
                          <a:pt x="1433026" y="448741"/>
                        </a:moveTo>
                        <a:cubicBezTo>
                          <a:pt x="1409335" y="451110"/>
                          <a:pt x="1385644" y="436895"/>
                          <a:pt x="1361952" y="439264"/>
                        </a:cubicBezTo>
                        <a:cubicBezTo>
                          <a:pt x="1357214" y="439264"/>
                          <a:pt x="1352476" y="436895"/>
                          <a:pt x="1350107" y="434526"/>
                        </a:cubicBezTo>
                        <a:cubicBezTo>
                          <a:pt x="1340630" y="413204"/>
                          <a:pt x="1316939" y="401358"/>
                          <a:pt x="1312201" y="377667"/>
                        </a:cubicBezTo>
                        <a:cubicBezTo>
                          <a:pt x="1316939" y="401358"/>
                          <a:pt x="1342999" y="413204"/>
                          <a:pt x="1350107" y="434526"/>
                        </a:cubicBezTo>
                        <a:cubicBezTo>
                          <a:pt x="1350107" y="436895"/>
                          <a:pt x="1357214" y="439264"/>
                          <a:pt x="1361952" y="439264"/>
                        </a:cubicBezTo>
                        <a:cubicBezTo>
                          <a:pt x="1385644" y="439264"/>
                          <a:pt x="1409335" y="453479"/>
                          <a:pt x="1433026" y="448741"/>
                        </a:cubicBezTo>
                        <a:cubicBezTo>
                          <a:pt x="1433026" y="448741"/>
                          <a:pt x="1433026" y="448741"/>
                          <a:pt x="1433026" y="448741"/>
                        </a:cubicBezTo>
                        <a:close/>
                        <a:moveTo>
                          <a:pt x="1319308" y="756727"/>
                        </a:moveTo>
                        <a:cubicBezTo>
                          <a:pt x="1333523" y="768573"/>
                          <a:pt x="1340630" y="763835"/>
                          <a:pt x="1352476" y="754358"/>
                        </a:cubicBezTo>
                        <a:cubicBezTo>
                          <a:pt x="1361952" y="747251"/>
                          <a:pt x="1366690" y="742513"/>
                          <a:pt x="1366690" y="735405"/>
                        </a:cubicBezTo>
                        <a:cubicBezTo>
                          <a:pt x="1366690" y="742513"/>
                          <a:pt x="1361952" y="747251"/>
                          <a:pt x="1352476" y="754358"/>
                        </a:cubicBezTo>
                        <a:cubicBezTo>
                          <a:pt x="1342999" y="761466"/>
                          <a:pt x="1333523" y="766204"/>
                          <a:pt x="1319308" y="756727"/>
                        </a:cubicBezTo>
                        <a:cubicBezTo>
                          <a:pt x="1302724" y="742513"/>
                          <a:pt x="1293248" y="744882"/>
                          <a:pt x="1290878" y="768573"/>
                        </a:cubicBezTo>
                        <a:cubicBezTo>
                          <a:pt x="1290878" y="773311"/>
                          <a:pt x="1288509" y="775681"/>
                          <a:pt x="1288509" y="780419"/>
                        </a:cubicBezTo>
                        <a:cubicBezTo>
                          <a:pt x="1290878" y="775681"/>
                          <a:pt x="1290878" y="773311"/>
                          <a:pt x="1290878" y="768573"/>
                        </a:cubicBezTo>
                        <a:cubicBezTo>
                          <a:pt x="1293248" y="742513"/>
                          <a:pt x="1305093" y="742513"/>
                          <a:pt x="1319308" y="756727"/>
                        </a:cubicBezTo>
                        <a:close/>
                        <a:moveTo>
                          <a:pt x="1279033" y="562459"/>
                        </a:moveTo>
                        <a:cubicBezTo>
                          <a:pt x="1279033" y="567197"/>
                          <a:pt x="1267187" y="571935"/>
                          <a:pt x="1269556" y="576674"/>
                        </a:cubicBezTo>
                        <a:cubicBezTo>
                          <a:pt x="1264818" y="571935"/>
                          <a:pt x="1279033" y="567197"/>
                          <a:pt x="1279033" y="562459"/>
                        </a:cubicBezTo>
                        <a:cubicBezTo>
                          <a:pt x="1283771" y="562459"/>
                          <a:pt x="1290878" y="562459"/>
                          <a:pt x="1295617" y="562459"/>
                        </a:cubicBezTo>
                        <a:cubicBezTo>
                          <a:pt x="1293248" y="555352"/>
                          <a:pt x="1286140" y="552983"/>
                          <a:pt x="1279033" y="552983"/>
                        </a:cubicBezTo>
                        <a:cubicBezTo>
                          <a:pt x="1286140" y="552983"/>
                          <a:pt x="1293248" y="555352"/>
                          <a:pt x="1295617" y="562459"/>
                        </a:cubicBezTo>
                        <a:cubicBezTo>
                          <a:pt x="1295617" y="562459"/>
                          <a:pt x="1295617" y="562459"/>
                          <a:pt x="1295617" y="562459"/>
                        </a:cubicBezTo>
                        <a:cubicBezTo>
                          <a:pt x="1288509" y="562459"/>
                          <a:pt x="1283771" y="562459"/>
                          <a:pt x="1279033" y="562459"/>
                        </a:cubicBezTo>
                        <a:close/>
                        <a:moveTo>
                          <a:pt x="1267187" y="541137"/>
                        </a:moveTo>
                        <a:cubicBezTo>
                          <a:pt x="1267187" y="541137"/>
                          <a:pt x="1267187" y="543506"/>
                          <a:pt x="1267187" y="541137"/>
                        </a:cubicBezTo>
                        <a:cubicBezTo>
                          <a:pt x="1267187" y="543506"/>
                          <a:pt x="1267187" y="541137"/>
                          <a:pt x="1267187" y="541137"/>
                        </a:cubicBezTo>
                        <a:lnTo>
                          <a:pt x="1267187" y="541137"/>
                        </a:lnTo>
                        <a:close/>
                        <a:moveTo>
                          <a:pt x="1234019" y="706976"/>
                        </a:moveTo>
                        <a:cubicBezTo>
                          <a:pt x="1236388" y="709345"/>
                          <a:pt x="1236388" y="711714"/>
                          <a:pt x="1236388" y="716452"/>
                        </a:cubicBezTo>
                        <a:cubicBezTo>
                          <a:pt x="1236388" y="716452"/>
                          <a:pt x="1236388" y="716452"/>
                          <a:pt x="1236388" y="716452"/>
                        </a:cubicBezTo>
                        <a:cubicBezTo>
                          <a:pt x="1234019" y="711714"/>
                          <a:pt x="1234019" y="709345"/>
                          <a:pt x="1234019" y="706976"/>
                        </a:cubicBezTo>
                        <a:close/>
                        <a:moveTo>
                          <a:pt x="1101348" y="531660"/>
                        </a:moveTo>
                        <a:cubicBezTo>
                          <a:pt x="1094241" y="531660"/>
                          <a:pt x="1087133" y="529291"/>
                          <a:pt x="1082395" y="529291"/>
                        </a:cubicBezTo>
                        <a:cubicBezTo>
                          <a:pt x="1087133" y="531660"/>
                          <a:pt x="1094241" y="531660"/>
                          <a:pt x="1101348" y="531660"/>
                        </a:cubicBezTo>
                        <a:cubicBezTo>
                          <a:pt x="1127409" y="534029"/>
                          <a:pt x="1148731" y="550613"/>
                          <a:pt x="1174791" y="550613"/>
                        </a:cubicBezTo>
                        <a:cubicBezTo>
                          <a:pt x="1148731" y="552983"/>
                          <a:pt x="1127409" y="534029"/>
                          <a:pt x="1101348" y="531660"/>
                        </a:cubicBezTo>
                        <a:close/>
                        <a:moveTo>
                          <a:pt x="1080026" y="479540"/>
                        </a:moveTo>
                        <a:cubicBezTo>
                          <a:pt x="1082395" y="479540"/>
                          <a:pt x="1084764" y="477170"/>
                          <a:pt x="1089503" y="472432"/>
                        </a:cubicBezTo>
                        <a:lnTo>
                          <a:pt x="1089503" y="472432"/>
                        </a:lnTo>
                        <a:cubicBezTo>
                          <a:pt x="1084764" y="477170"/>
                          <a:pt x="1082395" y="479540"/>
                          <a:pt x="1080026" y="479540"/>
                        </a:cubicBezTo>
                        <a:close/>
                        <a:moveTo>
                          <a:pt x="1070549" y="199982"/>
                        </a:moveTo>
                        <a:lnTo>
                          <a:pt x="1070549" y="199982"/>
                        </a:lnTo>
                        <a:cubicBezTo>
                          <a:pt x="1070549" y="197613"/>
                          <a:pt x="1070549" y="197613"/>
                          <a:pt x="1070549" y="195244"/>
                        </a:cubicBezTo>
                        <a:cubicBezTo>
                          <a:pt x="1070549" y="197613"/>
                          <a:pt x="1070549" y="197613"/>
                          <a:pt x="1070549" y="199982"/>
                        </a:cubicBezTo>
                        <a:cubicBezTo>
                          <a:pt x="1080026" y="199982"/>
                          <a:pt x="1089503" y="199982"/>
                          <a:pt x="1096610" y="199982"/>
                        </a:cubicBezTo>
                        <a:cubicBezTo>
                          <a:pt x="1089503" y="199982"/>
                          <a:pt x="1080026" y="199982"/>
                          <a:pt x="1070549" y="199982"/>
                        </a:cubicBezTo>
                        <a:close/>
                        <a:moveTo>
                          <a:pt x="1070549" y="474801"/>
                        </a:moveTo>
                        <a:cubicBezTo>
                          <a:pt x="1070549" y="465325"/>
                          <a:pt x="1077657" y="458217"/>
                          <a:pt x="1087133" y="458217"/>
                        </a:cubicBezTo>
                        <a:cubicBezTo>
                          <a:pt x="1087133" y="458217"/>
                          <a:pt x="1087133" y="458217"/>
                          <a:pt x="1087133" y="458217"/>
                        </a:cubicBezTo>
                        <a:cubicBezTo>
                          <a:pt x="1077657" y="458217"/>
                          <a:pt x="1070549" y="462956"/>
                          <a:pt x="1070549" y="474801"/>
                        </a:cubicBezTo>
                        <a:cubicBezTo>
                          <a:pt x="1056335" y="474801"/>
                          <a:pt x="1049227" y="484278"/>
                          <a:pt x="1037382" y="489016"/>
                        </a:cubicBezTo>
                        <a:cubicBezTo>
                          <a:pt x="997107" y="503231"/>
                          <a:pt x="994737" y="519815"/>
                          <a:pt x="1027905" y="548244"/>
                        </a:cubicBezTo>
                        <a:cubicBezTo>
                          <a:pt x="1027905" y="548244"/>
                          <a:pt x="1027905" y="548244"/>
                          <a:pt x="1027905" y="548244"/>
                        </a:cubicBezTo>
                        <a:cubicBezTo>
                          <a:pt x="994737" y="519815"/>
                          <a:pt x="997107" y="503231"/>
                          <a:pt x="1037382" y="489016"/>
                        </a:cubicBezTo>
                        <a:cubicBezTo>
                          <a:pt x="1049227" y="484278"/>
                          <a:pt x="1056335" y="472432"/>
                          <a:pt x="1070549" y="474801"/>
                        </a:cubicBezTo>
                        <a:close/>
                        <a:moveTo>
                          <a:pt x="1039751" y="647748"/>
                        </a:moveTo>
                        <a:cubicBezTo>
                          <a:pt x="1032643" y="645379"/>
                          <a:pt x="1025536" y="643009"/>
                          <a:pt x="1020798" y="638271"/>
                        </a:cubicBezTo>
                        <a:cubicBezTo>
                          <a:pt x="1027905" y="643009"/>
                          <a:pt x="1032643" y="645379"/>
                          <a:pt x="1039751" y="647748"/>
                        </a:cubicBezTo>
                        <a:close/>
                        <a:moveTo>
                          <a:pt x="1011321" y="628795"/>
                        </a:moveTo>
                        <a:cubicBezTo>
                          <a:pt x="1006583" y="624056"/>
                          <a:pt x="1004214" y="621687"/>
                          <a:pt x="999476" y="621687"/>
                        </a:cubicBezTo>
                        <a:cubicBezTo>
                          <a:pt x="1004214" y="621687"/>
                          <a:pt x="1006583" y="624056"/>
                          <a:pt x="1011321" y="628795"/>
                        </a:cubicBezTo>
                        <a:close/>
                        <a:moveTo>
                          <a:pt x="1020798" y="673808"/>
                        </a:moveTo>
                        <a:cubicBezTo>
                          <a:pt x="1006583" y="671439"/>
                          <a:pt x="997107" y="664331"/>
                          <a:pt x="985261" y="654855"/>
                        </a:cubicBezTo>
                        <a:cubicBezTo>
                          <a:pt x="997107" y="661962"/>
                          <a:pt x="1008952" y="671439"/>
                          <a:pt x="1020798" y="673808"/>
                        </a:cubicBezTo>
                        <a:close/>
                        <a:moveTo>
                          <a:pt x="857328" y="612211"/>
                        </a:moveTo>
                        <a:cubicBezTo>
                          <a:pt x="852590" y="612211"/>
                          <a:pt x="847852" y="612211"/>
                          <a:pt x="843113" y="612211"/>
                        </a:cubicBezTo>
                        <a:cubicBezTo>
                          <a:pt x="847852" y="609842"/>
                          <a:pt x="852590" y="609842"/>
                          <a:pt x="857328" y="612211"/>
                        </a:cubicBezTo>
                        <a:cubicBezTo>
                          <a:pt x="857328" y="612211"/>
                          <a:pt x="857328" y="612211"/>
                          <a:pt x="857328" y="612211"/>
                        </a:cubicBezTo>
                        <a:cubicBezTo>
                          <a:pt x="857328" y="619318"/>
                          <a:pt x="854959" y="628795"/>
                          <a:pt x="864435" y="631164"/>
                        </a:cubicBezTo>
                        <a:cubicBezTo>
                          <a:pt x="866805" y="631164"/>
                          <a:pt x="869174" y="631164"/>
                          <a:pt x="869174" y="631164"/>
                        </a:cubicBezTo>
                        <a:cubicBezTo>
                          <a:pt x="866805" y="631164"/>
                          <a:pt x="866805" y="631164"/>
                          <a:pt x="864435" y="631164"/>
                        </a:cubicBezTo>
                        <a:cubicBezTo>
                          <a:pt x="852590" y="628795"/>
                          <a:pt x="857328" y="619318"/>
                          <a:pt x="857328" y="612211"/>
                        </a:cubicBezTo>
                        <a:close/>
                        <a:moveTo>
                          <a:pt x="857328" y="666701"/>
                        </a:moveTo>
                        <a:cubicBezTo>
                          <a:pt x="847852" y="666701"/>
                          <a:pt x="838375" y="669070"/>
                          <a:pt x="831268" y="676177"/>
                        </a:cubicBezTo>
                        <a:lnTo>
                          <a:pt x="831268" y="676177"/>
                        </a:lnTo>
                        <a:cubicBezTo>
                          <a:pt x="831268" y="676177"/>
                          <a:pt x="831268" y="676177"/>
                          <a:pt x="831268" y="676177"/>
                        </a:cubicBezTo>
                        <a:cubicBezTo>
                          <a:pt x="838375" y="669070"/>
                          <a:pt x="847852" y="666701"/>
                          <a:pt x="857328" y="666701"/>
                        </a:cubicBezTo>
                        <a:close/>
                        <a:moveTo>
                          <a:pt x="873912" y="619318"/>
                        </a:moveTo>
                        <a:cubicBezTo>
                          <a:pt x="873912" y="619318"/>
                          <a:pt x="873912" y="619318"/>
                          <a:pt x="873912" y="619318"/>
                        </a:cubicBezTo>
                        <a:cubicBezTo>
                          <a:pt x="892865" y="626425"/>
                          <a:pt x="902341" y="650117"/>
                          <a:pt x="926033" y="652486"/>
                        </a:cubicBezTo>
                        <a:cubicBezTo>
                          <a:pt x="926033" y="652486"/>
                          <a:pt x="926033" y="652486"/>
                          <a:pt x="926033" y="652486"/>
                        </a:cubicBezTo>
                        <a:cubicBezTo>
                          <a:pt x="899972" y="650117"/>
                          <a:pt x="892865" y="626425"/>
                          <a:pt x="873912" y="619318"/>
                        </a:cubicBezTo>
                        <a:close/>
                        <a:moveTo>
                          <a:pt x="914187" y="744882"/>
                        </a:moveTo>
                        <a:cubicBezTo>
                          <a:pt x="914187" y="744882"/>
                          <a:pt x="914187" y="744882"/>
                          <a:pt x="914187" y="744882"/>
                        </a:cubicBezTo>
                        <a:cubicBezTo>
                          <a:pt x="911818" y="744882"/>
                          <a:pt x="909449" y="742513"/>
                          <a:pt x="907080" y="742513"/>
                        </a:cubicBezTo>
                        <a:cubicBezTo>
                          <a:pt x="907080" y="742513"/>
                          <a:pt x="907080" y="742513"/>
                          <a:pt x="904711" y="744882"/>
                        </a:cubicBezTo>
                        <a:cubicBezTo>
                          <a:pt x="904711" y="744882"/>
                          <a:pt x="904711" y="742513"/>
                          <a:pt x="907080" y="742513"/>
                        </a:cubicBezTo>
                        <a:cubicBezTo>
                          <a:pt x="907080" y="742513"/>
                          <a:pt x="911818" y="744882"/>
                          <a:pt x="914187" y="744882"/>
                        </a:cubicBezTo>
                        <a:close/>
                        <a:moveTo>
                          <a:pt x="904711" y="747251"/>
                        </a:moveTo>
                        <a:cubicBezTo>
                          <a:pt x="902341" y="747251"/>
                          <a:pt x="902341" y="749620"/>
                          <a:pt x="904711" y="747251"/>
                        </a:cubicBezTo>
                        <a:lnTo>
                          <a:pt x="904711" y="747251"/>
                        </a:lnTo>
                        <a:cubicBezTo>
                          <a:pt x="902341" y="749620"/>
                          <a:pt x="902341" y="747251"/>
                          <a:pt x="904711" y="747251"/>
                        </a:cubicBezTo>
                        <a:close/>
                        <a:moveTo>
                          <a:pt x="909449" y="574305"/>
                        </a:moveTo>
                        <a:cubicBezTo>
                          <a:pt x="916556" y="576674"/>
                          <a:pt x="918925" y="583781"/>
                          <a:pt x="926033" y="583781"/>
                        </a:cubicBezTo>
                        <a:cubicBezTo>
                          <a:pt x="918925" y="583781"/>
                          <a:pt x="916556" y="576674"/>
                          <a:pt x="909449" y="574305"/>
                        </a:cubicBezTo>
                        <a:close/>
                        <a:moveTo>
                          <a:pt x="802838" y="607472"/>
                        </a:moveTo>
                        <a:cubicBezTo>
                          <a:pt x="807576" y="609842"/>
                          <a:pt x="812315" y="609842"/>
                          <a:pt x="817053" y="609842"/>
                        </a:cubicBezTo>
                        <a:cubicBezTo>
                          <a:pt x="812315" y="609842"/>
                          <a:pt x="807576" y="609842"/>
                          <a:pt x="802838" y="607472"/>
                        </a:cubicBezTo>
                        <a:cubicBezTo>
                          <a:pt x="800469" y="597996"/>
                          <a:pt x="807576" y="595627"/>
                          <a:pt x="814684" y="595627"/>
                        </a:cubicBezTo>
                        <a:cubicBezTo>
                          <a:pt x="824160" y="593258"/>
                          <a:pt x="831268" y="590889"/>
                          <a:pt x="828899" y="581412"/>
                        </a:cubicBezTo>
                        <a:cubicBezTo>
                          <a:pt x="826529" y="571935"/>
                          <a:pt x="817053" y="569566"/>
                          <a:pt x="809946" y="567197"/>
                        </a:cubicBezTo>
                        <a:cubicBezTo>
                          <a:pt x="809946" y="567197"/>
                          <a:pt x="809946" y="567197"/>
                          <a:pt x="809946" y="567197"/>
                        </a:cubicBezTo>
                        <a:cubicBezTo>
                          <a:pt x="817053" y="569566"/>
                          <a:pt x="826529" y="571935"/>
                          <a:pt x="828899" y="581412"/>
                        </a:cubicBezTo>
                        <a:cubicBezTo>
                          <a:pt x="831268" y="590889"/>
                          <a:pt x="824160" y="595627"/>
                          <a:pt x="814684" y="595627"/>
                        </a:cubicBezTo>
                        <a:cubicBezTo>
                          <a:pt x="805207" y="595627"/>
                          <a:pt x="798100" y="597996"/>
                          <a:pt x="802838" y="607472"/>
                        </a:cubicBezTo>
                        <a:close/>
                        <a:moveTo>
                          <a:pt x="793362" y="747251"/>
                        </a:moveTo>
                        <a:cubicBezTo>
                          <a:pt x="814684" y="737774"/>
                          <a:pt x="840744" y="744882"/>
                          <a:pt x="854959" y="766204"/>
                        </a:cubicBezTo>
                        <a:cubicBezTo>
                          <a:pt x="857328" y="768573"/>
                          <a:pt x="857328" y="770942"/>
                          <a:pt x="857328" y="773311"/>
                        </a:cubicBezTo>
                        <a:cubicBezTo>
                          <a:pt x="857328" y="770942"/>
                          <a:pt x="854959" y="768573"/>
                          <a:pt x="854959" y="766204"/>
                        </a:cubicBezTo>
                        <a:cubicBezTo>
                          <a:pt x="843113" y="744882"/>
                          <a:pt x="814684" y="735405"/>
                          <a:pt x="793362" y="747251"/>
                        </a:cubicBezTo>
                        <a:cubicBezTo>
                          <a:pt x="772039" y="756727"/>
                          <a:pt x="753086" y="763835"/>
                          <a:pt x="729395" y="759097"/>
                        </a:cubicBezTo>
                        <a:cubicBezTo>
                          <a:pt x="719919" y="756727"/>
                          <a:pt x="719919" y="766204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0442" y="770942"/>
                          <a:pt x="705704" y="773311"/>
                          <a:pt x="700966" y="775681"/>
                        </a:cubicBezTo>
                        <a:cubicBezTo>
                          <a:pt x="705704" y="770942"/>
                          <a:pt x="710442" y="770942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9919" y="763835"/>
                          <a:pt x="719919" y="756727"/>
                          <a:pt x="729395" y="759097"/>
                        </a:cubicBezTo>
                        <a:cubicBezTo>
                          <a:pt x="753086" y="763835"/>
                          <a:pt x="774409" y="756727"/>
                          <a:pt x="793362" y="747251"/>
                        </a:cubicBezTo>
                        <a:close/>
                        <a:moveTo>
                          <a:pt x="717550" y="569566"/>
                        </a:moveTo>
                        <a:cubicBezTo>
                          <a:pt x="717550" y="579043"/>
                          <a:pt x="717550" y="586150"/>
                          <a:pt x="717550" y="593258"/>
                        </a:cubicBezTo>
                        <a:lnTo>
                          <a:pt x="717550" y="593258"/>
                        </a:lnTo>
                        <a:cubicBezTo>
                          <a:pt x="717550" y="586150"/>
                          <a:pt x="717550" y="579043"/>
                          <a:pt x="717550" y="569566"/>
                        </a:cubicBezTo>
                        <a:cubicBezTo>
                          <a:pt x="712811" y="564828"/>
                          <a:pt x="708073" y="564828"/>
                          <a:pt x="703335" y="564828"/>
                        </a:cubicBezTo>
                        <a:cubicBezTo>
                          <a:pt x="708073" y="564828"/>
                          <a:pt x="712811" y="567197"/>
                          <a:pt x="717550" y="569566"/>
                        </a:cubicBezTo>
                        <a:cubicBezTo>
                          <a:pt x="719919" y="569566"/>
                          <a:pt x="719919" y="569566"/>
                          <a:pt x="722288" y="569566"/>
                        </a:cubicBezTo>
                        <a:cubicBezTo>
                          <a:pt x="722288" y="569566"/>
                          <a:pt x="719919" y="569566"/>
                          <a:pt x="717550" y="569566"/>
                        </a:cubicBezTo>
                        <a:close/>
                        <a:moveTo>
                          <a:pt x="717550" y="602734"/>
                        </a:moveTo>
                        <a:lnTo>
                          <a:pt x="717550" y="602734"/>
                        </a:lnTo>
                        <a:cubicBezTo>
                          <a:pt x="698597" y="605103"/>
                          <a:pt x="696227" y="619318"/>
                          <a:pt x="691489" y="635902"/>
                        </a:cubicBezTo>
                        <a:cubicBezTo>
                          <a:pt x="691489" y="635902"/>
                          <a:pt x="691489" y="635902"/>
                          <a:pt x="691489" y="635902"/>
                        </a:cubicBezTo>
                        <a:lnTo>
                          <a:pt x="691489" y="635902"/>
                        </a:lnTo>
                        <a:cubicBezTo>
                          <a:pt x="696227" y="619318"/>
                          <a:pt x="698597" y="605103"/>
                          <a:pt x="717550" y="602734"/>
                        </a:cubicBezTo>
                        <a:close/>
                        <a:moveTo>
                          <a:pt x="700966" y="780419"/>
                        </a:moveTo>
                        <a:lnTo>
                          <a:pt x="700966" y="780419"/>
                        </a:ln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689120" y="789895"/>
                          <a:pt x="686751" y="806479"/>
                          <a:pt x="667798" y="804110"/>
                        </a:cubicBezTo>
                        <a:cubicBezTo>
                          <a:pt x="667798" y="806479"/>
                          <a:pt x="670167" y="806479"/>
                          <a:pt x="670167" y="808848"/>
                        </a:cubicBezTo>
                        <a:cubicBezTo>
                          <a:pt x="670167" y="806479"/>
                          <a:pt x="667798" y="806479"/>
                          <a:pt x="667798" y="804110"/>
                        </a:cubicBezTo>
                        <a:lnTo>
                          <a:pt x="667798" y="804110"/>
                        </a:lnTo>
                        <a:lnTo>
                          <a:pt x="667798" y="804110"/>
                        </a:lnTo>
                        <a:cubicBezTo>
                          <a:pt x="686751" y="806479"/>
                          <a:pt x="689120" y="787526"/>
                          <a:pt x="700966" y="780419"/>
                        </a:cubicBezTo>
                        <a:close/>
                        <a:moveTo>
                          <a:pt x="667798" y="650117"/>
                        </a:moveTo>
                        <a:cubicBezTo>
                          <a:pt x="667798" y="650117"/>
                          <a:pt x="667798" y="650117"/>
                          <a:pt x="667798" y="650117"/>
                        </a:cubicBezTo>
                        <a:cubicBezTo>
                          <a:pt x="672536" y="640640"/>
                          <a:pt x="682013" y="633533"/>
                          <a:pt x="693858" y="633533"/>
                        </a:cubicBezTo>
                        <a:cubicBezTo>
                          <a:pt x="679644" y="635902"/>
                          <a:pt x="672536" y="640640"/>
                          <a:pt x="667798" y="650117"/>
                        </a:cubicBezTo>
                        <a:close/>
                        <a:moveTo>
                          <a:pt x="667798" y="804110"/>
                        </a:moveTo>
                        <a:lnTo>
                          <a:pt x="667798" y="804110"/>
                        </a:lnTo>
                        <a:cubicBezTo>
                          <a:pt x="644107" y="792264"/>
                          <a:pt x="620415" y="799372"/>
                          <a:pt x="596724" y="799372"/>
                        </a:cubicBezTo>
                        <a:cubicBezTo>
                          <a:pt x="620415" y="797003"/>
                          <a:pt x="644107" y="792264"/>
                          <a:pt x="667798" y="804110"/>
                        </a:cubicBezTo>
                        <a:close/>
                        <a:moveTo>
                          <a:pt x="648845" y="1112097"/>
                        </a:moveTo>
                        <a:cubicBezTo>
                          <a:pt x="644107" y="1116835"/>
                          <a:pt x="639368" y="1119204"/>
                          <a:pt x="632261" y="1121573"/>
                        </a:cubicBezTo>
                        <a:cubicBezTo>
                          <a:pt x="639368" y="1116835"/>
                          <a:pt x="644107" y="1114466"/>
                          <a:pt x="648845" y="1112097"/>
                        </a:cubicBezTo>
                        <a:close/>
                        <a:moveTo>
                          <a:pt x="603831" y="1168956"/>
                        </a:moveTo>
                        <a:cubicBezTo>
                          <a:pt x="625154" y="1176063"/>
                          <a:pt x="620415" y="1190278"/>
                          <a:pt x="618046" y="1206862"/>
                        </a:cubicBezTo>
                        <a:cubicBezTo>
                          <a:pt x="618046" y="1209231"/>
                          <a:pt x="618046" y="1211600"/>
                          <a:pt x="615677" y="1213969"/>
                        </a:cubicBezTo>
                        <a:cubicBezTo>
                          <a:pt x="615677" y="1211600"/>
                          <a:pt x="618046" y="1209231"/>
                          <a:pt x="618046" y="1206862"/>
                        </a:cubicBezTo>
                        <a:cubicBezTo>
                          <a:pt x="620415" y="1190278"/>
                          <a:pt x="625154" y="1176063"/>
                          <a:pt x="603831" y="1168956"/>
                        </a:cubicBezTo>
                        <a:cubicBezTo>
                          <a:pt x="599093" y="1166587"/>
                          <a:pt x="594355" y="1164217"/>
                          <a:pt x="594355" y="1154741"/>
                        </a:cubicBezTo>
                        <a:lnTo>
                          <a:pt x="594355" y="1154741"/>
                        </a:lnTo>
                        <a:cubicBezTo>
                          <a:pt x="591986" y="1164217"/>
                          <a:pt x="596724" y="1166587"/>
                          <a:pt x="603831" y="1168956"/>
                        </a:cubicBezTo>
                        <a:close/>
                        <a:moveTo>
                          <a:pt x="601462" y="1256613"/>
                        </a:moveTo>
                        <a:cubicBezTo>
                          <a:pt x="601462" y="1256613"/>
                          <a:pt x="601462" y="1256613"/>
                          <a:pt x="601462" y="1256613"/>
                        </a:cubicBezTo>
                        <a:cubicBezTo>
                          <a:pt x="601462" y="1247137"/>
                          <a:pt x="594355" y="1247137"/>
                          <a:pt x="589617" y="1247137"/>
                        </a:cubicBezTo>
                        <a:cubicBezTo>
                          <a:pt x="589617" y="1247137"/>
                          <a:pt x="589617" y="1247137"/>
                          <a:pt x="589617" y="1247137"/>
                        </a:cubicBezTo>
                        <a:cubicBezTo>
                          <a:pt x="594355" y="1249506"/>
                          <a:pt x="603831" y="1249506"/>
                          <a:pt x="601462" y="1256613"/>
                        </a:cubicBezTo>
                        <a:close/>
                        <a:moveTo>
                          <a:pt x="551711" y="1078929"/>
                        </a:moveTo>
                        <a:cubicBezTo>
                          <a:pt x="582509" y="1076560"/>
                          <a:pt x="565925" y="1116835"/>
                          <a:pt x="591986" y="1119204"/>
                        </a:cubicBezTo>
                        <a:cubicBezTo>
                          <a:pt x="563556" y="1116835"/>
                          <a:pt x="582509" y="1076560"/>
                          <a:pt x="551711" y="1078929"/>
                        </a:cubicBezTo>
                        <a:close/>
                        <a:moveTo>
                          <a:pt x="549341" y="818325"/>
                        </a:moveTo>
                        <a:cubicBezTo>
                          <a:pt x="537496" y="823063"/>
                          <a:pt x="525650" y="825432"/>
                          <a:pt x="513805" y="830170"/>
                        </a:cubicBezTo>
                        <a:cubicBezTo>
                          <a:pt x="509066" y="832539"/>
                          <a:pt x="501959" y="834909"/>
                          <a:pt x="497221" y="839647"/>
                        </a:cubicBezTo>
                        <a:cubicBezTo>
                          <a:pt x="501959" y="837278"/>
                          <a:pt x="506697" y="832539"/>
                          <a:pt x="513805" y="830170"/>
                        </a:cubicBezTo>
                        <a:cubicBezTo>
                          <a:pt x="525650" y="823063"/>
                          <a:pt x="537496" y="823063"/>
                          <a:pt x="549341" y="818325"/>
                        </a:cubicBezTo>
                        <a:cubicBezTo>
                          <a:pt x="556449" y="815956"/>
                          <a:pt x="565925" y="815956"/>
                          <a:pt x="573033" y="811217"/>
                        </a:cubicBezTo>
                        <a:cubicBezTo>
                          <a:pt x="565925" y="815956"/>
                          <a:pt x="556449" y="815956"/>
                          <a:pt x="549341" y="818325"/>
                        </a:cubicBezTo>
                        <a:close/>
                        <a:moveTo>
                          <a:pt x="525650" y="1877325"/>
                        </a:moveTo>
                        <a:cubicBezTo>
                          <a:pt x="509066" y="1877325"/>
                          <a:pt x="490113" y="1877325"/>
                          <a:pt x="473529" y="1877325"/>
                        </a:cubicBezTo>
                        <a:cubicBezTo>
                          <a:pt x="456945" y="1877325"/>
                          <a:pt x="447469" y="1893909"/>
                          <a:pt x="454576" y="1908123"/>
                        </a:cubicBezTo>
                        <a:cubicBezTo>
                          <a:pt x="454576" y="1908123"/>
                          <a:pt x="454576" y="1908123"/>
                          <a:pt x="454576" y="1908123"/>
                        </a:cubicBezTo>
                        <a:cubicBezTo>
                          <a:pt x="447469" y="1893909"/>
                          <a:pt x="456945" y="1877325"/>
                          <a:pt x="473529" y="1877325"/>
                        </a:cubicBezTo>
                        <a:cubicBezTo>
                          <a:pt x="490113" y="1874955"/>
                          <a:pt x="506697" y="1877325"/>
                          <a:pt x="525650" y="1877325"/>
                        </a:cubicBezTo>
                        <a:cubicBezTo>
                          <a:pt x="544603" y="1877325"/>
                          <a:pt x="551711" y="1877325"/>
                          <a:pt x="558818" y="1882063"/>
                        </a:cubicBezTo>
                        <a:cubicBezTo>
                          <a:pt x="551711" y="1877325"/>
                          <a:pt x="542234" y="1877325"/>
                          <a:pt x="525650" y="1877325"/>
                        </a:cubicBezTo>
                        <a:close/>
                        <a:moveTo>
                          <a:pt x="544603" y="1960244"/>
                        </a:moveTo>
                        <a:cubicBezTo>
                          <a:pt x="544603" y="1960244"/>
                          <a:pt x="544603" y="1960244"/>
                          <a:pt x="544603" y="1960244"/>
                        </a:cubicBezTo>
                        <a:cubicBezTo>
                          <a:pt x="537496" y="1950767"/>
                          <a:pt x="530388" y="1941291"/>
                          <a:pt x="520912" y="1936553"/>
                        </a:cubicBezTo>
                        <a:cubicBezTo>
                          <a:pt x="528019" y="1943660"/>
                          <a:pt x="535127" y="1950767"/>
                          <a:pt x="544603" y="1960244"/>
                        </a:cubicBezTo>
                        <a:close/>
                        <a:moveTo>
                          <a:pt x="459315" y="1929445"/>
                        </a:moveTo>
                        <a:cubicBezTo>
                          <a:pt x="456945" y="1927076"/>
                          <a:pt x="459315" y="1924707"/>
                          <a:pt x="461684" y="1917600"/>
                        </a:cubicBezTo>
                        <a:cubicBezTo>
                          <a:pt x="464053" y="1915231"/>
                          <a:pt x="464053" y="1915231"/>
                          <a:pt x="461684" y="1912862"/>
                        </a:cubicBezTo>
                        <a:cubicBezTo>
                          <a:pt x="461684" y="1912862"/>
                          <a:pt x="461684" y="1915231"/>
                          <a:pt x="461684" y="1917600"/>
                        </a:cubicBezTo>
                        <a:cubicBezTo>
                          <a:pt x="456945" y="1924707"/>
                          <a:pt x="456945" y="1927076"/>
                          <a:pt x="459315" y="1929445"/>
                        </a:cubicBezTo>
                        <a:close/>
                        <a:moveTo>
                          <a:pt x="411932" y="1514848"/>
                        </a:moveTo>
                        <a:cubicBezTo>
                          <a:pt x="407194" y="1514848"/>
                          <a:pt x="404825" y="1512479"/>
                          <a:pt x="402456" y="1507741"/>
                        </a:cubicBezTo>
                        <a:cubicBezTo>
                          <a:pt x="402456" y="1507741"/>
                          <a:pt x="402456" y="1507741"/>
                          <a:pt x="402456" y="1507741"/>
                        </a:cubicBezTo>
                        <a:cubicBezTo>
                          <a:pt x="404825" y="1510110"/>
                          <a:pt x="409563" y="1512479"/>
                          <a:pt x="411932" y="1514848"/>
                        </a:cubicBezTo>
                        <a:cubicBezTo>
                          <a:pt x="421409" y="1517217"/>
                          <a:pt x="428516" y="1519586"/>
                          <a:pt x="428516" y="1529063"/>
                        </a:cubicBezTo>
                        <a:cubicBezTo>
                          <a:pt x="428516" y="1531432"/>
                          <a:pt x="428516" y="1533801"/>
                          <a:pt x="426147" y="1536170"/>
                        </a:cubicBezTo>
                        <a:cubicBezTo>
                          <a:pt x="426147" y="1533801"/>
                          <a:pt x="428516" y="1531432"/>
                          <a:pt x="428516" y="1529063"/>
                        </a:cubicBezTo>
                        <a:cubicBezTo>
                          <a:pt x="430885" y="1519586"/>
                          <a:pt x="421409" y="1514848"/>
                          <a:pt x="411932" y="1514848"/>
                        </a:cubicBezTo>
                        <a:close/>
                        <a:moveTo>
                          <a:pt x="430885" y="1408237"/>
                        </a:moveTo>
                        <a:cubicBezTo>
                          <a:pt x="411932" y="1410607"/>
                          <a:pt x="409563" y="1422452"/>
                          <a:pt x="414301" y="1436667"/>
                        </a:cubicBezTo>
                        <a:cubicBezTo>
                          <a:pt x="419039" y="1446143"/>
                          <a:pt x="414301" y="1453251"/>
                          <a:pt x="404825" y="1453251"/>
                        </a:cubicBezTo>
                        <a:cubicBezTo>
                          <a:pt x="414301" y="1450882"/>
                          <a:pt x="419039" y="1446143"/>
                          <a:pt x="414301" y="1436667"/>
                        </a:cubicBezTo>
                        <a:cubicBezTo>
                          <a:pt x="407194" y="1422452"/>
                          <a:pt x="411932" y="1410607"/>
                          <a:pt x="430885" y="1408237"/>
                        </a:cubicBezTo>
                        <a:cubicBezTo>
                          <a:pt x="461684" y="1403499"/>
                          <a:pt x="461684" y="1372701"/>
                          <a:pt x="483006" y="1360855"/>
                        </a:cubicBezTo>
                        <a:cubicBezTo>
                          <a:pt x="487744" y="1358486"/>
                          <a:pt x="487744" y="1349009"/>
                          <a:pt x="480637" y="1341902"/>
                        </a:cubicBezTo>
                        <a:cubicBezTo>
                          <a:pt x="480637" y="1339533"/>
                          <a:pt x="478268" y="1339533"/>
                          <a:pt x="475898" y="1339533"/>
                        </a:cubicBezTo>
                        <a:cubicBezTo>
                          <a:pt x="478268" y="1339533"/>
                          <a:pt x="478268" y="1339533"/>
                          <a:pt x="480637" y="1341902"/>
                        </a:cubicBezTo>
                        <a:cubicBezTo>
                          <a:pt x="485375" y="1346640"/>
                          <a:pt x="485375" y="1358486"/>
                          <a:pt x="483006" y="1360855"/>
                        </a:cubicBezTo>
                        <a:cubicBezTo>
                          <a:pt x="461684" y="1372701"/>
                          <a:pt x="461684" y="1405868"/>
                          <a:pt x="430885" y="1408237"/>
                        </a:cubicBezTo>
                        <a:close/>
                        <a:moveTo>
                          <a:pt x="402456" y="1332425"/>
                        </a:moveTo>
                        <a:cubicBezTo>
                          <a:pt x="402456" y="1332425"/>
                          <a:pt x="402456" y="1332425"/>
                          <a:pt x="402456" y="1332425"/>
                        </a:cubicBezTo>
                        <a:cubicBezTo>
                          <a:pt x="395348" y="1315841"/>
                          <a:pt x="402456" y="1308734"/>
                          <a:pt x="423778" y="1306365"/>
                        </a:cubicBezTo>
                        <a:cubicBezTo>
                          <a:pt x="402456" y="1306365"/>
                          <a:pt x="395348" y="1315841"/>
                          <a:pt x="402456" y="1332425"/>
                        </a:cubicBezTo>
                        <a:close/>
                        <a:moveTo>
                          <a:pt x="400086" y="1000748"/>
                        </a:moveTo>
                        <a:cubicBezTo>
                          <a:pt x="400086" y="1005486"/>
                          <a:pt x="400086" y="1007855"/>
                          <a:pt x="402456" y="1010224"/>
                        </a:cubicBezTo>
                        <a:cubicBezTo>
                          <a:pt x="400086" y="1007855"/>
                          <a:pt x="397717" y="1005486"/>
                          <a:pt x="400086" y="1000748"/>
                        </a:cubicBezTo>
                        <a:close/>
                        <a:moveTo>
                          <a:pt x="430885" y="1346640"/>
                        </a:moveTo>
                        <a:cubicBezTo>
                          <a:pt x="430885" y="1346640"/>
                          <a:pt x="430885" y="1346640"/>
                          <a:pt x="430885" y="1346640"/>
                        </a:cubicBezTo>
                        <a:cubicBezTo>
                          <a:pt x="426147" y="1320580"/>
                          <a:pt x="461684" y="1325318"/>
                          <a:pt x="466422" y="1308734"/>
                        </a:cubicBezTo>
                        <a:cubicBezTo>
                          <a:pt x="466422" y="1308734"/>
                          <a:pt x="466422" y="1308734"/>
                          <a:pt x="466422" y="1308734"/>
                        </a:cubicBezTo>
                        <a:cubicBezTo>
                          <a:pt x="459315" y="1327687"/>
                          <a:pt x="426147" y="1322949"/>
                          <a:pt x="430885" y="1346640"/>
                        </a:cubicBezTo>
                        <a:close/>
                        <a:moveTo>
                          <a:pt x="471160" y="1607244"/>
                        </a:moveTo>
                        <a:cubicBezTo>
                          <a:pt x="480637" y="1611983"/>
                          <a:pt x="492482" y="1616721"/>
                          <a:pt x="501959" y="1621459"/>
                        </a:cubicBezTo>
                        <a:cubicBezTo>
                          <a:pt x="511435" y="1626197"/>
                          <a:pt x="520912" y="1628566"/>
                          <a:pt x="530388" y="1628566"/>
                        </a:cubicBezTo>
                        <a:cubicBezTo>
                          <a:pt x="523281" y="1628566"/>
                          <a:pt x="513805" y="1626197"/>
                          <a:pt x="501959" y="1621459"/>
                        </a:cubicBezTo>
                        <a:cubicBezTo>
                          <a:pt x="492482" y="1616721"/>
                          <a:pt x="480637" y="1611983"/>
                          <a:pt x="471160" y="1607244"/>
                        </a:cubicBezTo>
                        <a:cubicBezTo>
                          <a:pt x="459315" y="1602506"/>
                          <a:pt x="449838" y="1600137"/>
                          <a:pt x="442731" y="1597768"/>
                        </a:cubicBezTo>
                        <a:cubicBezTo>
                          <a:pt x="449838" y="1600137"/>
                          <a:pt x="459315" y="1602506"/>
                          <a:pt x="471160" y="1607244"/>
                        </a:cubicBezTo>
                        <a:close/>
                        <a:moveTo>
                          <a:pt x="516174" y="1263721"/>
                        </a:moveTo>
                        <a:cubicBezTo>
                          <a:pt x="516174" y="1263721"/>
                          <a:pt x="516174" y="1263721"/>
                          <a:pt x="516174" y="1263721"/>
                        </a:cubicBezTo>
                        <a:cubicBezTo>
                          <a:pt x="513805" y="1261352"/>
                          <a:pt x="511435" y="1261352"/>
                          <a:pt x="509066" y="1258982"/>
                        </a:cubicBezTo>
                        <a:cubicBezTo>
                          <a:pt x="511435" y="1261352"/>
                          <a:pt x="513805" y="1263721"/>
                          <a:pt x="516174" y="1263721"/>
                        </a:cubicBezTo>
                        <a:close/>
                        <a:moveTo>
                          <a:pt x="516174" y="863338"/>
                        </a:moveTo>
                        <a:cubicBezTo>
                          <a:pt x="516174" y="863338"/>
                          <a:pt x="516174" y="863338"/>
                          <a:pt x="516174" y="863338"/>
                        </a:cubicBezTo>
                        <a:cubicBezTo>
                          <a:pt x="516174" y="860969"/>
                          <a:pt x="516174" y="860969"/>
                          <a:pt x="516174" y="863338"/>
                        </a:cubicBezTo>
                        <a:cubicBezTo>
                          <a:pt x="516174" y="863338"/>
                          <a:pt x="516174" y="863338"/>
                          <a:pt x="516174" y="863338"/>
                        </a:cubicBezTo>
                        <a:close/>
                        <a:moveTo>
                          <a:pt x="525650" y="1242399"/>
                        </a:moveTo>
                        <a:lnTo>
                          <a:pt x="525650" y="1242399"/>
                        </a:lnTo>
                        <a:cubicBezTo>
                          <a:pt x="537496" y="1244768"/>
                          <a:pt x="537496" y="1256613"/>
                          <a:pt x="535127" y="1263721"/>
                        </a:cubicBezTo>
                        <a:cubicBezTo>
                          <a:pt x="532758" y="1270828"/>
                          <a:pt x="525650" y="1268459"/>
                          <a:pt x="520912" y="1266090"/>
                        </a:cubicBezTo>
                        <a:cubicBezTo>
                          <a:pt x="525650" y="1268459"/>
                          <a:pt x="530388" y="1268459"/>
                          <a:pt x="535127" y="1263721"/>
                        </a:cubicBezTo>
                        <a:cubicBezTo>
                          <a:pt x="539865" y="1254244"/>
                          <a:pt x="539865" y="1244768"/>
                          <a:pt x="525650" y="1242399"/>
                        </a:cubicBezTo>
                        <a:close/>
                        <a:moveTo>
                          <a:pt x="556449" y="1680687"/>
                        </a:moveTo>
                        <a:cubicBezTo>
                          <a:pt x="546972" y="1671211"/>
                          <a:pt x="558818" y="1652258"/>
                          <a:pt x="542234" y="1652258"/>
                        </a:cubicBezTo>
                        <a:cubicBezTo>
                          <a:pt x="558818" y="1652258"/>
                          <a:pt x="546972" y="1671211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lose/>
                        <a:moveTo>
                          <a:pt x="539865" y="794633"/>
                        </a:moveTo>
                        <a:cubicBezTo>
                          <a:pt x="513805" y="806479"/>
                          <a:pt x="487744" y="818325"/>
                          <a:pt x="464053" y="834909"/>
                        </a:cubicBezTo>
                        <a:cubicBezTo>
                          <a:pt x="461684" y="837278"/>
                          <a:pt x="456945" y="837278"/>
                          <a:pt x="452207" y="837278"/>
                        </a:cubicBezTo>
                        <a:cubicBezTo>
                          <a:pt x="452207" y="837278"/>
                          <a:pt x="452207" y="837278"/>
                          <a:pt x="452207" y="837278"/>
                        </a:cubicBezTo>
                        <a:cubicBezTo>
                          <a:pt x="456945" y="837278"/>
                          <a:pt x="461684" y="837278"/>
                          <a:pt x="464053" y="834909"/>
                        </a:cubicBezTo>
                        <a:cubicBezTo>
                          <a:pt x="487744" y="818325"/>
                          <a:pt x="513805" y="806479"/>
                          <a:pt x="539865" y="794633"/>
                        </a:cubicBezTo>
                        <a:cubicBezTo>
                          <a:pt x="549341" y="789895"/>
                          <a:pt x="556449" y="787526"/>
                          <a:pt x="565925" y="789895"/>
                        </a:cubicBezTo>
                        <a:cubicBezTo>
                          <a:pt x="556449" y="787526"/>
                          <a:pt x="549341" y="789895"/>
                          <a:pt x="539865" y="794633"/>
                        </a:cubicBezTo>
                        <a:close/>
                        <a:moveTo>
                          <a:pt x="487744" y="1064714"/>
                        </a:moveTo>
                        <a:cubicBezTo>
                          <a:pt x="473529" y="1055237"/>
                          <a:pt x="466422" y="1041023"/>
                          <a:pt x="459315" y="1026808"/>
                        </a:cubicBezTo>
                        <a:cubicBezTo>
                          <a:pt x="466422" y="1041023"/>
                          <a:pt x="473529" y="1055237"/>
                          <a:pt x="487744" y="1064714"/>
                        </a:cubicBezTo>
                        <a:close/>
                        <a:moveTo>
                          <a:pt x="456945" y="917828"/>
                        </a:moveTo>
                        <a:cubicBezTo>
                          <a:pt x="454576" y="920197"/>
                          <a:pt x="452207" y="922566"/>
                          <a:pt x="449838" y="924935"/>
                        </a:cubicBezTo>
                        <a:cubicBezTo>
                          <a:pt x="449838" y="924935"/>
                          <a:pt x="449838" y="924935"/>
                          <a:pt x="449838" y="924935"/>
                        </a:cubicBezTo>
                        <a:cubicBezTo>
                          <a:pt x="452207" y="922566"/>
                          <a:pt x="454576" y="920197"/>
                          <a:pt x="456945" y="917828"/>
                        </a:cubicBezTo>
                        <a:close/>
                        <a:moveTo>
                          <a:pt x="471160" y="1268459"/>
                        </a:moveTo>
                        <a:cubicBezTo>
                          <a:pt x="483006" y="1256613"/>
                          <a:pt x="492482" y="1254244"/>
                          <a:pt x="504328" y="1258982"/>
                        </a:cubicBezTo>
                        <a:cubicBezTo>
                          <a:pt x="492482" y="1254244"/>
                          <a:pt x="483006" y="1256613"/>
                          <a:pt x="471160" y="1268459"/>
                        </a:cubicBezTo>
                        <a:cubicBezTo>
                          <a:pt x="464053" y="1275566"/>
                          <a:pt x="452207" y="1280305"/>
                          <a:pt x="440362" y="1280305"/>
                        </a:cubicBezTo>
                        <a:cubicBezTo>
                          <a:pt x="423778" y="1282674"/>
                          <a:pt x="426147" y="1294519"/>
                          <a:pt x="423778" y="1303996"/>
                        </a:cubicBezTo>
                        <a:cubicBezTo>
                          <a:pt x="423778" y="1303996"/>
                          <a:pt x="423778" y="1303996"/>
                          <a:pt x="423778" y="1303996"/>
                        </a:cubicBezTo>
                        <a:cubicBezTo>
                          <a:pt x="423778" y="1292150"/>
                          <a:pt x="423778" y="1282674"/>
                          <a:pt x="440362" y="1280305"/>
                        </a:cubicBezTo>
                        <a:cubicBezTo>
                          <a:pt x="452207" y="1280305"/>
                          <a:pt x="464053" y="1275566"/>
                          <a:pt x="471160" y="1268459"/>
                        </a:cubicBezTo>
                        <a:close/>
                        <a:moveTo>
                          <a:pt x="416670" y="924935"/>
                        </a:moveTo>
                        <a:cubicBezTo>
                          <a:pt x="404825" y="929674"/>
                          <a:pt x="395348" y="934412"/>
                          <a:pt x="383503" y="941519"/>
                        </a:cubicBezTo>
                        <a:cubicBezTo>
                          <a:pt x="395348" y="934412"/>
                          <a:pt x="407194" y="929674"/>
                          <a:pt x="416670" y="924935"/>
                        </a:cubicBezTo>
                        <a:cubicBezTo>
                          <a:pt x="428516" y="910721"/>
                          <a:pt x="437992" y="894137"/>
                          <a:pt x="449838" y="879922"/>
                        </a:cubicBezTo>
                        <a:cubicBezTo>
                          <a:pt x="437992" y="894137"/>
                          <a:pt x="428516" y="910721"/>
                          <a:pt x="416670" y="924935"/>
                        </a:cubicBezTo>
                        <a:close/>
                        <a:moveTo>
                          <a:pt x="371657" y="1450882"/>
                        </a:moveTo>
                        <a:cubicBezTo>
                          <a:pt x="376395" y="1462727"/>
                          <a:pt x="388241" y="1455620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88241" y="1455620"/>
                          <a:pt x="376395" y="1460358"/>
                          <a:pt x="371657" y="1450882"/>
                        </a:cubicBezTo>
                        <a:cubicBezTo>
                          <a:pt x="369288" y="1446143"/>
                          <a:pt x="374026" y="1443774"/>
                          <a:pt x="378764" y="1443774"/>
                        </a:cubicBezTo>
                        <a:cubicBezTo>
                          <a:pt x="381133" y="1443774"/>
                          <a:pt x="381133" y="1443774"/>
                          <a:pt x="383503" y="1443774"/>
                        </a:cubicBezTo>
                        <a:cubicBezTo>
                          <a:pt x="381133" y="1443774"/>
                          <a:pt x="381133" y="1443774"/>
                          <a:pt x="378764" y="1443774"/>
                        </a:cubicBezTo>
                        <a:cubicBezTo>
                          <a:pt x="374026" y="1443774"/>
                          <a:pt x="369288" y="1446143"/>
                          <a:pt x="371657" y="1450882"/>
                        </a:cubicBezTo>
                        <a:close/>
                        <a:moveTo>
                          <a:pt x="383503" y="943889"/>
                        </a:moveTo>
                        <a:cubicBezTo>
                          <a:pt x="383503" y="946258"/>
                          <a:pt x="385872" y="950996"/>
                          <a:pt x="385872" y="950996"/>
                        </a:cubicBezTo>
                        <a:cubicBezTo>
                          <a:pt x="385872" y="950996"/>
                          <a:pt x="383503" y="948627"/>
                          <a:pt x="383503" y="943889"/>
                        </a:cubicBezTo>
                        <a:close/>
                        <a:moveTo>
                          <a:pt x="428516" y="846754"/>
                        </a:moveTo>
                        <a:cubicBezTo>
                          <a:pt x="416670" y="870446"/>
                          <a:pt x="392979" y="879922"/>
                          <a:pt x="369288" y="891768"/>
                        </a:cubicBezTo>
                        <a:cubicBezTo>
                          <a:pt x="392979" y="879922"/>
                          <a:pt x="416670" y="870446"/>
                          <a:pt x="428516" y="846754"/>
                        </a:cubicBezTo>
                        <a:cubicBezTo>
                          <a:pt x="430885" y="842016"/>
                          <a:pt x="437992" y="837278"/>
                          <a:pt x="445100" y="837278"/>
                        </a:cubicBezTo>
                        <a:cubicBezTo>
                          <a:pt x="437992" y="837278"/>
                          <a:pt x="430885" y="842016"/>
                          <a:pt x="428516" y="846754"/>
                        </a:cubicBezTo>
                        <a:close/>
                        <a:moveTo>
                          <a:pt x="378764" y="941519"/>
                        </a:moveTo>
                        <a:cubicBezTo>
                          <a:pt x="381133" y="941519"/>
                          <a:pt x="381133" y="941519"/>
                          <a:pt x="383503" y="941519"/>
                        </a:cubicBezTo>
                        <a:cubicBezTo>
                          <a:pt x="383503" y="941519"/>
                          <a:pt x="383503" y="941519"/>
                          <a:pt x="383503" y="941519"/>
                        </a:cubicBezTo>
                        <a:lnTo>
                          <a:pt x="383503" y="941519"/>
                        </a:lnTo>
                        <a:cubicBezTo>
                          <a:pt x="381133" y="941519"/>
                          <a:pt x="378764" y="941519"/>
                          <a:pt x="378764" y="941519"/>
                        </a:cubicBezTo>
                        <a:cubicBezTo>
                          <a:pt x="371657" y="941519"/>
                          <a:pt x="364550" y="943889"/>
                          <a:pt x="359811" y="946258"/>
                        </a:cubicBezTo>
                        <a:cubicBezTo>
                          <a:pt x="364550" y="943889"/>
                          <a:pt x="369288" y="941519"/>
                          <a:pt x="378764" y="941519"/>
                        </a:cubicBezTo>
                        <a:close/>
                        <a:moveTo>
                          <a:pt x="366919" y="1242399"/>
                        </a:moveTo>
                        <a:cubicBezTo>
                          <a:pt x="362180" y="1240029"/>
                          <a:pt x="359811" y="1235291"/>
                          <a:pt x="357442" y="1228184"/>
                        </a:cubicBezTo>
                        <a:cubicBezTo>
                          <a:pt x="355073" y="1218707"/>
                          <a:pt x="359811" y="1206862"/>
                          <a:pt x="347966" y="1199754"/>
                        </a:cubicBezTo>
                        <a:cubicBezTo>
                          <a:pt x="359811" y="1206862"/>
                          <a:pt x="355073" y="1218707"/>
                          <a:pt x="357442" y="1228184"/>
                        </a:cubicBezTo>
                        <a:cubicBezTo>
                          <a:pt x="359811" y="1235291"/>
                          <a:pt x="362180" y="1240029"/>
                          <a:pt x="366919" y="124239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38157"/>
                          <a:pt x="319536" y="1142895"/>
                        </a:cubicBezTo>
                        <a:cubicBezTo>
                          <a:pt x="319536" y="1138157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lose/>
                        <a:moveTo>
                          <a:pt x="343227" y="1349009"/>
                        </a:moveTo>
                        <a:cubicBezTo>
                          <a:pt x="347966" y="1356117"/>
                          <a:pt x="357442" y="1360855"/>
                          <a:pt x="364550" y="1353747"/>
                        </a:cubicBezTo>
                        <a:cubicBezTo>
                          <a:pt x="357442" y="1360855"/>
                          <a:pt x="347966" y="1356117"/>
                          <a:pt x="343227" y="1349009"/>
                        </a:cubicBezTo>
                        <a:cubicBezTo>
                          <a:pt x="336120" y="1341902"/>
                          <a:pt x="329013" y="1332425"/>
                          <a:pt x="319536" y="1339533"/>
                        </a:cubicBezTo>
                        <a:cubicBezTo>
                          <a:pt x="317167" y="1341902"/>
                          <a:pt x="312429" y="1341902"/>
                          <a:pt x="310060" y="1341902"/>
                        </a:cubicBezTo>
                        <a:cubicBezTo>
                          <a:pt x="312429" y="1341902"/>
                          <a:pt x="317167" y="1339533"/>
                          <a:pt x="319536" y="1339533"/>
                        </a:cubicBezTo>
                        <a:cubicBezTo>
                          <a:pt x="329013" y="1332425"/>
                          <a:pt x="336120" y="1341902"/>
                          <a:pt x="343227" y="134900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lose/>
                        <a:moveTo>
                          <a:pt x="333751" y="1074191"/>
                        </a:moveTo>
                        <a:cubicBezTo>
                          <a:pt x="324274" y="1076560"/>
                          <a:pt x="314798" y="1078929"/>
                          <a:pt x="307690" y="1083667"/>
                        </a:cubicBezTo>
                        <a:cubicBezTo>
                          <a:pt x="314798" y="1078929"/>
                          <a:pt x="321905" y="1076560"/>
                          <a:pt x="333751" y="1074191"/>
                        </a:cubicBezTo>
                        <a:cubicBezTo>
                          <a:pt x="340858" y="1071821"/>
                          <a:pt x="345596" y="1069452"/>
                          <a:pt x="350335" y="1067083"/>
                        </a:cubicBezTo>
                        <a:cubicBezTo>
                          <a:pt x="345596" y="1069452"/>
                          <a:pt x="338489" y="1071821"/>
                          <a:pt x="333751" y="1074191"/>
                        </a:cubicBezTo>
                        <a:close/>
                        <a:moveTo>
                          <a:pt x="302952" y="1372701"/>
                        </a:moveTo>
                        <a:cubicBezTo>
                          <a:pt x="302952" y="1367962"/>
                          <a:pt x="300583" y="1365593"/>
                          <a:pt x="295845" y="1365593"/>
                        </a:cubicBezTo>
                        <a:cubicBezTo>
                          <a:pt x="295845" y="1365593"/>
                          <a:pt x="295845" y="1365593"/>
                          <a:pt x="295845" y="1365593"/>
                        </a:cubicBezTo>
                        <a:lnTo>
                          <a:pt x="295845" y="1365593"/>
                        </a:lnTo>
                        <a:cubicBezTo>
                          <a:pt x="300583" y="1365593"/>
                          <a:pt x="302952" y="1367962"/>
                          <a:pt x="302952" y="1372701"/>
                        </a:cubicBezTo>
                        <a:cubicBezTo>
                          <a:pt x="302952" y="1377439"/>
                          <a:pt x="300583" y="1382177"/>
                          <a:pt x="293476" y="1379808"/>
                        </a:cubicBezTo>
                        <a:cubicBezTo>
                          <a:pt x="300583" y="1382177"/>
                          <a:pt x="302952" y="1377439"/>
                          <a:pt x="302952" y="1372701"/>
                        </a:cubicBezTo>
                        <a:close/>
                        <a:moveTo>
                          <a:pt x="283999" y="1147633"/>
                        </a:moveTo>
                        <a:cubicBezTo>
                          <a:pt x="288737" y="1150003"/>
                          <a:pt x="291107" y="1152372"/>
                          <a:pt x="295845" y="1157110"/>
                        </a:cubicBezTo>
                        <a:cubicBezTo>
                          <a:pt x="298214" y="1159479"/>
                          <a:pt x="300583" y="1161848"/>
                          <a:pt x="302952" y="1161848"/>
                        </a:cubicBezTo>
                        <a:cubicBezTo>
                          <a:pt x="300583" y="1159479"/>
                          <a:pt x="298214" y="1159479"/>
                          <a:pt x="295845" y="1157110"/>
                        </a:cubicBezTo>
                        <a:cubicBezTo>
                          <a:pt x="291107" y="1152372"/>
                          <a:pt x="288737" y="1150003"/>
                          <a:pt x="283999" y="1147633"/>
                        </a:cubicBezTo>
                        <a:close/>
                        <a:moveTo>
                          <a:pt x="378764" y="1680687"/>
                        </a:move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ubicBezTo>
                          <a:pt x="378764" y="1683056"/>
                          <a:pt x="378764" y="1687795"/>
                          <a:pt x="376395" y="1687795"/>
                        </a:cubicBezTo>
                        <a:lnTo>
                          <a:pt x="376395" y="1687795"/>
                        </a:lnTo>
                        <a:cubicBezTo>
                          <a:pt x="376395" y="1687795"/>
                          <a:pt x="378764" y="1683056"/>
                          <a:pt x="378764" y="1680687"/>
                        </a:cubicBez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lose/>
                        <a:moveTo>
                          <a:pt x="400086" y="1642781"/>
                        </a:moveTo>
                        <a:cubicBezTo>
                          <a:pt x="400086" y="1640412"/>
                          <a:pt x="400086" y="1638043"/>
                          <a:pt x="400086" y="1635674"/>
                        </a:cubicBezTo>
                        <a:cubicBezTo>
                          <a:pt x="376395" y="1619090"/>
                          <a:pt x="385872" y="1590660"/>
                          <a:pt x="376395" y="1569338"/>
                        </a:cubicBezTo>
                        <a:cubicBezTo>
                          <a:pt x="376395" y="1566969"/>
                          <a:pt x="376395" y="1564600"/>
                          <a:pt x="376395" y="1562231"/>
                        </a:cubicBezTo>
                        <a:cubicBezTo>
                          <a:pt x="376395" y="1564600"/>
                          <a:pt x="376395" y="1566969"/>
                          <a:pt x="376395" y="1569338"/>
                        </a:cubicBezTo>
                        <a:cubicBezTo>
                          <a:pt x="385872" y="1590660"/>
                          <a:pt x="376395" y="1619090"/>
                          <a:pt x="400086" y="1635674"/>
                        </a:cubicBezTo>
                        <a:cubicBezTo>
                          <a:pt x="400086" y="1635674"/>
                          <a:pt x="400086" y="1635674"/>
                          <a:pt x="400086" y="1635674"/>
                        </a:cubicBezTo>
                        <a:cubicBezTo>
                          <a:pt x="400086" y="1638043"/>
                          <a:pt x="400086" y="1640412"/>
                          <a:pt x="400086" y="1642781"/>
                        </a:cubicBezTo>
                        <a:cubicBezTo>
                          <a:pt x="426147" y="1640412"/>
                          <a:pt x="445100" y="1668841"/>
                          <a:pt x="473529" y="1654627"/>
                        </a:cubicBezTo>
                        <a:cubicBezTo>
                          <a:pt x="475898" y="1654627"/>
                          <a:pt x="483006" y="1661734"/>
                          <a:pt x="485375" y="1666472"/>
                        </a:cubicBezTo>
                        <a:cubicBezTo>
                          <a:pt x="487744" y="1675949"/>
                          <a:pt x="494852" y="1685425"/>
                          <a:pt x="494852" y="1694902"/>
                        </a:cubicBezTo>
                        <a:cubicBezTo>
                          <a:pt x="494852" y="1685425"/>
                          <a:pt x="487744" y="1675949"/>
                          <a:pt x="485375" y="1666472"/>
                        </a:cubicBezTo>
                        <a:cubicBezTo>
                          <a:pt x="485375" y="1661734"/>
                          <a:pt x="475898" y="1654627"/>
                          <a:pt x="473529" y="1654627"/>
                        </a:cubicBezTo>
                        <a:cubicBezTo>
                          <a:pt x="445100" y="1668841"/>
                          <a:pt x="426147" y="1640412"/>
                          <a:pt x="400086" y="1642781"/>
                        </a:cubicBezTo>
                        <a:close/>
                        <a:moveTo>
                          <a:pt x="430885" y="2092915"/>
                        </a:moveTo>
                        <a:cubicBezTo>
                          <a:pt x="430885" y="2092915"/>
                          <a:pt x="433254" y="2090546"/>
                          <a:pt x="435623" y="2090546"/>
                        </a:cubicBezTo>
                        <a:cubicBezTo>
                          <a:pt x="433254" y="2090546"/>
                          <a:pt x="430885" y="2090546"/>
                          <a:pt x="430885" y="2092915"/>
                        </a:cubicBezTo>
                        <a:cubicBezTo>
                          <a:pt x="428516" y="2097654"/>
                          <a:pt x="433254" y="2100023"/>
                          <a:pt x="435623" y="2100023"/>
                        </a:cubicBezTo>
                        <a:cubicBezTo>
                          <a:pt x="437992" y="2100023"/>
                          <a:pt x="437992" y="2100023"/>
                          <a:pt x="440362" y="2100023"/>
                        </a:cubicBezTo>
                        <a:lnTo>
                          <a:pt x="440362" y="2100023"/>
                        </a:lnTo>
                        <a:cubicBezTo>
                          <a:pt x="437992" y="2100023"/>
                          <a:pt x="437992" y="2100023"/>
                          <a:pt x="435623" y="2100023"/>
                        </a:cubicBezTo>
                        <a:cubicBezTo>
                          <a:pt x="430885" y="2100023"/>
                          <a:pt x="428516" y="2097654"/>
                          <a:pt x="430885" y="2092915"/>
                        </a:cubicBezTo>
                        <a:close/>
                        <a:moveTo>
                          <a:pt x="437992" y="2088177"/>
                        </a:moveTo>
                        <a:cubicBezTo>
                          <a:pt x="437992" y="2088177"/>
                          <a:pt x="440362" y="2088177"/>
                          <a:pt x="440362" y="2088177"/>
                        </a:cubicBezTo>
                        <a:lnTo>
                          <a:pt x="440362" y="2088177"/>
                        </a:lnTo>
                        <a:cubicBezTo>
                          <a:pt x="437992" y="2088177"/>
                          <a:pt x="437992" y="2088177"/>
                          <a:pt x="437992" y="2088177"/>
                        </a:cubicBezTo>
                        <a:close/>
                        <a:moveTo>
                          <a:pt x="554080" y="1303996"/>
                        </a:moveTo>
                        <a:cubicBezTo>
                          <a:pt x="546972" y="1296889"/>
                          <a:pt x="544603" y="1289781"/>
                          <a:pt x="546972" y="1282674"/>
                        </a:cubicBezTo>
                        <a:cubicBezTo>
                          <a:pt x="544603" y="1289781"/>
                          <a:pt x="546972" y="1299258"/>
                          <a:pt x="554080" y="1303996"/>
                        </a:cubicBezTo>
                        <a:cubicBezTo>
                          <a:pt x="561187" y="1311103"/>
                          <a:pt x="573033" y="1313472"/>
                          <a:pt x="580140" y="1306365"/>
                        </a:cubicBezTo>
                        <a:cubicBezTo>
                          <a:pt x="594355" y="1292150"/>
                          <a:pt x="608570" y="1299258"/>
                          <a:pt x="622784" y="1303996"/>
                        </a:cubicBezTo>
                        <a:cubicBezTo>
                          <a:pt x="639368" y="1308734"/>
                          <a:pt x="658321" y="131347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18211"/>
                        </a:cubicBezTo>
                        <a:cubicBezTo>
                          <a:pt x="708073" y="1341902"/>
                          <a:pt x="748348" y="1330056"/>
                          <a:pt x="783885" y="1337164"/>
                        </a:cubicBezTo>
                        <a:cubicBezTo>
                          <a:pt x="745979" y="1330056"/>
                          <a:pt x="705704" y="134190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20580"/>
                        </a:cubicBezTo>
                        <a:cubicBezTo>
                          <a:pt x="655952" y="1315841"/>
                          <a:pt x="639368" y="1308734"/>
                          <a:pt x="620415" y="1303996"/>
                        </a:cubicBezTo>
                        <a:cubicBezTo>
                          <a:pt x="606200" y="1301627"/>
                          <a:pt x="591986" y="1292150"/>
                          <a:pt x="577771" y="1306365"/>
                        </a:cubicBezTo>
                        <a:cubicBezTo>
                          <a:pt x="573033" y="1313472"/>
                          <a:pt x="561187" y="1313472"/>
                          <a:pt x="554080" y="1303996"/>
                        </a:cubicBezTo>
                        <a:close/>
                        <a:moveTo>
                          <a:pt x="634630" y="1536170"/>
                        </a:moveTo>
                        <a:cubicBezTo>
                          <a:pt x="629892" y="1531432"/>
                          <a:pt x="629892" y="1526694"/>
                          <a:pt x="629892" y="1524325"/>
                        </a:cubicBezTo>
                        <a:cubicBezTo>
                          <a:pt x="629892" y="1526694"/>
                          <a:pt x="629892" y="1529063"/>
                          <a:pt x="634630" y="1536170"/>
                        </a:cubicBezTo>
                        <a:cubicBezTo>
                          <a:pt x="636999" y="1538539"/>
                          <a:pt x="636999" y="1538539"/>
                          <a:pt x="636999" y="1540909"/>
                        </a:cubicBezTo>
                        <a:cubicBezTo>
                          <a:pt x="636999" y="1538539"/>
                          <a:pt x="636999" y="1536170"/>
                          <a:pt x="634630" y="1536170"/>
                        </a:cubicBezTo>
                        <a:close/>
                        <a:moveTo>
                          <a:pt x="601462" y="1590660"/>
                        </a:moveTo>
                        <a:cubicBezTo>
                          <a:pt x="596724" y="1585922"/>
                          <a:pt x="589617" y="1585922"/>
                          <a:pt x="582509" y="1588291"/>
                        </a:cubicBezTo>
                        <a:cubicBezTo>
                          <a:pt x="589617" y="1585922"/>
                          <a:pt x="596724" y="1585922"/>
                          <a:pt x="601462" y="1590660"/>
                        </a:cubicBezTo>
                        <a:cubicBezTo>
                          <a:pt x="608570" y="1595398"/>
                          <a:pt x="606200" y="1604875"/>
                          <a:pt x="601462" y="1607244"/>
                        </a:cubicBezTo>
                        <a:cubicBezTo>
                          <a:pt x="587247" y="1616721"/>
                          <a:pt x="596724" y="1638043"/>
                          <a:pt x="587247" y="1642781"/>
                        </a:cubicBezTo>
                        <a:cubicBezTo>
                          <a:pt x="584878" y="1645150"/>
                          <a:pt x="582509" y="1645150"/>
                          <a:pt x="580140" y="1647519"/>
                        </a:cubicBezTo>
                        <a:cubicBezTo>
                          <a:pt x="582509" y="1645150"/>
                          <a:pt x="584878" y="1645150"/>
                          <a:pt x="587247" y="1642781"/>
                        </a:cubicBezTo>
                        <a:cubicBezTo>
                          <a:pt x="596724" y="1638043"/>
                          <a:pt x="587247" y="1616721"/>
                          <a:pt x="601462" y="1607244"/>
                        </a:cubicBezTo>
                        <a:cubicBezTo>
                          <a:pt x="606200" y="1604875"/>
                          <a:pt x="606200" y="1595398"/>
                          <a:pt x="601462" y="1590660"/>
                        </a:cubicBezTo>
                        <a:close/>
                        <a:moveTo>
                          <a:pt x="575402" y="1694902"/>
                        </a:moveTo>
                        <a:cubicBezTo>
                          <a:pt x="577771" y="1694902"/>
                          <a:pt x="580140" y="1692533"/>
                          <a:pt x="582509" y="1692533"/>
                        </a:cubicBezTo>
                        <a:cubicBezTo>
                          <a:pt x="580140" y="1692533"/>
                          <a:pt x="577771" y="1692533"/>
                          <a:pt x="575402" y="1694902"/>
                        </a:cubicBezTo>
                        <a:cubicBezTo>
                          <a:pt x="575402" y="1687795"/>
                          <a:pt x="573033" y="1683056"/>
                          <a:pt x="573033" y="1678318"/>
                        </a:cubicBezTo>
                        <a:cubicBezTo>
                          <a:pt x="573033" y="1683056"/>
                          <a:pt x="575402" y="1687795"/>
                          <a:pt x="575402" y="1694902"/>
                        </a:cubicBezTo>
                        <a:close/>
                        <a:moveTo>
                          <a:pt x="584878" y="1979197"/>
                        </a:moveTo>
                        <a:cubicBezTo>
                          <a:pt x="584878" y="1979197"/>
                          <a:pt x="587247" y="1981566"/>
                          <a:pt x="587247" y="1981566"/>
                        </a:cubicBezTo>
                        <a:cubicBezTo>
                          <a:pt x="584878" y="1979197"/>
                          <a:pt x="584878" y="1979197"/>
                          <a:pt x="584878" y="1979197"/>
                        </a:cubicBezTo>
                        <a:cubicBezTo>
                          <a:pt x="582509" y="1974459"/>
                          <a:pt x="577771" y="1972090"/>
                          <a:pt x="575402" y="1969721"/>
                        </a:cubicBezTo>
                        <a:cubicBezTo>
                          <a:pt x="577771" y="1969721"/>
                          <a:pt x="580140" y="1974459"/>
                          <a:pt x="584878" y="1979197"/>
                        </a:cubicBezTo>
                        <a:close/>
                        <a:moveTo>
                          <a:pt x="755456" y="2095284"/>
                        </a:moveTo>
                        <a:cubicBezTo>
                          <a:pt x="762563" y="2092915"/>
                          <a:pt x="772039" y="2097654"/>
                          <a:pt x="779147" y="2090546"/>
                        </a:cubicBezTo>
                        <a:cubicBezTo>
                          <a:pt x="772039" y="2097654"/>
                          <a:pt x="762563" y="2092915"/>
                          <a:pt x="755456" y="2095284"/>
                        </a:cubicBezTo>
                        <a:cubicBezTo>
                          <a:pt x="753086" y="2095284"/>
                          <a:pt x="750717" y="2097654"/>
                          <a:pt x="748348" y="2097654"/>
                        </a:cubicBezTo>
                        <a:cubicBezTo>
                          <a:pt x="750717" y="2095284"/>
                          <a:pt x="753086" y="2095284"/>
                          <a:pt x="755456" y="2095284"/>
                        </a:cubicBezTo>
                        <a:close/>
                        <a:moveTo>
                          <a:pt x="779147" y="2066855"/>
                        </a:moveTo>
                        <a:cubicBezTo>
                          <a:pt x="779147" y="2066855"/>
                          <a:pt x="779147" y="2066855"/>
                          <a:pt x="779147" y="2066855"/>
                        </a:cubicBezTo>
                        <a:cubicBezTo>
                          <a:pt x="788623" y="2050271"/>
                          <a:pt x="798100" y="2047902"/>
                          <a:pt x="809946" y="2045533"/>
                        </a:cubicBezTo>
                        <a:cubicBezTo>
                          <a:pt x="828899" y="2043164"/>
                          <a:pt x="836006" y="2033687"/>
                          <a:pt x="833637" y="2019472"/>
                        </a:cubicBezTo>
                        <a:cubicBezTo>
                          <a:pt x="833637" y="2019472"/>
                          <a:pt x="833637" y="2019472"/>
                          <a:pt x="833637" y="2019472"/>
                        </a:cubicBezTo>
                        <a:cubicBezTo>
                          <a:pt x="836006" y="2033687"/>
                          <a:pt x="826529" y="2045533"/>
                          <a:pt x="809946" y="2045533"/>
                        </a:cubicBezTo>
                        <a:cubicBezTo>
                          <a:pt x="800469" y="2047902"/>
                          <a:pt x="788623" y="2050271"/>
                          <a:pt x="779147" y="2066855"/>
                        </a:cubicBezTo>
                        <a:close/>
                        <a:moveTo>
                          <a:pt x="812315" y="1867848"/>
                        </a:moveTo>
                        <a:cubicBezTo>
                          <a:pt x="812315" y="1865479"/>
                          <a:pt x="809946" y="1865479"/>
                          <a:pt x="809946" y="1865479"/>
                        </a:cubicBezTo>
                        <a:cubicBezTo>
                          <a:pt x="812315" y="1865479"/>
                          <a:pt x="812315" y="1865479"/>
                          <a:pt x="812315" y="1867848"/>
                        </a:cubicBezTo>
                        <a:cubicBezTo>
                          <a:pt x="824160" y="1870217"/>
                          <a:pt x="840744" y="1872587"/>
                          <a:pt x="847852" y="1860741"/>
                        </a:cubicBezTo>
                        <a:cubicBezTo>
                          <a:pt x="862066" y="1837050"/>
                          <a:pt x="885758" y="1827573"/>
                          <a:pt x="911818" y="1822835"/>
                        </a:cubicBezTo>
                        <a:lnTo>
                          <a:pt x="911818" y="1822835"/>
                        </a:lnTo>
                        <a:cubicBezTo>
                          <a:pt x="885758" y="1825204"/>
                          <a:pt x="862066" y="1834680"/>
                          <a:pt x="847852" y="1860741"/>
                        </a:cubicBezTo>
                        <a:cubicBezTo>
                          <a:pt x="843113" y="1872587"/>
                          <a:pt x="826529" y="1870217"/>
                          <a:pt x="812315" y="1867848"/>
                        </a:cubicBezTo>
                        <a:close/>
                        <a:moveTo>
                          <a:pt x="878650" y="1896278"/>
                        </a:moveTo>
                        <a:cubicBezTo>
                          <a:pt x="869174" y="1889170"/>
                          <a:pt x="859697" y="1884432"/>
                          <a:pt x="850221" y="1889170"/>
                        </a:cubicBezTo>
                        <a:cubicBezTo>
                          <a:pt x="859697" y="1884432"/>
                          <a:pt x="866805" y="1891539"/>
                          <a:pt x="878650" y="1896278"/>
                        </a:cubicBezTo>
                        <a:close/>
                        <a:moveTo>
                          <a:pt x="949724" y="2310875"/>
                        </a:moveTo>
                        <a:cubicBezTo>
                          <a:pt x="949724" y="2310875"/>
                          <a:pt x="949724" y="2310875"/>
                          <a:pt x="949724" y="2310875"/>
                        </a:cubicBezTo>
                        <a:cubicBezTo>
                          <a:pt x="899972" y="2291922"/>
                          <a:pt x="852590" y="2294291"/>
                          <a:pt x="802838" y="2306137"/>
                        </a:cubicBezTo>
                        <a:cubicBezTo>
                          <a:pt x="802838" y="2306137"/>
                          <a:pt x="802838" y="2306137"/>
                          <a:pt x="802838" y="2306137"/>
                        </a:cubicBezTo>
                        <a:cubicBezTo>
                          <a:pt x="852590" y="2294291"/>
                          <a:pt x="899972" y="2291922"/>
                          <a:pt x="949724" y="2310875"/>
                        </a:cubicBezTo>
                        <a:close/>
                        <a:moveTo>
                          <a:pt x="790993" y="2535942"/>
                        </a:moveTo>
                        <a:cubicBezTo>
                          <a:pt x="790993" y="2540680"/>
                          <a:pt x="793362" y="2543049"/>
                          <a:pt x="795731" y="2547788"/>
                        </a:cubicBezTo>
                        <a:cubicBezTo>
                          <a:pt x="798100" y="2562002"/>
                          <a:pt x="793362" y="2573848"/>
                          <a:pt x="786254" y="2580956"/>
                        </a:cubicBezTo>
                        <a:cubicBezTo>
                          <a:pt x="793362" y="2573848"/>
                          <a:pt x="798100" y="2562002"/>
                          <a:pt x="795731" y="2547788"/>
                        </a:cubicBezTo>
                        <a:cubicBezTo>
                          <a:pt x="793362" y="2543049"/>
                          <a:pt x="790993" y="2540680"/>
                          <a:pt x="790993" y="2535942"/>
                        </a:cubicBezTo>
                        <a:cubicBezTo>
                          <a:pt x="788623" y="2514620"/>
                          <a:pt x="790993" y="2505144"/>
                          <a:pt x="800469" y="2500405"/>
                        </a:cubicBezTo>
                        <a:cubicBezTo>
                          <a:pt x="790993" y="2505144"/>
                          <a:pt x="788623" y="2514620"/>
                          <a:pt x="790993" y="2535942"/>
                        </a:cubicBezTo>
                        <a:close/>
                        <a:moveTo>
                          <a:pt x="779147" y="2434070"/>
                        </a:move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95731" y="2464868"/>
                          <a:pt x="821791" y="2483821"/>
                          <a:pt x="857328" y="2495667"/>
                        </a:cubicBezTo>
                        <a:cubicBezTo>
                          <a:pt x="857328" y="2495667"/>
                          <a:pt x="857328" y="2495667"/>
                          <a:pt x="857328" y="2495667"/>
                        </a:cubicBezTo>
                        <a:cubicBezTo>
                          <a:pt x="821791" y="2483821"/>
                          <a:pt x="793362" y="2464868"/>
                          <a:pt x="779147" y="2434070"/>
                        </a:cubicBezTo>
                        <a:close/>
                        <a:moveTo>
                          <a:pt x="776778" y="2365365"/>
                        </a:moveTo>
                        <a:cubicBezTo>
                          <a:pt x="772039" y="2365365"/>
                          <a:pt x="767301" y="2365365"/>
                          <a:pt x="762563" y="2365365"/>
                        </a:cubicBezTo>
                        <a:lnTo>
                          <a:pt x="762563" y="2365365"/>
                        </a:lnTo>
                        <a:cubicBezTo>
                          <a:pt x="769670" y="2362996"/>
                          <a:pt x="774409" y="2362996"/>
                          <a:pt x="776778" y="2365365"/>
                        </a:cubicBezTo>
                        <a:close/>
                        <a:moveTo>
                          <a:pt x="873912" y="2467237"/>
                        </a:moveTo>
                        <a:cubicBezTo>
                          <a:pt x="876281" y="2455392"/>
                          <a:pt x="888127" y="2453023"/>
                          <a:pt x="897603" y="2450654"/>
                        </a:cubicBezTo>
                        <a:cubicBezTo>
                          <a:pt x="904711" y="2448284"/>
                          <a:pt x="909449" y="2450654"/>
                          <a:pt x="911818" y="2455392"/>
                        </a:cubicBezTo>
                        <a:cubicBezTo>
                          <a:pt x="909449" y="2453023"/>
                          <a:pt x="904711" y="2450654"/>
                          <a:pt x="897603" y="2450654"/>
                        </a:cubicBezTo>
                        <a:cubicBezTo>
                          <a:pt x="888127" y="2453023"/>
                          <a:pt x="876281" y="2455392"/>
                          <a:pt x="873912" y="2467237"/>
                        </a:cubicBezTo>
                        <a:close/>
                        <a:moveTo>
                          <a:pt x="1222174" y="2599909"/>
                        </a:moveTo>
                        <a:cubicBezTo>
                          <a:pt x="1219805" y="2595170"/>
                          <a:pt x="1215066" y="2588063"/>
                          <a:pt x="1207959" y="2590432"/>
                        </a:cubicBezTo>
                        <a:cubicBezTo>
                          <a:pt x="1217435" y="2588063"/>
                          <a:pt x="1219805" y="2592801"/>
                          <a:pt x="1222174" y="2599909"/>
                        </a:cubicBezTo>
                        <a:lnTo>
                          <a:pt x="1222174" y="2599909"/>
                        </a:lnTo>
                        <a:cubicBezTo>
                          <a:pt x="1222174" y="2604647"/>
                          <a:pt x="1219805" y="2607016"/>
                          <a:pt x="1215066" y="2607016"/>
                        </a:cubicBezTo>
                        <a:lnTo>
                          <a:pt x="1215066" y="2607016"/>
                        </a:lnTo>
                        <a:cubicBezTo>
                          <a:pt x="1222174" y="2607016"/>
                          <a:pt x="1224543" y="2604647"/>
                          <a:pt x="1222174" y="2599909"/>
                        </a:cubicBezTo>
                        <a:lnTo>
                          <a:pt x="1222174" y="2599909"/>
                        </a:lnTo>
                        <a:close/>
                        <a:moveTo>
                          <a:pt x="1096610" y="2597539"/>
                        </a:moveTo>
                        <a:cubicBezTo>
                          <a:pt x="1148731" y="2580956"/>
                          <a:pt x="1186637" y="2616492"/>
                          <a:pt x="1234019" y="2628338"/>
                        </a:cubicBezTo>
                        <a:cubicBezTo>
                          <a:pt x="1234019" y="2628338"/>
                          <a:pt x="1234019" y="2628338"/>
                          <a:pt x="1234019" y="2628338"/>
                        </a:cubicBezTo>
                        <a:cubicBezTo>
                          <a:pt x="1186637" y="2616492"/>
                          <a:pt x="1148731" y="2580956"/>
                          <a:pt x="1096610" y="2597539"/>
                        </a:cubicBezTo>
                        <a:cubicBezTo>
                          <a:pt x="1096610" y="2597539"/>
                          <a:pt x="1096610" y="2597539"/>
                          <a:pt x="1096610" y="2597539"/>
                        </a:cubicBezTo>
                        <a:close/>
                        <a:moveTo>
                          <a:pt x="1205590" y="2697043"/>
                        </a:moveTo>
                        <a:cubicBezTo>
                          <a:pt x="1203221" y="2689936"/>
                          <a:pt x="1200851" y="2682828"/>
                          <a:pt x="1200851" y="2678090"/>
                        </a:cubicBezTo>
                        <a:cubicBezTo>
                          <a:pt x="1200851" y="2685197"/>
                          <a:pt x="1203221" y="2689936"/>
                          <a:pt x="1205590" y="2697043"/>
                        </a:cubicBezTo>
                        <a:cubicBezTo>
                          <a:pt x="1207959" y="2704150"/>
                          <a:pt x="1207959" y="2708888"/>
                          <a:pt x="1207959" y="2713627"/>
                        </a:cubicBezTo>
                        <a:cubicBezTo>
                          <a:pt x="1210328" y="2708888"/>
                          <a:pt x="1210328" y="2704150"/>
                          <a:pt x="1205590" y="2697043"/>
                        </a:cubicBezTo>
                        <a:close/>
                        <a:moveTo>
                          <a:pt x="1200851" y="2668613"/>
                        </a:moveTo>
                        <a:cubicBezTo>
                          <a:pt x="1200851" y="2666244"/>
                          <a:pt x="1200851" y="2663875"/>
                          <a:pt x="1200851" y="2659137"/>
                        </a:cubicBezTo>
                        <a:cubicBezTo>
                          <a:pt x="1200851" y="2656768"/>
                          <a:pt x="1200851" y="2654399"/>
                          <a:pt x="1203221" y="2654399"/>
                        </a:cubicBezTo>
                        <a:cubicBezTo>
                          <a:pt x="1203221" y="2656768"/>
                          <a:pt x="1200851" y="2656768"/>
                          <a:pt x="1200851" y="2659137"/>
                        </a:cubicBezTo>
                        <a:cubicBezTo>
                          <a:pt x="1200851" y="2661506"/>
                          <a:pt x="1200851" y="2663875"/>
                          <a:pt x="1200851" y="2668613"/>
                        </a:cubicBezTo>
                        <a:close/>
                        <a:moveTo>
                          <a:pt x="1184268" y="2742056"/>
                        </a:moveTo>
                        <a:cubicBezTo>
                          <a:pt x="1184268" y="2739687"/>
                          <a:pt x="1184268" y="2734949"/>
                          <a:pt x="1184268" y="2730211"/>
                        </a:cubicBezTo>
                        <a:cubicBezTo>
                          <a:pt x="1184268" y="2730211"/>
                          <a:pt x="1184268" y="2730211"/>
                          <a:pt x="1184268" y="2730211"/>
                        </a:cubicBezTo>
                        <a:cubicBezTo>
                          <a:pt x="1184268" y="2734949"/>
                          <a:pt x="1184268" y="2737318"/>
                          <a:pt x="1184268" y="2742056"/>
                        </a:cubicBezTo>
                        <a:close/>
                        <a:moveTo>
                          <a:pt x="1674677" y="2393795"/>
                        </a:moveTo>
                        <a:cubicBezTo>
                          <a:pt x="1674677" y="2393795"/>
                          <a:pt x="1674677" y="2393795"/>
                          <a:pt x="1674677" y="2393795"/>
                        </a:cubicBezTo>
                        <a:cubicBezTo>
                          <a:pt x="1688892" y="2415117"/>
                          <a:pt x="1658093" y="2417486"/>
                          <a:pt x="1653355" y="2426962"/>
                        </a:cubicBezTo>
                        <a:cubicBezTo>
                          <a:pt x="1653355" y="2426962"/>
                          <a:pt x="1653355" y="2426962"/>
                          <a:pt x="1653355" y="2426962"/>
                        </a:cubicBezTo>
                        <a:cubicBezTo>
                          <a:pt x="1658093" y="2415117"/>
                          <a:pt x="1688892" y="2415117"/>
                          <a:pt x="1674677" y="2393795"/>
                        </a:cubicBezTo>
                        <a:close/>
                        <a:moveTo>
                          <a:pt x="1655724" y="2396164"/>
                        </a:moveTo>
                        <a:cubicBezTo>
                          <a:pt x="1655724" y="2393795"/>
                          <a:pt x="1655724" y="2393795"/>
                          <a:pt x="1655724" y="2391425"/>
                        </a:cubicBezTo>
                        <a:cubicBezTo>
                          <a:pt x="1655724" y="2379580"/>
                          <a:pt x="1655724" y="2370103"/>
                          <a:pt x="1672308" y="2367734"/>
                        </a:cubicBezTo>
                        <a:cubicBezTo>
                          <a:pt x="1677046" y="2367734"/>
                          <a:pt x="1684154" y="2365365"/>
                          <a:pt x="1686523" y="2362996"/>
                        </a:cubicBezTo>
                        <a:cubicBezTo>
                          <a:pt x="1684154" y="2367734"/>
                          <a:pt x="1677046" y="2367734"/>
                          <a:pt x="1672308" y="2367734"/>
                        </a:cubicBezTo>
                        <a:cubicBezTo>
                          <a:pt x="1655724" y="2370103"/>
                          <a:pt x="1658093" y="2381949"/>
                          <a:pt x="1655724" y="2391425"/>
                        </a:cubicBezTo>
                        <a:cubicBezTo>
                          <a:pt x="1655724" y="2393795"/>
                          <a:pt x="1655724" y="2396164"/>
                          <a:pt x="1655724" y="2396164"/>
                        </a:cubicBezTo>
                        <a:close/>
                        <a:moveTo>
                          <a:pt x="1643878" y="2403271"/>
                        </a:moveTo>
                        <a:cubicBezTo>
                          <a:pt x="1648617" y="2403271"/>
                          <a:pt x="1650986" y="2403271"/>
                          <a:pt x="1653355" y="2400902"/>
                        </a:cubicBezTo>
                        <a:cubicBezTo>
                          <a:pt x="1650986" y="2403271"/>
                          <a:pt x="1648617" y="2403271"/>
                          <a:pt x="1643878" y="2403271"/>
                        </a:cubicBezTo>
                        <a:close/>
                        <a:moveTo>
                          <a:pt x="1686523" y="2362996"/>
                        </a:moveTo>
                        <a:cubicBezTo>
                          <a:pt x="1686523" y="2362996"/>
                          <a:pt x="1686523" y="2360627"/>
                          <a:pt x="1686523" y="2358258"/>
                        </a:cubicBezTo>
                        <a:cubicBezTo>
                          <a:pt x="1686523" y="2358258"/>
                          <a:pt x="1686523" y="2358258"/>
                          <a:pt x="1686523" y="2358258"/>
                        </a:cubicBezTo>
                        <a:cubicBezTo>
                          <a:pt x="1688892" y="2360627"/>
                          <a:pt x="1688892" y="2360627"/>
                          <a:pt x="1686523" y="2362996"/>
                        </a:cubicBezTo>
                        <a:close/>
                        <a:moveTo>
                          <a:pt x="1691261" y="2389056"/>
                        </a:moveTo>
                        <a:cubicBezTo>
                          <a:pt x="1695999" y="2386687"/>
                          <a:pt x="1700738" y="2384318"/>
                          <a:pt x="1705476" y="2381949"/>
                        </a:cubicBezTo>
                        <a:cubicBezTo>
                          <a:pt x="1710214" y="2379580"/>
                          <a:pt x="1712583" y="2377210"/>
                          <a:pt x="1717321" y="2377210"/>
                        </a:cubicBezTo>
                        <a:cubicBezTo>
                          <a:pt x="1714952" y="2377210"/>
                          <a:pt x="1710214" y="2379580"/>
                          <a:pt x="1705476" y="2381949"/>
                        </a:cubicBezTo>
                        <a:cubicBezTo>
                          <a:pt x="1700738" y="2384318"/>
                          <a:pt x="1695999" y="2386687"/>
                          <a:pt x="1691261" y="2389056"/>
                        </a:cubicBezTo>
                        <a:close/>
                        <a:moveTo>
                          <a:pt x="1714952" y="2547788"/>
                        </a:moveTo>
                        <a:cubicBezTo>
                          <a:pt x="1712583" y="2550157"/>
                          <a:pt x="1710214" y="2552526"/>
                          <a:pt x="1710214" y="2554895"/>
                        </a:cubicBezTo>
                        <a:cubicBezTo>
                          <a:pt x="1707845" y="2559634"/>
                          <a:pt x="1707845" y="2562002"/>
                          <a:pt x="1707845" y="2566741"/>
                        </a:cubicBezTo>
                        <a:cubicBezTo>
                          <a:pt x="1707845" y="2569110"/>
                          <a:pt x="1705476" y="2569110"/>
                          <a:pt x="1705476" y="2571479"/>
                        </a:cubicBezTo>
                        <a:cubicBezTo>
                          <a:pt x="1705476" y="2569110"/>
                          <a:pt x="1707845" y="2569110"/>
                          <a:pt x="1707845" y="2566741"/>
                        </a:cubicBezTo>
                        <a:cubicBezTo>
                          <a:pt x="1710214" y="2564372"/>
                          <a:pt x="1710214" y="2559634"/>
                          <a:pt x="1710214" y="2554895"/>
                        </a:cubicBezTo>
                        <a:cubicBezTo>
                          <a:pt x="1712583" y="2552526"/>
                          <a:pt x="1712583" y="2550157"/>
                          <a:pt x="1714952" y="2547788"/>
                        </a:cubicBezTo>
                        <a:close/>
                        <a:moveTo>
                          <a:pt x="1674677" y="2768116"/>
                        </a:moveTo>
                        <a:cubicBezTo>
                          <a:pt x="1707845" y="2782331"/>
                          <a:pt x="1736274" y="2772855"/>
                          <a:pt x="1769442" y="2756271"/>
                        </a:cubicBezTo>
                        <a:cubicBezTo>
                          <a:pt x="1769442" y="2756271"/>
                          <a:pt x="1769442" y="2756271"/>
                          <a:pt x="1769442" y="2756271"/>
                        </a:cubicBezTo>
                        <a:cubicBezTo>
                          <a:pt x="1736274" y="2772855"/>
                          <a:pt x="1705476" y="2782331"/>
                          <a:pt x="1674677" y="2768116"/>
                        </a:cubicBezTo>
                        <a:cubicBezTo>
                          <a:pt x="1665201" y="2763378"/>
                          <a:pt x="1660462" y="2765748"/>
                          <a:pt x="1655724" y="2770486"/>
                        </a:cubicBezTo>
                        <a:cubicBezTo>
                          <a:pt x="1658093" y="2765748"/>
                          <a:pt x="1665201" y="2763378"/>
                          <a:pt x="1674677" y="2768116"/>
                        </a:cubicBezTo>
                        <a:close/>
                        <a:moveTo>
                          <a:pt x="1743382" y="2488560"/>
                        </a:moveTo>
                        <a:lnTo>
                          <a:pt x="1743382" y="2488560"/>
                        </a:lnTo>
                        <a:cubicBezTo>
                          <a:pt x="1743382" y="2488560"/>
                          <a:pt x="1743382" y="2488560"/>
                          <a:pt x="1743382" y="2488560"/>
                        </a:cubicBezTo>
                        <a:cubicBezTo>
                          <a:pt x="1764704" y="2493298"/>
                          <a:pt x="1771811" y="2516989"/>
                          <a:pt x="1793133" y="2524097"/>
                        </a:cubicBezTo>
                        <a:cubicBezTo>
                          <a:pt x="1802610" y="2526466"/>
                          <a:pt x="1809717" y="2528835"/>
                          <a:pt x="1812086" y="2526466"/>
                        </a:cubicBezTo>
                        <a:cubicBezTo>
                          <a:pt x="1807348" y="2528835"/>
                          <a:pt x="1802610" y="2528835"/>
                          <a:pt x="1793133" y="2524097"/>
                        </a:cubicBezTo>
                        <a:cubicBezTo>
                          <a:pt x="1771811" y="2516989"/>
                          <a:pt x="1764704" y="2493298"/>
                          <a:pt x="1743382" y="2488560"/>
                        </a:cubicBezTo>
                        <a:close/>
                        <a:moveTo>
                          <a:pt x="1743382" y="2443546"/>
                        </a:moveTo>
                        <a:cubicBezTo>
                          <a:pt x="1743382" y="2445915"/>
                          <a:pt x="1743382" y="2450654"/>
                          <a:pt x="1745751" y="2453023"/>
                        </a:cubicBezTo>
                        <a:cubicBezTo>
                          <a:pt x="1748120" y="2455392"/>
                          <a:pt x="1748120" y="2455392"/>
                          <a:pt x="1748120" y="2457761"/>
                        </a:cubicBezTo>
                        <a:cubicBezTo>
                          <a:pt x="1748120" y="2455392"/>
                          <a:pt x="1745751" y="2455392"/>
                          <a:pt x="1745751" y="2453023"/>
                        </a:cubicBezTo>
                        <a:cubicBezTo>
                          <a:pt x="1743382" y="2450654"/>
                          <a:pt x="1741013" y="2445915"/>
                          <a:pt x="1743382" y="2443546"/>
                        </a:cubicBezTo>
                        <a:close/>
                        <a:moveTo>
                          <a:pt x="1795503" y="2431700"/>
                        </a:moveTo>
                        <a:cubicBezTo>
                          <a:pt x="1795503" y="2429332"/>
                          <a:pt x="1797872" y="2426962"/>
                          <a:pt x="1797872" y="2424593"/>
                        </a:cubicBezTo>
                        <a:cubicBezTo>
                          <a:pt x="1797872" y="2419855"/>
                          <a:pt x="1802610" y="2415117"/>
                          <a:pt x="1804979" y="2412747"/>
                        </a:cubicBezTo>
                        <a:cubicBezTo>
                          <a:pt x="1802610" y="2415117"/>
                          <a:pt x="1797872" y="2417486"/>
                          <a:pt x="1797872" y="2424593"/>
                        </a:cubicBezTo>
                        <a:cubicBezTo>
                          <a:pt x="1797872" y="2426962"/>
                          <a:pt x="1795503" y="2429332"/>
                          <a:pt x="1795503" y="243170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4039" y="2647291"/>
                          <a:pt x="2184039" y="2654399"/>
                          <a:pt x="2184039" y="2659137"/>
                        </a:cubicBezTo>
                        <a:cubicBezTo>
                          <a:pt x="2184039" y="2654399"/>
                          <a:pt x="2181670" y="2649660"/>
                          <a:pt x="2181670" y="2642553"/>
                        </a:cubicBezTo>
                        <a:close/>
                        <a:moveTo>
                          <a:pt x="2181670" y="2265862"/>
                        </a:moveTo>
                        <a:cubicBezTo>
                          <a:pt x="2162717" y="2261123"/>
                          <a:pt x="2141395" y="2268231"/>
                          <a:pt x="2127181" y="2287184"/>
                        </a:cubicBezTo>
                        <a:cubicBezTo>
                          <a:pt x="2120073" y="2296660"/>
                          <a:pt x="2110597" y="2299030"/>
                          <a:pt x="2103489" y="2294291"/>
                        </a:cubicBezTo>
                        <a:cubicBezTo>
                          <a:pt x="2110597" y="2299030"/>
                          <a:pt x="2120073" y="2296660"/>
                          <a:pt x="2127181" y="2287184"/>
                        </a:cubicBezTo>
                        <a:cubicBezTo>
                          <a:pt x="2141395" y="2265862"/>
                          <a:pt x="2160348" y="2258754"/>
                          <a:pt x="2181670" y="2265862"/>
                        </a:cubicBezTo>
                        <a:close/>
                        <a:moveTo>
                          <a:pt x="2027677" y="2320352"/>
                        </a:moveTo>
                        <a:cubicBezTo>
                          <a:pt x="2034784" y="2310875"/>
                          <a:pt x="2034784" y="2299030"/>
                          <a:pt x="2034784" y="2287184"/>
                        </a:cubicBezTo>
                        <a:cubicBezTo>
                          <a:pt x="2034784" y="2287184"/>
                          <a:pt x="2034784" y="2287184"/>
                          <a:pt x="2034784" y="2287184"/>
                        </a:cubicBezTo>
                        <a:cubicBezTo>
                          <a:pt x="2041892" y="2289553"/>
                          <a:pt x="2051368" y="2296660"/>
                          <a:pt x="2058476" y="2291922"/>
                        </a:cubicBezTo>
                        <a:cubicBezTo>
                          <a:pt x="2070321" y="2282445"/>
                          <a:pt x="2079798" y="2280076"/>
                          <a:pt x="2091644" y="2284815"/>
                        </a:cubicBezTo>
                        <a:cubicBezTo>
                          <a:pt x="2079798" y="2280076"/>
                          <a:pt x="2070321" y="2282445"/>
                          <a:pt x="2058476" y="2291922"/>
                        </a:cubicBezTo>
                        <a:cubicBezTo>
                          <a:pt x="2051368" y="2299030"/>
                          <a:pt x="2041892" y="2289553"/>
                          <a:pt x="2034784" y="2287184"/>
                        </a:cubicBezTo>
                        <a:cubicBezTo>
                          <a:pt x="2037154" y="2299030"/>
                          <a:pt x="2037154" y="2313244"/>
                          <a:pt x="2027677" y="2320352"/>
                        </a:cubicBezTo>
                        <a:close/>
                        <a:moveTo>
                          <a:pt x="2018200" y="2329828"/>
                        </a:move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8200" y="2329828"/>
                          <a:pt x="2018200" y="2329828"/>
                          <a:pt x="2018200" y="2329828"/>
                        </a:cubicBezTo>
                        <a:close/>
                        <a:moveTo>
                          <a:pt x="2011093" y="2332197"/>
                        </a:moveTo>
                        <a:cubicBezTo>
                          <a:pt x="1999248" y="2341674"/>
                          <a:pt x="2003986" y="2355888"/>
                          <a:pt x="1994509" y="2365365"/>
                        </a:cubicBezTo>
                        <a:cubicBezTo>
                          <a:pt x="2003986" y="2355888"/>
                          <a:pt x="2001617" y="2339305"/>
                          <a:pt x="2011093" y="2332197"/>
                        </a:cubicBezTo>
                        <a:close/>
                        <a:moveTo>
                          <a:pt x="1868946" y="2370103"/>
                        </a:moveTo>
                        <a:lnTo>
                          <a:pt x="1868946" y="2370103"/>
                        </a:lnTo>
                        <a:cubicBezTo>
                          <a:pt x="1871315" y="2381949"/>
                          <a:pt x="1887898" y="2389056"/>
                          <a:pt x="1885529" y="2403271"/>
                        </a:cubicBezTo>
                        <a:cubicBezTo>
                          <a:pt x="1885529" y="2389056"/>
                          <a:pt x="1871315" y="2381949"/>
                          <a:pt x="1868946" y="2370103"/>
                        </a:cubicBezTo>
                        <a:close/>
                        <a:moveTo>
                          <a:pt x="1944758" y="2886573"/>
                        </a:moveTo>
                        <a:cubicBezTo>
                          <a:pt x="1937650" y="2893680"/>
                          <a:pt x="1923435" y="2896050"/>
                          <a:pt x="1916328" y="2903157"/>
                        </a:cubicBezTo>
                        <a:cubicBezTo>
                          <a:pt x="1916328" y="2903157"/>
                          <a:pt x="1916328" y="2903157"/>
                          <a:pt x="1916328" y="2903157"/>
                        </a:cubicBezTo>
                        <a:cubicBezTo>
                          <a:pt x="1921066" y="2896050"/>
                          <a:pt x="1937650" y="2893680"/>
                          <a:pt x="1944758" y="2886573"/>
                        </a:cubicBezTo>
                        <a:close/>
                        <a:moveTo>
                          <a:pt x="1932912" y="2609385"/>
                        </a:moveTo>
                        <a:cubicBezTo>
                          <a:pt x="1928174" y="2609385"/>
                          <a:pt x="1923435" y="2609385"/>
                          <a:pt x="1921066" y="2607016"/>
                        </a:cubicBezTo>
                        <a:cubicBezTo>
                          <a:pt x="1923435" y="2609385"/>
                          <a:pt x="1928174" y="2611754"/>
                          <a:pt x="1932912" y="2609385"/>
                        </a:cubicBezTo>
                        <a:lnTo>
                          <a:pt x="1932912" y="2609385"/>
                        </a:lnTo>
                        <a:cubicBezTo>
                          <a:pt x="1944758" y="2609385"/>
                          <a:pt x="1956603" y="2609385"/>
                          <a:pt x="1968449" y="2609385"/>
                        </a:cubicBezTo>
                        <a:cubicBezTo>
                          <a:pt x="1968449" y="2609385"/>
                          <a:pt x="1968449" y="2609385"/>
                          <a:pt x="1968449" y="2609385"/>
                        </a:cubicBezTo>
                        <a:cubicBezTo>
                          <a:pt x="1954234" y="2609385"/>
                          <a:pt x="1944758" y="2609385"/>
                          <a:pt x="1932912" y="2609385"/>
                        </a:cubicBezTo>
                        <a:close/>
                        <a:moveTo>
                          <a:pt x="1961342" y="2519358"/>
                        </a:moveTo>
                        <a:cubicBezTo>
                          <a:pt x="1968449" y="2502774"/>
                          <a:pt x="1977925" y="2495667"/>
                          <a:pt x="2001617" y="2488560"/>
                        </a:cubicBezTo>
                        <a:lnTo>
                          <a:pt x="2001617" y="2488560"/>
                        </a:lnTo>
                        <a:cubicBezTo>
                          <a:pt x="1977925" y="2495667"/>
                          <a:pt x="1970818" y="2505144"/>
                          <a:pt x="1961342" y="2519358"/>
                        </a:cubicBezTo>
                        <a:cubicBezTo>
                          <a:pt x="1961342" y="2519358"/>
                          <a:pt x="1961342" y="2519358"/>
                          <a:pt x="1961342" y="2519358"/>
                        </a:cubicBezTo>
                        <a:close/>
                        <a:moveTo>
                          <a:pt x="1951865" y="2860513"/>
                        </a:moveTo>
                        <a:cubicBezTo>
                          <a:pt x="1982664" y="2860513"/>
                          <a:pt x="1992140" y="2829714"/>
                          <a:pt x="2013462" y="2820238"/>
                        </a:cubicBezTo>
                        <a:cubicBezTo>
                          <a:pt x="2018200" y="2817868"/>
                          <a:pt x="2020570" y="2817868"/>
                          <a:pt x="2020570" y="2813130"/>
                        </a:cubicBezTo>
                        <a:cubicBezTo>
                          <a:pt x="2018200" y="2815499"/>
                          <a:pt x="2015831" y="2817868"/>
                          <a:pt x="2013462" y="2820238"/>
                        </a:cubicBezTo>
                        <a:cubicBezTo>
                          <a:pt x="1992140" y="2829714"/>
                          <a:pt x="1982664" y="2860513"/>
                          <a:pt x="1951865" y="2860513"/>
                        </a:cubicBezTo>
                        <a:cubicBezTo>
                          <a:pt x="1949496" y="2860513"/>
                          <a:pt x="1949496" y="2862882"/>
                          <a:pt x="1947127" y="2862882"/>
                        </a:cubicBezTo>
                        <a:cubicBezTo>
                          <a:pt x="1949496" y="2860513"/>
                          <a:pt x="1951865" y="2860513"/>
                          <a:pt x="1951865" y="2860513"/>
                        </a:cubicBezTo>
                        <a:close/>
                        <a:moveTo>
                          <a:pt x="2025308" y="2860513"/>
                        </a:moveTo>
                        <a:lnTo>
                          <a:pt x="2025308" y="2860513"/>
                        </a:lnTo>
                        <a:cubicBezTo>
                          <a:pt x="2022939" y="2862882"/>
                          <a:pt x="2022939" y="2865251"/>
                          <a:pt x="2020570" y="2867620"/>
                        </a:cubicBezTo>
                        <a:cubicBezTo>
                          <a:pt x="2022939" y="2867620"/>
                          <a:pt x="2025308" y="2862882"/>
                          <a:pt x="2025308" y="2860513"/>
                        </a:cubicBezTo>
                        <a:close/>
                        <a:moveTo>
                          <a:pt x="2001617" y="2569110"/>
                        </a:moveTo>
                        <a:cubicBezTo>
                          <a:pt x="2001617" y="2573848"/>
                          <a:pt x="2001617" y="2580956"/>
                          <a:pt x="2001617" y="2585694"/>
                        </a:cubicBezTo>
                        <a:cubicBezTo>
                          <a:pt x="2001617" y="2592801"/>
                          <a:pt x="2001617" y="2602278"/>
                          <a:pt x="2001617" y="2609385"/>
                        </a:cubicBezTo>
                        <a:cubicBezTo>
                          <a:pt x="2001617" y="2618862"/>
                          <a:pt x="1996878" y="2623600"/>
                          <a:pt x="1987402" y="2625969"/>
                        </a:cubicBezTo>
                        <a:cubicBezTo>
                          <a:pt x="1980294" y="2625969"/>
                          <a:pt x="1977925" y="2625969"/>
                          <a:pt x="1973187" y="2623600"/>
                        </a:cubicBezTo>
                        <a:cubicBezTo>
                          <a:pt x="1975556" y="2625969"/>
                          <a:pt x="1980294" y="2625969"/>
                          <a:pt x="1987402" y="2625969"/>
                        </a:cubicBezTo>
                        <a:cubicBezTo>
                          <a:pt x="1996878" y="2625969"/>
                          <a:pt x="2001617" y="2618862"/>
                          <a:pt x="2001617" y="2609385"/>
                        </a:cubicBezTo>
                        <a:cubicBezTo>
                          <a:pt x="2001617" y="2602278"/>
                          <a:pt x="2001617" y="2592801"/>
                          <a:pt x="2001617" y="2585694"/>
                        </a:cubicBezTo>
                        <a:cubicBezTo>
                          <a:pt x="2001617" y="2580956"/>
                          <a:pt x="2001617" y="2576217"/>
                          <a:pt x="2001617" y="2569110"/>
                        </a:cubicBezTo>
                        <a:cubicBezTo>
                          <a:pt x="2030046" y="2562002"/>
                          <a:pt x="2039523" y="2540680"/>
                          <a:pt x="2053737" y="2521727"/>
                        </a:cubicBezTo>
                        <a:cubicBezTo>
                          <a:pt x="2046630" y="2512251"/>
                          <a:pt x="2034784" y="2505144"/>
                          <a:pt x="2030046" y="2493298"/>
                        </a:cubicBezTo>
                        <a:cubicBezTo>
                          <a:pt x="2015831" y="2469607"/>
                          <a:pt x="1996878" y="2457761"/>
                          <a:pt x="1968449" y="2467237"/>
                        </a:cubicBezTo>
                        <a:cubicBezTo>
                          <a:pt x="1954234" y="2471976"/>
                          <a:pt x="1944758" y="2464868"/>
                          <a:pt x="1944758" y="2453023"/>
                        </a:cubicBezTo>
                        <a:cubicBezTo>
                          <a:pt x="1944758" y="2434070"/>
                          <a:pt x="1935281" y="2424593"/>
                          <a:pt x="1921066" y="2412747"/>
                        </a:cubicBezTo>
                        <a:cubicBezTo>
                          <a:pt x="1916328" y="2408009"/>
                          <a:pt x="1911590" y="2403271"/>
                          <a:pt x="1911590" y="2396164"/>
                        </a:cubicBezTo>
                        <a:cubicBezTo>
                          <a:pt x="1913959" y="2384318"/>
                          <a:pt x="1916328" y="2377210"/>
                          <a:pt x="1923435" y="2370103"/>
                        </a:cubicBezTo>
                        <a:cubicBezTo>
                          <a:pt x="1916328" y="2377210"/>
                          <a:pt x="1913959" y="2384318"/>
                          <a:pt x="1911590" y="2396164"/>
                        </a:cubicBezTo>
                        <a:cubicBezTo>
                          <a:pt x="1909221" y="2403271"/>
                          <a:pt x="1916328" y="2408009"/>
                          <a:pt x="1921066" y="2412747"/>
                        </a:cubicBezTo>
                        <a:cubicBezTo>
                          <a:pt x="1932912" y="2424593"/>
                          <a:pt x="1944758" y="2436439"/>
                          <a:pt x="1944758" y="2453023"/>
                        </a:cubicBezTo>
                        <a:cubicBezTo>
                          <a:pt x="1944758" y="2464868"/>
                          <a:pt x="1954234" y="2474345"/>
                          <a:pt x="1968449" y="2467237"/>
                        </a:cubicBezTo>
                        <a:cubicBezTo>
                          <a:pt x="1999248" y="2455392"/>
                          <a:pt x="2015831" y="2467237"/>
                          <a:pt x="2030046" y="2493298"/>
                        </a:cubicBezTo>
                        <a:cubicBezTo>
                          <a:pt x="2037154" y="2502774"/>
                          <a:pt x="2046630" y="2512251"/>
                          <a:pt x="2053737" y="2521727"/>
                        </a:cubicBezTo>
                        <a:cubicBezTo>
                          <a:pt x="2067952" y="2533573"/>
                          <a:pt x="2089274" y="2526466"/>
                          <a:pt x="2103489" y="2540680"/>
                        </a:cubicBezTo>
                        <a:cubicBezTo>
                          <a:pt x="2124811" y="2569110"/>
                          <a:pt x="2157979" y="2585694"/>
                          <a:pt x="2184039" y="2609385"/>
                        </a:cubicBezTo>
                        <a:cubicBezTo>
                          <a:pt x="2184039" y="2609385"/>
                          <a:pt x="2184039" y="2609385"/>
                          <a:pt x="2184039" y="2609385"/>
                        </a:cubicBezTo>
                        <a:cubicBezTo>
                          <a:pt x="2157979" y="2585694"/>
                          <a:pt x="2127181" y="2566741"/>
                          <a:pt x="2103489" y="2540680"/>
                        </a:cubicBezTo>
                        <a:cubicBezTo>
                          <a:pt x="2091644" y="2524097"/>
                          <a:pt x="2067952" y="2531204"/>
                          <a:pt x="2053737" y="2521727"/>
                        </a:cubicBezTo>
                        <a:cubicBezTo>
                          <a:pt x="2039523" y="2540680"/>
                          <a:pt x="2030046" y="2564372"/>
                          <a:pt x="2001617" y="256911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1670" y="2640184"/>
                          <a:pt x="2179301" y="2637814"/>
                          <a:pt x="2179301" y="2635446"/>
                        </a:cubicBezTo>
                        <a:cubicBezTo>
                          <a:pt x="2179301" y="2633076"/>
                          <a:pt x="2176932" y="2630707"/>
                          <a:pt x="2176932" y="2628338"/>
                        </a:cubicBezTo>
                        <a:cubicBezTo>
                          <a:pt x="2176932" y="2630707"/>
                          <a:pt x="2176932" y="2633076"/>
                          <a:pt x="2179301" y="2635446"/>
                        </a:cubicBezTo>
                        <a:cubicBezTo>
                          <a:pt x="2179301" y="2637814"/>
                          <a:pt x="2179301" y="2640184"/>
                          <a:pt x="2181670" y="2642553"/>
                        </a:cubicBezTo>
                        <a:close/>
                        <a:moveTo>
                          <a:pt x="2257483" y="2694674"/>
                        </a:moveTo>
                        <a:cubicBezTo>
                          <a:pt x="2245637" y="2689936"/>
                          <a:pt x="2238529" y="2692304"/>
                          <a:pt x="2236160" y="2699412"/>
                        </a:cubicBezTo>
                        <a:cubicBezTo>
                          <a:pt x="2238529" y="2692304"/>
                          <a:pt x="2245637" y="2692304"/>
                          <a:pt x="2257483" y="2694674"/>
                        </a:cubicBezTo>
                        <a:cubicBezTo>
                          <a:pt x="2285912" y="2704150"/>
                          <a:pt x="2309603" y="2689936"/>
                          <a:pt x="2338033" y="2687566"/>
                        </a:cubicBezTo>
                        <a:cubicBezTo>
                          <a:pt x="2345140" y="2687566"/>
                          <a:pt x="2349878" y="2682828"/>
                          <a:pt x="2352248" y="2678090"/>
                        </a:cubicBezTo>
                        <a:cubicBezTo>
                          <a:pt x="2352248" y="2682828"/>
                          <a:pt x="2347509" y="2687566"/>
                          <a:pt x="2338033" y="2687566"/>
                        </a:cubicBezTo>
                        <a:cubicBezTo>
                          <a:pt x="2311972" y="2689936"/>
                          <a:pt x="2285912" y="2704150"/>
                          <a:pt x="2257483" y="2694674"/>
                        </a:cubicBezTo>
                        <a:close/>
                        <a:moveTo>
                          <a:pt x="2359355" y="2313244"/>
                        </a:moveTo>
                        <a:cubicBezTo>
                          <a:pt x="2368831" y="2313244"/>
                          <a:pt x="2371201" y="2320352"/>
                          <a:pt x="2368831" y="2327459"/>
                        </a:cubicBezTo>
                        <a:cubicBezTo>
                          <a:pt x="2366462" y="2332197"/>
                          <a:pt x="2364093" y="2332197"/>
                          <a:pt x="2359355" y="2332197"/>
                        </a:cubicBezTo>
                        <a:cubicBezTo>
                          <a:pt x="2364093" y="2332197"/>
                          <a:pt x="2366462" y="2332197"/>
                          <a:pt x="2368831" y="2327459"/>
                        </a:cubicBezTo>
                        <a:cubicBezTo>
                          <a:pt x="2371201" y="2320352"/>
                          <a:pt x="2368831" y="2313244"/>
                          <a:pt x="2359355" y="2313244"/>
                        </a:cubicBezTo>
                        <a:cubicBezTo>
                          <a:pt x="2345140" y="2310875"/>
                          <a:pt x="2330925" y="2303768"/>
                          <a:pt x="2314341" y="2303768"/>
                        </a:cubicBezTo>
                        <a:cubicBezTo>
                          <a:pt x="2333295" y="2303768"/>
                          <a:pt x="2345140" y="2310875"/>
                          <a:pt x="2359355" y="2313244"/>
                        </a:cubicBezTo>
                        <a:close/>
                        <a:moveTo>
                          <a:pt x="2321449" y="2275338"/>
                        </a:moveTo>
                        <a:cubicBezTo>
                          <a:pt x="2321449" y="2277707"/>
                          <a:pt x="2321449" y="2282445"/>
                          <a:pt x="2321449" y="2284815"/>
                        </a:cubicBezTo>
                        <a:cubicBezTo>
                          <a:pt x="2321449" y="2284815"/>
                          <a:pt x="2321449" y="2284815"/>
                          <a:pt x="2321449" y="2287184"/>
                        </a:cubicBezTo>
                        <a:cubicBezTo>
                          <a:pt x="2321449" y="2287184"/>
                          <a:pt x="2321449" y="2287184"/>
                          <a:pt x="2321449" y="2284815"/>
                        </a:cubicBezTo>
                        <a:cubicBezTo>
                          <a:pt x="2321449" y="2282445"/>
                          <a:pt x="2321449" y="2277707"/>
                          <a:pt x="2321449" y="2275338"/>
                        </a:cubicBezTo>
                        <a:close/>
                        <a:moveTo>
                          <a:pt x="2435167" y="2386687"/>
                        </a:moveTo>
                        <a:cubicBezTo>
                          <a:pt x="2432798" y="2381949"/>
                          <a:pt x="2435167" y="2374842"/>
                          <a:pt x="2437536" y="2367734"/>
                        </a:cubicBezTo>
                        <a:cubicBezTo>
                          <a:pt x="2439905" y="2360627"/>
                          <a:pt x="2447013" y="2358258"/>
                          <a:pt x="2444643" y="2351150"/>
                        </a:cubicBezTo>
                        <a:cubicBezTo>
                          <a:pt x="2444643" y="2351150"/>
                          <a:pt x="2444643" y="2351150"/>
                          <a:pt x="2444643" y="2351150"/>
                        </a:cubicBezTo>
                        <a:cubicBezTo>
                          <a:pt x="2447013" y="2358258"/>
                          <a:pt x="2439905" y="2362996"/>
                          <a:pt x="2437536" y="2367734"/>
                        </a:cubicBezTo>
                        <a:cubicBezTo>
                          <a:pt x="2435167" y="2374842"/>
                          <a:pt x="2432798" y="2381949"/>
                          <a:pt x="2435167" y="2386687"/>
                        </a:cubicBezTo>
                        <a:close/>
                        <a:moveTo>
                          <a:pt x="2418583" y="2332197"/>
                        </a:moveTo>
                        <a:cubicBezTo>
                          <a:pt x="2418583" y="2332197"/>
                          <a:pt x="2418583" y="2332197"/>
                          <a:pt x="2418583" y="2332197"/>
                        </a:cubicBezTo>
                        <a:cubicBezTo>
                          <a:pt x="2447013" y="2329828"/>
                          <a:pt x="2475442" y="2332197"/>
                          <a:pt x="2501503" y="2308506"/>
                        </a:cubicBezTo>
                        <a:cubicBezTo>
                          <a:pt x="2501503" y="2308506"/>
                          <a:pt x="2501503" y="2308506"/>
                          <a:pt x="2501503" y="2308506"/>
                        </a:cubicBezTo>
                        <a:cubicBezTo>
                          <a:pt x="2475442" y="2332197"/>
                          <a:pt x="2447013" y="2329828"/>
                          <a:pt x="2418583" y="2332197"/>
                        </a:cubicBezTo>
                        <a:close/>
                        <a:moveTo>
                          <a:pt x="2463597" y="2441177"/>
                        </a:moveTo>
                        <a:cubicBezTo>
                          <a:pt x="2477811" y="2443546"/>
                          <a:pt x="2494395" y="2436439"/>
                          <a:pt x="2506241" y="2445915"/>
                        </a:cubicBezTo>
                        <a:cubicBezTo>
                          <a:pt x="2508610" y="2448284"/>
                          <a:pt x="2508610" y="2448284"/>
                          <a:pt x="2508610" y="2450654"/>
                        </a:cubicBezTo>
                        <a:cubicBezTo>
                          <a:pt x="2508610" y="2448284"/>
                          <a:pt x="2506241" y="2448284"/>
                          <a:pt x="2506241" y="2445915"/>
                        </a:cubicBezTo>
                        <a:cubicBezTo>
                          <a:pt x="2494395" y="2436439"/>
                          <a:pt x="2477811" y="2443546"/>
                          <a:pt x="2463597" y="2441177"/>
                        </a:cubicBezTo>
                        <a:cubicBezTo>
                          <a:pt x="2442274" y="2436439"/>
                          <a:pt x="2418583" y="2445915"/>
                          <a:pt x="2399630" y="2429332"/>
                        </a:cubicBezTo>
                        <a:cubicBezTo>
                          <a:pt x="2387785" y="2419855"/>
                          <a:pt x="2356986" y="2443546"/>
                          <a:pt x="2345140" y="2464868"/>
                        </a:cubicBezTo>
                        <a:cubicBezTo>
                          <a:pt x="2342771" y="2464868"/>
                          <a:pt x="2338033" y="2464868"/>
                          <a:pt x="2335664" y="2464868"/>
                        </a:cubicBezTo>
                        <a:cubicBezTo>
                          <a:pt x="2338033" y="2464868"/>
                          <a:pt x="2340402" y="2464868"/>
                          <a:pt x="2345140" y="2464868"/>
                        </a:cubicBezTo>
                        <a:lnTo>
                          <a:pt x="2345140" y="2464868"/>
                        </a:lnTo>
                        <a:cubicBezTo>
                          <a:pt x="2356986" y="2443546"/>
                          <a:pt x="2387785" y="2419855"/>
                          <a:pt x="2399630" y="2429332"/>
                        </a:cubicBezTo>
                        <a:cubicBezTo>
                          <a:pt x="2420952" y="2445915"/>
                          <a:pt x="2442274" y="2434070"/>
                          <a:pt x="2463597" y="2441177"/>
                        </a:cubicBezTo>
                        <a:close/>
                        <a:moveTo>
                          <a:pt x="2508610" y="2488560"/>
                        </a:moveTo>
                        <a:cubicBezTo>
                          <a:pt x="2508610" y="2486190"/>
                          <a:pt x="2508610" y="2486190"/>
                          <a:pt x="2506241" y="2483821"/>
                        </a:cubicBezTo>
                        <a:cubicBezTo>
                          <a:pt x="2506241" y="2481452"/>
                          <a:pt x="2503872" y="2479083"/>
                          <a:pt x="2503872" y="2479083"/>
                        </a:cubicBezTo>
                        <a:cubicBezTo>
                          <a:pt x="2503872" y="2481452"/>
                          <a:pt x="2503872" y="2483821"/>
                          <a:pt x="2506241" y="2483821"/>
                        </a:cubicBezTo>
                        <a:cubicBezTo>
                          <a:pt x="2508610" y="2486190"/>
                          <a:pt x="2508610" y="2486190"/>
                          <a:pt x="2508610" y="2488560"/>
                        </a:cubicBezTo>
                        <a:close/>
                        <a:moveTo>
                          <a:pt x="2461227" y="2597539"/>
                        </a:moveTo>
                        <a:cubicBezTo>
                          <a:pt x="2454120" y="2599909"/>
                          <a:pt x="2449382" y="2604647"/>
                          <a:pt x="2444643" y="2611754"/>
                        </a:cubicBezTo>
                        <a:cubicBezTo>
                          <a:pt x="2442274" y="2616492"/>
                          <a:pt x="2439905" y="2618862"/>
                          <a:pt x="2439905" y="2623600"/>
                        </a:cubicBezTo>
                        <a:cubicBezTo>
                          <a:pt x="2437536" y="2628338"/>
                          <a:pt x="2432798" y="2625969"/>
                          <a:pt x="2430429" y="2623600"/>
                        </a:cubicBezTo>
                        <a:cubicBezTo>
                          <a:pt x="2418583" y="2614123"/>
                          <a:pt x="2409107" y="2628338"/>
                          <a:pt x="2397261" y="2625969"/>
                        </a:cubicBezTo>
                        <a:cubicBezTo>
                          <a:pt x="2397261" y="2625969"/>
                          <a:pt x="2397261" y="2625969"/>
                          <a:pt x="2397261" y="2625969"/>
                        </a:cubicBezTo>
                        <a:cubicBezTo>
                          <a:pt x="2409107" y="2628338"/>
                          <a:pt x="2418583" y="2614123"/>
                          <a:pt x="2430429" y="2623600"/>
                        </a:cubicBezTo>
                        <a:cubicBezTo>
                          <a:pt x="2432798" y="2625969"/>
                          <a:pt x="2437536" y="2628338"/>
                          <a:pt x="2439905" y="2623600"/>
                        </a:cubicBezTo>
                        <a:cubicBezTo>
                          <a:pt x="2442274" y="2618862"/>
                          <a:pt x="2442274" y="2614123"/>
                          <a:pt x="2444643" y="2611754"/>
                        </a:cubicBezTo>
                        <a:cubicBezTo>
                          <a:pt x="2449382" y="2604647"/>
                          <a:pt x="2454120" y="2599909"/>
                          <a:pt x="2461227" y="2597539"/>
                        </a:cubicBezTo>
                        <a:close/>
                        <a:moveTo>
                          <a:pt x="2338033" y="2552526"/>
                        </a:moveTo>
                        <a:cubicBezTo>
                          <a:pt x="2333295" y="2545419"/>
                          <a:pt x="2326187" y="2543049"/>
                          <a:pt x="2319080" y="2535942"/>
                        </a:cubicBezTo>
                        <a:cubicBezTo>
                          <a:pt x="2319080" y="2535942"/>
                          <a:pt x="2319080" y="2535942"/>
                          <a:pt x="2319080" y="2535942"/>
                        </a:cubicBezTo>
                        <a:cubicBezTo>
                          <a:pt x="2326187" y="2543049"/>
                          <a:pt x="2333295" y="2547788"/>
                          <a:pt x="2338033" y="2552526"/>
                        </a:cubicBezTo>
                        <a:cubicBezTo>
                          <a:pt x="2342771" y="2557264"/>
                          <a:pt x="2342771" y="2566741"/>
                          <a:pt x="2338033" y="2573848"/>
                        </a:cubicBezTo>
                        <a:cubicBezTo>
                          <a:pt x="2342771" y="2569110"/>
                          <a:pt x="2342771" y="2559634"/>
                          <a:pt x="2338033" y="2552526"/>
                        </a:cubicBezTo>
                        <a:close/>
                        <a:moveTo>
                          <a:pt x="2340402" y="2609385"/>
                        </a:moveTo>
                        <a:cubicBezTo>
                          <a:pt x="2330925" y="2609385"/>
                          <a:pt x="2319080" y="2611754"/>
                          <a:pt x="2314341" y="2621231"/>
                        </a:cubicBezTo>
                        <a:cubicBezTo>
                          <a:pt x="2314341" y="2621231"/>
                          <a:pt x="2314341" y="2621231"/>
                          <a:pt x="2314341" y="2621231"/>
                        </a:cubicBezTo>
                        <a:cubicBezTo>
                          <a:pt x="2319080" y="2611754"/>
                          <a:pt x="2330925" y="2611754"/>
                          <a:pt x="2340402" y="2609385"/>
                        </a:cubicBezTo>
                        <a:cubicBezTo>
                          <a:pt x="2349878" y="2609385"/>
                          <a:pt x="2364093" y="2614123"/>
                          <a:pt x="2371201" y="2604647"/>
                        </a:cubicBezTo>
                        <a:cubicBezTo>
                          <a:pt x="2371201" y="2604647"/>
                          <a:pt x="2371201" y="2604647"/>
                          <a:pt x="2371201" y="2604647"/>
                        </a:cubicBezTo>
                        <a:cubicBezTo>
                          <a:pt x="2364093" y="2614123"/>
                          <a:pt x="2352248" y="2609385"/>
                          <a:pt x="2340402" y="2609385"/>
                        </a:cubicBezTo>
                        <a:close/>
                        <a:moveTo>
                          <a:pt x="2364093" y="2628338"/>
                        </a:moveTo>
                        <a:cubicBezTo>
                          <a:pt x="2361724" y="2628338"/>
                          <a:pt x="2359355" y="2628338"/>
                          <a:pt x="2361724" y="2630707"/>
                        </a:cubicBezTo>
                        <a:cubicBezTo>
                          <a:pt x="2361724" y="2630707"/>
                          <a:pt x="2364093" y="2630707"/>
                          <a:pt x="2364093" y="2630707"/>
                        </a:cubicBezTo>
                        <a:lnTo>
                          <a:pt x="2364093" y="2630707"/>
                        </a:lnTo>
                        <a:cubicBezTo>
                          <a:pt x="2364093" y="2630707"/>
                          <a:pt x="2361724" y="2630707"/>
                          <a:pt x="2361724" y="2630707"/>
                        </a:cubicBezTo>
                        <a:cubicBezTo>
                          <a:pt x="2359355" y="2628338"/>
                          <a:pt x="2361724" y="2628338"/>
                          <a:pt x="2364093" y="2628338"/>
                        </a:cubicBezTo>
                        <a:close/>
                        <a:moveTo>
                          <a:pt x="2378308" y="2782331"/>
                        </a:moveTo>
                        <a:cubicBezTo>
                          <a:pt x="2371201" y="2775224"/>
                          <a:pt x="2366462" y="2768116"/>
                          <a:pt x="2361724" y="2756271"/>
                        </a:cubicBezTo>
                        <a:cubicBezTo>
                          <a:pt x="2366462" y="2768116"/>
                          <a:pt x="2371201" y="2777593"/>
                          <a:pt x="2378308" y="2782331"/>
                        </a:cubicBezTo>
                        <a:close/>
                        <a:moveTo>
                          <a:pt x="2371201" y="2543049"/>
                        </a:moveTo>
                        <a:cubicBezTo>
                          <a:pt x="2380677" y="2524097"/>
                          <a:pt x="2394892" y="2509882"/>
                          <a:pt x="2409107" y="2490929"/>
                        </a:cubicBezTo>
                        <a:lnTo>
                          <a:pt x="2409107" y="2490929"/>
                        </a:lnTo>
                        <a:cubicBezTo>
                          <a:pt x="2397261" y="2509882"/>
                          <a:pt x="2380677" y="2526466"/>
                          <a:pt x="2371201" y="2543049"/>
                        </a:cubicBezTo>
                        <a:close/>
                        <a:moveTo>
                          <a:pt x="2406737" y="2796546"/>
                        </a:move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1999" y="2796546"/>
                          <a:pt x="2394892" y="2794177"/>
                          <a:pt x="2392523" y="2791808"/>
                        </a:cubicBezTo>
                        <a:cubicBezTo>
                          <a:pt x="2394892" y="2794177"/>
                          <a:pt x="2401999" y="2794177"/>
                          <a:pt x="2406737" y="2796546"/>
                        </a:cubicBezTo>
                        <a:close/>
                        <a:moveTo>
                          <a:pt x="2482550" y="2566741"/>
                        </a:moveTo>
                        <a:cubicBezTo>
                          <a:pt x="2480180" y="2564372"/>
                          <a:pt x="2477811" y="2562002"/>
                          <a:pt x="2473073" y="2562002"/>
                        </a:cubicBezTo>
                        <a:cubicBezTo>
                          <a:pt x="2475442" y="2562002"/>
                          <a:pt x="2477811" y="2564372"/>
                          <a:pt x="2482550" y="2566741"/>
                        </a:cubicBezTo>
                        <a:cubicBezTo>
                          <a:pt x="2492026" y="2573848"/>
                          <a:pt x="2499133" y="2578586"/>
                          <a:pt x="2508610" y="2578586"/>
                        </a:cubicBezTo>
                        <a:cubicBezTo>
                          <a:pt x="2499133" y="2578586"/>
                          <a:pt x="2489657" y="2573848"/>
                          <a:pt x="2482550" y="2566741"/>
                        </a:cubicBezTo>
                        <a:close/>
                        <a:moveTo>
                          <a:pt x="2567838" y="2569110"/>
                        </a:moveTo>
                        <a:cubicBezTo>
                          <a:pt x="2570207" y="2569110"/>
                          <a:pt x="2572577" y="2571479"/>
                          <a:pt x="2574946" y="2571479"/>
                        </a:cubicBezTo>
                        <a:cubicBezTo>
                          <a:pt x="2574946" y="2571479"/>
                          <a:pt x="2577315" y="2571479"/>
                          <a:pt x="2577315" y="2571479"/>
                        </a:cubicBezTo>
                        <a:cubicBezTo>
                          <a:pt x="2577315" y="2571479"/>
                          <a:pt x="2574946" y="2571479"/>
                          <a:pt x="2574946" y="2571479"/>
                        </a:cubicBezTo>
                        <a:cubicBezTo>
                          <a:pt x="2574946" y="2571479"/>
                          <a:pt x="2570207" y="2571479"/>
                          <a:pt x="2567838" y="2569110"/>
                        </a:cubicBezTo>
                        <a:close/>
                        <a:moveTo>
                          <a:pt x="2754999" y="2303768"/>
                        </a:moveTo>
                        <a:cubicBezTo>
                          <a:pt x="2738416" y="2301398"/>
                          <a:pt x="2733677" y="2313244"/>
                          <a:pt x="2726570" y="2322721"/>
                        </a:cubicBezTo>
                        <a:cubicBezTo>
                          <a:pt x="2714724" y="2336935"/>
                          <a:pt x="2700509" y="2346412"/>
                          <a:pt x="2679187" y="2334566"/>
                        </a:cubicBezTo>
                        <a:cubicBezTo>
                          <a:pt x="2657865" y="2322721"/>
                          <a:pt x="2629436" y="2327459"/>
                          <a:pt x="2608114" y="2308506"/>
                        </a:cubicBezTo>
                        <a:cubicBezTo>
                          <a:pt x="2603375" y="2303768"/>
                          <a:pt x="2593899" y="2303768"/>
                          <a:pt x="2586791" y="2306137"/>
                        </a:cubicBezTo>
                        <a:cubicBezTo>
                          <a:pt x="2579684" y="2308506"/>
                          <a:pt x="2570207" y="2310875"/>
                          <a:pt x="2567838" y="2306137"/>
                        </a:cubicBezTo>
                        <a:cubicBezTo>
                          <a:pt x="2553624" y="2282445"/>
                          <a:pt x="2520456" y="2289553"/>
                          <a:pt x="2503872" y="2272969"/>
                        </a:cubicBezTo>
                        <a:cubicBezTo>
                          <a:pt x="2494395" y="2263493"/>
                          <a:pt x="2482550" y="2263493"/>
                          <a:pt x="2468335" y="2265862"/>
                        </a:cubicBezTo>
                        <a:cubicBezTo>
                          <a:pt x="2425691" y="2272969"/>
                          <a:pt x="2413845" y="2258754"/>
                          <a:pt x="2420952" y="2220848"/>
                        </a:cubicBezTo>
                        <a:cubicBezTo>
                          <a:pt x="2428060" y="2190050"/>
                          <a:pt x="2418583" y="2178204"/>
                          <a:pt x="2385415" y="2182942"/>
                        </a:cubicBezTo>
                        <a:cubicBezTo>
                          <a:pt x="2373570" y="2185311"/>
                          <a:pt x="2364093" y="2180573"/>
                          <a:pt x="2352248" y="2178204"/>
                        </a:cubicBezTo>
                        <a:cubicBezTo>
                          <a:pt x="2340402" y="2178204"/>
                          <a:pt x="2326187" y="2175835"/>
                          <a:pt x="2321449" y="2185311"/>
                        </a:cubicBezTo>
                        <a:cubicBezTo>
                          <a:pt x="2311972" y="2201895"/>
                          <a:pt x="2297758" y="2204264"/>
                          <a:pt x="2276435" y="2204264"/>
                        </a:cubicBezTo>
                        <a:cubicBezTo>
                          <a:pt x="2252744" y="2204264"/>
                          <a:pt x="2231422" y="2216110"/>
                          <a:pt x="2221946" y="2237432"/>
                        </a:cubicBezTo>
                        <a:cubicBezTo>
                          <a:pt x="2229053" y="2213741"/>
                          <a:pt x="2250375" y="2204264"/>
                          <a:pt x="2276435" y="2204264"/>
                        </a:cubicBezTo>
                        <a:cubicBezTo>
                          <a:pt x="2297758" y="2204264"/>
                          <a:pt x="2309603" y="2201895"/>
                          <a:pt x="2321449" y="2185311"/>
                        </a:cubicBezTo>
                        <a:cubicBezTo>
                          <a:pt x="2328556" y="2175835"/>
                          <a:pt x="2340402" y="2175835"/>
                          <a:pt x="2352248" y="2178204"/>
                        </a:cubicBezTo>
                        <a:cubicBezTo>
                          <a:pt x="2364093" y="2178204"/>
                          <a:pt x="2373570" y="2182942"/>
                          <a:pt x="2385415" y="2182942"/>
                        </a:cubicBezTo>
                        <a:cubicBezTo>
                          <a:pt x="2418583" y="2178204"/>
                          <a:pt x="2428060" y="2187680"/>
                          <a:pt x="2420952" y="2220848"/>
                        </a:cubicBezTo>
                        <a:cubicBezTo>
                          <a:pt x="2413845" y="2258754"/>
                          <a:pt x="2428060" y="2272969"/>
                          <a:pt x="2468335" y="2265862"/>
                        </a:cubicBezTo>
                        <a:cubicBezTo>
                          <a:pt x="2482550" y="2263493"/>
                          <a:pt x="2492026" y="2261123"/>
                          <a:pt x="2503872" y="2272969"/>
                        </a:cubicBezTo>
                        <a:cubicBezTo>
                          <a:pt x="2522825" y="2289553"/>
                          <a:pt x="2553624" y="2282445"/>
                          <a:pt x="2567838" y="2306137"/>
                        </a:cubicBezTo>
                        <a:cubicBezTo>
                          <a:pt x="2570207" y="2310875"/>
                          <a:pt x="2582053" y="2308506"/>
                          <a:pt x="2586791" y="2306137"/>
                        </a:cubicBezTo>
                        <a:cubicBezTo>
                          <a:pt x="2593899" y="2303768"/>
                          <a:pt x="2601006" y="2303768"/>
                          <a:pt x="2608114" y="2308506"/>
                        </a:cubicBezTo>
                        <a:cubicBezTo>
                          <a:pt x="2627066" y="2325090"/>
                          <a:pt x="2657865" y="2322721"/>
                          <a:pt x="2679187" y="2334566"/>
                        </a:cubicBezTo>
                        <a:cubicBezTo>
                          <a:pt x="2700509" y="2346412"/>
                          <a:pt x="2714724" y="2336935"/>
                          <a:pt x="2726570" y="2322721"/>
                        </a:cubicBezTo>
                        <a:cubicBezTo>
                          <a:pt x="2731308" y="2315613"/>
                          <a:pt x="2738416" y="2301398"/>
                          <a:pt x="2754999" y="2303768"/>
                        </a:cubicBezTo>
                        <a:cubicBezTo>
                          <a:pt x="2762107" y="2303768"/>
                          <a:pt x="2766845" y="2301398"/>
                          <a:pt x="2766845" y="2310875"/>
                        </a:cubicBezTo>
                        <a:cubicBezTo>
                          <a:pt x="2766845" y="2301398"/>
                          <a:pt x="2759738" y="2303768"/>
                          <a:pt x="2754999" y="2303768"/>
                        </a:cubicBezTo>
                        <a:close/>
                        <a:moveTo>
                          <a:pt x="2579684" y="2216110"/>
                        </a:moveTo>
                        <a:lnTo>
                          <a:pt x="2579684" y="2216110"/>
                        </a:lnTo>
                        <a:cubicBezTo>
                          <a:pt x="2582053" y="2213741"/>
                          <a:pt x="2584422" y="2209003"/>
                          <a:pt x="2586791" y="2206633"/>
                        </a:cubicBezTo>
                        <a:cubicBezTo>
                          <a:pt x="2584422" y="2209003"/>
                          <a:pt x="2582053" y="2211372"/>
                          <a:pt x="2579684" y="2216110"/>
                        </a:cubicBezTo>
                        <a:close/>
                        <a:moveTo>
                          <a:pt x="2778691" y="2168728"/>
                        </a:moveTo>
                        <a:cubicBezTo>
                          <a:pt x="2762107" y="2185311"/>
                          <a:pt x="2738416" y="2182942"/>
                          <a:pt x="2726570" y="2161620"/>
                        </a:cubicBezTo>
                        <a:cubicBezTo>
                          <a:pt x="2714724" y="2140298"/>
                          <a:pt x="2700509" y="2140298"/>
                          <a:pt x="2681556" y="2145036"/>
                        </a:cubicBezTo>
                        <a:cubicBezTo>
                          <a:pt x="2636543" y="2156882"/>
                          <a:pt x="2593899" y="2147405"/>
                          <a:pt x="2553624" y="2130821"/>
                        </a:cubicBezTo>
                        <a:cubicBezTo>
                          <a:pt x="2532301" y="2121345"/>
                          <a:pt x="2529932" y="2135560"/>
                          <a:pt x="2518087" y="2140298"/>
                        </a:cubicBezTo>
                        <a:cubicBezTo>
                          <a:pt x="2518087" y="2140298"/>
                          <a:pt x="2518087" y="2140298"/>
                          <a:pt x="2518087" y="2140298"/>
                        </a:cubicBezTo>
                        <a:cubicBezTo>
                          <a:pt x="2527563" y="2135560"/>
                          <a:pt x="2532301" y="2121345"/>
                          <a:pt x="2553624" y="2130821"/>
                        </a:cubicBezTo>
                        <a:cubicBezTo>
                          <a:pt x="2593899" y="2147405"/>
                          <a:pt x="2636543" y="2156882"/>
                          <a:pt x="2681556" y="2145036"/>
                        </a:cubicBezTo>
                        <a:cubicBezTo>
                          <a:pt x="2702879" y="2140298"/>
                          <a:pt x="2714724" y="2140298"/>
                          <a:pt x="2726570" y="2161620"/>
                        </a:cubicBezTo>
                        <a:cubicBezTo>
                          <a:pt x="2738416" y="2182942"/>
                          <a:pt x="2759738" y="2185311"/>
                          <a:pt x="2778691" y="2168728"/>
                        </a:cubicBezTo>
                        <a:cubicBezTo>
                          <a:pt x="2790536" y="2156882"/>
                          <a:pt x="2802382" y="2142667"/>
                          <a:pt x="2818966" y="2135560"/>
                        </a:cubicBezTo>
                        <a:cubicBezTo>
                          <a:pt x="2823704" y="2133191"/>
                          <a:pt x="2826073" y="2130821"/>
                          <a:pt x="2826073" y="2126083"/>
                        </a:cubicBezTo>
                        <a:cubicBezTo>
                          <a:pt x="2826073" y="2128452"/>
                          <a:pt x="2823704" y="2133191"/>
                          <a:pt x="2818966" y="2135560"/>
                        </a:cubicBezTo>
                        <a:cubicBezTo>
                          <a:pt x="2800013" y="2142667"/>
                          <a:pt x="2790536" y="2156882"/>
                          <a:pt x="2778691" y="2168728"/>
                        </a:cubicBezTo>
                        <a:close/>
                        <a:moveTo>
                          <a:pt x="2830811" y="2396164"/>
                        </a:moveTo>
                        <a:cubicBezTo>
                          <a:pt x="2835550" y="2393795"/>
                          <a:pt x="2837919" y="2391425"/>
                          <a:pt x="2840288" y="2389056"/>
                        </a:cubicBezTo>
                        <a:cubicBezTo>
                          <a:pt x="2837919" y="2391425"/>
                          <a:pt x="2835550" y="2393795"/>
                          <a:pt x="2830811" y="2396164"/>
                        </a:cubicBezTo>
                        <a:cubicBezTo>
                          <a:pt x="2821335" y="2398533"/>
                          <a:pt x="2816596" y="2403271"/>
                          <a:pt x="2814228" y="2408009"/>
                        </a:cubicBezTo>
                        <a:cubicBezTo>
                          <a:pt x="2816596" y="2403271"/>
                          <a:pt x="2821335" y="2398533"/>
                          <a:pt x="2830811" y="2396164"/>
                        </a:cubicBezTo>
                        <a:close/>
                        <a:moveTo>
                          <a:pt x="2835550" y="2078701"/>
                        </a:moveTo>
                        <a:cubicBezTo>
                          <a:pt x="2835550" y="2078701"/>
                          <a:pt x="2835550" y="2078701"/>
                          <a:pt x="2835550" y="2078701"/>
                        </a:cubicBezTo>
                        <a:lnTo>
                          <a:pt x="2835550" y="2078701"/>
                        </a:lnTo>
                        <a:cubicBezTo>
                          <a:pt x="2833181" y="2078701"/>
                          <a:pt x="2830811" y="2078701"/>
                          <a:pt x="2826073" y="2078701"/>
                        </a:cubicBezTo>
                        <a:cubicBezTo>
                          <a:pt x="2818966" y="2088177"/>
                          <a:pt x="2804751" y="2090546"/>
                          <a:pt x="2795274" y="2097654"/>
                        </a:cubicBezTo>
                        <a:cubicBezTo>
                          <a:pt x="2790536" y="2100023"/>
                          <a:pt x="2785798" y="2104761"/>
                          <a:pt x="2788167" y="2111868"/>
                        </a:cubicBezTo>
                        <a:cubicBezTo>
                          <a:pt x="2788167" y="2111868"/>
                          <a:pt x="2788167" y="2111868"/>
                          <a:pt x="2788167" y="2111868"/>
                        </a:cubicBezTo>
                        <a:cubicBezTo>
                          <a:pt x="2785798" y="2104761"/>
                          <a:pt x="2790536" y="2102392"/>
                          <a:pt x="2795274" y="2097654"/>
                        </a:cubicBezTo>
                        <a:cubicBezTo>
                          <a:pt x="2804751" y="2090546"/>
                          <a:pt x="2818966" y="2088177"/>
                          <a:pt x="2826073" y="2078701"/>
                        </a:cubicBezTo>
                        <a:cubicBezTo>
                          <a:pt x="2823704" y="2071593"/>
                          <a:pt x="2818966" y="2066855"/>
                          <a:pt x="2814228" y="2062117"/>
                        </a:cubicBezTo>
                        <a:cubicBezTo>
                          <a:pt x="2818966" y="2066855"/>
                          <a:pt x="2823704" y="2071593"/>
                          <a:pt x="2826073" y="2078701"/>
                        </a:cubicBezTo>
                        <a:cubicBezTo>
                          <a:pt x="2830811" y="2078701"/>
                          <a:pt x="2833181" y="2078701"/>
                          <a:pt x="2835550" y="2078701"/>
                        </a:cubicBezTo>
                        <a:cubicBezTo>
                          <a:pt x="2837919" y="2073962"/>
                          <a:pt x="2840288" y="2069224"/>
                          <a:pt x="2845026" y="2062117"/>
                        </a:cubicBezTo>
                        <a:cubicBezTo>
                          <a:pt x="2842657" y="2057378"/>
                          <a:pt x="2840288" y="2052640"/>
                          <a:pt x="2835550" y="2047902"/>
                        </a:cubicBezTo>
                        <a:cubicBezTo>
                          <a:pt x="2837919" y="2052640"/>
                          <a:pt x="2840288" y="2059747"/>
                          <a:pt x="2845026" y="2062117"/>
                        </a:cubicBezTo>
                        <a:cubicBezTo>
                          <a:pt x="2849764" y="2062117"/>
                          <a:pt x="2852133" y="2059747"/>
                          <a:pt x="2854503" y="2059747"/>
                        </a:cubicBezTo>
                        <a:cubicBezTo>
                          <a:pt x="2852133" y="2062117"/>
                          <a:pt x="2849764" y="2062117"/>
                          <a:pt x="2845026" y="2062117"/>
                        </a:cubicBezTo>
                        <a:cubicBezTo>
                          <a:pt x="2842657" y="2066855"/>
                          <a:pt x="2840288" y="2073962"/>
                          <a:pt x="2835550" y="2078701"/>
                        </a:cubicBezTo>
                        <a:close/>
                        <a:moveTo>
                          <a:pt x="2821335" y="1993412"/>
                        </a:moveTo>
                        <a:cubicBezTo>
                          <a:pt x="2826073" y="1993412"/>
                          <a:pt x="2828442" y="1995781"/>
                          <a:pt x="2828442" y="2000519"/>
                        </a:cubicBezTo>
                        <a:cubicBezTo>
                          <a:pt x="2826073" y="1998150"/>
                          <a:pt x="2826073" y="1993412"/>
                          <a:pt x="2821335" y="1993412"/>
                        </a:cubicBezTo>
                        <a:cubicBezTo>
                          <a:pt x="2807120" y="1991043"/>
                          <a:pt x="2811858" y="2005257"/>
                          <a:pt x="2811858" y="2012365"/>
                        </a:cubicBezTo>
                        <a:cubicBezTo>
                          <a:pt x="2816596" y="2012365"/>
                          <a:pt x="2823704" y="2012365"/>
                          <a:pt x="2828442" y="2012365"/>
                        </a:cubicBezTo>
                        <a:lnTo>
                          <a:pt x="2828442" y="2012365"/>
                        </a:lnTo>
                        <a:cubicBezTo>
                          <a:pt x="2828442" y="2012365"/>
                          <a:pt x="2828442" y="2012365"/>
                          <a:pt x="2828442" y="2012365"/>
                        </a:cubicBezTo>
                        <a:cubicBezTo>
                          <a:pt x="2835550" y="2014734"/>
                          <a:pt x="2842657" y="2019472"/>
                          <a:pt x="2847395" y="2021841"/>
                        </a:cubicBezTo>
                        <a:cubicBezTo>
                          <a:pt x="2842657" y="2017103"/>
                          <a:pt x="2835550" y="2014734"/>
                          <a:pt x="2828442" y="2012365"/>
                        </a:cubicBezTo>
                        <a:cubicBezTo>
                          <a:pt x="2823704" y="2012365"/>
                          <a:pt x="2816596" y="2012365"/>
                          <a:pt x="2811858" y="2012365"/>
                        </a:cubicBezTo>
                        <a:cubicBezTo>
                          <a:pt x="2807120" y="2021841"/>
                          <a:pt x="2802382" y="2033687"/>
                          <a:pt x="2802382" y="2045533"/>
                        </a:cubicBezTo>
                        <a:cubicBezTo>
                          <a:pt x="2802382" y="2045533"/>
                          <a:pt x="2802382" y="2045533"/>
                          <a:pt x="2802382" y="2045533"/>
                        </a:cubicBezTo>
                        <a:cubicBezTo>
                          <a:pt x="2800013" y="2033687"/>
                          <a:pt x="2804751" y="2024211"/>
                          <a:pt x="2811858" y="2012365"/>
                        </a:cubicBezTo>
                        <a:cubicBezTo>
                          <a:pt x="2811858" y="2005257"/>
                          <a:pt x="2807120" y="1993412"/>
                          <a:pt x="2821335" y="1993412"/>
                        </a:cubicBezTo>
                        <a:close/>
                        <a:moveTo>
                          <a:pt x="2835550" y="2047902"/>
                        </a:moveTo>
                        <a:cubicBezTo>
                          <a:pt x="2833181" y="2043164"/>
                          <a:pt x="2830811" y="2040794"/>
                          <a:pt x="2823704" y="2040794"/>
                        </a:cubicBezTo>
                        <a:cubicBezTo>
                          <a:pt x="2830811" y="2038425"/>
                          <a:pt x="2833181" y="2043164"/>
                          <a:pt x="2835550" y="2047902"/>
                        </a:cubicBezTo>
                        <a:close/>
                        <a:moveTo>
                          <a:pt x="2811858" y="2055009"/>
                        </a:moveTo>
                        <a:cubicBezTo>
                          <a:pt x="2811858" y="2052640"/>
                          <a:pt x="2809489" y="2050271"/>
                          <a:pt x="2811858" y="2047902"/>
                        </a:cubicBezTo>
                        <a:cubicBezTo>
                          <a:pt x="2811858" y="2047902"/>
                          <a:pt x="2811858" y="2047902"/>
                          <a:pt x="2811858" y="2047902"/>
                        </a:cubicBezTo>
                        <a:cubicBezTo>
                          <a:pt x="2811858" y="2047902"/>
                          <a:pt x="2814228" y="2045533"/>
                          <a:pt x="2814228" y="2045533"/>
                        </a:cubicBezTo>
                        <a:cubicBezTo>
                          <a:pt x="2814228" y="2045533"/>
                          <a:pt x="2811858" y="2045533"/>
                          <a:pt x="2811858" y="2047902"/>
                        </a:cubicBezTo>
                        <a:cubicBezTo>
                          <a:pt x="2809489" y="2047902"/>
                          <a:pt x="2811858" y="2052640"/>
                          <a:pt x="2811858" y="2055009"/>
                        </a:cubicBezTo>
                        <a:close/>
                        <a:moveTo>
                          <a:pt x="2807120" y="1948399"/>
                        </a:moveTo>
                        <a:cubicBezTo>
                          <a:pt x="2804751" y="1943660"/>
                          <a:pt x="2797644" y="1941291"/>
                          <a:pt x="2792905" y="1941291"/>
                        </a:cubicBezTo>
                        <a:cubicBezTo>
                          <a:pt x="2788167" y="1941291"/>
                          <a:pt x="2783429" y="1941291"/>
                          <a:pt x="2781060" y="1943660"/>
                        </a:cubicBezTo>
                        <a:cubicBezTo>
                          <a:pt x="2785798" y="1943660"/>
                          <a:pt x="2790536" y="1941291"/>
                          <a:pt x="2792905" y="1941291"/>
                        </a:cubicBezTo>
                        <a:cubicBezTo>
                          <a:pt x="2800013" y="1941291"/>
                          <a:pt x="2804751" y="1943660"/>
                          <a:pt x="2807120" y="1948399"/>
                        </a:cubicBezTo>
                        <a:cubicBezTo>
                          <a:pt x="2821335" y="1972090"/>
                          <a:pt x="2845026" y="1972090"/>
                          <a:pt x="2868718" y="1974459"/>
                        </a:cubicBezTo>
                        <a:lnTo>
                          <a:pt x="2868718" y="1974459"/>
                        </a:lnTo>
                        <a:cubicBezTo>
                          <a:pt x="2847395" y="1972090"/>
                          <a:pt x="2821335" y="1974459"/>
                          <a:pt x="2807120" y="1948399"/>
                        </a:cubicBezTo>
                        <a:close/>
                        <a:moveTo>
                          <a:pt x="2863979" y="1863110"/>
                        </a:moveTo>
                        <a:cubicBezTo>
                          <a:pt x="2873456" y="1860741"/>
                          <a:pt x="2882932" y="1865479"/>
                          <a:pt x="2882932" y="1874955"/>
                        </a:cubicBezTo>
                        <a:cubicBezTo>
                          <a:pt x="2885301" y="1865479"/>
                          <a:pt x="2873456" y="1860741"/>
                          <a:pt x="2863979" y="1863110"/>
                        </a:cubicBezTo>
                        <a:close/>
                        <a:moveTo>
                          <a:pt x="2880563" y="1559862"/>
                        </a:moveTo>
                        <a:cubicBezTo>
                          <a:pt x="2878194" y="1564600"/>
                          <a:pt x="2875825" y="1569338"/>
                          <a:pt x="2873456" y="1574076"/>
                        </a:cubicBezTo>
                        <a:lnTo>
                          <a:pt x="2873456" y="1574076"/>
                        </a:lnTo>
                        <a:cubicBezTo>
                          <a:pt x="2875825" y="1569338"/>
                          <a:pt x="2878194" y="1564600"/>
                          <a:pt x="2880563" y="1559862"/>
                        </a:cubicBezTo>
                        <a:cubicBezTo>
                          <a:pt x="2882932" y="1555123"/>
                          <a:pt x="2885301" y="1548016"/>
                          <a:pt x="2890040" y="1543278"/>
                        </a:cubicBezTo>
                        <a:cubicBezTo>
                          <a:pt x="2885301" y="1548016"/>
                          <a:pt x="2882932" y="1555123"/>
                          <a:pt x="2880563" y="1559862"/>
                        </a:cubicBezTo>
                        <a:close/>
                        <a:moveTo>
                          <a:pt x="2937422" y="1275566"/>
                        </a:moveTo>
                        <a:cubicBezTo>
                          <a:pt x="2935053" y="1275566"/>
                          <a:pt x="2932684" y="1277935"/>
                          <a:pt x="2932684" y="1277935"/>
                        </a:cubicBezTo>
                        <a:cubicBezTo>
                          <a:pt x="2932684" y="1277935"/>
                          <a:pt x="2935053" y="1275566"/>
                          <a:pt x="2937422" y="1275566"/>
                        </a:cubicBezTo>
                        <a:cubicBezTo>
                          <a:pt x="2958744" y="1263721"/>
                          <a:pt x="2932684" y="1251875"/>
                          <a:pt x="2935053" y="1237660"/>
                        </a:cubicBezTo>
                        <a:cubicBezTo>
                          <a:pt x="2939791" y="1211600"/>
                          <a:pt x="2932684" y="1199754"/>
                          <a:pt x="2911362" y="1190278"/>
                        </a:cubicBezTo>
                        <a:cubicBezTo>
                          <a:pt x="2932684" y="1202123"/>
                          <a:pt x="2939791" y="1211600"/>
                          <a:pt x="2935053" y="1237660"/>
                        </a:cubicBezTo>
                        <a:cubicBezTo>
                          <a:pt x="2932684" y="1251875"/>
                          <a:pt x="2958744" y="1263721"/>
                          <a:pt x="2937422" y="1275566"/>
                        </a:cubicBezTo>
                        <a:close/>
                        <a:moveTo>
                          <a:pt x="3055878" y="1856002"/>
                        </a:moveTo>
                        <a:cubicBezTo>
                          <a:pt x="3058248" y="1853633"/>
                          <a:pt x="3062986" y="1851264"/>
                          <a:pt x="3062986" y="1851264"/>
                        </a:cubicBezTo>
                        <a:cubicBezTo>
                          <a:pt x="3051140" y="1832311"/>
                          <a:pt x="3041664" y="1818097"/>
                          <a:pt x="3032187" y="1801513"/>
                        </a:cubicBezTo>
                        <a:cubicBezTo>
                          <a:pt x="3065355" y="1777821"/>
                          <a:pt x="3070093" y="1754130"/>
                          <a:pt x="3044033" y="1732808"/>
                        </a:cubicBez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cubicBezTo>
                          <a:pt x="3067724" y="1754130"/>
                          <a:pt x="3065355" y="1777821"/>
                          <a:pt x="3032187" y="1801513"/>
                        </a:cubicBezTo>
                        <a:cubicBezTo>
                          <a:pt x="3041664" y="1818097"/>
                          <a:pt x="3051140" y="1832311"/>
                          <a:pt x="3062986" y="1851264"/>
                        </a:cubicBezTo>
                        <a:cubicBezTo>
                          <a:pt x="3062986" y="1851264"/>
                          <a:pt x="3058248" y="1853633"/>
                          <a:pt x="3055878" y="1856002"/>
                        </a:cubicBezTo>
                        <a:cubicBezTo>
                          <a:pt x="3041664" y="1865479"/>
                          <a:pt x="3029818" y="1882063"/>
                          <a:pt x="3015603" y="1882063"/>
                        </a:cubicBezTo>
                        <a:lnTo>
                          <a:pt x="3015603" y="1882063"/>
                        </a:lnTo>
                        <a:cubicBezTo>
                          <a:pt x="3027449" y="1882063"/>
                          <a:pt x="3041664" y="1863110"/>
                          <a:pt x="3055878" y="1856002"/>
                        </a:cubicBezTo>
                        <a:close/>
                        <a:moveTo>
                          <a:pt x="3044033" y="1240029"/>
                        </a:move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51140" y="1242399"/>
                          <a:pt x="3055878" y="1247137"/>
                          <a:pt x="3058248" y="1254244"/>
                        </a:cubicBezTo>
                        <a:cubicBezTo>
                          <a:pt x="3055878" y="1247137"/>
                          <a:pt x="3051140" y="1242399"/>
                          <a:pt x="3044033" y="1240029"/>
                        </a:cubicBezTo>
                        <a:close/>
                        <a:moveTo>
                          <a:pt x="3060617" y="1699640"/>
                        </a:moveTo>
                        <a:cubicBezTo>
                          <a:pt x="3051140" y="1699640"/>
                          <a:pt x="3046402" y="1702009"/>
                          <a:pt x="3044033" y="1709117"/>
                        </a:cubicBezTo>
                        <a:cubicBezTo>
                          <a:pt x="3046402" y="1702009"/>
                          <a:pt x="3051140" y="1699640"/>
                          <a:pt x="3060617" y="1699640"/>
                        </a:cubicBezTo>
                        <a:cubicBezTo>
                          <a:pt x="3065355" y="1697271"/>
                          <a:pt x="3067724" y="1694902"/>
                          <a:pt x="3072462" y="1692533"/>
                        </a:cubicBezTo>
                        <a:cubicBezTo>
                          <a:pt x="3067724" y="1694902"/>
                          <a:pt x="3065355" y="1697271"/>
                          <a:pt x="3060617" y="1699640"/>
                        </a:cubicBezTo>
                        <a:close/>
                        <a:moveTo>
                          <a:pt x="3060617" y="1270828"/>
                        </a:moveTo>
                        <a:lnTo>
                          <a:pt x="3060617" y="1270828"/>
                        </a:lnTo>
                        <a:lnTo>
                          <a:pt x="3060617" y="1270828"/>
                        </a:lnTo>
                        <a:cubicBezTo>
                          <a:pt x="3060617" y="1273197"/>
                          <a:pt x="3060617" y="1275566"/>
                          <a:pt x="3060617" y="1277935"/>
                        </a:cubicBezTo>
                        <a:cubicBezTo>
                          <a:pt x="3060617" y="1275566"/>
                          <a:pt x="3060617" y="1273197"/>
                          <a:pt x="3060617" y="1270828"/>
                        </a:cubicBezTo>
                        <a:close/>
                        <a:moveTo>
                          <a:pt x="3103261" y="1619090"/>
                        </a:moveTo>
                        <a:cubicBezTo>
                          <a:pt x="3091415" y="1623828"/>
                          <a:pt x="3079570" y="1626197"/>
                          <a:pt x="3065355" y="1630935"/>
                        </a:cubicBezTo>
                        <a:lnTo>
                          <a:pt x="3065355" y="1630935"/>
                        </a:lnTo>
                        <a:cubicBezTo>
                          <a:pt x="3077200" y="1626197"/>
                          <a:pt x="3089046" y="1621459"/>
                          <a:pt x="3103261" y="1619090"/>
                        </a:cubicBezTo>
                        <a:close/>
                        <a:moveTo>
                          <a:pt x="3070093" y="1424821"/>
                        </a:moveTo>
                        <a:cubicBezTo>
                          <a:pt x="3070093" y="1424821"/>
                          <a:pt x="3070093" y="1424821"/>
                          <a:pt x="3070093" y="1424821"/>
                        </a:cubicBezTo>
                        <a:cubicBezTo>
                          <a:pt x="3072462" y="1424821"/>
                          <a:pt x="3077200" y="1424821"/>
                          <a:pt x="3079570" y="1424821"/>
                        </a:cubicBezTo>
                        <a:cubicBezTo>
                          <a:pt x="3079570" y="1424821"/>
                          <a:pt x="3079570" y="1424821"/>
                          <a:pt x="3079570" y="1424821"/>
                        </a:cubicBezTo>
                        <a:lnTo>
                          <a:pt x="3079570" y="1424821"/>
                        </a:lnTo>
                        <a:cubicBezTo>
                          <a:pt x="3074832" y="1424821"/>
                          <a:pt x="3072462" y="1424821"/>
                          <a:pt x="3070093" y="1424821"/>
                        </a:cubicBezTo>
                        <a:close/>
                        <a:moveTo>
                          <a:pt x="3100892" y="1602506"/>
                        </a:moveTo>
                        <a:cubicBezTo>
                          <a:pt x="3100892" y="1602506"/>
                          <a:pt x="3103261" y="1602506"/>
                          <a:pt x="3100892" y="1602506"/>
                        </a:cubicBezTo>
                        <a:cubicBezTo>
                          <a:pt x="3103261" y="1602506"/>
                          <a:pt x="3105630" y="1602506"/>
                          <a:pt x="3105630" y="1600137"/>
                        </a:cubicBezTo>
                        <a:cubicBezTo>
                          <a:pt x="3105630" y="1600137"/>
                          <a:pt x="3105630" y="1602506"/>
                          <a:pt x="3100892" y="1602506"/>
                        </a:cubicBezTo>
                        <a:cubicBezTo>
                          <a:pt x="3103261" y="1604875"/>
                          <a:pt x="3103261" y="1607244"/>
                          <a:pt x="3103261" y="1609613"/>
                        </a:cubicBezTo>
                        <a:cubicBezTo>
                          <a:pt x="3103261" y="1607244"/>
                          <a:pt x="3103261" y="1604875"/>
                          <a:pt x="3100892" y="1602506"/>
                        </a:cubicBezTo>
                        <a:lnTo>
                          <a:pt x="3100892" y="1602506"/>
                        </a:lnTo>
                        <a:cubicBezTo>
                          <a:pt x="3103261" y="1602506"/>
                          <a:pt x="3100892" y="1602506"/>
                          <a:pt x="3100892" y="1602506"/>
                        </a:cubicBezTo>
                        <a:close/>
                        <a:moveTo>
                          <a:pt x="3112737" y="1635674"/>
                        </a:moveTo>
                        <a:lnTo>
                          <a:pt x="3112737" y="1635674"/>
                        </a:lnTo>
                        <a:cubicBezTo>
                          <a:pt x="3107999" y="1633305"/>
                          <a:pt x="3105630" y="1630935"/>
                          <a:pt x="3105630" y="1626197"/>
                        </a:cubicBezTo>
                        <a:cubicBezTo>
                          <a:pt x="3105630" y="1628566"/>
                          <a:pt x="3107999" y="1633305"/>
                          <a:pt x="3112737" y="1635674"/>
                        </a:cubicBezTo>
                        <a:close/>
                        <a:moveTo>
                          <a:pt x="3110368" y="1595398"/>
                        </a:moveTo>
                        <a:cubicBezTo>
                          <a:pt x="3110368" y="1593029"/>
                          <a:pt x="3107999" y="1590660"/>
                          <a:pt x="3103261" y="1585922"/>
                        </a:cubicBezTo>
                        <a:cubicBezTo>
                          <a:pt x="3100892" y="1585922"/>
                          <a:pt x="3096154" y="1585922"/>
                          <a:pt x="3093785" y="1585922"/>
                        </a:cubicBezTo>
                        <a:cubicBezTo>
                          <a:pt x="3096154" y="1585922"/>
                          <a:pt x="3100892" y="1585922"/>
                          <a:pt x="3103261" y="1585922"/>
                        </a:cubicBezTo>
                        <a:cubicBezTo>
                          <a:pt x="3103261" y="1578815"/>
                          <a:pt x="3103261" y="1574076"/>
                          <a:pt x="3112737" y="1569338"/>
                        </a:cubicBezTo>
                        <a:lnTo>
                          <a:pt x="3112737" y="1569338"/>
                        </a:lnTo>
                        <a:cubicBezTo>
                          <a:pt x="3105630" y="1571707"/>
                          <a:pt x="3103261" y="1578815"/>
                          <a:pt x="3103261" y="1585922"/>
                        </a:cubicBezTo>
                        <a:cubicBezTo>
                          <a:pt x="3107999" y="1588291"/>
                          <a:pt x="3110368" y="1593029"/>
                          <a:pt x="3110368" y="1595398"/>
                        </a:cubicBezTo>
                        <a:close/>
                        <a:moveTo>
                          <a:pt x="3091415" y="1550385"/>
                        </a:moveTo>
                        <a:cubicBezTo>
                          <a:pt x="3093785" y="1552754"/>
                          <a:pt x="3100892" y="1555123"/>
                          <a:pt x="3107999" y="1555123"/>
                        </a:cubicBezTo>
                        <a:cubicBezTo>
                          <a:pt x="3100892" y="1555123"/>
                          <a:pt x="3096154" y="1552754"/>
                          <a:pt x="3091415" y="1550385"/>
                        </a:cubicBezTo>
                        <a:close/>
                        <a:moveTo>
                          <a:pt x="3070093" y="1671211"/>
                        </a:moveTo>
                        <a:cubicBezTo>
                          <a:pt x="3070093" y="1673580"/>
                          <a:pt x="3070093" y="1673580"/>
                          <a:pt x="3072462" y="1675949"/>
                        </a:cubicBezTo>
                        <a:cubicBezTo>
                          <a:pt x="3072462" y="1675949"/>
                          <a:pt x="3072462" y="1675949"/>
                          <a:pt x="3072462" y="1675949"/>
                        </a:cubicBezTo>
                        <a:cubicBezTo>
                          <a:pt x="3070093" y="1673580"/>
                          <a:pt x="3070093" y="1673580"/>
                          <a:pt x="3070093" y="1671211"/>
                        </a:cubicBezTo>
                        <a:close/>
                        <a:moveTo>
                          <a:pt x="3103261" y="1820465"/>
                        </a:moveTo>
                        <a:cubicBezTo>
                          <a:pt x="3103261" y="1825204"/>
                          <a:pt x="3103261" y="1829942"/>
                          <a:pt x="3103261" y="1837050"/>
                        </a:cubicBezTo>
                        <a:cubicBezTo>
                          <a:pt x="3105630" y="1832311"/>
                          <a:pt x="3105630" y="1825204"/>
                          <a:pt x="3103261" y="1820465"/>
                        </a:cubicBezTo>
                        <a:cubicBezTo>
                          <a:pt x="3103261" y="1815727"/>
                          <a:pt x="3103261" y="1810989"/>
                          <a:pt x="3103261" y="1806251"/>
                        </a:cubicBezTo>
                        <a:cubicBezTo>
                          <a:pt x="3103261" y="1810989"/>
                          <a:pt x="3103261" y="1815727"/>
                          <a:pt x="3103261" y="1820465"/>
                        </a:cubicBezTo>
                        <a:close/>
                        <a:moveTo>
                          <a:pt x="3100892" y="1337164"/>
                        </a:moveTo>
                        <a:cubicBezTo>
                          <a:pt x="3098523" y="1334795"/>
                          <a:pt x="3096154" y="1332425"/>
                          <a:pt x="3093785" y="1327687"/>
                        </a:cubicBezTo>
                        <a:cubicBezTo>
                          <a:pt x="3093785" y="1320580"/>
                          <a:pt x="3093785" y="1311103"/>
                          <a:pt x="3093785" y="1303996"/>
                        </a:cubicBezTo>
                        <a:cubicBezTo>
                          <a:pt x="3089046" y="1303996"/>
                          <a:pt x="3081939" y="1303996"/>
                          <a:pt x="3077200" y="1303996"/>
                        </a:cubicBezTo>
                        <a:lnTo>
                          <a:pt x="3072462" y="1303996"/>
                        </a:lnTo>
                        <a:lnTo>
                          <a:pt x="3067724" y="1303996"/>
                        </a:lnTo>
                        <a:cubicBezTo>
                          <a:pt x="3067724" y="1303996"/>
                          <a:pt x="3067724" y="1303996"/>
                          <a:pt x="3067724" y="1303996"/>
                        </a:cubicBezTo>
                        <a:lnTo>
                          <a:pt x="3067724" y="1303996"/>
                        </a:lnTo>
                        <a:lnTo>
                          <a:pt x="3072462" y="1303996"/>
                        </a:lnTo>
                        <a:lnTo>
                          <a:pt x="3077200" y="1303996"/>
                        </a:lnTo>
                        <a:cubicBezTo>
                          <a:pt x="3077200" y="1303996"/>
                          <a:pt x="3077200" y="1303996"/>
                          <a:pt x="3077200" y="1303996"/>
                        </a:cubicBezTo>
                        <a:cubicBezTo>
                          <a:pt x="3081939" y="1303996"/>
                          <a:pt x="3089046" y="1303996"/>
                          <a:pt x="3093785" y="1303996"/>
                        </a:cubicBezTo>
                        <a:lnTo>
                          <a:pt x="3093785" y="1303996"/>
                        </a:lnTo>
                        <a:cubicBezTo>
                          <a:pt x="3093785" y="1311103"/>
                          <a:pt x="3093785" y="1320580"/>
                          <a:pt x="3093785" y="1327687"/>
                        </a:cubicBezTo>
                        <a:cubicBezTo>
                          <a:pt x="3098523" y="1330056"/>
                          <a:pt x="3098523" y="1334795"/>
                          <a:pt x="3100892" y="1337164"/>
                        </a:cubicBezTo>
                        <a:close/>
                        <a:moveTo>
                          <a:pt x="3093785" y="1303996"/>
                        </a:moveTo>
                        <a:cubicBezTo>
                          <a:pt x="3093785" y="1296889"/>
                          <a:pt x="3093785" y="1292150"/>
                          <a:pt x="3086677" y="1287412"/>
                        </a:cubicBezTo>
                        <a:cubicBezTo>
                          <a:pt x="3086677" y="1287412"/>
                          <a:pt x="3086677" y="1287412"/>
                          <a:pt x="3086677" y="1287412"/>
                        </a:cubicBezTo>
                        <a:cubicBezTo>
                          <a:pt x="3093785" y="1292150"/>
                          <a:pt x="3093785" y="1296889"/>
                          <a:pt x="3093785" y="1303996"/>
                        </a:cubicBezTo>
                        <a:close/>
                        <a:moveTo>
                          <a:pt x="3008496" y="875184"/>
                        </a:moveTo>
                        <a:cubicBezTo>
                          <a:pt x="3010865" y="877553"/>
                          <a:pt x="3010865" y="879922"/>
                          <a:pt x="3013234" y="882291"/>
                        </a:cubicBezTo>
                        <a:cubicBezTo>
                          <a:pt x="3013234" y="882291"/>
                          <a:pt x="3010865" y="877553"/>
                          <a:pt x="3008496" y="875184"/>
                        </a:cubicBezTo>
                        <a:cubicBezTo>
                          <a:pt x="3003758" y="868076"/>
                          <a:pt x="3001388" y="860969"/>
                          <a:pt x="2996650" y="853862"/>
                        </a:cubicBezTo>
                        <a:cubicBezTo>
                          <a:pt x="3001388" y="860969"/>
                          <a:pt x="3003758" y="868076"/>
                          <a:pt x="3008496" y="875184"/>
                        </a:cubicBezTo>
                        <a:close/>
                        <a:moveTo>
                          <a:pt x="2918469" y="804110"/>
                        </a:moveTo>
                        <a:cubicBezTo>
                          <a:pt x="2916100" y="804110"/>
                          <a:pt x="2916100" y="804110"/>
                          <a:pt x="2913731" y="804110"/>
                        </a:cubicBezTo>
                        <a:cubicBezTo>
                          <a:pt x="2913731" y="804110"/>
                          <a:pt x="2913731" y="804110"/>
                          <a:pt x="2913731" y="804110"/>
                        </a:cubicBezTo>
                        <a:lnTo>
                          <a:pt x="2913731" y="804110"/>
                        </a:lnTo>
                        <a:cubicBezTo>
                          <a:pt x="2916100" y="804110"/>
                          <a:pt x="2918469" y="804110"/>
                          <a:pt x="2918469" y="804110"/>
                        </a:cubicBezTo>
                        <a:close/>
                        <a:moveTo>
                          <a:pt x="2899516" y="839647"/>
                        </a:moveTo>
                        <a:cubicBezTo>
                          <a:pt x="2908993" y="863338"/>
                          <a:pt x="2916100" y="887029"/>
                          <a:pt x="2942160" y="901244"/>
                        </a:cubicBezTo>
                        <a:cubicBezTo>
                          <a:pt x="2944530" y="901244"/>
                          <a:pt x="2946898" y="901244"/>
                          <a:pt x="2949268" y="898875"/>
                        </a:cubicBezTo>
                        <a:cubicBezTo>
                          <a:pt x="2946898" y="898875"/>
                          <a:pt x="2944530" y="901244"/>
                          <a:pt x="2942160" y="901244"/>
                        </a:cubicBezTo>
                        <a:cubicBezTo>
                          <a:pt x="2942160" y="915459"/>
                          <a:pt x="2930315" y="922566"/>
                          <a:pt x="2925576" y="932043"/>
                        </a:cubicBezTo>
                        <a:cubicBezTo>
                          <a:pt x="2961113" y="932043"/>
                          <a:pt x="2949268" y="955734"/>
                          <a:pt x="2951637" y="972318"/>
                        </a:cubicBezTo>
                        <a:cubicBezTo>
                          <a:pt x="2956375" y="981795"/>
                          <a:pt x="2963483" y="991271"/>
                          <a:pt x="2975328" y="996009"/>
                        </a:cubicBezTo>
                        <a:cubicBezTo>
                          <a:pt x="2987174" y="1003117"/>
                          <a:pt x="2994281" y="1010224"/>
                          <a:pt x="2996650" y="1024439"/>
                        </a:cubicBezTo>
                        <a:cubicBezTo>
                          <a:pt x="3008496" y="1078929"/>
                          <a:pt x="3041664" y="1123942"/>
                          <a:pt x="3060617" y="1176063"/>
                        </a:cubicBezTo>
                        <a:cubicBezTo>
                          <a:pt x="3065355" y="1190278"/>
                          <a:pt x="3074832" y="1202123"/>
                          <a:pt x="3072462" y="1216338"/>
                        </a:cubicBezTo>
                        <a:cubicBezTo>
                          <a:pt x="3070093" y="1237660"/>
                          <a:pt x="3096154" y="1251875"/>
                          <a:pt x="3089046" y="1273197"/>
                        </a:cubicBezTo>
                        <a:cubicBezTo>
                          <a:pt x="3081939" y="1273197"/>
                          <a:pt x="3072462" y="1273197"/>
                          <a:pt x="3065355" y="1273197"/>
                        </a:cubicBezTo>
                        <a:cubicBezTo>
                          <a:pt x="3072462" y="1273197"/>
                          <a:pt x="3081939" y="1273197"/>
                          <a:pt x="3089046" y="1273197"/>
                        </a:cubicBezTo>
                        <a:cubicBezTo>
                          <a:pt x="3093785" y="1251875"/>
                          <a:pt x="3067724" y="1237660"/>
                          <a:pt x="3072462" y="1216338"/>
                        </a:cubicBezTo>
                        <a:cubicBezTo>
                          <a:pt x="3074832" y="1202123"/>
                          <a:pt x="3067724" y="1187909"/>
                          <a:pt x="3060617" y="1176063"/>
                        </a:cubicBezTo>
                        <a:cubicBezTo>
                          <a:pt x="3041664" y="1123942"/>
                          <a:pt x="3008496" y="1078929"/>
                          <a:pt x="2996650" y="1024439"/>
                        </a:cubicBezTo>
                        <a:cubicBezTo>
                          <a:pt x="2994281" y="1012593"/>
                          <a:pt x="2987174" y="1003117"/>
                          <a:pt x="2975328" y="996009"/>
                        </a:cubicBezTo>
                        <a:cubicBezTo>
                          <a:pt x="2965852" y="991271"/>
                          <a:pt x="2956375" y="984164"/>
                          <a:pt x="2951637" y="972318"/>
                        </a:cubicBezTo>
                        <a:cubicBezTo>
                          <a:pt x="2946898" y="972318"/>
                          <a:pt x="2944530" y="969949"/>
                          <a:pt x="2942160" y="969949"/>
                        </a:cubicBezTo>
                        <a:cubicBezTo>
                          <a:pt x="2944530" y="972318"/>
                          <a:pt x="2946898" y="972318"/>
                          <a:pt x="2951637" y="972318"/>
                        </a:cubicBezTo>
                        <a:cubicBezTo>
                          <a:pt x="2949268" y="955734"/>
                          <a:pt x="2961113" y="929674"/>
                          <a:pt x="2925576" y="932043"/>
                        </a:cubicBezTo>
                        <a:cubicBezTo>
                          <a:pt x="2925576" y="939150"/>
                          <a:pt x="2925576" y="943889"/>
                          <a:pt x="2927946" y="950996"/>
                        </a:cubicBezTo>
                        <a:cubicBezTo>
                          <a:pt x="2925576" y="946258"/>
                          <a:pt x="2925576" y="939150"/>
                          <a:pt x="2925576" y="932043"/>
                        </a:cubicBezTo>
                        <a:cubicBezTo>
                          <a:pt x="2930315" y="920197"/>
                          <a:pt x="2944530" y="913090"/>
                          <a:pt x="2942160" y="901244"/>
                        </a:cubicBezTo>
                        <a:cubicBezTo>
                          <a:pt x="2916100" y="887029"/>
                          <a:pt x="2906623" y="863338"/>
                          <a:pt x="2899516" y="839647"/>
                        </a:cubicBezTo>
                        <a:cubicBezTo>
                          <a:pt x="2894778" y="830170"/>
                          <a:pt x="2885301" y="823063"/>
                          <a:pt x="2875825" y="818325"/>
                        </a:cubicBezTo>
                        <a:cubicBezTo>
                          <a:pt x="2885301" y="823063"/>
                          <a:pt x="2894778" y="830170"/>
                          <a:pt x="2899516" y="839647"/>
                        </a:cubicBezTo>
                        <a:close/>
                        <a:moveTo>
                          <a:pt x="2641281" y="349238"/>
                        </a:moveTo>
                        <a:cubicBezTo>
                          <a:pt x="2634174" y="353976"/>
                          <a:pt x="2629436" y="358714"/>
                          <a:pt x="2634174" y="365821"/>
                        </a:cubicBezTo>
                        <a:cubicBezTo>
                          <a:pt x="2657865" y="396620"/>
                          <a:pt x="2657865" y="439264"/>
                          <a:pt x="2693402" y="465325"/>
                        </a:cubicBezTo>
                        <a:cubicBezTo>
                          <a:pt x="2700509" y="470063"/>
                          <a:pt x="2707617" y="479540"/>
                          <a:pt x="2717093" y="481909"/>
                        </a:cubicBezTo>
                        <a:cubicBezTo>
                          <a:pt x="2762107" y="496123"/>
                          <a:pt x="2778691" y="526922"/>
                          <a:pt x="2785798" y="567197"/>
                        </a:cubicBezTo>
                        <a:cubicBezTo>
                          <a:pt x="2788167" y="579043"/>
                          <a:pt x="2795274" y="588519"/>
                          <a:pt x="2792905" y="602734"/>
                        </a:cubicBezTo>
                        <a:cubicBezTo>
                          <a:pt x="2797644" y="602734"/>
                          <a:pt x="2804751" y="605103"/>
                          <a:pt x="2807120" y="609842"/>
                        </a:cubicBezTo>
                        <a:cubicBezTo>
                          <a:pt x="2823704" y="652486"/>
                          <a:pt x="2845026" y="695130"/>
                          <a:pt x="2873456" y="733036"/>
                        </a:cubicBezTo>
                        <a:cubicBezTo>
                          <a:pt x="2875825" y="737774"/>
                          <a:pt x="2875825" y="742513"/>
                          <a:pt x="2878194" y="747251"/>
                        </a:cubicBezTo>
                        <a:cubicBezTo>
                          <a:pt x="2878194" y="749620"/>
                          <a:pt x="2878194" y="751989"/>
                          <a:pt x="2878194" y="754358"/>
                        </a:cubicBezTo>
                        <a:cubicBezTo>
                          <a:pt x="2878194" y="754358"/>
                          <a:pt x="2878194" y="754358"/>
                          <a:pt x="2878194" y="754358"/>
                        </a:cubicBezTo>
                        <a:cubicBezTo>
                          <a:pt x="2878194" y="751989"/>
                          <a:pt x="2878194" y="749620"/>
                          <a:pt x="2878194" y="747251"/>
                        </a:cubicBezTo>
                        <a:cubicBezTo>
                          <a:pt x="2875825" y="742513"/>
                          <a:pt x="2878194" y="735405"/>
                          <a:pt x="2873456" y="733036"/>
                        </a:cubicBezTo>
                        <a:cubicBezTo>
                          <a:pt x="2845026" y="695130"/>
                          <a:pt x="2823704" y="652486"/>
                          <a:pt x="2807120" y="609842"/>
                        </a:cubicBezTo>
                        <a:cubicBezTo>
                          <a:pt x="2804751" y="605103"/>
                          <a:pt x="2797644" y="602734"/>
                          <a:pt x="2792905" y="602734"/>
                        </a:cubicBezTo>
                        <a:lnTo>
                          <a:pt x="2792905" y="602734"/>
                        </a:lnTo>
                        <a:cubicBezTo>
                          <a:pt x="2795274" y="590889"/>
                          <a:pt x="2785798" y="579043"/>
                          <a:pt x="2785798" y="567197"/>
                        </a:cubicBezTo>
                        <a:cubicBezTo>
                          <a:pt x="2778691" y="526922"/>
                          <a:pt x="2762107" y="493754"/>
                          <a:pt x="2717093" y="481909"/>
                        </a:cubicBezTo>
                        <a:cubicBezTo>
                          <a:pt x="2707617" y="479540"/>
                          <a:pt x="2700509" y="472432"/>
                          <a:pt x="2693402" y="465325"/>
                        </a:cubicBezTo>
                        <a:cubicBezTo>
                          <a:pt x="2657865" y="441633"/>
                          <a:pt x="2657865" y="396620"/>
                          <a:pt x="2634174" y="365821"/>
                        </a:cubicBezTo>
                        <a:cubicBezTo>
                          <a:pt x="2629436" y="358714"/>
                          <a:pt x="2634174" y="353976"/>
                          <a:pt x="2641281" y="349238"/>
                        </a:cubicBezTo>
                        <a:close/>
                        <a:moveTo>
                          <a:pt x="2612852" y="384774"/>
                        </a:moveTo>
                        <a:lnTo>
                          <a:pt x="2612852" y="384774"/>
                        </a:lnTo>
                        <a:cubicBezTo>
                          <a:pt x="2612852" y="389513"/>
                          <a:pt x="2612852" y="394251"/>
                          <a:pt x="2612852" y="398989"/>
                        </a:cubicBezTo>
                        <a:cubicBezTo>
                          <a:pt x="2612852" y="394251"/>
                          <a:pt x="2612852" y="389513"/>
                          <a:pt x="2612852" y="384774"/>
                        </a:cubicBezTo>
                        <a:close/>
                        <a:moveTo>
                          <a:pt x="2601006" y="588519"/>
                        </a:moveTo>
                        <a:cubicBezTo>
                          <a:pt x="2617590" y="583781"/>
                          <a:pt x="2641281" y="597996"/>
                          <a:pt x="2653127" y="576674"/>
                        </a:cubicBezTo>
                        <a:cubicBezTo>
                          <a:pt x="2650758" y="571935"/>
                          <a:pt x="2648389" y="569566"/>
                          <a:pt x="2646019" y="567197"/>
                        </a:cubicBezTo>
                        <a:cubicBezTo>
                          <a:pt x="2648389" y="569566"/>
                          <a:pt x="2650758" y="571935"/>
                          <a:pt x="2653127" y="576674"/>
                        </a:cubicBezTo>
                        <a:cubicBezTo>
                          <a:pt x="2641281" y="597996"/>
                          <a:pt x="2617590" y="586150"/>
                          <a:pt x="2601006" y="588519"/>
                        </a:cubicBezTo>
                        <a:cubicBezTo>
                          <a:pt x="2598637" y="593258"/>
                          <a:pt x="2598637" y="597996"/>
                          <a:pt x="2601006" y="597996"/>
                        </a:cubicBezTo>
                        <a:cubicBezTo>
                          <a:pt x="2601006" y="597996"/>
                          <a:pt x="2598637" y="595627"/>
                          <a:pt x="2601006" y="588519"/>
                        </a:cubicBezTo>
                        <a:close/>
                        <a:moveTo>
                          <a:pt x="2605744" y="624056"/>
                        </a:moveTo>
                        <a:cubicBezTo>
                          <a:pt x="2615221" y="626425"/>
                          <a:pt x="2624697" y="628795"/>
                          <a:pt x="2627066" y="616949"/>
                        </a:cubicBezTo>
                        <a:cubicBezTo>
                          <a:pt x="2629436" y="612211"/>
                          <a:pt x="2627066" y="607472"/>
                          <a:pt x="2624697" y="605103"/>
                        </a:cubicBezTo>
                        <a:cubicBezTo>
                          <a:pt x="2627066" y="607472"/>
                          <a:pt x="2629436" y="609842"/>
                          <a:pt x="2629436" y="616949"/>
                        </a:cubicBezTo>
                        <a:cubicBezTo>
                          <a:pt x="2624697" y="628795"/>
                          <a:pt x="2615221" y="626425"/>
                          <a:pt x="2605744" y="624056"/>
                        </a:cubicBezTo>
                        <a:cubicBezTo>
                          <a:pt x="2601006" y="621687"/>
                          <a:pt x="2593899" y="619318"/>
                          <a:pt x="2589160" y="626425"/>
                        </a:cubicBezTo>
                        <a:cubicBezTo>
                          <a:pt x="2589160" y="626425"/>
                          <a:pt x="2589160" y="626425"/>
                          <a:pt x="2589160" y="626425"/>
                        </a:cubicBezTo>
                        <a:cubicBezTo>
                          <a:pt x="2596268" y="619318"/>
                          <a:pt x="2601006" y="621687"/>
                          <a:pt x="2605744" y="624056"/>
                        </a:cubicBezTo>
                        <a:close/>
                        <a:moveTo>
                          <a:pt x="2586791" y="353976"/>
                        </a:moveTo>
                        <a:cubicBezTo>
                          <a:pt x="2586791" y="363452"/>
                          <a:pt x="2589160" y="368190"/>
                          <a:pt x="2591529" y="372929"/>
                        </a:cubicBezTo>
                        <a:cubicBezTo>
                          <a:pt x="2589160" y="368190"/>
                          <a:pt x="2586791" y="363452"/>
                          <a:pt x="2586791" y="353976"/>
                        </a:cubicBezTo>
                        <a:cubicBezTo>
                          <a:pt x="2586791" y="346868"/>
                          <a:pt x="2586791" y="339761"/>
                          <a:pt x="2584422" y="335023"/>
                        </a:cubicBezTo>
                        <a:cubicBezTo>
                          <a:pt x="2586791" y="339761"/>
                          <a:pt x="2586791" y="346868"/>
                          <a:pt x="2586791" y="353976"/>
                        </a:cubicBezTo>
                        <a:close/>
                        <a:moveTo>
                          <a:pt x="2534670" y="327915"/>
                        </a:moveTo>
                        <a:cubicBezTo>
                          <a:pt x="2534670" y="325546"/>
                          <a:pt x="2534670" y="320808"/>
                          <a:pt x="2534670" y="318439"/>
                        </a:cubicBezTo>
                        <a:cubicBezTo>
                          <a:pt x="2534670" y="318439"/>
                          <a:pt x="2534670" y="318439"/>
                          <a:pt x="2534670" y="318439"/>
                        </a:cubicBezTo>
                        <a:cubicBezTo>
                          <a:pt x="2534670" y="323177"/>
                          <a:pt x="2534670" y="325546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lose/>
                        <a:moveTo>
                          <a:pt x="2539409" y="387144"/>
                        </a:moveTo>
                        <a:cubicBezTo>
                          <a:pt x="2544147" y="375298"/>
                          <a:pt x="2546516" y="363452"/>
                          <a:pt x="2551254" y="349238"/>
                        </a:cubicBezTo>
                        <a:cubicBezTo>
                          <a:pt x="2553624" y="339761"/>
                          <a:pt x="2551254" y="332654"/>
                          <a:pt x="2544147" y="327915"/>
                        </a:cubicBezTo>
                        <a:cubicBezTo>
                          <a:pt x="2551254" y="332654"/>
                          <a:pt x="2553624" y="339761"/>
                          <a:pt x="2551254" y="349238"/>
                        </a:cubicBezTo>
                        <a:cubicBezTo>
                          <a:pt x="2548885" y="363452"/>
                          <a:pt x="2544147" y="375298"/>
                          <a:pt x="2539409" y="387144"/>
                        </a:cubicBezTo>
                        <a:cubicBezTo>
                          <a:pt x="2532301" y="389513"/>
                          <a:pt x="2527563" y="387144"/>
                          <a:pt x="2520456" y="387144"/>
                        </a:cubicBezTo>
                        <a:cubicBezTo>
                          <a:pt x="2510979" y="384774"/>
                          <a:pt x="2496764" y="380036"/>
                          <a:pt x="2494395" y="391882"/>
                        </a:cubicBezTo>
                        <a:cubicBezTo>
                          <a:pt x="2494395" y="396620"/>
                          <a:pt x="2494395" y="398989"/>
                          <a:pt x="2496764" y="401358"/>
                        </a:cubicBezTo>
                        <a:cubicBezTo>
                          <a:pt x="2494395" y="398989"/>
                          <a:pt x="2494395" y="396620"/>
                          <a:pt x="2494395" y="391882"/>
                        </a:cubicBezTo>
                        <a:cubicBezTo>
                          <a:pt x="2496764" y="380036"/>
                          <a:pt x="2510979" y="384774"/>
                          <a:pt x="2520456" y="387144"/>
                        </a:cubicBezTo>
                        <a:cubicBezTo>
                          <a:pt x="2527563" y="389513"/>
                          <a:pt x="2532301" y="391882"/>
                          <a:pt x="2539409" y="387144"/>
                        </a:cubicBezTo>
                        <a:close/>
                        <a:moveTo>
                          <a:pt x="2515717" y="273425"/>
                        </a:moveTo>
                        <a:cubicBezTo>
                          <a:pt x="2522825" y="278164"/>
                          <a:pt x="2527563" y="278164"/>
                          <a:pt x="2532301" y="278164"/>
                        </a:cubicBezTo>
                        <a:cubicBezTo>
                          <a:pt x="2527563" y="278164"/>
                          <a:pt x="2522825" y="278164"/>
                          <a:pt x="2515717" y="273425"/>
                        </a:cubicBezTo>
                        <a:cubicBezTo>
                          <a:pt x="2489657" y="259211"/>
                          <a:pt x="2461227" y="254472"/>
                          <a:pt x="2430429" y="254472"/>
                        </a:cubicBezTo>
                        <a:cubicBezTo>
                          <a:pt x="2461227" y="254472"/>
                          <a:pt x="2489657" y="259211"/>
                          <a:pt x="2515717" y="273425"/>
                        </a:cubicBezTo>
                        <a:close/>
                        <a:moveTo>
                          <a:pt x="2406737" y="254472"/>
                        </a:moveTo>
                        <a:cubicBezTo>
                          <a:pt x="2413845" y="254472"/>
                          <a:pt x="2423321" y="254472"/>
                          <a:pt x="2430429" y="256842"/>
                        </a:cubicBezTo>
                        <a:cubicBezTo>
                          <a:pt x="2423321" y="254472"/>
                          <a:pt x="2416214" y="254472"/>
                          <a:pt x="2406737" y="254472"/>
                        </a:cubicBezTo>
                        <a:cubicBezTo>
                          <a:pt x="2416214" y="271056"/>
                          <a:pt x="2437536" y="290009"/>
                          <a:pt x="2456489" y="297117"/>
                        </a:cubicBezTo>
                        <a:cubicBezTo>
                          <a:pt x="2437536" y="290009"/>
                          <a:pt x="2416214" y="271056"/>
                          <a:pt x="2406737" y="254472"/>
                        </a:cubicBezTo>
                        <a:cubicBezTo>
                          <a:pt x="2404368" y="252103"/>
                          <a:pt x="2401999" y="249734"/>
                          <a:pt x="2399630" y="247365"/>
                        </a:cubicBezTo>
                        <a:cubicBezTo>
                          <a:pt x="2401999" y="249734"/>
                          <a:pt x="2404368" y="252103"/>
                          <a:pt x="2406737" y="254472"/>
                        </a:cubicBezTo>
                        <a:close/>
                        <a:moveTo>
                          <a:pt x="2413845" y="297117"/>
                        </a:moveTo>
                        <a:cubicBezTo>
                          <a:pt x="2409107" y="285271"/>
                          <a:pt x="2399630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401999" y="280533"/>
                          <a:pt x="2409107" y="285271"/>
                          <a:pt x="2413845" y="297117"/>
                        </a:cubicBezTo>
                        <a:close/>
                        <a:moveTo>
                          <a:pt x="2380677" y="237888"/>
                        </a:moveTo>
                        <a:cubicBezTo>
                          <a:pt x="2385415" y="235519"/>
                          <a:pt x="2387785" y="233150"/>
                          <a:pt x="2390154" y="233150"/>
                        </a:cubicBezTo>
                        <a:cubicBezTo>
                          <a:pt x="2387785" y="233150"/>
                          <a:pt x="2385415" y="235519"/>
                          <a:pt x="2380677" y="237888"/>
                        </a:cubicBezTo>
                        <a:cubicBezTo>
                          <a:pt x="2375939" y="237888"/>
                          <a:pt x="2373570" y="237888"/>
                          <a:pt x="2368831" y="237888"/>
                        </a:cubicBezTo>
                        <a:cubicBezTo>
                          <a:pt x="2373570" y="237888"/>
                          <a:pt x="2375939" y="237888"/>
                          <a:pt x="2380677" y="237888"/>
                        </a:cubicBezTo>
                        <a:close/>
                        <a:moveTo>
                          <a:pt x="2383046" y="275794"/>
                        </a:moveTo>
                        <a:cubicBezTo>
                          <a:pt x="2378308" y="273425"/>
                          <a:pt x="2368831" y="273425"/>
                          <a:pt x="2361724" y="273425"/>
                        </a:cubicBezTo>
                        <a:cubicBezTo>
                          <a:pt x="2352248" y="278164"/>
                          <a:pt x="2347509" y="278164"/>
                          <a:pt x="2342771" y="278164"/>
                        </a:cubicBezTo>
                        <a:cubicBezTo>
                          <a:pt x="2347509" y="278164"/>
                          <a:pt x="2354617" y="275794"/>
                          <a:pt x="2361724" y="273425"/>
                        </a:cubicBezTo>
                        <a:cubicBezTo>
                          <a:pt x="2361724" y="273425"/>
                          <a:pt x="2361724" y="273425"/>
                          <a:pt x="2361724" y="273425"/>
                        </a:cubicBezTo>
                        <a:cubicBezTo>
                          <a:pt x="2368831" y="273425"/>
                          <a:pt x="2378308" y="271056"/>
                          <a:pt x="2383046" y="275794"/>
                        </a:cubicBezTo>
                        <a:close/>
                        <a:moveTo>
                          <a:pt x="2364093" y="223674"/>
                        </a:moveTo>
                        <a:cubicBezTo>
                          <a:pt x="2364093" y="226043"/>
                          <a:pt x="2364093" y="228412"/>
                          <a:pt x="2364093" y="230781"/>
                        </a:cubicBezTo>
                        <a:cubicBezTo>
                          <a:pt x="2364093" y="228412"/>
                          <a:pt x="2364093" y="226043"/>
                          <a:pt x="2364093" y="223674"/>
                        </a:cubicBezTo>
                        <a:cubicBezTo>
                          <a:pt x="2364093" y="218936"/>
                          <a:pt x="2361724" y="214197"/>
                          <a:pt x="2356986" y="211828"/>
                        </a:cubicBezTo>
                        <a:cubicBezTo>
                          <a:pt x="2359355" y="214197"/>
                          <a:pt x="2364093" y="218936"/>
                          <a:pt x="2364093" y="223674"/>
                        </a:cubicBezTo>
                        <a:close/>
                        <a:moveTo>
                          <a:pt x="2330925" y="223674"/>
                        </a:moveTo>
                        <a:cubicBezTo>
                          <a:pt x="2335664" y="223674"/>
                          <a:pt x="2340402" y="223674"/>
                          <a:pt x="2345140" y="223674"/>
                        </a:cubicBezTo>
                        <a:lnTo>
                          <a:pt x="2345140" y="223674"/>
                        </a:lnTo>
                        <a:cubicBezTo>
                          <a:pt x="2345140" y="235519"/>
                          <a:pt x="2352248" y="240258"/>
                          <a:pt x="2364093" y="237888"/>
                        </a:cubicBezTo>
                        <a:cubicBezTo>
                          <a:pt x="2352248" y="240258"/>
                          <a:pt x="2345140" y="235519"/>
                          <a:pt x="2345140" y="223674"/>
                        </a:cubicBezTo>
                        <a:cubicBezTo>
                          <a:pt x="2340402" y="223674"/>
                          <a:pt x="2335664" y="223674"/>
                          <a:pt x="2330925" y="223674"/>
                        </a:cubicBezTo>
                        <a:cubicBezTo>
                          <a:pt x="2326187" y="223674"/>
                          <a:pt x="2321449" y="221305"/>
                          <a:pt x="2319080" y="216566"/>
                        </a:cubicBezTo>
                        <a:lnTo>
                          <a:pt x="2319080" y="216566"/>
                        </a:lnTo>
                        <a:cubicBezTo>
                          <a:pt x="2309603" y="199982"/>
                          <a:pt x="2295389" y="185768"/>
                          <a:pt x="2276435" y="176291"/>
                        </a:cubicBezTo>
                        <a:cubicBezTo>
                          <a:pt x="2293019" y="185768"/>
                          <a:pt x="2307234" y="199982"/>
                          <a:pt x="2319080" y="216566"/>
                        </a:cubicBezTo>
                        <a:cubicBezTo>
                          <a:pt x="2323818" y="221305"/>
                          <a:pt x="2326187" y="221305"/>
                          <a:pt x="2330925" y="223674"/>
                        </a:cubicBezTo>
                        <a:close/>
                        <a:moveTo>
                          <a:pt x="2153241" y="126540"/>
                        </a:moveTo>
                        <a:cubicBezTo>
                          <a:pt x="2150872" y="126540"/>
                          <a:pt x="2148503" y="126540"/>
                          <a:pt x="2146133" y="126540"/>
                        </a:cubicBezTo>
                        <a:cubicBezTo>
                          <a:pt x="2148503" y="126540"/>
                          <a:pt x="2150872" y="126540"/>
                          <a:pt x="2153241" y="126540"/>
                        </a:cubicBezTo>
                        <a:cubicBezTo>
                          <a:pt x="2181670" y="131278"/>
                          <a:pt x="2214838" y="128909"/>
                          <a:pt x="2233791" y="157338"/>
                        </a:cubicBezTo>
                        <a:lnTo>
                          <a:pt x="2233791" y="157338"/>
                        </a:lnTo>
                        <a:cubicBezTo>
                          <a:pt x="2243268" y="157338"/>
                          <a:pt x="2250375" y="157338"/>
                          <a:pt x="2259852" y="159707"/>
                        </a:cubicBezTo>
                        <a:cubicBezTo>
                          <a:pt x="2274066" y="145492"/>
                          <a:pt x="2288281" y="164446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302496" y="159707"/>
                          <a:pt x="2302496" y="159707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288281" y="164446"/>
                          <a:pt x="2274066" y="145492"/>
                          <a:pt x="2259852" y="159707"/>
                        </a:cubicBezTo>
                        <a:cubicBezTo>
                          <a:pt x="2250375" y="159707"/>
                          <a:pt x="2243268" y="159707"/>
                          <a:pt x="2233791" y="157338"/>
                        </a:cubicBezTo>
                        <a:cubicBezTo>
                          <a:pt x="2221946" y="159707"/>
                          <a:pt x="2210100" y="162076"/>
                          <a:pt x="2198254" y="166815"/>
                        </a:cubicBezTo>
                        <a:cubicBezTo>
                          <a:pt x="2195885" y="171553"/>
                          <a:pt x="2191147" y="176291"/>
                          <a:pt x="2184039" y="173922"/>
                        </a:cubicBezTo>
                        <a:cubicBezTo>
                          <a:pt x="2167456" y="171553"/>
                          <a:pt x="2150872" y="166815"/>
                          <a:pt x="2136657" y="159707"/>
                        </a:cubicBezTo>
                        <a:cubicBezTo>
                          <a:pt x="2150872" y="166815"/>
                          <a:pt x="2167456" y="171553"/>
                          <a:pt x="2184039" y="173922"/>
                        </a:cubicBezTo>
                        <a:cubicBezTo>
                          <a:pt x="2191147" y="173922"/>
                          <a:pt x="2193516" y="171553"/>
                          <a:pt x="2198254" y="166815"/>
                        </a:cubicBezTo>
                        <a:cubicBezTo>
                          <a:pt x="2210100" y="164446"/>
                          <a:pt x="2221946" y="162076"/>
                          <a:pt x="2233791" y="157338"/>
                        </a:cubicBezTo>
                        <a:cubicBezTo>
                          <a:pt x="2214838" y="131278"/>
                          <a:pt x="2181670" y="131278"/>
                          <a:pt x="2153241" y="126540"/>
                        </a:cubicBezTo>
                        <a:close/>
                        <a:moveTo>
                          <a:pt x="2112966" y="119432"/>
                        </a:moveTo>
                        <a:cubicBezTo>
                          <a:pt x="2117704" y="124170"/>
                          <a:pt x="2120073" y="126540"/>
                          <a:pt x="2124811" y="126540"/>
                        </a:cubicBezTo>
                        <a:cubicBezTo>
                          <a:pt x="2122442" y="124170"/>
                          <a:pt x="2117704" y="124170"/>
                          <a:pt x="2112966" y="119432"/>
                        </a:cubicBezTo>
                        <a:cubicBezTo>
                          <a:pt x="2112966" y="119432"/>
                          <a:pt x="2110597" y="119432"/>
                          <a:pt x="2110597" y="119432"/>
                        </a:cubicBezTo>
                        <a:cubicBezTo>
                          <a:pt x="2110597" y="119432"/>
                          <a:pt x="2112966" y="119432"/>
                          <a:pt x="2112966" y="119432"/>
                        </a:cubicBezTo>
                        <a:close/>
                        <a:moveTo>
                          <a:pt x="2112966" y="143123"/>
                        </a:moveTo>
                        <a:cubicBezTo>
                          <a:pt x="2120073" y="143123"/>
                          <a:pt x="2129550" y="143123"/>
                          <a:pt x="2136657" y="143123"/>
                        </a:cubicBezTo>
                        <a:cubicBezTo>
                          <a:pt x="2129550" y="143123"/>
                          <a:pt x="2122442" y="143123"/>
                          <a:pt x="2112966" y="143123"/>
                        </a:cubicBezTo>
                        <a:cubicBezTo>
                          <a:pt x="2112966" y="143123"/>
                          <a:pt x="2112966" y="143123"/>
                          <a:pt x="2112966" y="143123"/>
                        </a:cubicBezTo>
                        <a:cubicBezTo>
                          <a:pt x="2103489" y="140754"/>
                          <a:pt x="2091644" y="138385"/>
                          <a:pt x="2082167" y="138385"/>
                        </a:cubicBezTo>
                        <a:cubicBezTo>
                          <a:pt x="2091644" y="138385"/>
                          <a:pt x="2103489" y="140754"/>
                          <a:pt x="2112966" y="143123"/>
                        </a:cubicBezTo>
                        <a:close/>
                        <a:moveTo>
                          <a:pt x="2060845" y="102848"/>
                        </a:moveTo>
                        <a:cubicBezTo>
                          <a:pt x="2063214" y="107586"/>
                          <a:pt x="2067952" y="112325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72690" y="117063"/>
                          <a:pt x="2072690" y="117063"/>
                          <a:pt x="2075060" y="117063"/>
                        </a:cubicBezTo>
                        <a:cubicBezTo>
                          <a:pt x="2072690" y="117063"/>
                          <a:pt x="2072690" y="117063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67952" y="114694"/>
                          <a:pt x="2063214" y="109956"/>
                          <a:pt x="2060845" y="102848"/>
                        </a:cubicBezTo>
                        <a:cubicBezTo>
                          <a:pt x="2060845" y="102848"/>
                          <a:pt x="2060845" y="102848"/>
                          <a:pt x="2060845" y="102848"/>
                        </a:cubicBezTo>
                        <a:close/>
                        <a:moveTo>
                          <a:pt x="2067952" y="138385"/>
                        </a:moveTo>
                        <a:cubicBezTo>
                          <a:pt x="2067952" y="138385"/>
                          <a:pt x="2070321" y="136016"/>
                          <a:pt x="2070321" y="136016"/>
                        </a:cubicBezTo>
                        <a:cubicBezTo>
                          <a:pt x="2070321" y="133647"/>
                          <a:pt x="2070321" y="133647"/>
                          <a:pt x="2067952" y="131278"/>
                        </a:cubicBezTo>
                        <a:cubicBezTo>
                          <a:pt x="2067952" y="133647"/>
                          <a:pt x="2070321" y="133647"/>
                          <a:pt x="2070321" y="136016"/>
                        </a:cubicBezTo>
                        <a:cubicBezTo>
                          <a:pt x="2070321" y="136016"/>
                          <a:pt x="2070321" y="136016"/>
                          <a:pt x="2070321" y="136016"/>
                        </a:cubicBezTo>
                        <a:cubicBezTo>
                          <a:pt x="2070321" y="136016"/>
                          <a:pt x="2067952" y="138385"/>
                          <a:pt x="2067952" y="138385"/>
                        </a:cubicBezTo>
                        <a:cubicBezTo>
                          <a:pt x="2065583" y="138385"/>
                          <a:pt x="2060845" y="140754"/>
                          <a:pt x="2060845" y="140754"/>
                        </a:cubicBezTo>
                        <a:lnTo>
                          <a:pt x="2060845" y="140754"/>
                        </a:lnTo>
                        <a:cubicBezTo>
                          <a:pt x="2060845" y="140754"/>
                          <a:pt x="2065583" y="138385"/>
                          <a:pt x="2067952" y="138385"/>
                        </a:cubicBezTo>
                        <a:close/>
                        <a:moveTo>
                          <a:pt x="1992140" y="79157"/>
                        </a:moveTo>
                        <a:cubicBezTo>
                          <a:pt x="1992140" y="91003"/>
                          <a:pt x="1996878" y="98110"/>
                          <a:pt x="2003986" y="100479"/>
                        </a:cubicBezTo>
                        <a:cubicBezTo>
                          <a:pt x="1996878" y="95741"/>
                          <a:pt x="1994509" y="88634"/>
                          <a:pt x="1992140" y="79157"/>
                        </a:cubicBezTo>
                        <a:cubicBezTo>
                          <a:pt x="1992140" y="76788"/>
                          <a:pt x="1989771" y="76788"/>
                          <a:pt x="1989771" y="74419"/>
                        </a:cubicBezTo>
                        <a:cubicBezTo>
                          <a:pt x="1992140" y="76788"/>
                          <a:pt x="1992140" y="76788"/>
                          <a:pt x="1992140" y="79157"/>
                        </a:cubicBezTo>
                        <a:close/>
                        <a:moveTo>
                          <a:pt x="2044261" y="128909"/>
                        </a:moveTo>
                        <a:cubicBezTo>
                          <a:pt x="2025308" y="119432"/>
                          <a:pt x="2003986" y="119432"/>
                          <a:pt x="1987402" y="109956"/>
                        </a:cubicBezTo>
                        <a:cubicBezTo>
                          <a:pt x="2003986" y="117063"/>
                          <a:pt x="2025308" y="119432"/>
                          <a:pt x="2044261" y="128909"/>
                        </a:cubicBezTo>
                        <a:close/>
                        <a:moveTo>
                          <a:pt x="1940019" y="22298"/>
                        </a:moveTo>
                        <a:lnTo>
                          <a:pt x="1940019" y="22298"/>
                        </a:lnTo>
                        <a:cubicBezTo>
                          <a:pt x="1947127" y="17560"/>
                          <a:pt x="1954234" y="12821"/>
                          <a:pt x="1961342" y="8083"/>
                        </a:cubicBezTo>
                        <a:lnTo>
                          <a:pt x="1961342" y="8083"/>
                        </a:lnTo>
                        <a:cubicBezTo>
                          <a:pt x="1954234" y="12821"/>
                          <a:pt x="1947127" y="17560"/>
                          <a:pt x="1940019" y="22298"/>
                        </a:cubicBezTo>
                        <a:lnTo>
                          <a:pt x="1940019" y="22298"/>
                        </a:lnTo>
                        <a:close/>
                        <a:moveTo>
                          <a:pt x="1937650" y="55466"/>
                        </a:moveTo>
                        <a:cubicBezTo>
                          <a:pt x="1942388" y="50727"/>
                          <a:pt x="1942388" y="45989"/>
                          <a:pt x="1942388" y="38882"/>
                        </a:cubicBezTo>
                        <a:cubicBezTo>
                          <a:pt x="1940019" y="43620"/>
                          <a:pt x="1940019" y="50727"/>
                          <a:pt x="1937650" y="55466"/>
                        </a:cubicBezTo>
                        <a:cubicBezTo>
                          <a:pt x="1937650" y="57835"/>
                          <a:pt x="1935281" y="57835"/>
                          <a:pt x="1935281" y="60204"/>
                        </a:cubicBezTo>
                        <a:cubicBezTo>
                          <a:pt x="1935281" y="60204"/>
                          <a:pt x="1935281" y="60204"/>
                          <a:pt x="1935281" y="60204"/>
                        </a:cubicBezTo>
                        <a:cubicBezTo>
                          <a:pt x="1935281" y="57835"/>
                          <a:pt x="1935281" y="55466"/>
                          <a:pt x="1937650" y="55466"/>
                        </a:cubicBezTo>
                        <a:close/>
                        <a:moveTo>
                          <a:pt x="1890268" y="55466"/>
                        </a:moveTo>
                        <a:cubicBezTo>
                          <a:pt x="1895006" y="57835"/>
                          <a:pt x="1899744" y="62573"/>
                          <a:pt x="1904482" y="64942"/>
                        </a:cubicBezTo>
                        <a:cubicBezTo>
                          <a:pt x="1899744" y="60204"/>
                          <a:pt x="1895006" y="57835"/>
                          <a:pt x="1890268" y="55466"/>
                        </a:cubicBezTo>
                        <a:cubicBezTo>
                          <a:pt x="1890268" y="55466"/>
                          <a:pt x="1890268" y="55466"/>
                          <a:pt x="1890268" y="55466"/>
                        </a:cubicBezTo>
                        <a:close/>
                        <a:moveTo>
                          <a:pt x="1849992" y="41251"/>
                        </a:moveTo>
                        <a:cubicBezTo>
                          <a:pt x="1849992" y="45989"/>
                          <a:pt x="1857100" y="45989"/>
                          <a:pt x="1864207" y="48358"/>
                        </a:cubicBezTo>
                        <a:cubicBezTo>
                          <a:pt x="1868946" y="50727"/>
                          <a:pt x="1873684" y="53097"/>
                          <a:pt x="1880791" y="55466"/>
                        </a:cubicBezTo>
                        <a:cubicBezTo>
                          <a:pt x="1876053" y="53097"/>
                          <a:pt x="1871315" y="50727"/>
                          <a:pt x="1864207" y="48358"/>
                        </a:cubicBezTo>
                        <a:cubicBezTo>
                          <a:pt x="1859469" y="45989"/>
                          <a:pt x="1852362" y="45989"/>
                          <a:pt x="1849992" y="41251"/>
                        </a:cubicBezTo>
                        <a:cubicBezTo>
                          <a:pt x="1849992" y="41251"/>
                          <a:pt x="1849992" y="41251"/>
                          <a:pt x="1849992" y="41251"/>
                        </a:cubicBezTo>
                        <a:close/>
                        <a:moveTo>
                          <a:pt x="1854731" y="72050"/>
                        </a:moveTo>
                        <a:cubicBezTo>
                          <a:pt x="1871315" y="74419"/>
                          <a:pt x="1890268" y="64942"/>
                          <a:pt x="1904482" y="79157"/>
                        </a:cubicBezTo>
                        <a:cubicBezTo>
                          <a:pt x="1925805" y="105217"/>
                          <a:pt x="1961342" y="112325"/>
                          <a:pt x="1985033" y="136016"/>
                        </a:cubicBezTo>
                        <a:cubicBezTo>
                          <a:pt x="1989771" y="140754"/>
                          <a:pt x="1996878" y="143123"/>
                          <a:pt x="2003986" y="143123"/>
                        </a:cubicBezTo>
                        <a:cubicBezTo>
                          <a:pt x="2022939" y="140754"/>
                          <a:pt x="2037154" y="147862"/>
                          <a:pt x="2048999" y="159707"/>
                        </a:cubicBezTo>
                        <a:cubicBezTo>
                          <a:pt x="2056107" y="166815"/>
                          <a:pt x="2063214" y="166815"/>
                          <a:pt x="2072690" y="166815"/>
                        </a:cubicBezTo>
                        <a:cubicBezTo>
                          <a:pt x="2079798" y="166815"/>
                          <a:pt x="2091644" y="166815"/>
                          <a:pt x="2094013" y="169184"/>
                        </a:cubicBezTo>
                        <a:cubicBezTo>
                          <a:pt x="2122442" y="204721"/>
                          <a:pt x="2160348" y="188137"/>
                          <a:pt x="2195885" y="185768"/>
                        </a:cubicBezTo>
                        <a:cubicBezTo>
                          <a:pt x="2210100" y="185768"/>
                          <a:pt x="2217207" y="188137"/>
                          <a:pt x="2226684" y="195244"/>
                        </a:cubicBezTo>
                        <a:cubicBezTo>
                          <a:pt x="2243268" y="209459"/>
                          <a:pt x="2262221" y="216566"/>
                          <a:pt x="2285912" y="214197"/>
                        </a:cubicBezTo>
                        <a:cubicBezTo>
                          <a:pt x="2285912" y="214197"/>
                          <a:pt x="2285912" y="214197"/>
                          <a:pt x="2285912" y="214197"/>
                        </a:cubicBezTo>
                        <a:cubicBezTo>
                          <a:pt x="2262221" y="216566"/>
                          <a:pt x="2243268" y="209459"/>
                          <a:pt x="2226684" y="195244"/>
                        </a:cubicBezTo>
                        <a:cubicBezTo>
                          <a:pt x="2217207" y="188137"/>
                          <a:pt x="2210100" y="185768"/>
                          <a:pt x="2195885" y="185768"/>
                        </a:cubicBezTo>
                        <a:cubicBezTo>
                          <a:pt x="2160348" y="188137"/>
                          <a:pt x="2122442" y="204721"/>
                          <a:pt x="2094013" y="169184"/>
                        </a:cubicBezTo>
                        <a:cubicBezTo>
                          <a:pt x="2091644" y="164446"/>
                          <a:pt x="2079798" y="166815"/>
                          <a:pt x="2072690" y="166815"/>
                        </a:cubicBezTo>
                        <a:cubicBezTo>
                          <a:pt x="2063214" y="166815"/>
                          <a:pt x="2056107" y="166815"/>
                          <a:pt x="2048999" y="159707"/>
                        </a:cubicBezTo>
                        <a:cubicBezTo>
                          <a:pt x="2037154" y="147862"/>
                          <a:pt x="2020570" y="140754"/>
                          <a:pt x="2003986" y="143123"/>
                        </a:cubicBezTo>
                        <a:cubicBezTo>
                          <a:pt x="1996878" y="143123"/>
                          <a:pt x="1989771" y="140754"/>
                          <a:pt x="1985033" y="136016"/>
                        </a:cubicBezTo>
                        <a:cubicBezTo>
                          <a:pt x="1961342" y="112325"/>
                          <a:pt x="1925805" y="105217"/>
                          <a:pt x="1904482" y="79157"/>
                        </a:cubicBezTo>
                        <a:cubicBezTo>
                          <a:pt x="1892637" y="88634"/>
                          <a:pt x="1902113" y="95741"/>
                          <a:pt x="1909221" y="102848"/>
                        </a:cubicBezTo>
                        <a:cubicBezTo>
                          <a:pt x="1921066" y="117063"/>
                          <a:pt x="1940019" y="124170"/>
                          <a:pt x="1940019" y="143123"/>
                        </a:cubicBezTo>
                        <a:lnTo>
                          <a:pt x="1940019" y="143123"/>
                        </a:lnTo>
                        <a:cubicBezTo>
                          <a:pt x="1940019" y="121801"/>
                          <a:pt x="1921066" y="114694"/>
                          <a:pt x="1909221" y="102848"/>
                        </a:cubicBezTo>
                        <a:cubicBezTo>
                          <a:pt x="1902113" y="95741"/>
                          <a:pt x="1892637" y="91003"/>
                          <a:pt x="1904482" y="79157"/>
                        </a:cubicBezTo>
                        <a:cubicBezTo>
                          <a:pt x="1890268" y="64942"/>
                          <a:pt x="1871315" y="72050"/>
                          <a:pt x="1854731" y="72050"/>
                        </a:cubicBezTo>
                        <a:lnTo>
                          <a:pt x="1854731" y="72050"/>
                        </a:lnTo>
                        <a:cubicBezTo>
                          <a:pt x="1831040" y="55466"/>
                          <a:pt x="1807348" y="53097"/>
                          <a:pt x="1783657" y="60204"/>
                        </a:cubicBezTo>
                        <a:cubicBezTo>
                          <a:pt x="1807348" y="53097"/>
                          <a:pt x="1831040" y="53097"/>
                          <a:pt x="1854731" y="72050"/>
                        </a:cubicBezTo>
                        <a:close/>
                        <a:moveTo>
                          <a:pt x="1769442" y="41251"/>
                        </a:moveTo>
                        <a:cubicBezTo>
                          <a:pt x="1776550" y="38882"/>
                          <a:pt x="1783657" y="34144"/>
                          <a:pt x="1788395" y="29405"/>
                        </a:cubicBezTo>
                        <a:cubicBezTo>
                          <a:pt x="1783657" y="36513"/>
                          <a:pt x="1776550" y="38882"/>
                          <a:pt x="1769442" y="41251"/>
                        </a:cubicBezTo>
                        <a:cubicBezTo>
                          <a:pt x="1759966" y="45989"/>
                          <a:pt x="1748120" y="48358"/>
                          <a:pt x="1736274" y="50727"/>
                        </a:cubicBezTo>
                        <a:cubicBezTo>
                          <a:pt x="1748120" y="48358"/>
                          <a:pt x="1757596" y="45989"/>
                          <a:pt x="1769442" y="41251"/>
                        </a:cubicBezTo>
                        <a:close/>
                        <a:moveTo>
                          <a:pt x="1674677" y="259211"/>
                        </a:moveTo>
                        <a:cubicBezTo>
                          <a:pt x="1667570" y="242627"/>
                          <a:pt x="1653355" y="230781"/>
                          <a:pt x="1639140" y="223674"/>
                        </a:cubicBezTo>
                        <a:cubicBezTo>
                          <a:pt x="1655724" y="230781"/>
                          <a:pt x="1667570" y="240258"/>
                          <a:pt x="1674677" y="259211"/>
                        </a:cubicBezTo>
                        <a:cubicBezTo>
                          <a:pt x="1686523" y="285271"/>
                          <a:pt x="1705476" y="308962"/>
                          <a:pt x="1736274" y="318439"/>
                        </a:cubicBezTo>
                        <a:cubicBezTo>
                          <a:pt x="1705476" y="306593"/>
                          <a:pt x="1688892" y="285271"/>
                          <a:pt x="1674677" y="259211"/>
                        </a:cubicBezTo>
                        <a:close/>
                        <a:moveTo>
                          <a:pt x="1733905" y="72050"/>
                        </a:moveTo>
                        <a:lnTo>
                          <a:pt x="1733905" y="72050"/>
                        </a:lnTo>
                        <a:cubicBezTo>
                          <a:pt x="1733905" y="81526"/>
                          <a:pt x="1729167" y="91003"/>
                          <a:pt x="1719690" y="95741"/>
                        </a:cubicBezTo>
                        <a:cubicBezTo>
                          <a:pt x="1693630" y="105217"/>
                          <a:pt x="1672308" y="124170"/>
                          <a:pt x="1643878" y="131278"/>
                        </a:cubicBezTo>
                        <a:cubicBezTo>
                          <a:pt x="1641509" y="131278"/>
                          <a:pt x="1639140" y="133647"/>
                          <a:pt x="1639140" y="133647"/>
                        </a:cubicBezTo>
                        <a:cubicBezTo>
                          <a:pt x="1641509" y="133647"/>
                          <a:pt x="1643878" y="131278"/>
                          <a:pt x="1643878" y="131278"/>
                        </a:cubicBezTo>
                        <a:cubicBezTo>
                          <a:pt x="1669939" y="124170"/>
                          <a:pt x="1693630" y="105217"/>
                          <a:pt x="1719690" y="95741"/>
                        </a:cubicBezTo>
                        <a:cubicBezTo>
                          <a:pt x="1729167" y="91003"/>
                          <a:pt x="1733905" y="81526"/>
                          <a:pt x="1733905" y="72050"/>
                        </a:cubicBezTo>
                        <a:close/>
                        <a:moveTo>
                          <a:pt x="1570436" y="72050"/>
                        </a:moveTo>
                        <a:cubicBezTo>
                          <a:pt x="1579912" y="72050"/>
                          <a:pt x="1587019" y="72050"/>
                          <a:pt x="1596496" y="72050"/>
                        </a:cubicBezTo>
                        <a:cubicBezTo>
                          <a:pt x="1596496" y="72050"/>
                          <a:pt x="1596496" y="72050"/>
                          <a:pt x="1596496" y="72050"/>
                        </a:cubicBezTo>
                        <a:cubicBezTo>
                          <a:pt x="1629664" y="57835"/>
                          <a:pt x="1667570" y="60204"/>
                          <a:pt x="1703107" y="55466"/>
                        </a:cubicBezTo>
                        <a:cubicBezTo>
                          <a:pt x="1667570" y="57835"/>
                          <a:pt x="1629664" y="57835"/>
                          <a:pt x="1596496" y="72050"/>
                        </a:cubicBezTo>
                        <a:cubicBezTo>
                          <a:pt x="1624925" y="83895"/>
                          <a:pt x="1655724" y="88634"/>
                          <a:pt x="1684154" y="76788"/>
                        </a:cubicBezTo>
                        <a:cubicBezTo>
                          <a:pt x="1686523" y="76788"/>
                          <a:pt x="1688892" y="76788"/>
                          <a:pt x="1691261" y="74419"/>
                        </a:cubicBezTo>
                        <a:cubicBezTo>
                          <a:pt x="1688892" y="74419"/>
                          <a:pt x="1686523" y="74419"/>
                          <a:pt x="1684154" y="76788"/>
                        </a:cubicBezTo>
                        <a:cubicBezTo>
                          <a:pt x="1653355" y="88634"/>
                          <a:pt x="1624925" y="83895"/>
                          <a:pt x="1596496" y="72050"/>
                        </a:cubicBezTo>
                        <a:cubicBezTo>
                          <a:pt x="1589388" y="72050"/>
                          <a:pt x="1579912" y="72050"/>
                          <a:pt x="1570436" y="72050"/>
                        </a:cubicBezTo>
                        <a:cubicBezTo>
                          <a:pt x="1570436" y="74419"/>
                          <a:pt x="1570436" y="76788"/>
                          <a:pt x="1568066" y="79157"/>
                        </a:cubicBezTo>
                        <a:cubicBezTo>
                          <a:pt x="1570436" y="76788"/>
                          <a:pt x="1570436" y="74419"/>
                          <a:pt x="1570436" y="72050"/>
                        </a:cubicBezTo>
                        <a:lnTo>
                          <a:pt x="1570436" y="72050"/>
                        </a:lnTo>
                        <a:cubicBezTo>
                          <a:pt x="1532529" y="69680"/>
                          <a:pt x="1496992" y="76788"/>
                          <a:pt x="1461456" y="83895"/>
                        </a:cubicBezTo>
                        <a:cubicBezTo>
                          <a:pt x="1499362" y="76788"/>
                          <a:pt x="1534899" y="69680"/>
                          <a:pt x="1570436" y="72050"/>
                        </a:cubicBezTo>
                        <a:close/>
                        <a:moveTo>
                          <a:pt x="1537268" y="102848"/>
                        </a:moveTo>
                        <a:cubicBezTo>
                          <a:pt x="1542006" y="98110"/>
                          <a:pt x="1546744" y="93372"/>
                          <a:pt x="1553852" y="91003"/>
                        </a:cubicBezTo>
                        <a:cubicBezTo>
                          <a:pt x="1546744" y="93372"/>
                          <a:pt x="1539637" y="98110"/>
                          <a:pt x="1537268" y="102848"/>
                        </a:cubicBezTo>
                        <a:cubicBezTo>
                          <a:pt x="1508838" y="102848"/>
                          <a:pt x="1480409" y="102848"/>
                          <a:pt x="1451979" y="102848"/>
                        </a:cubicBezTo>
                        <a:cubicBezTo>
                          <a:pt x="1449610" y="105217"/>
                          <a:pt x="1447241" y="107586"/>
                          <a:pt x="1442503" y="112325"/>
                        </a:cubicBezTo>
                        <a:cubicBezTo>
                          <a:pt x="1442503" y="112325"/>
                          <a:pt x="1442503" y="112325"/>
                          <a:pt x="1442503" y="112325"/>
                        </a:cubicBezTo>
                        <a:cubicBezTo>
                          <a:pt x="1444872" y="109956"/>
                          <a:pt x="1447241" y="107586"/>
                          <a:pt x="1451979" y="102848"/>
                        </a:cubicBezTo>
                        <a:cubicBezTo>
                          <a:pt x="1478040" y="102848"/>
                          <a:pt x="1506469" y="102848"/>
                          <a:pt x="1537268" y="102848"/>
                        </a:cubicBezTo>
                        <a:close/>
                        <a:moveTo>
                          <a:pt x="1433026" y="86264"/>
                        </a:moveTo>
                        <a:cubicBezTo>
                          <a:pt x="1437764" y="86264"/>
                          <a:pt x="1444872" y="86264"/>
                          <a:pt x="1449610" y="86264"/>
                        </a:cubicBezTo>
                        <a:cubicBezTo>
                          <a:pt x="1444872" y="86264"/>
                          <a:pt x="1437764" y="86264"/>
                          <a:pt x="1433026" y="86264"/>
                        </a:cubicBezTo>
                        <a:cubicBezTo>
                          <a:pt x="1430657" y="91003"/>
                          <a:pt x="1428288" y="98110"/>
                          <a:pt x="1423550" y="102848"/>
                        </a:cubicBezTo>
                        <a:lnTo>
                          <a:pt x="1423550" y="102848"/>
                        </a:lnTo>
                        <a:cubicBezTo>
                          <a:pt x="1428288" y="98110"/>
                          <a:pt x="1430657" y="91003"/>
                          <a:pt x="1433026" y="86264"/>
                        </a:cubicBezTo>
                        <a:cubicBezTo>
                          <a:pt x="1418811" y="79157"/>
                          <a:pt x="1402227" y="76788"/>
                          <a:pt x="1388013" y="76788"/>
                        </a:cubicBezTo>
                        <a:cubicBezTo>
                          <a:pt x="1404597" y="76788"/>
                          <a:pt x="1418811" y="79157"/>
                          <a:pt x="1433026" y="86264"/>
                        </a:cubicBezTo>
                        <a:close/>
                        <a:moveTo>
                          <a:pt x="1416442" y="102848"/>
                        </a:moveTo>
                        <a:cubicBezTo>
                          <a:pt x="1402227" y="102848"/>
                          <a:pt x="1388013" y="102848"/>
                          <a:pt x="1383274" y="117063"/>
                        </a:cubicBezTo>
                        <a:cubicBezTo>
                          <a:pt x="1388013" y="102848"/>
                          <a:pt x="1402227" y="102848"/>
                          <a:pt x="1416442" y="102848"/>
                        </a:cubicBezTo>
                        <a:close/>
                        <a:moveTo>
                          <a:pt x="1380905" y="126540"/>
                        </a:moveTo>
                        <a:cubicBezTo>
                          <a:pt x="1392751" y="126540"/>
                          <a:pt x="1402227" y="126540"/>
                          <a:pt x="1414073" y="128909"/>
                        </a:cubicBezTo>
                        <a:cubicBezTo>
                          <a:pt x="1425919" y="133647"/>
                          <a:pt x="1433026" y="131278"/>
                          <a:pt x="1437764" y="124170"/>
                        </a:cubicBezTo>
                        <a:cubicBezTo>
                          <a:pt x="1433026" y="131278"/>
                          <a:pt x="1428288" y="133647"/>
                          <a:pt x="1414073" y="128909"/>
                        </a:cubicBezTo>
                        <a:cubicBezTo>
                          <a:pt x="1404597" y="126540"/>
                          <a:pt x="1392751" y="126540"/>
                          <a:pt x="1380905" y="126540"/>
                        </a:cubicBezTo>
                        <a:cubicBezTo>
                          <a:pt x="1380905" y="126540"/>
                          <a:pt x="1380905" y="128909"/>
                          <a:pt x="1380905" y="126540"/>
                        </a:cubicBezTo>
                        <a:cubicBezTo>
                          <a:pt x="1380905" y="128909"/>
                          <a:pt x="1380905" y="126540"/>
                          <a:pt x="1380905" y="126540"/>
                        </a:cubicBezTo>
                        <a:close/>
                        <a:moveTo>
                          <a:pt x="1380905" y="34144"/>
                        </a:moveTo>
                        <a:cubicBezTo>
                          <a:pt x="1380905" y="38882"/>
                          <a:pt x="1380905" y="43620"/>
                          <a:pt x="1378536" y="48358"/>
                        </a:cubicBezTo>
                        <a:cubicBezTo>
                          <a:pt x="1380905" y="43620"/>
                          <a:pt x="1380905" y="38882"/>
                          <a:pt x="1380905" y="34144"/>
                        </a:cubicBezTo>
                        <a:close/>
                        <a:moveTo>
                          <a:pt x="1373798" y="353976"/>
                        </a:moveTo>
                        <a:cubicBezTo>
                          <a:pt x="1338261" y="344499"/>
                          <a:pt x="1321677" y="311331"/>
                          <a:pt x="1347738" y="287640"/>
                        </a:cubicBezTo>
                        <a:cubicBezTo>
                          <a:pt x="1361952" y="273425"/>
                          <a:pt x="1359583" y="261580"/>
                          <a:pt x="1352476" y="249734"/>
                        </a:cubicBezTo>
                        <a:cubicBezTo>
                          <a:pt x="1350107" y="244996"/>
                          <a:pt x="1345368" y="242627"/>
                          <a:pt x="1340630" y="240258"/>
                        </a:cubicBezTo>
                        <a:cubicBezTo>
                          <a:pt x="1345368" y="242627"/>
                          <a:pt x="1350107" y="244996"/>
                          <a:pt x="1352476" y="249734"/>
                        </a:cubicBezTo>
                        <a:cubicBezTo>
                          <a:pt x="1359583" y="263949"/>
                          <a:pt x="1361952" y="273425"/>
                          <a:pt x="1347738" y="287640"/>
                        </a:cubicBezTo>
                        <a:cubicBezTo>
                          <a:pt x="1324046" y="311331"/>
                          <a:pt x="1340630" y="342130"/>
                          <a:pt x="1373798" y="353976"/>
                        </a:cubicBezTo>
                        <a:lnTo>
                          <a:pt x="1373798" y="353976"/>
                        </a:lnTo>
                        <a:close/>
                        <a:moveTo>
                          <a:pt x="1373798" y="159707"/>
                        </a:moveTo>
                        <a:cubicBezTo>
                          <a:pt x="1373798" y="152600"/>
                          <a:pt x="1373798" y="143123"/>
                          <a:pt x="1373798" y="136016"/>
                        </a:cubicBezTo>
                        <a:cubicBezTo>
                          <a:pt x="1373798" y="136016"/>
                          <a:pt x="1373798" y="136016"/>
                          <a:pt x="1373798" y="136016"/>
                        </a:cubicBezTo>
                        <a:cubicBezTo>
                          <a:pt x="1373798" y="143123"/>
                          <a:pt x="1371429" y="152600"/>
                          <a:pt x="1373798" y="159707"/>
                        </a:cubicBezTo>
                        <a:cubicBezTo>
                          <a:pt x="1373798" y="173922"/>
                          <a:pt x="1369060" y="183399"/>
                          <a:pt x="1354845" y="188137"/>
                        </a:cubicBezTo>
                        <a:cubicBezTo>
                          <a:pt x="1350107" y="188137"/>
                          <a:pt x="1347738" y="188137"/>
                          <a:pt x="1345368" y="188137"/>
                        </a:cubicBezTo>
                        <a:cubicBezTo>
                          <a:pt x="1347738" y="188137"/>
                          <a:pt x="1350107" y="188137"/>
                          <a:pt x="1354845" y="188137"/>
                        </a:cubicBezTo>
                        <a:cubicBezTo>
                          <a:pt x="1369060" y="183399"/>
                          <a:pt x="1373798" y="173922"/>
                          <a:pt x="1373798" y="159707"/>
                        </a:cubicBezTo>
                        <a:close/>
                        <a:moveTo>
                          <a:pt x="1319308" y="102848"/>
                        </a:moveTo>
                        <a:cubicBezTo>
                          <a:pt x="1319308" y="98110"/>
                          <a:pt x="1321677" y="93372"/>
                          <a:pt x="1326415" y="91003"/>
                        </a:cubicBezTo>
                        <a:cubicBezTo>
                          <a:pt x="1324046" y="93372"/>
                          <a:pt x="1321677" y="95741"/>
                          <a:pt x="1319308" y="102848"/>
                        </a:cubicBezTo>
                        <a:cubicBezTo>
                          <a:pt x="1328784" y="105217"/>
                          <a:pt x="1335892" y="107586"/>
                          <a:pt x="1338261" y="117063"/>
                        </a:cubicBezTo>
                        <a:cubicBezTo>
                          <a:pt x="1340630" y="131278"/>
                          <a:pt x="1350107" y="136016"/>
                          <a:pt x="1361952" y="136016"/>
                        </a:cubicBezTo>
                        <a:cubicBezTo>
                          <a:pt x="1350107" y="133647"/>
                          <a:pt x="1342999" y="128909"/>
                          <a:pt x="1338261" y="117063"/>
                        </a:cubicBezTo>
                        <a:cubicBezTo>
                          <a:pt x="1335892" y="105217"/>
                          <a:pt x="1328784" y="102848"/>
                          <a:pt x="1319308" y="102848"/>
                        </a:cubicBezTo>
                        <a:cubicBezTo>
                          <a:pt x="1314570" y="102848"/>
                          <a:pt x="1309832" y="102848"/>
                          <a:pt x="1305093" y="102848"/>
                        </a:cubicBezTo>
                        <a:cubicBezTo>
                          <a:pt x="1309832" y="102848"/>
                          <a:pt x="1314570" y="102848"/>
                          <a:pt x="1319308" y="102848"/>
                        </a:cubicBezTo>
                        <a:close/>
                        <a:moveTo>
                          <a:pt x="1319308" y="171553"/>
                        </a:moveTo>
                        <a:cubicBezTo>
                          <a:pt x="1321677" y="166815"/>
                          <a:pt x="1324046" y="164446"/>
                          <a:pt x="1326415" y="166815"/>
                        </a:cubicBezTo>
                        <a:cubicBezTo>
                          <a:pt x="1324046" y="166815"/>
                          <a:pt x="1321677" y="166815"/>
                          <a:pt x="1319308" y="171553"/>
                        </a:cubicBezTo>
                        <a:cubicBezTo>
                          <a:pt x="1312201" y="183399"/>
                          <a:pt x="1297986" y="181029"/>
                          <a:pt x="1286140" y="185768"/>
                        </a:cubicBezTo>
                        <a:cubicBezTo>
                          <a:pt x="1267187" y="190506"/>
                          <a:pt x="1250603" y="197613"/>
                          <a:pt x="1236388" y="209459"/>
                        </a:cubicBezTo>
                        <a:cubicBezTo>
                          <a:pt x="1226912" y="218936"/>
                          <a:pt x="1229281" y="235519"/>
                          <a:pt x="1238758" y="237888"/>
                        </a:cubicBezTo>
                        <a:cubicBezTo>
                          <a:pt x="1229281" y="235519"/>
                          <a:pt x="1226912" y="218936"/>
                          <a:pt x="1236388" y="209459"/>
                        </a:cubicBezTo>
                        <a:cubicBezTo>
                          <a:pt x="1250603" y="197613"/>
                          <a:pt x="1267187" y="190506"/>
                          <a:pt x="1286140" y="185768"/>
                        </a:cubicBezTo>
                        <a:cubicBezTo>
                          <a:pt x="1295617" y="183399"/>
                          <a:pt x="1309832" y="183399"/>
                          <a:pt x="1319308" y="171553"/>
                        </a:cubicBezTo>
                        <a:close/>
                        <a:moveTo>
                          <a:pt x="1231650" y="266318"/>
                        </a:moveTo>
                        <a:cubicBezTo>
                          <a:pt x="1229281" y="266318"/>
                          <a:pt x="1226912" y="266318"/>
                          <a:pt x="1224543" y="266318"/>
                        </a:cubicBezTo>
                        <a:cubicBezTo>
                          <a:pt x="1207959" y="268687"/>
                          <a:pt x="1198482" y="282902"/>
                          <a:pt x="1191375" y="294748"/>
                        </a:cubicBezTo>
                        <a:cubicBezTo>
                          <a:pt x="1189006" y="299486"/>
                          <a:pt x="1186637" y="299486"/>
                          <a:pt x="1184268" y="299486"/>
                        </a:cubicBezTo>
                        <a:cubicBezTo>
                          <a:pt x="1189006" y="299486"/>
                          <a:pt x="1191375" y="297117"/>
                          <a:pt x="1191375" y="294748"/>
                        </a:cubicBezTo>
                        <a:cubicBezTo>
                          <a:pt x="1198482" y="280533"/>
                          <a:pt x="1205590" y="268687"/>
                          <a:pt x="1224543" y="266318"/>
                        </a:cubicBezTo>
                        <a:cubicBezTo>
                          <a:pt x="1226912" y="266318"/>
                          <a:pt x="1229281" y="266318"/>
                          <a:pt x="1231650" y="266318"/>
                        </a:cubicBezTo>
                        <a:close/>
                        <a:moveTo>
                          <a:pt x="1264818" y="121801"/>
                        </a:moveTo>
                        <a:cubicBezTo>
                          <a:pt x="1250603" y="126540"/>
                          <a:pt x="1238758" y="131278"/>
                          <a:pt x="1226912" y="140754"/>
                        </a:cubicBezTo>
                        <a:cubicBezTo>
                          <a:pt x="1241127" y="145492"/>
                          <a:pt x="1250603" y="147862"/>
                          <a:pt x="1260080" y="147862"/>
                        </a:cubicBezTo>
                        <a:cubicBezTo>
                          <a:pt x="1250603" y="150231"/>
                          <a:pt x="1241127" y="147862"/>
                          <a:pt x="1226912" y="140754"/>
                        </a:cubicBezTo>
                        <a:cubicBezTo>
                          <a:pt x="1215066" y="138385"/>
                          <a:pt x="1200851" y="133647"/>
                          <a:pt x="1189006" y="133647"/>
                        </a:cubicBezTo>
                        <a:cubicBezTo>
                          <a:pt x="1200851" y="133647"/>
                          <a:pt x="1215066" y="138385"/>
                          <a:pt x="1226912" y="140754"/>
                        </a:cubicBezTo>
                        <a:cubicBezTo>
                          <a:pt x="1236388" y="133647"/>
                          <a:pt x="1250603" y="128909"/>
                          <a:pt x="1264818" y="121801"/>
                        </a:cubicBezTo>
                        <a:close/>
                        <a:moveTo>
                          <a:pt x="1217435" y="102848"/>
                        </a:moveTo>
                        <a:cubicBezTo>
                          <a:pt x="1217435" y="102848"/>
                          <a:pt x="1219805" y="102848"/>
                          <a:pt x="1219805" y="102848"/>
                        </a:cubicBezTo>
                        <a:cubicBezTo>
                          <a:pt x="1219805" y="102848"/>
                          <a:pt x="1219805" y="102848"/>
                          <a:pt x="1217435" y="102848"/>
                        </a:cubicBezTo>
                        <a:lnTo>
                          <a:pt x="1217435" y="102848"/>
                        </a:lnTo>
                        <a:cubicBezTo>
                          <a:pt x="1215066" y="107586"/>
                          <a:pt x="1215066" y="112325"/>
                          <a:pt x="1212697" y="114694"/>
                        </a:cubicBezTo>
                        <a:cubicBezTo>
                          <a:pt x="1215066" y="114694"/>
                          <a:pt x="1217435" y="109956"/>
                          <a:pt x="1217435" y="102848"/>
                        </a:cubicBezTo>
                        <a:cubicBezTo>
                          <a:pt x="1217435" y="102848"/>
                          <a:pt x="1217435" y="102848"/>
                          <a:pt x="1217435" y="102848"/>
                        </a:cubicBezTo>
                        <a:close/>
                        <a:moveTo>
                          <a:pt x="1165315" y="128909"/>
                        </a:moveTo>
                        <a:cubicBezTo>
                          <a:pt x="1172422" y="117063"/>
                          <a:pt x="1186637" y="112325"/>
                          <a:pt x="1200851" y="112325"/>
                        </a:cubicBezTo>
                        <a:cubicBezTo>
                          <a:pt x="1203221" y="107586"/>
                          <a:pt x="1207959" y="105217"/>
                          <a:pt x="1212697" y="105217"/>
                        </a:cubicBezTo>
                        <a:cubicBezTo>
                          <a:pt x="1207959" y="105217"/>
                          <a:pt x="1203221" y="107586"/>
                          <a:pt x="1200851" y="112325"/>
                        </a:cubicBezTo>
                        <a:cubicBezTo>
                          <a:pt x="1186637" y="112325"/>
                          <a:pt x="1174791" y="117063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lose/>
                        <a:moveTo>
                          <a:pt x="1158207" y="313701"/>
                        </a:moveTo>
                        <a:cubicBezTo>
                          <a:pt x="1158207" y="304224"/>
                          <a:pt x="1162945" y="301855"/>
                          <a:pt x="1167684" y="301855"/>
                        </a:cubicBezTo>
                        <a:cubicBezTo>
                          <a:pt x="1160576" y="299486"/>
                          <a:pt x="1158207" y="301855"/>
                          <a:pt x="1158207" y="313701"/>
                        </a:cubicBezTo>
                        <a:cubicBezTo>
                          <a:pt x="1189006" y="323177"/>
                          <a:pt x="1222174" y="327915"/>
                          <a:pt x="1252972" y="330284"/>
                        </a:cubicBezTo>
                        <a:cubicBezTo>
                          <a:pt x="1252972" y="330284"/>
                          <a:pt x="1252972" y="330284"/>
                          <a:pt x="1252972" y="330284"/>
                        </a:cubicBezTo>
                        <a:cubicBezTo>
                          <a:pt x="1219805" y="325546"/>
                          <a:pt x="1189006" y="323177"/>
                          <a:pt x="1158207" y="313701"/>
                        </a:cubicBezTo>
                        <a:cubicBezTo>
                          <a:pt x="1151100" y="316070"/>
                          <a:pt x="1143993" y="323177"/>
                          <a:pt x="1141623" y="330284"/>
                        </a:cubicBezTo>
                        <a:cubicBezTo>
                          <a:pt x="1136885" y="346868"/>
                          <a:pt x="1134516" y="356345"/>
                          <a:pt x="1136885" y="363452"/>
                        </a:cubicBezTo>
                        <a:cubicBezTo>
                          <a:pt x="1134516" y="356345"/>
                          <a:pt x="1136885" y="346868"/>
                          <a:pt x="1141623" y="330284"/>
                        </a:cubicBezTo>
                        <a:cubicBezTo>
                          <a:pt x="1139254" y="330284"/>
                          <a:pt x="1134516" y="330284"/>
                          <a:pt x="1132147" y="330284"/>
                        </a:cubicBezTo>
                        <a:cubicBezTo>
                          <a:pt x="1134516" y="330284"/>
                          <a:pt x="1139254" y="330284"/>
                          <a:pt x="1141623" y="330284"/>
                        </a:cubicBezTo>
                        <a:cubicBezTo>
                          <a:pt x="1143993" y="320808"/>
                          <a:pt x="1148731" y="316070"/>
                          <a:pt x="1158207" y="313701"/>
                        </a:cubicBezTo>
                        <a:close/>
                        <a:moveTo>
                          <a:pt x="1087133" y="150231"/>
                        </a:moveTo>
                        <a:cubicBezTo>
                          <a:pt x="1098979" y="136016"/>
                          <a:pt x="1113194" y="133647"/>
                          <a:pt x="1132147" y="136016"/>
                        </a:cubicBezTo>
                        <a:cubicBezTo>
                          <a:pt x="1134516" y="131278"/>
                          <a:pt x="1139254" y="128909"/>
                          <a:pt x="1143993" y="128909"/>
                        </a:cubicBezTo>
                        <a:cubicBezTo>
                          <a:pt x="1139254" y="128909"/>
                          <a:pt x="1136885" y="131278"/>
                          <a:pt x="1132147" y="136016"/>
                        </a:cubicBezTo>
                        <a:cubicBezTo>
                          <a:pt x="1132147" y="136016"/>
                          <a:pt x="1132147" y="136016"/>
                          <a:pt x="1132147" y="136016"/>
                        </a:cubicBezTo>
                        <a:lnTo>
                          <a:pt x="1132147" y="136016"/>
                        </a:lnTo>
                        <a:cubicBezTo>
                          <a:pt x="1113194" y="133647"/>
                          <a:pt x="1098979" y="138385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4764" y="150231"/>
                          <a:pt x="1080026" y="150231"/>
                          <a:pt x="1077657" y="150231"/>
                        </a:cubicBezTo>
                        <a:cubicBezTo>
                          <a:pt x="1080026" y="150231"/>
                          <a:pt x="1084764" y="150231"/>
                          <a:pt x="1087133" y="150231"/>
                        </a:cubicBezTo>
                        <a:close/>
                        <a:moveTo>
                          <a:pt x="625154" y="626425"/>
                        </a:moveTo>
                        <a:cubicBezTo>
                          <a:pt x="646476" y="612211"/>
                          <a:pt x="658321" y="593258"/>
                          <a:pt x="672536" y="571935"/>
                        </a:cubicBezTo>
                        <a:cubicBezTo>
                          <a:pt x="696227" y="531660"/>
                          <a:pt x="717550" y="486647"/>
                          <a:pt x="767301" y="467694"/>
                        </a:cubicBezTo>
                        <a:cubicBezTo>
                          <a:pt x="783885" y="460586"/>
                          <a:pt x="786254" y="451110"/>
                          <a:pt x="786254" y="434526"/>
                        </a:cubicBezTo>
                        <a:cubicBezTo>
                          <a:pt x="783885" y="372929"/>
                          <a:pt x="824160" y="327915"/>
                          <a:pt x="850221" y="275794"/>
                        </a:cubicBezTo>
                        <a:cubicBezTo>
                          <a:pt x="852590" y="273425"/>
                          <a:pt x="854959" y="268687"/>
                          <a:pt x="857328" y="266318"/>
                        </a:cubicBezTo>
                        <a:cubicBezTo>
                          <a:pt x="888127" y="244996"/>
                          <a:pt x="918925" y="226043"/>
                          <a:pt x="956831" y="216566"/>
                        </a:cubicBezTo>
                        <a:cubicBezTo>
                          <a:pt x="975784" y="169184"/>
                          <a:pt x="1020798" y="162076"/>
                          <a:pt x="1063442" y="152600"/>
                        </a:cubicBezTo>
                        <a:cubicBezTo>
                          <a:pt x="1065811" y="152600"/>
                          <a:pt x="1070549" y="152600"/>
                          <a:pt x="1072919" y="152600"/>
                        </a:cubicBezTo>
                        <a:cubicBezTo>
                          <a:pt x="1070549" y="152600"/>
                          <a:pt x="1065811" y="152600"/>
                          <a:pt x="1063442" y="152600"/>
                        </a:cubicBezTo>
                        <a:cubicBezTo>
                          <a:pt x="1020798" y="162076"/>
                          <a:pt x="975784" y="169184"/>
                          <a:pt x="956831" y="216566"/>
                        </a:cubicBezTo>
                        <a:cubicBezTo>
                          <a:pt x="978154" y="214197"/>
                          <a:pt x="994737" y="199982"/>
                          <a:pt x="1011321" y="185768"/>
                        </a:cubicBezTo>
                        <a:cubicBezTo>
                          <a:pt x="1025536" y="176291"/>
                          <a:pt x="1037382" y="169184"/>
                          <a:pt x="1051597" y="183399"/>
                        </a:cubicBezTo>
                        <a:lnTo>
                          <a:pt x="1051597" y="183399"/>
                        </a:lnTo>
                        <a:cubicBezTo>
                          <a:pt x="1056335" y="183399"/>
                          <a:pt x="1063442" y="183399"/>
                          <a:pt x="1068180" y="183399"/>
                        </a:cubicBezTo>
                        <a:lnTo>
                          <a:pt x="1068180" y="183399"/>
                        </a:lnTo>
                        <a:cubicBezTo>
                          <a:pt x="1063442" y="183399"/>
                          <a:pt x="1056335" y="183399"/>
                          <a:pt x="1051597" y="183399"/>
                        </a:cubicBezTo>
                        <a:cubicBezTo>
                          <a:pt x="1037382" y="169184"/>
                          <a:pt x="1023167" y="176291"/>
                          <a:pt x="1011321" y="185768"/>
                        </a:cubicBezTo>
                        <a:cubicBezTo>
                          <a:pt x="994737" y="197613"/>
                          <a:pt x="980523" y="211828"/>
                          <a:pt x="956831" y="216566"/>
                        </a:cubicBezTo>
                        <a:cubicBezTo>
                          <a:pt x="918925" y="226043"/>
                          <a:pt x="888127" y="244996"/>
                          <a:pt x="857328" y="266318"/>
                        </a:cubicBezTo>
                        <a:cubicBezTo>
                          <a:pt x="854959" y="268687"/>
                          <a:pt x="850221" y="271056"/>
                          <a:pt x="850221" y="275794"/>
                        </a:cubicBezTo>
                        <a:cubicBezTo>
                          <a:pt x="824160" y="327915"/>
                          <a:pt x="786254" y="372929"/>
                          <a:pt x="786254" y="434526"/>
                        </a:cubicBezTo>
                        <a:cubicBezTo>
                          <a:pt x="786254" y="448741"/>
                          <a:pt x="781516" y="460586"/>
                          <a:pt x="767301" y="467694"/>
                        </a:cubicBezTo>
                        <a:cubicBezTo>
                          <a:pt x="717550" y="486647"/>
                          <a:pt x="696227" y="531660"/>
                          <a:pt x="672536" y="571935"/>
                        </a:cubicBezTo>
                        <a:cubicBezTo>
                          <a:pt x="660690" y="593258"/>
                          <a:pt x="646476" y="612211"/>
                          <a:pt x="625154" y="626425"/>
                        </a:cubicBezTo>
                        <a:cubicBezTo>
                          <a:pt x="618046" y="631164"/>
                          <a:pt x="615677" y="635902"/>
                          <a:pt x="613308" y="643009"/>
                        </a:cubicBezTo>
                        <a:lnTo>
                          <a:pt x="613308" y="643009"/>
                        </a:lnTo>
                        <a:cubicBezTo>
                          <a:pt x="613308" y="643009"/>
                          <a:pt x="613308" y="643009"/>
                          <a:pt x="613308" y="643009"/>
                        </a:cubicBezTo>
                        <a:cubicBezTo>
                          <a:pt x="615677" y="635902"/>
                          <a:pt x="618046" y="631164"/>
                          <a:pt x="625154" y="626425"/>
                        </a:cubicBezTo>
                        <a:close/>
                        <a:moveTo>
                          <a:pt x="658321" y="659593"/>
                        </a:moveTo>
                        <a:cubicBezTo>
                          <a:pt x="658321" y="659593"/>
                          <a:pt x="658321" y="659593"/>
                          <a:pt x="658321" y="659593"/>
                        </a:cubicBezTo>
                        <a:cubicBezTo>
                          <a:pt x="644107" y="661962"/>
                          <a:pt x="627523" y="657224"/>
                          <a:pt x="613308" y="666701"/>
                        </a:cubicBezTo>
                        <a:cubicBezTo>
                          <a:pt x="570664" y="699868"/>
                          <a:pt x="525650" y="730667"/>
                          <a:pt x="501959" y="780419"/>
                        </a:cubicBezTo>
                        <a:cubicBezTo>
                          <a:pt x="501959" y="780419"/>
                          <a:pt x="501959" y="780419"/>
                          <a:pt x="501959" y="780419"/>
                        </a:cubicBezTo>
                        <a:cubicBezTo>
                          <a:pt x="497221" y="780419"/>
                          <a:pt x="492482" y="780419"/>
                          <a:pt x="490113" y="780419"/>
                        </a:cubicBezTo>
                        <a:cubicBezTo>
                          <a:pt x="494852" y="780419"/>
                          <a:pt x="497221" y="780419"/>
                          <a:pt x="501959" y="780419"/>
                        </a:cubicBezTo>
                        <a:cubicBezTo>
                          <a:pt x="525650" y="730667"/>
                          <a:pt x="570664" y="699868"/>
                          <a:pt x="613308" y="666701"/>
                        </a:cubicBezTo>
                        <a:cubicBezTo>
                          <a:pt x="627523" y="654855"/>
                          <a:pt x="641737" y="659593"/>
                          <a:pt x="658321" y="659593"/>
                        </a:cubicBezTo>
                        <a:close/>
                        <a:moveTo>
                          <a:pt x="520912" y="659593"/>
                        </a:moveTo>
                        <a:cubicBezTo>
                          <a:pt x="537496" y="659593"/>
                          <a:pt x="556449" y="659593"/>
                          <a:pt x="573033" y="659593"/>
                        </a:cubicBezTo>
                        <a:lnTo>
                          <a:pt x="573033" y="659593"/>
                        </a:lnTo>
                        <a:cubicBezTo>
                          <a:pt x="577771" y="647748"/>
                          <a:pt x="587247" y="64300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84878" y="643009"/>
                          <a:pt x="577771" y="650117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54080" y="659593"/>
                          <a:pt x="537496" y="659593"/>
                          <a:pt x="520912" y="659593"/>
                        </a:cubicBezTo>
                        <a:cubicBezTo>
                          <a:pt x="499590" y="671439"/>
                          <a:pt x="485375" y="692761"/>
                          <a:pt x="461684" y="704607"/>
                        </a:cubicBezTo>
                        <a:cubicBezTo>
                          <a:pt x="483006" y="692761"/>
                          <a:pt x="497221" y="671439"/>
                          <a:pt x="520912" y="659593"/>
                        </a:cubicBezTo>
                        <a:close/>
                        <a:moveTo>
                          <a:pt x="449838" y="709345"/>
                        </a:moveTo>
                        <a:cubicBezTo>
                          <a:pt x="449838" y="723560"/>
                          <a:pt x="449838" y="735405"/>
                          <a:pt x="449838" y="749620"/>
                        </a:cubicBezTo>
                        <a:lnTo>
                          <a:pt x="449838" y="749620"/>
                        </a:lnTo>
                        <a:cubicBezTo>
                          <a:pt x="452207" y="735405"/>
                          <a:pt x="452207" y="721191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lose/>
                        <a:moveTo>
                          <a:pt x="442731" y="756727"/>
                        </a:moveTo>
                        <a:cubicBezTo>
                          <a:pt x="442731" y="766204"/>
                          <a:pt x="435623" y="773311"/>
                          <a:pt x="426147" y="773311"/>
                        </a:cubicBezTo>
                        <a:cubicBezTo>
                          <a:pt x="437992" y="770942"/>
                          <a:pt x="442731" y="766204"/>
                          <a:pt x="442731" y="756727"/>
                        </a:cubicBezTo>
                        <a:close/>
                        <a:moveTo>
                          <a:pt x="343227" y="782788"/>
                        </a:moveTo>
                        <a:cubicBezTo>
                          <a:pt x="340858" y="787526"/>
                          <a:pt x="340858" y="792264"/>
                          <a:pt x="340858" y="797003"/>
                        </a:cubicBezTo>
                        <a:cubicBezTo>
                          <a:pt x="340858" y="797003"/>
                          <a:pt x="340858" y="797003"/>
                          <a:pt x="340858" y="797003"/>
                        </a:cubicBezTo>
                        <a:cubicBezTo>
                          <a:pt x="340858" y="792264"/>
                          <a:pt x="340858" y="787526"/>
                          <a:pt x="343227" y="782788"/>
                        </a:cubicBezTo>
                        <a:close/>
                        <a:moveTo>
                          <a:pt x="291107" y="837278"/>
                        </a:moveTo>
                        <a:cubicBezTo>
                          <a:pt x="291107" y="839647"/>
                          <a:pt x="295845" y="842016"/>
                          <a:pt x="298214" y="839647"/>
                        </a:cubicBezTo>
                        <a:cubicBezTo>
                          <a:pt x="314798" y="823063"/>
                          <a:pt x="338489" y="837278"/>
                          <a:pt x="357442" y="827801"/>
                        </a:cubicBezTo>
                        <a:cubicBezTo>
                          <a:pt x="357442" y="827801"/>
                          <a:pt x="357442" y="827801"/>
                          <a:pt x="357442" y="827801"/>
                        </a:cubicBezTo>
                        <a:cubicBezTo>
                          <a:pt x="338489" y="837278"/>
                          <a:pt x="314798" y="825432"/>
                          <a:pt x="298214" y="839647"/>
                        </a:cubicBezTo>
                        <a:cubicBezTo>
                          <a:pt x="295845" y="842016"/>
                          <a:pt x="291107" y="839647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lose/>
                        <a:moveTo>
                          <a:pt x="345596" y="879922"/>
                        </a:moveTo>
                        <a:cubicBezTo>
                          <a:pt x="371657" y="865707"/>
                          <a:pt x="390610" y="844385"/>
                          <a:pt x="414301" y="825432"/>
                        </a:cubicBezTo>
                        <a:cubicBezTo>
                          <a:pt x="430885" y="813587"/>
                          <a:pt x="447469" y="799372"/>
                          <a:pt x="468791" y="794633"/>
                        </a:cubicBezTo>
                        <a:cubicBezTo>
                          <a:pt x="468791" y="794633"/>
                          <a:pt x="468791" y="794633"/>
                          <a:pt x="468791" y="794633"/>
                        </a:cubicBezTo>
                        <a:cubicBezTo>
                          <a:pt x="447469" y="797003"/>
                          <a:pt x="430885" y="811217"/>
                          <a:pt x="414301" y="825432"/>
                        </a:cubicBezTo>
                        <a:cubicBezTo>
                          <a:pt x="390610" y="844385"/>
                          <a:pt x="371657" y="868076"/>
                          <a:pt x="345596" y="879922"/>
                        </a:cubicBezTo>
                        <a:cubicBezTo>
                          <a:pt x="302952" y="901244"/>
                          <a:pt x="279261" y="934412"/>
                          <a:pt x="265046" y="977056"/>
                        </a:cubicBezTo>
                        <a:cubicBezTo>
                          <a:pt x="255570" y="1003117"/>
                          <a:pt x="246093" y="1031546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08187" y="1038654"/>
                        </a:cubicBezTo>
                        <a:cubicBezTo>
                          <a:pt x="208187" y="1038654"/>
                          <a:pt x="210556" y="1038654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10556" y="1038654"/>
                        </a:cubicBezTo>
                        <a:cubicBezTo>
                          <a:pt x="246093" y="1031546"/>
                          <a:pt x="255570" y="1003117"/>
                          <a:pt x="265046" y="977056"/>
                        </a:cubicBezTo>
                        <a:cubicBezTo>
                          <a:pt x="279261" y="934412"/>
                          <a:pt x="302952" y="901244"/>
                          <a:pt x="345596" y="879922"/>
                        </a:cubicBezTo>
                        <a:close/>
                        <a:moveTo>
                          <a:pt x="255570" y="910721"/>
                        </a:moveTo>
                        <a:cubicBezTo>
                          <a:pt x="260308" y="896506"/>
                          <a:pt x="272154" y="882291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72154" y="882291"/>
                          <a:pt x="260308" y="896506"/>
                          <a:pt x="255570" y="910721"/>
                        </a:cubicBezTo>
                        <a:cubicBezTo>
                          <a:pt x="250831" y="922566"/>
                          <a:pt x="243724" y="934412"/>
                          <a:pt x="243724" y="948627"/>
                        </a:cubicBezTo>
                        <a:lnTo>
                          <a:pt x="243724" y="948627"/>
                        </a:lnTo>
                        <a:cubicBezTo>
                          <a:pt x="243724" y="934412"/>
                          <a:pt x="250831" y="924935"/>
                          <a:pt x="255570" y="910721"/>
                        </a:cubicBezTo>
                        <a:close/>
                        <a:moveTo>
                          <a:pt x="130006" y="1088405"/>
                        </a:moveTo>
                        <a:cubicBezTo>
                          <a:pt x="132375" y="1076560"/>
                          <a:pt x="139482" y="1067083"/>
                          <a:pt x="148959" y="1059976"/>
                        </a:cubicBezTo>
                        <a:cubicBezTo>
                          <a:pt x="139482" y="1067083"/>
                          <a:pt x="132375" y="1076560"/>
                          <a:pt x="130006" y="1088405"/>
                        </a:cubicBezTo>
                        <a:cubicBezTo>
                          <a:pt x="120529" y="1121573"/>
                          <a:pt x="118160" y="1157110"/>
                          <a:pt x="132375" y="1192647"/>
                        </a:cubicBezTo>
                        <a:cubicBezTo>
                          <a:pt x="137113" y="1190278"/>
                          <a:pt x="139482" y="1185539"/>
                          <a:pt x="141852" y="1178432"/>
                        </a:cubicBezTo>
                        <a:cubicBezTo>
                          <a:pt x="146590" y="1133419"/>
                          <a:pt x="151328" y="1086036"/>
                          <a:pt x="177388" y="1045761"/>
                        </a:cubicBezTo>
                        <a:lnTo>
                          <a:pt x="177388" y="1045761"/>
                        </a:lnTo>
                        <a:cubicBezTo>
                          <a:pt x="179758" y="1043392"/>
                          <a:pt x="182127" y="1041023"/>
                          <a:pt x="186865" y="1038654"/>
                        </a:cubicBezTo>
                        <a:cubicBezTo>
                          <a:pt x="186865" y="1031546"/>
                          <a:pt x="186865" y="1022070"/>
                          <a:pt x="191603" y="1019701"/>
                        </a:cubicBezTo>
                        <a:cubicBezTo>
                          <a:pt x="210556" y="1005486"/>
                          <a:pt x="222402" y="984164"/>
                          <a:pt x="234248" y="965211"/>
                        </a:cubicBezTo>
                        <a:cubicBezTo>
                          <a:pt x="236617" y="960472"/>
                          <a:pt x="243724" y="960472"/>
                          <a:pt x="248462" y="958103"/>
                        </a:cubicBezTo>
                        <a:cubicBezTo>
                          <a:pt x="248462" y="958103"/>
                          <a:pt x="248462" y="958103"/>
                          <a:pt x="248462" y="958103"/>
                        </a:cubicBezTo>
                        <a:cubicBezTo>
                          <a:pt x="243724" y="960472"/>
                          <a:pt x="236617" y="960472"/>
                          <a:pt x="234248" y="965211"/>
                        </a:cubicBezTo>
                        <a:cubicBezTo>
                          <a:pt x="222402" y="984164"/>
                          <a:pt x="212925" y="1005486"/>
                          <a:pt x="191603" y="1019701"/>
                        </a:cubicBezTo>
                        <a:cubicBezTo>
                          <a:pt x="186865" y="1022070"/>
                          <a:pt x="189234" y="1031546"/>
                          <a:pt x="186865" y="1038654"/>
                        </a:cubicBezTo>
                        <a:cubicBezTo>
                          <a:pt x="189234" y="1038654"/>
                          <a:pt x="191603" y="1038654"/>
                          <a:pt x="193972" y="1038654"/>
                        </a:cubicBezTo>
                        <a:cubicBezTo>
                          <a:pt x="191603" y="1038654"/>
                          <a:pt x="189234" y="1038654"/>
                          <a:pt x="186865" y="1038654"/>
                        </a:cubicBezTo>
                        <a:cubicBezTo>
                          <a:pt x="184496" y="1041023"/>
                          <a:pt x="182127" y="1043392"/>
                          <a:pt x="177388" y="1045761"/>
                        </a:cubicBezTo>
                        <a:cubicBezTo>
                          <a:pt x="151328" y="1086036"/>
                          <a:pt x="146590" y="1133419"/>
                          <a:pt x="141852" y="1178432"/>
                        </a:cubicBezTo>
                        <a:cubicBezTo>
                          <a:pt x="141852" y="1183170"/>
                          <a:pt x="137113" y="1187909"/>
                          <a:pt x="132375" y="1192647"/>
                        </a:cubicBezTo>
                        <a:cubicBezTo>
                          <a:pt x="132375" y="1199754"/>
                          <a:pt x="132375" y="1209231"/>
                          <a:pt x="132375" y="1216338"/>
                        </a:cubicBezTo>
                        <a:cubicBezTo>
                          <a:pt x="132375" y="1209231"/>
                          <a:pt x="132375" y="1199754"/>
                          <a:pt x="132375" y="1192647"/>
                        </a:cubicBezTo>
                        <a:cubicBezTo>
                          <a:pt x="118160" y="1157110"/>
                          <a:pt x="120529" y="1121573"/>
                          <a:pt x="130006" y="1088405"/>
                        </a:cubicBezTo>
                        <a:close/>
                        <a:moveTo>
                          <a:pt x="132375" y="1223445"/>
                        </a:moveTo>
                        <a:cubicBezTo>
                          <a:pt x="132375" y="1223445"/>
                          <a:pt x="132375" y="1223445"/>
                          <a:pt x="132375" y="1223445"/>
                        </a:cubicBezTo>
                        <a:cubicBezTo>
                          <a:pt x="103945" y="1247137"/>
                          <a:pt x="99207" y="1273197"/>
                          <a:pt x="122899" y="1296889"/>
                        </a:cubicBezTo>
                        <a:cubicBezTo>
                          <a:pt x="122899" y="1296889"/>
                          <a:pt x="122899" y="1296889"/>
                          <a:pt x="122899" y="1296889"/>
                        </a:cubicBezTo>
                        <a:cubicBezTo>
                          <a:pt x="127637" y="1301627"/>
                          <a:pt x="127637" y="1306365"/>
                          <a:pt x="125268" y="1308734"/>
                        </a:cubicBezTo>
                        <a:cubicBezTo>
                          <a:pt x="127637" y="1303996"/>
                          <a:pt x="127637" y="1299258"/>
                          <a:pt x="122899" y="1296889"/>
                        </a:cubicBezTo>
                        <a:cubicBezTo>
                          <a:pt x="99207" y="1273197"/>
                          <a:pt x="103945" y="1247137"/>
                          <a:pt x="132375" y="1223445"/>
                        </a:cubicBezTo>
                        <a:close/>
                        <a:moveTo>
                          <a:pt x="58932" y="1529063"/>
                        </a:moveTo>
                        <a:cubicBezTo>
                          <a:pt x="61301" y="1526694"/>
                          <a:pt x="63670" y="1524325"/>
                          <a:pt x="68409" y="1524325"/>
                        </a:cubicBezTo>
                        <a:cubicBezTo>
                          <a:pt x="63670" y="1526694"/>
                          <a:pt x="61301" y="1526694"/>
                          <a:pt x="58932" y="1529063"/>
                        </a:cubicBezTo>
                        <a:close/>
                        <a:moveTo>
                          <a:pt x="77885" y="1401130"/>
                        </a:moveTo>
                        <a:cubicBezTo>
                          <a:pt x="70778" y="1410607"/>
                          <a:pt x="66039" y="1415345"/>
                          <a:pt x="58932" y="1412976"/>
                        </a:cubicBezTo>
                        <a:cubicBezTo>
                          <a:pt x="63670" y="1415345"/>
                          <a:pt x="70778" y="1410607"/>
                          <a:pt x="77885" y="1401130"/>
                        </a:cubicBezTo>
                        <a:cubicBezTo>
                          <a:pt x="87362" y="1386915"/>
                          <a:pt x="94469" y="1365593"/>
                          <a:pt x="115791" y="1360855"/>
                        </a:cubicBezTo>
                        <a:cubicBezTo>
                          <a:pt x="118160" y="1353747"/>
                          <a:pt x="120529" y="1344271"/>
                          <a:pt x="120529" y="1337164"/>
                        </a:cubicBezTo>
                        <a:cubicBezTo>
                          <a:pt x="118160" y="1344271"/>
                          <a:pt x="115791" y="1353747"/>
                          <a:pt x="115791" y="1360855"/>
                        </a:cubicBezTo>
                        <a:cubicBezTo>
                          <a:pt x="115791" y="1360855"/>
                          <a:pt x="115791" y="1360855"/>
                          <a:pt x="115791" y="1363224"/>
                        </a:cubicBezTo>
                        <a:cubicBezTo>
                          <a:pt x="115791" y="1363224"/>
                          <a:pt x="115791" y="1363224"/>
                          <a:pt x="115791" y="1360855"/>
                        </a:cubicBezTo>
                        <a:cubicBezTo>
                          <a:pt x="94469" y="1365593"/>
                          <a:pt x="87362" y="1384546"/>
                          <a:pt x="77885" y="1401130"/>
                        </a:cubicBezTo>
                        <a:close/>
                        <a:moveTo>
                          <a:pt x="113422" y="1391654"/>
                        </a:moveTo>
                        <a:lnTo>
                          <a:pt x="113422" y="1391654"/>
                        </a:lnTo>
                        <a:lnTo>
                          <a:pt x="113422" y="1391654"/>
                        </a:lnTo>
                        <a:lnTo>
                          <a:pt x="113422" y="1391654"/>
                        </a:lnTo>
                        <a:cubicBezTo>
                          <a:pt x="115791" y="1410607"/>
                          <a:pt x="113422" y="1427191"/>
                          <a:pt x="89731" y="1434298"/>
                        </a:cubicBezTo>
                        <a:cubicBezTo>
                          <a:pt x="89731" y="1434298"/>
                          <a:pt x="89731" y="1434298"/>
                          <a:pt x="89731" y="1434298"/>
                        </a:cubicBezTo>
                        <a:cubicBezTo>
                          <a:pt x="113422" y="1427191"/>
                          <a:pt x="115791" y="1410607"/>
                          <a:pt x="113422" y="1391654"/>
                        </a:cubicBezTo>
                        <a:close/>
                        <a:moveTo>
                          <a:pt x="92100" y="1441405"/>
                        </a:moveTo>
                        <a:cubicBezTo>
                          <a:pt x="92100" y="1443774"/>
                          <a:pt x="92100" y="1446143"/>
                          <a:pt x="92100" y="1448513"/>
                        </a:cubicBezTo>
                        <a:cubicBezTo>
                          <a:pt x="108684" y="1465097"/>
                          <a:pt x="115791" y="1481680"/>
                          <a:pt x="118160" y="1505372"/>
                        </a:cubicBezTo>
                        <a:cubicBezTo>
                          <a:pt x="122899" y="1536170"/>
                          <a:pt x="134744" y="1564600"/>
                          <a:pt x="132375" y="1595398"/>
                        </a:cubicBezTo>
                        <a:cubicBezTo>
                          <a:pt x="156066" y="1597768"/>
                          <a:pt x="167912" y="1609613"/>
                          <a:pt x="172650" y="1630935"/>
                        </a:cubicBezTo>
                        <a:cubicBezTo>
                          <a:pt x="177388" y="1645150"/>
                          <a:pt x="179758" y="1661734"/>
                          <a:pt x="184496" y="1675949"/>
                        </a:cubicBezTo>
                        <a:cubicBezTo>
                          <a:pt x="189234" y="1678318"/>
                          <a:pt x="196341" y="1680687"/>
                          <a:pt x="201080" y="1683056"/>
                        </a:cubicBezTo>
                        <a:cubicBezTo>
                          <a:pt x="201080" y="1683056"/>
                          <a:pt x="201080" y="1683056"/>
                          <a:pt x="201080" y="1683056"/>
                        </a:cubicBezTo>
                        <a:cubicBezTo>
                          <a:pt x="196341" y="1680687"/>
                          <a:pt x="189234" y="1678318"/>
                          <a:pt x="184496" y="1675949"/>
                        </a:cubicBezTo>
                        <a:cubicBezTo>
                          <a:pt x="182127" y="1678318"/>
                          <a:pt x="177388" y="1680687"/>
                          <a:pt x="175019" y="1683056"/>
                        </a:cubicBezTo>
                        <a:cubicBezTo>
                          <a:pt x="175019" y="1685425"/>
                          <a:pt x="175019" y="1687795"/>
                          <a:pt x="175019" y="1687795"/>
                        </a:cubicBezTo>
                        <a:cubicBezTo>
                          <a:pt x="175019" y="1685425"/>
                          <a:pt x="175019" y="1683056"/>
                          <a:pt x="175019" y="1683056"/>
                        </a:cubicBezTo>
                        <a:cubicBezTo>
                          <a:pt x="160805" y="1675949"/>
                          <a:pt x="172650" y="1656996"/>
                          <a:pt x="158435" y="1652258"/>
                        </a:cubicBezTo>
                        <a:cubicBezTo>
                          <a:pt x="158435" y="1652258"/>
                          <a:pt x="158435" y="1652258"/>
                          <a:pt x="158435" y="1652258"/>
                        </a:cubicBezTo>
                        <a:cubicBezTo>
                          <a:pt x="158435" y="1645150"/>
                          <a:pt x="160805" y="1633305"/>
                          <a:pt x="151328" y="1630935"/>
                        </a:cubicBezTo>
                        <a:cubicBezTo>
                          <a:pt x="130006" y="1623828"/>
                          <a:pt x="132375" y="1609613"/>
                          <a:pt x="132375" y="1595398"/>
                        </a:cubicBezTo>
                        <a:lnTo>
                          <a:pt x="132375" y="1595398"/>
                        </a:lnTo>
                        <a:cubicBezTo>
                          <a:pt x="132375" y="1609613"/>
                          <a:pt x="130006" y="1623828"/>
                          <a:pt x="151328" y="1630935"/>
                        </a:cubicBezTo>
                        <a:cubicBezTo>
                          <a:pt x="160805" y="1633305"/>
                          <a:pt x="158435" y="1645150"/>
                          <a:pt x="158435" y="1652258"/>
                        </a:cubicBezTo>
                        <a:cubicBezTo>
                          <a:pt x="172650" y="1659365"/>
                          <a:pt x="163174" y="1675949"/>
                          <a:pt x="175019" y="1683056"/>
                        </a:cubicBezTo>
                        <a:cubicBezTo>
                          <a:pt x="177388" y="1680687"/>
                          <a:pt x="182127" y="1678318"/>
                          <a:pt x="184496" y="1675949"/>
                        </a:cubicBezTo>
                        <a:cubicBezTo>
                          <a:pt x="179758" y="1661734"/>
                          <a:pt x="177388" y="1645150"/>
                          <a:pt x="172650" y="1630935"/>
                        </a:cubicBezTo>
                        <a:cubicBezTo>
                          <a:pt x="167912" y="1611983"/>
                          <a:pt x="156066" y="159776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64600"/>
                          <a:pt x="120529" y="1536170"/>
                          <a:pt x="118160" y="1505372"/>
                        </a:cubicBezTo>
                        <a:cubicBezTo>
                          <a:pt x="115791" y="1484049"/>
                          <a:pt x="106315" y="1465097"/>
                          <a:pt x="92100" y="1448513"/>
                        </a:cubicBezTo>
                        <a:cubicBezTo>
                          <a:pt x="92100" y="1446143"/>
                          <a:pt x="92100" y="1443774"/>
                          <a:pt x="92100" y="1441405"/>
                        </a:cubicBezTo>
                        <a:close/>
                        <a:moveTo>
                          <a:pt x="203449" y="1747023"/>
                        </a:moveTo>
                        <a:cubicBezTo>
                          <a:pt x="203449" y="1747023"/>
                          <a:pt x="203449" y="1747023"/>
                          <a:pt x="203449" y="1747023"/>
                        </a:cubicBezTo>
                        <a:cubicBezTo>
                          <a:pt x="203449" y="1744653"/>
                          <a:pt x="203449" y="1739915"/>
                          <a:pt x="203449" y="1737546"/>
                        </a:cubicBezTo>
                        <a:cubicBezTo>
                          <a:pt x="201080" y="1742285"/>
                          <a:pt x="203449" y="1744653"/>
                          <a:pt x="203449" y="1747023"/>
                        </a:cubicBezTo>
                        <a:close/>
                        <a:moveTo>
                          <a:pt x="115791" y="1600137"/>
                        </a:moveTo>
                        <a:cubicBezTo>
                          <a:pt x="115791" y="1600137"/>
                          <a:pt x="115791" y="1602506"/>
                          <a:pt x="115791" y="1602506"/>
                        </a:cubicBezTo>
                        <a:lnTo>
                          <a:pt x="115791" y="1602506"/>
                        </a:lnTo>
                        <a:cubicBezTo>
                          <a:pt x="115791" y="1602506"/>
                          <a:pt x="115791" y="1600137"/>
                          <a:pt x="115791" y="1600137"/>
                        </a:cubicBezTo>
                        <a:close/>
                        <a:moveTo>
                          <a:pt x="122899" y="1652258"/>
                        </a:moveTo>
                        <a:cubicBezTo>
                          <a:pt x="111053" y="1649888"/>
                          <a:pt x="106315" y="1645150"/>
                          <a:pt x="106315" y="1640412"/>
                        </a:cubicBezTo>
                        <a:cubicBezTo>
                          <a:pt x="106315" y="1645150"/>
                          <a:pt x="111053" y="1647519"/>
                          <a:pt x="122899" y="1652258"/>
                        </a:cubicBezTo>
                        <a:cubicBezTo>
                          <a:pt x="122899" y="1649888"/>
                          <a:pt x="125268" y="1645150"/>
                          <a:pt x="125268" y="1642781"/>
                        </a:cubicBezTo>
                        <a:cubicBezTo>
                          <a:pt x="125268" y="1642781"/>
                          <a:pt x="125268" y="1642781"/>
                          <a:pt x="125268" y="1642781"/>
                        </a:cubicBezTo>
                        <a:cubicBezTo>
                          <a:pt x="125268" y="1645150"/>
                          <a:pt x="122899" y="1647519"/>
                          <a:pt x="122899" y="1652258"/>
                        </a:cubicBezTo>
                        <a:cubicBezTo>
                          <a:pt x="122899" y="1654627"/>
                          <a:pt x="122899" y="1659365"/>
                          <a:pt x="122899" y="1661734"/>
                        </a:cubicBezTo>
                        <a:cubicBezTo>
                          <a:pt x="122899" y="1656996"/>
                          <a:pt x="122899" y="1654627"/>
                          <a:pt x="122899" y="1652258"/>
                        </a:cubicBezTo>
                        <a:close/>
                        <a:moveTo>
                          <a:pt x="151328" y="1687795"/>
                        </a:moveTo>
                        <a:cubicBezTo>
                          <a:pt x="146590" y="1675949"/>
                          <a:pt x="139482" y="1668841"/>
                          <a:pt x="125268" y="1666472"/>
                        </a:cubicBezTo>
                        <a:cubicBezTo>
                          <a:pt x="125268" y="1666472"/>
                          <a:pt x="125268" y="1666472"/>
                          <a:pt x="125268" y="1666472"/>
                        </a:cubicBezTo>
                        <a:cubicBezTo>
                          <a:pt x="139482" y="1666472"/>
                          <a:pt x="146590" y="1673580"/>
                          <a:pt x="151328" y="1687795"/>
                        </a:cubicBezTo>
                        <a:cubicBezTo>
                          <a:pt x="153697" y="1694902"/>
                          <a:pt x="156066" y="1702009"/>
                          <a:pt x="158435" y="1706748"/>
                        </a:cubicBezTo>
                        <a:cubicBezTo>
                          <a:pt x="153697" y="1699640"/>
                          <a:pt x="151328" y="1694902"/>
                          <a:pt x="151328" y="1687795"/>
                        </a:cubicBezTo>
                        <a:close/>
                        <a:moveTo>
                          <a:pt x="189234" y="1964982"/>
                        </a:moveTo>
                        <a:cubicBezTo>
                          <a:pt x="184496" y="1941291"/>
                          <a:pt x="172650" y="1917600"/>
                          <a:pt x="167912" y="1893909"/>
                        </a:cubicBezTo>
                        <a:cubicBezTo>
                          <a:pt x="160805" y="1846526"/>
                          <a:pt x="160805" y="1799143"/>
                          <a:pt x="158435" y="1751761"/>
                        </a:cubicBezTo>
                        <a:cubicBezTo>
                          <a:pt x="158435" y="1747023"/>
                          <a:pt x="158435" y="1742285"/>
                          <a:pt x="160805" y="1737546"/>
                        </a:cubicBezTo>
                        <a:cubicBezTo>
                          <a:pt x="158435" y="1739915"/>
                          <a:pt x="158435" y="1744653"/>
                          <a:pt x="158435" y="1751761"/>
                        </a:cubicBezTo>
                        <a:cubicBezTo>
                          <a:pt x="160805" y="1799143"/>
                          <a:pt x="160805" y="1846526"/>
                          <a:pt x="167912" y="1893909"/>
                        </a:cubicBezTo>
                        <a:cubicBezTo>
                          <a:pt x="172650" y="1917600"/>
                          <a:pt x="184496" y="1941291"/>
                          <a:pt x="189234" y="1964982"/>
                        </a:cubicBezTo>
                        <a:cubicBezTo>
                          <a:pt x="191603" y="1972090"/>
                          <a:pt x="191603" y="1979197"/>
                          <a:pt x="191603" y="1986304"/>
                        </a:cubicBezTo>
                        <a:cubicBezTo>
                          <a:pt x="191603" y="1979197"/>
                          <a:pt x="191603" y="1972090"/>
                          <a:pt x="189234" y="1964982"/>
                        </a:cubicBezTo>
                        <a:close/>
                        <a:moveTo>
                          <a:pt x="198711" y="1874955"/>
                        </a:moveTo>
                        <a:cubicBezTo>
                          <a:pt x="189234" y="1865479"/>
                          <a:pt x="184496" y="1853633"/>
                          <a:pt x="186865" y="1841788"/>
                        </a:cubicBezTo>
                        <a:cubicBezTo>
                          <a:pt x="186865" y="1832311"/>
                          <a:pt x="186865" y="1822835"/>
                          <a:pt x="186865" y="1813358"/>
                        </a:cubicBezTo>
                        <a:cubicBezTo>
                          <a:pt x="184496" y="1784929"/>
                          <a:pt x="179758" y="1758868"/>
                          <a:pt x="177388" y="1730439"/>
                        </a:cubicBezTo>
                        <a:cubicBezTo>
                          <a:pt x="172650" y="1730439"/>
                          <a:pt x="167912" y="1732808"/>
                          <a:pt x="165543" y="1737546"/>
                        </a:cubicBezTo>
                        <a:cubicBezTo>
                          <a:pt x="167912" y="1735177"/>
                          <a:pt x="172650" y="1732808"/>
                          <a:pt x="177388" y="1730439"/>
                        </a:cubicBezTo>
                        <a:cubicBezTo>
                          <a:pt x="177388" y="1725700"/>
                          <a:pt x="177388" y="1720962"/>
                          <a:pt x="177388" y="1716224"/>
                        </a:cubicBezTo>
                        <a:cubicBezTo>
                          <a:pt x="177388" y="1716224"/>
                          <a:pt x="177388" y="1716224"/>
                          <a:pt x="177388" y="1716224"/>
                        </a:cubicBezTo>
                        <a:cubicBezTo>
                          <a:pt x="179758" y="1716224"/>
                          <a:pt x="179758" y="1716224"/>
                          <a:pt x="182127" y="1716224"/>
                        </a:cubicBezTo>
                        <a:lnTo>
                          <a:pt x="182127" y="1716224"/>
                        </a:lnTo>
                        <a:cubicBezTo>
                          <a:pt x="182127" y="1716224"/>
                          <a:pt x="182127" y="1716224"/>
                          <a:pt x="182127" y="1716224"/>
                        </a:cubicBezTo>
                        <a:cubicBezTo>
                          <a:pt x="179758" y="1716224"/>
                          <a:pt x="179758" y="1716224"/>
                          <a:pt x="177388" y="1716224"/>
                        </a:cubicBezTo>
                        <a:cubicBezTo>
                          <a:pt x="177388" y="1720962"/>
                          <a:pt x="177388" y="1725700"/>
                          <a:pt x="177388" y="1730439"/>
                        </a:cubicBezTo>
                        <a:cubicBezTo>
                          <a:pt x="179758" y="1758868"/>
                          <a:pt x="186865" y="1784929"/>
                          <a:pt x="186865" y="1813358"/>
                        </a:cubicBezTo>
                        <a:cubicBezTo>
                          <a:pt x="186865" y="1822835"/>
                          <a:pt x="186865" y="1832311"/>
                          <a:pt x="186865" y="1841788"/>
                        </a:cubicBezTo>
                        <a:cubicBezTo>
                          <a:pt x="184496" y="1853633"/>
                          <a:pt x="189234" y="1865479"/>
                          <a:pt x="198711" y="1874955"/>
                        </a:cubicBezTo>
                        <a:cubicBezTo>
                          <a:pt x="229509" y="1908123"/>
                          <a:pt x="220033" y="1948399"/>
                          <a:pt x="227140" y="1986304"/>
                        </a:cubicBezTo>
                        <a:cubicBezTo>
                          <a:pt x="229509" y="2000519"/>
                          <a:pt x="224771" y="2012365"/>
                          <a:pt x="241355" y="2021841"/>
                        </a:cubicBezTo>
                        <a:cubicBezTo>
                          <a:pt x="260308" y="2031318"/>
                          <a:pt x="272154" y="2045533"/>
                          <a:pt x="265046" y="2071593"/>
                        </a:cubicBezTo>
                        <a:cubicBezTo>
                          <a:pt x="260308" y="2090546"/>
                          <a:pt x="276892" y="2102392"/>
                          <a:pt x="293476" y="2107130"/>
                        </a:cubicBezTo>
                        <a:cubicBezTo>
                          <a:pt x="338489" y="2126083"/>
                          <a:pt x="355073" y="2161620"/>
                          <a:pt x="347966" y="2204264"/>
                        </a:cubicBezTo>
                        <a:cubicBezTo>
                          <a:pt x="345596" y="2225586"/>
                          <a:pt x="350335" y="2239801"/>
                          <a:pt x="362180" y="2256385"/>
                        </a:cubicBezTo>
                        <a:cubicBezTo>
                          <a:pt x="378764" y="2280076"/>
                          <a:pt x="397717" y="2306137"/>
                          <a:pt x="400086" y="2334566"/>
                        </a:cubicBezTo>
                        <a:cubicBezTo>
                          <a:pt x="402456" y="2353519"/>
                          <a:pt x="404825" y="2367734"/>
                          <a:pt x="411932" y="2381949"/>
                        </a:cubicBezTo>
                        <a:cubicBezTo>
                          <a:pt x="404825" y="2367734"/>
                          <a:pt x="400086" y="2353519"/>
                          <a:pt x="400086" y="2334566"/>
                        </a:cubicBezTo>
                        <a:cubicBezTo>
                          <a:pt x="397717" y="2308506"/>
                          <a:pt x="378764" y="2282445"/>
                          <a:pt x="362180" y="2256385"/>
                        </a:cubicBezTo>
                        <a:cubicBezTo>
                          <a:pt x="350335" y="2239801"/>
                          <a:pt x="345596" y="2225586"/>
                          <a:pt x="347966" y="2204264"/>
                        </a:cubicBezTo>
                        <a:cubicBezTo>
                          <a:pt x="355073" y="2161620"/>
                          <a:pt x="340858" y="2126083"/>
                          <a:pt x="293476" y="2107130"/>
                        </a:cubicBezTo>
                        <a:cubicBezTo>
                          <a:pt x="279261" y="2100023"/>
                          <a:pt x="260308" y="2088177"/>
                          <a:pt x="265046" y="2071593"/>
                        </a:cubicBezTo>
                        <a:cubicBezTo>
                          <a:pt x="272154" y="2045533"/>
                          <a:pt x="260308" y="2031318"/>
                          <a:pt x="241355" y="2021841"/>
                        </a:cubicBezTo>
                        <a:cubicBezTo>
                          <a:pt x="224771" y="2012365"/>
                          <a:pt x="227140" y="2000519"/>
                          <a:pt x="227140" y="1986304"/>
                        </a:cubicBezTo>
                        <a:cubicBezTo>
                          <a:pt x="220033" y="1948399"/>
                          <a:pt x="227140" y="1908123"/>
                          <a:pt x="198711" y="1874955"/>
                        </a:cubicBezTo>
                        <a:close/>
                        <a:moveTo>
                          <a:pt x="383503" y="2351150"/>
                        </a:moveTo>
                        <a:cubicBezTo>
                          <a:pt x="383503" y="2329828"/>
                          <a:pt x="371657" y="2310875"/>
                          <a:pt x="359811" y="2291922"/>
                        </a:cubicBezTo>
                        <a:cubicBezTo>
                          <a:pt x="343227" y="2261123"/>
                          <a:pt x="324274" y="2232694"/>
                          <a:pt x="321905" y="2197157"/>
                        </a:cubicBezTo>
                        <a:cubicBezTo>
                          <a:pt x="321905" y="2175835"/>
                          <a:pt x="307690" y="2156882"/>
                          <a:pt x="283999" y="2152143"/>
                        </a:cubicBezTo>
                        <a:cubicBezTo>
                          <a:pt x="255570" y="2147405"/>
                          <a:pt x="243724" y="2128452"/>
                          <a:pt x="238986" y="2104761"/>
                        </a:cubicBezTo>
                        <a:cubicBezTo>
                          <a:pt x="236617" y="2100023"/>
                          <a:pt x="236617" y="2095284"/>
                          <a:pt x="234248" y="2090546"/>
                        </a:cubicBezTo>
                        <a:cubicBezTo>
                          <a:pt x="231878" y="2085808"/>
                          <a:pt x="227140" y="2081069"/>
                          <a:pt x="220033" y="2083439"/>
                        </a:cubicBezTo>
                        <a:cubicBezTo>
                          <a:pt x="220033" y="2083439"/>
                          <a:pt x="220033" y="2083439"/>
                          <a:pt x="220033" y="2083439"/>
                        </a:cubicBezTo>
                        <a:cubicBezTo>
                          <a:pt x="227140" y="2081069"/>
                          <a:pt x="231878" y="2085808"/>
                          <a:pt x="234248" y="2090546"/>
                        </a:cubicBezTo>
                        <a:cubicBezTo>
                          <a:pt x="236617" y="2095284"/>
                          <a:pt x="238986" y="2100023"/>
                          <a:pt x="238986" y="2104761"/>
                        </a:cubicBezTo>
                        <a:cubicBezTo>
                          <a:pt x="246093" y="2128452"/>
                          <a:pt x="257939" y="2145036"/>
                          <a:pt x="283999" y="2152143"/>
                        </a:cubicBezTo>
                        <a:cubicBezTo>
                          <a:pt x="307690" y="2156882"/>
                          <a:pt x="319536" y="2175835"/>
                          <a:pt x="321905" y="2197157"/>
                        </a:cubicBezTo>
                        <a:cubicBezTo>
                          <a:pt x="324274" y="2232694"/>
                          <a:pt x="343227" y="2263493"/>
                          <a:pt x="359811" y="2291922"/>
                        </a:cubicBezTo>
                        <a:cubicBezTo>
                          <a:pt x="369288" y="2310875"/>
                          <a:pt x="383503" y="2327459"/>
                          <a:pt x="383503" y="2351150"/>
                        </a:cubicBezTo>
                        <a:cubicBezTo>
                          <a:pt x="383503" y="2393795"/>
                          <a:pt x="404825" y="2422224"/>
                          <a:pt x="433254" y="2445915"/>
                        </a:cubicBezTo>
                        <a:cubicBezTo>
                          <a:pt x="402456" y="2422224"/>
                          <a:pt x="381133" y="2393795"/>
                          <a:pt x="383503" y="2351150"/>
                        </a:cubicBezTo>
                        <a:close/>
                        <a:moveTo>
                          <a:pt x="426147" y="2320352"/>
                        </a:moveTo>
                        <a:cubicBezTo>
                          <a:pt x="426147" y="2320352"/>
                          <a:pt x="423778" y="2322721"/>
                          <a:pt x="423778" y="2322721"/>
                        </a:cubicBezTo>
                        <a:cubicBezTo>
                          <a:pt x="423778" y="2320352"/>
                          <a:pt x="423778" y="2320352"/>
                          <a:pt x="426147" y="2320352"/>
                        </a:cubicBezTo>
                        <a:lnTo>
                          <a:pt x="426147" y="2320352"/>
                        </a:lnTo>
                        <a:cubicBezTo>
                          <a:pt x="426147" y="2308506"/>
                          <a:pt x="426147" y="2299030"/>
                          <a:pt x="426147" y="2287184"/>
                        </a:cubicBezTo>
                        <a:cubicBezTo>
                          <a:pt x="426147" y="2284815"/>
                          <a:pt x="423778" y="2284815"/>
                          <a:pt x="423778" y="2282445"/>
                        </a:cubicBezTo>
                        <a:cubicBezTo>
                          <a:pt x="423778" y="2284815"/>
                          <a:pt x="426147" y="2284815"/>
                          <a:pt x="426147" y="2287184"/>
                        </a:cubicBezTo>
                        <a:cubicBezTo>
                          <a:pt x="430885" y="2287184"/>
                          <a:pt x="437992" y="2287184"/>
                          <a:pt x="442731" y="2287184"/>
                        </a:cubicBezTo>
                        <a:cubicBezTo>
                          <a:pt x="442731" y="2272969"/>
                          <a:pt x="445100" y="2258754"/>
                          <a:pt x="449838" y="2244540"/>
                        </a:cubicBezTo>
                        <a:cubicBezTo>
                          <a:pt x="452207" y="2239801"/>
                          <a:pt x="454576" y="2235063"/>
                          <a:pt x="456945" y="2230325"/>
                        </a:cubicBezTo>
                        <a:cubicBezTo>
                          <a:pt x="464053" y="2216110"/>
                          <a:pt x="466422" y="2201895"/>
                          <a:pt x="473529" y="2190050"/>
                        </a:cubicBezTo>
                        <a:cubicBezTo>
                          <a:pt x="466422" y="2204264"/>
                          <a:pt x="461684" y="2216110"/>
                          <a:pt x="456945" y="2230325"/>
                        </a:cubicBezTo>
                        <a:cubicBezTo>
                          <a:pt x="454576" y="2235063"/>
                          <a:pt x="452207" y="2239801"/>
                          <a:pt x="449838" y="2244540"/>
                        </a:cubicBezTo>
                        <a:cubicBezTo>
                          <a:pt x="445100" y="2258754"/>
                          <a:pt x="440362" y="2272969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lnTo>
                          <a:pt x="442731" y="2287184"/>
                        </a:lnTo>
                        <a:cubicBezTo>
                          <a:pt x="437992" y="2287184"/>
                          <a:pt x="430885" y="2287184"/>
                          <a:pt x="426147" y="2287184"/>
                        </a:cubicBezTo>
                        <a:cubicBezTo>
                          <a:pt x="426147" y="2299030"/>
                          <a:pt x="426147" y="2308506"/>
                          <a:pt x="426147" y="2320352"/>
                        </a:cubicBezTo>
                        <a:cubicBezTo>
                          <a:pt x="435623" y="2322721"/>
                          <a:pt x="442731" y="2329828"/>
                          <a:pt x="452207" y="2327459"/>
                        </a:cubicBezTo>
                        <a:cubicBezTo>
                          <a:pt x="452207" y="2327459"/>
                          <a:pt x="452207" y="2327459"/>
                          <a:pt x="452207" y="2327459"/>
                        </a:cubicBezTo>
                        <a:cubicBezTo>
                          <a:pt x="442731" y="2329828"/>
                          <a:pt x="433254" y="2322721"/>
                          <a:pt x="426147" y="2320352"/>
                        </a:cubicBezTo>
                        <a:close/>
                        <a:moveTo>
                          <a:pt x="468791" y="2270600"/>
                        </a:moveTo>
                        <a:cubicBezTo>
                          <a:pt x="464053" y="2282445"/>
                          <a:pt x="454576" y="2287184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cubicBezTo>
                          <a:pt x="456945" y="2287184"/>
                          <a:pt x="464053" y="2282445"/>
                          <a:pt x="468791" y="2270600"/>
                        </a:cubicBezTo>
                        <a:cubicBezTo>
                          <a:pt x="480637" y="2237432"/>
                          <a:pt x="511435" y="2237432"/>
                          <a:pt x="539865" y="2239801"/>
                        </a:cubicBezTo>
                        <a:cubicBezTo>
                          <a:pt x="558818" y="2242170"/>
                          <a:pt x="577771" y="2249278"/>
                          <a:pt x="596724" y="2254016"/>
                        </a:cubicBezTo>
                        <a:cubicBezTo>
                          <a:pt x="610939" y="2246908"/>
                          <a:pt x="625154" y="2244540"/>
                          <a:pt x="639368" y="2244540"/>
                        </a:cubicBezTo>
                        <a:cubicBezTo>
                          <a:pt x="644107" y="2237432"/>
                          <a:pt x="651214" y="2239801"/>
                          <a:pt x="658321" y="2242170"/>
                        </a:cubicBezTo>
                        <a:cubicBezTo>
                          <a:pt x="674905" y="2249278"/>
                          <a:pt x="686751" y="2246908"/>
                          <a:pt x="691489" y="2225586"/>
                        </a:cubicBezTo>
                        <a:cubicBezTo>
                          <a:pt x="696227" y="2209003"/>
                          <a:pt x="712811" y="2211372"/>
                          <a:pt x="727026" y="2209003"/>
                        </a:cubicBezTo>
                        <a:cubicBezTo>
                          <a:pt x="734133" y="2209003"/>
                          <a:pt x="741241" y="2216110"/>
                          <a:pt x="748348" y="2211372"/>
                        </a:cubicBezTo>
                        <a:cubicBezTo>
                          <a:pt x="776778" y="2180573"/>
                          <a:pt x="812315" y="2190050"/>
                          <a:pt x="850221" y="2194788"/>
                        </a:cubicBezTo>
                        <a:cubicBezTo>
                          <a:pt x="854959" y="2194788"/>
                          <a:pt x="859697" y="2197157"/>
                          <a:pt x="862066" y="2197157"/>
                        </a:cubicBezTo>
                        <a:cubicBezTo>
                          <a:pt x="859697" y="2197157"/>
                          <a:pt x="854959" y="2194788"/>
                          <a:pt x="850221" y="2194788"/>
                        </a:cubicBezTo>
                        <a:cubicBezTo>
                          <a:pt x="814684" y="2190050"/>
                          <a:pt x="779147" y="2180573"/>
                          <a:pt x="748348" y="2211372"/>
                        </a:cubicBezTo>
                        <a:cubicBezTo>
                          <a:pt x="743610" y="2216110"/>
                          <a:pt x="734133" y="2209003"/>
                          <a:pt x="727026" y="2209003"/>
                        </a:cubicBezTo>
                        <a:cubicBezTo>
                          <a:pt x="712811" y="2211372"/>
                          <a:pt x="696227" y="2211372"/>
                          <a:pt x="691489" y="2225586"/>
                        </a:cubicBezTo>
                        <a:cubicBezTo>
                          <a:pt x="686751" y="2246908"/>
                          <a:pt x="674905" y="2249278"/>
                          <a:pt x="658321" y="2242170"/>
                        </a:cubicBezTo>
                        <a:cubicBezTo>
                          <a:pt x="651214" y="2239801"/>
                          <a:pt x="644107" y="2239801"/>
                          <a:pt x="639368" y="2244540"/>
                        </a:cubicBezTo>
                        <a:cubicBezTo>
                          <a:pt x="653583" y="2270600"/>
                          <a:pt x="679644" y="2280076"/>
                          <a:pt x="708073" y="2284815"/>
                        </a:cubicBezTo>
                        <a:cubicBezTo>
                          <a:pt x="731764" y="2282445"/>
                          <a:pt x="724657" y="2265862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4657" y="2246908"/>
                          <a:pt x="724657" y="2239801"/>
                          <a:pt x="724657" y="2235063"/>
                        </a:cubicBezTo>
                        <a:cubicBezTo>
                          <a:pt x="724657" y="2227956"/>
                          <a:pt x="722288" y="2220848"/>
                          <a:pt x="712811" y="2223217"/>
                        </a:cubicBezTo>
                        <a:cubicBezTo>
                          <a:pt x="710442" y="2223217"/>
                          <a:pt x="708073" y="2225586"/>
                          <a:pt x="705704" y="2225586"/>
                        </a:cubicBezTo>
                        <a:cubicBezTo>
                          <a:pt x="708073" y="2223217"/>
                          <a:pt x="708073" y="2223217"/>
                          <a:pt x="712811" y="2223217"/>
                        </a:cubicBezTo>
                        <a:cubicBezTo>
                          <a:pt x="722288" y="2220848"/>
                          <a:pt x="724657" y="2227956"/>
                          <a:pt x="724657" y="2235063"/>
                        </a:cubicBezTo>
                        <a:cubicBezTo>
                          <a:pt x="724657" y="2239801"/>
                          <a:pt x="724657" y="2244540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2288" y="2263493"/>
                          <a:pt x="729395" y="2280076"/>
                          <a:pt x="708073" y="2284815"/>
                        </a:cubicBezTo>
                        <a:cubicBezTo>
                          <a:pt x="705704" y="2291922"/>
                          <a:pt x="698597" y="2299030"/>
                          <a:pt x="691489" y="2301398"/>
                        </a:cubicBezTo>
                        <a:cubicBezTo>
                          <a:pt x="691489" y="2301398"/>
                          <a:pt x="691489" y="2301398"/>
                          <a:pt x="691489" y="2301398"/>
                        </a:cubicBezTo>
                        <a:lnTo>
                          <a:pt x="691489" y="2301398"/>
                        </a:lnTo>
                        <a:cubicBezTo>
                          <a:pt x="698597" y="2299030"/>
                          <a:pt x="705704" y="2291922"/>
                          <a:pt x="708073" y="2284815"/>
                        </a:cubicBezTo>
                        <a:cubicBezTo>
                          <a:pt x="679644" y="2280076"/>
                          <a:pt x="653583" y="2270600"/>
                          <a:pt x="639368" y="2244540"/>
                        </a:cubicBezTo>
                        <a:cubicBezTo>
                          <a:pt x="625154" y="2244540"/>
                          <a:pt x="608570" y="2246908"/>
                          <a:pt x="596724" y="2254016"/>
                        </a:cubicBezTo>
                        <a:cubicBezTo>
                          <a:pt x="596724" y="2256385"/>
                          <a:pt x="596724" y="2258754"/>
                          <a:pt x="596724" y="2261123"/>
                        </a:cubicBezTo>
                        <a:lnTo>
                          <a:pt x="596724" y="2261123"/>
                        </a:lnTo>
                        <a:cubicBezTo>
                          <a:pt x="596724" y="2258754"/>
                          <a:pt x="596724" y="2256385"/>
                          <a:pt x="596724" y="2254016"/>
                        </a:cubicBezTo>
                        <a:cubicBezTo>
                          <a:pt x="577771" y="2249278"/>
                          <a:pt x="558818" y="2242170"/>
                          <a:pt x="539865" y="2239801"/>
                        </a:cubicBezTo>
                        <a:cubicBezTo>
                          <a:pt x="511435" y="2237432"/>
                          <a:pt x="483006" y="2237432"/>
                          <a:pt x="468791" y="2270600"/>
                        </a:cubicBezTo>
                        <a:close/>
                        <a:moveTo>
                          <a:pt x="530388" y="2505144"/>
                        </a:moveTo>
                        <a:lnTo>
                          <a:pt x="530388" y="2505144"/>
                        </a:lnTo>
                        <a:cubicBezTo>
                          <a:pt x="530388" y="2505144"/>
                          <a:pt x="530388" y="2505144"/>
                          <a:pt x="530388" y="2505144"/>
                        </a:cubicBezTo>
                        <a:lnTo>
                          <a:pt x="530388" y="2505144"/>
                        </a:lnTo>
                        <a:lnTo>
                          <a:pt x="530388" y="2505144"/>
                        </a:lnTo>
                        <a:cubicBezTo>
                          <a:pt x="528019" y="2502774"/>
                          <a:pt x="525650" y="2500405"/>
                          <a:pt x="520912" y="2498036"/>
                        </a:cubicBezTo>
                        <a:cubicBezTo>
                          <a:pt x="518543" y="2498036"/>
                          <a:pt x="516174" y="2498036"/>
                          <a:pt x="513805" y="2498036"/>
                        </a:cubicBezTo>
                        <a:cubicBezTo>
                          <a:pt x="516174" y="2498036"/>
                          <a:pt x="518543" y="2498036"/>
                          <a:pt x="520912" y="2498036"/>
                        </a:cubicBezTo>
                        <a:lnTo>
                          <a:pt x="520912" y="2498036"/>
                        </a:lnTo>
                        <a:cubicBezTo>
                          <a:pt x="523281" y="2500405"/>
                          <a:pt x="525650" y="2502774"/>
                          <a:pt x="530388" y="2505144"/>
                        </a:cubicBezTo>
                        <a:close/>
                        <a:moveTo>
                          <a:pt x="520912" y="2384318"/>
                        </a:moveTo>
                        <a:lnTo>
                          <a:pt x="520912" y="2384318"/>
                        </a:lnTo>
                        <a:lnTo>
                          <a:pt x="520912" y="2384318"/>
                        </a:lnTo>
                        <a:cubicBezTo>
                          <a:pt x="525650" y="2384318"/>
                          <a:pt x="530388" y="2384318"/>
                          <a:pt x="535127" y="2384318"/>
                        </a:cubicBezTo>
                        <a:cubicBezTo>
                          <a:pt x="530388" y="2384318"/>
                          <a:pt x="525650" y="2384318"/>
                          <a:pt x="520912" y="2384318"/>
                        </a:cubicBezTo>
                        <a:close/>
                        <a:moveTo>
                          <a:pt x="518543" y="2306137"/>
                        </a:moveTo>
                        <a:lnTo>
                          <a:pt x="518543" y="2306137"/>
                        </a:lnTo>
                        <a:cubicBezTo>
                          <a:pt x="528019" y="2315613"/>
                          <a:pt x="537496" y="2320352"/>
                          <a:pt x="551711" y="2317982"/>
                        </a:cubicBezTo>
                        <a:cubicBezTo>
                          <a:pt x="565925" y="2315613"/>
                          <a:pt x="580140" y="2317982"/>
                          <a:pt x="591986" y="2327459"/>
                        </a:cubicBezTo>
                        <a:cubicBezTo>
                          <a:pt x="591986" y="2327459"/>
                          <a:pt x="591986" y="2327459"/>
                          <a:pt x="591986" y="2327459"/>
                        </a:cubicBezTo>
                        <a:cubicBezTo>
                          <a:pt x="580140" y="2317982"/>
                          <a:pt x="565925" y="2315613"/>
                          <a:pt x="551711" y="2317982"/>
                        </a:cubicBezTo>
                        <a:cubicBezTo>
                          <a:pt x="537496" y="2320352"/>
                          <a:pt x="528019" y="2317982"/>
                          <a:pt x="518543" y="2306137"/>
                        </a:cubicBezTo>
                        <a:close/>
                        <a:moveTo>
                          <a:pt x="539865" y="2265862"/>
                        </a:moveTo>
                        <a:cubicBezTo>
                          <a:pt x="551711" y="2275338"/>
                          <a:pt x="568294" y="2270600"/>
                          <a:pt x="580140" y="2272969"/>
                        </a:cubicBezTo>
                        <a:cubicBezTo>
                          <a:pt x="580140" y="2272969"/>
                          <a:pt x="580140" y="2272969"/>
                          <a:pt x="580140" y="2272969"/>
                        </a:cubicBezTo>
                        <a:cubicBezTo>
                          <a:pt x="565925" y="2270600"/>
                          <a:pt x="551711" y="2275338"/>
                          <a:pt x="539865" y="2265862"/>
                        </a:cubicBezTo>
                        <a:close/>
                        <a:moveTo>
                          <a:pt x="492482" y="2398533"/>
                        </a:moveTo>
                        <a:cubicBezTo>
                          <a:pt x="483006" y="2391425"/>
                          <a:pt x="478268" y="2381949"/>
                          <a:pt x="473529" y="2372472"/>
                        </a:cubicBezTo>
                        <a:cubicBezTo>
                          <a:pt x="478268" y="2381949"/>
                          <a:pt x="483006" y="2391425"/>
                          <a:pt x="492482" y="2398533"/>
                        </a:cubicBezTo>
                        <a:cubicBezTo>
                          <a:pt x="492482" y="2398533"/>
                          <a:pt x="492482" y="2400902"/>
                          <a:pt x="492482" y="2398533"/>
                        </a:cubicBezTo>
                        <a:cubicBezTo>
                          <a:pt x="492482" y="2400902"/>
                          <a:pt x="492482" y="2398533"/>
                          <a:pt x="492482" y="2398533"/>
                        </a:cubicBezTo>
                        <a:close/>
                        <a:moveTo>
                          <a:pt x="494852" y="2488560"/>
                        </a:moveTo>
                        <a:cubicBezTo>
                          <a:pt x="494852" y="2483821"/>
                          <a:pt x="494852" y="2481452"/>
                          <a:pt x="494852" y="2476714"/>
                        </a:cubicBezTo>
                        <a:cubicBezTo>
                          <a:pt x="494852" y="2476714"/>
                          <a:pt x="494852" y="2476714"/>
                          <a:pt x="494852" y="2474345"/>
                        </a:cubicBezTo>
                        <a:cubicBezTo>
                          <a:pt x="494852" y="2474345"/>
                          <a:pt x="494852" y="2476714"/>
                          <a:pt x="494852" y="2476714"/>
                        </a:cubicBezTo>
                        <a:cubicBezTo>
                          <a:pt x="494852" y="2481452"/>
                          <a:pt x="494852" y="2486190"/>
                          <a:pt x="494852" y="2488560"/>
                        </a:cubicBezTo>
                        <a:cubicBezTo>
                          <a:pt x="494852" y="2488560"/>
                          <a:pt x="494852" y="2488560"/>
                          <a:pt x="494852" y="2488560"/>
                        </a:cubicBezTo>
                        <a:close/>
                        <a:moveTo>
                          <a:pt x="485375" y="2317982"/>
                        </a:moveTo>
                        <a:cubicBezTo>
                          <a:pt x="483006" y="2289553"/>
                          <a:pt x="504328" y="2277707"/>
                          <a:pt x="523281" y="2265862"/>
                        </a:cubicBezTo>
                        <a:cubicBezTo>
                          <a:pt x="528019" y="2263493"/>
                          <a:pt x="530388" y="2263493"/>
                          <a:pt x="535127" y="2265862"/>
                        </a:cubicBezTo>
                        <a:cubicBezTo>
                          <a:pt x="530388" y="2263493"/>
                          <a:pt x="528019" y="2263493"/>
                          <a:pt x="523281" y="2265862"/>
                        </a:cubicBezTo>
                        <a:cubicBezTo>
                          <a:pt x="504328" y="2277707"/>
                          <a:pt x="483006" y="2289553"/>
                          <a:pt x="485375" y="2317982"/>
                        </a:cubicBezTo>
                        <a:cubicBezTo>
                          <a:pt x="487744" y="2336935"/>
                          <a:pt x="483006" y="2358258"/>
                          <a:pt x="499590" y="2370103"/>
                        </a:cubicBezTo>
                        <a:cubicBezTo>
                          <a:pt x="483006" y="2355888"/>
                          <a:pt x="487744" y="2336935"/>
                          <a:pt x="485375" y="2317982"/>
                        </a:cubicBezTo>
                        <a:close/>
                        <a:moveTo>
                          <a:pt x="513805" y="2540680"/>
                        </a:moveTo>
                        <a:cubicBezTo>
                          <a:pt x="509066" y="2526466"/>
                          <a:pt x="501959" y="2514620"/>
                          <a:pt x="501959" y="2498036"/>
                        </a:cubicBezTo>
                        <a:cubicBezTo>
                          <a:pt x="501959" y="2498036"/>
                          <a:pt x="501959" y="2498036"/>
                          <a:pt x="501959" y="2498036"/>
                        </a:cubicBezTo>
                        <a:cubicBezTo>
                          <a:pt x="501959" y="2512251"/>
                          <a:pt x="509066" y="2526466"/>
                          <a:pt x="513805" y="2540680"/>
                        </a:cubicBezTo>
                        <a:cubicBezTo>
                          <a:pt x="513805" y="2543049"/>
                          <a:pt x="516174" y="2547788"/>
                          <a:pt x="518543" y="2550157"/>
                        </a:cubicBezTo>
                        <a:cubicBezTo>
                          <a:pt x="516174" y="2547788"/>
                          <a:pt x="516174" y="2543049"/>
                          <a:pt x="513805" y="2540680"/>
                        </a:cubicBezTo>
                        <a:close/>
                        <a:moveTo>
                          <a:pt x="544603" y="2564372"/>
                        </a:moveTo>
                        <a:cubicBezTo>
                          <a:pt x="532758" y="2564372"/>
                          <a:pt x="525650" y="2559634"/>
                          <a:pt x="520912" y="2552526"/>
                        </a:cubicBezTo>
                        <a:cubicBezTo>
                          <a:pt x="525650" y="2559634"/>
                          <a:pt x="532758" y="2564372"/>
                          <a:pt x="544603" y="2564372"/>
                        </a:cubicBezTo>
                        <a:cubicBezTo>
                          <a:pt x="544603" y="2571479"/>
                          <a:pt x="549341" y="2573848"/>
                          <a:pt x="554080" y="2578586"/>
                        </a:cubicBezTo>
                        <a:cubicBezTo>
                          <a:pt x="549341" y="2573848"/>
                          <a:pt x="544603" y="2569110"/>
                          <a:pt x="544603" y="2564372"/>
                        </a:cubicBezTo>
                        <a:close/>
                        <a:moveTo>
                          <a:pt x="532758" y="2519358"/>
                        </a:moveTo>
                        <a:cubicBezTo>
                          <a:pt x="535127" y="2524097"/>
                          <a:pt x="539865" y="2526466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39865" y="2526466"/>
                          <a:pt x="535127" y="2524097"/>
                          <a:pt x="532758" y="2519358"/>
                        </a:cubicBezTo>
                        <a:close/>
                        <a:moveTo>
                          <a:pt x="546972" y="2528835"/>
                        </a:moveTo>
                        <a:lnTo>
                          <a:pt x="546972" y="2528835"/>
                        </a:ln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lose/>
                        <a:moveTo>
                          <a:pt x="525650" y="2403271"/>
                        </a:moveTo>
                        <a:cubicBezTo>
                          <a:pt x="525650" y="2398533"/>
                          <a:pt x="523281" y="2393795"/>
                          <a:pt x="523281" y="2389056"/>
                        </a:cubicBezTo>
                        <a:cubicBezTo>
                          <a:pt x="523281" y="2393795"/>
                          <a:pt x="525650" y="2398533"/>
                          <a:pt x="525650" y="2403271"/>
                        </a:cubicBezTo>
                        <a:cubicBezTo>
                          <a:pt x="525650" y="2441177"/>
                          <a:pt x="530388" y="2474345"/>
                          <a:pt x="565925" y="2500405"/>
                        </a:cubicBezTo>
                        <a:cubicBezTo>
                          <a:pt x="575402" y="2507512"/>
                          <a:pt x="570664" y="2519358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33573"/>
                          <a:pt x="570664" y="2538311"/>
                          <a:pt x="573033" y="2540680"/>
                        </a:cubicBezTo>
                        <a:cubicBezTo>
                          <a:pt x="570664" y="2538311"/>
                          <a:pt x="570664" y="2535942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21727"/>
                          <a:pt x="575402" y="2507512"/>
                          <a:pt x="565925" y="2500405"/>
                        </a:cubicBezTo>
                        <a:cubicBezTo>
                          <a:pt x="530388" y="2476714"/>
                          <a:pt x="525650" y="2441177"/>
                          <a:pt x="525650" y="2403271"/>
                        </a:cubicBezTo>
                        <a:close/>
                        <a:moveTo>
                          <a:pt x="561187" y="2585694"/>
                        </a:moveTo>
                        <a:cubicBezTo>
                          <a:pt x="561187" y="2585694"/>
                          <a:pt x="561187" y="2585694"/>
                          <a:pt x="561187" y="2585694"/>
                        </a:cubicBezTo>
                        <a:cubicBezTo>
                          <a:pt x="556449" y="2588063"/>
                          <a:pt x="556449" y="2590432"/>
                          <a:pt x="558818" y="2592801"/>
                        </a:cubicBezTo>
                        <a:cubicBezTo>
                          <a:pt x="556449" y="2590432"/>
                          <a:pt x="556449" y="2588063"/>
                          <a:pt x="561187" y="2585694"/>
                        </a:cubicBezTo>
                        <a:close/>
                        <a:moveTo>
                          <a:pt x="563556" y="2595170"/>
                        </a:moveTo>
                        <a:cubicBezTo>
                          <a:pt x="563556" y="2595170"/>
                          <a:pt x="561187" y="2595170"/>
                          <a:pt x="561187" y="2592801"/>
                        </a:cubicBezTo>
                        <a:cubicBezTo>
                          <a:pt x="561187" y="2592801"/>
                          <a:pt x="561187" y="2595170"/>
                          <a:pt x="563556" y="2595170"/>
                        </a:cubicBezTo>
                        <a:lnTo>
                          <a:pt x="563556" y="2595170"/>
                        </a:lnTo>
                        <a:cubicBezTo>
                          <a:pt x="568294" y="2597539"/>
                          <a:pt x="575402" y="2599909"/>
                          <a:pt x="580140" y="2604647"/>
                        </a:cubicBezTo>
                        <a:cubicBezTo>
                          <a:pt x="573033" y="2599909"/>
                          <a:pt x="568294" y="2597539"/>
                          <a:pt x="563556" y="2595170"/>
                        </a:cubicBezTo>
                        <a:close/>
                        <a:moveTo>
                          <a:pt x="565925" y="2424593"/>
                        </a:moveTo>
                        <a:cubicBezTo>
                          <a:pt x="561187" y="2422224"/>
                          <a:pt x="556449" y="2422224"/>
                          <a:pt x="554080" y="2419855"/>
                        </a:cubicBezTo>
                        <a:cubicBezTo>
                          <a:pt x="556449" y="2422224"/>
                          <a:pt x="561187" y="2422224"/>
                          <a:pt x="565925" y="2424593"/>
                        </a:cubicBezTo>
                        <a:cubicBezTo>
                          <a:pt x="573033" y="2426962"/>
                          <a:pt x="577771" y="2426962"/>
                          <a:pt x="584878" y="2429332"/>
                        </a:cubicBezTo>
                        <a:cubicBezTo>
                          <a:pt x="577771" y="2426962"/>
                          <a:pt x="573033" y="2426962"/>
                          <a:pt x="565925" y="2424593"/>
                        </a:cubicBezTo>
                        <a:close/>
                        <a:moveTo>
                          <a:pt x="589617" y="2554895"/>
                        </a:moveTo>
                        <a:cubicBezTo>
                          <a:pt x="589617" y="2557264"/>
                          <a:pt x="589617" y="2559634"/>
                          <a:pt x="589617" y="2564372"/>
                        </a:cubicBezTo>
                        <a:cubicBezTo>
                          <a:pt x="589617" y="2559634"/>
                          <a:pt x="589617" y="2557264"/>
                          <a:pt x="589617" y="2554895"/>
                        </a:cubicBezTo>
                        <a:cubicBezTo>
                          <a:pt x="587247" y="2552526"/>
                          <a:pt x="587247" y="2552526"/>
                          <a:pt x="584878" y="2550157"/>
                        </a:cubicBezTo>
                        <a:cubicBezTo>
                          <a:pt x="587247" y="2552526"/>
                          <a:pt x="587247" y="2552526"/>
                          <a:pt x="589617" y="2554895"/>
                        </a:cubicBezTo>
                        <a:close/>
                        <a:moveTo>
                          <a:pt x="596724" y="2611754"/>
                        </a:moveTo>
                        <a:cubicBezTo>
                          <a:pt x="601462" y="2609385"/>
                          <a:pt x="606200" y="2609385"/>
                          <a:pt x="610939" y="2607016"/>
                        </a:cubicBezTo>
                        <a:cubicBezTo>
                          <a:pt x="606200" y="2609385"/>
                          <a:pt x="599093" y="2611754"/>
                          <a:pt x="596724" y="2611754"/>
                        </a:cubicBezTo>
                        <a:cubicBezTo>
                          <a:pt x="596724" y="2611754"/>
                          <a:pt x="596724" y="2611754"/>
                          <a:pt x="596724" y="2611754"/>
                        </a:cubicBezTo>
                        <a:lnTo>
                          <a:pt x="596724" y="2611754"/>
                        </a:lnTo>
                        <a:close/>
                        <a:moveTo>
                          <a:pt x="606200" y="2625969"/>
                        </a:moveTo>
                        <a:cubicBezTo>
                          <a:pt x="601462" y="2623600"/>
                          <a:pt x="599093" y="2621231"/>
                          <a:pt x="599093" y="2616492"/>
                        </a:cubicBezTo>
                        <a:cubicBezTo>
                          <a:pt x="599093" y="2621231"/>
                          <a:pt x="601462" y="2625969"/>
                          <a:pt x="606200" y="2625969"/>
                        </a:cubicBezTo>
                        <a:cubicBezTo>
                          <a:pt x="606200" y="2630707"/>
                          <a:pt x="608570" y="2635446"/>
                          <a:pt x="613308" y="2637814"/>
                        </a:cubicBezTo>
                        <a:cubicBezTo>
                          <a:pt x="608570" y="2635446"/>
                          <a:pt x="606200" y="2633076"/>
                          <a:pt x="606200" y="2625969"/>
                        </a:cubicBezTo>
                        <a:close/>
                        <a:moveTo>
                          <a:pt x="710442" y="2623600"/>
                        </a:moveTo>
                        <a:cubicBezTo>
                          <a:pt x="691489" y="2602278"/>
                          <a:pt x="670167" y="2604647"/>
                          <a:pt x="648845" y="2618862"/>
                        </a:cubicBezTo>
                        <a:cubicBezTo>
                          <a:pt x="648845" y="2621231"/>
                          <a:pt x="648845" y="2623600"/>
                          <a:pt x="648845" y="2628338"/>
                        </a:cubicBezTo>
                        <a:lnTo>
                          <a:pt x="648845" y="2628338"/>
                        </a:lnTo>
                        <a:cubicBezTo>
                          <a:pt x="648845" y="2628338"/>
                          <a:pt x="648845" y="2628338"/>
                          <a:pt x="648845" y="2628338"/>
                        </a:cubicBezTo>
                        <a:cubicBezTo>
                          <a:pt x="648845" y="2625969"/>
                          <a:pt x="648845" y="2623600"/>
                          <a:pt x="648845" y="2618862"/>
                        </a:cubicBezTo>
                        <a:cubicBezTo>
                          <a:pt x="634630" y="2621231"/>
                          <a:pt x="629892" y="2602278"/>
                          <a:pt x="615677" y="2604647"/>
                        </a:cubicBezTo>
                        <a:cubicBezTo>
                          <a:pt x="610939" y="2588063"/>
                          <a:pt x="589617" y="2583325"/>
                          <a:pt x="589617" y="2564372"/>
                        </a:cubicBezTo>
                        <a:cubicBezTo>
                          <a:pt x="589617" y="2564372"/>
                          <a:pt x="589617" y="2564372"/>
                          <a:pt x="589617" y="2564372"/>
                        </a:cubicBezTo>
                        <a:cubicBezTo>
                          <a:pt x="589617" y="2583325"/>
                          <a:pt x="610939" y="2590432"/>
                          <a:pt x="615677" y="2604647"/>
                        </a:cubicBezTo>
                        <a:cubicBezTo>
                          <a:pt x="629892" y="2602278"/>
                          <a:pt x="634630" y="2621231"/>
                          <a:pt x="648845" y="2618862"/>
                        </a:cubicBezTo>
                        <a:cubicBezTo>
                          <a:pt x="672536" y="2604647"/>
                          <a:pt x="691489" y="2602278"/>
                          <a:pt x="710442" y="2623600"/>
                        </a:cubicBezTo>
                        <a:cubicBezTo>
                          <a:pt x="719919" y="2635446"/>
                          <a:pt x="724657" y="2633076"/>
                          <a:pt x="727026" y="2628338"/>
                        </a:cubicBezTo>
                        <a:cubicBezTo>
                          <a:pt x="724657" y="2633076"/>
                          <a:pt x="719919" y="2635446"/>
                          <a:pt x="710442" y="2623600"/>
                        </a:cubicBezTo>
                        <a:close/>
                        <a:moveTo>
                          <a:pt x="779147" y="2739687"/>
                        </a:moveTo>
                        <a:cubicBezTo>
                          <a:pt x="764932" y="2723103"/>
                          <a:pt x="753086" y="2706519"/>
                          <a:pt x="727026" y="2706519"/>
                        </a:cubicBezTo>
                        <a:lnTo>
                          <a:pt x="727026" y="2706519"/>
                        </a:lnTo>
                        <a:cubicBezTo>
                          <a:pt x="753086" y="2704150"/>
                          <a:pt x="767301" y="2723103"/>
                          <a:pt x="779147" y="2739687"/>
                        </a:cubicBezTo>
                        <a:cubicBezTo>
                          <a:pt x="786254" y="2739687"/>
                          <a:pt x="790993" y="2742056"/>
                          <a:pt x="793362" y="2744425"/>
                        </a:cubicBezTo>
                        <a:cubicBezTo>
                          <a:pt x="790993" y="2742056"/>
                          <a:pt x="786254" y="2739687"/>
                          <a:pt x="779147" y="2739687"/>
                        </a:cubicBezTo>
                        <a:close/>
                        <a:moveTo>
                          <a:pt x="786254" y="2704150"/>
                        </a:moveTo>
                        <a:cubicBezTo>
                          <a:pt x="783885" y="2699412"/>
                          <a:pt x="779147" y="2697043"/>
                          <a:pt x="776778" y="2694674"/>
                        </a:cubicBezTo>
                        <a:cubicBezTo>
                          <a:pt x="781516" y="2697043"/>
                          <a:pt x="783885" y="2699412"/>
                          <a:pt x="786254" y="2704150"/>
                        </a:cubicBezTo>
                        <a:cubicBezTo>
                          <a:pt x="793362" y="2713627"/>
                          <a:pt x="802838" y="2720734"/>
                          <a:pt x="812315" y="2730211"/>
                        </a:cubicBezTo>
                        <a:cubicBezTo>
                          <a:pt x="802838" y="2720734"/>
                          <a:pt x="793362" y="2713627"/>
                          <a:pt x="786254" y="2704150"/>
                        </a:cubicBezTo>
                        <a:close/>
                        <a:moveTo>
                          <a:pt x="824160" y="2815499"/>
                        </a:moveTo>
                        <a:cubicBezTo>
                          <a:pt x="833637" y="2817868"/>
                          <a:pt x="840744" y="2822606"/>
                          <a:pt x="847852" y="2827345"/>
                        </a:cubicBezTo>
                        <a:cubicBezTo>
                          <a:pt x="840744" y="2822606"/>
                          <a:pt x="833637" y="2820238"/>
                          <a:pt x="824160" y="2815499"/>
                        </a:cubicBezTo>
                        <a:close/>
                        <a:moveTo>
                          <a:pt x="814684" y="2765748"/>
                        </a:moveTo>
                        <a:cubicBezTo>
                          <a:pt x="824160" y="2777593"/>
                          <a:pt x="833637" y="2789439"/>
                          <a:pt x="845482" y="2801284"/>
                        </a:cubicBezTo>
                        <a:cubicBezTo>
                          <a:pt x="833637" y="2789439"/>
                          <a:pt x="824160" y="2775224"/>
                          <a:pt x="814684" y="2765748"/>
                        </a:cubicBezTo>
                        <a:close/>
                        <a:moveTo>
                          <a:pt x="859697" y="2784701"/>
                        </a:moveTo>
                        <a:cubicBezTo>
                          <a:pt x="859697" y="2779962"/>
                          <a:pt x="857328" y="2775224"/>
                          <a:pt x="854959" y="2770486"/>
                        </a:cubicBezTo>
                        <a:cubicBezTo>
                          <a:pt x="857328" y="2775224"/>
                          <a:pt x="857328" y="2779962"/>
                          <a:pt x="859697" y="2784701"/>
                        </a:cubicBezTo>
                        <a:lnTo>
                          <a:pt x="859697" y="2784701"/>
                        </a:lnTo>
                        <a:close/>
                        <a:moveTo>
                          <a:pt x="843113" y="2625969"/>
                        </a:moveTo>
                        <a:cubicBezTo>
                          <a:pt x="836006" y="2640184"/>
                          <a:pt x="819422" y="2623600"/>
                          <a:pt x="809946" y="2633076"/>
                        </a:cubicBezTo>
                        <a:cubicBezTo>
                          <a:pt x="809946" y="2633076"/>
                          <a:pt x="809946" y="2633076"/>
                          <a:pt x="809946" y="2633076"/>
                        </a:cubicBezTo>
                        <a:cubicBezTo>
                          <a:pt x="819422" y="2623600"/>
                          <a:pt x="836006" y="2640184"/>
                          <a:pt x="843113" y="2625969"/>
                        </a:cubicBezTo>
                        <a:cubicBezTo>
                          <a:pt x="847852" y="2614123"/>
                          <a:pt x="857328" y="2611754"/>
                          <a:pt x="871543" y="2609385"/>
                        </a:cubicBezTo>
                        <a:cubicBezTo>
                          <a:pt x="873912" y="2609385"/>
                          <a:pt x="873912" y="2609385"/>
                          <a:pt x="873912" y="2607016"/>
                        </a:cubicBezTo>
                        <a:cubicBezTo>
                          <a:pt x="873912" y="2607016"/>
                          <a:pt x="873912" y="2609385"/>
                          <a:pt x="871543" y="2609385"/>
                        </a:cubicBezTo>
                        <a:cubicBezTo>
                          <a:pt x="859697" y="2609385"/>
                          <a:pt x="847852" y="2614123"/>
                          <a:pt x="843113" y="2625969"/>
                        </a:cubicBezTo>
                        <a:close/>
                        <a:moveTo>
                          <a:pt x="866805" y="2715996"/>
                        </a:moveTo>
                        <a:cubicBezTo>
                          <a:pt x="866805" y="2720734"/>
                          <a:pt x="869174" y="2725472"/>
                          <a:pt x="873912" y="2727841"/>
                        </a:cubicBezTo>
                        <a:cubicBezTo>
                          <a:pt x="866805" y="2727841"/>
                          <a:pt x="864435" y="2723103"/>
                          <a:pt x="866805" y="2715996"/>
                        </a:cubicBezTo>
                        <a:close/>
                        <a:moveTo>
                          <a:pt x="911818" y="2576217"/>
                        </a:moveTo>
                        <a:cubicBezTo>
                          <a:pt x="937878" y="2580956"/>
                          <a:pt x="961570" y="2588063"/>
                          <a:pt x="992368" y="2583325"/>
                        </a:cubicBezTo>
                        <a:cubicBezTo>
                          <a:pt x="1020798" y="2578586"/>
                          <a:pt x="1049227" y="2595170"/>
                          <a:pt x="1070549" y="2616492"/>
                        </a:cubicBezTo>
                        <a:cubicBezTo>
                          <a:pt x="1072919" y="2618862"/>
                          <a:pt x="1075288" y="2623600"/>
                          <a:pt x="1077657" y="2625969"/>
                        </a:cubicBezTo>
                        <a:cubicBezTo>
                          <a:pt x="1084764" y="2635446"/>
                          <a:pt x="1096610" y="2647291"/>
                          <a:pt x="1108456" y="2637814"/>
                        </a:cubicBezTo>
                        <a:cubicBezTo>
                          <a:pt x="1110825" y="2635446"/>
                          <a:pt x="1110825" y="2635446"/>
                          <a:pt x="1110825" y="2635446"/>
                        </a:cubicBezTo>
                        <a:cubicBezTo>
                          <a:pt x="1110825" y="2635446"/>
                          <a:pt x="1108456" y="2637814"/>
                          <a:pt x="1108456" y="2637814"/>
                        </a:cubicBezTo>
                        <a:cubicBezTo>
                          <a:pt x="1096610" y="2647291"/>
                          <a:pt x="1087133" y="2635446"/>
                          <a:pt x="1077657" y="2625969"/>
                        </a:cubicBezTo>
                        <a:cubicBezTo>
                          <a:pt x="1075288" y="2623600"/>
                          <a:pt x="1072919" y="2618862"/>
                          <a:pt x="1070549" y="2616492"/>
                        </a:cubicBezTo>
                        <a:cubicBezTo>
                          <a:pt x="1049227" y="2597539"/>
                          <a:pt x="1020798" y="2578586"/>
                          <a:pt x="992368" y="2583325"/>
                        </a:cubicBezTo>
                        <a:cubicBezTo>
                          <a:pt x="963939" y="2588063"/>
                          <a:pt x="937878" y="2580956"/>
                          <a:pt x="911818" y="2576217"/>
                        </a:cubicBezTo>
                        <a:cubicBezTo>
                          <a:pt x="888127" y="2571479"/>
                          <a:pt x="878650" y="2573848"/>
                          <a:pt x="876281" y="2588063"/>
                        </a:cubicBezTo>
                        <a:cubicBezTo>
                          <a:pt x="881019" y="2573848"/>
                          <a:pt x="890496" y="2571479"/>
                          <a:pt x="911818" y="2576217"/>
                        </a:cubicBezTo>
                        <a:close/>
                        <a:moveTo>
                          <a:pt x="890496" y="2756271"/>
                        </a:move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ubicBezTo>
                          <a:pt x="885758" y="2758640"/>
                          <a:pt x="883388" y="2758640"/>
                          <a:pt x="883388" y="2761009"/>
                        </a:cubicBezTo>
                        <a:cubicBezTo>
                          <a:pt x="881019" y="2763378"/>
                          <a:pt x="881019" y="2765748"/>
                          <a:pt x="878650" y="2768116"/>
                        </a:cubicBezTo>
                        <a:lnTo>
                          <a:pt x="878650" y="2768116"/>
                        </a:lnTo>
                        <a:cubicBezTo>
                          <a:pt x="878650" y="2765748"/>
                          <a:pt x="881019" y="2763378"/>
                          <a:pt x="883388" y="2761009"/>
                        </a:cubicBezTo>
                        <a:cubicBezTo>
                          <a:pt x="883388" y="2761009"/>
                          <a:pt x="885758" y="2758640"/>
                          <a:pt x="890496" y="2756271"/>
                        </a:cubicBez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lose/>
                        <a:moveTo>
                          <a:pt x="923664" y="2900788"/>
                        </a:moveTo>
                        <a:cubicBezTo>
                          <a:pt x="921295" y="2896050"/>
                          <a:pt x="916556" y="2893680"/>
                          <a:pt x="911818" y="2891311"/>
                        </a:cubicBezTo>
                        <a:cubicBezTo>
                          <a:pt x="916556" y="2893680"/>
                          <a:pt x="921295" y="2896050"/>
                          <a:pt x="923664" y="2900788"/>
                        </a:cubicBezTo>
                        <a:cubicBezTo>
                          <a:pt x="930771" y="2915003"/>
                          <a:pt x="940248" y="2926848"/>
                          <a:pt x="949724" y="2936325"/>
                        </a:cubicBezTo>
                        <a:cubicBezTo>
                          <a:pt x="940248" y="2926848"/>
                          <a:pt x="930771" y="2915003"/>
                          <a:pt x="923664" y="2900788"/>
                        </a:cubicBezTo>
                        <a:close/>
                        <a:moveTo>
                          <a:pt x="878650" y="2798915"/>
                        </a:moveTo>
                        <a:cubicBezTo>
                          <a:pt x="930771" y="2834452"/>
                          <a:pt x="978154" y="2874727"/>
                          <a:pt x="1025536" y="2912633"/>
                        </a:cubicBezTo>
                        <a:cubicBezTo>
                          <a:pt x="975784" y="2874727"/>
                          <a:pt x="928402" y="2834452"/>
                          <a:pt x="878650" y="2798915"/>
                        </a:cubicBezTo>
                        <a:close/>
                        <a:moveTo>
                          <a:pt x="1006583" y="2869989"/>
                        </a:moveTo>
                        <a:cubicBezTo>
                          <a:pt x="1004214" y="2867620"/>
                          <a:pt x="1004214" y="2865251"/>
                          <a:pt x="1001845" y="2862882"/>
                        </a:cubicBezTo>
                        <a:cubicBezTo>
                          <a:pt x="1004214" y="2865251"/>
                          <a:pt x="1004214" y="2867620"/>
                          <a:pt x="1006583" y="2869989"/>
                        </a:cubicBezTo>
                        <a:cubicBezTo>
                          <a:pt x="1018429" y="2891311"/>
                          <a:pt x="1039751" y="2905526"/>
                          <a:pt x="1061073" y="2917372"/>
                        </a:cubicBezTo>
                        <a:cubicBezTo>
                          <a:pt x="1039751" y="2903157"/>
                          <a:pt x="1018429" y="2891311"/>
                          <a:pt x="1006583" y="2869989"/>
                        </a:cubicBezTo>
                        <a:close/>
                        <a:moveTo>
                          <a:pt x="1106086" y="3005029"/>
                        </a:moveTo>
                        <a:cubicBezTo>
                          <a:pt x="1106086" y="2997922"/>
                          <a:pt x="1106086" y="2988445"/>
                          <a:pt x="1106086" y="2981338"/>
                        </a:cubicBezTo>
                        <a:cubicBezTo>
                          <a:pt x="1096610" y="2974231"/>
                          <a:pt x="1080026" y="2974231"/>
                          <a:pt x="1072919" y="2964754"/>
                        </a:cubicBezTo>
                        <a:cubicBezTo>
                          <a:pt x="1065811" y="2964754"/>
                          <a:pt x="1061073" y="2964754"/>
                          <a:pt x="1053966" y="2967123"/>
                        </a:cubicBezTo>
                        <a:lnTo>
                          <a:pt x="1053966" y="2967123"/>
                        </a:ln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61073" y="2967123"/>
                          <a:pt x="1065811" y="2967123"/>
                          <a:pt x="1072919" y="2964754"/>
                        </a:cubicBezTo>
                        <a:lnTo>
                          <a:pt x="1072919" y="2964754"/>
                        </a:lnTo>
                        <a:cubicBezTo>
                          <a:pt x="1080026" y="2976600"/>
                          <a:pt x="1096610" y="2974231"/>
                          <a:pt x="1106086" y="2981338"/>
                        </a:cubicBezTo>
                        <a:lnTo>
                          <a:pt x="1106086" y="2981338"/>
                        </a:lnTo>
                        <a:lnTo>
                          <a:pt x="1106086" y="2981338"/>
                        </a:lnTo>
                        <a:cubicBezTo>
                          <a:pt x="1106086" y="2990815"/>
                          <a:pt x="1106086" y="2997922"/>
                          <a:pt x="1106086" y="3005029"/>
                        </a:cubicBezTo>
                        <a:cubicBezTo>
                          <a:pt x="1122670" y="3019244"/>
                          <a:pt x="1139254" y="3028720"/>
                          <a:pt x="1160576" y="3033459"/>
                        </a:cubicBezTo>
                        <a:cubicBezTo>
                          <a:pt x="1139254" y="3031090"/>
                          <a:pt x="1122670" y="3019244"/>
                          <a:pt x="1106086" y="3005029"/>
                        </a:cubicBezTo>
                        <a:close/>
                        <a:moveTo>
                          <a:pt x="1153469" y="2976600"/>
                        </a:moveTo>
                        <a:cubicBezTo>
                          <a:pt x="1158207" y="2974231"/>
                          <a:pt x="1160576" y="2967123"/>
                          <a:pt x="1165315" y="2957647"/>
                        </a:cubicBezTo>
                        <a:lnTo>
                          <a:pt x="1165315" y="2957647"/>
                        </a:lnTo>
                        <a:cubicBezTo>
                          <a:pt x="1165315" y="2957647"/>
                          <a:pt x="1165315" y="2957647"/>
                          <a:pt x="1165315" y="2957647"/>
                        </a:cubicBezTo>
                        <a:cubicBezTo>
                          <a:pt x="1160576" y="2967123"/>
                          <a:pt x="1158207" y="2974231"/>
                          <a:pt x="1153469" y="2976600"/>
                        </a:cubicBezTo>
                        <a:close/>
                        <a:moveTo>
                          <a:pt x="1184268" y="2955278"/>
                        </a:moveTo>
                        <a:cubicBezTo>
                          <a:pt x="1184268" y="2952908"/>
                          <a:pt x="1184268" y="2950540"/>
                          <a:pt x="1184268" y="2948170"/>
                        </a:cubicBezTo>
                        <a:cubicBezTo>
                          <a:pt x="1179529" y="2945801"/>
                          <a:pt x="1177160" y="2943432"/>
                          <a:pt x="1179529" y="2938694"/>
                        </a:cubicBezTo>
                        <a:cubicBezTo>
                          <a:pt x="1177160" y="2941063"/>
                          <a:pt x="1181899" y="2945801"/>
                          <a:pt x="1184268" y="2948170"/>
                        </a:cubicBezTo>
                        <a:cubicBezTo>
                          <a:pt x="1181899" y="2950540"/>
                          <a:pt x="1181899" y="2952908"/>
                          <a:pt x="1184268" y="2955278"/>
                        </a:cubicBezTo>
                        <a:cubicBezTo>
                          <a:pt x="1184268" y="2955278"/>
                          <a:pt x="1184268" y="2955278"/>
                          <a:pt x="1184268" y="2955278"/>
                        </a:cubicBezTo>
                        <a:close/>
                        <a:moveTo>
                          <a:pt x="1217435" y="2957647"/>
                        </a:moveTo>
                        <a:cubicBezTo>
                          <a:pt x="1210328" y="2960016"/>
                          <a:pt x="1203221" y="2964754"/>
                          <a:pt x="1196113" y="2964754"/>
                        </a:cubicBezTo>
                        <a:cubicBezTo>
                          <a:pt x="1203221" y="2964754"/>
                          <a:pt x="1210328" y="2960016"/>
                          <a:pt x="1217435" y="2957647"/>
                        </a:cubicBezTo>
                        <a:cubicBezTo>
                          <a:pt x="1217435" y="2952908"/>
                          <a:pt x="1217435" y="2948170"/>
                          <a:pt x="1217435" y="2943432"/>
                        </a:cubicBezTo>
                        <a:cubicBezTo>
                          <a:pt x="1217435" y="2948170"/>
                          <a:pt x="1217435" y="2952908"/>
                          <a:pt x="1217435" y="2957647"/>
                        </a:cubicBezTo>
                        <a:cubicBezTo>
                          <a:pt x="1217435" y="2957647"/>
                          <a:pt x="1217435" y="2957647"/>
                          <a:pt x="1217435" y="2957647"/>
                        </a:cubicBezTo>
                        <a:close/>
                        <a:moveTo>
                          <a:pt x="1226912" y="2957647"/>
                        </a:moveTo>
                        <a:lnTo>
                          <a:pt x="1226912" y="2957647"/>
                        </a:ln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lose/>
                        <a:moveTo>
                          <a:pt x="1238758" y="2884204"/>
                        </a:moveTo>
                        <a:cubicBezTo>
                          <a:pt x="1238758" y="2884204"/>
                          <a:pt x="1238758" y="2884204"/>
                          <a:pt x="1238758" y="2884204"/>
                        </a:cubicBezTo>
                        <a:cubicBezTo>
                          <a:pt x="1243496" y="2888942"/>
                          <a:pt x="1243496" y="2891311"/>
                          <a:pt x="1245865" y="2891311"/>
                        </a:cubicBezTo>
                        <a:cubicBezTo>
                          <a:pt x="1255341" y="2893680"/>
                          <a:pt x="1267187" y="2896050"/>
                          <a:pt x="1264818" y="2907895"/>
                        </a:cubicBezTo>
                        <a:cubicBezTo>
                          <a:pt x="1264818" y="2910264"/>
                          <a:pt x="1264818" y="2912633"/>
                          <a:pt x="1262449" y="2912633"/>
                        </a:cubicBezTo>
                        <a:cubicBezTo>
                          <a:pt x="1264818" y="2910264"/>
                          <a:pt x="1264818" y="2910264"/>
                          <a:pt x="1264818" y="2907895"/>
                        </a:cubicBezTo>
                        <a:cubicBezTo>
                          <a:pt x="1267187" y="2896050"/>
                          <a:pt x="1255341" y="2893680"/>
                          <a:pt x="1245865" y="2891311"/>
                        </a:cubicBezTo>
                        <a:cubicBezTo>
                          <a:pt x="1243496" y="2891311"/>
                          <a:pt x="1243496" y="2888942"/>
                          <a:pt x="1238758" y="2884204"/>
                        </a:cubicBezTo>
                        <a:close/>
                        <a:moveTo>
                          <a:pt x="1312201" y="3057150"/>
                        </a:moveTo>
                        <a:cubicBezTo>
                          <a:pt x="1290878" y="3045305"/>
                          <a:pt x="1269556" y="3038197"/>
                          <a:pt x="1248234" y="3035828"/>
                        </a:cubicBezTo>
                        <a:cubicBezTo>
                          <a:pt x="1269556" y="3038197"/>
                          <a:pt x="1290878" y="3045305"/>
                          <a:pt x="1312201" y="3057150"/>
                        </a:cubicBezTo>
                        <a:cubicBezTo>
                          <a:pt x="1331154" y="3068996"/>
                          <a:pt x="1352476" y="3078472"/>
                          <a:pt x="1373798" y="3083210"/>
                        </a:cubicBezTo>
                        <a:cubicBezTo>
                          <a:pt x="1352476" y="3078472"/>
                          <a:pt x="1331154" y="3068996"/>
                          <a:pt x="1312201" y="3057150"/>
                        </a:cubicBezTo>
                        <a:close/>
                        <a:moveTo>
                          <a:pt x="1380905" y="2907895"/>
                        </a:moveTo>
                        <a:cubicBezTo>
                          <a:pt x="1373798" y="2907895"/>
                          <a:pt x="1369060" y="2905526"/>
                          <a:pt x="1369060" y="2903157"/>
                        </a:cubicBezTo>
                        <a:cubicBezTo>
                          <a:pt x="1371429" y="2905526"/>
                          <a:pt x="1373798" y="2907895"/>
                          <a:pt x="1380905" y="2907895"/>
                        </a:cubicBezTo>
                        <a:lnTo>
                          <a:pt x="1380905" y="2907895"/>
                        </a:lnTo>
                        <a:cubicBezTo>
                          <a:pt x="1390382" y="2886573"/>
                          <a:pt x="1409335" y="2867620"/>
                          <a:pt x="1399858" y="2839190"/>
                        </a:cubicBezTo>
                        <a:cubicBezTo>
                          <a:pt x="1395120" y="2820238"/>
                          <a:pt x="1411704" y="2813130"/>
                          <a:pt x="1449610" y="2810761"/>
                        </a:cubicBezTo>
                        <a:cubicBezTo>
                          <a:pt x="1449610" y="2806023"/>
                          <a:pt x="1449610" y="2798915"/>
                          <a:pt x="1449610" y="2794177"/>
                        </a:cubicBezTo>
                        <a:cubicBezTo>
                          <a:pt x="1442503" y="2794177"/>
                          <a:pt x="1435395" y="2791808"/>
                          <a:pt x="1433026" y="2787070"/>
                        </a:cubicBezTo>
                        <a:lnTo>
                          <a:pt x="1433026" y="2787070"/>
                        </a:lnTo>
                        <a:cubicBezTo>
                          <a:pt x="1433026" y="2787070"/>
                          <a:pt x="1433026" y="2787070"/>
                          <a:pt x="1433026" y="2787070"/>
                        </a:cubicBezTo>
                        <a:cubicBezTo>
                          <a:pt x="1437764" y="2794177"/>
                          <a:pt x="1442503" y="2794177"/>
                          <a:pt x="1449610" y="2794177"/>
                        </a:cubicBezTo>
                        <a:cubicBezTo>
                          <a:pt x="1449610" y="2794177"/>
                          <a:pt x="1449610" y="2794177"/>
                          <a:pt x="1449610" y="2794177"/>
                        </a:cubicBezTo>
                        <a:cubicBezTo>
                          <a:pt x="1449610" y="2798915"/>
                          <a:pt x="1449610" y="2806023"/>
                          <a:pt x="1449610" y="2810761"/>
                        </a:cubicBezTo>
                        <a:cubicBezTo>
                          <a:pt x="1451979" y="2820238"/>
                          <a:pt x="1456717" y="2829714"/>
                          <a:pt x="1456717" y="2839190"/>
                        </a:cubicBezTo>
                        <a:cubicBezTo>
                          <a:pt x="1456717" y="2829714"/>
                          <a:pt x="1454348" y="2820238"/>
                          <a:pt x="1449610" y="2810761"/>
                        </a:cubicBezTo>
                        <a:cubicBezTo>
                          <a:pt x="1411704" y="2810761"/>
                          <a:pt x="1395120" y="2820238"/>
                          <a:pt x="1399858" y="2839190"/>
                        </a:cubicBezTo>
                        <a:cubicBezTo>
                          <a:pt x="1409335" y="2867620"/>
                          <a:pt x="1390382" y="2886573"/>
                          <a:pt x="1380905" y="2907895"/>
                        </a:cubicBezTo>
                        <a:cubicBezTo>
                          <a:pt x="1380905" y="2907895"/>
                          <a:pt x="1380905" y="2907895"/>
                          <a:pt x="1380905" y="2907895"/>
                        </a:cubicBezTo>
                        <a:lnTo>
                          <a:pt x="1380905" y="2907895"/>
                        </a:lnTo>
                        <a:close/>
                        <a:moveTo>
                          <a:pt x="1406966" y="2964754"/>
                        </a:moveTo>
                        <a:cubicBezTo>
                          <a:pt x="1406966" y="2964754"/>
                          <a:pt x="1406966" y="2964754"/>
                          <a:pt x="1406966" y="2964754"/>
                        </a:cubicBezTo>
                        <a:lnTo>
                          <a:pt x="1406966" y="2964754"/>
                        </a:lnTo>
                        <a:cubicBezTo>
                          <a:pt x="1406966" y="2957647"/>
                          <a:pt x="1404597" y="2952908"/>
                          <a:pt x="1399858" y="2950540"/>
                        </a:cubicBezTo>
                        <a:cubicBezTo>
                          <a:pt x="1404597" y="2952908"/>
                          <a:pt x="1406966" y="2957647"/>
                          <a:pt x="1406966" y="2964754"/>
                        </a:cubicBezTo>
                        <a:lnTo>
                          <a:pt x="1406966" y="2964754"/>
                        </a:lnTo>
                        <a:close/>
                        <a:moveTo>
                          <a:pt x="1395120" y="2915003"/>
                        </a:moveTo>
                        <a:cubicBezTo>
                          <a:pt x="1395120" y="2917372"/>
                          <a:pt x="1395120" y="2919741"/>
                          <a:pt x="1395120" y="2922110"/>
                        </a:cubicBezTo>
                        <a:cubicBezTo>
                          <a:pt x="1392751" y="2931586"/>
                          <a:pt x="1390382" y="2938694"/>
                          <a:pt x="1390382" y="2948170"/>
                        </a:cubicBezTo>
                        <a:lnTo>
                          <a:pt x="1390382" y="2948170"/>
                        </a:lnTo>
                        <a:cubicBezTo>
                          <a:pt x="1390382" y="2938694"/>
                          <a:pt x="1392751" y="2931586"/>
                          <a:pt x="1395120" y="2922110"/>
                        </a:cubicBezTo>
                        <a:cubicBezTo>
                          <a:pt x="1395120" y="2919741"/>
                          <a:pt x="1395120" y="2917372"/>
                          <a:pt x="1395120" y="2915003"/>
                        </a:cubicBezTo>
                        <a:close/>
                        <a:moveTo>
                          <a:pt x="1511207" y="3021613"/>
                        </a:moveTo>
                        <a:cubicBezTo>
                          <a:pt x="1492254" y="3042935"/>
                          <a:pt x="1468563" y="3040566"/>
                          <a:pt x="1444872" y="3033459"/>
                        </a:cubicBezTo>
                        <a:cubicBezTo>
                          <a:pt x="1423550" y="3026352"/>
                          <a:pt x="1404597" y="3021613"/>
                          <a:pt x="1385644" y="3009768"/>
                        </a:cubicBezTo>
                        <a:cubicBezTo>
                          <a:pt x="1404597" y="3021613"/>
                          <a:pt x="1423550" y="3026352"/>
                          <a:pt x="1444872" y="3033459"/>
                        </a:cubicBezTo>
                        <a:cubicBezTo>
                          <a:pt x="1468563" y="3040566"/>
                          <a:pt x="1492254" y="3040566"/>
                          <a:pt x="1511207" y="3021613"/>
                        </a:cubicBezTo>
                        <a:cubicBezTo>
                          <a:pt x="1508838" y="3021613"/>
                          <a:pt x="1508838" y="3019244"/>
                          <a:pt x="1511207" y="3021613"/>
                        </a:cubicBezTo>
                        <a:cubicBezTo>
                          <a:pt x="1508838" y="3019244"/>
                          <a:pt x="1508838" y="3021613"/>
                          <a:pt x="1511207" y="3021613"/>
                        </a:cubicBezTo>
                        <a:lnTo>
                          <a:pt x="1511207" y="3021613"/>
                        </a:lnTo>
                        <a:cubicBezTo>
                          <a:pt x="1515946" y="3021613"/>
                          <a:pt x="1523053" y="3021613"/>
                          <a:pt x="1527791" y="3021613"/>
                        </a:cubicBezTo>
                        <a:cubicBezTo>
                          <a:pt x="1520684" y="3021613"/>
                          <a:pt x="1515946" y="3021613"/>
                          <a:pt x="1511207" y="3021613"/>
                        </a:cubicBezTo>
                        <a:close/>
                        <a:moveTo>
                          <a:pt x="1430657" y="2974231"/>
                        </a:moveTo>
                        <a:cubicBezTo>
                          <a:pt x="1433026" y="2981338"/>
                          <a:pt x="1433026" y="2988445"/>
                          <a:pt x="1433026" y="2995553"/>
                        </a:cubicBezTo>
                        <a:cubicBezTo>
                          <a:pt x="1433026" y="2995553"/>
                          <a:pt x="1433026" y="2995553"/>
                          <a:pt x="1433026" y="2995553"/>
                        </a:cubicBezTo>
                        <a:cubicBezTo>
                          <a:pt x="1433026" y="2988445"/>
                          <a:pt x="1433026" y="2981338"/>
                          <a:pt x="1430657" y="2974231"/>
                        </a:cubicBezTo>
                        <a:close/>
                        <a:moveTo>
                          <a:pt x="1451979" y="3005029"/>
                        </a:moveTo>
                        <a:cubicBezTo>
                          <a:pt x="1449610" y="3002660"/>
                          <a:pt x="1449610" y="3000291"/>
                          <a:pt x="1449610" y="2995553"/>
                        </a:cubicBezTo>
                        <a:cubicBezTo>
                          <a:pt x="1447241" y="2995553"/>
                          <a:pt x="1444872" y="2995553"/>
                          <a:pt x="1442503" y="2995553"/>
                        </a:cubicBezTo>
                        <a:cubicBezTo>
                          <a:pt x="1444872" y="2995553"/>
                          <a:pt x="1447241" y="2995553"/>
                          <a:pt x="1449610" y="2995553"/>
                        </a:cubicBezTo>
                        <a:cubicBezTo>
                          <a:pt x="1456717" y="2995553"/>
                          <a:pt x="1466194" y="2995553"/>
                          <a:pt x="1473301" y="2995553"/>
                        </a:cubicBezTo>
                        <a:cubicBezTo>
                          <a:pt x="1466194" y="2995553"/>
                          <a:pt x="1456717" y="2995553"/>
                          <a:pt x="1449610" y="2995553"/>
                        </a:cubicBezTo>
                        <a:cubicBezTo>
                          <a:pt x="1449610" y="3000291"/>
                          <a:pt x="1451979" y="3002660"/>
                          <a:pt x="1451979" y="3005029"/>
                        </a:cubicBezTo>
                        <a:close/>
                        <a:moveTo>
                          <a:pt x="1527791" y="2997922"/>
                        </a:moveTo>
                        <a:cubicBezTo>
                          <a:pt x="1525422" y="2995553"/>
                          <a:pt x="1523053" y="2993184"/>
                          <a:pt x="1520684" y="2990815"/>
                        </a:cubicBezTo>
                        <a:cubicBezTo>
                          <a:pt x="1523053" y="2993184"/>
                          <a:pt x="1525422" y="2995553"/>
                          <a:pt x="1527791" y="2997922"/>
                        </a:cubicBezTo>
                        <a:lnTo>
                          <a:pt x="1527791" y="2997922"/>
                        </a:lnTo>
                        <a:close/>
                        <a:moveTo>
                          <a:pt x="1565697" y="2960016"/>
                        </a:moveTo>
                        <a:cubicBezTo>
                          <a:pt x="1563328" y="2955278"/>
                          <a:pt x="1568066" y="2948170"/>
                          <a:pt x="1570436" y="2941063"/>
                        </a:cubicBezTo>
                        <a:cubicBezTo>
                          <a:pt x="1568066" y="2933955"/>
                          <a:pt x="1568066" y="2924479"/>
                          <a:pt x="1553852" y="2929217"/>
                        </a:cubicBezTo>
                        <a:cubicBezTo>
                          <a:pt x="1546744" y="2931586"/>
                          <a:pt x="1542006" y="2938694"/>
                          <a:pt x="1537268" y="2941063"/>
                        </a:cubicBezTo>
                        <a:cubicBezTo>
                          <a:pt x="1530160" y="2945801"/>
                          <a:pt x="1525422" y="2955278"/>
                          <a:pt x="1515946" y="2952908"/>
                        </a:cubicBezTo>
                        <a:cubicBezTo>
                          <a:pt x="1504100" y="2950540"/>
                          <a:pt x="1513576" y="2933955"/>
                          <a:pt x="1504100" y="2931586"/>
                        </a:cubicBezTo>
                        <a:cubicBezTo>
                          <a:pt x="1475670" y="2948170"/>
                          <a:pt x="1442503" y="2948170"/>
                          <a:pt x="1423550" y="2929217"/>
                        </a:cubicBezTo>
                        <a:cubicBezTo>
                          <a:pt x="1418811" y="2924479"/>
                          <a:pt x="1416442" y="2917372"/>
                          <a:pt x="1416442" y="2910264"/>
                        </a:cubicBezTo>
                        <a:cubicBezTo>
                          <a:pt x="1416442" y="2917372"/>
                          <a:pt x="1418811" y="2924479"/>
                          <a:pt x="1423550" y="2929217"/>
                        </a:cubicBezTo>
                        <a:cubicBezTo>
                          <a:pt x="1440134" y="2948170"/>
                          <a:pt x="1475670" y="2948170"/>
                          <a:pt x="1504100" y="2931586"/>
                        </a:cubicBezTo>
                        <a:cubicBezTo>
                          <a:pt x="1513576" y="2936325"/>
                          <a:pt x="1506469" y="2950540"/>
                          <a:pt x="1515946" y="2952908"/>
                        </a:cubicBezTo>
                        <a:cubicBezTo>
                          <a:pt x="1525422" y="2955278"/>
                          <a:pt x="1530160" y="2948170"/>
                          <a:pt x="1537268" y="2941063"/>
                        </a:cubicBezTo>
                        <a:cubicBezTo>
                          <a:pt x="1542006" y="2936325"/>
                          <a:pt x="1546744" y="2931586"/>
                          <a:pt x="1553852" y="2929217"/>
                        </a:cubicBezTo>
                        <a:cubicBezTo>
                          <a:pt x="1565697" y="2924479"/>
                          <a:pt x="1568066" y="2931586"/>
                          <a:pt x="1570436" y="2941063"/>
                        </a:cubicBezTo>
                        <a:cubicBezTo>
                          <a:pt x="1572805" y="2941063"/>
                          <a:pt x="1575174" y="2941063"/>
                          <a:pt x="1579912" y="2941063"/>
                        </a:cubicBezTo>
                        <a:cubicBezTo>
                          <a:pt x="1587019" y="2938694"/>
                          <a:pt x="1594127" y="2933955"/>
                          <a:pt x="1598865" y="2936325"/>
                        </a:cubicBezTo>
                        <a:cubicBezTo>
                          <a:pt x="1658093" y="2948170"/>
                          <a:pt x="1717321" y="2964754"/>
                          <a:pt x="1781288" y="2962385"/>
                        </a:cubicBezTo>
                        <a:cubicBezTo>
                          <a:pt x="1797872" y="2962385"/>
                          <a:pt x="1809717" y="2962385"/>
                          <a:pt x="1823932" y="2952908"/>
                        </a:cubicBezTo>
                        <a:cubicBezTo>
                          <a:pt x="1854731" y="2933955"/>
                          <a:pt x="1885529" y="2919741"/>
                          <a:pt x="1923435" y="2926848"/>
                        </a:cubicBezTo>
                        <a:cubicBezTo>
                          <a:pt x="1928174" y="2926848"/>
                          <a:pt x="1935281" y="2926848"/>
                          <a:pt x="1940019" y="2926848"/>
                        </a:cubicBezTo>
                        <a:cubicBezTo>
                          <a:pt x="1940019" y="2926848"/>
                          <a:pt x="1940019" y="2926848"/>
                          <a:pt x="1940019" y="2926848"/>
                        </a:cubicBezTo>
                        <a:cubicBezTo>
                          <a:pt x="1935281" y="2926848"/>
                          <a:pt x="1928174" y="2926848"/>
                          <a:pt x="1923435" y="2926848"/>
                        </a:cubicBezTo>
                        <a:cubicBezTo>
                          <a:pt x="1923435" y="2933955"/>
                          <a:pt x="1923435" y="2941063"/>
                          <a:pt x="1921066" y="2945801"/>
                        </a:cubicBezTo>
                        <a:cubicBezTo>
                          <a:pt x="1923435" y="2941063"/>
                          <a:pt x="1923435" y="2933955"/>
                          <a:pt x="1923435" y="2926848"/>
                        </a:cubicBezTo>
                        <a:cubicBezTo>
                          <a:pt x="1885529" y="2919741"/>
                          <a:pt x="1854731" y="2936325"/>
                          <a:pt x="1823932" y="2952908"/>
                        </a:cubicBezTo>
                        <a:cubicBezTo>
                          <a:pt x="1809717" y="2962385"/>
                          <a:pt x="1797872" y="2962385"/>
                          <a:pt x="1781288" y="2962385"/>
                        </a:cubicBezTo>
                        <a:cubicBezTo>
                          <a:pt x="1717321" y="2964754"/>
                          <a:pt x="1658093" y="2948170"/>
                          <a:pt x="1598865" y="2936325"/>
                        </a:cubicBezTo>
                        <a:cubicBezTo>
                          <a:pt x="1591758" y="2933955"/>
                          <a:pt x="1584650" y="2938694"/>
                          <a:pt x="1579912" y="2941063"/>
                        </a:cubicBezTo>
                        <a:lnTo>
                          <a:pt x="1579912" y="2941063"/>
                        </a:lnTo>
                        <a:cubicBezTo>
                          <a:pt x="1577543" y="2941063"/>
                          <a:pt x="1575174" y="2941063"/>
                          <a:pt x="1570436" y="2941063"/>
                        </a:cubicBezTo>
                        <a:cubicBezTo>
                          <a:pt x="1568066" y="2948170"/>
                          <a:pt x="1563328" y="2955278"/>
                          <a:pt x="1565697" y="2960016"/>
                        </a:cubicBezTo>
                        <a:cubicBezTo>
                          <a:pt x="1575174" y="2976600"/>
                          <a:pt x="1560959" y="2981338"/>
                          <a:pt x="1553852" y="2990815"/>
                        </a:cubicBezTo>
                        <a:cubicBezTo>
                          <a:pt x="1556221" y="2993184"/>
                          <a:pt x="1558590" y="2995553"/>
                          <a:pt x="1560959" y="2995553"/>
                        </a:cubicBezTo>
                        <a:cubicBezTo>
                          <a:pt x="1558590" y="2995553"/>
                          <a:pt x="1556221" y="2993184"/>
                          <a:pt x="1553852" y="2990815"/>
                        </a:cubicBezTo>
                        <a:cubicBezTo>
                          <a:pt x="1549113" y="2990815"/>
                          <a:pt x="1544375" y="2990815"/>
                          <a:pt x="1539637" y="2993184"/>
                        </a:cubicBezTo>
                        <a:cubicBezTo>
                          <a:pt x="1544375" y="2990815"/>
                          <a:pt x="1549113" y="2990815"/>
                          <a:pt x="1553852" y="2990815"/>
                        </a:cubicBezTo>
                        <a:cubicBezTo>
                          <a:pt x="1560959" y="2981338"/>
                          <a:pt x="1575174" y="2974231"/>
                          <a:pt x="1565697" y="2960016"/>
                        </a:cubicBezTo>
                        <a:close/>
                        <a:moveTo>
                          <a:pt x="1667570" y="2974231"/>
                        </a:moveTo>
                        <a:cubicBezTo>
                          <a:pt x="1665201" y="2976600"/>
                          <a:pt x="1660462" y="2981338"/>
                          <a:pt x="1658093" y="2988445"/>
                        </a:cubicBezTo>
                        <a:cubicBezTo>
                          <a:pt x="1660462" y="2981338"/>
                          <a:pt x="1662831" y="2976600"/>
                          <a:pt x="1667570" y="2974231"/>
                        </a:cubicBezTo>
                        <a:close/>
                        <a:moveTo>
                          <a:pt x="1672308" y="3059519"/>
                        </a:moveTo>
                        <a:cubicBezTo>
                          <a:pt x="1646248" y="3057150"/>
                          <a:pt x="1617818" y="3054781"/>
                          <a:pt x="1591758" y="3054781"/>
                        </a:cubicBezTo>
                        <a:cubicBezTo>
                          <a:pt x="1620187" y="3052412"/>
                          <a:pt x="1646248" y="3057150"/>
                          <a:pt x="1672308" y="3059519"/>
                        </a:cubicBezTo>
                        <a:cubicBezTo>
                          <a:pt x="1688892" y="3061888"/>
                          <a:pt x="1705476" y="3064257"/>
                          <a:pt x="1722060" y="3066627"/>
                        </a:cubicBezTo>
                        <a:cubicBezTo>
                          <a:pt x="1705476" y="3064257"/>
                          <a:pt x="1688892" y="3061888"/>
                          <a:pt x="1672308" y="3059519"/>
                        </a:cubicBezTo>
                        <a:close/>
                        <a:moveTo>
                          <a:pt x="1812086" y="3005029"/>
                        </a:moveTo>
                        <a:cubicBezTo>
                          <a:pt x="1788395" y="3023982"/>
                          <a:pt x="1762335" y="3021613"/>
                          <a:pt x="1733905" y="3019244"/>
                        </a:cubicBezTo>
                        <a:cubicBezTo>
                          <a:pt x="1700738" y="3026352"/>
                          <a:pt x="1669939" y="3007398"/>
                          <a:pt x="1634402" y="3016875"/>
                        </a:cubicBezTo>
                        <a:cubicBezTo>
                          <a:pt x="1624925" y="3019244"/>
                          <a:pt x="1605972" y="3016875"/>
                          <a:pt x="1603603" y="2997922"/>
                        </a:cubicBezTo>
                        <a:cubicBezTo>
                          <a:pt x="1598865" y="2997922"/>
                          <a:pt x="1594127" y="2997922"/>
                          <a:pt x="1587019" y="2997922"/>
                        </a:cubicBezTo>
                        <a:cubicBezTo>
                          <a:pt x="1575174" y="3014506"/>
                          <a:pt x="1558590" y="3016875"/>
                          <a:pt x="1542006" y="3019244"/>
                        </a:cubicBezTo>
                        <a:cubicBezTo>
                          <a:pt x="1558590" y="3016875"/>
                          <a:pt x="1577543" y="3016875"/>
                          <a:pt x="1587019" y="2997922"/>
                        </a:cubicBezTo>
                        <a:cubicBezTo>
                          <a:pt x="1584650" y="2995553"/>
                          <a:pt x="1584650" y="2993184"/>
                          <a:pt x="1582281" y="2993184"/>
                        </a:cubicBezTo>
                        <a:cubicBezTo>
                          <a:pt x="1584650" y="2995553"/>
                          <a:pt x="1587019" y="2995553"/>
                          <a:pt x="1587019" y="2997922"/>
                        </a:cubicBezTo>
                        <a:cubicBezTo>
                          <a:pt x="1591758" y="2997922"/>
                          <a:pt x="1596496" y="2997922"/>
                          <a:pt x="1603603" y="2997922"/>
                        </a:cubicBezTo>
                        <a:lnTo>
                          <a:pt x="1603603" y="2997922"/>
                        </a:lnTo>
                        <a:cubicBezTo>
                          <a:pt x="1605972" y="3014506"/>
                          <a:pt x="1627294" y="3019244"/>
                          <a:pt x="1634402" y="3016875"/>
                        </a:cubicBezTo>
                        <a:cubicBezTo>
                          <a:pt x="1667570" y="3007398"/>
                          <a:pt x="1700738" y="3026352"/>
                          <a:pt x="1733905" y="3019244"/>
                        </a:cubicBezTo>
                        <a:cubicBezTo>
                          <a:pt x="1733905" y="3019244"/>
                          <a:pt x="1733905" y="3019244"/>
                          <a:pt x="1733905" y="3019244"/>
                        </a:cubicBezTo>
                        <a:lnTo>
                          <a:pt x="1733905" y="3019244"/>
                        </a:lnTo>
                        <a:cubicBezTo>
                          <a:pt x="1762335" y="3021613"/>
                          <a:pt x="1788395" y="3023982"/>
                          <a:pt x="1812086" y="3005029"/>
                        </a:cubicBezTo>
                        <a:cubicBezTo>
                          <a:pt x="1812086" y="3000291"/>
                          <a:pt x="1812086" y="2995553"/>
                          <a:pt x="1807348" y="2993184"/>
                        </a:cubicBezTo>
                        <a:cubicBezTo>
                          <a:pt x="1793133" y="2981338"/>
                          <a:pt x="1776550" y="2981338"/>
                          <a:pt x="1757596" y="2990815"/>
                        </a:cubicBezTo>
                        <a:cubicBezTo>
                          <a:pt x="1776550" y="2983707"/>
                          <a:pt x="1790764" y="2983707"/>
                          <a:pt x="1807348" y="2993184"/>
                        </a:cubicBezTo>
                        <a:cubicBezTo>
                          <a:pt x="1809717" y="2995553"/>
                          <a:pt x="1809717" y="3002660"/>
                          <a:pt x="1812086" y="3005029"/>
                        </a:cubicBezTo>
                        <a:cubicBezTo>
                          <a:pt x="1833409" y="3012137"/>
                          <a:pt x="1849992" y="2993184"/>
                          <a:pt x="1868946" y="2988445"/>
                        </a:cubicBezTo>
                        <a:cubicBezTo>
                          <a:pt x="1849992" y="2993184"/>
                          <a:pt x="1833409" y="3012137"/>
                          <a:pt x="1812086" y="3005029"/>
                        </a:cubicBezTo>
                        <a:close/>
                        <a:moveTo>
                          <a:pt x="1880791" y="3009768"/>
                        </a:moveTo>
                        <a:cubicBezTo>
                          <a:pt x="1880791" y="3007398"/>
                          <a:pt x="1880791" y="3007398"/>
                          <a:pt x="1880791" y="3005029"/>
                        </a:cubicBezTo>
                        <a:lnTo>
                          <a:pt x="1880791" y="3005029"/>
                        </a:lnTo>
                        <a:lnTo>
                          <a:pt x="1880791" y="3005029"/>
                        </a:lnTo>
                        <a:cubicBezTo>
                          <a:pt x="1880791" y="3007398"/>
                          <a:pt x="1880791" y="3007398"/>
                          <a:pt x="1880791" y="3009768"/>
                        </a:cubicBezTo>
                        <a:close/>
                        <a:moveTo>
                          <a:pt x="2001617" y="3005029"/>
                        </a:moveTo>
                        <a:cubicBezTo>
                          <a:pt x="1992140" y="3005029"/>
                          <a:pt x="1980294" y="3007398"/>
                          <a:pt x="1970818" y="3007398"/>
                        </a:cubicBezTo>
                        <a:cubicBezTo>
                          <a:pt x="1980294" y="3007398"/>
                          <a:pt x="1989771" y="3007398"/>
                          <a:pt x="2001617" y="3005029"/>
                        </a:cubicBezTo>
                        <a:cubicBezTo>
                          <a:pt x="2001617" y="3005029"/>
                          <a:pt x="2003986" y="3007398"/>
                          <a:pt x="2003986" y="3007398"/>
                        </a:cubicBezTo>
                        <a:cubicBezTo>
                          <a:pt x="2003986" y="3007398"/>
                          <a:pt x="2001617" y="3007398"/>
                          <a:pt x="2001617" y="3005029"/>
                        </a:cubicBezTo>
                        <a:close/>
                        <a:moveTo>
                          <a:pt x="2105858" y="2974231"/>
                        </a:moveTo>
                        <a:cubicBezTo>
                          <a:pt x="2105858" y="2974231"/>
                          <a:pt x="2105858" y="2974231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098751" y="2974231"/>
                          <a:pt x="2094013" y="2974231"/>
                          <a:pt x="2086905" y="2974231"/>
                        </a:cubicBezTo>
                        <a:cubicBezTo>
                          <a:pt x="2072690" y="2981338"/>
                          <a:pt x="2058476" y="2983707"/>
                          <a:pt x="2044261" y="2981338"/>
                        </a:cubicBezTo>
                        <a:cubicBezTo>
                          <a:pt x="2039523" y="2986076"/>
                          <a:pt x="2034784" y="2988445"/>
                          <a:pt x="2032415" y="2986076"/>
                        </a:cubicBezTo>
                        <a:cubicBezTo>
                          <a:pt x="2034784" y="2986076"/>
                          <a:pt x="2037154" y="2986076"/>
                          <a:pt x="2044261" y="2981338"/>
                        </a:cubicBezTo>
                        <a:cubicBezTo>
                          <a:pt x="2039523" y="2974231"/>
                          <a:pt x="2034784" y="2974231"/>
                          <a:pt x="2027677" y="2974231"/>
                        </a:cubicBezTo>
                        <a:lnTo>
                          <a:pt x="2027677" y="2974231"/>
                        </a:lnTo>
                        <a:cubicBezTo>
                          <a:pt x="2008724" y="2964754"/>
                          <a:pt x="1989771" y="2955278"/>
                          <a:pt x="1968449" y="2957647"/>
                        </a:cubicBezTo>
                        <a:cubicBezTo>
                          <a:pt x="1968449" y="2974231"/>
                          <a:pt x="1954234" y="2974231"/>
                          <a:pt x="1942388" y="2974231"/>
                        </a:cubicBezTo>
                        <a:cubicBezTo>
                          <a:pt x="1918697" y="2969492"/>
                          <a:pt x="1895006" y="2967123"/>
                          <a:pt x="1873684" y="2981338"/>
                        </a:cubicBezTo>
                        <a:cubicBezTo>
                          <a:pt x="1873684" y="2983707"/>
                          <a:pt x="1873684" y="2986076"/>
                          <a:pt x="1873684" y="2988445"/>
                        </a:cubicBezTo>
                        <a:cubicBezTo>
                          <a:pt x="1873684" y="2988445"/>
                          <a:pt x="1873684" y="2988445"/>
                          <a:pt x="1873684" y="2988445"/>
                        </a:cubicBezTo>
                        <a:cubicBezTo>
                          <a:pt x="1873684" y="2986076"/>
                          <a:pt x="1873684" y="2983707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66576" y="2978969"/>
                          <a:pt x="1859469" y="2978969"/>
                          <a:pt x="1861838" y="2974231"/>
                        </a:cubicBezTo>
                        <a:cubicBezTo>
                          <a:pt x="1861838" y="2978969"/>
                          <a:pt x="1868946" y="2981338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95006" y="2967123"/>
                          <a:pt x="1918697" y="2967123"/>
                          <a:pt x="1942388" y="2974231"/>
                        </a:cubicBezTo>
                        <a:cubicBezTo>
                          <a:pt x="1947127" y="2962385"/>
                          <a:pt x="1944758" y="2943432"/>
                          <a:pt x="1968449" y="2957647"/>
                        </a:cubicBezTo>
                        <a:cubicBezTo>
                          <a:pt x="1992140" y="2955278"/>
                          <a:pt x="2008724" y="2964754"/>
                          <a:pt x="2027677" y="2974231"/>
                        </a:cubicBezTo>
                        <a:cubicBezTo>
                          <a:pt x="2034784" y="2974231"/>
                          <a:pt x="2041892" y="2976600"/>
                          <a:pt x="2044261" y="2981338"/>
                        </a:cubicBezTo>
                        <a:cubicBezTo>
                          <a:pt x="2058476" y="2981338"/>
                          <a:pt x="2075060" y="2981338"/>
                          <a:pt x="2086905" y="2974231"/>
                        </a:cubicBezTo>
                        <a:cubicBezTo>
                          <a:pt x="2094013" y="2971862"/>
                          <a:pt x="2098751" y="2971862"/>
                          <a:pt x="2105858" y="2974231"/>
                        </a:cubicBezTo>
                        <a:cubicBezTo>
                          <a:pt x="2105858" y="2969492"/>
                          <a:pt x="2105858" y="2964754"/>
                          <a:pt x="2108227" y="2962385"/>
                        </a:cubicBezTo>
                        <a:cubicBezTo>
                          <a:pt x="2105858" y="2964754"/>
                          <a:pt x="2105858" y="2967123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143764" y="2964754"/>
                          <a:pt x="2169825" y="2938694"/>
                          <a:pt x="2200623" y="2917372"/>
                        </a:cubicBezTo>
                        <a:cubicBezTo>
                          <a:pt x="2200623" y="2917372"/>
                          <a:pt x="2200623" y="2917372"/>
                          <a:pt x="2200623" y="2917372"/>
                        </a:cubicBezTo>
                        <a:cubicBezTo>
                          <a:pt x="2169825" y="2938694"/>
                          <a:pt x="2143764" y="2964754"/>
                          <a:pt x="2105858" y="2974231"/>
                        </a:cubicBezTo>
                        <a:close/>
                        <a:moveTo>
                          <a:pt x="2378308" y="2872358"/>
                        </a:moveTo>
                        <a:cubicBezTo>
                          <a:pt x="2356986" y="2886573"/>
                          <a:pt x="2335664" y="2896050"/>
                          <a:pt x="2309603" y="2900788"/>
                        </a:cubicBezTo>
                        <a:cubicBezTo>
                          <a:pt x="2257483" y="2910264"/>
                          <a:pt x="2221946" y="2948170"/>
                          <a:pt x="2184039" y="2976600"/>
                        </a:cubicBezTo>
                        <a:cubicBezTo>
                          <a:pt x="2174563" y="2983707"/>
                          <a:pt x="2174563" y="2993184"/>
                          <a:pt x="2174563" y="3002660"/>
                        </a:cubicBezTo>
                        <a:cubicBezTo>
                          <a:pt x="2174563" y="2993184"/>
                          <a:pt x="2174563" y="2983707"/>
                          <a:pt x="2184039" y="2976600"/>
                        </a:cubicBezTo>
                        <a:cubicBezTo>
                          <a:pt x="2224315" y="2948170"/>
                          <a:pt x="2257483" y="2910264"/>
                          <a:pt x="2309603" y="2900788"/>
                        </a:cubicBezTo>
                        <a:cubicBezTo>
                          <a:pt x="2335664" y="2896050"/>
                          <a:pt x="2359355" y="2886573"/>
                          <a:pt x="2378308" y="2872358"/>
                        </a:cubicBezTo>
                        <a:cubicBezTo>
                          <a:pt x="2380677" y="2869989"/>
                          <a:pt x="2383046" y="2867620"/>
                          <a:pt x="2385415" y="2865251"/>
                        </a:cubicBezTo>
                        <a:cubicBezTo>
                          <a:pt x="2383046" y="2867620"/>
                          <a:pt x="2383046" y="2869989"/>
                          <a:pt x="2378308" y="2872358"/>
                        </a:cubicBezTo>
                        <a:close/>
                        <a:moveTo>
                          <a:pt x="2380677" y="2827345"/>
                        </a:moveTo>
                        <a:lnTo>
                          <a:pt x="2380677" y="2827345"/>
                        </a:lnTo>
                        <a:cubicBezTo>
                          <a:pt x="2361724" y="2832083"/>
                          <a:pt x="2349878" y="2832083"/>
                          <a:pt x="2340402" y="2822606"/>
                        </a:cubicBezTo>
                        <a:cubicBezTo>
                          <a:pt x="2349878" y="2832083"/>
                          <a:pt x="2361724" y="2832083"/>
                          <a:pt x="2380677" y="2827345"/>
                        </a:cubicBezTo>
                        <a:cubicBezTo>
                          <a:pt x="2387785" y="2827345"/>
                          <a:pt x="2394892" y="2827345"/>
                          <a:pt x="2397261" y="2834452"/>
                        </a:cubicBezTo>
                        <a:cubicBezTo>
                          <a:pt x="2394892" y="2829714"/>
                          <a:pt x="2387785" y="2827345"/>
                          <a:pt x="2380677" y="2827345"/>
                        </a:cubicBezTo>
                        <a:close/>
                        <a:moveTo>
                          <a:pt x="2413845" y="2834452"/>
                        </a:moveTo>
                        <a:cubicBezTo>
                          <a:pt x="2411476" y="2834452"/>
                          <a:pt x="2409107" y="2832083"/>
                          <a:pt x="2406737" y="2832083"/>
                        </a:cubicBezTo>
                        <a:cubicBezTo>
                          <a:pt x="2404368" y="2832083"/>
                          <a:pt x="2401999" y="2834452"/>
                          <a:pt x="2399630" y="2834452"/>
                        </a:cubicBezTo>
                        <a:cubicBezTo>
                          <a:pt x="2401999" y="2834452"/>
                          <a:pt x="2404368" y="2832083"/>
                          <a:pt x="2406737" y="2832083"/>
                        </a:cubicBezTo>
                        <a:lnTo>
                          <a:pt x="2406737" y="2832083"/>
                        </a:lnTo>
                        <a:cubicBezTo>
                          <a:pt x="2409107" y="2829714"/>
                          <a:pt x="2409107" y="2829714"/>
                          <a:pt x="2411476" y="2827345"/>
                        </a:cubicBezTo>
                        <a:cubicBezTo>
                          <a:pt x="2409107" y="2829714"/>
                          <a:pt x="2409107" y="2829714"/>
                          <a:pt x="2406737" y="2832083"/>
                        </a:cubicBezTo>
                        <a:cubicBezTo>
                          <a:pt x="2409107" y="2834452"/>
                          <a:pt x="2411476" y="2834452"/>
                          <a:pt x="2413845" y="2834452"/>
                        </a:cubicBezTo>
                        <a:cubicBezTo>
                          <a:pt x="2413845" y="2834452"/>
                          <a:pt x="2413845" y="2834452"/>
                          <a:pt x="2413845" y="2834452"/>
                        </a:cubicBezTo>
                        <a:close/>
                        <a:moveTo>
                          <a:pt x="2548885" y="2761009"/>
                        </a:moveTo>
                        <a:cubicBezTo>
                          <a:pt x="2541778" y="2779962"/>
                          <a:pt x="2529932" y="2794177"/>
                          <a:pt x="2506241" y="2796546"/>
                        </a:cubicBezTo>
                        <a:cubicBezTo>
                          <a:pt x="2494395" y="2796546"/>
                          <a:pt x="2487288" y="2803653"/>
                          <a:pt x="2482550" y="2813130"/>
                        </a:cubicBezTo>
                        <a:lnTo>
                          <a:pt x="2482550" y="2813130"/>
                        </a:lnTo>
                        <a:cubicBezTo>
                          <a:pt x="2477811" y="2813130"/>
                          <a:pt x="2470704" y="2813130"/>
                          <a:pt x="2465966" y="2813130"/>
                        </a:cubicBezTo>
                        <a:cubicBezTo>
                          <a:pt x="2463597" y="2822606"/>
                          <a:pt x="2461227" y="2832083"/>
                          <a:pt x="2447013" y="2820238"/>
                        </a:cubicBezTo>
                        <a:cubicBezTo>
                          <a:pt x="2442274" y="2820238"/>
                          <a:pt x="2437536" y="2820238"/>
                          <a:pt x="2430429" y="2822606"/>
                        </a:cubicBezTo>
                        <a:cubicBezTo>
                          <a:pt x="2428060" y="2829714"/>
                          <a:pt x="2423321" y="2834452"/>
                          <a:pt x="2416214" y="2836821"/>
                        </a:cubicBezTo>
                        <a:cubicBezTo>
                          <a:pt x="2423321" y="2836821"/>
                          <a:pt x="2428060" y="2832083"/>
                          <a:pt x="2430429" y="2822606"/>
                        </a:cubicBezTo>
                        <a:cubicBezTo>
                          <a:pt x="2435167" y="2822606"/>
                          <a:pt x="2442274" y="2822606"/>
                          <a:pt x="2447013" y="2820238"/>
                        </a:cubicBezTo>
                        <a:cubicBezTo>
                          <a:pt x="2447013" y="2820238"/>
                          <a:pt x="2447013" y="2820238"/>
                          <a:pt x="2447013" y="2820238"/>
                        </a:cubicBezTo>
                        <a:cubicBezTo>
                          <a:pt x="2458858" y="2832083"/>
                          <a:pt x="2461227" y="2822606"/>
                          <a:pt x="2465966" y="2813130"/>
                        </a:cubicBezTo>
                        <a:cubicBezTo>
                          <a:pt x="2470704" y="2813130"/>
                          <a:pt x="2477811" y="2813130"/>
                          <a:pt x="2482550" y="2813130"/>
                        </a:cubicBezTo>
                        <a:cubicBezTo>
                          <a:pt x="2487288" y="2803653"/>
                          <a:pt x="2494395" y="2796546"/>
                          <a:pt x="2506241" y="2796546"/>
                        </a:cubicBezTo>
                        <a:cubicBezTo>
                          <a:pt x="2529932" y="2794177"/>
                          <a:pt x="2541778" y="2779962"/>
                          <a:pt x="2548885" y="2761009"/>
                        </a:cubicBezTo>
                        <a:cubicBezTo>
                          <a:pt x="2553624" y="2749164"/>
                          <a:pt x="2555992" y="2734949"/>
                          <a:pt x="2560731" y="2723103"/>
                        </a:cubicBezTo>
                        <a:lnTo>
                          <a:pt x="2560731" y="2723103"/>
                        </a:lnTo>
                        <a:cubicBezTo>
                          <a:pt x="2555992" y="2734949"/>
                          <a:pt x="2553624" y="2749164"/>
                          <a:pt x="2548885" y="2761009"/>
                        </a:cubicBezTo>
                        <a:close/>
                        <a:moveTo>
                          <a:pt x="2894778" y="2358258"/>
                        </a:moveTo>
                        <a:cubicBezTo>
                          <a:pt x="2880563" y="2391425"/>
                          <a:pt x="2859241" y="2417486"/>
                          <a:pt x="2840288" y="2445915"/>
                        </a:cubicBezTo>
                        <a:cubicBezTo>
                          <a:pt x="2816596" y="2483821"/>
                          <a:pt x="2790536" y="2521727"/>
                          <a:pt x="2750261" y="2545419"/>
                        </a:cubicBezTo>
                        <a:cubicBezTo>
                          <a:pt x="2738416" y="2547788"/>
                          <a:pt x="2726570" y="2543049"/>
                          <a:pt x="2717093" y="2552526"/>
                        </a:cubicBezTo>
                        <a:cubicBezTo>
                          <a:pt x="2714724" y="2552526"/>
                          <a:pt x="2709986" y="2552526"/>
                          <a:pt x="2707617" y="2552526"/>
                        </a:cubicBezTo>
                        <a:cubicBezTo>
                          <a:pt x="2676818" y="2564372"/>
                          <a:pt x="2648389" y="2573848"/>
                          <a:pt x="2638912" y="2609385"/>
                        </a:cubicBezTo>
                        <a:cubicBezTo>
                          <a:pt x="2638912" y="2614123"/>
                          <a:pt x="2638912" y="2621231"/>
                          <a:pt x="2638912" y="2625969"/>
                        </a:cubicBezTo>
                        <a:lnTo>
                          <a:pt x="2641281" y="2628338"/>
                        </a:lnTo>
                        <a:cubicBezTo>
                          <a:pt x="2648389" y="2628338"/>
                          <a:pt x="2653127" y="2625969"/>
                          <a:pt x="2657865" y="2618862"/>
                        </a:cubicBezTo>
                        <a:cubicBezTo>
                          <a:pt x="2688664" y="2616492"/>
                          <a:pt x="2717093" y="2611754"/>
                          <a:pt x="2726570" y="2578586"/>
                        </a:cubicBez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cubicBezTo>
                          <a:pt x="2747892" y="2576217"/>
                          <a:pt x="2762107" y="2564372"/>
                          <a:pt x="2776321" y="2550157"/>
                        </a:cubicBezTo>
                        <a:cubicBezTo>
                          <a:pt x="2785798" y="2540680"/>
                          <a:pt x="2795274" y="2528835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811858" y="2521727"/>
                          <a:pt x="2814228" y="2514620"/>
                          <a:pt x="2821335" y="2509882"/>
                        </a:cubicBezTo>
                        <a:cubicBezTo>
                          <a:pt x="2816596" y="2514620"/>
                          <a:pt x="2811858" y="2521727"/>
                          <a:pt x="2811858" y="2531204"/>
                        </a:cubicBezTo>
                        <a:cubicBezTo>
                          <a:pt x="2818966" y="2531204"/>
                          <a:pt x="2823704" y="2531204"/>
                          <a:pt x="2826073" y="2528835"/>
                        </a:cubicBezTo>
                        <a:cubicBezTo>
                          <a:pt x="2821335" y="2531204"/>
                          <a:pt x="2816596" y="2531204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795274" y="2528835"/>
                          <a:pt x="2785798" y="2540680"/>
                          <a:pt x="2776321" y="2550157"/>
                        </a:cubicBezTo>
                        <a:cubicBezTo>
                          <a:pt x="2762107" y="2564372"/>
                          <a:pt x="2745523" y="2576217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17093" y="2611754"/>
                          <a:pt x="2688664" y="2616492"/>
                          <a:pt x="2657865" y="2618862"/>
                        </a:cubicBezTo>
                        <a:cubicBezTo>
                          <a:pt x="2653127" y="2623600"/>
                          <a:pt x="2648389" y="2625969"/>
                          <a:pt x="2641281" y="2628338"/>
                        </a:cubicBezTo>
                        <a:cubicBezTo>
                          <a:pt x="2638912" y="2635446"/>
                          <a:pt x="2634174" y="2642553"/>
                          <a:pt x="2631805" y="2652029"/>
                        </a:cubicBezTo>
                        <a:cubicBezTo>
                          <a:pt x="2634174" y="2673351"/>
                          <a:pt x="2627066" y="2689936"/>
                          <a:pt x="2605744" y="2699412"/>
                        </a:cubicBezTo>
                        <a:cubicBezTo>
                          <a:pt x="2603375" y="2706519"/>
                          <a:pt x="2596268" y="2711258"/>
                          <a:pt x="2589160" y="2715996"/>
                        </a:cubicBezTo>
                        <a:cubicBezTo>
                          <a:pt x="2584422" y="2730211"/>
                          <a:pt x="2582053" y="2746794"/>
                          <a:pt x="2577315" y="2761009"/>
                        </a:cubicBezTo>
                        <a:cubicBezTo>
                          <a:pt x="2574946" y="2763378"/>
                          <a:pt x="2574946" y="2768116"/>
                          <a:pt x="2574946" y="2770486"/>
                        </a:cubicBezTo>
                        <a:cubicBezTo>
                          <a:pt x="2574946" y="2768116"/>
                          <a:pt x="2574946" y="2765748"/>
                          <a:pt x="2577315" y="2761009"/>
                        </a:cubicBezTo>
                        <a:cubicBezTo>
                          <a:pt x="2582053" y="2746794"/>
                          <a:pt x="2586791" y="2730211"/>
                          <a:pt x="2589160" y="2715996"/>
                        </a:cubicBezTo>
                        <a:cubicBezTo>
                          <a:pt x="2589160" y="2715996"/>
                          <a:pt x="2589160" y="2715996"/>
                          <a:pt x="2589160" y="2715996"/>
                        </a:cubicBezTo>
                        <a:cubicBezTo>
                          <a:pt x="2596268" y="2713627"/>
                          <a:pt x="2603375" y="2706519"/>
                          <a:pt x="2605744" y="2699412"/>
                        </a:cubicBezTo>
                        <a:cubicBezTo>
                          <a:pt x="2605744" y="2680459"/>
                          <a:pt x="2603375" y="2656768"/>
                          <a:pt x="2631805" y="2652029"/>
                        </a:cubicBezTo>
                        <a:cubicBezTo>
                          <a:pt x="2634174" y="2644922"/>
                          <a:pt x="2638912" y="2637814"/>
                          <a:pt x="2641281" y="2628338"/>
                        </a:cubicBezTo>
                        <a:lnTo>
                          <a:pt x="2638912" y="2625969"/>
                        </a:lnTo>
                        <a:lnTo>
                          <a:pt x="2638912" y="2625969"/>
                        </a:lnTo>
                        <a:lnTo>
                          <a:pt x="2638912" y="2609385"/>
                        </a:lnTo>
                        <a:cubicBezTo>
                          <a:pt x="2634174" y="2609385"/>
                          <a:pt x="2631805" y="2607016"/>
                          <a:pt x="2627066" y="2607016"/>
                        </a:cubicBezTo>
                        <a:cubicBezTo>
                          <a:pt x="2629436" y="2609385"/>
                          <a:pt x="2634174" y="2609385"/>
                          <a:pt x="2638912" y="2609385"/>
                        </a:cubicBezTo>
                        <a:cubicBezTo>
                          <a:pt x="2648389" y="2576217"/>
                          <a:pt x="2676818" y="2564372"/>
                          <a:pt x="2707617" y="2552526"/>
                        </a:cubicBezTo>
                        <a:cubicBezTo>
                          <a:pt x="2707617" y="2538311"/>
                          <a:pt x="2707617" y="2526466"/>
                          <a:pt x="2707617" y="2512251"/>
                        </a:cubicBezTo>
                        <a:cubicBezTo>
                          <a:pt x="2709986" y="2507512"/>
                          <a:pt x="2712355" y="2505144"/>
                          <a:pt x="2714724" y="2502774"/>
                        </a:cubicBezTo>
                        <a:cubicBezTo>
                          <a:pt x="2712355" y="2505144"/>
                          <a:pt x="2709986" y="2507512"/>
                          <a:pt x="2707617" y="2512251"/>
                        </a:cubicBezTo>
                        <a:cubicBezTo>
                          <a:pt x="2707617" y="2526466"/>
                          <a:pt x="2707617" y="2538311"/>
                          <a:pt x="2707617" y="2552526"/>
                        </a:cubicBezTo>
                        <a:cubicBezTo>
                          <a:pt x="2709986" y="2552526"/>
                          <a:pt x="2714724" y="2552526"/>
                          <a:pt x="2717093" y="2552526"/>
                        </a:cubicBezTo>
                        <a:cubicBezTo>
                          <a:pt x="2726570" y="2540680"/>
                          <a:pt x="2738416" y="2545419"/>
                          <a:pt x="2750261" y="2545419"/>
                        </a:cubicBez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cubicBezTo>
                          <a:pt x="2790536" y="2519358"/>
                          <a:pt x="2816596" y="2481452"/>
                          <a:pt x="2840288" y="2445915"/>
                        </a:cubicBezTo>
                        <a:cubicBezTo>
                          <a:pt x="2859241" y="2417486"/>
                          <a:pt x="2882932" y="2391425"/>
                          <a:pt x="2894778" y="2358258"/>
                        </a:cubicBezTo>
                        <a:cubicBezTo>
                          <a:pt x="2901885" y="2344043"/>
                          <a:pt x="2901885" y="2322721"/>
                          <a:pt x="2911362" y="2310875"/>
                        </a:cubicBezTo>
                        <a:cubicBezTo>
                          <a:pt x="2901885" y="2322721"/>
                          <a:pt x="2901885" y="2344043"/>
                          <a:pt x="2894778" y="2358258"/>
                        </a:cubicBezTo>
                        <a:close/>
                        <a:moveTo>
                          <a:pt x="2994281" y="2230325"/>
                        </a:moveTo>
                        <a:cubicBezTo>
                          <a:pt x="2965852" y="2237432"/>
                          <a:pt x="2968221" y="2265862"/>
                          <a:pt x="2954006" y="2282445"/>
                        </a:cubicBezTo>
                        <a:cubicBezTo>
                          <a:pt x="2951637" y="2287184"/>
                          <a:pt x="2949268" y="2296660"/>
                          <a:pt x="2946898" y="2296660"/>
                        </a:cubicBezTo>
                        <a:cubicBezTo>
                          <a:pt x="2939791" y="2296660"/>
                          <a:pt x="2932684" y="2299030"/>
                          <a:pt x="2927946" y="2301398"/>
                        </a:cubicBezTo>
                        <a:cubicBezTo>
                          <a:pt x="2932684" y="2299030"/>
                          <a:pt x="2939791" y="2296660"/>
                          <a:pt x="2946898" y="2296660"/>
                        </a:cubicBezTo>
                        <a:cubicBezTo>
                          <a:pt x="2949268" y="2296660"/>
                          <a:pt x="2949268" y="2287184"/>
                          <a:pt x="2954006" y="2282445"/>
                        </a:cubicBezTo>
                        <a:cubicBezTo>
                          <a:pt x="2965852" y="2265862"/>
                          <a:pt x="2965852" y="2239801"/>
                          <a:pt x="2994281" y="2230325"/>
                        </a:cubicBezTo>
                        <a:cubicBezTo>
                          <a:pt x="3001388" y="2227956"/>
                          <a:pt x="2999020" y="2216110"/>
                          <a:pt x="2999020" y="2209003"/>
                        </a:cubicBezTo>
                        <a:cubicBezTo>
                          <a:pt x="2999020" y="2166358"/>
                          <a:pt x="2951637" y="2147405"/>
                          <a:pt x="2946898" y="2107130"/>
                        </a:cubicBezTo>
                        <a:cubicBezTo>
                          <a:pt x="2946898" y="2104761"/>
                          <a:pt x="2946898" y="2104761"/>
                          <a:pt x="2944530" y="2104761"/>
                        </a:cubicBezTo>
                        <a:cubicBezTo>
                          <a:pt x="2944530" y="2104761"/>
                          <a:pt x="2946898" y="2107130"/>
                          <a:pt x="2946898" y="2107130"/>
                        </a:cubicBezTo>
                        <a:cubicBezTo>
                          <a:pt x="2951637" y="2147405"/>
                          <a:pt x="3001388" y="2166358"/>
                          <a:pt x="2999020" y="2209003"/>
                        </a:cubicBezTo>
                        <a:cubicBezTo>
                          <a:pt x="2996650" y="2218479"/>
                          <a:pt x="3001388" y="2227956"/>
                          <a:pt x="2994281" y="2230325"/>
                        </a:cubicBezTo>
                        <a:close/>
                        <a:moveTo>
                          <a:pt x="2994281" y="2078701"/>
                        </a:moveTo>
                        <a:cubicBezTo>
                          <a:pt x="2989543" y="2073962"/>
                          <a:pt x="2987174" y="2066855"/>
                          <a:pt x="2987174" y="2062117"/>
                        </a:cubicBezTo>
                        <a:cubicBezTo>
                          <a:pt x="2987174" y="2069224"/>
                          <a:pt x="2989543" y="2073962"/>
                          <a:pt x="2994281" y="2078701"/>
                        </a:cubicBezTo>
                        <a:cubicBezTo>
                          <a:pt x="3008496" y="2095284"/>
                          <a:pt x="3015603" y="2114238"/>
                          <a:pt x="3017972" y="2130821"/>
                        </a:cubicBezTo>
                        <a:cubicBezTo>
                          <a:pt x="3015603" y="2114238"/>
                          <a:pt x="3008496" y="2095284"/>
                          <a:pt x="2994281" y="2078701"/>
                        </a:cubicBezTo>
                        <a:close/>
                        <a:moveTo>
                          <a:pt x="3027449" y="1908123"/>
                        </a:moveTo>
                        <a:cubicBezTo>
                          <a:pt x="3029818" y="1901016"/>
                          <a:pt x="3036925" y="1893909"/>
                          <a:pt x="3046402" y="1889170"/>
                        </a:cubicBezTo>
                        <a:cubicBezTo>
                          <a:pt x="3036925" y="1893909"/>
                          <a:pt x="3029818" y="1901016"/>
                          <a:pt x="3027449" y="1908123"/>
                        </a:cubicBezTo>
                        <a:close/>
                        <a:moveTo>
                          <a:pt x="3067724" y="2057378"/>
                        </a:moveTo>
                        <a:cubicBezTo>
                          <a:pt x="3055878" y="2066855"/>
                          <a:pt x="3048771" y="2076331"/>
                          <a:pt x="3046402" y="2088177"/>
                        </a:cubicBezTo>
                        <a:cubicBezTo>
                          <a:pt x="3048771" y="2076331"/>
                          <a:pt x="3055878" y="2066855"/>
                          <a:pt x="3067724" y="2057378"/>
                        </a:cubicBezTo>
                        <a:cubicBezTo>
                          <a:pt x="3072462" y="2055009"/>
                          <a:pt x="3072462" y="2050271"/>
                          <a:pt x="3074832" y="2045533"/>
                        </a:cubicBezTo>
                        <a:cubicBezTo>
                          <a:pt x="3074832" y="2050271"/>
                          <a:pt x="3072462" y="2055009"/>
                          <a:pt x="3067724" y="2057378"/>
                        </a:cubicBezTo>
                        <a:close/>
                        <a:moveTo>
                          <a:pt x="3077200" y="2040794"/>
                        </a:moveTo>
                        <a:cubicBezTo>
                          <a:pt x="3077200" y="2040794"/>
                          <a:pt x="3077200" y="2043164"/>
                          <a:pt x="3077200" y="2043164"/>
                        </a:cubicBezTo>
                        <a:cubicBezTo>
                          <a:pt x="3077200" y="2043164"/>
                          <a:pt x="3077200" y="2040794"/>
                          <a:pt x="3077200" y="2040794"/>
                        </a:cubicBezTo>
                        <a:cubicBezTo>
                          <a:pt x="3084308" y="2017103"/>
                          <a:pt x="3100892" y="1995781"/>
                          <a:pt x="3103261" y="1972090"/>
                        </a:cubicBezTo>
                        <a:cubicBezTo>
                          <a:pt x="3100892" y="1995781"/>
                          <a:pt x="3086677" y="2017103"/>
                          <a:pt x="3077200" y="2040794"/>
                        </a:cubicBezTo>
                        <a:close/>
                        <a:moveTo>
                          <a:pt x="3105630" y="1950767"/>
                        </a:moveTo>
                        <a:cubicBezTo>
                          <a:pt x="3105630" y="1950767"/>
                          <a:pt x="3105630" y="1950767"/>
                          <a:pt x="3105630" y="1950767"/>
                        </a:cubicBezTo>
                        <a:cubicBezTo>
                          <a:pt x="3115107" y="1938922"/>
                          <a:pt x="3119845" y="1924707"/>
                          <a:pt x="3124583" y="1910492"/>
                        </a:cubicBezTo>
                        <a:cubicBezTo>
                          <a:pt x="3119845" y="1922338"/>
                          <a:pt x="3115107" y="1936553"/>
                          <a:pt x="3105630" y="1950767"/>
                        </a:cubicBezTo>
                        <a:close/>
                        <a:moveTo>
                          <a:pt x="3179073" y="1941291"/>
                        </a:moveTo>
                        <a:lnTo>
                          <a:pt x="3179073" y="1941291"/>
                        </a:lnTo>
                        <a:cubicBezTo>
                          <a:pt x="3181442" y="1889170"/>
                          <a:pt x="3164858" y="1837050"/>
                          <a:pt x="3179073" y="1782560"/>
                        </a:cubicBezTo>
                        <a:cubicBezTo>
                          <a:pt x="3179073" y="1780190"/>
                          <a:pt x="3179073" y="1777821"/>
                          <a:pt x="3181442" y="1775452"/>
                        </a:cubicBezTo>
                        <a:cubicBezTo>
                          <a:pt x="3181442" y="1777821"/>
                          <a:pt x="3181442" y="1780190"/>
                          <a:pt x="3179073" y="1782560"/>
                        </a:cubicBezTo>
                        <a:cubicBezTo>
                          <a:pt x="3167227" y="1837050"/>
                          <a:pt x="3183811" y="1889170"/>
                          <a:pt x="3179073" y="1941291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grpSp>
                <p:nvGrpSpPr>
                  <p:cNvPr id="35" name="Google Shape;35;p4"/>
                  <p:cNvGrpSpPr/>
                  <p:nvPr/>
                </p:nvGrpSpPr>
                <p:grpSpPr>
                  <a:xfrm>
                    <a:off x="7664168" y="3046052"/>
                    <a:ext cx="3065200" cy="2926157"/>
                    <a:chOff x="7664168" y="2985092"/>
                    <a:chExt cx="3065200" cy="2926157"/>
                  </a:xfrm>
                </p:grpSpPr>
                <p:sp>
                  <p:nvSpPr>
                    <p:cNvPr id="36" name="Google Shape;36;p4"/>
                    <p:cNvSpPr/>
                    <p:nvPr/>
                  </p:nvSpPr>
                  <p:spPr>
                    <a:xfrm>
                      <a:off x="8119722" y="5510867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7" name="Google Shape;37;p4"/>
                    <p:cNvSpPr/>
                    <p:nvPr/>
                  </p:nvSpPr>
                  <p:spPr>
                    <a:xfrm>
                      <a:off x="9988963" y="3070665"/>
                      <a:ext cx="78181" cy="687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181" h="68704" extrusionOk="0">
                          <a:moveTo>
                            <a:pt x="78181" y="68705"/>
                          </a:moveTo>
                          <a:cubicBezTo>
                            <a:pt x="56859" y="40275"/>
                            <a:pt x="33168" y="16584"/>
                            <a:pt x="0" y="0"/>
                          </a:cubicBezTo>
                          <a:cubicBezTo>
                            <a:pt x="11846" y="47383"/>
                            <a:pt x="35537" y="66336"/>
                            <a:pt x="78181" y="68705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8" name="Google Shape;38;p4"/>
                    <p:cNvSpPr/>
                    <p:nvPr/>
                  </p:nvSpPr>
                  <p:spPr>
                    <a:xfrm>
                      <a:off x="9747312" y="2985092"/>
                      <a:ext cx="59228" cy="252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228" h="25292" extrusionOk="0">
                          <a:moveTo>
                            <a:pt x="59228" y="21607"/>
                          </a:moveTo>
                          <a:cubicBezTo>
                            <a:pt x="42644" y="5023"/>
                            <a:pt x="26060" y="-9192"/>
                            <a:pt x="0" y="7392"/>
                          </a:cubicBezTo>
                          <a:cubicBezTo>
                            <a:pt x="14215" y="26345"/>
                            <a:pt x="35537" y="28714"/>
                            <a:pt x="59228" y="21607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9" name="Google Shape;39;p4"/>
                    <p:cNvSpPr/>
                    <p:nvPr/>
                  </p:nvSpPr>
                  <p:spPr>
                    <a:xfrm>
                      <a:off x="7664168" y="4511095"/>
                      <a:ext cx="16079" cy="307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79" h="30798" extrusionOk="0">
                          <a:moveTo>
                            <a:pt x="10157" y="0"/>
                          </a:moveTo>
                          <a:cubicBezTo>
                            <a:pt x="-1689" y="9477"/>
                            <a:pt x="-4058" y="21322"/>
                            <a:pt x="7788" y="30799"/>
                          </a:cubicBezTo>
                          <a:cubicBezTo>
                            <a:pt x="19634" y="21322"/>
                            <a:pt x="17264" y="9477"/>
                            <a:pt x="10157" y="0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0" name="Google Shape;40;p4"/>
                    <p:cNvSpPr/>
                    <p:nvPr/>
                  </p:nvSpPr>
                  <p:spPr>
                    <a:xfrm>
                      <a:off x="10718654" y="5172081"/>
                      <a:ext cx="10714" cy="165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14" h="16583" extrusionOk="0">
                          <a:moveTo>
                            <a:pt x="0" y="16584"/>
                          </a:moveTo>
                          <a:cubicBezTo>
                            <a:pt x="11846" y="16584"/>
                            <a:pt x="11846" y="9476"/>
                            <a:pt x="9476" y="0"/>
                          </a:cubicBezTo>
                          <a:cubicBezTo>
                            <a:pt x="4738" y="4738"/>
                            <a:pt x="2369" y="9476"/>
                            <a:pt x="0" y="16584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1" name="Google Shape;41;p4"/>
                    <p:cNvSpPr/>
                    <p:nvPr/>
                  </p:nvSpPr>
                  <p:spPr>
                    <a:xfrm>
                      <a:off x="10145325" y="3184383"/>
                      <a:ext cx="26060" cy="173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60" h="17361" extrusionOk="0">
                          <a:moveTo>
                            <a:pt x="26061" y="16584"/>
                          </a:moveTo>
                          <a:cubicBezTo>
                            <a:pt x="21322" y="4738"/>
                            <a:pt x="9477" y="2369"/>
                            <a:pt x="0" y="0"/>
                          </a:cubicBezTo>
                          <a:cubicBezTo>
                            <a:pt x="0" y="16584"/>
                            <a:pt x="9477" y="18953"/>
                            <a:pt x="26061" y="16584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2" name="Google Shape;42;p4"/>
                    <p:cNvSpPr/>
                    <p:nvPr/>
                  </p:nvSpPr>
                  <p:spPr>
                    <a:xfrm>
                      <a:off x="10564661" y="3840632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3" name="Google Shape;43;p4"/>
                    <p:cNvSpPr/>
                    <p:nvPr/>
                  </p:nvSpPr>
                  <p:spPr>
                    <a:xfrm>
                      <a:off x="9858661" y="3096726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4" name="Google Shape;44;p4"/>
                    <p:cNvSpPr/>
                    <p:nvPr/>
                  </p:nvSpPr>
                  <p:spPr>
                    <a:xfrm>
                      <a:off x="10228245" y="5591417"/>
                      <a:ext cx="26495" cy="473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495" h="47382" extrusionOk="0">
                          <a:moveTo>
                            <a:pt x="0" y="47383"/>
                          </a:moveTo>
                          <a:cubicBezTo>
                            <a:pt x="21322" y="37906"/>
                            <a:pt x="28430" y="18953"/>
                            <a:pt x="26061" y="0"/>
                          </a:cubicBezTo>
                          <a:cubicBezTo>
                            <a:pt x="-2369" y="4738"/>
                            <a:pt x="2369" y="26061"/>
                            <a:pt x="0" y="47383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5" name="Google Shape;45;p4"/>
                    <p:cNvSpPr/>
                    <p:nvPr/>
                  </p:nvSpPr>
                  <p:spPr>
                    <a:xfrm>
                      <a:off x="10607305" y="4075175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6" name="Google Shape;46;p4"/>
                    <p:cNvSpPr/>
                    <p:nvPr/>
                  </p:nvSpPr>
                  <p:spPr>
                    <a:xfrm>
                      <a:off x="9564889" y="5890590"/>
                      <a:ext cx="26060" cy="2065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60" h="20659" extrusionOk="0">
                          <a:moveTo>
                            <a:pt x="0" y="20659"/>
                          </a:moveTo>
                          <a:cubicBezTo>
                            <a:pt x="11846" y="20659"/>
                            <a:pt x="26060" y="20659"/>
                            <a:pt x="26060" y="4075"/>
                          </a:cubicBezTo>
                          <a:cubicBezTo>
                            <a:pt x="4738" y="-7770"/>
                            <a:pt x="4738" y="8813"/>
                            <a:pt x="0" y="20659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7" name="Google Shape;47;p4"/>
                    <p:cNvSpPr/>
                    <p:nvPr/>
                  </p:nvSpPr>
                  <p:spPr>
                    <a:xfrm>
                      <a:off x="8666990" y="3497235"/>
                      <a:ext cx="87657" cy="202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657" h="20233" extrusionOk="0">
                          <a:moveTo>
                            <a:pt x="0" y="2243"/>
                          </a:moveTo>
                          <a:cubicBezTo>
                            <a:pt x="37906" y="23565"/>
                            <a:pt x="66336" y="25934"/>
                            <a:pt x="87658" y="9350"/>
                          </a:cubicBezTo>
                          <a:cubicBezTo>
                            <a:pt x="59228" y="6981"/>
                            <a:pt x="35537" y="-4864"/>
                            <a:pt x="0" y="2243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8" name="Google Shape;48;p4"/>
                    <p:cNvSpPr/>
                    <p:nvPr/>
                  </p:nvSpPr>
                  <p:spPr>
                    <a:xfrm>
                      <a:off x="9773372" y="3743497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</p:grpSp>
              <p:sp>
                <p:nvSpPr>
                  <p:cNvPr id="49" name="Google Shape;49;p4"/>
                  <p:cNvSpPr/>
                  <p:nvPr/>
                </p:nvSpPr>
                <p:spPr>
                  <a:xfrm>
                    <a:off x="8386424" y="3809101"/>
                    <a:ext cx="3177129" cy="30488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7129" h="3048899" extrusionOk="0">
                        <a:moveTo>
                          <a:pt x="1805867" y="3030628"/>
                        </a:moveTo>
                        <a:cubicBezTo>
                          <a:pt x="1803499" y="3037735"/>
                          <a:pt x="1805867" y="3047212"/>
                          <a:pt x="1794022" y="3044843"/>
                        </a:cubicBezTo>
                        <a:cubicBezTo>
                          <a:pt x="1805867" y="3047212"/>
                          <a:pt x="1805867" y="3037735"/>
                          <a:pt x="1805867" y="3030628"/>
                        </a:cubicBezTo>
                        <a:close/>
                        <a:moveTo>
                          <a:pt x="1270445" y="3028259"/>
                        </a:moveTo>
                        <a:cubicBezTo>
                          <a:pt x="1277552" y="3030628"/>
                          <a:pt x="1287029" y="3037735"/>
                          <a:pt x="1284659" y="3044843"/>
                        </a:cubicBezTo>
                        <a:cubicBezTo>
                          <a:pt x="1289398" y="3037735"/>
                          <a:pt x="1279921" y="3032997"/>
                          <a:pt x="1270445" y="3028259"/>
                        </a:cubicBezTo>
                        <a:close/>
                        <a:moveTo>
                          <a:pt x="2026196" y="3016413"/>
                        </a:moveTo>
                        <a:cubicBezTo>
                          <a:pt x="2026196" y="3028259"/>
                          <a:pt x="2021458" y="3042474"/>
                          <a:pt x="2007243" y="3037735"/>
                        </a:cubicBezTo>
                        <a:cubicBezTo>
                          <a:pt x="2023827" y="3042474"/>
                          <a:pt x="2026196" y="3028259"/>
                          <a:pt x="2026196" y="3016413"/>
                        </a:cubicBezTo>
                        <a:close/>
                        <a:moveTo>
                          <a:pt x="1827190" y="3009306"/>
                        </a:moveTo>
                        <a:lnTo>
                          <a:pt x="1821903" y="3023316"/>
                        </a:lnTo>
                        <a:lnTo>
                          <a:pt x="1808237" y="3028259"/>
                        </a:lnTo>
                        <a:cubicBezTo>
                          <a:pt x="1814159" y="3029444"/>
                          <a:pt x="1818305" y="3028259"/>
                          <a:pt x="1821267" y="3025002"/>
                        </a:cubicBezTo>
                        <a:lnTo>
                          <a:pt x="1821903" y="3023316"/>
                        </a:lnTo>
                        <a:lnTo>
                          <a:pt x="1822155" y="3023225"/>
                        </a:lnTo>
                        <a:cubicBezTo>
                          <a:pt x="1825413" y="3019967"/>
                          <a:pt x="1827190" y="3015229"/>
                          <a:pt x="1827190" y="3009306"/>
                        </a:cubicBezTo>
                        <a:close/>
                        <a:moveTo>
                          <a:pt x="934029" y="2997460"/>
                        </a:moveTo>
                        <a:cubicBezTo>
                          <a:pt x="931659" y="3016413"/>
                          <a:pt x="910337" y="3009306"/>
                          <a:pt x="896123" y="3009306"/>
                        </a:cubicBezTo>
                        <a:cubicBezTo>
                          <a:pt x="910337" y="3009306"/>
                          <a:pt x="931659" y="3018783"/>
                          <a:pt x="934029" y="2997460"/>
                        </a:cubicBezTo>
                        <a:close/>
                        <a:moveTo>
                          <a:pt x="1504988" y="2990353"/>
                        </a:moveTo>
                        <a:lnTo>
                          <a:pt x="1502671" y="3002228"/>
                        </a:lnTo>
                        <a:lnTo>
                          <a:pt x="1493143" y="3009306"/>
                        </a:lnTo>
                        <a:cubicBezTo>
                          <a:pt x="1497881" y="3008122"/>
                          <a:pt x="1500842" y="3005753"/>
                          <a:pt x="1502619" y="3002495"/>
                        </a:cubicBezTo>
                        <a:lnTo>
                          <a:pt x="1502671" y="3002228"/>
                        </a:lnTo>
                        <a:lnTo>
                          <a:pt x="1503507" y="3001607"/>
                        </a:lnTo>
                        <a:cubicBezTo>
                          <a:pt x="1504988" y="2998053"/>
                          <a:pt x="1504988" y="2993907"/>
                          <a:pt x="1504988" y="2990353"/>
                        </a:cubicBezTo>
                        <a:close/>
                        <a:moveTo>
                          <a:pt x="1945646" y="2978507"/>
                        </a:moveTo>
                        <a:cubicBezTo>
                          <a:pt x="1948015" y="3014044"/>
                          <a:pt x="1926693" y="3023521"/>
                          <a:pt x="1895894" y="3021152"/>
                        </a:cubicBezTo>
                        <a:cubicBezTo>
                          <a:pt x="1926693" y="3023521"/>
                          <a:pt x="1950384" y="3014044"/>
                          <a:pt x="1945646" y="2978507"/>
                        </a:cubicBezTo>
                        <a:close/>
                        <a:moveTo>
                          <a:pt x="1199371" y="2976138"/>
                        </a:moveTo>
                        <a:cubicBezTo>
                          <a:pt x="1208847" y="2983246"/>
                          <a:pt x="1223062" y="2978507"/>
                          <a:pt x="1232539" y="2985615"/>
                        </a:cubicBezTo>
                        <a:cubicBezTo>
                          <a:pt x="1223062" y="2978507"/>
                          <a:pt x="1208847" y="2980876"/>
                          <a:pt x="1199371" y="2976138"/>
                        </a:cubicBezTo>
                        <a:close/>
                        <a:moveTo>
                          <a:pt x="1516834" y="2969031"/>
                        </a:moveTo>
                        <a:cubicBezTo>
                          <a:pt x="1533418" y="2971400"/>
                          <a:pt x="1552371" y="2985615"/>
                          <a:pt x="1568955" y="2971400"/>
                        </a:cubicBezTo>
                        <a:cubicBezTo>
                          <a:pt x="1552371" y="2983246"/>
                          <a:pt x="1533418" y="2971400"/>
                          <a:pt x="1516834" y="2969031"/>
                        </a:cubicBezTo>
                        <a:close/>
                        <a:moveTo>
                          <a:pt x="1589092" y="2960739"/>
                        </a:moveTo>
                        <a:cubicBezTo>
                          <a:pt x="1586131" y="2960147"/>
                          <a:pt x="1583170" y="2960739"/>
                          <a:pt x="1580800" y="2961923"/>
                        </a:cubicBezTo>
                        <a:cubicBezTo>
                          <a:pt x="1587908" y="2959554"/>
                          <a:pt x="1595015" y="2961923"/>
                          <a:pt x="1597384" y="2966662"/>
                        </a:cubicBezTo>
                        <a:cubicBezTo>
                          <a:pt x="1611599" y="2987984"/>
                          <a:pt x="1625814" y="2985615"/>
                          <a:pt x="1640028" y="2976138"/>
                        </a:cubicBezTo>
                        <a:cubicBezTo>
                          <a:pt x="1625814" y="2985615"/>
                          <a:pt x="1613968" y="2985615"/>
                          <a:pt x="1597384" y="2966662"/>
                        </a:cubicBezTo>
                        <a:cubicBezTo>
                          <a:pt x="1595015" y="2963108"/>
                          <a:pt x="1592054" y="2961331"/>
                          <a:pt x="1589092" y="2960739"/>
                        </a:cubicBezTo>
                        <a:close/>
                        <a:moveTo>
                          <a:pt x="1805867" y="2950078"/>
                        </a:moveTo>
                        <a:cubicBezTo>
                          <a:pt x="1805867" y="2961923"/>
                          <a:pt x="1810606" y="2971400"/>
                          <a:pt x="1822451" y="2969031"/>
                        </a:cubicBezTo>
                        <a:cubicBezTo>
                          <a:pt x="1834297" y="2966662"/>
                          <a:pt x="1834297" y="2959554"/>
                          <a:pt x="1834297" y="2950078"/>
                        </a:cubicBezTo>
                        <a:cubicBezTo>
                          <a:pt x="1834297" y="2957185"/>
                          <a:pt x="1834297" y="2966662"/>
                          <a:pt x="1822451" y="2969031"/>
                        </a:cubicBezTo>
                        <a:cubicBezTo>
                          <a:pt x="1810606" y="2971400"/>
                          <a:pt x="1808237" y="2959554"/>
                          <a:pt x="1805867" y="2950078"/>
                        </a:cubicBezTo>
                        <a:close/>
                        <a:moveTo>
                          <a:pt x="1706364" y="2950078"/>
                        </a:moveTo>
                        <a:cubicBezTo>
                          <a:pt x="1706364" y="2959554"/>
                          <a:pt x="1708733" y="2971400"/>
                          <a:pt x="1696888" y="2980876"/>
                        </a:cubicBezTo>
                        <a:cubicBezTo>
                          <a:pt x="1708733" y="2973769"/>
                          <a:pt x="1706364" y="2961923"/>
                          <a:pt x="1706364" y="2950078"/>
                        </a:cubicBezTo>
                        <a:close/>
                        <a:moveTo>
                          <a:pt x="1436284" y="2950078"/>
                        </a:moveTo>
                        <a:cubicBezTo>
                          <a:pt x="1436284" y="2957185"/>
                          <a:pt x="1441022" y="2969031"/>
                          <a:pt x="1438653" y="2973769"/>
                        </a:cubicBezTo>
                        <a:cubicBezTo>
                          <a:pt x="1441022" y="2966662"/>
                          <a:pt x="1436284" y="2957185"/>
                          <a:pt x="1436284" y="2950078"/>
                        </a:cubicBezTo>
                        <a:close/>
                        <a:moveTo>
                          <a:pt x="2270217" y="2942970"/>
                        </a:moveTo>
                        <a:cubicBezTo>
                          <a:pt x="2263109" y="2959554"/>
                          <a:pt x="2253633" y="2973769"/>
                          <a:pt x="2234680" y="2980876"/>
                        </a:cubicBezTo>
                        <a:cubicBezTo>
                          <a:pt x="2253633" y="2973769"/>
                          <a:pt x="2263109" y="2961923"/>
                          <a:pt x="2270217" y="2942970"/>
                        </a:cubicBezTo>
                        <a:close/>
                        <a:moveTo>
                          <a:pt x="1050116" y="2933494"/>
                        </a:moveTo>
                        <a:cubicBezTo>
                          <a:pt x="1040639" y="2940601"/>
                          <a:pt x="1028794" y="2947709"/>
                          <a:pt x="1033532" y="2961923"/>
                        </a:cubicBezTo>
                        <a:cubicBezTo>
                          <a:pt x="1028794" y="2947709"/>
                          <a:pt x="1043008" y="2940601"/>
                          <a:pt x="1050116" y="2933494"/>
                        </a:cubicBezTo>
                        <a:close/>
                        <a:moveTo>
                          <a:pt x="1500250" y="2919279"/>
                        </a:moveTo>
                        <a:cubicBezTo>
                          <a:pt x="1504988" y="2928756"/>
                          <a:pt x="1502619" y="2931125"/>
                          <a:pt x="1497881" y="2935863"/>
                        </a:cubicBezTo>
                        <a:cubicBezTo>
                          <a:pt x="1502619" y="2931125"/>
                          <a:pt x="1507357" y="2928756"/>
                          <a:pt x="1500250" y="2919279"/>
                        </a:cubicBezTo>
                        <a:close/>
                        <a:moveTo>
                          <a:pt x="1957492" y="2909803"/>
                        </a:moveTo>
                        <a:cubicBezTo>
                          <a:pt x="1952753" y="2907433"/>
                          <a:pt x="1945646" y="2914541"/>
                          <a:pt x="1936169" y="2926386"/>
                        </a:cubicBezTo>
                        <a:cubicBezTo>
                          <a:pt x="1931431" y="2931125"/>
                          <a:pt x="1926693" y="2935863"/>
                          <a:pt x="1919586" y="2935863"/>
                        </a:cubicBezTo>
                        <a:cubicBezTo>
                          <a:pt x="1926693" y="2938232"/>
                          <a:pt x="1929062" y="2933494"/>
                          <a:pt x="1936169" y="2926386"/>
                        </a:cubicBezTo>
                        <a:cubicBezTo>
                          <a:pt x="1945646" y="2914541"/>
                          <a:pt x="1952753" y="2909803"/>
                          <a:pt x="1957492" y="2909803"/>
                        </a:cubicBezTo>
                        <a:close/>
                        <a:moveTo>
                          <a:pt x="1199371" y="2900326"/>
                        </a:moveTo>
                        <a:cubicBezTo>
                          <a:pt x="1199371" y="2912172"/>
                          <a:pt x="1213586" y="2928756"/>
                          <a:pt x="1197002" y="2935863"/>
                        </a:cubicBezTo>
                        <a:cubicBezTo>
                          <a:pt x="1215955" y="2928756"/>
                          <a:pt x="1199371" y="2912172"/>
                          <a:pt x="1199371" y="2900326"/>
                        </a:cubicBezTo>
                        <a:close/>
                        <a:moveTo>
                          <a:pt x="915075" y="2897957"/>
                        </a:moveTo>
                        <a:cubicBezTo>
                          <a:pt x="893753" y="2914541"/>
                          <a:pt x="886646" y="2924018"/>
                          <a:pt x="891384" y="2928756"/>
                        </a:cubicBezTo>
                        <a:cubicBezTo>
                          <a:pt x="889015" y="2924018"/>
                          <a:pt x="893753" y="2914541"/>
                          <a:pt x="915075" y="2897957"/>
                        </a:cubicBezTo>
                        <a:close/>
                        <a:moveTo>
                          <a:pt x="1073807" y="2895588"/>
                        </a:moveTo>
                        <a:cubicBezTo>
                          <a:pt x="1076176" y="2905064"/>
                          <a:pt x="1069069" y="2914541"/>
                          <a:pt x="1064331" y="2921648"/>
                        </a:cubicBezTo>
                        <a:cubicBezTo>
                          <a:pt x="1069069" y="2914541"/>
                          <a:pt x="1078545" y="2905064"/>
                          <a:pt x="1073807" y="2895588"/>
                        </a:cubicBezTo>
                        <a:close/>
                        <a:moveTo>
                          <a:pt x="1602715" y="2877524"/>
                        </a:moveTo>
                        <a:cubicBezTo>
                          <a:pt x="1595015" y="2878412"/>
                          <a:pt x="1587908" y="2881373"/>
                          <a:pt x="1580800" y="2886111"/>
                        </a:cubicBezTo>
                        <a:cubicBezTo>
                          <a:pt x="1595015" y="2879004"/>
                          <a:pt x="1611599" y="2874266"/>
                          <a:pt x="1628183" y="2881373"/>
                        </a:cubicBezTo>
                        <a:cubicBezTo>
                          <a:pt x="1618706" y="2877820"/>
                          <a:pt x="1610414" y="2876635"/>
                          <a:pt x="1602715" y="2877524"/>
                        </a:cubicBezTo>
                        <a:close/>
                        <a:moveTo>
                          <a:pt x="2016720" y="2871896"/>
                        </a:moveTo>
                        <a:cubicBezTo>
                          <a:pt x="2011982" y="2876635"/>
                          <a:pt x="2008428" y="2883150"/>
                          <a:pt x="2006947" y="2890257"/>
                        </a:cubicBezTo>
                        <a:lnTo>
                          <a:pt x="2007034" y="2890974"/>
                        </a:lnTo>
                        <a:lnTo>
                          <a:pt x="2006947" y="2891146"/>
                        </a:lnTo>
                        <a:cubicBezTo>
                          <a:pt x="2005467" y="2897957"/>
                          <a:pt x="2006059" y="2905065"/>
                          <a:pt x="2009613" y="2912172"/>
                        </a:cubicBezTo>
                        <a:lnTo>
                          <a:pt x="2007034" y="2890974"/>
                        </a:lnTo>
                        <a:close/>
                        <a:moveTo>
                          <a:pt x="1073807" y="2862420"/>
                        </a:moveTo>
                        <a:cubicBezTo>
                          <a:pt x="1078545" y="2864789"/>
                          <a:pt x="1085653" y="2867158"/>
                          <a:pt x="1099868" y="2869528"/>
                        </a:cubicBezTo>
                        <a:cubicBezTo>
                          <a:pt x="1114082" y="2869528"/>
                          <a:pt x="1130666" y="2869528"/>
                          <a:pt x="1137774" y="2883742"/>
                        </a:cubicBezTo>
                        <a:cubicBezTo>
                          <a:pt x="1130666" y="2869528"/>
                          <a:pt x="1116451" y="2869528"/>
                          <a:pt x="1099868" y="2869528"/>
                        </a:cubicBezTo>
                        <a:cubicBezTo>
                          <a:pt x="1088022" y="2869528"/>
                          <a:pt x="1078545" y="2867158"/>
                          <a:pt x="1073807" y="2862420"/>
                        </a:cubicBezTo>
                        <a:close/>
                        <a:moveTo>
                          <a:pt x="502847" y="2845836"/>
                        </a:moveTo>
                        <a:cubicBezTo>
                          <a:pt x="512324" y="2852944"/>
                          <a:pt x="517062" y="2864789"/>
                          <a:pt x="509955" y="2883742"/>
                        </a:cubicBezTo>
                        <a:cubicBezTo>
                          <a:pt x="519431" y="2864789"/>
                          <a:pt x="512324" y="2852944"/>
                          <a:pt x="502847" y="2845836"/>
                        </a:cubicBezTo>
                        <a:close/>
                        <a:moveTo>
                          <a:pt x="2412364" y="2841098"/>
                        </a:moveTo>
                        <a:cubicBezTo>
                          <a:pt x="2409995" y="2852944"/>
                          <a:pt x="2402888" y="2862420"/>
                          <a:pt x="2393411" y="2869528"/>
                        </a:cubicBezTo>
                        <a:cubicBezTo>
                          <a:pt x="2386304" y="2874266"/>
                          <a:pt x="2376827" y="2879004"/>
                          <a:pt x="2379196" y="2888481"/>
                        </a:cubicBezTo>
                        <a:cubicBezTo>
                          <a:pt x="2383935" y="2912172"/>
                          <a:pt x="2376827" y="2924018"/>
                          <a:pt x="2355505" y="2928756"/>
                        </a:cubicBezTo>
                        <a:cubicBezTo>
                          <a:pt x="2379196" y="2924018"/>
                          <a:pt x="2386304" y="2909803"/>
                          <a:pt x="2379196" y="2888481"/>
                        </a:cubicBezTo>
                        <a:cubicBezTo>
                          <a:pt x="2376827" y="2881373"/>
                          <a:pt x="2386304" y="2874266"/>
                          <a:pt x="2393411" y="2869528"/>
                        </a:cubicBezTo>
                        <a:cubicBezTo>
                          <a:pt x="2405257" y="2862420"/>
                          <a:pt x="2409995" y="2852944"/>
                          <a:pt x="2412364" y="2841098"/>
                        </a:cubicBezTo>
                        <a:close/>
                        <a:moveTo>
                          <a:pt x="2258371" y="2841098"/>
                        </a:moveTo>
                        <a:cubicBezTo>
                          <a:pt x="2246525" y="2841098"/>
                          <a:pt x="2241787" y="2850574"/>
                          <a:pt x="2237049" y="2860051"/>
                        </a:cubicBezTo>
                        <a:cubicBezTo>
                          <a:pt x="2215727" y="2900326"/>
                          <a:pt x="2203881" y="2905064"/>
                          <a:pt x="2168344" y="2890850"/>
                        </a:cubicBezTo>
                        <a:cubicBezTo>
                          <a:pt x="2203881" y="2907433"/>
                          <a:pt x="2215727" y="2900326"/>
                          <a:pt x="2237049" y="2860051"/>
                        </a:cubicBezTo>
                        <a:cubicBezTo>
                          <a:pt x="2241787" y="2850574"/>
                          <a:pt x="2248894" y="2841098"/>
                          <a:pt x="2258371" y="2841098"/>
                        </a:cubicBezTo>
                        <a:close/>
                        <a:moveTo>
                          <a:pt x="2071210" y="2836360"/>
                        </a:moveTo>
                        <a:cubicBezTo>
                          <a:pt x="2073579" y="2845836"/>
                          <a:pt x="2085425" y="2850574"/>
                          <a:pt x="2080686" y="2862420"/>
                        </a:cubicBezTo>
                        <a:cubicBezTo>
                          <a:pt x="2085425" y="2850574"/>
                          <a:pt x="2073579" y="2843467"/>
                          <a:pt x="2071210" y="2836360"/>
                        </a:cubicBezTo>
                        <a:close/>
                        <a:moveTo>
                          <a:pt x="1071438" y="2817407"/>
                        </a:moveTo>
                        <a:cubicBezTo>
                          <a:pt x="1078545" y="2824514"/>
                          <a:pt x="1076176" y="2841098"/>
                          <a:pt x="1083284" y="2845836"/>
                        </a:cubicBezTo>
                        <a:cubicBezTo>
                          <a:pt x="1078545" y="2841098"/>
                          <a:pt x="1080914" y="2824514"/>
                          <a:pt x="1071438" y="2817407"/>
                        </a:cubicBezTo>
                        <a:close/>
                        <a:moveTo>
                          <a:pt x="1417331" y="2807930"/>
                        </a:moveTo>
                        <a:lnTo>
                          <a:pt x="1423227" y="2841835"/>
                        </a:lnTo>
                        <a:lnTo>
                          <a:pt x="1422069" y="2874266"/>
                        </a:lnTo>
                        <a:cubicBezTo>
                          <a:pt x="1425623" y="2864790"/>
                          <a:pt x="1425030" y="2853536"/>
                          <a:pt x="1423253" y="2841987"/>
                        </a:cubicBezTo>
                        <a:lnTo>
                          <a:pt x="1423227" y="2841835"/>
                        </a:lnTo>
                        <a:lnTo>
                          <a:pt x="1423253" y="2841098"/>
                        </a:lnTo>
                        <a:cubicBezTo>
                          <a:pt x="1421477" y="2829845"/>
                          <a:pt x="1418515" y="2818591"/>
                          <a:pt x="1417331" y="2807930"/>
                        </a:cubicBezTo>
                        <a:close/>
                        <a:moveTo>
                          <a:pt x="943505" y="2781870"/>
                        </a:moveTo>
                        <a:lnTo>
                          <a:pt x="944067" y="2797316"/>
                        </a:lnTo>
                        <a:lnTo>
                          <a:pt x="934029" y="2812668"/>
                        </a:lnTo>
                        <a:cubicBezTo>
                          <a:pt x="919814" y="2831621"/>
                          <a:pt x="915075" y="2850574"/>
                          <a:pt x="917445" y="2874266"/>
                        </a:cubicBezTo>
                        <a:cubicBezTo>
                          <a:pt x="915075" y="2852944"/>
                          <a:pt x="919814" y="2831621"/>
                          <a:pt x="934029" y="2812668"/>
                        </a:cubicBezTo>
                        <a:cubicBezTo>
                          <a:pt x="937583" y="2809115"/>
                          <a:pt x="941728" y="2803784"/>
                          <a:pt x="944097" y="2798158"/>
                        </a:cubicBezTo>
                        <a:lnTo>
                          <a:pt x="944067" y="2797316"/>
                        </a:lnTo>
                        <a:lnTo>
                          <a:pt x="944097" y="2797269"/>
                        </a:lnTo>
                        <a:cubicBezTo>
                          <a:pt x="946466" y="2791347"/>
                          <a:pt x="947059" y="2785424"/>
                          <a:pt x="943505" y="2781870"/>
                        </a:cubicBezTo>
                        <a:close/>
                        <a:moveTo>
                          <a:pt x="1976445" y="2762917"/>
                        </a:moveTo>
                        <a:cubicBezTo>
                          <a:pt x="1952753" y="2772393"/>
                          <a:pt x="1924324" y="2765286"/>
                          <a:pt x="1903002" y="2772393"/>
                        </a:cubicBezTo>
                        <a:cubicBezTo>
                          <a:pt x="1926693" y="2765286"/>
                          <a:pt x="1952753" y="2772393"/>
                          <a:pt x="1976445" y="2762917"/>
                        </a:cubicBezTo>
                        <a:close/>
                        <a:moveTo>
                          <a:pt x="628411" y="2751071"/>
                        </a:moveTo>
                        <a:cubicBezTo>
                          <a:pt x="616565" y="2760548"/>
                          <a:pt x="590505" y="2755809"/>
                          <a:pt x="590505" y="2777131"/>
                        </a:cubicBezTo>
                        <a:cubicBezTo>
                          <a:pt x="590505" y="2755809"/>
                          <a:pt x="616565" y="2762917"/>
                          <a:pt x="628411" y="2751071"/>
                        </a:cubicBezTo>
                        <a:close/>
                        <a:moveTo>
                          <a:pt x="434143" y="2751071"/>
                        </a:moveTo>
                        <a:cubicBezTo>
                          <a:pt x="438881" y="2753440"/>
                          <a:pt x="448357" y="2755809"/>
                          <a:pt x="460203" y="2751071"/>
                        </a:cubicBezTo>
                        <a:cubicBezTo>
                          <a:pt x="448357" y="2755809"/>
                          <a:pt x="441250" y="2755809"/>
                          <a:pt x="434143" y="2751071"/>
                        </a:cubicBezTo>
                        <a:close/>
                        <a:moveTo>
                          <a:pt x="1185156" y="2717903"/>
                        </a:moveTo>
                        <a:cubicBezTo>
                          <a:pt x="1173310" y="2753440"/>
                          <a:pt x="1170941" y="2791346"/>
                          <a:pt x="1140143" y="2810299"/>
                        </a:cubicBezTo>
                        <a:cubicBezTo>
                          <a:pt x="1147250" y="2826883"/>
                          <a:pt x="1142512" y="2848205"/>
                          <a:pt x="1159096" y="2862420"/>
                        </a:cubicBezTo>
                        <a:cubicBezTo>
                          <a:pt x="1144881" y="2848205"/>
                          <a:pt x="1147250" y="2826883"/>
                          <a:pt x="1140143" y="2810299"/>
                        </a:cubicBezTo>
                        <a:cubicBezTo>
                          <a:pt x="1170941" y="2791346"/>
                          <a:pt x="1175680" y="2753440"/>
                          <a:pt x="1185156" y="2717903"/>
                        </a:cubicBezTo>
                        <a:close/>
                        <a:moveTo>
                          <a:pt x="1149619" y="2710796"/>
                        </a:moveTo>
                        <a:cubicBezTo>
                          <a:pt x="1128297" y="2734487"/>
                          <a:pt x="1102237" y="2741594"/>
                          <a:pt x="1071438" y="2736856"/>
                        </a:cubicBezTo>
                        <a:cubicBezTo>
                          <a:pt x="1102237" y="2741594"/>
                          <a:pt x="1128297" y="2736856"/>
                          <a:pt x="1149619" y="2710796"/>
                        </a:cubicBezTo>
                        <a:close/>
                        <a:moveTo>
                          <a:pt x="2125700" y="2708427"/>
                        </a:moveTo>
                        <a:cubicBezTo>
                          <a:pt x="2132807" y="2710796"/>
                          <a:pt x="2147022" y="2710796"/>
                          <a:pt x="2144653" y="2720272"/>
                        </a:cubicBezTo>
                        <a:cubicBezTo>
                          <a:pt x="2142284" y="2727380"/>
                          <a:pt x="2141691" y="2733747"/>
                          <a:pt x="2142432" y="2739559"/>
                        </a:cubicBezTo>
                        <a:lnTo>
                          <a:pt x="2142516" y="2739791"/>
                        </a:lnTo>
                        <a:lnTo>
                          <a:pt x="2142432" y="2740558"/>
                        </a:lnTo>
                        <a:cubicBezTo>
                          <a:pt x="2144652" y="2758327"/>
                          <a:pt x="2158867" y="2769432"/>
                          <a:pt x="2173082" y="2781870"/>
                        </a:cubicBezTo>
                        <a:cubicBezTo>
                          <a:pt x="2180190" y="2788977"/>
                          <a:pt x="2187297" y="2798454"/>
                          <a:pt x="2194405" y="2796084"/>
                        </a:cubicBezTo>
                        <a:cubicBezTo>
                          <a:pt x="2187297" y="2798454"/>
                          <a:pt x="2180190" y="2786608"/>
                          <a:pt x="2173082" y="2781870"/>
                        </a:cubicBezTo>
                        <a:cubicBezTo>
                          <a:pt x="2163605" y="2773578"/>
                          <a:pt x="2154129" y="2765286"/>
                          <a:pt x="2148206" y="2755514"/>
                        </a:cubicBezTo>
                        <a:lnTo>
                          <a:pt x="2142516" y="2739791"/>
                        </a:lnTo>
                        <a:lnTo>
                          <a:pt x="2144653" y="2720272"/>
                        </a:lnTo>
                        <a:cubicBezTo>
                          <a:pt x="2147022" y="2710796"/>
                          <a:pt x="2132807" y="2708427"/>
                          <a:pt x="2125700" y="2708427"/>
                        </a:cubicBezTo>
                        <a:close/>
                        <a:moveTo>
                          <a:pt x="2317599" y="2701319"/>
                        </a:moveTo>
                        <a:lnTo>
                          <a:pt x="2333737" y="2718590"/>
                        </a:lnTo>
                        <a:lnTo>
                          <a:pt x="2338921" y="2753440"/>
                        </a:lnTo>
                        <a:cubicBezTo>
                          <a:pt x="2338921" y="2770024"/>
                          <a:pt x="2367351" y="2779501"/>
                          <a:pt x="2346029" y="2796084"/>
                        </a:cubicBezTo>
                        <a:cubicBezTo>
                          <a:pt x="2369720" y="2779501"/>
                          <a:pt x="2338921" y="2770024"/>
                          <a:pt x="2338921" y="2753440"/>
                        </a:cubicBezTo>
                        <a:cubicBezTo>
                          <a:pt x="2338921" y="2739226"/>
                          <a:pt x="2337737" y="2727972"/>
                          <a:pt x="2334479" y="2719384"/>
                        </a:cubicBezTo>
                        <a:lnTo>
                          <a:pt x="2333737" y="2718590"/>
                        </a:lnTo>
                        <a:lnTo>
                          <a:pt x="2333591" y="2717608"/>
                        </a:lnTo>
                        <a:cubicBezTo>
                          <a:pt x="2330037" y="2709019"/>
                          <a:pt x="2324707" y="2703689"/>
                          <a:pt x="2317599" y="2701319"/>
                        </a:cubicBezTo>
                        <a:close/>
                        <a:moveTo>
                          <a:pt x="727914" y="2696581"/>
                        </a:moveTo>
                        <a:cubicBezTo>
                          <a:pt x="729099" y="2703689"/>
                          <a:pt x="731468" y="2709019"/>
                          <a:pt x="734689" y="2713054"/>
                        </a:cubicBezTo>
                        <a:lnTo>
                          <a:pt x="735511" y="2713657"/>
                        </a:lnTo>
                        <a:lnTo>
                          <a:pt x="735688" y="2714054"/>
                        </a:lnTo>
                        <a:cubicBezTo>
                          <a:pt x="745683" y="2726492"/>
                          <a:pt x="761675" y="2725603"/>
                          <a:pt x="777666" y="2727380"/>
                        </a:cubicBezTo>
                        <a:cubicBezTo>
                          <a:pt x="803727" y="2732118"/>
                          <a:pt x="829787" y="2715534"/>
                          <a:pt x="851109" y="2720272"/>
                        </a:cubicBezTo>
                        <a:cubicBezTo>
                          <a:pt x="877169" y="2725011"/>
                          <a:pt x="886646" y="2720272"/>
                          <a:pt x="893753" y="2696581"/>
                        </a:cubicBezTo>
                        <a:cubicBezTo>
                          <a:pt x="886646" y="2720272"/>
                          <a:pt x="874800" y="2725011"/>
                          <a:pt x="851109" y="2720272"/>
                        </a:cubicBezTo>
                        <a:cubicBezTo>
                          <a:pt x="827418" y="2715534"/>
                          <a:pt x="803727" y="2729749"/>
                          <a:pt x="777666" y="2727380"/>
                        </a:cubicBezTo>
                        <a:cubicBezTo>
                          <a:pt x="767005" y="2726196"/>
                          <a:pt x="755752" y="2725603"/>
                          <a:pt x="746571" y="2721754"/>
                        </a:cubicBezTo>
                        <a:lnTo>
                          <a:pt x="735511" y="2713657"/>
                        </a:lnTo>
                        <a:close/>
                        <a:moveTo>
                          <a:pt x="1324935" y="2694212"/>
                        </a:moveTo>
                        <a:cubicBezTo>
                          <a:pt x="1317827" y="2715534"/>
                          <a:pt x="1298874" y="2727380"/>
                          <a:pt x="1284659" y="2741594"/>
                        </a:cubicBezTo>
                        <a:cubicBezTo>
                          <a:pt x="1301243" y="2727380"/>
                          <a:pt x="1320196" y="2715534"/>
                          <a:pt x="1324935" y="2694212"/>
                        </a:cubicBezTo>
                        <a:close/>
                        <a:moveTo>
                          <a:pt x="2383935" y="2668152"/>
                        </a:moveTo>
                        <a:cubicBezTo>
                          <a:pt x="2395780" y="2672890"/>
                          <a:pt x="2407626" y="2677628"/>
                          <a:pt x="2417102" y="2684736"/>
                        </a:cubicBezTo>
                        <a:cubicBezTo>
                          <a:pt x="2407626" y="2675259"/>
                          <a:pt x="2395780" y="2672890"/>
                          <a:pt x="2383935" y="2668152"/>
                        </a:cubicBezTo>
                        <a:close/>
                        <a:moveTo>
                          <a:pt x="2744042" y="2665782"/>
                        </a:moveTo>
                        <a:cubicBezTo>
                          <a:pt x="2746411" y="2684736"/>
                          <a:pt x="2734565" y="2696581"/>
                          <a:pt x="2727458" y="2710796"/>
                        </a:cubicBezTo>
                        <a:cubicBezTo>
                          <a:pt x="2716797" y="2726788"/>
                          <a:pt x="2703470" y="2745445"/>
                          <a:pt x="2706469" y="2765768"/>
                        </a:cubicBezTo>
                        <a:lnTo>
                          <a:pt x="2706494" y="2765825"/>
                        </a:lnTo>
                        <a:lnTo>
                          <a:pt x="2706469" y="2766101"/>
                        </a:lnTo>
                        <a:cubicBezTo>
                          <a:pt x="2707469" y="2772690"/>
                          <a:pt x="2710282" y="2779501"/>
                          <a:pt x="2715613" y="2786608"/>
                        </a:cubicBezTo>
                        <a:lnTo>
                          <a:pt x="2706494" y="2765825"/>
                        </a:lnTo>
                        <a:lnTo>
                          <a:pt x="2708209" y="2746926"/>
                        </a:lnTo>
                        <a:cubicBezTo>
                          <a:pt x="2712059" y="2734487"/>
                          <a:pt x="2720351" y="2722642"/>
                          <a:pt x="2727458" y="2710796"/>
                        </a:cubicBezTo>
                        <a:cubicBezTo>
                          <a:pt x="2736935" y="2696581"/>
                          <a:pt x="2746411" y="2684736"/>
                          <a:pt x="2744042" y="2665782"/>
                        </a:cubicBezTo>
                        <a:close/>
                        <a:moveTo>
                          <a:pt x="1270445" y="2663414"/>
                        </a:moveTo>
                        <a:cubicBezTo>
                          <a:pt x="1277552" y="2672890"/>
                          <a:pt x="1289398" y="2679997"/>
                          <a:pt x="1308351" y="2696581"/>
                        </a:cubicBezTo>
                        <a:cubicBezTo>
                          <a:pt x="1289398" y="2679997"/>
                          <a:pt x="1279921" y="2672890"/>
                          <a:pt x="1270445" y="2663414"/>
                        </a:cubicBezTo>
                        <a:close/>
                        <a:moveTo>
                          <a:pt x="659210" y="2663414"/>
                        </a:moveTo>
                        <a:lnTo>
                          <a:pt x="665186" y="2693863"/>
                        </a:lnTo>
                        <a:lnTo>
                          <a:pt x="659543" y="2706391"/>
                        </a:lnTo>
                        <a:cubicBezTo>
                          <a:pt x="656248" y="2710500"/>
                          <a:pt x="651510" y="2714350"/>
                          <a:pt x="644995" y="2717903"/>
                        </a:cubicBezTo>
                        <a:cubicBezTo>
                          <a:pt x="658025" y="2711981"/>
                          <a:pt x="663948" y="2704281"/>
                          <a:pt x="665429" y="2695101"/>
                        </a:cubicBezTo>
                        <a:lnTo>
                          <a:pt x="665186" y="2693863"/>
                        </a:lnTo>
                        <a:lnTo>
                          <a:pt x="665429" y="2693324"/>
                        </a:lnTo>
                        <a:cubicBezTo>
                          <a:pt x="666909" y="2684144"/>
                          <a:pt x="663948" y="2674075"/>
                          <a:pt x="659210" y="2663414"/>
                        </a:cubicBezTo>
                        <a:close/>
                        <a:moveTo>
                          <a:pt x="2026271" y="2655158"/>
                        </a:moveTo>
                        <a:cubicBezTo>
                          <a:pt x="2022939" y="2654825"/>
                          <a:pt x="2019089" y="2655714"/>
                          <a:pt x="2014351" y="2658675"/>
                        </a:cubicBezTo>
                        <a:lnTo>
                          <a:pt x="2026403" y="2655216"/>
                        </a:lnTo>
                        <a:lnTo>
                          <a:pt x="2035081" y="2658971"/>
                        </a:lnTo>
                        <a:cubicBezTo>
                          <a:pt x="2040411" y="2662822"/>
                          <a:pt x="2045150" y="2668152"/>
                          <a:pt x="2052257" y="2668152"/>
                        </a:cubicBezTo>
                        <a:cubicBezTo>
                          <a:pt x="2080686" y="2670521"/>
                          <a:pt x="2087794" y="2682366"/>
                          <a:pt x="2068841" y="2706058"/>
                        </a:cubicBezTo>
                        <a:cubicBezTo>
                          <a:pt x="2064103" y="2710796"/>
                          <a:pt x="2066471" y="2722642"/>
                          <a:pt x="2064103" y="2729749"/>
                        </a:cubicBezTo>
                        <a:cubicBezTo>
                          <a:pt x="2066471" y="2722642"/>
                          <a:pt x="2066471" y="2713165"/>
                          <a:pt x="2068841" y="2706058"/>
                        </a:cubicBezTo>
                        <a:cubicBezTo>
                          <a:pt x="2090163" y="2682366"/>
                          <a:pt x="2080686" y="2670521"/>
                          <a:pt x="2052257" y="2668152"/>
                        </a:cubicBezTo>
                        <a:cubicBezTo>
                          <a:pt x="2043373" y="2668152"/>
                          <a:pt x="2037154" y="2656158"/>
                          <a:pt x="2026604" y="2655158"/>
                        </a:cubicBezTo>
                        <a:lnTo>
                          <a:pt x="2026403" y="2655216"/>
                        </a:lnTo>
                        <a:close/>
                        <a:moveTo>
                          <a:pt x="1346257" y="2646829"/>
                        </a:moveTo>
                        <a:cubicBezTo>
                          <a:pt x="1341518" y="2663414"/>
                          <a:pt x="1350995" y="2682366"/>
                          <a:pt x="1369948" y="2689474"/>
                        </a:cubicBezTo>
                        <a:cubicBezTo>
                          <a:pt x="1391270" y="2696581"/>
                          <a:pt x="1400747" y="2715534"/>
                          <a:pt x="1403116" y="2734487"/>
                        </a:cubicBezTo>
                        <a:cubicBezTo>
                          <a:pt x="1403116" y="2715534"/>
                          <a:pt x="1393639" y="2696581"/>
                          <a:pt x="1369948" y="2689474"/>
                        </a:cubicBezTo>
                        <a:cubicBezTo>
                          <a:pt x="1350995" y="2679997"/>
                          <a:pt x="1341518" y="2663414"/>
                          <a:pt x="1346257" y="2646829"/>
                        </a:cubicBezTo>
                        <a:close/>
                        <a:moveTo>
                          <a:pt x="2654015" y="2637353"/>
                        </a:moveTo>
                        <a:cubicBezTo>
                          <a:pt x="2611371" y="2649199"/>
                          <a:pt x="2578203" y="2675259"/>
                          <a:pt x="2554512" y="2710796"/>
                        </a:cubicBezTo>
                        <a:cubicBezTo>
                          <a:pt x="2549774" y="2715534"/>
                          <a:pt x="2545035" y="2722642"/>
                          <a:pt x="2537928" y="2720272"/>
                        </a:cubicBezTo>
                        <a:cubicBezTo>
                          <a:pt x="2547404" y="2722642"/>
                          <a:pt x="2549774" y="2715534"/>
                          <a:pt x="2554512" y="2710796"/>
                        </a:cubicBezTo>
                        <a:cubicBezTo>
                          <a:pt x="2580572" y="2675259"/>
                          <a:pt x="2611371" y="2649199"/>
                          <a:pt x="2654015" y="2637353"/>
                        </a:cubicBezTo>
                        <a:close/>
                        <a:moveTo>
                          <a:pt x="216183" y="2627877"/>
                        </a:moveTo>
                        <a:lnTo>
                          <a:pt x="219949" y="2654822"/>
                        </a:lnTo>
                        <a:lnTo>
                          <a:pt x="211445" y="2684736"/>
                        </a:lnTo>
                        <a:cubicBezTo>
                          <a:pt x="217368" y="2674075"/>
                          <a:pt x="219737" y="2664599"/>
                          <a:pt x="220033" y="2655418"/>
                        </a:cubicBezTo>
                        <a:lnTo>
                          <a:pt x="219949" y="2654822"/>
                        </a:lnTo>
                        <a:lnTo>
                          <a:pt x="220033" y="2654530"/>
                        </a:lnTo>
                        <a:cubicBezTo>
                          <a:pt x="220329" y="2645053"/>
                          <a:pt x="218552" y="2636169"/>
                          <a:pt x="216183" y="2627877"/>
                        </a:cubicBezTo>
                        <a:close/>
                        <a:moveTo>
                          <a:pt x="653287" y="2611885"/>
                        </a:moveTo>
                        <a:cubicBezTo>
                          <a:pt x="649733" y="2610108"/>
                          <a:pt x="646180" y="2610108"/>
                          <a:pt x="642626" y="2613662"/>
                        </a:cubicBezTo>
                        <a:cubicBezTo>
                          <a:pt x="626042" y="2625507"/>
                          <a:pt x="611827" y="2618400"/>
                          <a:pt x="595243" y="2618400"/>
                        </a:cubicBezTo>
                        <a:cubicBezTo>
                          <a:pt x="583398" y="2618400"/>
                          <a:pt x="569183" y="2616031"/>
                          <a:pt x="571552" y="2634984"/>
                        </a:cubicBezTo>
                        <a:cubicBezTo>
                          <a:pt x="569183" y="2618400"/>
                          <a:pt x="583398" y="2618400"/>
                          <a:pt x="595243" y="2618400"/>
                        </a:cubicBezTo>
                        <a:cubicBezTo>
                          <a:pt x="611827" y="2618400"/>
                          <a:pt x="628411" y="2627877"/>
                          <a:pt x="642626" y="2613662"/>
                        </a:cubicBezTo>
                        <a:cubicBezTo>
                          <a:pt x="649733" y="2608924"/>
                          <a:pt x="656841" y="2616031"/>
                          <a:pt x="663948" y="2620769"/>
                        </a:cubicBezTo>
                        <a:cubicBezTo>
                          <a:pt x="660395" y="2617216"/>
                          <a:pt x="656841" y="2613662"/>
                          <a:pt x="653287" y="2611885"/>
                        </a:cubicBezTo>
                        <a:close/>
                        <a:moveTo>
                          <a:pt x="448357" y="2611292"/>
                        </a:moveTo>
                        <a:cubicBezTo>
                          <a:pt x="453096" y="2625507"/>
                          <a:pt x="460203" y="2634984"/>
                          <a:pt x="476787" y="2642091"/>
                        </a:cubicBezTo>
                        <a:cubicBezTo>
                          <a:pt x="462572" y="2634984"/>
                          <a:pt x="453096" y="2625507"/>
                          <a:pt x="448357" y="2611292"/>
                        </a:cubicBezTo>
                        <a:close/>
                        <a:moveTo>
                          <a:pt x="2398149" y="2606554"/>
                        </a:moveTo>
                        <a:cubicBezTo>
                          <a:pt x="2433686" y="2637353"/>
                          <a:pt x="2476331" y="2618400"/>
                          <a:pt x="2511868" y="2625507"/>
                        </a:cubicBezTo>
                        <a:cubicBezTo>
                          <a:pt x="2521344" y="2627877"/>
                          <a:pt x="2530821" y="2625507"/>
                          <a:pt x="2530821" y="2616031"/>
                        </a:cubicBezTo>
                        <a:cubicBezTo>
                          <a:pt x="2528451" y="2623138"/>
                          <a:pt x="2521344" y="2627877"/>
                          <a:pt x="2511868" y="2625507"/>
                        </a:cubicBezTo>
                        <a:cubicBezTo>
                          <a:pt x="2473961" y="2616031"/>
                          <a:pt x="2433686" y="2634984"/>
                          <a:pt x="2398149" y="2606554"/>
                        </a:cubicBezTo>
                        <a:close/>
                        <a:moveTo>
                          <a:pt x="1242015" y="2606554"/>
                        </a:moveTo>
                        <a:cubicBezTo>
                          <a:pt x="1244384" y="2611292"/>
                          <a:pt x="1251492" y="2616031"/>
                          <a:pt x="1256230" y="2613662"/>
                        </a:cubicBezTo>
                        <a:cubicBezTo>
                          <a:pt x="1251492" y="2616031"/>
                          <a:pt x="1246753" y="2611292"/>
                          <a:pt x="1242015" y="2606554"/>
                        </a:cubicBezTo>
                        <a:close/>
                        <a:moveTo>
                          <a:pt x="334639" y="2589970"/>
                        </a:moveTo>
                        <a:cubicBezTo>
                          <a:pt x="337008" y="2589970"/>
                          <a:pt x="339378" y="2594709"/>
                          <a:pt x="341747" y="2592340"/>
                        </a:cubicBezTo>
                        <a:cubicBezTo>
                          <a:pt x="339378" y="2592340"/>
                          <a:pt x="337008" y="2589970"/>
                          <a:pt x="334639" y="2589970"/>
                        </a:cubicBezTo>
                        <a:close/>
                        <a:moveTo>
                          <a:pt x="2267847" y="2582863"/>
                        </a:moveTo>
                        <a:cubicBezTo>
                          <a:pt x="2265478" y="2597078"/>
                          <a:pt x="2282062" y="2604185"/>
                          <a:pt x="2291539" y="2613662"/>
                        </a:cubicBezTo>
                        <a:cubicBezTo>
                          <a:pt x="2301015" y="2625507"/>
                          <a:pt x="2317599" y="2630246"/>
                          <a:pt x="2331814" y="2627877"/>
                        </a:cubicBezTo>
                        <a:cubicBezTo>
                          <a:pt x="2346029" y="2627877"/>
                          <a:pt x="2353136" y="2632615"/>
                          <a:pt x="2355505" y="2646829"/>
                        </a:cubicBezTo>
                        <a:cubicBezTo>
                          <a:pt x="2322337" y="2646829"/>
                          <a:pt x="2291539" y="2639722"/>
                          <a:pt x="2267847" y="2670521"/>
                        </a:cubicBezTo>
                        <a:cubicBezTo>
                          <a:pt x="2263109" y="2675259"/>
                          <a:pt x="2256002" y="2679997"/>
                          <a:pt x="2260740" y="2687105"/>
                        </a:cubicBezTo>
                        <a:cubicBezTo>
                          <a:pt x="2258371" y="2679997"/>
                          <a:pt x="2265478" y="2675259"/>
                          <a:pt x="2267847" y="2670521"/>
                        </a:cubicBezTo>
                        <a:cubicBezTo>
                          <a:pt x="2291539" y="2642091"/>
                          <a:pt x="2324707" y="2646829"/>
                          <a:pt x="2355505" y="2646829"/>
                        </a:cubicBezTo>
                        <a:cubicBezTo>
                          <a:pt x="2355505" y="2632615"/>
                          <a:pt x="2346029" y="2625507"/>
                          <a:pt x="2331814" y="2627877"/>
                        </a:cubicBezTo>
                        <a:cubicBezTo>
                          <a:pt x="2315230" y="2627877"/>
                          <a:pt x="2301015" y="2623138"/>
                          <a:pt x="2291539" y="2613662"/>
                        </a:cubicBezTo>
                        <a:cubicBezTo>
                          <a:pt x="2282062" y="2604185"/>
                          <a:pt x="2267847" y="2597078"/>
                          <a:pt x="2267847" y="2582863"/>
                        </a:cubicBezTo>
                        <a:close/>
                        <a:moveTo>
                          <a:pt x="2800901" y="2573387"/>
                        </a:moveTo>
                        <a:cubicBezTo>
                          <a:pt x="2796163" y="2606554"/>
                          <a:pt x="2772472" y="2634984"/>
                          <a:pt x="2744042" y="2646829"/>
                        </a:cubicBezTo>
                        <a:cubicBezTo>
                          <a:pt x="2774841" y="2637353"/>
                          <a:pt x="2796163" y="2606554"/>
                          <a:pt x="2800901" y="2573387"/>
                        </a:cubicBezTo>
                        <a:close/>
                        <a:moveTo>
                          <a:pt x="2473961" y="2566279"/>
                        </a:moveTo>
                        <a:cubicBezTo>
                          <a:pt x="2473961" y="2568648"/>
                          <a:pt x="2469223" y="2573387"/>
                          <a:pt x="2455009" y="2578125"/>
                        </a:cubicBezTo>
                        <a:cubicBezTo>
                          <a:pt x="2469223" y="2573387"/>
                          <a:pt x="2473961" y="2571017"/>
                          <a:pt x="2473961" y="2566279"/>
                        </a:cubicBezTo>
                        <a:close/>
                        <a:moveTo>
                          <a:pt x="588136" y="2556803"/>
                        </a:moveTo>
                        <a:cubicBezTo>
                          <a:pt x="585767" y="2571017"/>
                          <a:pt x="585767" y="2580494"/>
                          <a:pt x="581029" y="2582863"/>
                        </a:cubicBezTo>
                        <a:cubicBezTo>
                          <a:pt x="585767" y="2580494"/>
                          <a:pt x="585767" y="2573387"/>
                          <a:pt x="588136" y="2556803"/>
                        </a:cubicBezTo>
                        <a:close/>
                        <a:moveTo>
                          <a:pt x="2562804" y="2550288"/>
                        </a:moveTo>
                        <a:cubicBezTo>
                          <a:pt x="2559250" y="2550880"/>
                          <a:pt x="2555696" y="2553249"/>
                          <a:pt x="2552143" y="2556803"/>
                        </a:cubicBezTo>
                        <a:cubicBezTo>
                          <a:pt x="2559250" y="2549695"/>
                          <a:pt x="2566358" y="2549695"/>
                          <a:pt x="2573465" y="2554434"/>
                        </a:cubicBezTo>
                        <a:cubicBezTo>
                          <a:pt x="2569911" y="2550880"/>
                          <a:pt x="2566358" y="2549695"/>
                          <a:pt x="2562804" y="2550288"/>
                        </a:cubicBezTo>
                        <a:close/>
                        <a:moveTo>
                          <a:pt x="422297" y="2533112"/>
                        </a:moveTo>
                        <a:cubicBezTo>
                          <a:pt x="419928" y="2549695"/>
                          <a:pt x="400975" y="2544957"/>
                          <a:pt x="389129" y="2547326"/>
                        </a:cubicBezTo>
                        <a:cubicBezTo>
                          <a:pt x="400975" y="2547326"/>
                          <a:pt x="419928" y="2549695"/>
                          <a:pt x="422297" y="2533112"/>
                        </a:cubicBezTo>
                        <a:close/>
                        <a:moveTo>
                          <a:pt x="720807" y="2528373"/>
                        </a:moveTo>
                        <a:cubicBezTo>
                          <a:pt x="723176" y="2546142"/>
                          <a:pt x="721992" y="2557395"/>
                          <a:pt x="715773" y="2563022"/>
                        </a:cubicBezTo>
                        <a:lnTo>
                          <a:pt x="702591" y="2567318"/>
                        </a:lnTo>
                        <a:lnTo>
                          <a:pt x="680532" y="2563910"/>
                        </a:lnTo>
                        <a:cubicBezTo>
                          <a:pt x="663948" y="2559172"/>
                          <a:pt x="649733" y="2554434"/>
                          <a:pt x="635519" y="2542588"/>
                        </a:cubicBezTo>
                        <a:cubicBezTo>
                          <a:pt x="647364" y="2556803"/>
                          <a:pt x="663948" y="2559172"/>
                          <a:pt x="680532" y="2563910"/>
                        </a:cubicBezTo>
                        <a:cubicBezTo>
                          <a:pt x="689416" y="2566279"/>
                          <a:pt x="696672" y="2567464"/>
                          <a:pt x="702484" y="2567353"/>
                        </a:cubicBezTo>
                        <a:lnTo>
                          <a:pt x="702591" y="2567318"/>
                        </a:lnTo>
                        <a:lnTo>
                          <a:pt x="702817" y="2567353"/>
                        </a:lnTo>
                        <a:cubicBezTo>
                          <a:pt x="720807" y="2567020"/>
                          <a:pt x="726137" y="2555026"/>
                          <a:pt x="720807" y="2528373"/>
                        </a:cubicBezTo>
                        <a:close/>
                        <a:moveTo>
                          <a:pt x="1656612" y="2523635"/>
                        </a:moveTo>
                        <a:cubicBezTo>
                          <a:pt x="1661351" y="2530742"/>
                          <a:pt x="1666089" y="2535480"/>
                          <a:pt x="1663720" y="2542588"/>
                        </a:cubicBezTo>
                        <a:cubicBezTo>
                          <a:pt x="1666089" y="2535480"/>
                          <a:pt x="1661351" y="2528373"/>
                          <a:pt x="1656612" y="2523635"/>
                        </a:cubicBezTo>
                        <a:close/>
                        <a:moveTo>
                          <a:pt x="1085653" y="2523635"/>
                        </a:moveTo>
                        <a:cubicBezTo>
                          <a:pt x="1123559" y="2533112"/>
                          <a:pt x="1159096" y="2561541"/>
                          <a:pt x="1199371" y="2554434"/>
                        </a:cubicBezTo>
                        <a:cubicBezTo>
                          <a:pt x="1215955" y="2552064"/>
                          <a:pt x="1225431" y="2554434"/>
                          <a:pt x="1230170" y="2559172"/>
                        </a:cubicBezTo>
                        <a:cubicBezTo>
                          <a:pt x="1225431" y="2552064"/>
                          <a:pt x="1215955" y="2552064"/>
                          <a:pt x="1199371" y="2554434"/>
                        </a:cubicBezTo>
                        <a:cubicBezTo>
                          <a:pt x="1159096" y="2559172"/>
                          <a:pt x="1125928" y="2530742"/>
                          <a:pt x="1085653" y="2523635"/>
                        </a:cubicBezTo>
                        <a:close/>
                        <a:moveTo>
                          <a:pt x="299102" y="2516527"/>
                        </a:moveTo>
                        <a:cubicBezTo>
                          <a:pt x="303841" y="2521266"/>
                          <a:pt x="308579" y="2528373"/>
                          <a:pt x="308579" y="2537850"/>
                        </a:cubicBezTo>
                        <a:lnTo>
                          <a:pt x="310891" y="2562415"/>
                        </a:lnTo>
                        <a:lnTo>
                          <a:pt x="308579" y="2573831"/>
                        </a:lnTo>
                        <a:cubicBezTo>
                          <a:pt x="306802" y="2577385"/>
                          <a:pt x="303840" y="2580494"/>
                          <a:pt x="299102" y="2582863"/>
                        </a:cubicBezTo>
                        <a:cubicBezTo>
                          <a:pt x="291995" y="2585232"/>
                          <a:pt x="287257" y="2585232"/>
                          <a:pt x="280149" y="2585232"/>
                        </a:cubicBezTo>
                        <a:cubicBezTo>
                          <a:pt x="287257" y="2585232"/>
                          <a:pt x="291995" y="2587601"/>
                          <a:pt x="299102" y="2582863"/>
                        </a:cubicBezTo>
                        <a:cubicBezTo>
                          <a:pt x="308579" y="2578125"/>
                          <a:pt x="310948" y="2571018"/>
                          <a:pt x="310948" y="2563022"/>
                        </a:cubicBezTo>
                        <a:lnTo>
                          <a:pt x="310891" y="2562415"/>
                        </a:lnTo>
                        <a:lnTo>
                          <a:pt x="310948" y="2562134"/>
                        </a:lnTo>
                        <a:cubicBezTo>
                          <a:pt x="310948" y="2553842"/>
                          <a:pt x="308579" y="2544957"/>
                          <a:pt x="308579" y="2537850"/>
                        </a:cubicBezTo>
                        <a:cubicBezTo>
                          <a:pt x="310948" y="2530742"/>
                          <a:pt x="306210" y="2523635"/>
                          <a:pt x="299102" y="2516527"/>
                        </a:cubicBezTo>
                        <a:close/>
                        <a:moveTo>
                          <a:pt x="491002" y="2504682"/>
                        </a:moveTo>
                        <a:lnTo>
                          <a:pt x="487971" y="2511844"/>
                        </a:lnTo>
                        <a:lnTo>
                          <a:pt x="479156" y="2516527"/>
                        </a:lnTo>
                        <a:cubicBezTo>
                          <a:pt x="481525" y="2515343"/>
                          <a:pt x="485079" y="2514158"/>
                          <a:pt x="487744" y="2512382"/>
                        </a:cubicBezTo>
                        <a:lnTo>
                          <a:pt x="487971" y="2511844"/>
                        </a:lnTo>
                        <a:lnTo>
                          <a:pt x="488633" y="2511493"/>
                        </a:lnTo>
                        <a:cubicBezTo>
                          <a:pt x="491002" y="2509420"/>
                          <a:pt x="492187" y="2507051"/>
                          <a:pt x="491002" y="2504682"/>
                        </a:cubicBezTo>
                        <a:close/>
                        <a:moveTo>
                          <a:pt x="2296277" y="2495205"/>
                        </a:moveTo>
                        <a:cubicBezTo>
                          <a:pt x="2289170" y="2518897"/>
                          <a:pt x="2298646" y="2535480"/>
                          <a:pt x="2319968" y="2544957"/>
                        </a:cubicBezTo>
                        <a:cubicBezTo>
                          <a:pt x="2298646" y="2533112"/>
                          <a:pt x="2291539" y="2516527"/>
                          <a:pt x="2296277" y="2495205"/>
                        </a:cubicBezTo>
                        <a:close/>
                        <a:moveTo>
                          <a:pt x="2672968" y="2485729"/>
                        </a:moveTo>
                        <a:cubicBezTo>
                          <a:pt x="2677706" y="2502313"/>
                          <a:pt x="2675337" y="2518897"/>
                          <a:pt x="2661123" y="2530742"/>
                        </a:cubicBezTo>
                        <a:cubicBezTo>
                          <a:pt x="2677706" y="2518897"/>
                          <a:pt x="2680076" y="2502313"/>
                          <a:pt x="2672968" y="2485729"/>
                        </a:cubicBezTo>
                        <a:close/>
                        <a:moveTo>
                          <a:pt x="211445" y="2485729"/>
                        </a:moveTo>
                        <a:cubicBezTo>
                          <a:pt x="211445" y="2497575"/>
                          <a:pt x="213814" y="2499944"/>
                          <a:pt x="218552" y="2502313"/>
                        </a:cubicBezTo>
                        <a:cubicBezTo>
                          <a:pt x="223290" y="2504682"/>
                          <a:pt x="228028" y="2499944"/>
                          <a:pt x="228028" y="2495205"/>
                        </a:cubicBezTo>
                        <a:cubicBezTo>
                          <a:pt x="225659" y="2499944"/>
                          <a:pt x="223290" y="2504682"/>
                          <a:pt x="218552" y="2502313"/>
                        </a:cubicBezTo>
                        <a:cubicBezTo>
                          <a:pt x="213814" y="2499944"/>
                          <a:pt x="211445" y="2495205"/>
                          <a:pt x="211445" y="2485729"/>
                        </a:cubicBezTo>
                        <a:close/>
                        <a:moveTo>
                          <a:pt x="322794" y="2480990"/>
                        </a:moveTo>
                        <a:cubicBezTo>
                          <a:pt x="315686" y="2478622"/>
                          <a:pt x="308579" y="2483360"/>
                          <a:pt x="301471" y="2490467"/>
                        </a:cubicBezTo>
                        <a:cubicBezTo>
                          <a:pt x="308579" y="2485729"/>
                          <a:pt x="315686" y="2478622"/>
                          <a:pt x="322794" y="2480990"/>
                        </a:cubicBezTo>
                        <a:close/>
                        <a:moveTo>
                          <a:pt x="1632921" y="2469145"/>
                        </a:moveTo>
                        <a:cubicBezTo>
                          <a:pt x="1616337" y="2480990"/>
                          <a:pt x="1606861" y="2495205"/>
                          <a:pt x="1597384" y="2509420"/>
                        </a:cubicBezTo>
                        <a:cubicBezTo>
                          <a:pt x="1604492" y="2495205"/>
                          <a:pt x="1616337" y="2480990"/>
                          <a:pt x="1632921" y="2469145"/>
                        </a:cubicBezTo>
                        <a:close/>
                        <a:moveTo>
                          <a:pt x="1495512" y="2464407"/>
                        </a:moveTo>
                        <a:cubicBezTo>
                          <a:pt x="1495512" y="2480990"/>
                          <a:pt x="1495512" y="2497575"/>
                          <a:pt x="1519203" y="2492836"/>
                        </a:cubicBezTo>
                        <a:cubicBezTo>
                          <a:pt x="1523942" y="2492836"/>
                          <a:pt x="1529272" y="2490467"/>
                          <a:pt x="1533714" y="2489875"/>
                        </a:cubicBezTo>
                        <a:lnTo>
                          <a:pt x="1534868" y="2490066"/>
                        </a:lnTo>
                        <a:lnTo>
                          <a:pt x="1542894" y="2497575"/>
                        </a:lnTo>
                        <a:cubicBezTo>
                          <a:pt x="1542302" y="2494022"/>
                          <a:pt x="1541117" y="2491948"/>
                          <a:pt x="1539526" y="2490838"/>
                        </a:cubicBezTo>
                        <a:lnTo>
                          <a:pt x="1534868" y="2490066"/>
                        </a:lnTo>
                        <a:lnTo>
                          <a:pt x="1533714" y="2488987"/>
                        </a:lnTo>
                        <a:cubicBezTo>
                          <a:pt x="1529272" y="2489283"/>
                          <a:pt x="1523942" y="2491652"/>
                          <a:pt x="1519203" y="2492836"/>
                        </a:cubicBezTo>
                        <a:cubicBezTo>
                          <a:pt x="1495512" y="2497575"/>
                          <a:pt x="1497881" y="2480990"/>
                          <a:pt x="1495512" y="2464407"/>
                        </a:cubicBezTo>
                        <a:close/>
                        <a:moveTo>
                          <a:pt x="1471820" y="2457299"/>
                        </a:moveTo>
                        <a:cubicBezTo>
                          <a:pt x="1474190" y="2464407"/>
                          <a:pt x="1481297" y="2464407"/>
                          <a:pt x="1486035" y="2466776"/>
                        </a:cubicBezTo>
                        <a:cubicBezTo>
                          <a:pt x="1481297" y="2466776"/>
                          <a:pt x="1474190" y="2464407"/>
                          <a:pt x="1471820" y="2457299"/>
                        </a:cubicBezTo>
                        <a:close/>
                        <a:moveTo>
                          <a:pt x="2815116" y="2447823"/>
                        </a:moveTo>
                        <a:cubicBezTo>
                          <a:pt x="2796163" y="2464407"/>
                          <a:pt x="2791425" y="2483360"/>
                          <a:pt x="2793794" y="2502313"/>
                        </a:cubicBezTo>
                        <a:cubicBezTo>
                          <a:pt x="2793794" y="2483360"/>
                          <a:pt x="2798532" y="2464407"/>
                          <a:pt x="2815116" y="2447823"/>
                        </a:cubicBezTo>
                        <a:close/>
                        <a:moveTo>
                          <a:pt x="469680" y="2445454"/>
                        </a:moveTo>
                        <a:cubicBezTo>
                          <a:pt x="479157" y="2449008"/>
                          <a:pt x="488633" y="2453154"/>
                          <a:pt x="498406" y="2454634"/>
                        </a:cubicBezTo>
                        <a:lnTo>
                          <a:pt x="499260" y="2454624"/>
                        </a:lnTo>
                        <a:lnTo>
                          <a:pt x="499294" y="2454634"/>
                        </a:lnTo>
                        <a:cubicBezTo>
                          <a:pt x="509363" y="2456115"/>
                          <a:pt x="519432" y="2454931"/>
                          <a:pt x="528908" y="2447823"/>
                        </a:cubicBezTo>
                        <a:cubicBezTo>
                          <a:pt x="523578" y="2451377"/>
                          <a:pt x="518395" y="2453450"/>
                          <a:pt x="513324" y="2454449"/>
                        </a:cubicBezTo>
                        <a:lnTo>
                          <a:pt x="499260" y="2454624"/>
                        </a:lnTo>
                        <a:close/>
                        <a:moveTo>
                          <a:pt x="2045149" y="2435977"/>
                        </a:moveTo>
                        <a:cubicBezTo>
                          <a:pt x="2049888" y="2438346"/>
                          <a:pt x="2052257" y="2445454"/>
                          <a:pt x="2049888" y="2452561"/>
                        </a:cubicBezTo>
                        <a:cubicBezTo>
                          <a:pt x="2054626" y="2447823"/>
                          <a:pt x="2049888" y="2440715"/>
                          <a:pt x="2045149" y="2435977"/>
                        </a:cubicBezTo>
                        <a:close/>
                        <a:moveTo>
                          <a:pt x="1050116" y="2433608"/>
                        </a:moveTo>
                        <a:cubicBezTo>
                          <a:pt x="1033532" y="2452561"/>
                          <a:pt x="1035901" y="2471514"/>
                          <a:pt x="1035901" y="2488098"/>
                        </a:cubicBezTo>
                        <a:cubicBezTo>
                          <a:pt x="1035901" y="2471514"/>
                          <a:pt x="1035901" y="2454930"/>
                          <a:pt x="1050116" y="2433608"/>
                        </a:cubicBezTo>
                        <a:close/>
                        <a:moveTo>
                          <a:pt x="2097863" y="2426205"/>
                        </a:moveTo>
                        <a:cubicBezTo>
                          <a:pt x="2091940" y="2425908"/>
                          <a:pt x="2086609" y="2426501"/>
                          <a:pt x="2083055" y="2431239"/>
                        </a:cubicBezTo>
                        <a:cubicBezTo>
                          <a:pt x="2090163" y="2424132"/>
                          <a:pt x="2106747" y="2428870"/>
                          <a:pt x="2116223" y="2426501"/>
                        </a:cubicBezTo>
                        <a:cubicBezTo>
                          <a:pt x="2110300" y="2427686"/>
                          <a:pt x="2103786" y="2426501"/>
                          <a:pt x="2097863" y="2426205"/>
                        </a:cubicBezTo>
                        <a:close/>
                        <a:moveTo>
                          <a:pt x="2618478" y="2421466"/>
                        </a:moveTo>
                        <a:cubicBezTo>
                          <a:pt x="2614332" y="2419393"/>
                          <a:pt x="2610187" y="2419393"/>
                          <a:pt x="2606633" y="2421762"/>
                        </a:cubicBezTo>
                        <a:lnTo>
                          <a:pt x="2619344" y="2422354"/>
                        </a:lnTo>
                        <a:lnTo>
                          <a:pt x="2630324" y="2433608"/>
                        </a:lnTo>
                        <a:cubicBezTo>
                          <a:pt x="2627955" y="2428870"/>
                          <a:pt x="2623809" y="2424724"/>
                          <a:pt x="2619367" y="2422355"/>
                        </a:cubicBezTo>
                        <a:lnTo>
                          <a:pt x="2619344" y="2422354"/>
                        </a:lnTo>
                        <a:close/>
                        <a:moveTo>
                          <a:pt x="438881" y="2400440"/>
                        </a:moveTo>
                        <a:cubicBezTo>
                          <a:pt x="460203" y="2395702"/>
                          <a:pt x="460203" y="2435977"/>
                          <a:pt x="486263" y="2424132"/>
                        </a:cubicBezTo>
                        <a:cubicBezTo>
                          <a:pt x="462572" y="2433608"/>
                          <a:pt x="462572" y="2395702"/>
                          <a:pt x="438881" y="2400440"/>
                        </a:cubicBezTo>
                        <a:close/>
                        <a:moveTo>
                          <a:pt x="2305754" y="2398071"/>
                        </a:moveTo>
                        <a:cubicBezTo>
                          <a:pt x="2312861" y="2412286"/>
                          <a:pt x="2317599" y="2424132"/>
                          <a:pt x="2317599" y="2435977"/>
                        </a:cubicBezTo>
                        <a:cubicBezTo>
                          <a:pt x="2317599" y="2424132"/>
                          <a:pt x="2310492" y="2409917"/>
                          <a:pt x="2305754" y="2398071"/>
                        </a:cubicBezTo>
                        <a:close/>
                        <a:moveTo>
                          <a:pt x="2274955" y="2398071"/>
                        </a:moveTo>
                        <a:cubicBezTo>
                          <a:pt x="2265478" y="2435977"/>
                          <a:pt x="2265478" y="2435977"/>
                          <a:pt x="2222834" y="2431239"/>
                        </a:cubicBezTo>
                        <a:cubicBezTo>
                          <a:pt x="2265478" y="2438346"/>
                          <a:pt x="2265478" y="2438346"/>
                          <a:pt x="2274955" y="2398071"/>
                        </a:cubicBezTo>
                        <a:close/>
                        <a:moveTo>
                          <a:pt x="2168344" y="2395702"/>
                        </a:moveTo>
                        <a:cubicBezTo>
                          <a:pt x="2170713" y="2400440"/>
                          <a:pt x="2175452" y="2405178"/>
                          <a:pt x="2182559" y="2402810"/>
                        </a:cubicBezTo>
                        <a:cubicBezTo>
                          <a:pt x="2175452" y="2402810"/>
                          <a:pt x="2170713" y="2400440"/>
                          <a:pt x="2168344" y="2395702"/>
                        </a:cubicBezTo>
                        <a:close/>
                        <a:moveTo>
                          <a:pt x="1867465" y="2395702"/>
                        </a:moveTo>
                        <a:cubicBezTo>
                          <a:pt x="1860357" y="2395702"/>
                          <a:pt x="1853250" y="2398071"/>
                          <a:pt x="1853250" y="2402810"/>
                        </a:cubicBezTo>
                        <a:cubicBezTo>
                          <a:pt x="1853250" y="2398071"/>
                          <a:pt x="1862727" y="2395702"/>
                          <a:pt x="1867465" y="2395702"/>
                        </a:cubicBezTo>
                        <a:close/>
                        <a:moveTo>
                          <a:pt x="164062" y="2374380"/>
                        </a:moveTo>
                        <a:cubicBezTo>
                          <a:pt x="168800" y="2379118"/>
                          <a:pt x="175908" y="2381487"/>
                          <a:pt x="173539" y="2388595"/>
                        </a:cubicBezTo>
                        <a:cubicBezTo>
                          <a:pt x="168801" y="2403994"/>
                          <a:pt x="168208" y="2418209"/>
                          <a:pt x="170577" y="2432128"/>
                        </a:cubicBezTo>
                        <a:lnTo>
                          <a:pt x="170627" y="2432268"/>
                        </a:lnTo>
                        <a:lnTo>
                          <a:pt x="170577" y="2433016"/>
                        </a:lnTo>
                        <a:cubicBezTo>
                          <a:pt x="172946" y="2447231"/>
                          <a:pt x="178277" y="2460853"/>
                          <a:pt x="185384" y="2473883"/>
                        </a:cubicBezTo>
                        <a:cubicBezTo>
                          <a:pt x="190122" y="2483360"/>
                          <a:pt x="185384" y="2492836"/>
                          <a:pt x="173539" y="2495205"/>
                        </a:cubicBezTo>
                        <a:cubicBezTo>
                          <a:pt x="187753" y="2492836"/>
                          <a:pt x="192492" y="2483360"/>
                          <a:pt x="185384" y="2473883"/>
                        </a:cubicBezTo>
                        <a:lnTo>
                          <a:pt x="170627" y="2432268"/>
                        </a:lnTo>
                        <a:lnTo>
                          <a:pt x="173539" y="2388595"/>
                        </a:lnTo>
                        <a:cubicBezTo>
                          <a:pt x="175908" y="2381487"/>
                          <a:pt x="171169" y="2376749"/>
                          <a:pt x="164062" y="2374380"/>
                        </a:cubicBezTo>
                        <a:close/>
                        <a:moveTo>
                          <a:pt x="351223" y="2369642"/>
                        </a:moveTo>
                        <a:cubicBezTo>
                          <a:pt x="363069" y="2393333"/>
                          <a:pt x="384391" y="2398071"/>
                          <a:pt x="408082" y="2395702"/>
                        </a:cubicBezTo>
                        <a:cubicBezTo>
                          <a:pt x="382022" y="2398071"/>
                          <a:pt x="363069" y="2390964"/>
                          <a:pt x="351223" y="2369642"/>
                        </a:cubicBezTo>
                        <a:close/>
                        <a:moveTo>
                          <a:pt x="2890928" y="2367273"/>
                        </a:moveTo>
                        <a:cubicBezTo>
                          <a:pt x="2869606" y="2367273"/>
                          <a:pt x="2867237" y="2386225"/>
                          <a:pt x="2864867" y="2402810"/>
                        </a:cubicBezTo>
                        <a:cubicBezTo>
                          <a:pt x="2867237" y="2388595"/>
                          <a:pt x="2869606" y="2369642"/>
                          <a:pt x="2890928" y="2367273"/>
                        </a:cubicBezTo>
                        <a:close/>
                        <a:moveTo>
                          <a:pt x="2585311" y="2364903"/>
                        </a:moveTo>
                        <a:cubicBezTo>
                          <a:pt x="2580572" y="2374380"/>
                          <a:pt x="2571096" y="2376749"/>
                          <a:pt x="2566358" y="2386225"/>
                        </a:cubicBezTo>
                        <a:cubicBezTo>
                          <a:pt x="2571096" y="2376749"/>
                          <a:pt x="2580572" y="2372011"/>
                          <a:pt x="2585311" y="2364903"/>
                        </a:cubicBezTo>
                        <a:cubicBezTo>
                          <a:pt x="2592418" y="2364903"/>
                          <a:pt x="2599525" y="2367273"/>
                          <a:pt x="2604263" y="2374380"/>
                        </a:cubicBezTo>
                        <a:cubicBezTo>
                          <a:pt x="2601894" y="2367273"/>
                          <a:pt x="2592418" y="2364903"/>
                          <a:pt x="2585311" y="2364903"/>
                        </a:cubicBezTo>
                        <a:close/>
                        <a:moveTo>
                          <a:pt x="585767" y="2355427"/>
                        </a:moveTo>
                        <a:cubicBezTo>
                          <a:pt x="599982" y="2372011"/>
                          <a:pt x="607089" y="2393333"/>
                          <a:pt x="611827" y="2414655"/>
                        </a:cubicBezTo>
                        <a:cubicBezTo>
                          <a:pt x="607089" y="2390964"/>
                          <a:pt x="599982" y="2372011"/>
                          <a:pt x="585767" y="2355427"/>
                        </a:cubicBezTo>
                        <a:close/>
                        <a:moveTo>
                          <a:pt x="742129" y="2341212"/>
                        </a:moveTo>
                        <a:cubicBezTo>
                          <a:pt x="720807" y="2364903"/>
                          <a:pt x="751606" y="2407548"/>
                          <a:pt x="708961" y="2421762"/>
                        </a:cubicBezTo>
                        <a:cubicBezTo>
                          <a:pt x="706592" y="2421762"/>
                          <a:pt x="704223" y="2428870"/>
                          <a:pt x="706592" y="2431239"/>
                        </a:cubicBezTo>
                        <a:cubicBezTo>
                          <a:pt x="706592" y="2428870"/>
                          <a:pt x="708961" y="2424132"/>
                          <a:pt x="708961" y="2421762"/>
                        </a:cubicBezTo>
                        <a:cubicBezTo>
                          <a:pt x="753975" y="2407548"/>
                          <a:pt x="723176" y="2364903"/>
                          <a:pt x="742129" y="2341212"/>
                        </a:cubicBezTo>
                        <a:close/>
                        <a:moveTo>
                          <a:pt x="2218096" y="2334105"/>
                        </a:moveTo>
                        <a:cubicBezTo>
                          <a:pt x="2215727" y="2353058"/>
                          <a:pt x="2206250" y="2353058"/>
                          <a:pt x="2177820" y="2355427"/>
                        </a:cubicBezTo>
                        <a:cubicBezTo>
                          <a:pt x="2208619" y="2353058"/>
                          <a:pt x="2215727" y="2353058"/>
                          <a:pt x="2218096" y="2334105"/>
                        </a:cubicBezTo>
                        <a:close/>
                        <a:moveTo>
                          <a:pt x="353592" y="2324628"/>
                        </a:moveTo>
                        <a:cubicBezTo>
                          <a:pt x="353592" y="2329366"/>
                          <a:pt x="355961" y="2334105"/>
                          <a:pt x="363069" y="2331736"/>
                        </a:cubicBezTo>
                        <a:cubicBezTo>
                          <a:pt x="355961" y="2331736"/>
                          <a:pt x="353592" y="2329366"/>
                          <a:pt x="353592" y="2324628"/>
                        </a:cubicBezTo>
                        <a:close/>
                        <a:moveTo>
                          <a:pt x="1905371" y="2320779"/>
                        </a:moveTo>
                        <a:cubicBezTo>
                          <a:pt x="1901225" y="2319890"/>
                          <a:pt x="1895894" y="2321075"/>
                          <a:pt x="1891156" y="2322259"/>
                        </a:cubicBezTo>
                        <a:lnTo>
                          <a:pt x="1905424" y="2320861"/>
                        </a:lnTo>
                        <a:lnTo>
                          <a:pt x="1912478" y="2331736"/>
                        </a:lnTo>
                        <a:cubicBezTo>
                          <a:pt x="1912478" y="2353058"/>
                          <a:pt x="1933801" y="2353058"/>
                          <a:pt x="1940908" y="2367273"/>
                        </a:cubicBezTo>
                        <a:cubicBezTo>
                          <a:pt x="1936169" y="2353058"/>
                          <a:pt x="1912478" y="2353058"/>
                          <a:pt x="1912478" y="2331736"/>
                        </a:cubicBezTo>
                        <a:cubicBezTo>
                          <a:pt x="1913663" y="2324629"/>
                          <a:pt x="1910701" y="2321667"/>
                          <a:pt x="1906259" y="2320779"/>
                        </a:cubicBezTo>
                        <a:lnTo>
                          <a:pt x="1905424" y="2320861"/>
                        </a:lnTo>
                        <a:close/>
                        <a:moveTo>
                          <a:pt x="2938310" y="2317521"/>
                        </a:moveTo>
                        <a:cubicBezTo>
                          <a:pt x="2902774" y="2324628"/>
                          <a:pt x="2886190" y="2348320"/>
                          <a:pt x="2860129" y="2357796"/>
                        </a:cubicBezTo>
                        <a:cubicBezTo>
                          <a:pt x="2836438" y="2367273"/>
                          <a:pt x="2836438" y="2395702"/>
                          <a:pt x="2826962" y="2417024"/>
                        </a:cubicBezTo>
                        <a:cubicBezTo>
                          <a:pt x="2838807" y="2395702"/>
                          <a:pt x="2836438" y="2367273"/>
                          <a:pt x="2860129" y="2357796"/>
                        </a:cubicBezTo>
                        <a:cubicBezTo>
                          <a:pt x="2886190" y="2348320"/>
                          <a:pt x="2905143" y="2326997"/>
                          <a:pt x="2938310" y="2317521"/>
                        </a:cubicBezTo>
                        <a:close/>
                        <a:moveTo>
                          <a:pt x="2111485" y="2317521"/>
                        </a:moveTo>
                        <a:cubicBezTo>
                          <a:pt x="2113854" y="2317521"/>
                          <a:pt x="2116223" y="2322259"/>
                          <a:pt x="2118592" y="2319890"/>
                        </a:cubicBezTo>
                        <a:cubicBezTo>
                          <a:pt x="2116223" y="2319890"/>
                          <a:pt x="2113854" y="2317521"/>
                          <a:pt x="2111485" y="2317521"/>
                        </a:cubicBezTo>
                        <a:close/>
                        <a:moveTo>
                          <a:pt x="576587" y="2308637"/>
                        </a:moveTo>
                        <a:cubicBezTo>
                          <a:pt x="572145" y="2309821"/>
                          <a:pt x="567999" y="2312783"/>
                          <a:pt x="564445" y="2317521"/>
                        </a:cubicBezTo>
                        <a:cubicBezTo>
                          <a:pt x="557337" y="2324628"/>
                          <a:pt x="557337" y="2334105"/>
                          <a:pt x="562075" y="2338843"/>
                        </a:cubicBezTo>
                        <a:cubicBezTo>
                          <a:pt x="557337" y="2331736"/>
                          <a:pt x="559706" y="2324628"/>
                          <a:pt x="564445" y="2317521"/>
                        </a:cubicBezTo>
                        <a:cubicBezTo>
                          <a:pt x="571552" y="2308044"/>
                          <a:pt x="581029" y="2308044"/>
                          <a:pt x="590505" y="2310413"/>
                        </a:cubicBezTo>
                        <a:cubicBezTo>
                          <a:pt x="585767" y="2308044"/>
                          <a:pt x="581029" y="2307452"/>
                          <a:pt x="576587" y="2308637"/>
                        </a:cubicBezTo>
                        <a:close/>
                        <a:moveTo>
                          <a:pt x="435327" y="2308341"/>
                        </a:moveTo>
                        <a:cubicBezTo>
                          <a:pt x="431773" y="2309229"/>
                          <a:pt x="428220" y="2311598"/>
                          <a:pt x="424666" y="2312783"/>
                        </a:cubicBezTo>
                        <a:lnTo>
                          <a:pt x="435753" y="2308518"/>
                        </a:lnTo>
                        <a:lnTo>
                          <a:pt x="445988" y="2312783"/>
                        </a:lnTo>
                        <a:cubicBezTo>
                          <a:pt x="443619" y="2308045"/>
                          <a:pt x="440065" y="2307452"/>
                          <a:pt x="436215" y="2308341"/>
                        </a:cubicBezTo>
                        <a:lnTo>
                          <a:pt x="435753" y="2308518"/>
                        </a:lnTo>
                        <a:close/>
                        <a:moveTo>
                          <a:pt x="999772" y="2300345"/>
                        </a:moveTo>
                        <a:cubicBezTo>
                          <a:pt x="988518" y="2299160"/>
                          <a:pt x="977857" y="2303306"/>
                          <a:pt x="967196" y="2319890"/>
                        </a:cubicBezTo>
                        <a:cubicBezTo>
                          <a:pt x="988518" y="2289091"/>
                          <a:pt x="1009841" y="2305675"/>
                          <a:pt x="1035901" y="2312783"/>
                        </a:cubicBezTo>
                        <a:cubicBezTo>
                          <a:pt x="1022871" y="2308045"/>
                          <a:pt x="1011025" y="2301529"/>
                          <a:pt x="999772" y="2300345"/>
                        </a:cubicBezTo>
                        <a:close/>
                        <a:moveTo>
                          <a:pt x="2232310" y="2296199"/>
                        </a:moveTo>
                        <a:cubicBezTo>
                          <a:pt x="2248894" y="2293830"/>
                          <a:pt x="2265478" y="2298568"/>
                          <a:pt x="2274955" y="2312783"/>
                        </a:cubicBezTo>
                        <a:cubicBezTo>
                          <a:pt x="2265478" y="2298568"/>
                          <a:pt x="2251264" y="2293830"/>
                          <a:pt x="2232310" y="2296199"/>
                        </a:cubicBezTo>
                        <a:close/>
                        <a:moveTo>
                          <a:pt x="159324" y="2293830"/>
                        </a:moveTo>
                        <a:cubicBezTo>
                          <a:pt x="155770" y="2299753"/>
                          <a:pt x="154586" y="2304491"/>
                          <a:pt x="155178" y="2309229"/>
                        </a:cubicBezTo>
                        <a:lnTo>
                          <a:pt x="155319" y="2309563"/>
                        </a:lnTo>
                        <a:lnTo>
                          <a:pt x="155178" y="2310118"/>
                        </a:lnTo>
                        <a:cubicBezTo>
                          <a:pt x="155770" y="2315152"/>
                          <a:pt x="158140" y="2319890"/>
                          <a:pt x="161693" y="2324628"/>
                        </a:cubicBezTo>
                        <a:lnTo>
                          <a:pt x="155319" y="2309563"/>
                        </a:lnTo>
                        <a:lnTo>
                          <a:pt x="159324" y="2293830"/>
                        </a:lnTo>
                        <a:cubicBezTo>
                          <a:pt x="185384" y="2293830"/>
                          <a:pt x="209076" y="2312783"/>
                          <a:pt x="235136" y="2293830"/>
                        </a:cubicBezTo>
                        <a:cubicBezTo>
                          <a:pt x="209076" y="2310413"/>
                          <a:pt x="185384" y="2293830"/>
                          <a:pt x="159324" y="2293830"/>
                        </a:cubicBezTo>
                        <a:close/>
                        <a:moveTo>
                          <a:pt x="2308122" y="2289091"/>
                        </a:moveTo>
                        <a:cubicBezTo>
                          <a:pt x="2322337" y="2303306"/>
                          <a:pt x="2327076" y="2315152"/>
                          <a:pt x="2312861" y="2331736"/>
                        </a:cubicBezTo>
                        <a:cubicBezTo>
                          <a:pt x="2310492" y="2335290"/>
                          <a:pt x="2308122" y="2338843"/>
                          <a:pt x="2307530" y="2342397"/>
                        </a:cubicBezTo>
                        <a:lnTo>
                          <a:pt x="2307743" y="2342824"/>
                        </a:lnTo>
                        <a:lnTo>
                          <a:pt x="2307530" y="2343286"/>
                        </a:lnTo>
                        <a:cubicBezTo>
                          <a:pt x="2306938" y="2347136"/>
                          <a:pt x="2308122" y="2350689"/>
                          <a:pt x="2312861" y="2353058"/>
                        </a:cubicBezTo>
                        <a:lnTo>
                          <a:pt x="2307743" y="2342824"/>
                        </a:lnTo>
                        <a:lnTo>
                          <a:pt x="2312861" y="2331736"/>
                        </a:lnTo>
                        <a:cubicBezTo>
                          <a:pt x="2329445" y="2315152"/>
                          <a:pt x="2324707" y="2300937"/>
                          <a:pt x="2308122" y="2289091"/>
                        </a:cubicBezTo>
                        <a:close/>
                        <a:moveTo>
                          <a:pt x="129414" y="2267177"/>
                        </a:moveTo>
                        <a:cubicBezTo>
                          <a:pt x="126748" y="2266585"/>
                          <a:pt x="124972" y="2267769"/>
                          <a:pt x="123787" y="2270138"/>
                        </a:cubicBezTo>
                        <a:lnTo>
                          <a:pt x="129763" y="2267422"/>
                        </a:lnTo>
                        <a:lnTo>
                          <a:pt x="140371" y="2274876"/>
                        </a:lnTo>
                        <a:cubicBezTo>
                          <a:pt x="136817" y="2270138"/>
                          <a:pt x="133263" y="2267769"/>
                          <a:pt x="130302" y="2267177"/>
                        </a:cubicBezTo>
                        <a:lnTo>
                          <a:pt x="129763" y="2267422"/>
                        </a:lnTo>
                        <a:close/>
                        <a:moveTo>
                          <a:pt x="1708733" y="2263031"/>
                        </a:moveTo>
                        <a:lnTo>
                          <a:pt x="1696643" y="2278215"/>
                        </a:lnTo>
                        <a:lnTo>
                          <a:pt x="1677935" y="2284353"/>
                        </a:lnTo>
                        <a:cubicBezTo>
                          <a:pt x="1685042" y="2284353"/>
                          <a:pt x="1690965" y="2282576"/>
                          <a:pt x="1695999" y="2279023"/>
                        </a:cubicBezTo>
                        <a:lnTo>
                          <a:pt x="1696643" y="2278215"/>
                        </a:lnTo>
                        <a:lnTo>
                          <a:pt x="1696888" y="2278135"/>
                        </a:lnTo>
                        <a:cubicBezTo>
                          <a:pt x="1702218" y="2274877"/>
                          <a:pt x="1706364" y="2270139"/>
                          <a:pt x="1708733" y="2263031"/>
                        </a:cubicBezTo>
                        <a:close/>
                        <a:moveTo>
                          <a:pt x="2675337" y="2260662"/>
                        </a:moveTo>
                        <a:cubicBezTo>
                          <a:pt x="2665861" y="2296199"/>
                          <a:pt x="2663492" y="2300937"/>
                          <a:pt x="2623216" y="2305675"/>
                        </a:cubicBezTo>
                        <a:cubicBezTo>
                          <a:pt x="2663492" y="2300937"/>
                          <a:pt x="2668230" y="2298568"/>
                          <a:pt x="2675337" y="2260662"/>
                        </a:cubicBezTo>
                        <a:close/>
                        <a:moveTo>
                          <a:pt x="825049" y="2258293"/>
                        </a:moveTo>
                        <a:cubicBezTo>
                          <a:pt x="839263" y="2272508"/>
                          <a:pt x="862955" y="2258293"/>
                          <a:pt x="874800" y="2272508"/>
                        </a:cubicBezTo>
                        <a:cubicBezTo>
                          <a:pt x="862955" y="2258293"/>
                          <a:pt x="839263" y="2270138"/>
                          <a:pt x="825049" y="2258293"/>
                        </a:cubicBezTo>
                        <a:close/>
                        <a:moveTo>
                          <a:pt x="299102" y="2253554"/>
                        </a:moveTo>
                        <a:cubicBezTo>
                          <a:pt x="296141" y="2257700"/>
                          <a:pt x="293180" y="2260069"/>
                          <a:pt x="290218" y="2261291"/>
                        </a:cubicBezTo>
                        <a:lnTo>
                          <a:pt x="281941" y="2262085"/>
                        </a:lnTo>
                        <a:lnTo>
                          <a:pt x="263565" y="2258293"/>
                        </a:lnTo>
                        <a:cubicBezTo>
                          <a:pt x="237505" y="2258293"/>
                          <a:pt x="265934" y="2286722"/>
                          <a:pt x="249351" y="2291460"/>
                        </a:cubicBezTo>
                        <a:cubicBezTo>
                          <a:pt x="268304" y="2286722"/>
                          <a:pt x="237505" y="2260662"/>
                          <a:pt x="263565" y="2258293"/>
                        </a:cubicBezTo>
                        <a:cubicBezTo>
                          <a:pt x="269488" y="2258293"/>
                          <a:pt x="275411" y="2261254"/>
                          <a:pt x="281334" y="2262143"/>
                        </a:cubicBezTo>
                        <a:lnTo>
                          <a:pt x="281941" y="2262085"/>
                        </a:lnTo>
                        <a:lnTo>
                          <a:pt x="282222" y="2262143"/>
                        </a:lnTo>
                        <a:cubicBezTo>
                          <a:pt x="288441" y="2263031"/>
                          <a:pt x="294364" y="2261846"/>
                          <a:pt x="299102" y="2253554"/>
                        </a:cubicBezTo>
                        <a:close/>
                        <a:moveTo>
                          <a:pt x="917445" y="2244078"/>
                        </a:moveTo>
                        <a:cubicBezTo>
                          <a:pt x="917445" y="2263031"/>
                          <a:pt x="907968" y="2272508"/>
                          <a:pt x="893753" y="2274876"/>
                        </a:cubicBezTo>
                        <a:cubicBezTo>
                          <a:pt x="907968" y="2272508"/>
                          <a:pt x="917445" y="2265400"/>
                          <a:pt x="917445" y="2244078"/>
                        </a:cubicBezTo>
                        <a:close/>
                        <a:moveTo>
                          <a:pt x="789512" y="2244078"/>
                        </a:moveTo>
                        <a:cubicBezTo>
                          <a:pt x="772928" y="2246447"/>
                          <a:pt x="765821" y="2255923"/>
                          <a:pt x="770559" y="2270138"/>
                        </a:cubicBezTo>
                        <a:cubicBezTo>
                          <a:pt x="768190" y="2255923"/>
                          <a:pt x="772928" y="2246447"/>
                          <a:pt x="789512" y="2244078"/>
                        </a:cubicBezTo>
                        <a:close/>
                        <a:moveTo>
                          <a:pt x="2298054" y="2243782"/>
                        </a:moveTo>
                        <a:cubicBezTo>
                          <a:pt x="2291539" y="2245263"/>
                          <a:pt x="2284432" y="2248816"/>
                          <a:pt x="2277324" y="2253554"/>
                        </a:cubicBezTo>
                        <a:cubicBezTo>
                          <a:pt x="2291539" y="2246447"/>
                          <a:pt x="2305754" y="2241709"/>
                          <a:pt x="2315230" y="2246447"/>
                        </a:cubicBezTo>
                        <a:cubicBezTo>
                          <a:pt x="2310492" y="2242894"/>
                          <a:pt x="2304569" y="2242302"/>
                          <a:pt x="2298054" y="2243782"/>
                        </a:cubicBezTo>
                        <a:close/>
                        <a:moveTo>
                          <a:pt x="990888" y="2222756"/>
                        </a:moveTo>
                        <a:cubicBezTo>
                          <a:pt x="981411" y="2236971"/>
                          <a:pt x="969565" y="2248816"/>
                          <a:pt x="945874" y="2244078"/>
                        </a:cubicBezTo>
                        <a:cubicBezTo>
                          <a:pt x="969565" y="2251185"/>
                          <a:pt x="981411" y="2236971"/>
                          <a:pt x="990888" y="2222756"/>
                        </a:cubicBezTo>
                        <a:close/>
                        <a:moveTo>
                          <a:pt x="772928" y="2218018"/>
                        </a:moveTo>
                        <a:cubicBezTo>
                          <a:pt x="770559" y="2227494"/>
                          <a:pt x="763451" y="2232232"/>
                          <a:pt x="756344" y="2232232"/>
                        </a:cubicBezTo>
                        <a:cubicBezTo>
                          <a:pt x="749237" y="2232232"/>
                          <a:pt x="744498" y="2229863"/>
                          <a:pt x="737391" y="2229863"/>
                        </a:cubicBezTo>
                        <a:cubicBezTo>
                          <a:pt x="701854" y="2222756"/>
                          <a:pt x="699485" y="2222756"/>
                          <a:pt x="699485" y="2260662"/>
                        </a:cubicBezTo>
                        <a:cubicBezTo>
                          <a:pt x="699485" y="2293830"/>
                          <a:pt x="663948" y="2300937"/>
                          <a:pt x="661579" y="2331736"/>
                        </a:cubicBezTo>
                        <a:cubicBezTo>
                          <a:pt x="663948" y="2303306"/>
                          <a:pt x="699485" y="2293830"/>
                          <a:pt x="699485" y="2260662"/>
                        </a:cubicBezTo>
                        <a:cubicBezTo>
                          <a:pt x="699485" y="2225125"/>
                          <a:pt x="701854" y="2225125"/>
                          <a:pt x="737391" y="2229863"/>
                        </a:cubicBezTo>
                        <a:cubicBezTo>
                          <a:pt x="744498" y="2229863"/>
                          <a:pt x="749237" y="2234601"/>
                          <a:pt x="756344" y="2232232"/>
                        </a:cubicBezTo>
                        <a:cubicBezTo>
                          <a:pt x="765821" y="2232232"/>
                          <a:pt x="772928" y="2227494"/>
                          <a:pt x="772928" y="2218018"/>
                        </a:cubicBezTo>
                        <a:close/>
                        <a:moveTo>
                          <a:pt x="348854" y="2218018"/>
                        </a:moveTo>
                        <a:lnTo>
                          <a:pt x="355698" y="2221440"/>
                        </a:lnTo>
                        <a:lnTo>
                          <a:pt x="358331" y="2229863"/>
                        </a:lnTo>
                        <a:cubicBezTo>
                          <a:pt x="355961" y="2234601"/>
                          <a:pt x="351223" y="2241709"/>
                          <a:pt x="344116" y="2241709"/>
                        </a:cubicBezTo>
                        <a:cubicBezTo>
                          <a:pt x="351223" y="2241709"/>
                          <a:pt x="358331" y="2236971"/>
                          <a:pt x="358331" y="2229863"/>
                        </a:cubicBezTo>
                        <a:cubicBezTo>
                          <a:pt x="359516" y="2226310"/>
                          <a:pt x="358923" y="2223941"/>
                          <a:pt x="357146" y="2222164"/>
                        </a:cubicBezTo>
                        <a:lnTo>
                          <a:pt x="355698" y="2221440"/>
                        </a:lnTo>
                        <a:lnTo>
                          <a:pt x="355369" y="2220387"/>
                        </a:lnTo>
                        <a:cubicBezTo>
                          <a:pt x="353592" y="2218610"/>
                          <a:pt x="351223" y="2218018"/>
                          <a:pt x="348854" y="2218018"/>
                        </a:cubicBezTo>
                        <a:close/>
                        <a:moveTo>
                          <a:pt x="2661123" y="2215648"/>
                        </a:moveTo>
                        <a:cubicBezTo>
                          <a:pt x="2654015" y="2229863"/>
                          <a:pt x="2663492" y="2232232"/>
                          <a:pt x="2675337" y="2234601"/>
                        </a:cubicBezTo>
                        <a:cubicBezTo>
                          <a:pt x="2663492" y="2232232"/>
                          <a:pt x="2656384" y="2229863"/>
                          <a:pt x="2661123" y="2215648"/>
                        </a:cubicBezTo>
                        <a:close/>
                        <a:moveTo>
                          <a:pt x="1834297" y="2213279"/>
                        </a:moveTo>
                        <a:cubicBezTo>
                          <a:pt x="1817713" y="2213279"/>
                          <a:pt x="1810606" y="2218018"/>
                          <a:pt x="1815344" y="2236971"/>
                        </a:cubicBezTo>
                        <a:cubicBezTo>
                          <a:pt x="1820082" y="2258293"/>
                          <a:pt x="1808237" y="2267769"/>
                          <a:pt x="1786914" y="2258293"/>
                        </a:cubicBezTo>
                        <a:cubicBezTo>
                          <a:pt x="1808237" y="2267769"/>
                          <a:pt x="1820082" y="2260662"/>
                          <a:pt x="1815344" y="2236971"/>
                        </a:cubicBezTo>
                        <a:cubicBezTo>
                          <a:pt x="1810606" y="2218018"/>
                          <a:pt x="1820082" y="2213279"/>
                          <a:pt x="1834297" y="2213279"/>
                        </a:cubicBezTo>
                        <a:close/>
                        <a:moveTo>
                          <a:pt x="2168344" y="2189588"/>
                        </a:moveTo>
                        <a:cubicBezTo>
                          <a:pt x="2156498" y="2187219"/>
                          <a:pt x="2156498" y="2196695"/>
                          <a:pt x="2156498" y="2203803"/>
                        </a:cubicBezTo>
                        <a:cubicBezTo>
                          <a:pt x="2158867" y="2214464"/>
                          <a:pt x="2164198" y="2220979"/>
                          <a:pt x="2172786" y="2223348"/>
                        </a:cubicBezTo>
                        <a:lnTo>
                          <a:pt x="2173572" y="2223231"/>
                        </a:lnTo>
                        <a:lnTo>
                          <a:pt x="2173675" y="2223348"/>
                        </a:lnTo>
                        <a:cubicBezTo>
                          <a:pt x="2182559" y="2225718"/>
                          <a:pt x="2194405" y="2223941"/>
                          <a:pt x="2208619" y="2218018"/>
                        </a:cubicBezTo>
                        <a:lnTo>
                          <a:pt x="2173572" y="2223231"/>
                        </a:lnTo>
                        <a:lnTo>
                          <a:pt x="2156498" y="2203803"/>
                        </a:lnTo>
                        <a:cubicBezTo>
                          <a:pt x="2158868" y="2196695"/>
                          <a:pt x="2158868" y="2187219"/>
                          <a:pt x="2168344" y="2189588"/>
                        </a:cubicBezTo>
                        <a:close/>
                        <a:moveTo>
                          <a:pt x="815572" y="2182481"/>
                        </a:moveTo>
                        <a:cubicBezTo>
                          <a:pt x="827418" y="2182481"/>
                          <a:pt x="839263" y="2187219"/>
                          <a:pt x="846371" y="2194326"/>
                        </a:cubicBezTo>
                        <a:cubicBezTo>
                          <a:pt x="839263" y="2184850"/>
                          <a:pt x="829787" y="2182481"/>
                          <a:pt x="815572" y="2182481"/>
                        </a:cubicBezTo>
                        <a:close/>
                        <a:moveTo>
                          <a:pt x="787143" y="2175373"/>
                        </a:moveTo>
                        <a:cubicBezTo>
                          <a:pt x="791881" y="2182481"/>
                          <a:pt x="801357" y="2182481"/>
                          <a:pt x="810834" y="2182481"/>
                        </a:cubicBezTo>
                        <a:cubicBezTo>
                          <a:pt x="801357" y="2182481"/>
                          <a:pt x="791881" y="2180111"/>
                          <a:pt x="787143" y="2175373"/>
                        </a:cubicBezTo>
                        <a:close/>
                        <a:moveTo>
                          <a:pt x="1635290" y="2168266"/>
                        </a:moveTo>
                        <a:cubicBezTo>
                          <a:pt x="1637659" y="2175373"/>
                          <a:pt x="1649505" y="2177742"/>
                          <a:pt x="1668458" y="2184850"/>
                        </a:cubicBezTo>
                        <a:cubicBezTo>
                          <a:pt x="1647136" y="2177742"/>
                          <a:pt x="1637659" y="2173004"/>
                          <a:pt x="1635290" y="2168266"/>
                        </a:cubicBezTo>
                        <a:close/>
                        <a:moveTo>
                          <a:pt x="1725317" y="2163528"/>
                        </a:moveTo>
                        <a:cubicBezTo>
                          <a:pt x="1739532" y="2184850"/>
                          <a:pt x="1765592" y="2194326"/>
                          <a:pt x="1777438" y="2213279"/>
                        </a:cubicBezTo>
                        <a:cubicBezTo>
                          <a:pt x="1763223" y="2191957"/>
                          <a:pt x="1739532" y="2184850"/>
                          <a:pt x="1725317" y="2163528"/>
                        </a:cubicBezTo>
                        <a:close/>
                        <a:moveTo>
                          <a:pt x="1798760" y="2161158"/>
                        </a:moveTo>
                        <a:lnTo>
                          <a:pt x="1804220" y="2172366"/>
                        </a:lnTo>
                        <a:lnTo>
                          <a:pt x="1801129" y="2182481"/>
                        </a:lnTo>
                        <a:cubicBezTo>
                          <a:pt x="1784545" y="2194326"/>
                          <a:pt x="1794022" y="2213279"/>
                          <a:pt x="1786914" y="2232232"/>
                        </a:cubicBezTo>
                        <a:cubicBezTo>
                          <a:pt x="1794022" y="2215648"/>
                          <a:pt x="1784545" y="2196695"/>
                          <a:pt x="1801129" y="2182481"/>
                        </a:cubicBezTo>
                        <a:cubicBezTo>
                          <a:pt x="1804683" y="2180112"/>
                          <a:pt x="1805275" y="2176558"/>
                          <a:pt x="1804387" y="2172708"/>
                        </a:cubicBezTo>
                        <a:lnTo>
                          <a:pt x="1804220" y="2172366"/>
                        </a:lnTo>
                        <a:lnTo>
                          <a:pt x="1804387" y="2171820"/>
                        </a:lnTo>
                        <a:cubicBezTo>
                          <a:pt x="1803499" y="2168266"/>
                          <a:pt x="1801130" y="2164712"/>
                          <a:pt x="1798760" y="2161158"/>
                        </a:cubicBezTo>
                        <a:close/>
                        <a:moveTo>
                          <a:pt x="1445760" y="2158789"/>
                        </a:moveTo>
                        <a:cubicBezTo>
                          <a:pt x="1445760" y="2175373"/>
                          <a:pt x="1448129" y="2191957"/>
                          <a:pt x="1462344" y="2196695"/>
                        </a:cubicBezTo>
                        <a:cubicBezTo>
                          <a:pt x="1490774" y="2208541"/>
                          <a:pt x="1512096" y="2236971"/>
                          <a:pt x="1542894" y="2241709"/>
                        </a:cubicBezTo>
                        <a:cubicBezTo>
                          <a:pt x="1512096" y="2234601"/>
                          <a:pt x="1490774" y="2208541"/>
                          <a:pt x="1462344" y="2196695"/>
                        </a:cubicBezTo>
                        <a:cubicBezTo>
                          <a:pt x="1450498" y="2191957"/>
                          <a:pt x="1445760" y="2175373"/>
                          <a:pt x="1445760" y="2158789"/>
                        </a:cubicBezTo>
                        <a:close/>
                        <a:moveTo>
                          <a:pt x="2881452" y="2146944"/>
                        </a:moveTo>
                        <a:cubicBezTo>
                          <a:pt x="2881452" y="2151682"/>
                          <a:pt x="2876713" y="2154051"/>
                          <a:pt x="2879082" y="2154051"/>
                        </a:cubicBezTo>
                        <a:cubicBezTo>
                          <a:pt x="2876713" y="2154051"/>
                          <a:pt x="2879082" y="2149313"/>
                          <a:pt x="2881452" y="2146944"/>
                        </a:cubicBezTo>
                        <a:close/>
                        <a:moveTo>
                          <a:pt x="1696888" y="2144574"/>
                        </a:moveTo>
                        <a:cubicBezTo>
                          <a:pt x="1682673" y="2144574"/>
                          <a:pt x="1677935" y="2151682"/>
                          <a:pt x="1677935" y="2163528"/>
                        </a:cubicBezTo>
                        <a:cubicBezTo>
                          <a:pt x="1677935" y="2151682"/>
                          <a:pt x="1685042" y="2144574"/>
                          <a:pt x="1696888" y="2144574"/>
                        </a:cubicBezTo>
                        <a:close/>
                        <a:moveTo>
                          <a:pt x="1329673" y="2137467"/>
                        </a:moveTo>
                        <a:cubicBezTo>
                          <a:pt x="1329673" y="2151682"/>
                          <a:pt x="1336780" y="2161158"/>
                          <a:pt x="1350995" y="2175373"/>
                        </a:cubicBezTo>
                        <a:cubicBezTo>
                          <a:pt x="1353364" y="2163528"/>
                          <a:pt x="1356918" y="2154643"/>
                          <a:pt x="1362545" y="2150201"/>
                        </a:cubicBezTo>
                        <a:lnTo>
                          <a:pt x="1364711" y="2149527"/>
                        </a:lnTo>
                        <a:lnTo>
                          <a:pt x="1386532" y="2151682"/>
                        </a:lnTo>
                        <a:cubicBezTo>
                          <a:pt x="1390086" y="2154051"/>
                          <a:pt x="1393639" y="2154051"/>
                          <a:pt x="1397193" y="2152571"/>
                        </a:cubicBezTo>
                        <a:lnTo>
                          <a:pt x="1397276" y="2152509"/>
                        </a:lnTo>
                        <a:lnTo>
                          <a:pt x="1398081" y="2152571"/>
                        </a:lnTo>
                        <a:cubicBezTo>
                          <a:pt x="1401931" y="2151090"/>
                          <a:pt x="1405485" y="2148128"/>
                          <a:pt x="1407854" y="2144574"/>
                        </a:cubicBezTo>
                        <a:lnTo>
                          <a:pt x="1397276" y="2152509"/>
                        </a:lnTo>
                        <a:lnTo>
                          <a:pt x="1386532" y="2151682"/>
                        </a:lnTo>
                        <a:cubicBezTo>
                          <a:pt x="1381202" y="2148721"/>
                          <a:pt x="1376611" y="2147240"/>
                          <a:pt x="1372650" y="2147055"/>
                        </a:cubicBezTo>
                        <a:lnTo>
                          <a:pt x="1364711" y="2149527"/>
                        </a:lnTo>
                        <a:lnTo>
                          <a:pt x="1362545" y="2149313"/>
                        </a:lnTo>
                        <a:cubicBezTo>
                          <a:pt x="1356918" y="2153459"/>
                          <a:pt x="1353364" y="2162343"/>
                          <a:pt x="1350995" y="2175373"/>
                        </a:cubicBezTo>
                        <a:cubicBezTo>
                          <a:pt x="1339149" y="2161158"/>
                          <a:pt x="1329673" y="2151682"/>
                          <a:pt x="1329673" y="2137467"/>
                        </a:cubicBezTo>
                        <a:close/>
                        <a:moveTo>
                          <a:pt x="1464713" y="2135098"/>
                        </a:moveTo>
                        <a:cubicBezTo>
                          <a:pt x="1457606" y="2135098"/>
                          <a:pt x="1452868" y="2144574"/>
                          <a:pt x="1448129" y="2154051"/>
                        </a:cubicBezTo>
                        <a:cubicBezTo>
                          <a:pt x="1452868" y="2146944"/>
                          <a:pt x="1459975" y="2137467"/>
                          <a:pt x="1464713" y="2135098"/>
                        </a:cubicBezTo>
                        <a:close/>
                        <a:moveTo>
                          <a:pt x="2668230" y="2132729"/>
                        </a:moveTo>
                        <a:cubicBezTo>
                          <a:pt x="2677706" y="2142206"/>
                          <a:pt x="2684814" y="2144574"/>
                          <a:pt x="2680076" y="2158789"/>
                        </a:cubicBezTo>
                        <a:cubicBezTo>
                          <a:pt x="2684814" y="2144574"/>
                          <a:pt x="2680076" y="2142206"/>
                          <a:pt x="2668230" y="2132729"/>
                        </a:cubicBezTo>
                        <a:close/>
                        <a:moveTo>
                          <a:pt x="2132807" y="2123252"/>
                        </a:moveTo>
                        <a:lnTo>
                          <a:pt x="2126428" y="2129922"/>
                        </a:lnTo>
                        <a:lnTo>
                          <a:pt x="2116223" y="2127991"/>
                        </a:lnTo>
                        <a:cubicBezTo>
                          <a:pt x="2119777" y="2130360"/>
                          <a:pt x="2123331" y="2130952"/>
                          <a:pt x="2126292" y="2130064"/>
                        </a:cubicBezTo>
                        <a:lnTo>
                          <a:pt x="2126428" y="2129922"/>
                        </a:lnTo>
                        <a:lnTo>
                          <a:pt x="2127180" y="2130064"/>
                        </a:lnTo>
                        <a:cubicBezTo>
                          <a:pt x="2129846" y="2129176"/>
                          <a:pt x="2131622" y="2126806"/>
                          <a:pt x="2132807" y="2123252"/>
                        </a:cubicBezTo>
                        <a:close/>
                        <a:moveTo>
                          <a:pt x="1215955" y="2123252"/>
                        </a:moveTo>
                        <a:cubicBezTo>
                          <a:pt x="1206478" y="2123252"/>
                          <a:pt x="1201740" y="2127991"/>
                          <a:pt x="1197002" y="2144574"/>
                        </a:cubicBezTo>
                        <a:cubicBezTo>
                          <a:pt x="1201740" y="2127991"/>
                          <a:pt x="1208847" y="2123252"/>
                          <a:pt x="1215955" y="2123252"/>
                        </a:cubicBezTo>
                        <a:close/>
                        <a:moveTo>
                          <a:pt x="2282062" y="2120883"/>
                        </a:moveTo>
                        <a:cubicBezTo>
                          <a:pt x="2258371" y="2123252"/>
                          <a:pt x="2232310" y="2127991"/>
                          <a:pt x="2208619" y="2130360"/>
                        </a:cubicBezTo>
                        <a:cubicBezTo>
                          <a:pt x="2232310" y="2130360"/>
                          <a:pt x="2258371" y="2123252"/>
                          <a:pt x="2282062" y="2120883"/>
                        </a:cubicBezTo>
                        <a:close/>
                        <a:moveTo>
                          <a:pt x="1092760" y="2120883"/>
                        </a:moveTo>
                        <a:cubicBezTo>
                          <a:pt x="1090391" y="2135098"/>
                          <a:pt x="1104606" y="2137467"/>
                          <a:pt x="1114082" y="2139836"/>
                        </a:cubicBezTo>
                        <a:cubicBezTo>
                          <a:pt x="1104606" y="2137467"/>
                          <a:pt x="1092760" y="2135098"/>
                          <a:pt x="1092760" y="2120883"/>
                        </a:cubicBezTo>
                        <a:close/>
                        <a:moveTo>
                          <a:pt x="1618706" y="2116145"/>
                        </a:moveTo>
                        <a:cubicBezTo>
                          <a:pt x="1604492" y="2118514"/>
                          <a:pt x="1592646" y="2127991"/>
                          <a:pt x="1587908" y="2149313"/>
                        </a:cubicBezTo>
                        <a:cubicBezTo>
                          <a:pt x="1592646" y="2127991"/>
                          <a:pt x="1604492" y="2120883"/>
                          <a:pt x="1618706" y="2116145"/>
                        </a:cubicBezTo>
                        <a:close/>
                        <a:moveTo>
                          <a:pt x="1308351" y="2116145"/>
                        </a:moveTo>
                        <a:cubicBezTo>
                          <a:pt x="1291767" y="2144574"/>
                          <a:pt x="1260968" y="2130360"/>
                          <a:pt x="1237277" y="2135098"/>
                        </a:cubicBezTo>
                        <a:cubicBezTo>
                          <a:pt x="1260968" y="2132729"/>
                          <a:pt x="1291767" y="2146944"/>
                          <a:pt x="1308351" y="2116145"/>
                        </a:cubicBezTo>
                        <a:close/>
                        <a:moveTo>
                          <a:pt x="472049" y="2116145"/>
                        </a:moveTo>
                        <a:cubicBezTo>
                          <a:pt x="453096" y="2118514"/>
                          <a:pt x="436512" y="2123252"/>
                          <a:pt x="419928" y="2135098"/>
                        </a:cubicBezTo>
                        <a:cubicBezTo>
                          <a:pt x="416375" y="2141021"/>
                          <a:pt x="411044" y="2146352"/>
                          <a:pt x="406602" y="2152571"/>
                        </a:cubicBezTo>
                        <a:lnTo>
                          <a:pt x="406219" y="2153663"/>
                        </a:lnTo>
                        <a:lnTo>
                          <a:pt x="405714" y="2154347"/>
                        </a:lnTo>
                        <a:cubicBezTo>
                          <a:pt x="400975" y="2160566"/>
                          <a:pt x="397422" y="2167081"/>
                          <a:pt x="398606" y="2175373"/>
                        </a:cubicBezTo>
                        <a:cubicBezTo>
                          <a:pt x="377284" y="2170635"/>
                          <a:pt x="365438" y="2184850"/>
                          <a:pt x="348854" y="2196695"/>
                        </a:cubicBezTo>
                        <a:cubicBezTo>
                          <a:pt x="365438" y="2187219"/>
                          <a:pt x="377284" y="2170635"/>
                          <a:pt x="398606" y="2175373"/>
                        </a:cubicBezTo>
                        <a:lnTo>
                          <a:pt x="406219" y="2153663"/>
                        </a:lnTo>
                        <a:lnTo>
                          <a:pt x="419928" y="2135098"/>
                        </a:lnTo>
                        <a:cubicBezTo>
                          <a:pt x="436512" y="2125621"/>
                          <a:pt x="453096" y="2118514"/>
                          <a:pt x="472049" y="2116145"/>
                        </a:cubicBezTo>
                        <a:close/>
                        <a:moveTo>
                          <a:pt x="2649277" y="2099561"/>
                        </a:moveTo>
                        <a:cubicBezTo>
                          <a:pt x="2644539" y="2104299"/>
                          <a:pt x="2630324" y="2101930"/>
                          <a:pt x="2620848" y="2104299"/>
                        </a:cubicBezTo>
                        <a:cubicBezTo>
                          <a:pt x="2609002" y="2106669"/>
                          <a:pt x="2597156" y="2109038"/>
                          <a:pt x="2597156" y="2130360"/>
                        </a:cubicBezTo>
                        <a:cubicBezTo>
                          <a:pt x="2597156" y="2111407"/>
                          <a:pt x="2609002" y="2106669"/>
                          <a:pt x="2620848" y="2104299"/>
                        </a:cubicBezTo>
                        <a:cubicBezTo>
                          <a:pt x="2630324" y="2104299"/>
                          <a:pt x="2644539" y="2104299"/>
                          <a:pt x="2649277" y="2099561"/>
                        </a:cubicBezTo>
                        <a:close/>
                        <a:moveTo>
                          <a:pt x="1732425" y="2099561"/>
                        </a:moveTo>
                        <a:cubicBezTo>
                          <a:pt x="1720579" y="2094823"/>
                          <a:pt x="1718210" y="2101930"/>
                          <a:pt x="1715841" y="2111407"/>
                        </a:cubicBezTo>
                        <a:cubicBezTo>
                          <a:pt x="1720579" y="2104299"/>
                          <a:pt x="1722948" y="2094823"/>
                          <a:pt x="1732425" y="2099561"/>
                        </a:cubicBezTo>
                        <a:close/>
                        <a:moveTo>
                          <a:pt x="1081211" y="2096008"/>
                        </a:moveTo>
                        <a:cubicBezTo>
                          <a:pt x="1075584" y="2096008"/>
                          <a:pt x="1072623" y="2098377"/>
                          <a:pt x="1071438" y="2104299"/>
                        </a:cubicBezTo>
                        <a:cubicBezTo>
                          <a:pt x="1073807" y="2094823"/>
                          <a:pt x="1083284" y="2094823"/>
                          <a:pt x="1106975" y="2101930"/>
                        </a:cubicBezTo>
                        <a:cubicBezTo>
                          <a:pt x="1095130" y="2098377"/>
                          <a:pt x="1086838" y="2096008"/>
                          <a:pt x="1081211" y="2096008"/>
                        </a:cubicBezTo>
                        <a:close/>
                        <a:moveTo>
                          <a:pt x="768190" y="2094823"/>
                        </a:moveTo>
                        <a:cubicBezTo>
                          <a:pt x="751606" y="2118514"/>
                          <a:pt x="749237" y="2146944"/>
                          <a:pt x="735022" y="2165897"/>
                        </a:cubicBezTo>
                        <a:cubicBezTo>
                          <a:pt x="730284" y="2170635"/>
                          <a:pt x="732653" y="2177742"/>
                          <a:pt x="735022" y="2182481"/>
                        </a:cubicBezTo>
                        <a:cubicBezTo>
                          <a:pt x="730284" y="2177742"/>
                          <a:pt x="730284" y="2170635"/>
                          <a:pt x="735022" y="2165897"/>
                        </a:cubicBezTo>
                        <a:cubicBezTo>
                          <a:pt x="751606" y="2146944"/>
                          <a:pt x="751606" y="2118514"/>
                          <a:pt x="768190" y="2094823"/>
                        </a:cubicBezTo>
                        <a:close/>
                        <a:moveTo>
                          <a:pt x="1142512" y="2082977"/>
                        </a:moveTo>
                        <a:cubicBezTo>
                          <a:pt x="1130666" y="2080608"/>
                          <a:pt x="1125928" y="2090084"/>
                          <a:pt x="1125928" y="2101930"/>
                        </a:cubicBezTo>
                        <a:cubicBezTo>
                          <a:pt x="1128297" y="2092454"/>
                          <a:pt x="1130666" y="2080608"/>
                          <a:pt x="1142512" y="2082977"/>
                        </a:cubicBezTo>
                        <a:close/>
                        <a:moveTo>
                          <a:pt x="1337077" y="2076462"/>
                        </a:moveTo>
                        <a:cubicBezTo>
                          <a:pt x="1327304" y="2081201"/>
                          <a:pt x="1320197" y="2091270"/>
                          <a:pt x="1315458" y="2106669"/>
                        </a:cubicBezTo>
                        <a:cubicBezTo>
                          <a:pt x="1324935" y="2078239"/>
                          <a:pt x="1343888" y="2068762"/>
                          <a:pt x="1374686" y="2078239"/>
                        </a:cubicBezTo>
                        <a:cubicBezTo>
                          <a:pt x="1359287" y="2072316"/>
                          <a:pt x="1346849" y="2071724"/>
                          <a:pt x="1337077" y="2076462"/>
                        </a:cubicBezTo>
                        <a:close/>
                        <a:moveTo>
                          <a:pt x="2898035" y="2075870"/>
                        </a:moveTo>
                        <a:cubicBezTo>
                          <a:pt x="2893297" y="2087715"/>
                          <a:pt x="2898035" y="2097192"/>
                          <a:pt x="2909881" y="2099561"/>
                        </a:cubicBezTo>
                        <a:cubicBezTo>
                          <a:pt x="2898035" y="2097192"/>
                          <a:pt x="2895666" y="2087715"/>
                          <a:pt x="2898035" y="2075870"/>
                        </a:cubicBezTo>
                        <a:close/>
                        <a:moveTo>
                          <a:pt x="693858" y="2064617"/>
                        </a:moveTo>
                        <a:cubicBezTo>
                          <a:pt x="687639" y="2065209"/>
                          <a:pt x="681717" y="2067578"/>
                          <a:pt x="675794" y="2071132"/>
                        </a:cubicBezTo>
                        <a:cubicBezTo>
                          <a:pt x="661579" y="2078239"/>
                          <a:pt x="652102" y="2080608"/>
                          <a:pt x="644995" y="2078239"/>
                        </a:cubicBezTo>
                        <a:cubicBezTo>
                          <a:pt x="652102" y="2082977"/>
                          <a:pt x="661579" y="2078239"/>
                          <a:pt x="675794" y="2071132"/>
                        </a:cubicBezTo>
                        <a:cubicBezTo>
                          <a:pt x="687639" y="2066393"/>
                          <a:pt x="697116" y="2061655"/>
                          <a:pt x="713700" y="2068762"/>
                        </a:cubicBezTo>
                        <a:cubicBezTo>
                          <a:pt x="706593" y="2065209"/>
                          <a:pt x="700077" y="2064024"/>
                          <a:pt x="693858" y="2064617"/>
                        </a:cubicBezTo>
                        <a:close/>
                        <a:moveTo>
                          <a:pt x="2710874" y="2052179"/>
                        </a:moveTo>
                        <a:lnTo>
                          <a:pt x="2716317" y="2073088"/>
                        </a:lnTo>
                        <a:lnTo>
                          <a:pt x="2706136" y="2082977"/>
                        </a:lnTo>
                        <a:cubicBezTo>
                          <a:pt x="2712059" y="2082977"/>
                          <a:pt x="2715613" y="2079423"/>
                          <a:pt x="2716501" y="2073797"/>
                        </a:cubicBezTo>
                        <a:lnTo>
                          <a:pt x="2716317" y="2073088"/>
                        </a:lnTo>
                        <a:lnTo>
                          <a:pt x="2716501" y="2072908"/>
                        </a:lnTo>
                        <a:cubicBezTo>
                          <a:pt x="2717390" y="2067578"/>
                          <a:pt x="2715613" y="2060471"/>
                          <a:pt x="2710874" y="2052179"/>
                        </a:cubicBezTo>
                        <a:close/>
                        <a:moveTo>
                          <a:pt x="997995" y="2052179"/>
                        </a:moveTo>
                        <a:cubicBezTo>
                          <a:pt x="1005102" y="2082977"/>
                          <a:pt x="997995" y="2113776"/>
                          <a:pt x="1007471" y="2144574"/>
                        </a:cubicBezTo>
                        <a:cubicBezTo>
                          <a:pt x="997995" y="2161158"/>
                          <a:pt x="981411" y="2173004"/>
                          <a:pt x="988518" y="2194326"/>
                        </a:cubicBezTo>
                        <a:cubicBezTo>
                          <a:pt x="983780" y="2173004"/>
                          <a:pt x="997995" y="2161158"/>
                          <a:pt x="1007471" y="2144574"/>
                        </a:cubicBezTo>
                        <a:cubicBezTo>
                          <a:pt x="997995" y="2113776"/>
                          <a:pt x="1007471" y="2082977"/>
                          <a:pt x="997995" y="2052179"/>
                        </a:cubicBezTo>
                        <a:close/>
                        <a:moveTo>
                          <a:pt x="2026196" y="2049809"/>
                        </a:moveTo>
                        <a:cubicBezTo>
                          <a:pt x="2033304" y="2052179"/>
                          <a:pt x="2033304" y="2059286"/>
                          <a:pt x="2030935" y="2068762"/>
                        </a:cubicBezTo>
                        <a:cubicBezTo>
                          <a:pt x="2033304" y="2059286"/>
                          <a:pt x="2035673" y="2052179"/>
                          <a:pt x="2026196" y="2049809"/>
                        </a:cubicBezTo>
                        <a:close/>
                        <a:moveTo>
                          <a:pt x="1791357" y="2047737"/>
                        </a:moveTo>
                        <a:cubicBezTo>
                          <a:pt x="1785730" y="2049217"/>
                          <a:pt x="1780992" y="2054548"/>
                          <a:pt x="1777438" y="2064024"/>
                        </a:cubicBezTo>
                        <a:lnTo>
                          <a:pt x="1792029" y="2047974"/>
                        </a:lnTo>
                        <a:lnTo>
                          <a:pt x="1810606" y="2054547"/>
                        </a:lnTo>
                        <a:cubicBezTo>
                          <a:pt x="1817713" y="2061655"/>
                          <a:pt x="1824821" y="2056917"/>
                          <a:pt x="1829559" y="2054547"/>
                        </a:cubicBezTo>
                        <a:cubicBezTo>
                          <a:pt x="1822451" y="2054547"/>
                          <a:pt x="1817713" y="2059286"/>
                          <a:pt x="1810606" y="2054547"/>
                        </a:cubicBezTo>
                        <a:cubicBezTo>
                          <a:pt x="1803498" y="2048625"/>
                          <a:pt x="1797575" y="2046256"/>
                          <a:pt x="1792245" y="2047737"/>
                        </a:cubicBezTo>
                        <a:lnTo>
                          <a:pt x="1792029" y="2047974"/>
                        </a:lnTo>
                        <a:close/>
                        <a:moveTo>
                          <a:pt x="1640028" y="2045071"/>
                        </a:moveTo>
                        <a:cubicBezTo>
                          <a:pt x="1637659" y="2054547"/>
                          <a:pt x="1651874" y="2064024"/>
                          <a:pt x="1635290" y="2071132"/>
                        </a:cubicBezTo>
                        <a:cubicBezTo>
                          <a:pt x="1651874" y="2064024"/>
                          <a:pt x="1640028" y="2054547"/>
                          <a:pt x="1640028" y="2045071"/>
                        </a:cubicBezTo>
                        <a:close/>
                        <a:moveTo>
                          <a:pt x="1893525" y="2040333"/>
                        </a:moveTo>
                        <a:cubicBezTo>
                          <a:pt x="1881679" y="2054547"/>
                          <a:pt x="1879311" y="2078239"/>
                          <a:pt x="1850881" y="2066393"/>
                        </a:cubicBezTo>
                        <a:cubicBezTo>
                          <a:pt x="1836666" y="2059286"/>
                          <a:pt x="1831928" y="2075870"/>
                          <a:pt x="1829559" y="2087715"/>
                        </a:cubicBezTo>
                        <a:cubicBezTo>
                          <a:pt x="1828375" y="2090677"/>
                          <a:pt x="1828523" y="2093638"/>
                          <a:pt x="1829226" y="2096674"/>
                        </a:cubicBezTo>
                        <a:lnTo>
                          <a:pt x="1829265" y="2096797"/>
                        </a:lnTo>
                        <a:lnTo>
                          <a:pt x="1829226" y="2098006"/>
                        </a:lnTo>
                        <a:cubicBezTo>
                          <a:pt x="1829929" y="2101338"/>
                          <a:pt x="1831188" y="2104596"/>
                          <a:pt x="1832224" y="2107853"/>
                        </a:cubicBezTo>
                        <a:lnTo>
                          <a:pt x="1833735" y="2116784"/>
                        </a:lnTo>
                        <a:lnTo>
                          <a:pt x="1829559" y="2127991"/>
                        </a:lnTo>
                        <a:cubicBezTo>
                          <a:pt x="1832520" y="2124438"/>
                          <a:pt x="1833705" y="2121032"/>
                          <a:pt x="1833890" y="2117700"/>
                        </a:cubicBezTo>
                        <a:lnTo>
                          <a:pt x="1833735" y="2116784"/>
                        </a:lnTo>
                        <a:lnTo>
                          <a:pt x="1833890" y="2116368"/>
                        </a:lnTo>
                        <a:cubicBezTo>
                          <a:pt x="1834075" y="2112740"/>
                          <a:pt x="1833261" y="2109334"/>
                          <a:pt x="1832224" y="2106077"/>
                        </a:cubicBezTo>
                        <a:lnTo>
                          <a:pt x="1829265" y="2096797"/>
                        </a:lnTo>
                        <a:lnTo>
                          <a:pt x="1829559" y="2087715"/>
                        </a:lnTo>
                        <a:cubicBezTo>
                          <a:pt x="1834297" y="2078239"/>
                          <a:pt x="1836666" y="2061655"/>
                          <a:pt x="1850881" y="2066393"/>
                        </a:cubicBezTo>
                        <a:cubicBezTo>
                          <a:pt x="1879311" y="2080608"/>
                          <a:pt x="1881679" y="2054547"/>
                          <a:pt x="1893525" y="2040333"/>
                        </a:cubicBezTo>
                        <a:close/>
                        <a:moveTo>
                          <a:pt x="1230170" y="2037964"/>
                        </a:moveTo>
                        <a:cubicBezTo>
                          <a:pt x="1221286" y="2036188"/>
                          <a:pt x="1207071" y="2039741"/>
                          <a:pt x="1203517" y="2047626"/>
                        </a:cubicBezTo>
                        <a:lnTo>
                          <a:pt x="1203577" y="2048565"/>
                        </a:lnTo>
                        <a:lnTo>
                          <a:pt x="1203517" y="2048625"/>
                        </a:lnTo>
                        <a:cubicBezTo>
                          <a:pt x="1202332" y="2051142"/>
                          <a:pt x="1202332" y="2053956"/>
                          <a:pt x="1204109" y="2056917"/>
                        </a:cubicBezTo>
                        <a:lnTo>
                          <a:pt x="1203577" y="2048565"/>
                        </a:lnTo>
                        <a:lnTo>
                          <a:pt x="1210032" y="2042110"/>
                        </a:lnTo>
                        <a:cubicBezTo>
                          <a:pt x="1215955" y="2038557"/>
                          <a:pt x="1224247" y="2036780"/>
                          <a:pt x="1230170" y="2037964"/>
                        </a:cubicBezTo>
                        <a:close/>
                        <a:moveTo>
                          <a:pt x="943505" y="2035595"/>
                        </a:moveTo>
                        <a:cubicBezTo>
                          <a:pt x="936398" y="2040333"/>
                          <a:pt x="929290" y="2042702"/>
                          <a:pt x="922183" y="2037964"/>
                        </a:cubicBezTo>
                        <a:cubicBezTo>
                          <a:pt x="929290" y="2045071"/>
                          <a:pt x="936398" y="2040333"/>
                          <a:pt x="943505" y="2035595"/>
                        </a:cubicBezTo>
                        <a:close/>
                        <a:moveTo>
                          <a:pt x="2651646" y="2033225"/>
                        </a:moveTo>
                        <a:cubicBezTo>
                          <a:pt x="2648093" y="2036779"/>
                          <a:pt x="2645724" y="2041518"/>
                          <a:pt x="2645427" y="2046256"/>
                        </a:cubicBezTo>
                        <a:lnTo>
                          <a:pt x="2645632" y="2046686"/>
                        </a:lnTo>
                        <a:lnTo>
                          <a:pt x="2645427" y="2047145"/>
                        </a:lnTo>
                        <a:cubicBezTo>
                          <a:pt x="2645131" y="2051587"/>
                          <a:pt x="2646908" y="2055733"/>
                          <a:pt x="2651646" y="2059286"/>
                        </a:cubicBezTo>
                        <a:lnTo>
                          <a:pt x="2645632" y="2046686"/>
                        </a:lnTo>
                        <a:close/>
                        <a:moveTo>
                          <a:pt x="2009613" y="2021380"/>
                        </a:moveTo>
                        <a:cubicBezTo>
                          <a:pt x="2000136" y="2028487"/>
                          <a:pt x="1995398" y="2035595"/>
                          <a:pt x="1997767" y="2040333"/>
                        </a:cubicBezTo>
                        <a:cubicBezTo>
                          <a:pt x="1997767" y="2035595"/>
                          <a:pt x="2000136" y="2030856"/>
                          <a:pt x="2009613" y="2021380"/>
                        </a:cubicBezTo>
                        <a:close/>
                        <a:moveTo>
                          <a:pt x="1713472" y="2019011"/>
                        </a:moveTo>
                        <a:cubicBezTo>
                          <a:pt x="1699257" y="2030856"/>
                          <a:pt x="1687411" y="2049809"/>
                          <a:pt x="1663720" y="2028487"/>
                        </a:cubicBezTo>
                        <a:cubicBezTo>
                          <a:pt x="1687411" y="2049809"/>
                          <a:pt x="1699257" y="2033225"/>
                          <a:pt x="1713472" y="2019011"/>
                        </a:cubicBezTo>
                        <a:close/>
                        <a:moveTo>
                          <a:pt x="860586" y="2007165"/>
                        </a:moveTo>
                        <a:cubicBezTo>
                          <a:pt x="860586" y="2016642"/>
                          <a:pt x="867693" y="2023749"/>
                          <a:pt x="877169" y="2021380"/>
                        </a:cubicBezTo>
                        <a:cubicBezTo>
                          <a:pt x="867693" y="2021380"/>
                          <a:pt x="862955" y="2016642"/>
                          <a:pt x="860586" y="2007165"/>
                        </a:cubicBezTo>
                        <a:close/>
                        <a:moveTo>
                          <a:pt x="1865096" y="2002427"/>
                        </a:moveTo>
                        <a:cubicBezTo>
                          <a:pt x="1884049" y="2000058"/>
                          <a:pt x="1888787" y="2004796"/>
                          <a:pt x="1891156" y="2014272"/>
                        </a:cubicBezTo>
                        <a:cubicBezTo>
                          <a:pt x="1888787" y="2004796"/>
                          <a:pt x="1884049" y="1997689"/>
                          <a:pt x="1865096" y="2002427"/>
                        </a:cubicBezTo>
                        <a:close/>
                        <a:moveTo>
                          <a:pt x="640257" y="2000058"/>
                        </a:moveTo>
                        <a:cubicBezTo>
                          <a:pt x="652102" y="2007165"/>
                          <a:pt x="647364" y="2021380"/>
                          <a:pt x="652102" y="2028487"/>
                        </a:cubicBezTo>
                        <a:cubicBezTo>
                          <a:pt x="647364" y="2019011"/>
                          <a:pt x="652102" y="2004796"/>
                          <a:pt x="640257" y="2000058"/>
                        </a:cubicBezTo>
                        <a:close/>
                        <a:moveTo>
                          <a:pt x="524169" y="1995319"/>
                        </a:moveTo>
                        <a:cubicBezTo>
                          <a:pt x="526539" y="2004796"/>
                          <a:pt x="530685" y="2013088"/>
                          <a:pt x="530981" y="2020195"/>
                        </a:cubicBezTo>
                        <a:lnTo>
                          <a:pt x="527981" y="2029511"/>
                        </a:lnTo>
                        <a:lnTo>
                          <a:pt x="514693" y="2037964"/>
                        </a:lnTo>
                        <a:cubicBezTo>
                          <a:pt x="483894" y="2049809"/>
                          <a:pt x="486263" y="2064024"/>
                          <a:pt x="512324" y="2082977"/>
                        </a:cubicBezTo>
                        <a:cubicBezTo>
                          <a:pt x="486263" y="2064024"/>
                          <a:pt x="486263" y="2049809"/>
                          <a:pt x="514693" y="2037964"/>
                        </a:cubicBezTo>
                        <a:cubicBezTo>
                          <a:pt x="521208" y="2035595"/>
                          <a:pt x="525354" y="2032930"/>
                          <a:pt x="527834" y="2029968"/>
                        </a:cubicBezTo>
                        <a:lnTo>
                          <a:pt x="527981" y="2029511"/>
                        </a:lnTo>
                        <a:lnTo>
                          <a:pt x="528834" y="2028969"/>
                        </a:lnTo>
                        <a:cubicBezTo>
                          <a:pt x="536608" y="2019751"/>
                          <a:pt x="527723" y="2009534"/>
                          <a:pt x="524169" y="1995319"/>
                        </a:cubicBezTo>
                        <a:close/>
                        <a:moveTo>
                          <a:pt x="691193" y="1994727"/>
                        </a:moveTo>
                        <a:cubicBezTo>
                          <a:pt x="687639" y="1994727"/>
                          <a:pt x="684086" y="1995319"/>
                          <a:pt x="680532" y="1995319"/>
                        </a:cubicBezTo>
                        <a:cubicBezTo>
                          <a:pt x="687639" y="1997689"/>
                          <a:pt x="697116" y="1992950"/>
                          <a:pt x="701854" y="1997689"/>
                        </a:cubicBezTo>
                        <a:cubicBezTo>
                          <a:pt x="698301" y="1995320"/>
                          <a:pt x="694747" y="1994727"/>
                          <a:pt x="691193" y="1994727"/>
                        </a:cubicBezTo>
                        <a:close/>
                        <a:moveTo>
                          <a:pt x="3002277" y="1988212"/>
                        </a:moveTo>
                        <a:lnTo>
                          <a:pt x="2993127" y="1998248"/>
                        </a:lnTo>
                        <a:lnTo>
                          <a:pt x="2978586" y="1997689"/>
                        </a:lnTo>
                        <a:cubicBezTo>
                          <a:pt x="2952525" y="1995319"/>
                          <a:pt x="2971478" y="2028487"/>
                          <a:pt x="2952525" y="2033225"/>
                        </a:cubicBezTo>
                        <a:cubicBezTo>
                          <a:pt x="2971478" y="2028487"/>
                          <a:pt x="2952525" y="1997689"/>
                          <a:pt x="2978586" y="1997689"/>
                        </a:cubicBezTo>
                        <a:cubicBezTo>
                          <a:pt x="2983324" y="1997689"/>
                          <a:pt x="2988654" y="1998874"/>
                          <a:pt x="2993097" y="1998281"/>
                        </a:cubicBezTo>
                        <a:lnTo>
                          <a:pt x="2993127" y="1998248"/>
                        </a:lnTo>
                        <a:lnTo>
                          <a:pt x="2993985" y="1998281"/>
                        </a:lnTo>
                        <a:cubicBezTo>
                          <a:pt x="2998131" y="1997689"/>
                          <a:pt x="3001092" y="1995320"/>
                          <a:pt x="3002277" y="1988212"/>
                        </a:cubicBezTo>
                        <a:close/>
                        <a:moveTo>
                          <a:pt x="2492914" y="1988212"/>
                        </a:moveTo>
                        <a:cubicBezTo>
                          <a:pt x="2500022" y="1988212"/>
                          <a:pt x="2507129" y="1997689"/>
                          <a:pt x="2514237" y="2000058"/>
                        </a:cubicBezTo>
                        <a:cubicBezTo>
                          <a:pt x="2504760" y="1995319"/>
                          <a:pt x="2500022" y="1985843"/>
                          <a:pt x="2492914" y="1988212"/>
                        </a:cubicBezTo>
                        <a:close/>
                        <a:moveTo>
                          <a:pt x="1839035" y="1988212"/>
                        </a:moveTo>
                        <a:cubicBezTo>
                          <a:pt x="1827190" y="1985843"/>
                          <a:pt x="1827190" y="1995319"/>
                          <a:pt x="1827190" y="2002427"/>
                        </a:cubicBezTo>
                        <a:cubicBezTo>
                          <a:pt x="1829559" y="1995319"/>
                          <a:pt x="1829559" y="1985843"/>
                          <a:pt x="1839035" y="1988212"/>
                        </a:cubicBezTo>
                        <a:close/>
                        <a:moveTo>
                          <a:pt x="1234316" y="1987324"/>
                        </a:moveTo>
                        <a:cubicBezTo>
                          <a:pt x="1231354" y="1987620"/>
                          <a:pt x="1228985" y="1989397"/>
                          <a:pt x="1227800" y="1992950"/>
                        </a:cubicBezTo>
                        <a:lnTo>
                          <a:pt x="1235519" y="1987713"/>
                        </a:lnTo>
                        <a:lnTo>
                          <a:pt x="1244384" y="1990581"/>
                        </a:lnTo>
                        <a:cubicBezTo>
                          <a:pt x="1242015" y="1988212"/>
                          <a:pt x="1239054" y="1987028"/>
                          <a:pt x="1236092" y="1987324"/>
                        </a:cubicBezTo>
                        <a:lnTo>
                          <a:pt x="1235519" y="1987713"/>
                        </a:lnTo>
                        <a:close/>
                        <a:moveTo>
                          <a:pt x="2713243" y="1983474"/>
                        </a:moveTo>
                        <a:cubicBezTo>
                          <a:pt x="2699028" y="1988212"/>
                          <a:pt x="2694290" y="2000058"/>
                          <a:pt x="2694290" y="2014272"/>
                        </a:cubicBezTo>
                        <a:cubicBezTo>
                          <a:pt x="2694290" y="2000058"/>
                          <a:pt x="2701398" y="1990581"/>
                          <a:pt x="2713243" y="1983474"/>
                        </a:cubicBezTo>
                        <a:close/>
                        <a:moveTo>
                          <a:pt x="467310" y="1983474"/>
                        </a:moveTo>
                        <a:cubicBezTo>
                          <a:pt x="469680" y="2004796"/>
                          <a:pt x="464941" y="2026118"/>
                          <a:pt x="474418" y="2047440"/>
                        </a:cubicBezTo>
                        <a:lnTo>
                          <a:pt x="474983" y="2065226"/>
                        </a:lnTo>
                        <a:lnTo>
                          <a:pt x="457834" y="2075870"/>
                        </a:lnTo>
                        <a:cubicBezTo>
                          <a:pt x="466126" y="2073501"/>
                          <a:pt x="472049" y="2070540"/>
                          <a:pt x="475010" y="2066097"/>
                        </a:cubicBezTo>
                        <a:lnTo>
                          <a:pt x="474983" y="2065226"/>
                        </a:lnTo>
                        <a:lnTo>
                          <a:pt x="475010" y="2065209"/>
                        </a:lnTo>
                        <a:cubicBezTo>
                          <a:pt x="477972" y="2060471"/>
                          <a:pt x="477972" y="2054548"/>
                          <a:pt x="474418" y="2047440"/>
                        </a:cubicBezTo>
                        <a:cubicBezTo>
                          <a:pt x="467310" y="2026118"/>
                          <a:pt x="469680" y="2004796"/>
                          <a:pt x="467310" y="1983474"/>
                        </a:cubicBezTo>
                        <a:close/>
                        <a:moveTo>
                          <a:pt x="1680304" y="1976367"/>
                        </a:moveTo>
                        <a:cubicBezTo>
                          <a:pt x="1668458" y="1976367"/>
                          <a:pt x="1654243" y="1985843"/>
                          <a:pt x="1644767" y="2004796"/>
                        </a:cubicBezTo>
                        <a:cubicBezTo>
                          <a:pt x="1656612" y="1985843"/>
                          <a:pt x="1668458" y="1976367"/>
                          <a:pt x="1680304" y="1976367"/>
                        </a:cubicBezTo>
                        <a:close/>
                        <a:moveTo>
                          <a:pt x="751606" y="1976367"/>
                        </a:moveTo>
                        <a:cubicBezTo>
                          <a:pt x="751606" y="1978735"/>
                          <a:pt x="744498" y="1978735"/>
                          <a:pt x="742129" y="1981105"/>
                        </a:cubicBezTo>
                        <a:cubicBezTo>
                          <a:pt x="744498" y="1981105"/>
                          <a:pt x="751606" y="1978735"/>
                          <a:pt x="751606" y="1976367"/>
                        </a:cubicBezTo>
                        <a:close/>
                        <a:moveTo>
                          <a:pt x="1602122" y="1964521"/>
                        </a:moveTo>
                        <a:cubicBezTo>
                          <a:pt x="1604492" y="1962152"/>
                          <a:pt x="1609230" y="1966890"/>
                          <a:pt x="1613968" y="1973997"/>
                        </a:cubicBezTo>
                        <a:cubicBezTo>
                          <a:pt x="1611599" y="1966890"/>
                          <a:pt x="1606861" y="1962152"/>
                          <a:pt x="1602122" y="1964521"/>
                        </a:cubicBezTo>
                        <a:close/>
                        <a:moveTo>
                          <a:pt x="2023827" y="1950306"/>
                        </a:moveTo>
                        <a:cubicBezTo>
                          <a:pt x="2066471" y="1971628"/>
                          <a:pt x="2109116" y="1990581"/>
                          <a:pt x="2156498" y="1992950"/>
                        </a:cubicBezTo>
                        <a:cubicBezTo>
                          <a:pt x="2109116" y="1988212"/>
                          <a:pt x="2066471" y="1969259"/>
                          <a:pt x="2023827" y="1950306"/>
                        </a:cubicBezTo>
                        <a:close/>
                        <a:moveTo>
                          <a:pt x="1869834" y="1947937"/>
                        </a:moveTo>
                        <a:cubicBezTo>
                          <a:pt x="1867465" y="1952675"/>
                          <a:pt x="1872203" y="1957413"/>
                          <a:pt x="1876941" y="1959782"/>
                        </a:cubicBezTo>
                        <a:cubicBezTo>
                          <a:pt x="1869834" y="1957413"/>
                          <a:pt x="1867465" y="1955044"/>
                          <a:pt x="1869834" y="1947937"/>
                        </a:cubicBezTo>
                        <a:close/>
                        <a:moveTo>
                          <a:pt x="498109" y="1943199"/>
                        </a:moveTo>
                        <a:cubicBezTo>
                          <a:pt x="481525" y="1957413"/>
                          <a:pt x="462572" y="1950306"/>
                          <a:pt x="448357" y="1952675"/>
                        </a:cubicBezTo>
                        <a:cubicBezTo>
                          <a:pt x="464941" y="1950306"/>
                          <a:pt x="481525" y="1957413"/>
                          <a:pt x="498109" y="1943199"/>
                        </a:cubicBezTo>
                        <a:close/>
                        <a:moveTo>
                          <a:pt x="1936169" y="1914769"/>
                        </a:moveTo>
                        <a:cubicBezTo>
                          <a:pt x="1952753" y="1914769"/>
                          <a:pt x="1962230" y="1917138"/>
                          <a:pt x="1966968" y="1936091"/>
                        </a:cubicBezTo>
                        <a:cubicBezTo>
                          <a:pt x="1974076" y="1976367"/>
                          <a:pt x="1974076" y="1976367"/>
                          <a:pt x="2016720" y="1983474"/>
                        </a:cubicBezTo>
                        <a:cubicBezTo>
                          <a:pt x="2025012" y="1982290"/>
                          <a:pt x="2031675" y="1981697"/>
                          <a:pt x="2037154" y="1981771"/>
                        </a:cubicBezTo>
                        <a:lnTo>
                          <a:pt x="2050351" y="1984044"/>
                        </a:lnTo>
                        <a:lnTo>
                          <a:pt x="2066471" y="2002427"/>
                        </a:lnTo>
                        <a:cubicBezTo>
                          <a:pt x="2061733" y="1992951"/>
                          <a:pt x="2057587" y="1987028"/>
                          <a:pt x="2050480" y="1984066"/>
                        </a:cubicBezTo>
                        <a:lnTo>
                          <a:pt x="2050351" y="1984044"/>
                        </a:lnTo>
                        <a:lnTo>
                          <a:pt x="2049592" y="1983178"/>
                        </a:lnTo>
                        <a:cubicBezTo>
                          <a:pt x="2042781" y="1980513"/>
                          <a:pt x="2033304" y="1981105"/>
                          <a:pt x="2016720" y="1983474"/>
                        </a:cubicBezTo>
                        <a:cubicBezTo>
                          <a:pt x="1976445" y="1976367"/>
                          <a:pt x="1974076" y="1976367"/>
                          <a:pt x="1966968" y="1936091"/>
                        </a:cubicBezTo>
                        <a:cubicBezTo>
                          <a:pt x="1964599" y="1914769"/>
                          <a:pt x="1952753" y="1914769"/>
                          <a:pt x="1936169" y="1914769"/>
                        </a:cubicBezTo>
                        <a:close/>
                        <a:moveTo>
                          <a:pt x="704223" y="1914769"/>
                        </a:moveTo>
                        <a:cubicBezTo>
                          <a:pt x="697116" y="1912400"/>
                          <a:pt x="687639" y="1917138"/>
                          <a:pt x="678163" y="1921877"/>
                        </a:cubicBezTo>
                        <a:cubicBezTo>
                          <a:pt x="687639" y="1919507"/>
                          <a:pt x="697116" y="1912400"/>
                          <a:pt x="704223" y="1914769"/>
                        </a:cubicBezTo>
                        <a:close/>
                        <a:moveTo>
                          <a:pt x="1936169" y="1912400"/>
                        </a:moveTo>
                        <a:cubicBezTo>
                          <a:pt x="1936169" y="1924245"/>
                          <a:pt x="1921955" y="1938460"/>
                          <a:pt x="1924324" y="1950306"/>
                        </a:cubicBezTo>
                        <a:cubicBezTo>
                          <a:pt x="1924324" y="1938460"/>
                          <a:pt x="1938539" y="1924245"/>
                          <a:pt x="1936169" y="1912400"/>
                        </a:cubicBezTo>
                        <a:close/>
                        <a:moveTo>
                          <a:pt x="1414961" y="1912400"/>
                        </a:moveTo>
                        <a:cubicBezTo>
                          <a:pt x="1405485" y="1914769"/>
                          <a:pt x="1400747" y="1919507"/>
                          <a:pt x="1398378" y="1933722"/>
                        </a:cubicBezTo>
                        <a:cubicBezTo>
                          <a:pt x="1400747" y="1921877"/>
                          <a:pt x="1407854" y="1914769"/>
                          <a:pt x="1414961" y="1912400"/>
                        </a:cubicBezTo>
                        <a:close/>
                        <a:moveTo>
                          <a:pt x="1291767" y="1867387"/>
                        </a:moveTo>
                        <a:cubicBezTo>
                          <a:pt x="1288806" y="1873310"/>
                          <a:pt x="1287325" y="1879085"/>
                          <a:pt x="1286918" y="1884748"/>
                        </a:cubicBezTo>
                        <a:lnTo>
                          <a:pt x="1286988" y="1885483"/>
                        </a:lnTo>
                        <a:lnTo>
                          <a:pt x="1286918" y="1885748"/>
                        </a:lnTo>
                        <a:cubicBezTo>
                          <a:pt x="1285696" y="1903072"/>
                          <a:pt x="1294136" y="1917731"/>
                          <a:pt x="1301243" y="1933722"/>
                        </a:cubicBezTo>
                        <a:cubicBezTo>
                          <a:pt x="1310720" y="1952675"/>
                          <a:pt x="1301243" y="1966890"/>
                          <a:pt x="1287029" y="1976367"/>
                        </a:cubicBezTo>
                        <a:cubicBezTo>
                          <a:pt x="1301243" y="1964521"/>
                          <a:pt x="1313089" y="1952675"/>
                          <a:pt x="1301243" y="1933722"/>
                        </a:cubicBezTo>
                        <a:cubicBezTo>
                          <a:pt x="1296505" y="1923061"/>
                          <a:pt x="1291175" y="1912400"/>
                          <a:pt x="1288509" y="1901443"/>
                        </a:cubicBezTo>
                        <a:lnTo>
                          <a:pt x="1286988" y="1885483"/>
                        </a:lnTo>
                        <a:close/>
                        <a:moveTo>
                          <a:pt x="1054854" y="1862648"/>
                        </a:moveTo>
                        <a:cubicBezTo>
                          <a:pt x="1066700" y="1869756"/>
                          <a:pt x="1073807" y="1867387"/>
                          <a:pt x="1083284" y="1865017"/>
                        </a:cubicBezTo>
                        <a:cubicBezTo>
                          <a:pt x="1092760" y="1865017"/>
                          <a:pt x="1097498" y="1872125"/>
                          <a:pt x="1095129" y="1881601"/>
                        </a:cubicBezTo>
                        <a:cubicBezTo>
                          <a:pt x="1099868" y="1872125"/>
                          <a:pt x="1095129" y="1865017"/>
                          <a:pt x="1083284" y="1865017"/>
                        </a:cubicBezTo>
                        <a:cubicBezTo>
                          <a:pt x="1073807" y="1865017"/>
                          <a:pt x="1064331" y="1869756"/>
                          <a:pt x="1054854" y="1862648"/>
                        </a:cubicBezTo>
                        <a:close/>
                        <a:moveTo>
                          <a:pt x="2014351" y="1848433"/>
                        </a:moveTo>
                        <a:cubicBezTo>
                          <a:pt x="2020274" y="1855541"/>
                          <a:pt x="2024420" y="1862056"/>
                          <a:pt x="2027011" y="1868201"/>
                        </a:cubicBezTo>
                        <a:lnTo>
                          <a:pt x="2030243" y="1885225"/>
                        </a:lnTo>
                        <a:lnTo>
                          <a:pt x="2025678" y="1902072"/>
                        </a:lnTo>
                        <a:cubicBezTo>
                          <a:pt x="2022939" y="1907810"/>
                          <a:pt x="2019089" y="1913585"/>
                          <a:pt x="2014351" y="1919507"/>
                        </a:cubicBezTo>
                        <a:cubicBezTo>
                          <a:pt x="2023827" y="1907662"/>
                          <a:pt x="2029750" y="1897001"/>
                          <a:pt x="2030343" y="1885747"/>
                        </a:cubicBezTo>
                        <a:lnTo>
                          <a:pt x="2030243" y="1885225"/>
                        </a:lnTo>
                        <a:lnTo>
                          <a:pt x="2030343" y="1884859"/>
                        </a:lnTo>
                        <a:cubicBezTo>
                          <a:pt x="2030935" y="1873310"/>
                          <a:pt x="2026197" y="1861464"/>
                          <a:pt x="2014351" y="1848433"/>
                        </a:cubicBezTo>
                        <a:close/>
                        <a:moveTo>
                          <a:pt x="2277324" y="1838957"/>
                        </a:moveTo>
                        <a:cubicBezTo>
                          <a:pt x="2279693" y="1857910"/>
                          <a:pt x="2301015" y="1865017"/>
                          <a:pt x="2322337" y="1867387"/>
                        </a:cubicBezTo>
                        <a:cubicBezTo>
                          <a:pt x="2301015" y="1862648"/>
                          <a:pt x="2282062" y="1857910"/>
                          <a:pt x="2277324" y="1838957"/>
                        </a:cubicBezTo>
                        <a:close/>
                        <a:moveTo>
                          <a:pt x="443619" y="1829480"/>
                        </a:moveTo>
                        <a:lnTo>
                          <a:pt x="450010" y="1847782"/>
                        </a:lnTo>
                        <a:lnTo>
                          <a:pt x="445988" y="1865017"/>
                        </a:lnTo>
                        <a:cubicBezTo>
                          <a:pt x="448358" y="1860279"/>
                          <a:pt x="450135" y="1854356"/>
                          <a:pt x="450135" y="1848137"/>
                        </a:cubicBezTo>
                        <a:lnTo>
                          <a:pt x="450010" y="1847782"/>
                        </a:lnTo>
                        <a:lnTo>
                          <a:pt x="450135" y="1847249"/>
                        </a:lnTo>
                        <a:cubicBezTo>
                          <a:pt x="450135" y="1840734"/>
                          <a:pt x="448358" y="1834219"/>
                          <a:pt x="443619" y="1829480"/>
                        </a:cubicBezTo>
                        <a:close/>
                        <a:moveTo>
                          <a:pt x="1540525" y="1827111"/>
                        </a:moveTo>
                        <a:lnTo>
                          <a:pt x="1540525" y="1837773"/>
                        </a:lnTo>
                        <a:lnTo>
                          <a:pt x="1533418" y="1848433"/>
                        </a:lnTo>
                        <a:cubicBezTo>
                          <a:pt x="1534603" y="1844880"/>
                          <a:pt x="1538156" y="1841919"/>
                          <a:pt x="1540525" y="1838661"/>
                        </a:cubicBezTo>
                        <a:lnTo>
                          <a:pt x="1540525" y="1837773"/>
                        </a:lnTo>
                        <a:lnTo>
                          <a:pt x="1540525" y="1837773"/>
                        </a:lnTo>
                        <a:cubicBezTo>
                          <a:pt x="1542894" y="1834219"/>
                          <a:pt x="1544079" y="1830665"/>
                          <a:pt x="1540525" y="1827111"/>
                        </a:cubicBezTo>
                        <a:close/>
                        <a:moveTo>
                          <a:pt x="2064103" y="1822373"/>
                        </a:moveTo>
                        <a:cubicBezTo>
                          <a:pt x="2059364" y="1827111"/>
                          <a:pt x="2049888" y="1831850"/>
                          <a:pt x="2047518" y="1838957"/>
                        </a:cubicBezTo>
                        <a:cubicBezTo>
                          <a:pt x="2049888" y="1831850"/>
                          <a:pt x="2056995" y="1827111"/>
                          <a:pt x="2064103" y="1822373"/>
                        </a:cubicBezTo>
                        <a:close/>
                        <a:moveTo>
                          <a:pt x="2502391" y="1820004"/>
                        </a:moveTo>
                        <a:cubicBezTo>
                          <a:pt x="2497653" y="1820004"/>
                          <a:pt x="2485807" y="1820004"/>
                          <a:pt x="2485807" y="1836588"/>
                        </a:cubicBezTo>
                        <a:cubicBezTo>
                          <a:pt x="2485807" y="1855541"/>
                          <a:pt x="2500022" y="1881601"/>
                          <a:pt x="2511868" y="1879232"/>
                        </a:cubicBezTo>
                        <a:cubicBezTo>
                          <a:pt x="2502391" y="1881601"/>
                          <a:pt x="2485807" y="1855541"/>
                          <a:pt x="2485807" y="1836588"/>
                        </a:cubicBezTo>
                        <a:cubicBezTo>
                          <a:pt x="2485807" y="1820004"/>
                          <a:pt x="2500022" y="1820004"/>
                          <a:pt x="2502391" y="1820004"/>
                        </a:cubicBezTo>
                        <a:close/>
                        <a:moveTo>
                          <a:pt x="1616337" y="1812897"/>
                        </a:moveTo>
                        <a:lnTo>
                          <a:pt x="1619801" y="1842050"/>
                        </a:lnTo>
                        <a:lnTo>
                          <a:pt x="1612339" y="1852876"/>
                        </a:lnTo>
                        <a:cubicBezTo>
                          <a:pt x="1608342" y="1855985"/>
                          <a:pt x="1602715" y="1858503"/>
                          <a:pt x="1595015" y="1860279"/>
                        </a:cubicBezTo>
                        <a:cubicBezTo>
                          <a:pt x="1576062" y="1862648"/>
                          <a:pt x="1568955" y="1879232"/>
                          <a:pt x="1559478" y="1893447"/>
                        </a:cubicBezTo>
                        <a:cubicBezTo>
                          <a:pt x="1555925" y="1898185"/>
                          <a:pt x="1552963" y="1902924"/>
                          <a:pt x="1551779" y="1908254"/>
                        </a:cubicBezTo>
                        <a:lnTo>
                          <a:pt x="1551992" y="1909573"/>
                        </a:lnTo>
                        <a:lnTo>
                          <a:pt x="1551779" y="1910031"/>
                        </a:lnTo>
                        <a:cubicBezTo>
                          <a:pt x="1550594" y="1915362"/>
                          <a:pt x="1551186" y="1920692"/>
                          <a:pt x="1554740" y="1926615"/>
                        </a:cubicBezTo>
                        <a:lnTo>
                          <a:pt x="1551992" y="1909573"/>
                        </a:lnTo>
                        <a:lnTo>
                          <a:pt x="1559478" y="1893447"/>
                        </a:lnTo>
                        <a:cubicBezTo>
                          <a:pt x="1568955" y="1879232"/>
                          <a:pt x="1578431" y="1862648"/>
                          <a:pt x="1595015" y="1860279"/>
                        </a:cubicBezTo>
                        <a:cubicBezTo>
                          <a:pt x="1610415" y="1856726"/>
                          <a:pt x="1617522" y="1850803"/>
                          <a:pt x="1619891" y="1842807"/>
                        </a:cubicBezTo>
                        <a:lnTo>
                          <a:pt x="1619801" y="1842050"/>
                        </a:lnTo>
                        <a:lnTo>
                          <a:pt x="1619891" y="1841919"/>
                        </a:lnTo>
                        <a:cubicBezTo>
                          <a:pt x="1622260" y="1833627"/>
                          <a:pt x="1619891" y="1823558"/>
                          <a:pt x="1616337" y="1812897"/>
                        </a:cubicBezTo>
                        <a:close/>
                        <a:moveTo>
                          <a:pt x="623673" y="1810528"/>
                        </a:moveTo>
                        <a:cubicBezTo>
                          <a:pt x="623673" y="1827111"/>
                          <a:pt x="599982" y="1827111"/>
                          <a:pt x="604720" y="1848433"/>
                        </a:cubicBezTo>
                        <a:cubicBezTo>
                          <a:pt x="602351" y="1827111"/>
                          <a:pt x="623673" y="1827111"/>
                          <a:pt x="623673" y="1810528"/>
                        </a:cubicBezTo>
                        <a:close/>
                        <a:moveTo>
                          <a:pt x="950612" y="1805789"/>
                        </a:moveTo>
                        <a:cubicBezTo>
                          <a:pt x="957127" y="1809343"/>
                          <a:pt x="960681" y="1813489"/>
                          <a:pt x="962495" y="1817931"/>
                        </a:cubicBezTo>
                        <a:lnTo>
                          <a:pt x="963889" y="1831372"/>
                        </a:lnTo>
                        <a:lnTo>
                          <a:pt x="962273" y="1844769"/>
                        </a:lnTo>
                        <a:lnTo>
                          <a:pt x="962347" y="1845150"/>
                        </a:lnTo>
                        <a:lnTo>
                          <a:pt x="962273" y="1845768"/>
                        </a:lnTo>
                        <a:cubicBezTo>
                          <a:pt x="962014" y="1850211"/>
                          <a:pt x="962458" y="1854357"/>
                          <a:pt x="964827" y="1857910"/>
                        </a:cubicBezTo>
                        <a:lnTo>
                          <a:pt x="962347" y="1845150"/>
                        </a:lnTo>
                        <a:lnTo>
                          <a:pt x="963939" y="1831850"/>
                        </a:lnTo>
                        <a:lnTo>
                          <a:pt x="963889" y="1831372"/>
                        </a:lnTo>
                        <a:lnTo>
                          <a:pt x="963939" y="1830961"/>
                        </a:lnTo>
                        <a:cubicBezTo>
                          <a:pt x="964827" y="1821781"/>
                          <a:pt x="963643" y="1812897"/>
                          <a:pt x="950612" y="1805789"/>
                        </a:cubicBezTo>
                        <a:close/>
                        <a:moveTo>
                          <a:pt x="2279693" y="1798682"/>
                        </a:moveTo>
                        <a:cubicBezTo>
                          <a:pt x="2277324" y="1803420"/>
                          <a:pt x="2282062" y="1810528"/>
                          <a:pt x="2282062" y="1815266"/>
                        </a:cubicBezTo>
                        <a:cubicBezTo>
                          <a:pt x="2282062" y="1812897"/>
                          <a:pt x="2279693" y="1803420"/>
                          <a:pt x="2279693" y="1798682"/>
                        </a:cubicBezTo>
                        <a:close/>
                        <a:moveTo>
                          <a:pt x="2142284" y="1796313"/>
                        </a:moveTo>
                        <a:lnTo>
                          <a:pt x="2137155" y="1807791"/>
                        </a:lnTo>
                        <a:lnTo>
                          <a:pt x="2135176" y="1810232"/>
                        </a:lnTo>
                        <a:cubicBezTo>
                          <a:pt x="2131030" y="1814674"/>
                          <a:pt x="2126885" y="1818820"/>
                          <a:pt x="2128069" y="1822373"/>
                        </a:cubicBezTo>
                        <a:cubicBezTo>
                          <a:pt x="2128069" y="1818820"/>
                          <a:pt x="2132215" y="1814674"/>
                          <a:pt x="2136065" y="1810232"/>
                        </a:cubicBezTo>
                        <a:lnTo>
                          <a:pt x="2137155" y="1807791"/>
                        </a:lnTo>
                        <a:lnTo>
                          <a:pt x="2140729" y="1803383"/>
                        </a:lnTo>
                        <a:cubicBezTo>
                          <a:pt x="2142136" y="1801051"/>
                          <a:pt x="2142876" y="1798682"/>
                          <a:pt x="2142284" y="1796313"/>
                        </a:cubicBezTo>
                        <a:close/>
                        <a:moveTo>
                          <a:pt x="1599753" y="1793943"/>
                        </a:moveTo>
                        <a:cubicBezTo>
                          <a:pt x="1604492" y="1796313"/>
                          <a:pt x="1604492" y="1803420"/>
                          <a:pt x="1606861" y="1810528"/>
                        </a:cubicBezTo>
                        <a:cubicBezTo>
                          <a:pt x="1606861" y="1803420"/>
                          <a:pt x="1604492" y="1793943"/>
                          <a:pt x="1599753" y="1793943"/>
                        </a:cubicBezTo>
                        <a:close/>
                        <a:moveTo>
                          <a:pt x="389129" y="1791575"/>
                        </a:moveTo>
                        <a:cubicBezTo>
                          <a:pt x="396237" y="1798682"/>
                          <a:pt x="405713" y="1805789"/>
                          <a:pt x="379653" y="1812897"/>
                        </a:cubicBezTo>
                        <a:cubicBezTo>
                          <a:pt x="405713" y="1805789"/>
                          <a:pt x="398606" y="1798682"/>
                          <a:pt x="389129" y="1791575"/>
                        </a:cubicBezTo>
                        <a:close/>
                        <a:moveTo>
                          <a:pt x="1519203" y="1774991"/>
                        </a:moveTo>
                        <a:cubicBezTo>
                          <a:pt x="1497881" y="1774991"/>
                          <a:pt x="1493143" y="1786836"/>
                          <a:pt x="1486035" y="1817635"/>
                        </a:cubicBezTo>
                        <a:cubicBezTo>
                          <a:pt x="1483666" y="1827111"/>
                          <a:pt x="1474190" y="1836588"/>
                          <a:pt x="1483666" y="1846065"/>
                        </a:cubicBezTo>
                        <a:cubicBezTo>
                          <a:pt x="1476559" y="1836588"/>
                          <a:pt x="1483666" y="1827111"/>
                          <a:pt x="1486035" y="1817635"/>
                        </a:cubicBezTo>
                        <a:cubicBezTo>
                          <a:pt x="1493143" y="1786836"/>
                          <a:pt x="1500250" y="1777360"/>
                          <a:pt x="1519203" y="1774991"/>
                        </a:cubicBezTo>
                        <a:close/>
                        <a:moveTo>
                          <a:pt x="682901" y="1774991"/>
                        </a:moveTo>
                        <a:cubicBezTo>
                          <a:pt x="697116" y="1772621"/>
                          <a:pt x="704223" y="1779729"/>
                          <a:pt x="708961" y="1791575"/>
                        </a:cubicBezTo>
                        <a:cubicBezTo>
                          <a:pt x="711331" y="1801051"/>
                          <a:pt x="720807" y="1812897"/>
                          <a:pt x="730284" y="1808158"/>
                        </a:cubicBezTo>
                        <a:cubicBezTo>
                          <a:pt x="720807" y="1812897"/>
                          <a:pt x="713700" y="1801051"/>
                          <a:pt x="708961" y="1791575"/>
                        </a:cubicBezTo>
                        <a:cubicBezTo>
                          <a:pt x="704223" y="1777360"/>
                          <a:pt x="697116" y="1770252"/>
                          <a:pt x="682901" y="1774991"/>
                        </a:cubicBezTo>
                        <a:close/>
                        <a:moveTo>
                          <a:pt x="2722720" y="1770252"/>
                        </a:moveTo>
                        <a:cubicBezTo>
                          <a:pt x="2741673" y="1770252"/>
                          <a:pt x="2755888" y="1782098"/>
                          <a:pt x="2765364" y="1808158"/>
                        </a:cubicBezTo>
                        <a:cubicBezTo>
                          <a:pt x="2770102" y="1827111"/>
                          <a:pt x="2765364" y="1848433"/>
                          <a:pt x="2781948" y="1862648"/>
                        </a:cubicBezTo>
                        <a:lnTo>
                          <a:pt x="2782764" y="1871896"/>
                        </a:lnTo>
                        <a:lnTo>
                          <a:pt x="2774841" y="1879232"/>
                        </a:lnTo>
                        <a:cubicBezTo>
                          <a:pt x="2778395" y="1879232"/>
                          <a:pt x="2781356" y="1876271"/>
                          <a:pt x="2782836" y="1872717"/>
                        </a:cubicBezTo>
                        <a:lnTo>
                          <a:pt x="2782764" y="1871896"/>
                        </a:lnTo>
                        <a:lnTo>
                          <a:pt x="2782836" y="1871829"/>
                        </a:lnTo>
                        <a:cubicBezTo>
                          <a:pt x="2784317" y="1867979"/>
                          <a:pt x="2784317" y="1863833"/>
                          <a:pt x="2781948" y="1862648"/>
                        </a:cubicBezTo>
                        <a:cubicBezTo>
                          <a:pt x="2765364" y="1848433"/>
                          <a:pt x="2770102" y="1824742"/>
                          <a:pt x="2765364" y="1808158"/>
                        </a:cubicBezTo>
                        <a:cubicBezTo>
                          <a:pt x="2755888" y="1782098"/>
                          <a:pt x="2741673" y="1767883"/>
                          <a:pt x="2722720" y="1770252"/>
                        </a:cubicBezTo>
                        <a:close/>
                        <a:moveTo>
                          <a:pt x="829787" y="1767883"/>
                        </a:moveTo>
                        <a:cubicBezTo>
                          <a:pt x="839263" y="1796313"/>
                          <a:pt x="877169" y="1817635"/>
                          <a:pt x="893753" y="1801051"/>
                        </a:cubicBezTo>
                        <a:cubicBezTo>
                          <a:pt x="877169" y="1815266"/>
                          <a:pt x="839263" y="1793943"/>
                          <a:pt x="829787" y="1767883"/>
                        </a:cubicBezTo>
                        <a:close/>
                        <a:moveTo>
                          <a:pt x="1559478" y="1751299"/>
                        </a:moveTo>
                        <a:cubicBezTo>
                          <a:pt x="1561847" y="1758407"/>
                          <a:pt x="1566586" y="1767883"/>
                          <a:pt x="1559478" y="1774991"/>
                        </a:cubicBezTo>
                        <a:cubicBezTo>
                          <a:pt x="1566586" y="1767883"/>
                          <a:pt x="1564216" y="1758407"/>
                          <a:pt x="1559478" y="1751299"/>
                        </a:cubicBezTo>
                        <a:close/>
                        <a:moveTo>
                          <a:pt x="2052257" y="1744192"/>
                        </a:moveTo>
                        <a:cubicBezTo>
                          <a:pt x="2047518" y="1753668"/>
                          <a:pt x="2052257" y="1758407"/>
                          <a:pt x="2061733" y="1760776"/>
                        </a:cubicBezTo>
                        <a:cubicBezTo>
                          <a:pt x="2073579" y="1765514"/>
                          <a:pt x="2073579" y="1772621"/>
                          <a:pt x="2071210" y="1777360"/>
                        </a:cubicBezTo>
                        <a:cubicBezTo>
                          <a:pt x="2075948" y="1772621"/>
                          <a:pt x="2073579" y="1765514"/>
                          <a:pt x="2061733" y="1760776"/>
                        </a:cubicBezTo>
                        <a:cubicBezTo>
                          <a:pt x="2054626" y="1758407"/>
                          <a:pt x="2047518" y="1753668"/>
                          <a:pt x="2052257" y="1744192"/>
                        </a:cubicBezTo>
                        <a:close/>
                        <a:moveTo>
                          <a:pt x="2836438" y="1737085"/>
                        </a:moveTo>
                        <a:cubicBezTo>
                          <a:pt x="2824592" y="1734715"/>
                          <a:pt x="2810378" y="1739454"/>
                          <a:pt x="2803270" y="1746561"/>
                        </a:cubicBezTo>
                        <a:cubicBezTo>
                          <a:pt x="2812747" y="1739454"/>
                          <a:pt x="2824592" y="1737085"/>
                          <a:pt x="2836438" y="1737085"/>
                        </a:cubicBezTo>
                        <a:close/>
                        <a:moveTo>
                          <a:pt x="486263" y="1737085"/>
                        </a:moveTo>
                        <a:cubicBezTo>
                          <a:pt x="488633" y="1741823"/>
                          <a:pt x="495740" y="1739454"/>
                          <a:pt x="502847" y="1739454"/>
                        </a:cubicBezTo>
                        <a:cubicBezTo>
                          <a:pt x="495740" y="1739454"/>
                          <a:pt x="488633" y="1739454"/>
                          <a:pt x="486263" y="1737085"/>
                        </a:cubicBezTo>
                        <a:close/>
                        <a:moveTo>
                          <a:pt x="2710874" y="1732346"/>
                        </a:moveTo>
                        <a:cubicBezTo>
                          <a:pt x="2689552" y="1737085"/>
                          <a:pt x="2675337" y="1756038"/>
                          <a:pt x="2656384" y="1772621"/>
                        </a:cubicBezTo>
                        <a:cubicBezTo>
                          <a:pt x="2665861" y="1779729"/>
                          <a:pt x="2675337" y="1784467"/>
                          <a:pt x="2687183" y="1782098"/>
                        </a:cubicBezTo>
                        <a:cubicBezTo>
                          <a:pt x="2675337" y="1784467"/>
                          <a:pt x="2668230" y="1779729"/>
                          <a:pt x="2656384" y="1772621"/>
                        </a:cubicBezTo>
                        <a:cubicBezTo>
                          <a:pt x="2675337" y="1756038"/>
                          <a:pt x="2689552" y="1739454"/>
                          <a:pt x="2710874" y="1732346"/>
                        </a:cubicBezTo>
                        <a:close/>
                        <a:moveTo>
                          <a:pt x="2736935" y="1701548"/>
                        </a:moveTo>
                        <a:lnTo>
                          <a:pt x="2746969" y="1708238"/>
                        </a:lnTo>
                        <a:lnTo>
                          <a:pt x="2751150" y="1720501"/>
                        </a:lnTo>
                        <a:cubicBezTo>
                          <a:pt x="2752334" y="1715763"/>
                          <a:pt x="2751149" y="1712209"/>
                          <a:pt x="2748484" y="1709248"/>
                        </a:cubicBezTo>
                        <a:lnTo>
                          <a:pt x="2746969" y="1708238"/>
                        </a:lnTo>
                        <a:lnTo>
                          <a:pt x="2746708" y="1707471"/>
                        </a:lnTo>
                        <a:cubicBezTo>
                          <a:pt x="2744042" y="1704509"/>
                          <a:pt x="2740488" y="1702733"/>
                          <a:pt x="2736935" y="1701548"/>
                        </a:cubicBezTo>
                        <a:close/>
                        <a:moveTo>
                          <a:pt x="261196" y="1689702"/>
                        </a:moveTo>
                        <a:cubicBezTo>
                          <a:pt x="254089" y="1715763"/>
                          <a:pt x="270673" y="1737085"/>
                          <a:pt x="270673" y="1760776"/>
                        </a:cubicBezTo>
                        <a:cubicBezTo>
                          <a:pt x="273042" y="1737085"/>
                          <a:pt x="256458" y="1715763"/>
                          <a:pt x="261196" y="1689702"/>
                        </a:cubicBezTo>
                        <a:close/>
                        <a:moveTo>
                          <a:pt x="2725089" y="1670749"/>
                        </a:moveTo>
                        <a:cubicBezTo>
                          <a:pt x="2732196" y="1680226"/>
                          <a:pt x="2687183" y="1687333"/>
                          <a:pt x="2722720" y="1699178"/>
                        </a:cubicBezTo>
                        <a:cubicBezTo>
                          <a:pt x="2689552" y="1687333"/>
                          <a:pt x="2734565" y="1680226"/>
                          <a:pt x="2725089" y="1670749"/>
                        </a:cubicBezTo>
                        <a:close/>
                        <a:moveTo>
                          <a:pt x="2914619" y="1661273"/>
                        </a:moveTo>
                        <a:cubicBezTo>
                          <a:pt x="2924096" y="1677856"/>
                          <a:pt x="2916988" y="1689702"/>
                          <a:pt x="2914619" y="1703917"/>
                        </a:cubicBezTo>
                        <a:cubicBezTo>
                          <a:pt x="2909289" y="1741230"/>
                          <a:pt x="2899960" y="1779877"/>
                          <a:pt x="2900627" y="1818857"/>
                        </a:cubicBezTo>
                        <a:lnTo>
                          <a:pt x="2900639" y="1818965"/>
                        </a:lnTo>
                        <a:lnTo>
                          <a:pt x="2900627" y="1819190"/>
                        </a:lnTo>
                        <a:cubicBezTo>
                          <a:pt x="2900849" y="1831998"/>
                          <a:pt x="2902182" y="1844880"/>
                          <a:pt x="2905143" y="1857910"/>
                        </a:cubicBezTo>
                        <a:lnTo>
                          <a:pt x="2900639" y="1818965"/>
                        </a:lnTo>
                        <a:lnTo>
                          <a:pt x="2902774" y="1780914"/>
                        </a:lnTo>
                        <a:cubicBezTo>
                          <a:pt x="2905735" y="1755446"/>
                          <a:pt x="2911066" y="1729978"/>
                          <a:pt x="2914619" y="1703917"/>
                        </a:cubicBezTo>
                        <a:cubicBezTo>
                          <a:pt x="2916988" y="1687333"/>
                          <a:pt x="2926465" y="1675487"/>
                          <a:pt x="2914619" y="1661273"/>
                        </a:cubicBezTo>
                        <a:close/>
                        <a:moveTo>
                          <a:pt x="1514465" y="1647058"/>
                        </a:moveTo>
                        <a:cubicBezTo>
                          <a:pt x="1497881" y="1684964"/>
                          <a:pt x="1504988" y="1708655"/>
                          <a:pt x="1540525" y="1729977"/>
                        </a:cubicBezTo>
                        <a:cubicBezTo>
                          <a:pt x="1507357" y="1708655"/>
                          <a:pt x="1500250" y="1684964"/>
                          <a:pt x="1514465" y="1647058"/>
                        </a:cubicBezTo>
                        <a:close/>
                        <a:moveTo>
                          <a:pt x="1028794" y="1647058"/>
                        </a:moveTo>
                        <a:cubicBezTo>
                          <a:pt x="1028794" y="1663641"/>
                          <a:pt x="1038270" y="1670749"/>
                          <a:pt x="1047747" y="1680226"/>
                        </a:cubicBezTo>
                        <a:cubicBezTo>
                          <a:pt x="1059593" y="1692072"/>
                          <a:pt x="1071438" y="1696810"/>
                          <a:pt x="1084172" y="1696217"/>
                        </a:cubicBezTo>
                        <a:lnTo>
                          <a:pt x="1084450" y="1696111"/>
                        </a:lnTo>
                        <a:lnTo>
                          <a:pt x="1085060" y="1696217"/>
                        </a:lnTo>
                        <a:cubicBezTo>
                          <a:pt x="1098091" y="1695625"/>
                          <a:pt x="1111713" y="1689702"/>
                          <a:pt x="1125928" y="1680226"/>
                        </a:cubicBezTo>
                        <a:cubicBezTo>
                          <a:pt x="1124151" y="1710432"/>
                          <a:pt x="1115711" y="1735308"/>
                          <a:pt x="1117599" y="1759851"/>
                        </a:cubicBezTo>
                        <a:lnTo>
                          <a:pt x="1117631" y="1759983"/>
                        </a:lnTo>
                        <a:lnTo>
                          <a:pt x="1117599" y="1760850"/>
                        </a:lnTo>
                        <a:cubicBezTo>
                          <a:pt x="1118228" y="1768920"/>
                          <a:pt x="1120005" y="1776768"/>
                          <a:pt x="1123559" y="1784467"/>
                        </a:cubicBezTo>
                        <a:lnTo>
                          <a:pt x="1117631" y="1759983"/>
                        </a:lnTo>
                        <a:lnTo>
                          <a:pt x="1118525" y="1735900"/>
                        </a:lnTo>
                        <a:cubicBezTo>
                          <a:pt x="1120598" y="1718724"/>
                          <a:pt x="1124744" y="1700364"/>
                          <a:pt x="1125928" y="1680226"/>
                        </a:cubicBezTo>
                        <a:lnTo>
                          <a:pt x="1084450" y="1696111"/>
                        </a:lnTo>
                        <a:lnTo>
                          <a:pt x="1065960" y="1692886"/>
                        </a:lnTo>
                        <a:cubicBezTo>
                          <a:pt x="1059741" y="1690295"/>
                          <a:pt x="1053670" y="1686149"/>
                          <a:pt x="1047747" y="1680226"/>
                        </a:cubicBezTo>
                        <a:cubicBezTo>
                          <a:pt x="1038270" y="1670749"/>
                          <a:pt x="1028794" y="1661273"/>
                          <a:pt x="1028794" y="1647058"/>
                        </a:cubicBezTo>
                        <a:close/>
                        <a:moveTo>
                          <a:pt x="2926465" y="1644689"/>
                        </a:moveTo>
                        <a:cubicBezTo>
                          <a:pt x="2914619" y="1644689"/>
                          <a:pt x="2907512" y="1649427"/>
                          <a:pt x="2909881" y="1658903"/>
                        </a:cubicBezTo>
                        <a:cubicBezTo>
                          <a:pt x="2907512" y="1649427"/>
                          <a:pt x="2916988" y="1644689"/>
                          <a:pt x="2926465" y="1644689"/>
                        </a:cubicBezTo>
                        <a:close/>
                        <a:moveTo>
                          <a:pt x="289626" y="1644689"/>
                        </a:moveTo>
                        <a:cubicBezTo>
                          <a:pt x="280149" y="1649427"/>
                          <a:pt x="280149" y="1658903"/>
                          <a:pt x="280149" y="1666011"/>
                        </a:cubicBezTo>
                        <a:cubicBezTo>
                          <a:pt x="280149" y="1656534"/>
                          <a:pt x="282518" y="1649427"/>
                          <a:pt x="289626" y="1644689"/>
                        </a:cubicBezTo>
                        <a:close/>
                        <a:moveTo>
                          <a:pt x="2132807" y="1628105"/>
                        </a:moveTo>
                        <a:cubicBezTo>
                          <a:pt x="2116223" y="1663641"/>
                          <a:pt x="2123331" y="1701548"/>
                          <a:pt x="2120962" y="1737085"/>
                        </a:cubicBezTo>
                        <a:cubicBezTo>
                          <a:pt x="2120962" y="1751299"/>
                          <a:pt x="2111485" y="1767883"/>
                          <a:pt x="2118592" y="1777360"/>
                        </a:cubicBezTo>
                        <a:cubicBezTo>
                          <a:pt x="2113854" y="1767883"/>
                          <a:pt x="2120962" y="1748930"/>
                          <a:pt x="2120962" y="1737085"/>
                        </a:cubicBezTo>
                        <a:cubicBezTo>
                          <a:pt x="2123331" y="1699178"/>
                          <a:pt x="2118592" y="1663641"/>
                          <a:pt x="2132807" y="1628105"/>
                        </a:cubicBezTo>
                        <a:close/>
                        <a:moveTo>
                          <a:pt x="2689552" y="1625736"/>
                        </a:moveTo>
                        <a:cubicBezTo>
                          <a:pt x="2699028" y="1625736"/>
                          <a:pt x="2706136" y="1628105"/>
                          <a:pt x="2708505" y="1637581"/>
                        </a:cubicBezTo>
                        <a:cubicBezTo>
                          <a:pt x="2713243" y="1651796"/>
                          <a:pt x="2689552" y="1647058"/>
                          <a:pt x="2687183" y="1661273"/>
                        </a:cubicBezTo>
                        <a:cubicBezTo>
                          <a:pt x="2689552" y="1649427"/>
                          <a:pt x="2713243" y="1654165"/>
                          <a:pt x="2708505" y="1637581"/>
                        </a:cubicBezTo>
                        <a:cubicBezTo>
                          <a:pt x="2706136" y="1625736"/>
                          <a:pt x="2699028" y="1623366"/>
                          <a:pt x="2689552" y="1625736"/>
                        </a:cubicBezTo>
                        <a:close/>
                        <a:moveTo>
                          <a:pt x="1417331" y="1620997"/>
                        </a:moveTo>
                        <a:cubicBezTo>
                          <a:pt x="1414961" y="1632843"/>
                          <a:pt x="1424438" y="1639950"/>
                          <a:pt x="1436284" y="1637581"/>
                        </a:cubicBezTo>
                        <a:cubicBezTo>
                          <a:pt x="1424438" y="1639950"/>
                          <a:pt x="1414961" y="1630474"/>
                          <a:pt x="1417331" y="1620997"/>
                        </a:cubicBezTo>
                        <a:close/>
                        <a:moveTo>
                          <a:pt x="417559" y="1609152"/>
                        </a:moveTo>
                        <a:cubicBezTo>
                          <a:pt x="417559" y="1623366"/>
                          <a:pt x="419928" y="1635212"/>
                          <a:pt x="403344" y="1642319"/>
                        </a:cubicBezTo>
                        <a:cubicBezTo>
                          <a:pt x="398606" y="1643504"/>
                          <a:pt x="394460" y="1647058"/>
                          <a:pt x="392683" y="1651204"/>
                        </a:cubicBezTo>
                        <a:lnTo>
                          <a:pt x="392741" y="1651408"/>
                        </a:lnTo>
                        <a:lnTo>
                          <a:pt x="390906" y="1652981"/>
                        </a:lnTo>
                        <a:cubicBezTo>
                          <a:pt x="389129" y="1657127"/>
                          <a:pt x="390314" y="1661272"/>
                          <a:pt x="396237" y="1663641"/>
                        </a:cubicBezTo>
                        <a:lnTo>
                          <a:pt x="392741" y="1651408"/>
                        </a:lnTo>
                        <a:lnTo>
                          <a:pt x="403344" y="1642319"/>
                        </a:lnTo>
                        <a:cubicBezTo>
                          <a:pt x="419928" y="1637581"/>
                          <a:pt x="419928" y="1623366"/>
                          <a:pt x="417559" y="1609152"/>
                        </a:cubicBezTo>
                        <a:close/>
                        <a:moveTo>
                          <a:pt x="1990659" y="1606783"/>
                        </a:moveTo>
                        <a:cubicBezTo>
                          <a:pt x="1995398" y="1618628"/>
                          <a:pt x="1993029" y="1635212"/>
                          <a:pt x="1985921" y="1656534"/>
                        </a:cubicBezTo>
                        <a:cubicBezTo>
                          <a:pt x="1993029" y="1635212"/>
                          <a:pt x="1997767" y="1618628"/>
                          <a:pt x="1990659" y="1606783"/>
                        </a:cubicBezTo>
                        <a:close/>
                        <a:moveTo>
                          <a:pt x="1523941" y="1599675"/>
                        </a:moveTo>
                        <a:cubicBezTo>
                          <a:pt x="1523941" y="1599675"/>
                          <a:pt x="1526310" y="1611521"/>
                          <a:pt x="1526310" y="1618628"/>
                        </a:cubicBezTo>
                        <a:cubicBezTo>
                          <a:pt x="1528680" y="1611521"/>
                          <a:pt x="1526310" y="1599675"/>
                          <a:pt x="1523941" y="1599675"/>
                        </a:cubicBezTo>
                        <a:close/>
                        <a:moveTo>
                          <a:pt x="1810606" y="1597306"/>
                        </a:moveTo>
                        <a:cubicBezTo>
                          <a:pt x="1820082" y="1606783"/>
                          <a:pt x="1824821" y="1618628"/>
                          <a:pt x="1827190" y="1630474"/>
                        </a:cubicBezTo>
                        <a:cubicBezTo>
                          <a:pt x="1822451" y="1618628"/>
                          <a:pt x="1820082" y="1606783"/>
                          <a:pt x="1810606" y="1597306"/>
                        </a:cubicBezTo>
                        <a:close/>
                        <a:moveTo>
                          <a:pt x="2646908" y="1568876"/>
                        </a:moveTo>
                        <a:cubicBezTo>
                          <a:pt x="2656384" y="1583091"/>
                          <a:pt x="2680076" y="1592568"/>
                          <a:pt x="2668230" y="1618628"/>
                        </a:cubicBezTo>
                        <a:cubicBezTo>
                          <a:pt x="2665861" y="1625736"/>
                          <a:pt x="2670599" y="1628105"/>
                          <a:pt x="2675337" y="1628105"/>
                        </a:cubicBezTo>
                        <a:cubicBezTo>
                          <a:pt x="2670599" y="1628105"/>
                          <a:pt x="2665861" y="1623366"/>
                          <a:pt x="2668230" y="1618628"/>
                        </a:cubicBezTo>
                        <a:cubicBezTo>
                          <a:pt x="2682445" y="1592568"/>
                          <a:pt x="2658753" y="1583091"/>
                          <a:pt x="2646908" y="1568876"/>
                        </a:cubicBezTo>
                        <a:close/>
                        <a:moveTo>
                          <a:pt x="1509726" y="1561769"/>
                        </a:moveTo>
                        <a:cubicBezTo>
                          <a:pt x="1509726" y="1575984"/>
                          <a:pt x="1493143" y="1597306"/>
                          <a:pt x="1514465" y="1599675"/>
                        </a:cubicBezTo>
                        <a:cubicBezTo>
                          <a:pt x="1493143" y="1594937"/>
                          <a:pt x="1512096" y="1575984"/>
                          <a:pt x="1509726" y="1561769"/>
                        </a:cubicBezTo>
                        <a:close/>
                        <a:moveTo>
                          <a:pt x="903230" y="1557031"/>
                        </a:moveTo>
                        <a:cubicBezTo>
                          <a:pt x="893753" y="1552293"/>
                          <a:pt x="889015" y="1559400"/>
                          <a:pt x="891384" y="1566507"/>
                        </a:cubicBezTo>
                        <a:cubicBezTo>
                          <a:pt x="891384" y="1559400"/>
                          <a:pt x="893753" y="1552293"/>
                          <a:pt x="903230" y="1557031"/>
                        </a:cubicBezTo>
                        <a:close/>
                        <a:moveTo>
                          <a:pt x="270673" y="1557031"/>
                        </a:moveTo>
                        <a:cubicBezTo>
                          <a:pt x="263565" y="1561769"/>
                          <a:pt x="261196" y="1568876"/>
                          <a:pt x="265934" y="1575984"/>
                        </a:cubicBezTo>
                        <a:cubicBezTo>
                          <a:pt x="263565" y="1568876"/>
                          <a:pt x="265934" y="1561769"/>
                          <a:pt x="270673" y="1557031"/>
                        </a:cubicBezTo>
                        <a:close/>
                        <a:moveTo>
                          <a:pt x="2708505" y="1552293"/>
                        </a:moveTo>
                        <a:lnTo>
                          <a:pt x="2721477" y="1564675"/>
                        </a:lnTo>
                        <a:lnTo>
                          <a:pt x="2720351" y="1580722"/>
                        </a:lnTo>
                        <a:cubicBezTo>
                          <a:pt x="2723905" y="1574799"/>
                          <a:pt x="2723905" y="1569469"/>
                          <a:pt x="2721535" y="1564731"/>
                        </a:cubicBezTo>
                        <a:lnTo>
                          <a:pt x="2721477" y="1564675"/>
                        </a:lnTo>
                        <a:lnTo>
                          <a:pt x="2721535" y="1563842"/>
                        </a:lnTo>
                        <a:cubicBezTo>
                          <a:pt x="2719166" y="1559400"/>
                          <a:pt x="2714428" y="1555847"/>
                          <a:pt x="2708505" y="1552293"/>
                        </a:cubicBezTo>
                        <a:close/>
                        <a:moveTo>
                          <a:pt x="922183" y="1545185"/>
                        </a:moveTo>
                        <a:cubicBezTo>
                          <a:pt x="924552" y="1551108"/>
                          <a:pt x="928698" y="1555254"/>
                          <a:pt x="933732" y="1557031"/>
                        </a:cubicBezTo>
                        <a:lnTo>
                          <a:pt x="934507" y="1556922"/>
                        </a:lnTo>
                        <a:lnTo>
                          <a:pt x="934621" y="1557031"/>
                        </a:lnTo>
                        <a:cubicBezTo>
                          <a:pt x="939359" y="1558808"/>
                          <a:pt x="944690" y="1558216"/>
                          <a:pt x="950612" y="1554662"/>
                        </a:cubicBezTo>
                        <a:lnTo>
                          <a:pt x="934507" y="1556922"/>
                        </a:lnTo>
                        <a:close/>
                        <a:moveTo>
                          <a:pt x="1294136" y="1535709"/>
                        </a:moveTo>
                        <a:cubicBezTo>
                          <a:pt x="1310720" y="1538078"/>
                          <a:pt x="1322566" y="1547554"/>
                          <a:pt x="1336780" y="1557031"/>
                        </a:cubicBezTo>
                        <a:cubicBezTo>
                          <a:pt x="1322566" y="1545185"/>
                          <a:pt x="1310720" y="1535709"/>
                          <a:pt x="1294136" y="1535709"/>
                        </a:cubicBezTo>
                        <a:close/>
                        <a:moveTo>
                          <a:pt x="3021230" y="1523863"/>
                        </a:moveTo>
                        <a:cubicBezTo>
                          <a:pt x="3025968" y="1538078"/>
                          <a:pt x="3023599" y="1552293"/>
                          <a:pt x="3023599" y="1564138"/>
                        </a:cubicBezTo>
                        <a:cubicBezTo>
                          <a:pt x="3021230" y="1568876"/>
                          <a:pt x="3016492" y="1573615"/>
                          <a:pt x="3011754" y="1578353"/>
                        </a:cubicBezTo>
                        <a:cubicBezTo>
                          <a:pt x="3016492" y="1575984"/>
                          <a:pt x="3023599" y="1571246"/>
                          <a:pt x="3023599" y="1564138"/>
                        </a:cubicBezTo>
                        <a:cubicBezTo>
                          <a:pt x="3025968" y="1552293"/>
                          <a:pt x="3028337" y="1540447"/>
                          <a:pt x="3021230" y="1523863"/>
                        </a:cubicBezTo>
                        <a:close/>
                        <a:moveTo>
                          <a:pt x="1891156" y="1521494"/>
                        </a:moveTo>
                        <a:cubicBezTo>
                          <a:pt x="1893525" y="1523863"/>
                          <a:pt x="1900633" y="1523863"/>
                          <a:pt x="1900633" y="1526232"/>
                        </a:cubicBezTo>
                        <a:cubicBezTo>
                          <a:pt x="1900633" y="1523863"/>
                          <a:pt x="1893525" y="1521494"/>
                          <a:pt x="1891156" y="1521494"/>
                        </a:cubicBezTo>
                        <a:close/>
                        <a:moveTo>
                          <a:pt x="284888" y="1521494"/>
                        </a:moveTo>
                        <a:cubicBezTo>
                          <a:pt x="289626" y="1523863"/>
                          <a:pt x="294364" y="1526232"/>
                          <a:pt x="296733" y="1533339"/>
                        </a:cubicBezTo>
                        <a:cubicBezTo>
                          <a:pt x="294364" y="1523863"/>
                          <a:pt x="289626" y="1521494"/>
                          <a:pt x="284888" y="1521494"/>
                        </a:cubicBezTo>
                        <a:close/>
                        <a:moveTo>
                          <a:pt x="1462344" y="1507279"/>
                        </a:moveTo>
                        <a:lnTo>
                          <a:pt x="1464886" y="1518353"/>
                        </a:lnTo>
                        <a:lnTo>
                          <a:pt x="1460863" y="1525936"/>
                        </a:lnTo>
                        <a:cubicBezTo>
                          <a:pt x="1456421" y="1530379"/>
                          <a:pt x="1449314" y="1533340"/>
                          <a:pt x="1443391" y="1535709"/>
                        </a:cubicBezTo>
                        <a:cubicBezTo>
                          <a:pt x="1419700" y="1547554"/>
                          <a:pt x="1398378" y="1561769"/>
                          <a:pt x="1369948" y="1571246"/>
                        </a:cubicBezTo>
                        <a:cubicBezTo>
                          <a:pt x="1398378" y="1564138"/>
                          <a:pt x="1419700" y="1547554"/>
                          <a:pt x="1443391" y="1535709"/>
                        </a:cubicBezTo>
                        <a:cubicBezTo>
                          <a:pt x="1452275" y="1532156"/>
                          <a:pt x="1463825" y="1528602"/>
                          <a:pt x="1465046" y="1519051"/>
                        </a:cubicBezTo>
                        <a:lnTo>
                          <a:pt x="1464886" y="1518353"/>
                        </a:lnTo>
                        <a:lnTo>
                          <a:pt x="1465046" y="1518052"/>
                        </a:lnTo>
                        <a:cubicBezTo>
                          <a:pt x="1465453" y="1514979"/>
                          <a:pt x="1464713" y="1511425"/>
                          <a:pt x="1462344" y="1507279"/>
                        </a:cubicBezTo>
                        <a:close/>
                        <a:moveTo>
                          <a:pt x="2736935" y="1493064"/>
                        </a:moveTo>
                        <a:lnTo>
                          <a:pt x="2737725" y="1502541"/>
                        </a:lnTo>
                        <a:lnTo>
                          <a:pt x="2729827" y="1507279"/>
                        </a:lnTo>
                        <a:cubicBezTo>
                          <a:pt x="2733381" y="1507279"/>
                          <a:pt x="2736342" y="1506095"/>
                          <a:pt x="2737823" y="1503726"/>
                        </a:cubicBezTo>
                        <a:lnTo>
                          <a:pt x="2737725" y="1502541"/>
                        </a:lnTo>
                        <a:lnTo>
                          <a:pt x="2738712" y="1501949"/>
                        </a:lnTo>
                        <a:cubicBezTo>
                          <a:pt x="2740488" y="1499580"/>
                          <a:pt x="2740488" y="1496618"/>
                          <a:pt x="2736935" y="1493064"/>
                        </a:cubicBezTo>
                        <a:close/>
                        <a:moveTo>
                          <a:pt x="2940680" y="1488326"/>
                        </a:moveTo>
                        <a:cubicBezTo>
                          <a:pt x="2933572" y="1507279"/>
                          <a:pt x="2940680" y="1533339"/>
                          <a:pt x="2926465" y="1549924"/>
                        </a:cubicBezTo>
                        <a:cubicBezTo>
                          <a:pt x="2912250" y="1566507"/>
                          <a:pt x="2914619" y="1578353"/>
                          <a:pt x="2921727" y="1590199"/>
                        </a:cubicBezTo>
                        <a:cubicBezTo>
                          <a:pt x="2914619" y="1578353"/>
                          <a:pt x="2914619" y="1566507"/>
                          <a:pt x="2926465" y="1549924"/>
                        </a:cubicBezTo>
                        <a:cubicBezTo>
                          <a:pt x="2940680" y="1533339"/>
                          <a:pt x="2933572" y="1509648"/>
                          <a:pt x="2940680" y="1488326"/>
                        </a:cubicBezTo>
                        <a:close/>
                        <a:moveTo>
                          <a:pt x="270673" y="1483588"/>
                        </a:moveTo>
                        <a:cubicBezTo>
                          <a:pt x="261196" y="1481219"/>
                          <a:pt x="254089" y="1488326"/>
                          <a:pt x="254089" y="1497803"/>
                        </a:cubicBezTo>
                        <a:cubicBezTo>
                          <a:pt x="251720" y="1504910"/>
                          <a:pt x="258827" y="1509648"/>
                          <a:pt x="263565" y="1514387"/>
                        </a:cubicBezTo>
                        <a:cubicBezTo>
                          <a:pt x="258827" y="1509648"/>
                          <a:pt x="254089" y="1504910"/>
                          <a:pt x="254089" y="1497803"/>
                        </a:cubicBezTo>
                        <a:cubicBezTo>
                          <a:pt x="256458" y="1490695"/>
                          <a:pt x="261196" y="1481219"/>
                          <a:pt x="270673" y="1483588"/>
                        </a:cubicBezTo>
                        <a:close/>
                        <a:moveTo>
                          <a:pt x="884277" y="1481219"/>
                        </a:moveTo>
                        <a:cubicBezTo>
                          <a:pt x="881908" y="1485957"/>
                          <a:pt x="874800" y="1488326"/>
                          <a:pt x="867693" y="1488326"/>
                        </a:cubicBezTo>
                        <a:cubicBezTo>
                          <a:pt x="865324" y="1488326"/>
                          <a:pt x="858216" y="1485957"/>
                          <a:pt x="858216" y="1483588"/>
                        </a:cubicBezTo>
                        <a:cubicBezTo>
                          <a:pt x="855847" y="1485957"/>
                          <a:pt x="862955" y="1488326"/>
                          <a:pt x="867693" y="1488326"/>
                        </a:cubicBezTo>
                        <a:cubicBezTo>
                          <a:pt x="874800" y="1488326"/>
                          <a:pt x="881908" y="1488326"/>
                          <a:pt x="884277" y="1481219"/>
                        </a:cubicBezTo>
                        <a:close/>
                        <a:moveTo>
                          <a:pt x="1663720" y="1467596"/>
                        </a:moveTo>
                        <a:cubicBezTo>
                          <a:pt x="1658982" y="1467004"/>
                          <a:pt x="1653059" y="1468189"/>
                          <a:pt x="1644767" y="1471742"/>
                        </a:cubicBezTo>
                        <a:lnTo>
                          <a:pt x="1663964" y="1467731"/>
                        </a:lnTo>
                        <a:lnTo>
                          <a:pt x="1675565" y="1474111"/>
                        </a:lnTo>
                        <a:cubicBezTo>
                          <a:pt x="1673196" y="1470558"/>
                          <a:pt x="1669643" y="1468189"/>
                          <a:pt x="1664608" y="1467596"/>
                        </a:cubicBezTo>
                        <a:lnTo>
                          <a:pt x="1663964" y="1467731"/>
                        </a:lnTo>
                        <a:close/>
                        <a:moveTo>
                          <a:pt x="434143" y="1464635"/>
                        </a:moveTo>
                        <a:cubicBezTo>
                          <a:pt x="431773" y="1478850"/>
                          <a:pt x="422297" y="1476481"/>
                          <a:pt x="419928" y="1481219"/>
                        </a:cubicBezTo>
                        <a:cubicBezTo>
                          <a:pt x="422297" y="1476481"/>
                          <a:pt x="434143" y="1478850"/>
                          <a:pt x="434143" y="1464635"/>
                        </a:cubicBezTo>
                        <a:close/>
                        <a:moveTo>
                          <a:pt x="1215955" y="1450420"/>
                        </a:moveTo>
                        <a:cubicBezTo>
                          <a:pt x="1210624" y="1457528"/>
                          <a:pt x="1198630" y="1465968"/>
                          <a:pt x="1200962" y="1476740"/>
                        </a:cubicBezTo>
                        <a:lnTo>
                          <a:pt x="1201095" y="1476934"/>
                        </a:lnTo>
                        <a:lnTo>
                          <a:pt x="1200962" y="1477739"/>
                        </a:lnTo>
                        <a:cubicBezTo>
                          <a:pt x="1201740" y="1481219"/>
                          <a:pt x="1204109" y="1484773"/>
                          <a:pt x="1208847" y="1488326"/>
                        </a:cubicBezTo>
                        <a:cubicBezTo>
                          <a:pt x="1215955" y="1493064"/>
                          <a:pt x="1223062" y="1495434"/>
                          <a:pt x="1225431" y="1504910"/>
                        </a:cubicBezTo>
                        <a:cubicBezTo>
                          <a:pt x="1227800" y="1521494"/>
                          <a:pt x="1239646" y="1533339"/>
                          <a:pt x="1253861" y="1538078"/>
                        </a:cubicBezTo>
                        <a:cubicBezTo>
                          <a:pt x="1239646" y="1530971"/>
                          <a:pt x="1227800" y="1521494"/>
                          <a:pt x="1225431" y="1504910"/>
                        </a:cubicBezTo>
                        <a:cubicBezTo>
                          <a:pt x="1223062" y="1493064"/>
                          <a:pt x="1215955" y="1493064"/>
                          <a:pt x="1208847" y="1488326"/>
                        </a:cubicBezTo>
                        <a:lnTo>
                          <a:pt x="1201095" y="1476934"/>
                        </a:lnTo>
                        <a:lnTo>
                          <a:pt x="1202628" y="1467597"/>
                        </a:lnTo>
                        <a:cubicBezTo>
                          <a:pt x="1205886" y="1461082"/>
                          <a:pt x="1212401" y="1455159"/>
                          <a:pt x="1215955" y="1450420"/>
                        </a:cubicBezTo>
                        <a:close/>
                        <a:moveTo>
                          <a:pt x="2227572" y="1443313"/>
                        </a:moveTo>
                        <a:cubicBezTo>
                          <a:pt x="2227572" y="1448051"/>
                          <a:pt x="2229942" y="1455159"/>
                          <a:pt x="2232310" y="1455159"/>
                        </a:cubicBezTo>
                        <a:cubicBezTo>
                          <a:pt x="2229942" y="1452789"/>
                          <a:pt x="2227572" y="1445682"/>
                          <a:pt x="2227572" y="1443313"/>
                        </a:cubicBezTo>
                        <a:close/>
                        <a:moveTo>
                          <a:pt x="1448129" y="1431467"/>
                        </a:moveTo>
                        <a:cubicBezTo>
                          <a:pt x="1438653" y="1431467"/>
                          <a:pt x="1431545" y="1436205"/>
                          <a:pt x="1433914" y="1450420"/>
                        </a:cubicBezTo>
                        <a:cubicBezTo>
                          <a:pt x="1433914" y="1457527"/>
                          <a:pt x="1433914" y="1467004"/>
                          <a:pt x="1426807" y="1467004"/>
                        </a:cubicBezTo>
                        <a:cubicBezTo>
                          <a:pt x="1433914" y="1467004"/>
                          <a:pt x="1433914" y="1459897"/>
                          <a:pt x="1433914" y="1450420"/>
                        </a:cubicBezTo>
                        <a:cubicBezTo>
                          <a:pt x="1433914" y="1436205"/>
                          <a:pt x="1438653" y="1431467"/>
                          <a:pt x="1448129" y="1431467"/>
                        </a:cubicBezTo>
                        <a:close/>
                        <a:moveTo>
                          <a:pt x="2635062" y="1419622"/>
                        </a:moveTo>
                        <a:cubicBezTo>
                          <a:pt x="2658753" y="1438574"/>
                          <a:pt x="2680076" y="1459897"/>
                          <a:pt x="2668230" y="1495434"/>
                        </a:cubicBezTo>
                        <a:cubicBezTo>
                          <a:pt x="2680076" y="1459897"/>
                          <a:pt x="2661123" y="1438574"/>
                          <a:pt x="2635062" y="1419622"/>
                        </a:cubicBezTo>
                        <a:close/>
                        <a:moveTo>
                          <a:pt x="1502619" y="1417252"/>
                        </a:moveTo>
                        <a:lnTo>
                          <a:pt x="1495527" y="1433423"/>
                        </a:lnTo>
                        <a:lnTo>
                          <a:pt x="1478928" y="1438574"/>
                        </a:lnTo>
                        <a:cubicBezTo>
                          <a:pt x="1484851" y="1438574"/>
                          <a:pt x="1490774" y="1437390"/>
                          <a:pt x="1495216" y="1434132"/>
                        </a:cubicBezTo>
                        <a:lnTo>
                          <a:pt x="1495527" y="1433423"/>
                        </a:lnTo>
                        <a:lnTo>
                          <a:pt x="1496104" y="1433244"/>
                        </a:lnTo>
                        <a:cubicBezTo>
                          <a:pt x="1500250" y="1429690"/>
                          <a:pt x="1502619" y="1424360"/>
                          <a:pt x="1502619" y="1417252"/>
                        </a:cubicBezTo>
                        <a:close/>
                        <a:moveTo>
                          <a:pt x="1298874" y="1412514"/>
                        </a:moveTo>
                        <a:cubicBezTo>
                          <a:pt x="1305982" y="1421991"/>
                          <a:pt x="1260968" y="1471742"/>
                          <a:pt x="1249122" y="1469373"/>
                        </a:cubicBezTo>
                        <a:cubicBezTo>
                          <a:pt x="1260968" y="1474111"/>
                          <a:pt x="1305982" y="1421991"/>
                          <a:pt x="1298874" y="1412514"/>
                        </a:cubicBezTo>
                        <a:close/>
                        <a:moveTo>
                          <a:pt x="116680" y="1398299"/>
                        </a:moveTo>
                        <a:cubicBezTo>
                          <a:pt x="116680" y="1407776"/>
                          <a:pt x="111941" y="1417252"/>
                          <a:pt x="104834" y="1424360"/>
                        </a:cubicBezTo>
                        <a:cubicBezTo>
                          <a:pt x="114310" y="1414883"/>
                          <a:pt x="116680" y="1407776"/>
                          <a:pt x="116680" y="1398299"/>
                        </a:cubicBezTo>
                        <a:close/>
                        <a:moveTo>
                          <a:pt x="1578431" y="1388823"/>
                        </a:moveTo>
                        <a:cubicBezTo>
                          <a:pt x="1595015" y="1403037"/>
                          <a:pt x="1613968" y="1412514"/>
                          <a:pt x="1628183" y="1426729"/>
                        </a:cubicBezTo>
                        <a:cubicBezTo>
                          <a:pt x="1616337" y="1410145"/>
                          <a:pt x="1595015" y="1400669"/>
                          <a:pt x="1578431" y="1388823"/>
                        </a:cubicBezTo>
                        <a:close/>
                        <a:moveTo>
                          <a:pt x="955351" y="1386454"/>
                        </a:moveTo>
                        <a:cubicBezTo>
                          <a:pt x="955351" y="1403037"/>
                          <a:pt x="950612" y="1412514"/>
                          <a:pt x="941136" y="1414883"/>
                        </a:cubicBezTo>
                        <a:cubicBezTo>
                          <a:pt x="952981" y="1412514"/>
                          <a:pt x="957720" y="1405407"/>
                          <a:pt x="955351" y="1386454"/>
                        </a:cubicBezTo>
                        <a:close/>
                        <a:moveTo>
                          <a:pt x="720807" y="1374608"/>
                        </a:moveTo>
                        <a:cubicBezTo>
                          <a:pt x="701854" y="1376977"/>
                          <a:pt x="685270" y="1388823"/>
                          <a:pt x="673425" y="1412514"/>
                        </a:cubicBezTo>
                        <a:cubicBezTo>
                          <a:pt x="685270" y="1391192"/>
                          <a:pt x="701854" y="1376977"/>
                          <a:pt x="720807" y="1374608"/>
                        </a:cubicBezTo>
                        <a:close/>
                        <a:moveTo>
                          <a:pt x="363069" y="1372239"/>
                        </a:moveTo>
                        <a:cubicBezTo>
                          <a:pt x="346485" y="1381715"/>
                          <a:pt x="339378" y="1391192"/>
                          <a:pt x="344116" y="1407776"/>
                        </a:cubicBezTo>
                        <a:cubicBezTo>
                          <a:pt x="348854" y="1424360"/>
                          <a:pt x="357146" y="1435613"/>
                          <a:pt x="367807" y="1443905"/>
                        </a:cubicBezTo>
                        <a:lnTo>
                          <a:pt x="368247" y="1444118"/>
                        </a:lnTo>
                        <a:lnTo>
                          <a:pt x="368696" y="1444794"/>
                        </a:lnTo>
                        <a:cubicBezTo>
                          <a:pt x="379653" y="1453382"/>
                          <a:pt x="392683" y="1458713"/>
                          <a:pt x="405713" y="1462266"/>
                        </a:cubicBezTo>
                        <a:lnTo>
                          <a:pt x="368247" y="1444118"/>
                        </a:lnTo>
                        <a:lnTo>
                          <a:pt x="344116" y="1407776"/>
                        </a:lnTo>
                        <a:cubicBezTo>
                          <a:pt x="339378" y="1393561"/>
                          <a:pt x="346485" y="1381715"/>
                          <a:pt x="363069" y="1372239"/>
                        </a:cubicBezTo>
                        <a:close/>
                        <a:moveTo>
                          <a:pt x="1045377" y="1365132"/>
                        </a:moveTo>
                        <a:cubicBezTo>
                          <a:pt x="1035901" y="1369870"/>
                          <a:pt x="1024055" y="1365132"/>
                          <a:pt x="1016948" y="1372239"/>
                        </a:cubicBezTo>
                        <a:cubicBezTo>
                          <a:pt x="1024055" y="1367501"/>
                          <a:pt x="1035901" y="1369870"/>
                          <a:pt x="1045377" y="1365132"/>
                        </a:cubicBezTo>
                        <a:close/>
                        <a:moveTo>
                          <a:pt x="2637986" y="1359505"/>
                        </a:moveTo>
                        <a:cubicBezTo>
                          <a:pt x="2628991" y="1359505"/>
                          <a:pt x="2619663" y="1367501"/>
                          <a:pt x="2609002" y="1367501"/>
                        </a:cubicBezTo>
                        <a:cubicBezTo>
                          <a:pt x="2620848" y="1369870"/>
                          <a:pt x="2635062" y="1353286"/>
                          <a:pt x="2646908" y="1362762"/>
                        </a:cubicBezTo>
                        <a:cubicBezTo>
                          <a:pt x="2643946" y="1360393"/>
                          <a:pt x="2640985" y="1359505"/>
                          <a:pt x="2637986" y="1359505"/>
                        </a:cubicBezTo>
                        <a:close/>
                        <a:moveTo>
                          <a:pt x="974304" y="1346179"/>
                        </a:moveTo>
                        <a:cubicBezTo>
                          <a:pt x="976673" y="1398299"/>
                          <a:pt x="986149" y="1448051"/>
                          <a:pt x="1028794" y="1485957"/>
                        </a:cubicBezTo>
                        <a:lnTo>
                          <a:pt x="1035480" y="1496423"/>
                        </a:lnTo>
                        <a:lnTo>
                          <a:pt x="1033532" y="1507279"/>
                        </a:lnTo>
                        <a:cubicBezTo>
                          <a:pt x="1035901" y="1503726"/>
                          <a:pt x="1036493" y="1500172"/>
                          <a:pt x="1035605" y="1496618"/>
                        </a:cubicBezTo>
                        <a:lnTo>
                          <a:pt x="1035480" y="1496423"/>
                        </a:lnTo>
                        <a:lnTo>
                          <a:pt x="1035605" y="1495730"/>
                        </a:lnTo>
                        <a:cubicBezTo>
                          <a:pt x="1034717" y="1491880"/>
                          <a:pt x="1032348" y="1488326"/>
                          <a:pt x="1028794" y="1485957"/>
                        </a:cubicBezTo>
                        <a:cubicBezTo>
                          <a:pt x="988518" y="1448051"/>
                          <a:pt x="976673" y="1398299"/>
                          <a:pt x="974304" y="1346179"/>
                        </a:cubicBezTo>
                        <a:close/>
                        <a:moveTo>
                          <a:pt x="2744042" y="1331964"/>
                        </a:moveTo>
                        <a:cubicBezTo>
                          <a:pt x="2748780" y="1374608"/>
                          <a:pt x="2717982" y="1405407"/>
                          <a:pt x="2663492" y="1407776"/>
                        </a:cubicBezTo>
                        <a:cubicBezTo>
                          <a:pt x="2717982" y="1405407"/>
                          <a:pt x="2748780" y="1376977"/>
                          <a:pt x="2744042" y="1331964"/>
                        </a:cubicBezTo>
                        <a:close/>
                        <a:moveTo>
                          <a:pt x="1696888" y="1329595"/>
                        </a:moveTo>
                        <a:cubicBezTo>
                          <a:pt x="1720579" y="1367501"/>
                          <a:pt x="1725317" y="1410145"/>
                          <a:pt x="1734794" y="1452789"/>
                        </a:cubicBezTo>
                        <a:cubicBezTo>
                          <a:pt x="1741901" y="1493064"/>
                          <a:pt x="1751377" y="1530971"/>
                          <a:pt x="1775069" y="1561769"/>
                        </a:cubicBezTo>
                        <a:cubicBezTo>
                          <a:pt x="1751377" y="1530971"/>
                          <a:pt x="1744270" y="1493064"/>
                          <a:pt x="1734794" y="1452789"/>
                        </a:cubicBezTo>
                        <a:cubicBezTo>
                          <a:pt x="1725317" y="1410145"/>
                          <a:pt x="1720579" y="1365132"/>
                          <a:pt x="1696888" y="1329595"/>
                        </a:cubicBezTo>
                        <a:close/>
                        <a:moveTo>
                          <a:pt x="1504988" y="1329595"/>
                        </a:moveTo>
                        <a:cubicBezTo>
                          <a:pt x="1490774" y="1331964"/>
                          <a:pt x="1478928" y="1343809"/>
                          <a:pt x="1469451" y="1353286"/>
                        </a:cubicBezTo>
                        <a:cubicBezTo>
                          <a:pt x="1481297" y="1346179"/>
                          <a:pt x="1490774" y="1331964"/>
                          <a:pt x="1504988" y="1329595"/>
                        </a:cubicBezTo>
                        <a:close/>
                        <a:moveTo>
                          <a:pt x="2853022" y="1310642"/>
                        </a:moveTo>
                        <a:cubicBezTo>
                          <a:pt x="2838807" y="1322487"/>
                          <a:pt x="2841176" y="1343809"/>
                          <a:pt x="2836438" y="1360393"/>
                        </a:cubicBezTo>
                        <a:cubicBezTo>
                          <a:pt x="2841176" y="1343809"/>
                          <a:pt x="2838807" y="1324857"/>
                          <a:pt x="2853022" y="1310642"/>
                        </a:cubicBezTo>
                        <a:close/>
                        <a:moveTo>
                          <a:pt x="365438" y="1310642"/>
                        </a:moveTo>
                        <a:cubicBezTo>
                          <a:pt x="366623" y="1309457"/>
                          <a:pt x="384983" y="1331964"/>
                          <a:pt x="403048" y="1355655"/>
                        </a:cubicBezTo>
                        <a:lnTo>
                          <a:pt x="412885" y="1369047"/>
                        </a:lnTo>
                        <a:lnTo>
                          <a:pt x="428072" y="1390266"/>
                        </a:lnTo>
                        <a:lnTo>
                          <a:pt x="431092" y="1394837"/>
                        </a:lnTo>
                        <a:lnTo>
                          <a:pt x="438881" y="1407776"/>
                        </a:lnTo>
                        <a:cubicBezTo>
                          <a:pt x="438881" y="1414883"/>
                          <a:pt x="436512" y="1421991"/>
                          <a:pt x="431773" y="1424360"/>
                        </a:cubicBezTo>
                        <a:cubicBezTo>
                          <a:pt x="438881" y="1421991"/>
                          <a:pt x="438881" y="1414883"/>
                          <a:pt x="438881" y="1407776"/>
                        </a:cubicBezTo>
                        <a:cubicBezTo>
                          <a:pt x="438881" y="1407184"/>
                          <a:pt x="437808" y="1405185"/>
                          <a:pt x="435920" y="1402145"/>
                        </a:cubicBezTo>
                        <a:lnTo>
                          <a:pt x="431092" y="1394837"/>
                        </a:lnTo>
                        <a:lnTo>
                          <a:pt x="427739" y="1389267"/>
                        </a:lnTo>
                        <a:lnTo>
                          <a:pt x="412885" y="1369047"/>
                        </a:lnTo>
                        <a:lnTo>
                          <a:pt x="403936" y="1356543"/>
                        </a:lnTo>
                        <a:cubicBezTo>
                          <a:pt x="386168" y="1332556"/>
                          <a:pt x="367807" y="1309457"/>
                          <a:pt x="365438" y="1310642"/>
                        </a:cubicBezTo>
                        <a:close/>
                        <a:moveTo>
                          <a:pt x="2386304" y="1308272"/>
                        </a:moveTo>
                        <a:cubicBezTo>
                          <a:pt x="2376827" y="1317749"/>
                          <a:pt x="2364982" y="1324857"/>
                          <a:pt x="2360244" y="1336702"/>
                        </a:cubicBezTo>
                        <a:cubicBezTo>
                          <a:pt x="2367351" y="1324857"/>
                          <a:pt x="2379196" y="1317749"/>
                          <a:pt x="2386304" y="1308272"/>
                        </a:cubicBezTo>
                        <a:close/>
                        <a:moveTo>
                          <a:pt x="2163606" y="1308272"/>
                        </a:moveTo>
                        <a:cubicBezTo>
                          <a:pt x="2173082" y="1308272"/>
                          <a:pt x="2182559" y="1310642"/>
                          <a:pt x="2184928" y="1322487"/>
                        </a:cubicBezTo>
                        <a:cubicBezTo>
                          <a:pt x="2184928" y="1334333"/>
                          <a:pt x="2189666" y="1339071"/>
                          <a:pt x="2194405" y="1343809"/>
                        </a:cubicBezTo>
                        <a:cubicBezTo>
                          <a:pt x="2189666" y="1339071"/>
                          <a:pt x="2184928" y="1331964"/>
                          <a:pt x="2184928" y="1322487"/>
                        </a:cubicBezTo>
                        <a:cubicBezTo>
                          <a:pt x="2182559" y="1308272"/>
                          <a:pt x="2173082" y="1308272"/>
                          <a:pt x="2163606" y="1308272"/>
                        </a:cubicBezTo>
                        <a:close/>
                        <a:moveTo>
                          <a:pt x="2687183" y="1305903"/>
                        </a:moveTo>
                        <a:cubicBezTo>
                          <a:pt x="2672968" y="1308272"/>
                          <a:pt x="2658753" y="1308272"/>
                          <a:pt x="2661123" y="1327225"/>
                        </a:cubicBezTo>
                        <a:cubicBezTo>
                          <a:pt x="2658753" y="1310642"/>
                          <a:pt x="2672968" y="1308272"/>
                          <a:pt x="2687183" y="1305903"/>
                        </a:cubicBezTo>
                        <a:close/>
                        <a:moveTo>
                          <a:pt x="1289398" y="1305903"/>
                        </a:moveTo>
                        <a:cubicBezTo>
                          <a:pt x="1279921" y="1327225"/>
                          <a:pt x="1251492" y="1308272"/>
                          <a:pt x="1249122" y="1336702"/>
                        </a:cubicBezTo>
                        <a:cubicBezTo>
                          <a:pt x="1251492" y="1310642"/>
                          <a:pt x="1279921" y="1327225"/>
                          <a:pt x="1289398" y="1305903"/>
                        </a:cubicBezTo>
                        <a:close/>
                        <a:moveTo>
                          <a:pt x="2123331" y="1291689"/>
                        </a:moveTo>
                        <a:cubicBezTo>
                          <a:pt x="2132807" y="1286950"/>
                          <a:pt x="2142284" y="1296427"/>
                          <a:pt x="2144653" y="1310642"/>
                        </a:cubicBezTo>
                        <a:cubicBezTo>
                          <a:pt x="2144653" y="1322487"/>
                          <a:pt x="2151760" y="1334333"/>
                          <a:pt x="2158868" y="1346179"/>
                        </a:cubicBezTo>
                        <a:cubicBezTo>
                          <a:pt x="2180190" y="1379346"/>
                          <a:pt x="2203881" y="1384085"/>
                          <a:pt x="2237049" y="1365132"/>
                        </a:cubicBezTo>
                        <a:cubicBezTo>
                          <a:pt x="2203881" y="1384085"/>
                          <a:pt x="2180190" y="1376977"/>
                          <a:pt x="2158868" y="1346179"/>
                        </a:cubicBezTo>
                        <a:cubicBezTo>
                          <a:pt x="2151760" y="1334333"/>
                          <a:pt x="2147022" y="1322487"/>
                          <a:pt x="2144653" y="1310642"/>
                        </a:cubicBezTo>
                        <a:cubicBezTo>
                          <a:pt x="2142284" y="1296427"/>
                          <a:pt x="2135176" y="1286950"/>
                          <a:pt x="2123331" y="1291689"/>
                        </a:cubicBezTo>
                        <a:close/>
                        <a:moveTo>
                          <a:pt x="1095129" y="1291689"/>
                        </a:moveTo>
                        <a:cubicBezTo>
                          <a:pt x="1090391" y="1296427"/>
                          <a:pt x="1088022" y="1298796"/>
                          <a:pt x="1095129" y="1303534"/>
                        </a:cubicBezTo>
                        <a:lnTo>
                          <a:pt x="1108357" y="1323228"/>
                        </a:lnTo>
                        <a:lnTo>
                          <a:pt x="1106975" y="1339664"/>
                        </a:lnTo>
                        <a:cubicBezTo>
                          <a:pt x="1102829" y="1350325"/>
                          <a:pt x="1093945" y="1360394"/>
                          <a:pt x="1090391" y="1372239"/>
                        </a:cubicBezTo>
                        <a:cubicBezTo>
                          <a:pt x="1095721" y="1356248"/>
                          <a:pt x="1113046" y="1341589"/>
                          <a:pt x="1108382" y="1323265"/>
                        </a:cubicBezTo>
                        <a:lnTo>
                          <a:pt x="1108357" y="1323228"/>
                        </a:lnTo>
                        <a:lnTo>
                          <a:pt x="1108382" y="1322932"/>
                        </a:lnTo>
                        <a:cubicBezTo>
                          <a:pt x="1106827" y="1317009"/>
                          <a:pt x="1102829" y="1310642"/>
                          <a:pt x="1095129" y="1303534"/>
                        </a:cubicBezTo>
                        <a:cubicBezTo>
                          <a:pt x="1090391" y="1298796"/>
                          <a:pt x="1090391" y="1294058"/>
                          <a:pt x="1095129" y="1291689"/>
                        </a:cubicBezTo>
                        <a:close/>
                        <a:moveTo>
                          <a:pt x="1706364" y="1286950"/>
                        </a:moveTo>
                        <a:cubicBezTo>
                          <a:pt x="1692149" y="1294058"/>
                          <a:pt x="1689780" y="1301165"/>
                          <a:pt x="1689780" y="1310642"/>
                        </a:cubicBezTo>
                        <a:cubicBezTo>
                          <a:pt x="1689780" y="1301165"/>
                          <a:pt x="1694518" y="1294058"/>
                          <a:pt x="1706364" y="1286950"/>
                        </a:cubicBezTo>
                        <a:close/>
                        <a:moveTo>
                          <a:pt x="2071210" y="1284581"/>
                        </a:moveTo>
                        <a:cubicBezTo>
                          <a:pt x="2077132" y="1290504"/>
                          <a:pt x="2083055" y="1295835"/>
                          <a:pt x="2089867" y="1298204"/>
                        </a:cubicBezTo>
                        <a:lnTo>
                          <a:pt x="2090290" y="1298131"/>
                        </a:lnTo>
                        <a:lnTo>
                          <a:pt x="2091644" y="1299092"/>
                        </a:lnTo>
                        <a:cubicBezTo>
                          <a:pt x="2098455" y="1301757"/>
                          <a:pt x="2105562" y="1301165"/>
                          <a:pt x="2113854" y="1294058"/>
                        </a:cubicBezTo>
                        <a:lnTo>
                          <a:pt x="2090290" y="1298131"/>
                        </a:lnTo>
                        <a:close/>
                        <a:moveTo>
                          <a:pt x="1362841" y="1282212"/>
                        </a:moveTo>
                        <a:cubicBezTo>
                          <a:pt x="1346257" y="1277474"/>
                          <a:pt x="1348626" y="1298796"/>
                          <a:pt x="1339149" y="1308272"/>
                        </a:cubicBezTo>
                        <a:cubicBezTo>
                          <a:pt x="1348626" y="1301165"/>
                          <a:pt x="1346257" y="1277474"/>
                          <a:pt x="1362841" y="1282212"/>
                        </a:cubicBezTo>
                        <a:close/>
                        <a:moveTo>
                          <a:pt x="2111485" y="1267997"/>
                        </a:moveTo>
                        <a:cubicBezTo>
                          <a:pt x="2109116" y="1270367"/>
                          <a:pt x="2104378" y="1272735"/>
                          <a:pt x="2099640" y="1270367"/>
                        </a:cubicBezTo>
                        <a:cubicBezTo>
                          <a:pt x="2104378" y="1275105"/>
                          <a:pt x="2109116" y="1272735"/>
                          <a:pt x="2111485" y="1267997"/>
                        </a:cubicBezTo>
                        <a:close/>
                        <a:moveTo>
                          <a:pt x="1812975" y="1265628"/>
                        </a:moveTo>
                        <a:cubicBezTo>
                          <a:pt x="1810606" y="1267998"/>
                          <a:pt x="1810606" y="1270959"/>
                          <a:pt x="1811198" y="1273921"/>
                        </a:cubicBezTo>
                        <a:lnTo>
                          <a:pt x="1811289" y="1274342"/>
                        </a:lnTo>
                        <a:lnTo>
                          <a:pt x="1811198" y="1274809"/>
                        </a:lnTo>
                        <a:cubicBezTo>
                          <a:pt x="1811791" y="1277474"/>
                          <a:pt x="1812975" y="1279843"/>
                          <a:pt x="1812975" y="1282212"/>
                        </a:cubicBezTo>
                        <a:cubicBezTo>
                          <a:pt x="1812975" y="1296427"/>
                          <a:pt x="1812975" y="1305903"/>
                          <a:pt x="1808237" y="1310642"/>
                        </a:cubicBezTo>
                        <a:cubicBezTo>
                          <a:pt x="1812975" y="1308272"/>
                          <a:pt x="1812975" y="1298796"/>
                          <a:pt x="1812975" y="1282212"/>
                        </a:cubicBezTo>
                        <a:lnTo>
                          <a:pt x="1811289" y="1274342"/>
                        </a:lnTo>
                        <a:close/>
                        <a:moveTo>
                          <a:pt x="2203881" y="1263259"/>
                        </a:moveTo>
                        <a:cubicBezTo>
                          <a:pt x="2205066" y="1270367"/>
                          <a:pt x="2208027" y="1272736"/>
                          <a:pt x="2212469" y="1272736"/>
                        </a:cubicBezTo>
                        <a:lnTo>
                          <a:pt x="2212530" y="1272719"/>
                        </a:lnTo>
                        <a:lnTo>
                          <a:pt x="2213358" y="1273624"/>
                        </a:lnTo>
                        <a:cubicBezTo>
                          <a:pt x="2217504" y="1273921"/>
                          <a:pt x="2222835" y="1271551"/>
                          <a:pt x="2229942" y="1267997"/>
                        </a:cubicBezTo>
                        <a:lnTo>
                          <a:pt x="2212530" y="1272719"/>
                        </a:lnTo>
                        <a:close/>
                        <a:moveTo>
                          <a:pt x="862955" y="1234830"/>
                        </a:moveTo>
                        <a:cubicBezTo>
                          <a:pt x="841633" y="1241937"/>
                          <a:pt x="817941" y="1237199"/>
                          <a:pt x="794250" y="1237199"/>
                        </a:cubicBezTo>
                        <a:cubicBezTo>
                          <a:pt x="817941" y="1237199"/>
                          <a:pt x="841633" y="1244306"/>
                          <a:pt x="862955" y="1234830"/>
                        </a:cubicBezTo>
                        <a:close/>
                        <a:moveTo>
                          <a:pt x="351223" y="1232460"/>
                        </a:moveTo>
                        <a:cubicBezTo>
                          <a:pt x="332270" y="1227722"/>
                          <a:pt x="315686" y="1241937"/>
                          <a:pt x="320425" y="1258521"/>
                        </a:cubicBezTo>
                        <a:cubicBezTo>
                          <a:pt x="325163" y="1275105"/>
                          <a:pt x="322794" y="1298796"/>
                          <a:pt x="339378" y="1305903"/>
                        </a:cubicBezTo>
                        <a:cubicBezTo>
                          <a:pt x="325163" y="1296427"/>
                          <a:pt x="325163" y="1275105"/>
                          <a:pt x="320425" y="1258521"/>
                        </a:cubicBezTo>
                        <a:cubicBezTo>
                          <a:pt x="315686" y="1244306"/>
                          <a:pt x="334639" y="1230091"/>
                          <a:pt x="351223" y="1232460"/>
                        </a:cubicBezTo>
                        <a:close/>
                        <a:moveTo>
                          <a:pt x="1071438" y="1230091"/>
                        </a:moveTo>
                        <a:cubicBezTo>
                          <a:pt x="1092760" y="1239568"/>
                          <a:pt x="1104606" y="1258521"/>
                          <a:pt x="1118820" y="1272735"/>
                        </a:cubicBezTo>
                        <a:cubicBezTo>
                          <a:pt x="1104606" y="1258521"/>
                          <a:pt x="1092760" y="1237199"/>
                          <a:pt x="1071438" y="1230091"/>
                        </a:cubicBezTo>
                        <a:close/>
                        <a:moveTo>
                          <a:pt x="1794022" y="1227722"/>
                        </a:moveTo>
                        <a:cubicBezTo>
                          <a:pt x="1805867" y="1232460"/>
                          <a:pt x="1820082" y="1246675"/>
                          <a:pt x="1829559" y="1230091"/>
                        </a:cubicBezTo>
                        <a:cubicBezTo>
                          <a:pt x="1820082" y="1244306"/>
                          <a:pt x="1805867" y="1230091"/>
                          <a:pt x="1794022" y="1227722"/>
                        </a:cubicBezTo>
                        <a:close/>
                        <a:moveTo>
                          <a:pt x="201968" y="1227722"/>
                        </a:moveTo>
                        <a:cubicBezTo>
                          <a:pt x="185384" y="1298796"/>
                          <a:pt x="180646" y="1305903"/>
                          <a:pt x="123787" y="1339071"/>
                        </a:cubicBezTo>
                        <a:cubicBezTo>
                          <a:pt x="180646" y="1305903"/>
                          <a:pt x="187753" y="1298796"/>
                          <a:pt x="201968" y="1227722"/>
                        </a:cubicBezTo>
                        <a:close/>
                        <a:moveTo>
                          <a:pt x="938767" y="1222984"/>
                        </a:moveTo>
                        <a:cubicBezTo>
                          <a:pt x="938767" y="1227722"/>
                          <a:pt x="938767" y="1233053"/>
                          <a:pt x="940544" y="1237495"/>
                        </a:cubicBezTo>
                        <a:lnTo>
                          <a:pt x="941386" y="1238116"/>
                        </a:lnTo>
                        <a:lnTo>
                          <a:pt x="941432" y="1238384"/>
                        </a:lnTo>
                        <a:cubicBezTo>
                          <a:pt x="943505" y="1242529"/>
                          <a:pt x="947059" y="1245491"/>
                          <a:pt x="952981" y="1246675"/>
                        </a:cubicBezTo>
                        <a:lnTo>
                          <a:pt x="941386" y="1238116"/>
                        </a:lnTo>
                        <a:close/>
                        <a:moveTo>
                          <a:pt x="2964371" y="1220615"/>
                        </a:moveTo>
                        <a:lnTo>
                          <a:pt x="2951427" y="1263185"/>
                        </a:lnTo>
                        <a:lnTo>
                          <a:pt x="2937052" y="1277918"/>
                        </a:lnTo>
                        <a:cubicBezTo>
                          <a:pt x="2930907" y="1282064"/>
                          <a:pt x="2923503" y="1285174"/>
                          <a:pt x="2914619" y="1286950"/>
                        </a:cubicBezTo>
                        <a:cubicBezTo>
                          <a:pt x="2898035" y="1289320"/>
                          <a:pt x="2890928" y="1298796"/>
                          <a:pt x="2888559" y="1313011"/>
                        </a:cubicBezTo>
                        <a:cubicBezTo>
                          <a:pt x="2890928" y="1298796"/>
                          <a:pt x="2900404" y="1289320"/>
                          <a:pt x="2914619" y="1286950"/>
                        </a:cubicBezTo>
                        <a:cubicBezTo>
                          <a:pt x="2932387" y="1284581"/>
                          <a:pt x="2943641" y="1276289"/>
                          <a:pt x="2951045" y="1264444"/>
                        </a:cubicBezTo>
                        <a:lnTo>
                          <a:pt x="2951427" y="1263185"/>
                        </a:lnTo>
                        <a:lnTo>
                          <a:pt x="2951933" y="1262667"/>
                        </a:lnTo>
                        <a:cubicBezTo>
                          <a:pt x="2959633" y="1250821"/>
                          <a:pt x="2963186" y="1236014"/>
                          <a:pt x="2964371" y="1220615"/>
                        </a:cubicBezTo>
                        <a:close/>
                        <a:moveTo>
                          <a:pt x="770559" y="1187447"/>
                        </a:moveTo>
                        <a:cubicBezTo>
                          <a:pt x="763451" y="1196923"/>
                          <a:pt x="753975" y="1206400"/>
                          <a:pt x="765821" y="1218246"/>
                        </a:cubicBezTo>
                        <a:cubicBezTo>
                          <a:pt x="756344" y="1206400"/>
                          <a:pt x="765821" y="1196923"/>
                          <a:pt x="770559" y="1187447"/>
                        </a:cubicBezTo>
                        <a:close/>
                        <a:moveTo>
                          <a:pt x="1016948" y="1177970"/>
                        </a:moveTo>
                        <a:cubicBezTo>
                          <a:pt x="1035901" y="1177970"/>
                          <a:pt x="1054854" y="1194555"/>
                          <a:pt x="1076176" y="1182709"/>
                        </a:cubicBezTo>
                        <a:cubicBezTo>
                          <a:pt x="1054854" y="1192185"/>
                          <a:pt x="1035901" y="1177970"/>
                          <a:pt x="1016948" y="1177970"/>
                        </a:cubicBezTo>
                        <a:close/>
                        <a:moveTo>
                          <a:pt x="1682488" y="1171937"/>
                        </a:moveTo>
                        <a:cubicBezTo>
                          <a:pt x="1670383" y="1172344"/>
                          <a:pt x="1657797" y="1174417"/>
                          <a:pt x="1644767" y="1177970"/>
                        </a:cubicBezTo>
                        <a:cubicBezTo>
                          <a:pt x="1672012" y="1170863"/>
                          <a:pt x="1696888" y="1170271"/>
                          <a:pt x="1719098" y="1176786"/>
                        </a:cubicBezTo>
                        <a:lnTo>
                          <a:pt x="1749787" y="1191677"/>
                        </a:lnTo>
                        <a:lnTo>
                          <a:pt x="1777438" y="1218246"/>
                        </a:lnTo>
                        <a:cubicBezTo>
                          <a:pt x="1769146" y="1207585"/>
                          <a:pt x="1760114" y="1198849"/>
                          <a:pt x="1750378" y="1191963"/>
                        </a:cubicBezTo>
                        <a:lnTo>
                          <a:pt x="1749787" y="1191677"/>
                        </a:lnTo>
                        <a:lnTo>
                          <a:pt x="1749046" y="1190964"/>
                        </a:lnTo>
                        <a:cubicBezTo>
                          <a:pt x="1728982" y="1176971"/>
                          <a:pt x="1706697" y="1171123"/>
                          <a:pt x="1682488" y="1171937"/>
                        </a:cubicBezTo>
                        <a:close/>
                        <a:moveTo>
                          <a:pt x="1812975" y="1166125"/>
                        </a:moveTo>
                        <a:cubicBezTo>
                          <a:pt x="1803499" y="1168494"/>
                          <a:pt x="1791653" y="1163756"/>
                          <a:pt x="1782176" y="1173232"/>
                        </a:cubicBezTo>
                        <a:cubicBezTo>
                          <a:pt x="1794022" y="1163756"/>
                          <a:pt x="1803499" y="1168494"/>
                          <a:pt x="1812975" y="1166125"/>
                        </a:cubicBezTo>
                        <a:close/>
                        <a:moveTo>
                          <a:pt x="194861" y="1159018"/>
                        </a:moveTo>
                        <a:cubicBezTo>
                          <a:pt x="192492" y="1166125"/>
                          <a:pt x="187753" y="1168494"/>
                          <a:pt x="180646" y="1166125"/>
                        </a:cubicBezTo>
                        <a:cubicBezTo>
                          <a:pt x="187753" y="1166125"/>
                          <a:pt x="192492" y="1166125"/>
                          <a:pt x="194861" y="1159018"/>
                        </a:cubicBezTo>
                        <a:close/>
                        <a:moveTo>
                          <a:pt x="1130666" y="1151910"/>
                        </a:moveTo>
                        <a:cubicBezTo>
                          <a:pt x="1144881" y="1175601"/>
                          <a:pt x="1118820" y="1192185"/>
                          <a:pt x="1121190" y="1211138"/>
                        </a:cubicBezTo>
                        <a:cubicBezTo>
                          <a:pt x="1140143" y="1220615"/>
                          <a:pt x="1154357" y="1218246"/>
                          <a:pt x="1170941" y="1211138"/>
                        </a:cubicBezTo>
                        <a:cubicBezTo>
                          <a:pt x="1154357" y="1215877"/>
                          <a:pt x="1140143" y="1220615"/>
                          <a:pt x="1121190" y="1211138"/>
                        </a:cubicBezTo>
                        <a:cubicBezTo>
                          <a:pt x="1121190" y="1192185"/>
                          <a:pt x="1147250" y="1175601"/>
                          <a:pt x="1130666" y="1151910"/>
                        </a:cubicBezTo>
                        <a:close/>
                        <a:moveTo>
                          <a:pt x="2025012" y="1150726"/>
                        </a:moveTo>
                        <a:cubicBezTo>
                          <a:pt x="2019681" y="1152059"/>
                          <a:pt x="2013166" y="1154872"/>
                          <a:pt x="2004874" y="1159018"/>
                        </a:cubicBezTo>
                        <a:cubicBezTo>
                          <a:pt x="2038042" y="1144803"/>
                          <a:pt x="2042780" y="1149541"/>
                          <a:pt x="2056995" y="1182709"/>
                        </a:cubicBezTo>
                        <a:cubicBezTo>
                          <a:pt x="2066471" y="1211138"/>
                          <a:pt x="2061733" y="1237199"/>
                          <a:pt x="2054626" y="1265628"/>
                        </a:cubicBezTo>
                        <a:cubicBezTo>
                          <a:pt x="2064103" y="1237199"/>
                          <a:pt x="2068841" y="1211138"/>
                          <a:pt x="2056995" y="1182709"/>
                        </a:cubicBezTo>
                        <a:cubicBezTo>
                          <a:pt x="2046334" y="1156057"/>
                          <a:pt x="2041003" y="1146728"/>
                          <a:pt x="2025012" y="1150726"/>
                        </a:cubicBezTo>
                        <a:close/>
                        <a:moveTo>
                          <a:pt x="2819854" y="1144803"/>
                        </a:moveTo>
                        <a:cubicBezTo>
                          <a:pt x="2860129" y="1144803"/>
                          <a:pt x="2869606" y="1177970"/>
                          <a:pt x="2895666" y="1201662"/>
                        </a:cubicBezTo>
                        <a:cubicBezTo>
                          <a:pt x="2869606" y="1177970"/>
                          <a:pt x="2860129" y="1142433"/>
                          <a:pt x="2819854" y="1144803"/>
                        </a:cubicBezTo>
                        <a:close/>
                        <a:moveTo>
                          <a:pt x="1865096" y="1132957"/>
                        </a:moveTo>
                        <a:cubicBezTo>
                          <a:pt x="1881679" y="1140065"/>
                          <a:pt x="1895894" y="1159018"/>
                          <a:pt x="1914847" y="1166125"/>
                        </a:cubicBezTo>
                        <a:cubicBezTo>
                          <a:pt x="1895894" y="1156648"/>
                          <a:pt x="1881679" y="1140065"/>
                          <a:pt x="1865096" y="1132957"/>
                        </a:cubicBezTo>
                        <a:close/>
                        <a:moveTo>
                          <a:pt x="434143" y="1130588"/>
                        </a:moveTo>
                        <a:cubicBezTo>
                          <a:pt x="429404" y="1130588"/>
                          <a:pt x="427035" y="1130588"/>
                          <a:pt x="422297" y="1137695"/>
                        </a:cubicBezTo>
                        <a:cubicBezTo>
                          <a:pt x="412821" y="1151910"/>
                          <a:pt x="412821" y="1173232"/>
                          <a:pt x="438881" y="1177970"/>
                        </a:cubicBezTo>
                        <a:cubicBezTo>
                          <a:pt x="412821" y="1173232"/>
                          <a:pt x="415190" y="1151910"/>
                          <a:pt x="422297" y="1137695"/>
                        </a:cubicBezTo>
                        <a:cubicBezTo>
                          <a:pt x="427035" y="1130588"/>
                          <a:pt x="431773" y="1130588"/>
                          <a:pt x="434143" y="1130588"/>
                        </a:cubicBezTo>
                        <a:close/>
                        <a:moveTo>
                          <a:pt x="524169" y="1123481"/>
                        </a:moveTo>
                        <a:cubicBezTo>
                          <a:pt x="517062" y="1135326"/>
                          <a:pt x="509955" y="1142433"/>
                          <a:pt x="500478" y="1144803"/>
                        </a:cubicBezTo>
                        <a:cubicBezTo>
                          <a:pt x="509955" y="1140065"/>
                          <a:pt x="517062" y="1135326"/>
                          <a:pt x="524169" y="1123481"/>
                        </a:cubicBezTo>
                        <a:close/>
                        <a:moveTo>
                          <a:pt x="2462116" y="1116373"/>
                        </a:moveTo>
                        <a:cubicBezTo>
                          <a:pt x="2468039" y="1142434"/>
                          <a:pt x="2476331" y="1159018"/>
                          <a:pt x="2489657" y="1167902"/>
                        </a:cubicBezTo>
                        <a:lnTo>
                          <a:pt x="2489829" y="1167957"/>
                        </a:lnTo>
                        <a:lnTo>
                          <a:pt x="2490545" y="1168790"/>
                        </a:lnTo>
                        <a:cubicBezTo>
                          <a:pt x="2504168" y="1177971"/>
                          <a:pt x="2522528" y="1179155"/>
                          <a:pt x="2547404" y="1173232"/>
                        </a:cubicBezTo>
                        <a:cubicBezTo>
                          <a:pt x="2566358" y="1170863"/>
                          <a:pt x="2582941" y="1168494"/>
                          <a:pt x="2594787" y="1180340"/>
                        </a:cubicBezTo>
                        <a:cubicBezTo>
                          <a:pt x="2609002" y="1192185"/>
                          <a:pt x="2620848" y="1199293"/>
                          <a:pt x="2639800" y="1199293"/>
                        </a:cubicBezTo>
                        <a:cubicBezTo>
                          <a:pt x="2623216" y="1199293"/>
                          <a:pt x="2609002" y="1192185"/>
                          <a:pt x="2594787" y="1180340"/>
                        </a:cubicBezTo>
                        <a:cubicBezTo>
                          <a:pt x="2580572" y="1166125"/>
                          <a:pt x="2566358" y="1168494"/>
                          <a:pt x="2547404" y="1173232"/>
                        </a:cubicBezTo>
                        <a:cubicBezTo>
                          <a:pt x="2534374" y="1175601"/>
                          <a:pt x="2523269" y="1176490"/>
                          <a:pt x="2513755" y="1175676"/>
                        </a:cubicBezTo>
                        <a:lnTo>
                          <a:pt x="2489829" y="1167957"/>
                        </a:lnTo>
                        <a:lnTo>
                          <a:pt x="2473443" y="1148912"/>
                        </a:lnTo>
                        <a:cubicBezTo>
                          <a:pt x="2468779" y="1140213"/>
                          <a:pt x="2465077" y="1129404"/>
                          <a:pt x="2462116" y="1116373"/>
                        </a:cubicBezTo>
                        <a:close/>
                        <a:moveTo>
                          <a:pt x="2715613" y="1106897"/>
                        </a:moveTo>
                        <a:cubicBezTo>
                          <a:pt x="2701398" y="1121111"/>
                          <a:pt x="2722720" y="1149541"/>
                          <a:pt x="2691921" y="1147172"/>
                        </a:cubicBezTo>
                        <a:cubicBezTo>
                          <a:pt x="2722720" y="1149541"/>
                          <a:pt x="2703767" y="1121111"/>
                          <a:pt x="2715613" y="1106897"/>
                        </a:cubicBezTo>
                        <a:cubicBezTo>
                          <a:pt x="2728643" y="1119927"/>
                          <a:pt x="2742858" y="1124666"/>
                          <a:pt x="2757961" y="1126146"/>
                        </a:cubicBezTo>
                        <a:lnTo>
                          <a:pt x="2758826" y="1126141"/>
                        </a:lnTo>
                        <a:lnTo>
                          <a:pt x="2758849" y="1126146"/>
                        </a:lnTo>
                        <a:cubicBezTo>
                          <a:pt x="2774248" y="1127627"/>
                          <a:pt x="2790240" y="1125850"/>
                          <a:pt x="2805639" y="1125850"/>
                        </a:cubicBezTo>
                        <a:lnTo>
                          <a:pt x="2758826" y="1126141"/>
                        </a:lnTo>
                        <a:lnTo>
                          <a:pt x="2736343" y="1120853"/>
                        </a:lnTo>
                        <a:cubicBezTo>
                          <a:pt x="2729087" y="1117854"/>
                          <a:pt x="2722128" y="1113412"/>
                          <a:pt x="2715613" y="1106897"/>
                        </a:cubicBezTo>
                        <a:close/>
                        <a:moveTo>
                          <a:pt x="635519" y="1104528"/>
                        </a:moveTo>
                        <a:cubicBezTo>
                          <a:pt x="659210" y="1104528"/>
                          <a:pt x="663948" y="1118742"/>
                          <a:pt x="673425" y="1135326"/>
                        </a:cubicBezTo>
                        <a:cubicBezTo>
                          <a:pt x="685862" y="1158426"/>
                          <a:pt x="706296" y="1170863"/>
                          <a:pt x="728729" y="1170641"/>
                        </a:cubicBezTo>
                        <a:lnTo>
                          <a:pt x="728891" y="1170609"/>
                        </a:lnTo>
                        <a:lnTo>
                          <a:pt x="729062" y="1170641"/>
                        </a:lnTo>
                        <a:cubicBezTo>
                          <a:pt x="736355" y="1170567"/>
                          <a:pt x="743906" y="1169087"/>
                          <a:pt x="751606" y="1166125"/>
                        </a:cubicBezTo>
                        <a:lnTo>
                          <a:pt x="728891" y="1170609"/>
                        </a:lnTo>
                        <a:lnTo>
                          <a:pt x="708073" y="1166717"/>
                        </a:lnTo>
                        <a:cubicBezTo>
                          <a:pt x="694747" y="1161387"/>
                          <a:pt x="682901" y="1150726"/>
                          <a:pt x="673425" y="1135326"/>
                        </a:cubicBezTo>
                        <a:cubicBezTo>
                          <a:pt x="663948" y="1118742"/>
                          <a:pt x="659210" y="1102158"/>
                          <a:pt x="635519" y="1104528"/>
                        </a:cubicBezTo>
                        <a:close/>
                        <a:moveTo>
                          <a:pt x="156955" y="1102158"/>
                        </a:moveTo>
                        <a:cubicBezTo>
                          <a:pt x="159324" y="1102158"/>
                          <a:pt x="161693" y="1104528"/>
                          <a:pt x="164062" y="1104528"/>
                        </a:cubicBezTo>
                        <a:cubicBezTo>
                          <a:pt x="164062" y="1104528"/>
                          <a:pt x="159324" y="1099789"/>
                          <a:pt x="156955" y="1102158"/>
                        </a:cubicBezTo>
                        <a:close/>
                        <a:moveTo>
                          <a:pt x="1715841" y="1099789"/>
                        </a:moveTo>
                        <a:cubicBezTo>
                          <a:pt x="1722948" y="1116373"/>
                          <a:pt x="1739532" y="1111635"/>
                          <a:pt x="1749009" y="1125850"/>
                        </a:cubicBezTo>
                        <a:cubicBezTo>
                          <a:pt x="1741901" y="1111635"/>
                          <a:pt x="1722948" y="1116373"/>
                          <a:pt x="1715841" y="1099789"/>
                        </a:cubicBezTo>
                        <a:close/>
                        <a:moveTo>
                          <a:pt x="277780" y="1085575"/>
                        </a:moveTo>
                        <a:cubicBezTo>
                          <a:pt x="277780" y="1111635"/>
                          <a:pt x="263565" y="1132957"/>
                          <a:pt x="235136" y="1154279"/>
                        </a:cubicBezTo>
                        <a:cubicBezTo>
                          <a:pt x="230398" y="1159018"/>
                          <a:pt x="223290" y="1163756"/>
                          <a:pt x="223290" y="1170863"/>
                        </a:cubicBezTo>
                        <a:cubicBezTo>
                          <a:pt x="223290" y="1163756"/>
                          <a:pt x="228028" y="1159018"/>
                          <a:pt x="235136" y="1154279"/>
                        </a:cubicBezTo>
                        <a:cubicBezTo>
                          <a:pt x="265934" y="1132957"/>
                          <a:pt x="280149" y="1111635"/>
                          <a:pt x="277780" y="1085575"/>
                        </a:cubicBezTo>
                        <a:close/>
                        <a:moveTo>
                          <a:pt x="393867" y="1083205"/>
                        </a:moveTo>
                        <a:cubicBezTo>
                          <a:pt x="400975" y="1095051"/>
                          <a:pt x="408082" y="1097420"/>
                          <a:pt x="417559" y="1095051"/>
                        </a:cubicBezTo>
                        <a:lnTo>
                          <a:pt x="445560" y="1090433"/>
                        </a:lnTo>
                        <a:lnTo>
                          <a:pt x="455539" y="1097717"/>
                        </a:lnTo>
                        <a:cubicBezTo>
                          <a:pt x="458426" y="1101567"/>
                          <a:pt x="460795" y="1106897"/>
                          <a:pt x="462572" y="1114004"/>
                        </a:cubicBezTo>
                        <a:cubicBezTo>
                          <a:pt x="459019" y="1099790"/>
                          <a:pt x="453688" y="1092682"/>
                          <a:pt x="446285" y="1090313"/>
                        </a:cubicBezTo>
                        <a:lnTo>
                          <a:pt x="445560" y="1090433"/>
                        </a:lnTo>
                        <a:lnTo>
                          <a:pt x="445396" y="1090313"/>
                        </a:lnTo>
                        <a:cubicBezTo>
                          <a:pt x="437697" y="1087944"/>
                          <a:pt x="428220" y="1090313"/>
                          <a:pt x="417559" y="1095051"/>
                        </a:cubicBezTo>
                        <a:cubicBezTo>
                          <a:pt x="410451" y="1097420"/>
                          <a:pt x="400975" y="1095051"/>
                          <a:pt x="393867" y="1083205"/>
                        </a:cubicBezTo>
                        <a:close/>
                        <a:moveTo>
                          <a:pt x="2383935" y="1078467"/>
                        </a:moveTo>
                        <a:cubicBezTo>
                          <a:pt x="2395780" y="1090313"/>
                          <a:pt x="2405257" y="1083205"/>
                          <a:pt x="2414733" y="1080836"/>
                        </a:cubicBezTo>
                        <a:cubicBezTo>
                          <a:pt x="2405257" y="1080836"/>
                          <a:pt x="2395780" y="1087944"/>
                          <a:pt x="2383935" y="1078467"/>
                        </a:cubicBezTo>
                        <a:close/>
                        <a:moveTo>
                          <a:pt x="2850653" y="1068991"/>
                        </a:moveTo>
                        <a:cubicBezTo>
                          <a:pt x="2857760" y="1068991"/>
                          <a:pt x="2862498" y="1076098"/>
                          <a:pt x="2869606" y="1090313"/>
                        </a:cubicBezTo>
                        <a:cubicBezTo>
                          <a:pt x="2874344" y="1099789"/>
                          <a:pt x="2886190" y="1097420"/>
                          <a:pt x="2893297" y="1097420"/>
                        </a:cubicBezTo>
                        <a:cubicBezTo>
                          <a:pt x="2883820" y="1095051"/>
                          <a:pt x="2871975" y="1097420"/>
                          <a:pt x="2869606" y="1090313"/>
                        </a:cubicBezTo>
                        <a:cubicBezTo>
                          <a:pt x="2864867" y="1076098"/>
                          <a:pt x="2857760" y="1068991"/>
                          <a:pt x="2850653" y="1068991"/>
                        </a:cubicBezTo>
                        <a:close/>
                        <a:moveTo>
                          <a:pt x="618935" y="1057145"/>
                        </a:moveTo>
                        <a:cubicBezTo>
                          <a:pt x="611827" y="1059514"/>
                          <a:pt x="609458" y="1066621"/>
                          <a:pt x="614196" y="1076098"/>
                        </a:cubicBezTo>
                        <a:cubicBezTo>
                          <a:pt x="609458" y="1066621"/>
                          <a:pt x="614196" y="1061883"/>
                          <a:pt x="618935" y="1057145"/>
                        </a:cubicBezTo>
                        <a:close/>
                        <a:moveTo>
                          <a:pt x="1170941" y="1042930"/>
                        </a:moveTo>
                        <a:cubicBezTo>
                          <a:pt x="1185156" y="1050038"/>
                          <a:pt x="1187525" y="1059514"/>
                          <a:pt x="1182787" y="1076098"/>
                        </a:cubicBezTo>
                        <a:cubicBezTo>
                          <a:pt x="1179826" y="1083798"/>
                          <a:pt x="1177604" y="1089573"/>
                          <a:pt x="1176457" y="1093867"/>
                        </a:cubicBezTo>
                        <a:lnTo>
                          <a:pt x="1176473" y="1095151"/>
                        </a:lnTo>
                        <a:lnTo>
                          <a:pt x="1176457" y="1095199"/>
                        </a:lnTo>
                        <a:cubicBezTo>
                          <a:pt x="1173014" y="1108970"/>
                          <a:pt x="1179233" y="1108082"/>
                          <a:pt x="1204109" y="1104528"/>
                        </a:cubicBezTo>
                        <a:lnTo>
                          <a:pt x="1213285" y="1103138"/>
                        </a:lnTo>
                        <a:lnTo>
                          <a:pt x="1225431" y="1106897"/>
                        </a:lnTo>
                        <a:cubicBezTo>
                          <a:pt x="1220693" y="1103343"/>
                          <a:pt x="1217139" y="1102751"/>
                          <a:pt x="1213882" y="1103047"/>
                        </a:cubicBezTo>
                        <a:lnTo>
                          <a:pt x="1213285" y="1103138"/>
                        </a:lnTo>
                        <a:lnTo>
                          <a:pt x="1212993" y="1103047"/>
                        </a:lnTo>
                        <a:cubicBezTo>
                          <a:pt x="1209440" y="1103344"/>
                          <a:pt x="1206478" y="1104528"/>
                          <a:pt x="1204109" y="1104528"/>
                        </a:cubicBezTo>
                        <a:cubicBezTo>
                          <a:pt x="1187525" y="1105713"/>
                          <a:pt x="1179233" y="1106305"/>
                          <a:pt x="1176568" y="1102751"/>
                        </a:cubicBezTo>
                        <a:lnTo>
                          <a:pt x="1176473" y="1095151"/>
                        </a:lnTo>
                        <a:lnTo>
                          <a:pt x="1182787" y="1076098"/>
                        </a:lnTo>
                        <a:cubicBezTo>
                          <a:pt x="1189894" y="1059514"/>
                          <a:pt x="1187525" y="1050038"/>
                          <a:pt x="1170941" y="1042930"/>
                        </a:cubicBezTo>
                        <a:close/>
                        <a:moveTo>
                          <a:pt x="981411" y="1040561"/>
                        </a:moveTo>
                        <a:cubicBezTo>
                          <a:pt x="983780" y="1073729"/>
                          <a:pt x="1007471" y="1099789"/>
                          <a:pt x="1031163" y="1095051"/>
                        </a:cubicBezTo>
                        <a:cubicBezTo>
                          <a:pt x="1007471" y="1097420"/>
                          <a:pt x="983780" y="1071360"/>
                          <a:pt x="981411" y="1040561"/>
                        </a:cubicBezTo>
                        <a:close/>
                        <a:moveTo>
                          <a:pt x="633149" y="1031085"/>
                        </a:moveTo>
                        <a:cubicBezTo>
                          <a:pt x="647364" y="1035823"/>
                          <a:pt x="666317" y="1040561"/>
                          <a:pt x="663948" y="1064253"/>
                        </a:cubicBezTo>
                        <a:cubicBezTo>
                          <a:pt x="666317" y="1038192"/>
                          <a:pt x="647364" y="1035823"/>
                          <a:pt x="633149" y="1031085"/>
                        </a:cubicBezTo>
                        <a:close/>
                        <a:moveTo>
                          <a:pt x="2778395" y="1030789"/>
                        </a:moveTo>
                        <a:cubicBezTo>
                          <a:pt x="2773656" y="1029900"/>
                          <a:pt x="2768918" y="1031085"/>
                          <a:pt x="2765364" y="1038192"/>
                        </a:cubicBezTo>
                        <a:cubicBezTo>
                          <a:pt x="2770102" y="1026346"/>
                          <a:pt x="2781948" y="1033454"/>
                          <a:pt x="2791425" y="1035823"/>
                        </a:cubicBezTo>
                        <a:cubicBezTo>
                          <a:pt x="2800901" y="1038192"/>
                          <a:pt x="2810378" y="1040561"/>
                          <a:pt x="2817485" y="1031085"/>
                        </a:cubicBezTo>
                        <a:cubicBezTo>
                          <a:pt x="2812747" y="1040561"/>
                          <a:pt x="2800901" y="1035823"/>
                          <a:pt x="2791425" y="1035823"/>
                        </a:cubicBezTo>
                        <a:cubicBezTo>
                          <a:pt x="2787871" y="1034639"/>
                          <a:pt x="2783133" y="1031677"/>
                          <a:pt x="2778395" y="1030789"/>
                        </a:cubicBezTo>
                        <a:close/>
                        <a:moveTo>
                          <a:pt x="1118820" y="1026346"/>
                        </a:moveTo>
                        <a:cubicBezTo>
                          <a:pt x="1125928" y="1026346"/>
                          <a:pt x="1133035" y="1028716"/>
                          <a:pt x="1137774" y="1035823"/>
                        </a:cubicBezTo>
                        <a:cubicBezTo>
                          <a:pt x="1135404" y="1028716"/>
                          <a:pt x="1125928" y="1026346"/>
                          <a:pt x="1118820" y="1026346"/>
                        </a:cubicBezTo>
                        <a:close/>
                        <a:moveTo>
                          <a:pt x="438881" y="1026346"/>
                        </a:moveTo>
                        <a:cubicBezTo>
                          <a:pt x="436512" y="1038192"/>
                          <a:pt x="441250" y="1052407"/>
                          <a:pt x="436512" y="1064253"/>
                        </a:cubicBezTo>
                        <a:cubicBezTo>
                          <a:pt x="441250" y="1052407"/>
                          <a:pt x="436512" y="1040561"/>
                          <a:pt x="438881" y="1026346"/>
                        </a:cubicBezTo>
                        <a:close/>
                        <a:moveTo>
                          <a:pt x="427035" y="1026346"/>
                        </a:moveTo>
                        <a:cubicBezTo>
                          <a:pt x="410451" y="1028716"/>
                          <a:pt x="396237" y="1031085"/>
                          <a:pt x="391498" y="1047668"/>
                        </a:cubicBezTo>
                        <a:cubicBezTo>
                          <a:pt x="384391" y="1071360"/>
                          <a:pt x="363069" y="1054776"/>
                          <a:pt x="353592" y="1066621"/>
                        </a:cubicBezTo>
                        <a:cubicBezTo>
                          <a:pt x="363069" y="1054776"/>
                          <a:pt x="384391" y="1073729"/>
                          <a:pt x="391498" y="1047668"/>
                        </a:cubicBezTo>
                        <a:cubicBezTo>
                          <a:pt x="396237" y="1031085"/>
                          <a:pt x="412821" y="1028716"/>
                          <a:pt x="427035" y="1026346"/>
                        </a:cubicBezTo>
                        <a:close/>
                        <a:moveTo>
                          <a:pt x="1391270" y="1002655"/>
                        </a:moveTo>
                        <a:cubicBezTo>
                          <a:pt x="1384163" y="1000286"/>
                          <a:pt x="1379424" y="1002655"/>
                          <a:pt x="1369948" y="1014501"/>
                        </a:cubicBezTo>
                        <a:cubicBezTo>
                          <a:pt x="1379424" y="1005024"/>
                          <a:pt x="1386532" y="1000286"/>
                          <a:pt x="1391270" y="1002655"/>
                        </a:cubicBezTo>
                        <a:close/>
                        <a:moveTo>
                          <a:pt x="488633" y="1002655"/>
                        </a:moveTo>
                        <a:lnTo>
                          <a:pt x="504034" y="1017497"/>
                        </a:lnTo>
                        <a:lnTo>
                          <a:pt x="505217" y="1035823"/>
                        </a:lnTo>
                        <a:cubicBezTo>
                          <a:pt x="502847" y="1040561"/>
                          <a:pt x="498109" y="1042930"/>
                          <a:pt x="495740" y="1042930"/>
                        </a:cubicBezTo>
                        <a:cubicBezTo>
                          <a:pt x="500478" y="1042930"/>
                          <a:pt x="502847" y="1042930"/>
                          <a:pt x="505217" y="1035823"/>
                        </a:cubicBezTo>
                        <a:cubicBezTo>
                          <a:pt x="509955" y="1029900"/>
                          <a:pt x="508770" y="1023977"/>
                          <a:pt x="504920" y="1018350"/>
                        </a:cubicBezTo>
                        <a:lnTo>
                          <a:pt x="504034" y="1017497"/>
                        </a:lnTo>
                        <a:lnTo>
                          <a:pt x="504032" y="1017462"/>
                        </a:lnTo>
                        <a:cubicBezTo>
                          <a:pt x="500478" y="1012131"/>
                          <a:pt x="494556" y="1007393"/>
                          <a:pt x="488633" y="1002655"/>
                        </a:cubicBezTo>
                        <a:close/>
                        <a:moveTo>
                          <a:pt x="2125700" y="1000286"/>
                        </a:moveTo>
                        <a:cubicBezTo>
                          <a:pt x="2120962" y="1014501"/>
                          <a:pt x="2109116" y="1019239"/>
                          <a:pt x="2097270" y="1014501"/>
                        </a:cubicBezTo>
                        <a:cubicBezTo>
                          <a:pt x="2111485" y="1019239"/>
                          <a:pt x="2120962" y="1014501"/>
                          <a:pt x="2125700" y="1000286"/>
                        </a:cubicBezTo>
                        <a:close/>
                        <a:moveTo>
                          <a:pt x="1070254" y="998213"/>
                        </a:moveTo>
                        <a:cubicBezTo>
                          <a:pt x="1064923" y="997325"/>
                          <a:pt x="1059593" y="997917"/>
                          <a:pt x="1054854" y="1000286"/>
                        </a:cubicBezTo>
                        <a:cubicBezTo>
                          <a:pt x="1064331" y="995548"/>
                          <a:pt x="1076176" y="1000286"/>
                          <a:pt x="1085653" y="1005024"/>
                        </a:cubicBezTo>
                        <a:cubicBezTo>
                          <a:pt x="1080915" y="1001471"/>
                          <a:pt x="1075584" y="999102"/>
                          <a:pt x="1070254" y="998213"/>
                        </a:cubicBezTo>
                        <a:close/>
                        <a:moveTo>
                          <a:pt x="1921658" y="980445"/>
                        </a:moveTo>
                        <a:cubicBezTo>
                          <a:pt x="1917809" y="980741"/>
                          <a:pt x="1913663" y="982518"/>
                          <a:pt x="1910109" y="983702"/>
                        </a:cubicBezTo>
                        <a:cubicBezTo>
                          <a:pt x="1903002" y="986071"/>
                          <a:pt x="1895894" y="986071"/>
                          <a:pt x="1891156" y="981333"/>
                        </a:cubicBezTo>
                        <a:cubicBezTo>
                          <a:pt x="1895894" y="988440"/>
                          <a:pt x="1903002" y="986071"/>
                          <a:pt x="1910109" y="983702"/>
                        </a:cubicBezTo>
                        <a:lnTo>
                          <a:pt x="1921936" y="980605"/>
                        </a:lnTo>
                        <a:lnTo>
                          <a:pt x="1931431" y="986071"/>
                        </a:lnTo>
                        <a:cubicBezTo>
                          <a:pt x="1929062" y="981333"/>
                          <a:pt x="1926101" y="980149"/>
                          <a:pt x="1922547" y="980445"/>
                        </a:cubicBezTo>
                        <a:lnTo>
                          <a:pt x="1921936" y="980605"/>
                        </a:lnTo>
                        <a:close/>
                        <a:moveTo>
                          <a:pt x="360700" y="978964"/>
                        </a:moveTo>
                        <a:cubicBezTo>
                          <a:pt x="353592" y="974226"/>
                          <a:pt x="344116" y="983702"/>
                          <a:pt x="337008" y="986071"/>
                        </a:cubicBezTo>
                        <a:cubicBezTo>
                          <a:pt x="346485" y="986071"/>
                          <a:pt x="355961" y="976595"/>
                          <a:pt x="360700" y="978964"/>
                        </a:cubicBezTo>
                        <a:close/>
                        <a:moveTo>
                          <a:pt x="1561847" y="971856"/>
                        </a:moveTo>
                        <a:cubicBezTo>
                          <a:pt x="1529864" y="968303"/>
                          <a:pt x="1513872" y="975410"/>
                          <a:pt x="1510874" y="997177"/>
                        </a:cubicBezTo>
                        <a:lnTo>
                          <a:pt x="1510915" y="998081"/>
                        </a:lnTo>
                        <a:lnTo>
                          <a:pt x="1510874" y="998176"/>
                        </a:lnTo>
                        <a:cubicBezTo>
                          <a:pt x="1509875" y="1005320"/>
                          <a:pt x="1510319" y="1013909"/>
                          <a:pt x="1512096" y="1023977"/>
                        </a:cubicBezTo>
                        <a:lnTo>
                          <a:pt x="1510915" y="998081"/>
                        </a:lnTo>
                        <a:lnTo>
                          <a:pt x="1518314" y="981037"/>
                        </a:lnTo>
                        <a:cubicBezTo>
                          <a:pt x="1526310" y="972449"/>
                          <a:pt x="1540525" y="969487"/>
                          <a:pt x="1561847" y="971856"/>
                        </a:cubicBezTo>
                        <a:close/>
                        <a:moveTo>
                          <a:pt x="2663492" y="969487"/>
                        </a:moveTo>
                        <a:cubicBezTo>
                          <a:pt x="2682445" y="988440"/>
                          <a:pt x="2684814" y="1012131"/>
                          <a:pt x="2684814" y="1038192"/>
                        </a:cubicBezTo>
                        <a:cubicBezTo>
                          <a:pt x="2684814" y="1012131"/>
                          <a:pt x="2682445" y="986071"/>
                          <a:pt x="2663492" y="969487"/>
                        </a:cubicBezTo>
                        <a:close/>
                        <a:moveTo>
                          <a:pt x="1426807" y="969487"/>
                        </a:moveTo>
                        <a:cubicBezTo>
                          <a:pt x="1441022" y="976595"/>
                          <a:pt x="1455237" y="983702"/>
                          <a:pt x="1469451" y="971856"/>
                        </a:cubicBezTo>
                        <a:cubicBezTo>
                          <a:pt x="1457606" y="981333"/>
                          <a:pt x="1443391" y="976595"/>
                          <a:pt x="1426807" y="969487"/>
                        </a:cubicBezTo>
                        <a:close/>
                        <a:moveTo>
                          <a:pt x="2267847" y="960011"/>
                        </a:moveTo>
                        <a:cubicBezTo>
                          <a:pt x="2260740" y="957642"/>
                          <a:pt x="2256002" y="962380"/>
                          <a:pt x="2251264" y="969487"/>
                        </a:cubicBezTo>
                        <a:cubicBezTo>
                          <a:pt x="2256002" y="962380"/>
                          <a:pt x="2260740" y="960011"/>
                          <a:pt x="2267847" y="960011"/>
                        </a:cubicBezTo>
                        <a:cubicBezTo>
                          <a:pt x="2277324" y="962380"/>
                          <a:pt x="2286800" y="969487"/>
                          <a:pt x="2301015" y="960011"/>
                        </a:cubicBezTo>
                        <a:cubicBezTo>
                          <a:pt x="2286800" y="969487"/>
                          <a:pt x="2277324" y="960011"/>
                          <a:pt x="2267847" y="960011"/>
                        </a:cubicBezTo>
                        <a:close/>
                        <a:moveTo>
                          <a:pt x="422297" y="955273"/>
                        </a:moveTo>
                        <a:cubicBezTo>
                          <a:pt x="434143" y="978964"/>
                          <a:pt x="453096" y="995548"/>
                          <a:pt x="479156" y="1000286"/>
                        </a:cubicBezTo>
                        <a:cubicBezTo>
                          <a:pt x="453096" y="993179"/>
                          <a:pt x="434143" y="978964"/>
                          <a:pt x="422297" y="955273"/>
                        </a:cubicBezTo>
                        <a:close/>
                        <a:moveTo>
                          <a:pt x="268304" y="955273"/>
                        </a:moveTo>
                        <a:lnTo>
                          <a:pt x="268879" y="980292"/>
                        </a:lnTo>
                        <a:lnTo>
                          <a:pt x="265934" y="1005024"/>
                        </a:lnTo>
                        <a:cubicBezTo>
                          <a:pt x="265934" y="997917"/>
                          <a:pt x="267711" y="989625"/>
                          <a:pt x="268896" y="981037"/>
                        </a:cubicBezTo>
                        <a:lnTo>
                          <a:pt x="268879" y="980292"/>
                        </a:lnTo>
                        <a:lnTo>
                          <a:pt x="268896" y="980148"/>
                        </a:lnTo>
                        <a:cubicBezTo>
                          <a:pt x="270081" y="971857"/>
                          <a:pt x="270673" y="963565"/>
                          <a:pt x="268304" y="955273"/>
                        </a:cubicBezTo>
                        <a:close/>
                        <a:moveTo>
                          <a:pt x="1843774" y="952903"/>
                        </a:moveTo>
                        <a:cubicBezTo>
                          <a:pt x="1841404" y="955273"/>
                          <a:pt x="1841404" y="960011"/>
                          <a:pt x="1836666" y="962380"/>
                        </a:cubicBezTo>
                        <a:cubicBezTo>
                          <a:pt x="1841404" y="960011"/>
                          <a:pt x="1843774" y="952903"/>
                          <a:pt x="1843774" y="952903"/>
                        </a:cubicBezTo>
                        <a:close/>
                        <a:moveTo>
                          <a:pt x="1599753" y="948165"/>
                        </a:moveTo>
                        <a:lnTo>
                          <a:pt x="1602547" y="959059"/>
                        </a:lnTo>
                        <a:lnTo>
                          <a:pt x="1595015" y="969487"/>
                        </a:lnTo>
                        <a:cubicBezTo>
                          <a:pt x="1598568" y="967118"/>
                          <a:pt x="1601530" y="963565"/>
                          <a:pt x="1602715" y="959715"/>
                        </a:cubicBezTo>
                        <a:lnTo>
                          <a:pt x="1602547" y="959059"/>
                        </a:lnTo>
                        <a:lnTo>
                          <a:pt x="1602715" y="958827"/>
                        </a:lnTo>
                        <a:cubicBezTo>
                          <a:pt x="1603899" y="955273"/>
                          <a:pt x="1603307" y="951719"/>
                          <a:pt x="1599753" y="948165"/>
                        </a:cubicBezTo>
                        <a:close/>
                        <a:moveTo>
                          <a:pt x="623673" y="941058"/>
                        </a:moveTo>
                        <a:cubicBezTo>
                          <a:pt x="628411" y="952903"/>
                          <a:pt x="644995" y="971856"/>
                          <a:pt x="630780" y="983702"/>
                        </a:cubicBezTo>
                        <a:cubicBezTo>
                          <a:pt x="647364" y="971856"/>
                          <a:pt x="628411" y="952903"/>
                          <a:pt x="623673" y="941058"/>
                        </a:cubicBezTo>
                        <a:close/>
                        <a:moveTo>
                          <a:pt x="2658753" y="931581"/>
                        </a:moveTo>
                        <a:cubicBezTo>
                          <a:pt x="2652830" y="932766"/>
                          <a:pt x="2649869" y="936320"/>
                          <a:pt x="2648093" y="940762"/>
                        </a:cubicBezTo>
                        <a:lnTo>
                          <a:pt x="2648057" y="940906"/>
                        </a:lnTo>
                        <a:lnTo>
                          <a:pt x="2647204" y="941650"/>
                        </a:lnTo>
                        <a:cubicBezTo>
                          <a:pt x="2645131" y="945796"/>
                          <a:pt x="2644539" y="950535"/>
                          <a:pt x="2644539" y="955273"/>
                        </a:cubicBezTo>
                        <a:cubicBezTo>
                          <a:pt x="2627955" y="955273"/>
                          <a:pt x="2611371" y="952903"/>
                          <a:pt x="2604263" y="933951"/>
                        </a:cubicBezTo>
                        <a:cubicBezTo>
                          <a:pt x="2611371" y="955273"/>
                          <a:pt x="2627955" y="957642"/>
                          <a:pt x="2644539" y="955273"/>
                        </a:cubicBezTo>
                        <a:lnTo>
                          <a:pt x="2648057" y="940906"/>
                        </a:lnTo>
                        <a:lnTo>
                          <a:pt x="2658753" y="931581"/>
                        </a:lnTo>
                        <a:cubicBezTo>
                          <a:pt x="2665861" y="931581"/>
                          <a:pt x="2670599" y="933951"/>
                          <a:pt x="2675337" y="936319"/>
                        </a:cubicBezTo>
                        <a:cubicBezTo>
                          <a:pt x="2670599" y="933951"/>
                          <a:pt x="2665861" y="929212"/>
                          <a:pt x="2658753" y="931581"/>
                        </a:cubicBezTo>
                        <a:close/>
                        <a:moveTo>
                          <a:pt x="2414733" y="926843"/>
                        </a:moveTo>
                        <a:cubicBezTo>
                          <a:pt x="2426579" y="941058"/>
                          <a:pt x="2433686" y="931581"/>
                          <a:pt x="2443163" y="929212"/>
                        </a:cubicBezTo>
                        <a:cubicBezTo>
                          <a:pt x="2452639" y="929212"/>
                          <a:pt x="2466854" y="926843"/>
                          <a:pt x="2471592" y="933951"/>
                        </a:cubicBezTo>
                        <a:cubicBezTo>
                          <a:pt x="2483438" y="955273"/>
                          <a:pt x="2502391" y="964749"/>
                          <a:pt x="2516606" y="983702"/>
                        </a:cubicBezTo>
                        <a:cubicBezTo>
                          <a:pt x="2504760" y="964749"/>
                          <a:pt x="2483438" y="955273"/>
                          <a:pt x="2471592" y="933951"/>
                        </a:cubicBezTo>
                        <a:cubicBezTo>
                          <a:pt x="2466854" y="924474"/>
                          <a:pt x="2455009" y="926843"/>
                          <a:pt x="2443163" y="929212"/>
                        </a:cubicBezTo>
                        <a:cubicBezTo>
                          <a:pt x="2433686" y="929212"/>
                          <a:pt x="2426579" y="941058"/>
                          <a:pt x="2414733" y="926843"/>
                        </a:cubicBezTo>
                        <a:close/>
                        <a:moveTo>
                          <a:pt x="2573465" y="922105"/>
                        </a:moveTo>
                        <a:cubicBezTo>
                          <a:pt x="2561619" y="929212"/>
                          <a:pt x="2542666" y="919736"/>
                          <a:pt x="2528451" y="933951"/>
                        </a:cubicBezTo>
                        <a:cubicBezTo>
                          <a:pt x="2540297" y="922105"/>
                          <a:pt x="2559250" y="929212"/>
                          <a:pt x="2573465" y="922105"/>
                        </a:cubicBezTo>
                        <a:close/>
                        <a:moveTo>
                          <a:pt x="2746411" y="917366"/>
                        </a:moveTo>
                        <a:cubicBezTo>
                          <a:pt x="2742857" y="917366"/>
                          <a:pt x="2740488" y="919143"/>
                          <a:pt x="2739008" y="921809"/>
                        </a:cubicBezTo>
                        <a:lnTo>
                          <a:pt x="2738930" y="922176"/>
                        </a:lnTo>
                        <a:lnTo>
                          <a:pt x="2738119" y="922697"/>
                        </a:lnTo>
                        <a:cubicBezTo>
                          <a:pt x="2736342" y="925067"/>
                          <a:pt x="2735750" y="928028"/>
                          <a:pt x="2736935" y="931581"/>
                        </a:cubicBezTo>
                        <a:lnTo>
                          <a:pt x="2738930" y="922176"/>
                        </a:lnTo>
                        <a:close/>
                        <a:moveTo>
                          <a:pt x="2691921" y="917366"/>
                        </a:moveTo>
                        <a:cubicBezTo>
                          <a:pt x="2696660" y="922105"/>
                          <a:pt x="2696660" y="936319"/>
                          <a:pt x="2696660" y="960011"/>
                        </a:cubicBezTo>
                        <a:cubicBezTo>
                          <a:pt x="2699028" y="936319"/>
                          <a:pt x="2699028" y="924474"/>
                          <a:pt x="2691921" y="917366"/>
                        </a:cubicBezTo>
                        <a:close/>
                        <a:moveTo>
                          <a:pt x="1964599" y="912628"/>
                        </a:moveTo>
                        <a:cubicBezTo>
                          <a:pt x="1969337" y="919736"/>
                          <a:pt x="1976445" y="924474"/>
                          <a:pt x="1978814" y="931581"/>
                        </a:cubicBezTo>
                        <a:cubicBezTo>
                          <a:pt x="1976445" y="922105"/>
                          <a:pt x="1966968" y="919736"/>
                          <a:pt x="1964599" y="912628"/>
                        </a:cubicBezTo>
                        <a:close/>
                        <a:moveTo>
                          <a:pt x="761082" y="903152"/>
                        </a:moveTo>
                        <a:cubicBezTo>
                          <a:pt x="763451" y="910259"/>
                          <a:pt x="765821" y="917366"/>
                          <a:pt x="758713" y="922105"/>
                        </a:cubicBezTo>
                        <a:cubicBezTo>
                          <a:pt x="768190" y="917366"/>
                          <a:pt x="765821" y="910259"/>
                          <a:pt x="761082" y="903152"/>
                        </a:cubicBezTo>
                        <a:close/>
                        <a:moveTo>
                          <a:pt x="915075" y="898414"/>
                        </a:moveTo>
                        <a:cubicBezTo>
                          <a:pt x="910337" y="938689"/>
                          <a:pt x="945874" y="941058"/>
                          <a:pt x="969565" y="952903"/>
                        </a:cubicBezTo>
                        <a:cubicBezTo>
                          <a:pt x="979042" y="957642"/>
                          <a:pt x="987334" y="962380"/>
                          <a:pt x="992072" y="968599"/>
                        </a:cubicBezTo>
                        <a:lnTo>
                          <a:pt x="996087" y="978887"/>
                        </a:lnTo>
                        <a:lnTo>
                          <a:pt x="993257" y="993179"/>
                        </a:lnTo>
                        <a:cubicBezTo>
                          <a:pt x="981411" y="1016870"/>
                          <a:pt x="1012210" y="1012131"/>
                          <a:pt x="1014579" y="1026346"/>
                        </a:cubicBezTo>
                        <a:cubicBezTo>
                          <a:pt x="1014579" y="1012131"/>
                          <a:pt x="983780" y="1016870"/>
                          <a:pt x="993257" y="993179"/>
                        </a:cubicBezTo>
                        <a:cubicBezTo>
                          <a:pt x="995626" y="987848"/>
                          <a:pt x="996514" y="983258"/>
                          <a:pt x="996218" y="979223"/>
                        </a:cubicBezTo>
                        <a:lnTo>
                          <a:pt x="996087" y="978887"/>
                        </a:lnTo>
                        <a:lnTo>
                          <a:pt x="996218" y="978224"/>
                        </a:lnTo>
                        <a:cubicBezTo>
                          <a:pt x="995329" y="965786"/>
                          <a:pt x="983780" y="960011"/>
                          <a:pt x="969565" y="952903"/>
                        </a:cubicBezTo>
                        <a:cubicBezTo>
                          <a:pt x="945874" y="941058"/>
                          <a:pt x="912706" y="938689"/>
                          <a:pt x="915075" y="898414"/>
                        </a:cubicBezTo>
                        <a:close/>
                        <a:moveTo>
                          <a:pt x="2620848" y="891306"/>
                        </a:moveTo>
                        <a:cubicBezTo>
                          <a:pt x="2618479" y="892491"/>
                          <a:pt x="2618479" y="895452"/>
                          <a:pt x="2619959" y="898710"/>
                        </a:cubicBezTo>
                        <a:lnTo>
                          <a:pt x="2620044" y="898807"/>
                        </a:lnTo>
                        <a:lnTo>
                          <a:pt x="2619959" y="899598"/>
                        </a:lnTo>
                        <a:cubicBezTo>
                          <a:pt x="2621440" y="902560"/>
                          <a:pt x="2624402" y="905521"/>
                          <a:pt x="2627955" y="907890"/>
                        </a:cubicBezTo>
                        <a:lnTo>
                          <a:pt x="2620044" y="898807"/>
                        </a:lnTo>
                        <a:close/>
                        <a:moveTo>
                          <a:pt x="2276139" y="864654"/>
                        </a:moveTo>
                        <a:cubicBezTo>
                          <a:pt x="2272586" y="864654"/>
                          <a:pt x="2269032" y="865246"/>
                          <a:pt x="2265478" y="865246"/>
                        </a:cubicBezTo>
                        <a:cubicBezTo>
                          <a:pt x="2265478" y="872353"/>
                          <a:pt x="2263109" y="881829"/>
                          <a:pt x="2267847" y="886568"/>
                        </a:cubicBezTo>
                        <a:cubicBezTo>
                          <a:pt x="2265478" y="881829"/>
                          <a:pt x="2267847" y="872353"/>
                          <a:pt x="2265478" y="865246"/>
                        </a:cubicBezTo>
                        <a:cubicBezTo>
                          <a:pt x="2272586" y="865246"/>
                          <a:pt x="2279693" y="865246"/>
                          <a:pt x="2286800" y="867615"/>
                        </a:cubicBezTo>
                        <a:cubicBezTo>
                          <a:pt x="2283247" y="865246"/>
                          <a:pt x="2279693" y="864654"/>
                          <a:pt x="2276139" y="864654"/>
                        </a:cubicBezTo>
                        <a:close/>
                        <a:moveTo>
                          <a:pt x="810834" y="843924"/>
                        </a:moveTo>
                        <a:cubicBezTo>
                          <a:pt x="817941" y="851031"/>
                          <a:pt x="817941" y="860507"/>
                          <a:pt x="813203" y="867615"/>
                        </a:cubicBezTo>
                        <a:cubicBezTo>
                          <a:pt x="820310" y="858138"/>
                          <a:pt x="817941" y="848662"/>
                          <a:pt x="810834" y="843924"/>
                        </a:cubicBezTo>
                        <a:close/>
                        <a:moveTo>
                          <a:pt x="1225431" y="839185"/>
                        </a:moveTo>
                        <a:cubicBezTo>
                          <a:pt x="1228985" y="842739"/>
                          <a:pt x="1234316" y="844516"/>
                          <a:pt x="1240534" y="844516"/>
                        </a:cubicBezTo>
                        <a:lnTo>
                          <a:pt x="1241033" y="844386"/>
                        </a:lnTo>
                        <a:lnTo>
                          <a:pt x="1241423" y="844516"/>
                        </a:lnTo>
                        <a:cubicBezTo>
                          <a:pt x="1247346" y="844516"/>
                          <a:pt x="1253861" y="842739"/>
                          <a:pt x="1260968" y="839185"/>
                        </a:cubicBezTo>
                        <a:lnTo>
                          <a:pt x="1241033" y="844386"/>
                        </a:lnTo>
                        <a:close/>
                        <a:moveTo>
                          <a:pt x="2414733" y="824971"/>
                        </a:moveTo>
                        <a:cubicBezTo>
                          <a:pt x="2417102" y="836816"/>
                          <a:pt x="2412364" y="853400"/>
                          <a:pt x="2419472" y="858138"/>
                        </a:cubicBezTo>
                        <a:cubicBezTo>
                          <a:pt x="2433686" y="877091"/>
                          <a:pt x="2436056" y="893675"/>
                          <a:pt x="2428948" y="907890"/>
                        </a:cubicBezTo>
                        <a:cubicBezTo>
                          <a:pt x="2436056" y="891306"/>
                          <a:pt x="2436056" y="877091"/>
                          <a:pt x="2419472" y="858138"/>
                        </a:cubicBezTo>
                        <a:cubicBezTo>
                          <a:pt x="2412364" y="851031"/>
                          <a:pt x="2417102" y="836816"/>
                          <a:pt x="2414733" y="824971"/>
                        </a:cubicBezTo>
                        <a:close/>
                        <a:moveTo>
                          <a:pt x="2369720" y="824971"/>
                        </a:moveTo>
                        <a:cubicBezTo>
                          <a:pt x="2331814" y="829709"/>
                          <a:pt x="2327076" y="836816"/>
                          <a:pt x="2324707" y="877091"/>
                        </a:cubicBezTo>
                        <a:cubicBezTo>
                          <a:pt x="2327076" y="839185"/>
                          <a:pt x="2334183" y="832078"/>
                          <a:pt x="2369720" y="824971"/>
                        </a:cubicBezTo>
                        <a:close/>
                        <a:moveTo>
                          <a:pt x="398606" y="820232"/>
                        </a:moveTo>
                        <a:lnTo>
                          <a:pt x="412303" y="830295"/>
                        </a:lnTo>
                        <a:lnTo>
                          <a:pt x="415190" y="841554"/>
                        </a:lnTo>
                        <a:cubicBezTo>
                          <a:pt x="416375" y="839185"/>
                          <a:pt x="415782" y="835040"/>
                          <a:pt x="413117" y="830894"/>
                        </a:cubicBezTo>
                        <a:lnTo>
                          <a:pt x="412303" y="830295"/>
                        </a:lnTo>
                        <a:lnTo>
                          <a:pt x="412228" y="830005"/>
                        </a:lnTo>
                        <a:cubicBezTo>
                          <a:pt x="409267" y="825563"/>
                          <a:pt x="404529" y="821417"/>
                          <a:pt x="398606" y="820232"/>
                        </a:cubicBezTo>
                        <a:close/>
                        <a:moveTo>
                          <a:pt x="1536971" y="818160"/>
                        </a:moveTo>
                        <a:cubicBezTo>
                          <a:pt x="1526310" y="817864"/>
                          <a:pt x="1515649" y="821417"/>
                          <a:pt x="1504988" y="829709"/>
                        </a:cubicBezTo>
                        <a:cubicBezTo>
                          <a:pt x="1526310" y="815494"/>
                          <a:pt x="1547633" y="815494"/>
                          <a:pt x="1568955" y="829709"/>
                        </a:cubicBezTo>
                        <a:cubicBezTo>
                          <a:pt x="1558294" y="822602"/>
                          <a:pt x="1547633" y="818456"/>
                          <a:pt x="1536971" y="818160"/>
                        </a:cubicBezTo>
                        <a:close/>
                        <a:moveTo>
                          <a:pt x="2635062" y="813125"/>
                        </a:moveTo>
                        <a:cubicBezTo>
                          <a:pt x="2639800" y="820232"/>
                          <a:pt x="2639800" y="827340"/>
                          <a:pt x="2635062" y="836816"/>
                        </a:cubicBezTo>
                        <a:cubicBezTo>
                          <a:pt x="2642170" y="824971"/>
                          <a:pt x="2639800" y="817863"/>
                          <a:pt x="2635062" y="813125"/>
                        </a:cubicBezTo>
                        <a:close/>
                        <a:moveTo>
                          <a:pt x="310948" y="810756"/>
                        </a:moveTo>
                        <a:cubicBezTo>
                          <a:pt x="315094" y="811941"/>
                          <a:pt x="318056" y="814310"/>
                          <a:pt x="320425" y="817863"/>
                        </a:cubicBezTo>
                        <a:cubicBezTo>
                          <a:pt x="319240" y="814310"/>
                          <a:pt x="316871" y="811941"/>
                          <a:pt x="312725" y="810756"/>
                        </a:cubicBezTo>
                        <a:close/>
                        <a:moveTo>
                          <a:pt x="396237" y="784695"/>
                        </a:moveTo>
                        <a:cubicBezTo>
                          <a:pt x="372545" y="801279"/>
                          <a:pt x="360700" y="851031"/>
                          <a:pt x="372545" y="881829"/>
                        </a:cubicBezTo>
                        <a:cubicBezTo>
                          <a:pt x="360700" y="851031"/>
                          <a:pt x="374915" y="801279"/>
                          <a:pt x="396237" y="784695"/>
                        </a:cubicBezTo>
                        <a:close/>
                        <a:moveTo>
                          <a:pt x="1118820" y="770481"/>
                        </a:moveTo>
                        <a:cubicBezTo>
                          <a:pt x="1142512" y="772850"/>
                          <a:pt x="1156727" y="796541"/>
                          <a:pt x="1182787" y="794172"/>
                        </a:cubicBezTo>
                        <a:cubicBezTo>
                          <a:pt x="1159096" y="796541"/>
                          <a:pt x="1142512" y="772850"/>
                          <a:pt x="1118820" y="770481"/>
                        </a:cubicBezTo>
                        <a:close/>
                        <a:moveTo>
                          <a:pt x="2817485" y="744420"/>
                        </a:moveTo>
                        <a:cubicBezTo>
                          <a:pt x="2812747" y="761004"/>
                          <a:pt x="2836438" y="770481"/>
                          <a:pt x="2843545" y="784695"/>
                        </a:cubicBezTo>
                        <a:cubicBezTo>
                          <a:pt x="2836438" y="770481"/>
                          <a:pt x="2812747" y="758635"/>
                          <a:pt x="2817485" y="744420"/>
                        </a:cubicBezTo>
                        <a:close/>
                        <a:moveTo>
                          <a:pt x="877169" y="744420"/>
                        </a:moveTo>
                        <a:cubicBezTo>
                          <a:pt x="862955" y="751528"/>
                          <a:pt x="858216" y="765742"/>
                          <a:pt x="858216" y="782326"/>
                        </a:cubicBezTo>
                        <a:cubicBezTo>
                          <a:pt x="858216" y="832078"/>
                          <a:pt x="858216" y="884199"/>
                          <a:pt x="851109" y="936319"/>
                        </a:cubicBezTo>
                        <a:cubicBezTo>
                          <a:pt x="858216" y="884199"/>
                          <a:pt x="858216" y="834447"/>
                          <a:pt x="858216" y="782326"/>
                        </a:cubicBezTo>
                        <a:cubicBezTo>
                          <a:pt x="858216" y="765742"/>
                          <a:pt x="862955" y="753897"/>
                          <a:pt x="877169" y="744420"/>
                        </a:cubicBezTo>
                        <a:close/>
                        <a:moveTo>
                          <a:pt x="1497881" y="737313"/>
                        </a:moveTo>
                        <a:cubicBezTo>
                          <a:pt x="1483666" y="746790"/>
                          <a:pt x="1476559" y="751528"/>
                          <a:pt x="1474782" y="758339"/>
                        </a:cubicBezTo>
                        <a:lnTo>
                          <a:pt x="1474920" y="759916"/>
                        </a:lnTo>
                        <a:lnTo>
                          <a:pt x="1474782" y="760116"/>
                        </a:lnTo>
                        <a:cubicBezTo>
                          <a:pt x="1473005" y="766927"/>
                          <a:pt x="1476559" y="775219"/>
                          <a:pt x="1483666" y="791803"/>
                        </a:cubicBezTo>
                        <a:cubicBezTo>
                          <a:pt x="1480112" y="782919"/>
                          <a:pt x="1477447" y="776256"/>
                          <a:pt x="1475892" y="770962"/>
                        </a:cubicBezTo>
                        <a:lnTo>
                          <a:pt x="1474920" y="759916"/>
                        </a:lnTo>
                        <a:lnTo>
                          <a:pt x="1481667" y="750158"/>
                        </a:lnTo>
                        <a:cubicBezTo>
                          <a:pt x="1485443" y="746642"/>
                          <a:pt x="1490774" y="742644"/>
                          <a:pt x="1497881" y="737313"/>
                        </a:cubicBezTo>
                        <a:close/>
                        <a:moveTo>
                          <a:pt x="1692149" y="713622"/>
                        </a:moveTo>
                        <a:cubicBezTo>
                          <a:pt x="1696888" y="715991"/>
                          <a:pt x="1701626" y="720729"/>
                          <a:pt x="1699257" y="725467"/>
                        </a:cubicBezTo>
                        <a:cubicBezTo>
                          <a:pt x="1701626" y="718360"/>
                          <a:pt x="1696888" y="715991"/>
                          <a:pt x="1692149" y="713622"/>
                        </a:cubicBezTo>
                        <a:close/>
                        <a:moveTo>
                          <a:pt x="834525" y="713622"/>
                        </a:moveTo>
                        <a:cubicBezTo>
                          <a:pt x="827418" y="720729"/>
                          <a:pt x="820310" y="734944"/>
                          <a:pt x="810834" y="761004"/>
                        </a:cubicBezTo>
                        <a:cubicBezTo>
                          <a:pt x="822679" y="734944"/>
                          <a:pt x="827418" y="720729"/>
                          <a:pt x="834525" y="713622"/>
                        </a:cubicBezTo>
                        <a:close/>
                        <a:moveTo>
                          <a:pt x="479156" y="711252"/>
                        </a:moveTo>
                        <a:cubicBezTo>
                          <a:pt x="476195" y="720729"/>
                          <a:pt x="475750" y="729169"/>
                          <a:pt x="477046" y="736906"/>
                        </a:cubicBezTo>
                        <a:lnTo>
                          <a:pt x="477133" y="737129"/>
                        </a:lnTo>
                        <a:lnTo>
                          <a:pt x="477046" y="738239"/>
                        </a:lnTo>
                        <a:cubicBezTo>
                          <a:pt x="480933" y="762337"/>
                          <a:pt x="500478" y="778773"/>
                          <a:pt x="514693" y="796541"/>
                        </a:cubicBezTo>
                        <a:cubicBezTo>
                          <a:pt x="507586" y="806017"/>
                          <a:pt x="498109" y="813125"/>
                          <a:pt x="486263" y="810756"/>
                        </a:cubicBezTo>
                        <a:cubicBezTo>
                          <a:pt x="498109" y="815494"/>
                          <a:pt x="505217" y="806017"/>
                          <a:pt x="514693" y="796541"/>
                        </a:cubicBezTo>
                        <a:cubicBezTo>
                          <a:pt x="505217" y="783511"/>
                          <a:pt x="493371" y="771666"/>
                          <a:pt x="485375" y="758339"/>
                        </a:cubicBezTo>
                        <a:lnTo>
                          <a:pt x="477133" y="737129"/>
                        </a:lnTo>
                        <a:close/>
                        <a:moveTo>
                          <a:pt x="1649505" y="706514"/>
                        </a:moveTo>
                        <a:cubicBezTo>
                          <a:pt x="1644767" y="706514"/>
                          <a:pt x="1640028" y="713622"/>
                          <a:pt x="1635290" y="727836"/>
                        </a:cubicBezTo>
                        <a:cubicBezTo>
                          <a:pt x="1630552" y="737313"/>
                          <a:pt x="1628183" y="749159"/>
                          <a:pt x="1618706" y="751528"/>
                        </a:cubicBezTo>
                        <a:cubicBezTo>
                          <a:pt x="1603307" y="755082"/>
                          <a:pt x="1600346" y="762189"/>
                          <a:pt x="1601234" y="770481"/>
                        </a:cubicBezTo>
                        <a:lnTo>
                          <a:pt x="1601334" y="770945"/>
                        </a:lnTo>
                        <a:lnTo>
                          <a:pt x="1601234" y="771369"/>
                        </a:lnTo>
                        <a:cubicBezTo>
                          <a:pt x="1602123" y="779365"/>
                          <a:pt x="1606861" y="788249"/>
                          <a:pt x="1606861" y="796541"/>
                        </a:cubicBezTo>
                        <a:cubicBezTo>
                          <a:pt x="1609230" y="803649"/>
                          <a:pt x="1618706" y="813125"/>
                          <a:pt x="1609230" y="822601"/>
                        </a:cubicBezTo>
                        <a:cubicBezTo>
                          <a:pt x="1621076" y="813125"/>
                          <a:pt x="1609230" y="803649"/>
                          <a:pt x="1606861" y="796541"/>
                        </a:cubicBezTo>
                        <a:lnTo>
                          <a:pt x="1601334" y="770945"/>
                        </a:lnTo>
                        <a:lnTo>
                          <a:pt x="1603862" y="760227"/>
                        </a:lnTo>
                        <a:cubicBezTo>
                          <a:pt x="1606416" y="756859"/>
                          <a:pt x="1611007" y="753897"/>
                          <a:pt x="1618706" y="751528"/>
                        </a:cubicBezTo>
                        <a:cubicBezTo>
                          <a:pt x="1628183" y="749159"/>
                          <a:pt x="1632921" y="737313"/>
                          <a:pt x="1635290" y="727836"/>
                        </a:cubicBezTo>
                        <a:cubicBezTo>
                          <a:pt x="1640028" y="715991"/>
                          <a:pt x="1644767" y="706514"/>
                          <a:pt x="1649505" y="706514"/>
                        </a:cubicBezTo>
                        <a:close/>
                        <a:moveTo>
                          <a:pt x="2592418" y="699407"/>
                        </a:moveTo>
                        <a:cubicBezTo>
                          <a:pt x="2592418" y="701776"/>
                          <a:pt x="2587680" y="704145"/>
                          <a:pt x="2590049" y="706514"/>
                        </a:cubicBezTo>
                        <a:cubicBezTo>
                          <a:pt x="2587680" y="706514"/>
                          <a:pt x="2592418" y="701776"/>
                          <a:pt x="2592418" y="699407"/>
                        </a:cubicBezTo>
                        <a:close/>
                        <a:moveTo>
                          <a:pt x="938767" y="697038"/>
                        </a:moveTo>
                        <a:cubicBezTo>
                          <a:pt x="926921" y="694669"/>
                          <a:pt x="915075" y="706514"/>
                          <a:pt x="924552" y="720729"/>
                        </a:cubicBezTo>
                        <a:cubicBezTo>
                          <a:pt x="936398" y="739682"/>
                          <a:pt x="929290" y="744420"/>
                          <a:pt x="912706" y="744420"/>
                        </a:cubicBezTo>
                        <a:cubicBezTo>
                          <a:pt x="929290" y="744420"/>
                          <a:pt x="938767" y="739682"/>
                          <a:pt x="924552" y="720729"/>
                        </a:cubicBezTo>
                        <a:cubicBezTo>
                          <a:pt x="915075" y="706514"/>
                          <a:pt x="929290" y="694669"/>
                          <a:pt x="938767" y="697038"/>
                        </a:cubicBezTo>
                        <a:close/>
                        <a:moveTo>
                          <a:pt x="1590277" y="680454"/>
                        </a:moveTo>
                        <a:cubicBezTo>
                          <a:pt x="1602122" y="692299"/>
                          <a:pt x="1621076" y="701776"/>
                          <a:pt x="1616337" y="723098"/>
                        </a:cubicBezTo>
                        <a:cubicBezTo>
                          <a:pt x="1621076" y="699407"/>
                          <a:pt x="1602122" y="689930"/>
                          <a:pt x="1590277" y="680454"/>
                        </a:cubicBezTo>
                        <a:close/>
                        <a:moveTo>
                          <a:pt x="2234680" y="675715"/>
                        </a:moveTo>
                        <a:cubicBezTo>
                          <a:pt x="2220465" y="673346"/>
                          <a:pt x="2218096" y="685192"/>
                          <a:pt x="2215727" y="692299"/>
                        </a:cubicBezTo>
                        <a:cubicBezTo>
                          <a:pt x="2208619" y="706514"/>
                          <a:pt x="2194405" y="711252"/>
                          <a:pt x="2177820" y="713622"/>
                        </a:cubicBezTo>
                        <a:cubicBezTo>
                          <a:pt x="2194405" y="711252"/>
                          <a:pt x="2206250" y="708883"/>
                          <a:pt x="2215727" y="692299"/>
                        </a:cubicBezTo>
                        <a:cubicBezTo>
                          <a:pt x="2220465" y="685192"/>
                          <a:pt x="2220465" y="673346"/>
                          <a:pt x="2234680" y="675715"/>
                        </a:cubicBezTo>
                        <a:close/>
                        <a:moveTo>
                          <a:pt x="2414733" y="670977"/>
                        </a:moveTo>
                        <a:cubicBezTo>
                          <a:pt x="2424210" y="674531"/>
                          <a:pt x="2430725" y="682823"/>
                          <a:pt x="2438128" y="690819"/>
                        </a:cubicBezTo>
                        <a:lnTo>
                          <a:pt x="2440744" y="692464"/>
                        </a:lnTo>
                        <a:lnTo>
                          <a:pt x="2450715" y="701961"/>
                        </a:lnTo>
                        <a:cubicBezTo>
                          <a:pt x="2455157" y="705182"/>
                          <a:pt x="2460339" y="707699"/>
                          <a:pt x="2466854" y="708883"/>
                        </a:cubicBezTo>
                        <a:lnTo>
                          <a:pt x="2440744" y="692464"/>
                        </a:lnTo>
                        <a:lnTo>
                          <a:pt x="2439017" y="690819"/>
                        </a:lnTo>
                        <a:cubicBezTo>
                          <a:pt x="2431910" y="682823"/>
                          <a:pt x="2425395" y="674531"/>
                          <a:pt x="2414733" y="670977"/>
                        </a:cubicBezTo>
                        <a:close/>
                        <a:moveTo>
                          <a:pt x="1130666" y="670977"/>
                        </a:moveTo>
                        <a:cubicBezTo>
                          <a:pt x="1128297" y="666239"/>
                          <a:pt x="1118820" y="673346"/>
                          <a:pt x="1116451" y="678085"/>
                        </a:cubicBezTo>
                        <a:cubicBezTo>
                          <a:pt x="1121190" y="673346"/>
                          <a:pt x="1128297" y="666239"/>
                          <a:pt x="1130666" y="670977"/>
                        </a:cubicBezTo>
                        <a:close/>
                        <a:moveTo>
                          <a:pt x="2125700" y="668608"/>
                        </a:moveTo>
                        <a:cubicBezTo>
                          <a:pt x="2123331" y="668608"/>
                          <a:pt x="2118592" y="673346"/>
                          <a:pt x="2111485" y="685192"/>
                        </a:cubicBezTo>
                        <a:cubicBezTo>
                          <a:pt x="2118592" y="675715"/>
                          <a:pt x="2123331" y="668608"/>
                          <a:pt x="2125700" y="668608"/>
                        </a:cubicBezTo>
                        <a:close/>
                        <a:moveTo>
                          <a:pt x="1478928" y="666239"/>
                        </a:moveTo>
                        <a:cubicBezTo>
                          <a:pt x="1474189" y="666239"/>
                          <a:pt x="1471228" y="669793"/>
                          <a:pt x="1469451" y="675124"/>
                        </a:cubicBezTo>
                        <a:lnTo>
                          <a:pt x="1469444" y="675181"/>
                        </a:lnTo>
                        <a:lnTo>
                          <a:pt x="1468563" y="676012"/>
                        </a:lnTo>
                        <a:cubicBezTo>
                          <a:pt x="1467082" y="681047"/>
                          <a:pt x="1467082" y="687562"/>
                          <a:pt x="1467082" y="694669"/>
                        </a:cubicBezTo>
                        <a:lnTo>
                          <a:pt x="1469444" y="675181"/>
                        </a:lnTo>
                        <a:close/>
                        <a:moveTo>
                          <a:pt x="334639" y="666239"/>
                        </a:moveTo>
                        <a:cubicBezTo>
                          <a:pt x="337008" y="666239"/>
                          <a:pt x="341747" y="668608"/>
                          <a:pt x="341747" y="673346"/>
                        </a:cubicBezTo>
                        <a:cubicBezTo>
                          <a:pt x="344116" y="668608"/>
                          <a:pt x="339378" y="666239"/>
                          <a:pt x="334639" y="666239"/>
                        </a:cubicBezTo>
                        <a:close/>
                        <a:moveTo>
                          <a:pt x="1547633" y="663870"/>
                        </a:moveTo>
                        <a:cubicBezTo>
                          <a:pt x="1533418" y="663870"/>
                          <a:pt x="1519203" y="673346"/>
                          <a:pt x="1502619" y="670977"/>
                        </a:cubicBezTo>
                        <a:cubicBezTo>
                          <a:pt x="1516834" y="675715"/>
                          <a:pt x="1531049" y="663870"/>
                          <a:pt x="1547633" y="663870"/>
                        </a:cubicBezTo>
                        <a:close/>
                        <a:moveTo>
                          <a:pt x="1054854" y="661501"/>
                        </a:moveTo>
                        <a:cubicBezTo>
                          <a:pt x="1050116" y="678085"/>
                          <a:pt x="1054854" y="699407"/>
                          <a:pt x="1031163" y="699407"/>
                        </a:cubicBezTo>
                        <a:cubicBezTo>
                          <a:pt x="1057223" y="699407"/>
                          <a:pt x="1050116" y="678085"/>
                          <a:pt x="1054854" y="661501"/>
                        </a:cubicBezTo>
                        <a:close/>
                        <a:moveTo>
                          <a:pt x="798988" y="659132"/>
                        </a:moveTo>
                        <a:cubicBezTo>
                          <a:pt x="798988" y="656763"/>
                          <a:pt x="794250" y="661501"/>
                          <a:pt x="791881" y="661501"/>
                        </a:cubicBezTo>
                        <a:cubicBezTo>
                          <a:pt x="796619" y="661501"/>
                          <a:pt x="798988" y="659132"/>
                          <a:pt x="798988" y="659132"/>
                        </a:cubicBezTo>
                        <a:close/>
                        <a:moveTo>
                          <a:pt x="960089" y="652024"/>
                        </a:moveTo>
                        <a:cubicBezTo>
                          <a:pt x="971935" y="661501"/>
                          <a:pt x="983780" y="663870"/>
                          <a:pt x="997995" y="663870"/>
                        </a:cubicBezTo>
                        <a:cubicBezTo>
                          <a:pt x="986149" y="663870"/>
                          <a:pt x="971935" y="661501"/>
                          <a:pt x="960089" y="652024"/>
                        </a:cubicBezTo>
                        <a:close/>
                        <a:moveTo>
                          <a:pt x="2568726" y="647286"/>
                        </a:moveTo>
                        <a:lnTo>
                          <a:pt x="2574583" y="658120"/>
                        </a:lnTo>
                        <a:lnTo>
                          <a:pt x="2573465" y="670977"/>
                        </a:lnTo>
                        <a:cubicBezTo>
                          <a:pt x="2566358" y="689930"/>
                          <a:pt x="2554512" y="704145"/>
                          <a:pt x="2533190" y="701776"/>
                        </a:cubicBezTo>
                        <a:cubicBezTo>
                          <a:pt x="2523713" y="701776"/>
                          <a:pt x="2511868" y="689930"/>
                          <a:pt x="2507129" y="704145"/>
                        </a:cubicBezTo>
                        <a:cubicBezTo>
                          <a:pt x="2511868" y="692299"/>
                          <a:pt x="2523713" y="701776"/>
                          <a:pt x="2533190" y="701776"/>
                        </a:cubicBezTo>
                        <a:cubicBezTo>
                          <a:pt x="2554512" y="704145"/>
                          <a:pt x="2566358" y="692299"/>
                          <a:pt x="2573465" y="670977"/>
                        </a:cubicBezTo>
                        <a:cubicBezTo>
                          <a:pt x="2574649" y="667424"/>
                          <a:pt x="2575242" y="662686"/>
                          <a:pt x="2574649" y="658243"/>
                        </a:cubicBezTo>
                        <a:lnTo>
                          <a:pt x="2574583" y="658120"/>
                        </a:lnTo>
                        <a:lnTo>
                          <a:pt x="2574649" y="657355"/>
                        </a:lnTo>
                        <a:cubicBezTo>
                          <a:pt x="2574057" y="653209"/>
                          <a:pt x="2572280" y="649655"/>
                          <a:pt x="2568726" y="647286"/>
                        </a:cubicBezTo>
                        <a:close/>
                        <a:moveTo>
                          <a:pt x="1635290" y="635440"/>
                        </a:moveTo>
                        <a:cubicBezTo>
                          <a:pt x="1642398" y="656763"/>
                          <a:pt x="1654243" y="649655"/>
                          <a:pt x="1666089" y="642548"/>
                        </a:cubicBezTo>
                        <a:cubicBezTo>
                          <a:pt x="1654243" y="647286"/>
                          <a:pt x="1642398" y="656763"/>
                          <a:pt x="1635290" y="635440"/>
                        </a:cubicBezTo>
                        <a:close/>
                        <a:moveTo>
                          <a:pt x="1964599" y="633071"/>
                        </a:moveTo>
                        <a:cubicBezTo>
                          <a:pt x="1964599" y="644917"/>
                          <a:pt x="1964599" y="661501"/>
                          <a:pt x="1945646" y="661501"/>
                        </a:cubicBezTo>
                        <a:cubicBezTo>
                          <a:pt x="1964599" y="661501"/>
                          <a:pt x="1964599" y="647286"/>
                          <a:pt x="1964599" y="633071"/>
                        </a:cubicBezTo>
                        <a:close/>
                        <a:moveTo>
                          <a:pt x="2725089" y="621226"/>
                        </a:moveTo>
                        <a:cubicBezTo>
                          <a:pt x="2732196" y="625964"/>
                          <a:pt x="2739304" y="633071"/>
                          <a:pt x="2744042" y="642548"/>
                        </a:cubicBezTo>
                        <a:cubicBezTo>
                          <a:pt x="2736935" y="633071"/>
                          <a:pt x="2732196" y="623595"/>
                          <a:pt x="2725089" y="621226"/>
                        </a:cubicBezTo>
                        <a:close/>
                        <a:moveTo>
                          <a:pt x="2004874" y="614118"/>
                        </a:moveTo>
                        <a:cubicBezTo>
                          <a:pt x="2019089" y="611749"/>
                          <a:pt x="2033304" y="616487"/>
                          <a:pt x="2045149" y="623595"/>
                        </a:cubicBezTo>
                        <a:cubicBezTo>
                          <a:pt x="2033304" y="616487"/>
                          <a:pt x="2021458" y="611749"/>
                          <a:pt x="2004874" y="614118"/>
                        </a:cubicBezTo>
                        <a:close/>
                        <a:moveTo>
                          <a:pt x="547861" y="614118"/>
                        </a:moveTo>
                        <a:cubicBezTo>
                          <a:pt x="524169" y="652024"/>
                          <a:pt x="543123" y="701776"/>
                          <a:pt x="519431" y="742051"/>
                        </a:cubicBezTo>
                        <a:cubicBezTo>
                          <a:pt x="543123" y="701776"/>
                          <a:pt x="526539" y="654393"/>
                          <a:pt x="547861" y="614118"/>
                        </a:cubicBezTo>
                        <a:close/>
                        <a:moveTo>
                          <a:pt x="893753" y="602273"/>
                        </a:moveTo>
                        <a:cubicBezTo>
                          <a:pt x="896123" y="609380"/>
                          <a:pt x="896123" y="614118"/>
                          <a:pt x="891384" y="621226"/>
                        </a:cubicBezTo>
                        <a:cubicBezTo>
                          <a:pt x="881908" y="630702"/>
                          <a:pt x="865324" y="630702"/>
                          <a:pt x="862955" y="649655"/>
                        </a:cubicBezTo>
                        <a:cubicBezTo>
                          <a:pt x="867693" y="630702"/>
                          <a:pt x="884277" y="630702"/>
                          <a:pt x="891384" y="621226"/>
                        </a:cubicBezTo>
                        <a:cubicBezTo>
                          <a:pt x="896123" y="614118"/>
                          <a:pt x="898492" y="607011"/>
                          <a:pt x="893753" y="602273"/>
                        </a:cubicBezTo>
                        <a:close/>
                        <a:moveTo>
                          <a:pt x="2426579" y="595165"/>
                        </a:moveTo>
                        <a:cubicBezTo>
                          <a:pt x="2417102" y="595165"/>
                          <a:pt x="2405257" y="592796"/>
                          <a:pt x="2398149" y="602273"/>
                        </a:cubicBezTo>
                        <a:cubicBezTo>
                          <a:pt x="2381566" y="628333"/>
                          <a:pt x="2350767" y="628333"/>
                          <a:pt x="2327076" y="637809"/>
                        </a:cubicBezTo>
                        <a:cubicBezTo>
                          <a:pt x="2353136" y="630702"/>
                          <a:pt x="2381566" y="630702"/>
                          <a:pt x="2398149" y="602273"/>
                        </a:cubicBezTo>
                        <a:cubicBezTo>
                          <a:pt x="2402888" y="595165"/>
                          <a:pt x="2417102" y="597534"/>
                          <a:pt x="2426579" y="595165"/>
                        </a:cubicBezTo>
                        <a:close/>
                        <a:moveTo>
                          <a:pt x="745683" y="586577"/>
                        </a:moveTo>
                        <a:cubicBezTo>
                          <a:pt x="738576" y="589243"/>
                          <a:pt x="732653" y="595166"/>
                          <a:pt x="727914" y="602273"/>
                        </a:cubicBezTo>
                        <a:cubicBezTo>
                          <a:pt x="739760" y="588058"/>
                          <a:pt x="751606" y="580950"/>
                          <a:pt x="770559" y="590427"/>
                        </a:cubicBezTo>
                        <a:lnTo>
                          <a:pt x="793192" y="604645"/>
                        </a:lnTo>
                        <a:lnTo>
                          <a:pt x="801543" y="616414"/>
                        </a:lnTo>
                        <a:cubicBezTo>
                          <a:pt x="803875" y="621522"/>
                          <a:pt x="805504" y="627741"/>
                          <a:pt x="806096" y="635440"/>
                        </a:cubicBezTo>
                        <a:cubicBezTo>
                          <a:pt x="804912" y="620041"/>
                          <a:pt x="800173" y="611157"/>
                          <a:pt x="793658" y="604938"/>
                        </a:cubicBezTo>
                        <a:lnTo>
                          <a:pt x="793192" y="604645"/>
                        </a:lnTo>
                        <a:lnTo>
                          <a:pt x="792769" y="604050"/>
                        </a:lnTo>
                        <a:cubicBezTo>
                          <a:pt x="785958" y="597535"/>
                          <a:pt x="777666" y="593981"/>
                          <a:pt x="770559" y="590427"/>
                        </a:cubicBezTo>
                        <a:cubicBezTo>
                          <a:pt x="761083" y="584504"/>
                          <a:pt x="752791" y="583912"/>
                          <a:pt x="745683" y="586577"/>
                        </a:cubicBezTo>
                        <a:close/>
                        <a:moveTo>
                          <a:pt x="2256002" y="585689"/>
                        </a:moveTo>
                        <a:cubicBezTo>
                          <a:pt x="2253633" y="602273"/>
                          <a:pt x="2260740" y="609380"/>
                          <a:pt x="2274955" y="616487"/>
                        </a:cubicBezTo>
                        <a:cubicBezTo>
                          <a:pt x="2260740" y="609380"/>
                          <a:pt x="2256002" y="599903"/>
                          <a:pt x="2256002" y="585689"/>
                        </a:cubicBezTo>
                        <a:close/>
                        <a:moveTo>
                          <a:pt x="844002" y="576212"/>
                        </a:moveTo>
                        <a:cubicBezTo>
                          <a:pt x="851109" y="590427"/>
                          <a:pt x="820310" y="597534"/>
                          <a:pt x="836894" y="609380"/>
                        </a:cubicBezTo>
                        <a:cubicBezTo>
                          <a:pt x="822679" y="597534"/>
                          <a:pt x="851109" y="590427"/>
                          <a:pt x="844002" y="576212"/>
                        </a:cubicBezTo>
                        <a:close/>
                        <a:moveTo>
                          <a:pt x="1531345" y="564071"/>
                        </a:moveTo>
                        <a:cubicBezTo>
                          <a:pt x="1520980" y="566736"/>
                          <a:pt x="1512096" y="576212"/>
                          <a:pt x="1504988" y="592796"/>
                        </a:cubicBezTo>
                        <a:cubicBezTo>
                          <a:pt x="1500250" y="585689"/>
                          <a:pt x="1497881" y="583320"/>
                          <a:pt x="1497881" y="578581"/>
                        </a:cubicBezTo>
                        <a:cubicBezTo>
                          <a:pt x="1497881" y="580950"/>
                          <a:pt x="1500250" y="583320"/>
                          <a:pt x="1504988" y="592796"/>
                        </a:cubicBezTo>
                        <a:cubicBezTo>
                          <a:pt x="1521572" y="561997"/>
                          <a:pt x="1540525" y="554890"/>
                          <a:pt x="1566586" y="576212"/>
                        </a:cubicBezTo>
                        <a:cubicBezTo>
                          <a:pt x="1576062" y="585689"/>
                          <a:pt x="1585539" y="578581"/>
                          <a:pt x="1592646" y="569105"/>
                        </a:cubicBezTo>
                        <a:cubicBezTo>
                          <a:pt x="1585539" y="578581"/>
                          <a:pt x="1576062" y="583320"/>
                          <a:pt x="1566586" y="576212"/>
                        </a:cubicBezTo>
                        <a:cubicBezTo>
                          <a:pt x="1553556" y="565551"/>
                          <a:pt x="1541710" y="561405"/>
                          <a:pt x="1531345" y="564071"/>
                        </a:cubicBezTo>
                        <a:close/>
                        <a:moveTo>
                          <a:pt x="2301015" y="543044"/>
                        </a:moveTo>
                        <a:cubicBezTo>
                          <a:pt x="2298646" y="566736"/>
                          <a:pt x="2286800" y="561997"/>
                          <a:pt x="2277324" y="564367"/>
                        </a:cubicBezTo>
                        <a:cubicBezTo>
                          <a:pt x="2286800" y="564367"/>
                          <a:pt x="2298646" y="566736"/>
                          <a:pt x="2301015" y="543044"/>
                        </a:cubicBezTo>
                        <a:close/>
                        <a:moveTo>
                          <a:pt x="2599525" y="540675"/>
                        </a:moveTo>
                        <a:cubicBezTo>
                          <a:pt x="2606633" y="561997"/>
                          <a:pt x="2625586" y="580950"/>
                          <a:pt x="2635062" y="604642"/>
                        </a:cubicBezTo>
                        <a:cubicBezTo>
                          <a:pt x="2627955" y="580950"/>
                          <a:pt x="2606633" y="561997"/>
                          <a:pt x="2599525" y="540675"/>
                        </a:cubicBezTo>
                        <a:close/>
                        <a:moveTo>
                          <a:pt x="573921" y="538306"/>
                        </a:moveTo>
                        <a:cubicBezTo>
                          <a:pt x="563260" y="552521"/>
                          <a:pt x="544603" y="566736"/>
                          <a:pt x="542938" y="586948"/>
                        </a:cubicBezTo>
                        <a:lnTo>
                          <a:pt x="542983" y="587154"/>
                        </a:lnTo>
                        <a:lnTo>
                          <a:pt x="542938" y="587281"/>
                        </a:lnTo>
                        <a:cubicBezTo>
                          <a:pt x="542382" y="593833"/>
                          <a:pt x="543715" y="601088"/>
                          <a:pt x="547861" y="609380"/>
                        </a:cubicBezTo>
                        <a:lnTo>
                          <a:pt x="542983" y="587154"/>
                        </a:lnTo>
                        <a:lnTo>
                          <a:pt x="549341" y="569401"/>
                        </a:lnTo>
                        <a:cubicBezTo>
                          <a:pt x="556153" y="558444"/>
                          <a:pt x="566814" y="548967"/>
                          <a:pt x="573921" y="538306"/>
                        </a:cubicBezTo>
                        <a:close/>
                        <a:moveTo>
                          <a:pt x="246982" y="524091"/>
                        </a:moveTo>
                        <a:cubicBezTo>
                          <a:pt x="225659" y="521722"/>
                          <a:pt x="209076" y="526461"/>
                          <a:pt x="197230" y="547783"/>
                        </a:cubicBezTo>
                        <a:cubicBezTo>
                          <a:pt x="187753" y="559628"/>
                          <a:pt x="180646" y="571474"/>
                          <a:pt x="183015" y="588058"/>
                        </a:cubicBezTo>
                        <a:cubicBezTo>
                          <a:pt x="180646" y="573843"/>
                          <a:pt x="190122" y="561997"/>
                          <a:pt x="197230" y="547783"/>
                        </a:cubicBezTo>
                        <a:cubicBezTo>
                          <a:pt x="209076" y="526461"/>
                          <a:pt x="225659" y="524091"/>
                          <a:pt x="246982" y="524091"/>
                        </a:cubicBezTo>
                        <a:close/>
                        <a:moveTo>
                          <a:pt x="1125928" y="500400"/>
                        </a:moveTo>
                        <a:cubicBezTo>
                          <a:pt x="1135404" y="505138"/>
                          <a:pt x="1147250" y="507507"/>
                          <a:pt x="1156727" y="512246"/>
                        </a:cubicBezTo>
                        <a:cubicBezTo>
                          <a:pt x="1147250" y="505138"/>
                          <a:pt x="1135404" y="505138"/>
                          <a:pt x="1125928" y="500400"/>
                        </a:cubicBezTo>
                        <a:close/>
                        <a:moveTo>
                          <a:pt x="1455237" y="495662"/>
                        </a:moveTo>
                        <a:cubicBezTo>
                          <a:pt x="1483666" y="509876"/>
                          <a:pt x="1497881" y="519353"/>
                          <a:pt x="1500250" y="535937"/>
                        </a:cubicBezTo>
                        <a:cubicBezTo>
                          <a:pt x="1497881" y="516984"/>
                          <a:pt x="1486035" y="509876"/>
                          <a:pt x="1455237" y="495662"/>
                        </a:cubicBezTo>
                        <a:close/>
                        <a:moveTo>
                          <a:pt x="583398" y="490924"/>
                        </a:moveTo>
                        <a:cubicBezTo>
                          <a:pt x="583398" y="493293"/>
                          <a:pt x="581029" y="495662"/>
                          <a:pt x="581029" y="498031"/>
                        </a:cubicBezTo>
                        <a:cubicBezTo>
                          <a:pt x="581029" y="495662"/>
                          <a:pt x="585767" y="493293"/>
                          <a:pt x="583398" y="490924"/>
                        </a:cubicBezTo>
                        <a:close/>
                        <a:moveTo>
                          <a:pt x="1689780" y="483816"/>
                        </a:moveTo>
                        <a:cubicBezTo>
                          <a:pt x="1685042" y="490924"/>
                          <a:pt x="1677935" y="495662"/>
                          <a:pt x="1677935" y="502769"/>
                        </a:cubicBezTo>
                        <a:cubicBezTo>
                          <a:pt x="1680304" y="495662"/>
                          <a:pt x="1685042" y="490924"/>
                          <a:pt x="1689780" y="483816"/>
                        </a:cubicBezTo>
                        <a:close/>
                        <a:moveTo>
                          <a:pt x="2227572" y="481447"/>
                        </a:moveTo>
                        <a:cubicBezTo>
                          <a:pt x="2218096" y="483816"/>
                          <a:pt x="2210988" y="488554"/>
                          <a:pt x="2210988" y="498031"/>
                        </a:cubicBezTo>
                        <a:cubicBezTo>
                          <a:pt x="2208619" y="507507"/>
                          <a:pt x="2220465" y="507507"/>
                          <a:pt x="2227572" y="512246"/>
                        </a:cubicBezTo>
                        <a:cubicBezTo>
                          <a:pt x="2244156" y="524091"/>
                          <a:pt x="2258371" y="543044"/>
                          <a:pt x="2277324" y="545413"/>
                        </a:cubicBezTo>
                        <a:cubicBezTo>
                          <a:pt x="2258371" y="543044"/>
                          <a:pt x="2244156" y="521722"/>
                          <a:pt x="2227572" y="512246"/>
                        </a:cubicBezTo>
                        <a:cubicBezTo>
                          <a:pt x="2220465" y="507507"/>
                          <a:pt x="2210988" y="507507"/>
                          <a:pt x="2210988" y="498031"/>
                        </a:cubicBezTo>
                        <a:cubicBezTo>
                          <a:pt x="2210988" y="488554"/>
                          <a:pt x="2220465" y="483816"/>
                          <a:pt x="2227572" y="481447"/>
                        </a:cubicBezTo>
                        <a:close/>
                        <a:moveTo>
                          <a:pt x="2488176" y="474340"/>
                        </a:moveTo>
                        <a:cubicBezTo>
                          <a:pt x="2492914" y="486185"/>
                          <a:pt x="2502391" y="493293"/>
                          <a:pt x="2523713" y="493293"/>
                        </a:cubicBezTo>
                        <a:cubicBezTo>
                          <a:pt x="2547404" y="495662"/>
                          <a:pt x="2571096" y="502769"/>
                          <a:pt x="2594787" y="512246"/>
                        </a:cubicBezTo>
                        <a:cubicBezTo>
                          <a:pt x="2573465" y="500400"/>
                          <a:pt x="2547404" y="495662"/>
                          <a:pt x="2523713" y="493293"/>
                        </a:cubicBezTo>
                        <a:cubicBezTo>
                          <a:pt x="2504760" y="490924"/>
                          <a:pt x="2492914" y="486185"/>
                          <a:pt x="2488176" y="474340"/>
                        </a:cubicBezTo>
                        <a:close/>
                        <a:moveTo>
                          <a:pt x="1372317" y="460125"/>
                        </a:moveTo>
                        <a:cubicBezTo>
                          <a:pt x="1360472" y="464863"/>
                          <a:pt x="1358102" y="474340"/>
                          <a:pt x="1358102" y="481447"/>
                        </a:cubicBezTo>
                        <a:cubicBezTo>
                          <a:pt x="1358102" y="471970"/>
                          <a:pt x="1362841" y="464863"/>
                          <a:pt x="1372317" y="460125"/>
                        </a:cubicBezTo>
                        <a:close/>
                        <a:moveTo>
                          <a:pt x="1071438" y="460125"/>
                        </a:moveTo>
                        <a:cubicBezTo>
                          <a:pt x="1069069" y="467232"/>
                          <a:pt x="1061962" y="469601"/>
                          <a:pt x="1057223" y="469601"/>
                        </a:cubicBezTo>
                        <a:cubicBezTo>
                          <a:pt x="1061962" y="467232"/>
                          <a:pt x="1069069" y="467232"/>
                          <a:pt x="1071438" y="460125"/>
                        </a:cubicBezTo>
                        <a:close/>
                        <a:moveTo>
                          <a:pt x="2227572" y="453018"/>
                        </a:moveTo>
                        <a:cubicBezTo>
                          <a:pt x="2239418" y="455387"/>
                          <a:pt x="2253633" y="457756"/>
                          <a:pt x="2253633" y="471970"/>
                        </a:cubicBezTo>
                        <a:cubicBezTo>
                          <a:pt x="2253633" y="455387"/>
                          <a:pt x="2239418" y="453018"/>
                          <a:pt x="2227572" y="453018"/>
                        </a:cubicBezTo>
                        <a:close/>
                        <a:moveTo>
                          <a:pt x="1936169" y="450648"/>
                        </a:moveTo>
                        <a:cubicBezTo>
                          <a:pt x="1940908" y="457756"/>
                          <a:pt x="1943277" y="462494"/>
                          <a:pt x="1943277" y="469601"/>
                        </a:cubicBezTo>
                        <a:cubicBezTo>
                          <a:pt x="1943277" y="464863"/>
                          <a:pt x="1943277" y="457756"/>
                          <a:pt x="1936169" y="450648"/>
                        </a:cubicBezTo>
                        <a:close/>
                        <a:moveTo>
                          <a:pt x="1758485" y="445910"/>
                        </a:moveTo>
                        <a:cubicBezTo>
                          <a:pt x="1753747" y="457756"/>
                          <a:pt x="1737163" y="460125"/>
                          <a:pt x="1730055" y="469601"/>
                        </a:cubicBezTo>
                        <a:cubicBezTo>
                          <a:pt x="1736570" y="479670"/>
                          <a:pt x="1741457" y="487222"/>
                          <a:pt x="1744714" y="493552"/>
                        </a:cubicBezTo>
                        <a:lnTo>
                          <a:pt x="1749474" y="509741"/>
                        </a:lnTo>
                        <a:lnTo>
                          <a:pt x="1744714" y="526905"/>
                        </a:lnTo>
                        <a:cubicBezTo>
                          <a:pt x="1741457" y="533716"/>
                          <a:pt x="1736570" y="541860"/>
                          <a:pt x="1730055" y="552521"/>
                        </a:cubicBezTo>
                        <a:cubicBezTo>
                          <a:pt x="1722948" y="564367"/>
                          <a:pt x="1715841" y="576212"/>
                          <a:pt x="1720579" y="592796"/>
                        </a:cubicBezTo>
                        <a:lnTo>
                          <a:pt x="1725355" y="621199"/>
                        </a:lnTo>
                        <a:lnTo>
                          <a:pt x="1722060" y="646694"/>
                        </a:lnTo>
                        <a:cubicBezTo>
                          <a:pt x="1717025" y="663278"/>
                          <a:pt x="1706364" y="678085"/>
                          <a:pt x="1689780" y="689930"/>
                        </a:cubicBezTo>
                        <a:cubicBezTo>
                          <a:pt x="1714656" y="672162"/>
                          <a:pt x="1726206" y="649063"/>
                          <a:pt x="1725428" y="621633"/>
                        </a:cubicBezTo>
                        <a:lnTo>
                          <a:pt x="1725355" y="621199"/>
                        </a:lnTo>
                        <a:lnTo>
                          <a:pt x="1725428" y="620634"/>
                        </a:lnTo>
                        <a:cubicBezTo>
                          <a:pt x="1725169" y="611601"/>
                          <a:pt x="1723540" y="602273"/>
                          <a:pt x="1720579" y="592796"/>
                        </a:cubicBezTo>
                        <a:cubicBezTo>
                          <a:pt x="1715841" y="576212"/>
                          <a:pt x="1722948" y="566736"/>
                          <a:pt x="1730055" y="552521"/>
                        </a:cubicBezTo>
                        <a:cubicBezTo>
                          <a:pt x="1743085" y="531199"/>
                          <a:pt x="1749601" y="520538"/>
                          <a:pt x="1749601" y="510173"/>
                        </a:cubicBezTo>
                        <a:lnTo>
                          <a:pt x="1749474" y="509741"/>
                        </a:lnTo>
                        <a:lnTo>
                          <a:pt x="1749601" y="509284"/>
                        </a:lnTo>
                        <a:cubicBezTo>
                          <a:pt x="1749601" y="498623"/>
                          <a:pt x="1743085" y="488554"/>
                          <a:pt x="1730055" y="469601"/>
                        </a:cubicBezTo>
                        <a:cubicBezTo>
                          <a:pt x="1737163" y="460125"/>
                          <a:pt x="1751377" y="460125"/>
                          <a:pt x="1758485" y="445910"/>
                        </a:cubicBezTo>
                        <a:close/>
                        <a:moveTo>
                          <a:pt x="1917216" y="441172"/>
                        </a:moveTo>
                        <a:cubicBezTo>
                          <a:pt x="1917216" y="453018"/>
                          <a:pt x="1914847" y="462494"/>
                          <a:pt x="1907740" y="471970"/>
                        </a:cubicBezTo>
                        <a:cubicBezTo>
                          <a:pt x="1917216" y="462494"/>
                          <a:pt x="1917216" y="453018"/>
                          <a:pt x="1917216" y="441172"/>
                        </a:cubicBezTo>
                        <a:close/>
                        <a:moveTo>
                          <a:pt x="1592646" y="415111"/>
                        </a:moveTo>
                        <a:cubicBezTo>
                          <a:pt x="1609230" y="410373"/>
                          <a:pt x="1616337" y="429326"/>
                          <a:pt x="1632921" y="431695"/>
                        </a:cubicBezTo>
                        <a:cubicBezTo>
                          <a:pt x="1618706" y="429326"/>
                          <a:pt x="1609230" y="410373"/>
                          <a:pt x="1592646" y="415111"/>
                        </a:cubicBezTo>
                        <a:close/>
                        <a:moveTo>
                          <a:pt x="2232310" y="398528"/>
                        </a:moveTo>
                        <a:lnTo>
                          <a:pt x="2239802" y="412073"/>
                        </a:lnTo>
                        <a:lnTo>
                          <a:pt x="2239122" y="421035"/>
                        </a:lnTo>
                        <a:cubicBezTo>
                          <a:pt x="2236456" y="426365"/>
                          <a:pt x="2229941" y="430511"/>
                          <a:pt x="2222834" y="436434"/>
                        </a:cubicBezTo>
                        <a:cubicBezTo>
                          <a:pt x="2218096" y="438803"/>
                          <a:pt x="2213357" y="441172"/>
                          <a:pt x="2215727" y="448279"/>
                        </a:cubicBezTo>
                        <a:cubicBezTo>
                          <a:pt x="2215727" y="441172"/>
                          <a:pt x="2220465" y="438803"/>
                          <a:pt x="2222834" y="436434"/>
                        </a:cubicBezTo>
                        <a:cubicBezTo>
                          <a:pt x="2233495" y="429327"/>
                          <a:pt x="2242823" y="423552"/>
                          <a:pt x="2239825" y="412114"/>
                        </a:cubicBezTo>
                        <a:lnTo>
                          <a:pt x="2239802" y="412073"/>
                        </a:lnTo>
                        <a:lnTo>
                          <a:pt x="2239825" y="411780"/>
                        </a:lnTo>
                        <a:cubicBezTo>
                          <a:pt x="2238825" y="408153"/>
                          <a:pt x="2236456" y="403859"/>
                          <a:pt x="2232310" y="398528"/>
                        </a:cubicBezTo>
                        <a:close/>
                        <a:moveTo>
                          <a:pt x="912706" y="393789"/>
                        </a:moveTo>
                        <a:cubicBezTo>
                          <a:pt x="891384" y="398528"/>
                          <a:pt x="884277" y="412742"/>
                          <a:pt x="889015" y="441172"/>
                        </a:cubicBezTo>
                        <a:cubicBezTo>
                          <a:pt x="886646" y="412742"/>
                          <a:pt x="891384" y="398528"/>
                          <a:pt x="912706" y="393789"/>
                        </a:cubicBezTo>
                        <a:close/>
                        <a:moveTo>
                          <a:pt x="1988290" y="377205"/>
                        </a:moveTo>
                        <a:cubicBezTo>
                          <a:pt x="1990659" y="377205"/>
                          <a:pt x="1993029" y="384313"/>
                          <a:pt x="1995398" y="386682"/>
                        </a:cubicBezTo>
                        <a:cubicBezTo>
                          <a:pt x="1995398" y="384313"/>
                          <a:pt x="1990659" y="377205"/>
                          <a:pt x="1988290" y="377205"/>
                        </a:cubicBezTo>
                        <a:close/>
                        <a:moveTo>
                          <a:pt x="1519203" y="374836"/>
                        </a:moveTo>
                        <a:cubicBezTo>
                          <a:pt x="1533418" y="374836"/>
                          <a:pt x="1564216" y="386682"/>
                          <a:pt x="1566586" y="398528"/>
                        </a:cubicBezTo>
                        <a:cubicBezTo>
                          <a:pt x="1564216" y="384313"/>
                          <a:pt x="1535787" y="372467"/>
                          <a:pt x="1519203" y="374836"/>
                        </a:cubicBezTo>
                        <a:close/>
                        <a:moveTo>
                          <a:pt x="1936169" y="372467"/>
                        </a:moveTo>
                        <a:cubicBezTo>
                          <a:pt x="1948015" y="374836"/>
                          <a:pt x="1955123" y="379574"/>
                          <a:pt x="1955123" y="393789"/>
                        </a:cubicBezTo>
                        <a:cubicBezTo>
                          <a:pt x="1955123" y="379574"/>
                          <a:pt x="1948015" y="372467"/>
                          <a:pt x="1936169" y="372467"/>
                        </a:cubicBezTo>
                        <a:close/>
                        <a:moveTo>
                          <a:pt x="1033532" y="365360"/>
                        </a:moveTo>
                        <a:cubicBezTo>
                          <a:pt x="1026425" y="365360"/>
                          <a:pt x="1021686" y="365360"/>
                          <a:pt x="1019317" y="374836"/>
                        </a:cubicBezTo>
                        <a:cubicBezTo>
                          <a:pt x="1016948" y="393789"/>
                          <a:pt x="1007471" y="400897"/>
                          <a:pt x="997995" y="403266"/>
                        </a:cubicBezTo>
                        <a:cubicBezTo>
                          <a:pt x="1009841" y="400897"/>
                          <a:pt x="1016948" y="393789"/>
                          <a:pt x="1019317" y="374836"/>
                        </a:cubicBezTo>
                        <a:cubicBezTo>
                          <a:pt x="1021686" y="367729"/>
                          <a:pt x="1026425" y="365360"/>
                          <a:pt x="1033532" y="365360"/>
                        </a:cubicBezTo>
                        <a:close/>
                        <a:moveTo>
                          <a:pt x="1815344" y="360622"/>
                        </a:moveTo>
                        <a:cubicBezTo>
                          <a:pt x="1804683" y="367729"/>
                          <a:pt x="1797575" y="376021"/>
                          <a:pt x="1794022" y="386090"/>
                        </a:cubicBezTo>
                        <a:lnTo>
                          <a:pt x="1794022" y="386978"/>
                        </a:lnTo>
                        <a:lnTo>
                          <a:pt x="1794022" y="386978"/>
                        </a:lnTo>
                        <a:cubicBezTo>
                          <a:pt x="1790468" y="397343"/>
                          <a:pt x="1790468" y="409189"/>
                          <a:pt x="1794022" y="422219"/>
                        </a:cubicBezTo>
                        <a:lnTo>
                          <a:pt x="1794022" y="386978"/>
                        </a:lnTo>
                        <a:close/>
                        <a:moveTo>
                          <a:pt x="2296277" y="351145"/>
                        </a:moveTo>
                        <a:cubicBezTo>
                          <a:pt x="2291539" y="389051"/>
                          <a:pt x="2310492" y="415111"/>
                          <a:pt x="2331814" y="441172"/>
                        </a:cubicBezTo>
                        <a:cubicBezTo>
                          <a:pt x="2312861" y="415111"/>
                          <a:pt x="2293908" y="386682"/>
                          <a:pt x="2296277" y="351145"/>
                        </a:cubicBezTo>
                        <a:close/>
                        <a:moveTo>
                          <a:pt x="1881679" y="348776"/>
                        </a:moveTo>
                        <a:cubicBezTo>
                          <a:pt x="1881679" y="381944"/>
                          <a:pt x="1860357" y="381944"/>
                          <a:pt x="1846143" y="391420"/>
                        </a:cubicBezTo>
                        <a:cubicBezTo>
                          <a:pt x="1846143" y="398528"/>
                          <a:pt x="1846143" y="405635"/>
                          <a:pt x="1843774" y="410373"/>
                        </a:cubicBezTo>
                        <a:cubicBezTo>
                          <a:pt x="1843774" y="417481"/>
                          <a:pt x="1834297" y="429326"/>
                          <a:pt x="1839035" y="434064"/>
                        </a:cubicBezTo>
                        <a:cubicBezTo>
                          <a:pt x="1836666" y="429326"/>
                          <a:pt x="1843774" y="417481"/>
                          <a:pt x="1846143" y="410373"/>
                        </a:cubicBezTo>
                        <a:cubicBezTo>
                          <a:pt x="1865096" y="410373"/>
                          <a:pt x="1886418" y="408004"/>
                          <a:pt x="1895894" y="429326"/>
                        </a:cubicBezTo>
                        <a:cubicBezTo>
                          <a:pt x="1886418" y="405635"/>
                          <a:pt x="1865096" y="410373"/>
                          <a:pt x="1846143" y="410373"/>
                        </a:cubicBezTo>
                        <a:cubicBezTo>
                          <a:pt x="1846143" y="405635"/>
                          <a:pt x="1846143" y="398528"/>
                          <a:pt x="1846143" y="391420"/>
                        </a:cubicBezTo>
                        <a:cubicBezTo>
                          <a:pt x="1860357" y="384313"/>
                          <a:pt x="1881679" y="381944"/>
                          <a:pt x="1881679" y="348776"/>
                        </a:cubicBezTo>
                        <a:close/>
                        <a:moveTo>
                          <a:pt x="2406737" y="347592"/>
                        </a:moveTo>
                        <a:cubicBezTo>
                          <a:pt x="2393411" y="347592"/>
                          <a:pt x="2380381" y="349961"/>
                          <a:pt x="2381566" y="353514"/>
                        </a:cubicBezTo>
                        <a:cubicBezTo>
                          <a:pt x="2388673" y="389051"/>
                          <a:pt x="2362612" y="381944"/>
                          <a:pt x="2346029" y="381944"/>
                        </a:cubicBezTo>
                        <a:cubicBezTo>
                          <a:pt x="2364982" y="381944"/>
                          <a:pt x="2388673" y="389051"/>
                          <a:pt x="2381566" y="353514"/>
                        </a:cubicBezTo>
                        <a:cubicBezTo>
                          <a:pt x="2379196" y="346407"/>
                          <a:pt x="2431317" y="346407"/>
                          <a:pt x="2433686" y="355883"/>
                        </a:cubicBezTo>
                        <a:cubicBezTo>
                          <a:pt x="2433686" y="349961"/>
                          <a:pt x="2420063" y="347592"/>
                          <a:pt x="2406737" y="347592"/>
                        </a:cubicBezTo>
                        <a:close/>
                        <a:moveTo>
                          <a:pt x="2116223" y="341668"/>
                        </a:moveTo>
                        <a:cubicBezTo>
                          <a:pt x="2120962" y="358252"/>
                          <a:pt x="2118592" y="381944"/>
                          <a:pt x="2139915" y="389051"/>
                        </a:cubicBezTo>
                        <a:cubicBezTo>
                          <a:pt x="2118592" y="381944"/>
                          <a:pt x="2123331" y="358252"/>
                          <a:pt x="2116223" y="341668"/>
                        </a:cubicBezTo>
                        <a:close/>
                        <a:moveTo>
                          <a:pt x="355961" y="341668"/>
                        </a:moveTo>
                        <a:cubicBezTo>
                          <a:pt x="358331" y="360622"/>
                          <a:pt x="344116" y="374836"/>
                          <a:pt x="329901" y="389051"/>
                        </a:cubicBezTo>
                        <a:cubicBezTo>
                          <a:pt x="344116" y="377205"/>
                          <a:pt x="358331" y="360622"/>
                          <a:pt x="355961" y="341668"/>
                        </a:cubicBezTo>
                        <a:close/>
                        <a:moveTo>
                          <a:pt x="1799944" y="312055"/>
                        </a:moveTo>
                        <a:lnTo>
                          <a:pt x="1799201" y="313069"/>
                        </a:lnTo>
                        <a:lnTo>
                          <a:pt x="1798168" y="312943"/>
                        </a:lnTo>
                        <a:cubicBezTo>
                          <a:pt x="1792245" y="315016"/>
                          <a:pt x="1788099" y="320347"/>
                          <a:pt x="1786914" y="329823"/>
                        </a:cubicBezTo>
                        <a:cubicBezTo>
                          <a:pt x="1775069" y="332192"/>
                          <a:pt x="1772700" y="320346"/>
                          <a:pt x="1767962" y="313239"/>
                        </a:cubicBezTo>
                        <a:cubicBezTo>
                          <a:pt x="1770331" y="320346"/>
                          <a:pt x="1775069" y="332192"/>
                          <a:pt x="1786914" y="329823"/>
                        </a:cubicBezTo>
                        <a:lnTo>
                          <a:pt x="1799201" y="313069"/>
                        </a:lnTo>
                        <a:lnTo>
                          <a:pt x="1820082" y="315608"/>
                        </a:lnTo>
                        <a:cubicBezTo>
                          <a:pt x="1829559" y="322716"/>
                          <a:pt x="1839035" y="332192"/>
                          <a:pt x="1855619" y="332192"/>
                        </a:cubicBezTo>
                        <a:cubicBezTo>
                          <a:pt x="1874572" y="329823"/>
                          <a:pt x="1893525" y="332192"/>
                          <a:pt x="1903002" y="355883"/>
                        </a:cubicBezTo>
                        <a:cubicBezTo>
                          <a:pt x="1893525" y="332192"/>
                          <a:pt x="1876941" y="329823"/>
                          <a:pt x="1855619" y="332192"/>
                        </a:cubicBezTo>
                        <a:cubicBezTo>
                          <a:pt x="1839035" y="332192"/>
                          <a:pt x="1831928" y="322716"/>
                          <a:pt x="1820082" y="315608"/>
                        </a:cubicBezTo>
                        <a:cubicBezTo>
                          <a:pt x="1812975" y="312055"/>
                          <a:pt x="1805867" y="310278"/>
                          <a:pt x="1799944" y="312055"/>
                        </a:cubicBezTo>
                        <a:close/>
                        <a:moveTo>
                          <a:pt x="1246753" y="308501"/>
                        </a:moveTo>
                        <a:lnTo>
                          <a:pt x="1251478" y="325958"/>
                        </a:lnTo>
                        <a:lnTo>
                          <a:pt x="1250900" y="337523"/>
                        </a:lnTo>
                        <a:cubicBezTo>
                          <a:pt x="1248531" y="344630"/>
                          <a:pt x="1242016" y="351145"/>
                          <a:pt x="1230170" y="362991"/>
                        </a:cubicBezTo>
                        <a:cubicBezTo>
                          <a:pt x="1247938" y="346999"/>
                          <a:pt x="1253713" y="340336"/>
                          <a:pt x="1251492" y="326010"/>
                        </a:cubicBezTo>
                        <a:lnTo>
                          <a:pt x="1251478" y="325958"/>
                        </a:lnTo>
                        <a:lnTo>
                          <a:pt x="1251492" y="325677"/>
                        </a:lnTo>
                        <a:cubicBezTo>
                          <a:pt x="1250751" y="321087"/>
                          <a:pt x="1249122" y="315608"/>
                          <a:pt x="1246753" y="308501"/>
                        </a:cubicBezTo>
                        <a:close/>
                        <a:moveTo>
                          <a:pt x="2142839" y="306206"/>
                        </a:moveTo>
                        <a:cubicBezTo>
                          <a:pt x="2133991" y="306576"/>
                          <a:pt x="2125107" y="307909"/>
                          <a:pt x="2116223" y="310870"/>
                        </a:cubicBezTo>
                        <a:cubicBezTo>
                          <a:pt x="2149391" y="301393"/>
                          <a:pt x="2184928" y="313239"/>
                          <a:pt x="2220465" y="310870"/>
                        </a:cubicBezTo>
                        <a:cubicBezTo>
                          <a:pt x="2195589" y="312647"/>
                          <a:pt x="2169380" y="305095"/>
                          <a:pt x="2142839" y="306206"/>
                        </a:cubicBezTo>
                        <a:close/>
                        <a:moveTo>
                          <a:pt x="1568955" y="280071"/>
                        </a:moveTo>
                        <a:cubicBezTo>
                          <a:pt x="1571324" y="289548"/>
                          <a:pt x="1573693" y="294286"/>
                          <a:pt x="1583170" y="296655"/>
                        </a:cubicBezTo>
                        <a:cubicBezTo>
                          <a:pt x="1576062" y="294286"/>
                          <a:pt x="1571324" y="289548"/>
                          <a:pt x="1568955" y="280071"/>
                        </a:cubicBezTo>
                        <a:close/>
                        <a:moveTo>
                          <a:pt x="1090391" y="268226"/>
                        </a:moveTo>
                        <a:cubicBezTo>
                          <a:pt x="1073807" y="280071"/>
                          <a:pt x="1083284" y="291917"/>
                          <a:pt x="1085653" y="303762"/>
                        </a:cubicBezTo>
                        <a:cubicBezTo>
                          <a:pt x="1085653" y="291917"/>
                          <a:pt x="1073807" y="280071"/>
                          <a:pt x="1090391" y="268226"/>
                        </a:cubicBezTo>
                        <a:close/>
                        <a:moveTo>
                          <a:pt x="1696888" y="249272"/>
                        </a:moveTo>
                        <a:cubicBezTo>
                          <a:pt x="1683857" y="246903"/>
                          <a:pt x="1674381" y="254603"/>
                          <a:pt x="1664904" y="261414"/>
                        </a:cubicBezTo>
                        <a:lnTo>
                          <a:pt x="1650286" y="269573"/>
                        </a:lnTo>
                        <a:lnTo>
                          <a:pt x="1632921" y="268226"/>
                        </a:lnTo>
                        <a:cubicBezTo>
                          <a:pt x="1616337" y="261118"/>
                          <a:pt x="1609230" y="263487"/>
                          <a:pt x="1604492" y="282440"/>
                        </a:cubicBezTo>
                        <a:cubicBezTo>
                          <a:pt x="1609230" y="265856"/>
                          <a:pt x="1618706" y="261118"/>
                          <a:pt x="1632921" y="268226"/>
                        </a:cubicBezTo>
                        <a:cubicBezTo>
                          <a:pt x="1639436" y="271187"/>
                          <a:pt x="1645063" y="271187"/>
                          <a:pt x="1650246" y="269595"/>
                        </a:cubicBezTo>
                        <a:lnTo>
                          <a:pt x="1650286" y="269573"/>
                        </a:lnTo>
                        <a:lnTo>
                          <a:pt x="1650579" y="269595"/>
                        </a:lnTo>
                        <a:cubicBezTo>
                          <a:pt x="1666681" y="264820"/>
                          <a:pt x="1679119" y="245719"/>
                          <a:pt x="1696888" y="249272"/>
                        </a:cubicBezTo>
                        <a:close/>
                        <a:moveTo>
                          <a:pt x="1346257" y="244534"/>
                        </a:moveTo>
                        <a:cubicBezTo>
                          <a:pt x="1329673" y="242165"/>
                          <a:pt x="1313089" y="249272"/>
                          <a:pt x="1298874" y="246903"/>
                        </a:cubicBezTo>
                        <a:cubicBezTo>
                          <a:pt x="1315458" y="249272"/>
                          <a:pt x="1332042" y="242165"/>
                          <a:pt x="1346257" y="244534"/>
                        </a:cubicBezTo>
                        <a:close/>
                        <a:moveTo>
                          <a:pt x="1457606" y="227950"/>
                        </a:moveTo>
                        <a:cubicBezTo>
                          <a:pt x="1478928" y="242165"/>
                          <a:pt x="1504988" y="239796"/>
                          <a:pt x="1526310" y="251642"/>
                        </a:cubicBezTo>
                        <a:cubicBezTo>
                          <a:pt x="1533417" y="256380"/>
                          <a:pt x="1540525" y="257565"/>
                          <a:pt x="1547040" y="256084"/>
                        </a:cubicBezTo>
                        <a:lnTo>
                          <a:pt x="1547248" y="255944"/>
                        </a:lnTo>
                        <a:lnTo>
                          <a:pt x="1547928" y="256084"/>
                        </a:lnTo>
                        <a:cubicBezTo>
                          <a:pt x="1554147" y="254603"/>
                          <a:pt x="1559478" y="250457"/>
                          <a:pt x="1564216" y="244534"/>
                        </a:cubicBezTo>
                        <a:lnTo>
                          <a:pt x="1547248" y="255944"/>
                        </a:lnTo>
                        <a:lnTo>
                          <a:pt x="1526310" y="251642"/>
                        </a:lnTo>
                        <a:cubicBezTo>
                          <a:pt x="1504988" y="237427"/>
                          <a:pt x="1478928" y="242165"/>
                          <a:pt x="1457606" y="227950"/>
                        </a:cubicBezTo>
                        <a:close/>
                        <a:moveTo>
                          <a:pt x="1192264" y="227950"/>
                        </a:moveTo>
                        <a:cubicBezTo>
                          <a:pt x="1189895" y="232688"/>
                          <a:pt x="1189599" y="237131"/>
                          <a:pt x="1190191" y="241425"/>
                        </a:cubicBezTo>
                        <a:lnTo>
                          <a:pt x="1190222" y="241547"/>
                        </a:lnTo>
                        <a:lnTo>
                          <a:pt x="1190191" y="241758"/>
                        </a:lnTo>
                        <a:cubicBezTo>
                          <a:pt x="1190783" y="246237"/>
                          <a:pt x="1192264" y="250605"/>
                          <a:pt x="1193448" y="254899"/>
                        </a:cubicBezTo>
                        <a:lnTo>
                          <a:pt x="1194832" y="266772"/>
                        </a:lnTo>
                        <a:lnTo>
                          <a:pt x="1187525" y="280071"/>
                        </a:lnTo>
                        <a:cubicBezTo>
                          <a:pt x="1192263" y="275925"/>
                          <a:pt x="1194336" y="271779"/>
                          <a:pt x="1194929" y="267596"/>
                        </a:cubicBezTo>
                        <a:lnTo>
                          <a:pt x="1194832" y="266772"/>
                        </a:lnTo>
                        <a:lnTo>
                          <a:pt x="1194929" y="266597"/>
                        </a:lnTo>
                        <a:cubicBezTo>
                          <a:pt x="1195521" y="262303"/>
                          <a:pt x="1194633" y="258157"/>
                          <a:pt x="1193448" y="254011"/>
                        </a:cubicBezTo>
                        <a:lnTo>
                          <a:pt x="1190222" y="241547"/>
                        </a:lnTo>
                        <a:close/>
                        <a:moveTo>
                          <a:pt x="1725317" y="218474"/>
                        </a:moveTo>
                        <a:cubicBezTo>
                          <a:pt x="1725317" y="232689"/>
                          <a:pt x="1725317" y="246903"/>
                          <a:pt x="1706364" y="249272"/>
                        </a:cubicBezTo>
                        <a:cubicBezTo>
                          <a:pt x="1718210" y="270595"/>
                          <a:pt x="1722948" y="301393"/>
                          <a:pt x="1756116" y="303762"/>
                        </a:cubicBezTo>
                        <a:cubicBezTo>
                          <a:pt x="1722948" y="299024"/>
                          <a:pt x="1718210" y="270595"/>
                          <a:pt x="1706364" y="249272"/>
                        </a:cubicBezTo>
                        <a:cubicBezTo>
                          <a:pt x="1725317" y="249272"/>
                          <a:pt x="1725317" y="235058"/>
                          <a:pt x="1725317" y="218474"/>
                        </a:cubicBezTo>
                        <a:close/>
                        <a:moveTo>
                          <a:pt x="1374686" y="218474"/>
                        </a:moveTo>
                        <a:lnTo>
                          <a:pt x="1380730" y="233456"/>
                        </a:lnTo>
                        <a:lnTo>
                          <a:pt x="1377351" y="242757"/>
                        </a:lnTo>
                        <a:cubicBezTo>
                          <a:pt x="1372910" y="247495"/>
                          <a:pt x="1365210" y="249272"/>
                          <a:pt x="1360472" y="249272"/>
                        </a:cubicBezTo>
                        <a:cubicBezTo>
                          <a:pt x="1367579" y="251050"/>
                          <a:pt x="1381349" y="246163"/>
                          <a:pt x="1380794" y="233614"/>
                        </a:cubicBezTo>
                        <a:lnTo>
                          <a:pt x="1380730" y="233456"/>
                        </a:lnTo>
                        <a:lnTo>
                          <a:pt x="1380794" y="233281"/>
                        </a:lnTo>
                        <a:cubicBezTo>
                          <a:pt x="1380609" y="229283"/>
                          <a:pt x="1378832" y="224397"/>
                          <a:pt x="1374686" y="218474"/>
                        </a:cubicBezTo>
                        <a:close/>
                        <a:moveTo>
                          <a:pt x="1703995" y="180568"/>
                        </a:moveTo>
                        <a:cubicBezTo>
                          <a:pt x="1708733" y="192414"/>
                          <a:pt x="1701626" y="213736"/>
                          <a:pt x="1718210" y="218474"/>
                        </a:cubicBezTo>
                        <a:cubicBezTo>
                          <a:pt x="1703995" y="211366"/>
                          <a:pt x="1711102" y="192414"/>
                          <a:pt x="1703995" y="180568"/>
                        </a:cubicBezTo>
                        <a:close/>
                        <a:moveTo>
                          <a:pt x="1240534" y="811"/>
                        </a:moveTo>
                        <a:cubicBezTo>
                          <a:pt x="1253269" y="-1262"/>
                          <a:pt x="1266891" y="515"/>
                          <a:pt x="1282290" y="7622"/>
                        </a:cubicBezTo>
                        <a:cubicBezTo>
                          <a:pt x="1303612" y="17098"/>
                          <a:pt x="1329673" y="12360"/>
                          <a:pt x="1350995" y="5252"/>
                        </a:cubicBezTo>
                        <a:cubicBezTo>
                          <a:pt x="1365210" y="514"/>
                          <a:pt x="1374686" y="514"/>
                          <a:pt x="1384163" y="14729"/>
                        </a:cubicBezTo>
                        <a:cubicBezTo>
                          <a:pt x="1398378" y="33682"/>
                          <a:pt x="1419700" y="21836"/>
                          <a:pt x="1438653" y="17098"/>
                        </a:cubicBezTo>
                        <a:cubicBezTo>
                          <a:pt x="1457606" y="12360"/>
                          <a:pt x="1474190" y="2883"/>
                          <a:pt x="1497881" y="17098"/>
                        </a:cubicBezTo>
                        <a:cubicBezTo>
                          <a:pt x="1514465" y="28944"/>
                          <a:pt x="1540525" y="7622"/>
                          <a:pt x="1564216" y="9991"/>
                        </a:cubicBezTo>
                        <a:cubicBezTo>
                          <a:pt x="1587908" y="514"/>
                          <a:pt x="1592646" y="2883"/>
                          <a:pt x="1595015" y="28944"/>
                        </a:cubicBezTo>
                        <a:cubicBezTo>
                          <a:pt x="1609230" y="28944"/>
                          <a:pt x="1621076" y="31313"/>
                          <a:pt x="1635290" y="31313"/>
                        </a:cubicBezTo>
                        <a:cubicBezTo>
                          <a:pt x="1654243" y="26575"/>
                          <a:pt x="1673196" y="26575"/>
                          <a:pt x="1694518" y="28944"/>
                        </a:cubicBezTo>
                        <a:cubicBezTo>
                          <a:pt x="1715841" y="31313"/>
                          <a:pt x="1732425" y="17098"/>
                          <a:pt x="1753747" y="19467"/>
                        </a:cubicBezTo>
                        <a:cubicBezTo>
                          <a:pt x="1767962" y="7622"/>
                          <a:pt x="1775069" y="9991"/>
                          <a:pt x="1772700" y="28944"/>
                        </a:cubicBezTo>
                        <a:cubicBezTo>
                          <a:pt x="1786914" y="47897"/>
                          <a:pt x="1808237" y="31313"/>
                          <a:pt x="1824821" y="38420"/>
                        </a:cubicBezTo>
                        <a:cubicBezTo>
                          <a:pt x="1834297" y="28944"/>
                          <a:pt x="1846143" y="31313"/>
                          <a:pt x="1857988" y="31313"/>
                        </a:cubicBezTo>
                        <a:cubicBezTo>
                          <a:pt x="1869834" y="31313"/>
                          <a:pt x="1865096" y="40789"/>
                          <a:pt x="1862727" y="47897"/>
                        </a:cubicBezTo>
                        <a:cubicBezTo>
                          <a:pt x="1891156" y="69219"/>
                          <a:pt x="1921955" y="50266"/>
                          <a:pt x="1952753" y="55004"/>
                        </a:cubicBezTo>
                        <a:cubicBezTo>
                          <a:pt x="1985921" y="28944"/>
                          <a:pt x="1995398" y="62112"/>
                          <a:pt x="2014351" y="76326"/>
                        </a:cubicBezTo>
                        <a:cubicBezTo>
                          <a:pt x="2038042" y="76326"/>
                          <a:pt x="2061733" y="76326"/>
                          <a:pt x="2085425" y="85803"/>
                        </a:cubicBezTo>
                        <a:cubicBezTo>
                          <a:pt x="2085425" y="97648"/>
                          <a:pt x="2075948" y="116601"/>
                          <a:pt x="2094901" y="123709"/>
                        </a:cubicBezTo>
                        <a:cubicBezTo>
                          <a:pt x="2078317" y="116601"/>
                          <a:pt x="2087794" y="100018"/>
                          <a:pt x="2085425" y="85803"/>
                        </a:cubicBezTo>
                        <a:cubicBezTo>
                          <a:pt x="2104378" y="85803"/>
                          <a:pt x="2125700" y="76326"/>
                          <a:pt x="2132807" y="104756"/>
                        </a:cubicBezTo>
                        <a:cubicBezTo>
                          <a:pt x="2175452" y="116601"/>
                          <a:pt x="2215727" y="145031"/>
                          <a:pt x="2263109" y="128447"/>
                        </a:cubicBezTo>
                        <a:cubicBezTo>
                          <a:pt x="2270217" y="128447"/>
                          <a:pt x="2282062" y="130816"/>
                          <a:pt x="2282062" y="133185"/>
                        </a:cubicBezTo>
                        <a:cubicBezTo>
                          <a:pt x="2289170" y="166353"/>
                          <a:pt x="2327076" y="161615"/>
                          <a:pt x="2343659" y="185306"/>
                        </a:cubicBezTo>
                        <a:cubicBezTo>
                          <a:pt x="2364982" y="213736"/>
                          <a:pt x="2402888" y="199521"/>
                          <a:pt x="2431317" y="213736"/>
                        </a:cubicBezTo>
                        <a:cubicBezTo>
                          <a:pt x="2440794" y="218474"/>
                          <a:pt x="2450270" y="223212"/>
                          <a:pt x="2457378" y="235058"/>
                        </a:cubicBezTo>
                        <a:cubicBezTo>
                          <a:pt x="2476331" y="265856"/>
                          <a:pt x="2507129" y="291917"/>
                          <a:pt x="2542666" y="303762"/>
                        </a:cubicBezTo>
                        <a:cubicBezTo>
                          <a:pt x="2575834" y="317977"/>
                          <a:pt x="2611371" y="329823"/>
                          <a:pt x="2644539" y="346407"/>
                        </a:cubicBezTo>
                        <a:cubicBezTo>
                          <a:pt x="2665861" y="355883"/>
                          <a:pt x="2689552" y="355883"/>
                          <a:pt x="2684814" y="389051"/>
                        </a:cubicBezTo>
                        <a:cubicBezTo>
                          <a:pt x="2684814" y="396158"/>
                          <a:pt x="2696660" y="400897"/>
                          <a:pt x="2703767" y="403266"/>
                        </a:cubicBezTo>
                        <a:cubicBezTo>
                          <a:pt x="2722720" y="410373"/>
                          <a:pt x="2739304" y="419850"/>
                          <a:pt x="2758257" y="426957"/>
                        </a:cubicBezTo>
                        <a:cubicBezTo>
                          <a:pt x="2770102" y="434064"/>
                          <a:pt x="2786686" y="441172"/>
                          <a:pt x="2786686" y="453018"/>
                        </a:cubicBezTo>
                        <a:cubicBezTo>
                          <a:pt x="2791425" y="505138"/>
                          <a:pt x="2834069" y="524091"/>
                          <a:pt x="2864867" y="552521"/>
                        </a:cubicBezTo>
                        <a:cubicBezTo>
                          <a:pt x="2871975" y="557259"/>
                          <a:pt x="2883820" y="561997"/>
                          <a:pt x="2881452" y="573843"/>
                        </a:cubicBezTo>
                        <a:cubicBezTo>
                          <a:pt x="2876713" y="609380"/>
                          <a:pt x="2900404" y="625964"/>
                          <a:pt x="2921727" y="644917"/>
                        </a:cubicBezTo>
                        <a:cubicBezTo>
                          <a:pt x="2938310" y="659132"/>
                          <a:pt x="2954894" y="673346"/>
                          <a:pt x="2971478" y="687561"/>
                        </a:cubicBezTo>
                        <a:cubicBezTo>
                          <a:pt x="2978586" y="692299"/>
                          <a:pt x="2988062" y="697038"/>
                          <a:pt x="2980955" y="706514"/>
                        </a:cubicBezTo>
                        <a:cubicBezTo>
                          <a:pt x="2964371" y="725467"/>
                          <a:pt x="2980955" y="744420"/>
                          <a:pt x="2988062" y="751528"/>
                        </a:cubicBezTo>
                        <a:cubicBezTo>
                          <a:pt x="3011754" y="777588"/>
                          <a:pt x="3021230" y="815494"/>
                          <a:pt x="3052029" y="836816"/>
                        </a:cubicBezTo>
                        <a:cubicBezTo>
                          <a:pt x="3063874" y="846293"/>
                          <a:pt x="3085196" y="858138"/>
                          <a:pt x="3063874" y="879461"/>
                        </a:cubicBezTo>
                        <a:cubicBezTo>
                          <a:pt x="3056767" y="886568"/>
                          <a:pt x="3066243" y="898414"/>
                          <a:pt x="3073351" y="905521"/>
                        </a:cubicBezTo>
                        <a:cubicBezTo>
                          <a:pt x="3106519" y="938689"/>
                          <a:pt x="3123103" y="981333"/>
                          <a:pt x="3142056" y="1023977"/>
                        </a:cubicBezTo>
                        <a:cubicBezTo>
                          <a:pt x="3146794" y="1033454"/>
                          <a:pt x="3149163" y="1040561"/>
                          <a:pt x="3137317" y="1047668"/>
                        </a:cubicBezTo>
                        <a:cubicBezTo>
                          <a:pt x="3127841" y="1052407"/>
                          <a:pt x="3127841" y="1061883"/>
                          <a:pt x="3132579" y="1068991"/>
                        </a:cubicBezTo>
                        <a:cubicBezTo>
                          <a:pt x="3156270" y="1111635"/>
                          <a:pt x="3137317" y="1156648"/>
                          <a:pt x="3132579" y="1201662"/>
                        </a:cubicBezTo>
                        <a:cubicBezTo>
                          <a:pt x="3130210" y="1225353"/>
                          <a:pt x="3125471" y="1249044"/>
                          <a:pt x="3153901" y="1260890"/>
                        </a:cubicBezTo>
                        <a:cubicBezTo>
                          <a:pt x="3158639" y="1263259"/>
                          <a:pt x="3161008" y="1265628"/>
                          <a:pt x="3158639" y="1272735"/>
                        </a:cubicBezTo>
                        <a:cubicBezTo>
                          <a:pt x="3146794" y="1301165"/>
                          <a:pt x="3170485" y="1327225"/>
                          <a:pt x="3161008" y="1360393"/>
                        </a:cubicBezTo>
                        <a:cubicBezTo>
                          <a:pt x="3153901" y="1386454"/>
                          <a:pt x="3177593" y="1414883"/>
                          <a:pt x="3175223" y="1445682"/>
                        </a:cubicBezTo>
                        <a:cubicBezTo>
                          <a:pt x="3172854" y="1476481"/>
                          <a:pt x="3184700" y="1509648"/>
                          <a:pt x="3168116" y="1540447"/>
                        </a:cubicBezTo>
                        <a:cubicBezTo>
                          <a:pt x="3163378" y="1547554"/>
                          <a:pt x="3165747" y="1559400"/>
                          <a:pt x="3168116" y="1568876"/>
                        </a:cubicBezTo>
                        <a:cubicBezTo>
                          <a:pt x="3184700" y="1613890"/>
                          <a:pt x="3163378" y="1651796"/>
                          <a:pt x="3139686" y="1687333"/>
                        </a:cubicBezTo>
                        <a:cubicBezTo>
                          <a:pt x="3123103" y="1711024"/>
                          <a:pt x="3108888" y="1734715"/>
                          <a:pt x="3137317" y="1760776"/>
                        </a:cubicBezTo>
                        <a:cubicBezTo>
                          <a:pt x="3146794" y="1770252"/>
                          <a:pt x="3149163" y="1786836"/>
                          <a:pt x="3144425" y="1798682"/>
                        </a:cubicBezTo>
                        <a:cubicBezTo>
                          <a:pt x="3127841" y="1836588"/>
                          <a:pt x="3132579" y="1874494"/>
                          <a:pt x="3132579" y="1912400"/>
                        </a:cubicBezTo>
                        <a:cubicBezTo>
                          <a:pt x="3142056" y="1921877"/>
                          <a:pt x="3132579" y="1924245"/>
                          <a:pt x="3125471" y="1928984"/>
                        </a:cubicBezTo>
                        <a:cubicBezTo>
                          <a:pt x="3118364" y="1955044"/>
                          <a:pt x="3108888" y="1983474"/>
                          <a:pt x="3113626" y="2011903"/>
                        </a:cubicBezTo>
                        <a:cubicBezTo>
                          <a:pt x="3125471" y="2026118"/>
                          <a:pt x="3123103" y="2033225"/>
                          <a:pt x="3104149" y="2033225"/>
                        </a:cubicBezTo>
                        <a:cubicBezTo>
                          <a:pt x="3101780" y="2082977"/>
                          <a:pt x="3092304" y="2130360"/>
                          <a:pt x="3078089" y="2177742"/>
                        </a:cubicBezTo>
                        <a:cubicBezTo>
                          <a:pt x="3073351" y="2199064"/>
                          <a:pt x="3059136" y="2196695"/>
                          <a:pt x="3047291" y="2201434"/>
                        </a:cubicBezTo>
                        <a:lnTo>
                          <a:pt x="3047291" y="2203803"/>
                        </a:lnTo>
                        <a:lnTo>
                          <a:pt x="3044921" y="2203803"/>
                        </a:lnTo>
                        <a:cubicBezTo>
                          <a:pt x="3040183" y="2220386"/>
                          <a:pt x="3030706" y="2234601"/>
                          <a:pt x="3016492" y="2246447"/>
                        </a:cubicBezTo>
                        <a:cubicBezTo>
                          <a:pt x="3014123" y="2263031"/>
                          <a:pt x="3011754" y="2277246"/>
                          <a:pt x="3011754" y="2291460"/>
                        </a:cubicBezTo>
                        <a:cubicBezTo>
                          <a:pt x="3014123" y="2331736"/>
                          <a:pt x="3002277" y="2367273"/>
                          <a:pt x="2973847" y="2395702"/>
                        </a:cubicBezTo>
                        <a:cubicBezTo>
                          <a:pt x="2976217" y="2402810"/>
                          <a:pt x="2978586" y="2409917"/>
                          <a:pt x="2973847" y="2417024"/>
                        </a:cubicBezTo>
                        <a:cubicBezTo>
                          <a:pt x="2980955" y="2435977"/>
                          <a:pt x="2971478" y="2440715"/>
                          <a:pt x="2954894" y="2443085"/>
                        </a:cubicBezTo>
                        <a:cubicBezTo>
                          <a:pt x="2943049" y="2490467"/>
                          <a:pt x="2912250" y="2523635"/>
                          <a:pt x="2883820" y="2561541"/>
                        </a:cubicBezTo>
                        <a:cubicBezTo>
                          <a:pt x="2881452" y="2601816"/>
                          <a:pt x="2843545" y="2627877"/>
                          <a:pt x="2838807" y="2668152"/>
                        </a:cubicBezTo>
                        <a:cubicBezTo>
                          <a:pt x="2838807" y="2675259"/>
                          <a:pt x="2826962" y="2682366"/>
                          <a:pt x="2817485" y="2684736"/>
                        </a:cubicBezTo>
                        <a:cubicBezTo>
                          <a:pt x="2789055" y="2689474"/>
                          <a:pt x="2781948" y="2710796"/>
                          <a:pt x="2770102" y="2729749"/>
                        </a:cubicBezTo>
                        <a:cubicBezTo>
                          <a:pt x="2772472" y="2739226"/>
                          <a:pt x="2767733" y="2748702"/>
                          <a:pt x="2762995" y="2758179"/>
                        </a:cubicBezTo>
                        <a:cubicBezTo>
                          <a:pt x="2765364" y="2770024"/>
                          <a:pt x="2762995" y="2781870"/>
                          <a:pt x="2746411" y="2779501"/>
                        </a:cubicBezTo>
                        <a:cubicBezTo>
                          <a:pt x="2746411" y="2786608"/>
                          <a:pt x="2739304" y="2786608"/>
                          <a:pt x="2734565" y="2788977"/>
                        </a:cubicBezTo>
                        <a:cubicBezTo>
                          <a:pt x="2732196" y="2803192"/>
                          <a:pt x="2734565" y="2815038"/>
                          <a:pt x="2722720" y="2824514"/>
                        </a:cubicBezTo>
                        <a:cubicBezTo>
                          <a:pt x="2725089" y="2855313"/>
                          <a:pt x="2691921" y="2831621"/>
                          <a:pt x="2684814" y="2848205"/>
                        </a:cubicBezTo>
                        <a:cubicBezTo>
                          <a:pt x="2677706" y="2864789"/>
                          <a:pt x="2672968" y="2883742"/>
                          <a:pt x="2649277" y="2881373"/>
                        </a:cubicBezTo>
                        <a:cubicBezTo>
                          <a:pt x="2649277" y="2874266"/>
                          <a:pt x="2649277" y="2867158"/>
                          <a:pt x="2642170" y="2864789"/>
                        </a:cubicBezTo>
                        <a:lnTo>
                          <a:pt x="2628271" y="2855813"/>
                        </a:lnTo>
                        <a:lnTo>
                          <a:pt x="2635062" y="2841098"/>
                        </a:lnTo>
                        <a:cubicBezTo>
                          <a:pt x="2638616" y="2837545"/>
                          <a:pt x="2642170" y="2833991"/>
                          <a:pt x="2643354" y="2830141"/>
                        </a:cubicBezTo>
                        <a:lnTo>
                          <a:pt x="2643106" y="2829607"/>
                        </a:lnTo>
                        <a:lnTo>
                          <a:pt x="2643354" y="2829253"/>
                        </a:lnTo>
                        <a:cubicBezTo>
                          <a:pt x="2644539" y="2825107"/>
                          <a:pt x="2643354" y="2820961"/>
                          <a:pt x="2637431" y="2817407"/>
                        </a:cubicBezTo>
                        <a:lnTo>
                          <a:pt x="2643106" y="2829607"/>
                        </a:lnTo>
                        <a:lnTo>
                          <a:pt x="2635062" y="2841098"/>
                        </a:lnTo>
                        <a:cubicBezTo>
                          <a:pt x="2629139" y="2847021"/>
                          <a:pt x="2626770" y="2851760"/>
                          <a:pt x="2627955" y="2855609"/>
                        </a:cubicBezTo>
                        <a:lnTo>
                          <a:pt x="2628271" y="2855813"/>
                        </a:lnTo>
                        <a:lnTo>
                          <a:pt x="2627955" y="2856498"/>
                        </a:lnTo>
                        <a:cubicBezTo>
                          <a:pt x="2629139" y="2860051"/>
                          <a:pt x="2633878" y="2862420"/>
                          <a:pt x="2642170" y="2864789"/>
                        </a:cubicBezTo>
                        <a:cubicBezTo>
                          <a:pt x="2646908" y="2867158"/>
                          <a:pt x="2649277" y="2874266"/>
                          <a:pt x="2649277" y="2881373"/>
                        </a:cubicBezTo>
                        <a:cubicBezTo>
                          <a:pt x="2635062" y="2890850"/>
                          <a:pt x="2623216" y="2902695"/>
                          <a:pt x="2609002" y="2912172"/>
                        </a:cubicBezTo>
                        <a:cubicBezTo>
                          <a:pt x="2592418" y="2912172"/>
                          <a:pt x="2578203" y="2921648"/>
                          <a:pt x="2563988" y="2931125"/>
                        </a:cubicBezTo>
                        <a:cubicBezTo>
                          <a:pt x="2578203" y="2921648"/>
                          <a:pt x="2592418" y="2914541"/>
                          <a:pt x="2609002" y="2912172"/>
                        </a:cubicBezTo>
                        <a:cubicBezTo>
                          <a:pt x="2601894" y="2931125"/>
                          <a:pt x="2594787" y="2947709"/>
                          <a:pt x="2587680" y="2966662"/>
                        </a:cubicBezTo>
                        <a:cubicBezTo>
                          <a:pt x="2582941" y="2983246"/>
                          <a:pt x="2575834" y="2999830"/>
                          <a:pt x="2552143" y="2983246"/>
                        </a:cubicBezTo>
                        <a:cubicBezTo>
                          <a:pt x="2547404" y="2980876"/>
                          <a:pt x="2540297" y="2985615"/>
                          <a:pt x="2533190" y="2985615"/>
                        </a:cubicBezTo>
                        <a:lnTo>
                          <a:pt x="2530821" y="2983246"/>
                        </a:lnTo>
                        <a:cubicBezTo>
                          <a:pt x="2523714" y="2999830"/>
                          <a:pt x="2515421" y="3015229"/>
                          <a:pt x="2505649" y="3029444"/>
                        </a:cubicBezTo>
                        <a:lnTo>
                          <a:pt x="2488699" y="3048899"/>
                        </a:lnTo>
                        <a:lnTo>
                          <a:pt x="2175452" y="3048899"/>
                        </a:lnTo>
                        <a:lnTo>
                          <a:pt x="2159817" y="3048899"/>
                        </a:lnTo>
                        <a:lnTo>
                          <a:pt x="1882362" y="3048899"/>
                        </a:lnTo>
                        <a:lnTo>
                          <a:pt x="1713123" y="3048899"/>
                        </a:lnTo>
                        <a:lnTo>
                          <a:pt x="732741" y="3048899"/>
                        </a:lnTo>
                        <a:lnTo>
                          <a:pt x="703334" y="3040105"/>
                        </a:lnTo>
                        <a:cubicBezTo>
                          <a:pt x="695339" y="3032997"/>
                          <a:pt x="690008" y="3022336"/>
                          <a:pt x="687639" y="3009306"/>
                        </a:cubicBezTo>
                        <a:cubicBezTo>
                          <a:pt x="687639" y="2997460"/>
                          <a:pt x="685270" y="2985615"/>
                          <a:pt x="673425" y="2978507"/>
                        </a:cubicBezTo>
                        <a:cubicBezTo>
                          <a:pt x="685270" y="2985615"/>
                          <a:pt x="685270" y="2997460"/>
                          <a:pt x="687639" y="3009306"/>
                        </a:cubicBezTo>
                        <a:cubicBezTo>
                          <a:pt x="690008" y="3023521"/>
                          <a:pt x="695339" y="3034182"/>
                          <a:pt x="703334" y="3040993"/>
                        </a:cubicBezTo>
                        <a:lnTo>
                          <a:pt x="732506" y="3048899"/>
                        </a:lnTo>
                        <a:lnTo>
                          <a:pt x="466848" y="3048899"/>
                        </a:lnTo>
                        <a:lnTo>
                          <a:pt x="445988" y="3028259"/>
                        </a:lnTo>
                        <a:cubicBezTo>
                          <a:pt x="441250" y="3023521"/>
                          <a:pt x="436512" y="3021152"/>
                          <a:pt x="429404" y="3018783"/>
                        </a:cubicBezTo>
                        <a:cubicBezTo>
                          <a:pt x="408082" y="3014044"/>
                          <a:pt x="398606" y="2999830"/>
                          <a:pt x="386760" y="2978507"/>
                        </a:cubicBezTo>
                        <a:cubicBezTo>
                          <a:pt x="377284" y="2957185"/>
                          <a:pt x="353592" y="2942970"/>
                          <a:pt x="334639" y="2924018"/>
                        </a:cubicBezTo>
                        <a:cubicBezTo>
                          <a:pt x="315686" y="2905064"/>
                          <a:pt x="291995" y="2895588"/>
                          <a:pt x="287257" y="2867158"/>
                        </a:cubicBezTo>
                        <a:cubicBezTo>
                          <a:pt x="287257" y="2860051"/>
                          <a:pt x="277780" y="2857682"/>
                          <a:pt x="273042" y="2852944"/>
                        </a:cubicBezTo>
                        <a:cubicBezTo>
                          <a:pt x="273042" y="2817407"/>
                          <a:pt x="263565" y="2791346"/>
                          <a:pt x="228028" y="2781870"/>
                        </a:cubicBezTo>
                        <a:cubicBezTo>
                          <a:pt x="218552" y="2777131"/>
                          <a:pt x="211445" y="2772393"/>
                          <a:pt x="211445" y="2762917"/>
                        </a:cubicBezTo>
                        <a:cubicBezTo>
                          <a:pt x="199599" y="2762917"/>
                          <a:pt x="192492" y="2758179"/>
                          <a:pt x="190122" y="2743964"/>
                        </a:cubicBezTo>
                        <a:cubicBezTo>
                          <a:pt x="185384" y="2713165"/>
                          <a:pt x="178277" y="2682366"/>
                          <a:pt x="171169" y="2651568"/>
                        </a:cubicBezTo>
                        <a:cubicBezTo>
                          <a:pt x="156955" y="2644460"/>
                          <a:pt x="161693" y="2632615"/>
                          <a:pt x="159324" y="2623138"/>
                        </a:cubicBezTo>
                        <a:cubicBezTo>
                          <a:pt x="126156" y="2613662"/>
                          <a:pt x="119049" y="2582863"/>
                          <a:pt x="102465" y="2559172"/>
                        </a:cubicBezTo>
                        <a:cubicBezTo>
                          <a:pt x="92988" y="2544957"/>
                          <a:pt x="111941" y="2533112"/>
                          <a:pt x="114310" y="2518897"/>
                        </a:cubicBezTo>
                        <a:cubicBezTo>
                          <a:pt x="142740" y="2499944"/>
                          <a:pt x="142740" y="2492836"/>
                          <a:pt x="114310" y="2478622"/>
                        </a:cubicBezTo>
                        <a:cubicBezTo>
                          <a:pt x="109572" y="2473883"/>
                          <a:pt x="107203" y="2466776"/>
                          <a:pt x="109572" y="2459668"/>
                        </a:cubicBezTo>
                        <a:cubicBezTo>
                          <a:pt x="88250" y="2443085"/>
                          <a:pt x="85881" y="2428870"/>
                          <a:pt x="107203" y="2409917"/>
                        </a:cubicBezTo>
                        <a:cubicBezTo>
                          <a:pt x="128525" y="2390964"/>
                          <a:pt x="126156" y="2364903"/>
                          <a:pt x="121418" y="2338843"/>
                        </a:cubicBezTo>
                        <a:cubicBezTo>
                          <a:pt x="114310" y="2329366"/>
                          <a:pt x="121418" y="2317521"/>
                          <a:pt x="121418" y="2308044"/>
                        </a:cubicBezTo>
                        <a:cubicBezTo>
                          <a:pt x="111941" y="2300937"/>
                          <a:pt x="114310" y="2293830"/>
                          <a:pt x="119049" y="2284353"/>
                        </a:cubicBezTo>
                        <a:cubicBezTo>
                          <a:pt x="111941" y="2272508"/>
                          <a:pt x="107203" y="2260662"/>
                          <a:pt x="107203" y="2248816"/>
                        </a:cubicBezTo>
                        <a:cubicBezTo>
                          <a:pt x="126156" y="2229863"/>
                          <a:pt x="107203" y="2232232"/>
                          <a:pt x="95357" y="2229863"/>
                        </a:cubicBezTo>
                        <a:cubicBezTo>
                          <a:pt x="81143" y="2213279"/>
                          <a:pt x="78773" y="2201434"/>
                          <a:pt x="90619" y="2175373"/>
                        </a:cubicBezTo>
                        <a:cubicBezTo>
                          <a:pt x="116680" y="2120883"/>
                          <a:pt x="149847" y="2064024"/>
                          <a:pt x="138002" y="1995319"/>
                        </a:cubicBezTo>
                        <a:cubicBezTo>
                          <a:pt x="130894" y="1959782"/>
                          <a:pt x="126156" y="1921877"/>
                          <a:pt x="145109" y="1888709"/>
                        </a:cubicBezTo>
                        <a:cubicBezTo>
                          <a:pt x="154586" y="1874494"/>
                          <a:pt x="142740" y="1860279"/>
                          <a:pt x="135633" y="1848433"/>
                        </a:cubicBezTo>
                        <a:cubicBezTo>
                          <a:pt x="126156" y="1834219"/>
                          <a:pt x="111941" y="1820004"/>
                          <a:pt x="102465" y="1805789"/>
                        </a:cubicBezTo>
                        <a:cubicBezTo>
                          <a:pt x="85881" y="1782098"/>
                          <a:pt x="69297" y="1758407"/>
                          <a:pt x="78773" y="1722870"/>
                        </a:cubicBezTo>
                        <a:cubicBezTo>
                          <a:pt x="83512" y="1701548"/>
                          <a:pt x="76404" y="1677856"/>
                          <a:pt x="66928" y="1658903"/>
                        </a:cubicBezTo>
                        <a:cubicBezTo>
                          <a:pt x="57451" y="1642319"/>
                          <a:pt x="40867" y="1628105"/>
                          <a:pt x="59820" y="1606783"/>
                        </a:cubicBezTo>
                        <a:cubicBezTo>
                          <a:pt x="59820" y="1604413"/>
                          <a:pt x="57451" y="1594937"/>
                          <a:pt x="55082" y="1592568"/>
                        </a:cubicBezTo>
                        <a:cubicBezTo>
                          <a:pt x="36129" y="1575984"/>
                          <a:pt x="40867" y="1554662"/>
                          <a:pt x="36129" y="1535709"/>
                        </a:cubicBezTo>
                        <a:cubicBezTo>
                          <a:pt x="31391" y="1507279"/>
                          <a:pt x="36129" y="1481219"/>
                          <a:pt x="43237" y="1455159"/>
                        </a:cubicBezTo>
                        <a:cubicBezTo>
                          <a:pt x="19545" y="1440944"/>
                          <a:pt x="38498" y="1421991"/>
                          <a:pt x="36129" y="1405407"/>
                        </a:cubicBezTo>
                        <a:cubicBezTo>
                          <a:pt x="57451" y="1407776"/>
                          <a:pt x="64559" y="1421991"/>
                          <a:pt x="66928" y="1440944"/>
                        </a:cubicBezTo>
                        <a:cubicBezTo>
                          <a:pt x="66928" y="1421991"/>
                          <a:pt x="59820" y="1405407"/>
                          <a:pt x="36129" y="1405407"/>
                        </a:cubicBezTo>
                        <a:cubicBezTo>
                          <a:pt x="17176" y="1372239"/>
                          <a:pt x="21914" y="1336702"/>
                          <a:pt x="19545" y="1303534"/>
                        </a:cubicBezTo>
                        <a:cubicBezTo>
                          <a:pt x="40867" y="1284581"/>
                          <a:pt x="38498" y="1260890"/>
                          <a:pt x="38498" y="1234830"/>
                        </a:cubicBezTo>
                        <a:cubicBezTo>
                          <a:pt x="36129" y="1220615"/>
                          <a:pt x="29022" y="1215877"/>
                          <a:pt x="14807" y="1215877"/>
                        </a:cubicBezTo>
                        <a:cubicBezTo>
                          <a:pt x="14807" y="1189816"/>
                          <a:pt x="10069" y="1166125"/>
                          <a:pt x="5331" y="1140065"/>
                        </a:cubicBezTo>
                        <a:cubicBezTo>
                          <a:pt x="592" y="1116373"/>
                          <a:pt x="-6515" y="1080836"/>
                          <a:pt x="12438" y="1054776"/>
                        </a:cubicBezTo>
                        <a:cubicBezTo>
                          <a:pt x="17176" y="1047668"/>
                          <a:pt x="14807" y="1038192"/>
                          <a:pt x="12438" y="1031085"/>
                        </a:cubicBezTo>
                        <a:cubicBezTo>
                          <a:pt x="7700" y="1012131"/>
                          <a:pt x="592" y="995548"/>
                          <a:pt x="24284" y="978964"/>
                        </a:cubicBezTo>
                        <a:cubicBezTo>
                          <a:pt x="36129" y="971856"/>
                          <a:pt x="31391" y="945796"/>
                          <a:pt x="29022" y="926843"/>
                        </a:cubicBezTo>
                        <a:cubicBezTo>
                          <a:pt x="24284" y="907890"/>
                          <a:pt x="21914" y="891306"/>
                          <a:pt x="19545" y="872353"/>
                        </a:cubicBezTo>
                        <a:cubicBezTo>
                          <a:pt x="17176" y="865246"/>
                          <a:pt x="14807" y="853400"/>
                          <a:pt x="21914" y="848662"/>
                        </a:cubicBezTo>
                        <a:cubicBezTo>
                          <a:pt x="59820" y="817863"/>
                          <a:pt x="62190" y="770481"/>
                          <a:pt x="55082" y="732575"/>
                        </a:cubicBezTo>
                        <a:cubicBezTo>
                          <a:pt x="47975" y="689930"/>
                          <a:pt x="81143" y="659132"/>
                          <a:pt x="76404" y="618857"/>
                        </a:cubicBezTo>
                        <a:cubicBezTo>
                          <a:pt x="76404" y="616487"/>
                          <a:pt x="83512" y="609380"/>
                          <a:pt x="85881" y="609380"/>
                        </a:cubicBezTo>
                        <a:cubicBezTo>
                          <a:pt x="119049" y="604642"/>
                          <a:pt x="119049" y="569105"/>
                          <a:pt x="133263" y="550152"/>
                        </a:cubicBezTo>
                        <a:cubicBezTo>
                          <a:pt x="145109" y="533568"/>
                          <a:pt x="145109" y="507507"/>
                          <a:pt x="175908" y="505138"/>
                        </a:cubicBezTo>
                        <a:cubicBezTo>
                          <a:pt x="185384" y="502769"/>
                          <a:pt x="187753" y="488554"/>
                          <a:pt x="187753" y="479078"/>
                        </a:cubicBezTo>
                        <a:cubicBezTo>
                          <a:pt x="187753" y="431695"/>
                          <a:pt x="230398" y="422219"/>
                          <a:pt x="256458" y="398528"/>
                        </a:cubicBezTo>
                        <a:cubicBezTo>
                          <a:pt x="273042" y="381944"/>
                          <a:pt x="303841" y="360622"/>
                          <a:pt x="318055" y="334561"/>
                        </a:cubicBezTo>
                        <a:cubicBezTo>
                          <a:pt x="322794" y="325085"/>
                          <a:pt x="334639" y="329823"/>
                          <a:pt x="344116" y="327454"/>
                        </a:cubicBezTo>
                        <a:cubicBezTo>
                          <a:pt x="351223" y="317977"/>
                          <a:pt x="344116" y="301393"/>
                          <a:pt x="363069" y="291917"/>
                        </a:cubicBezTo>
                        <a:cubicBezTo>
                          <a:pt x="386760" y="282440"/>
                          <a:pt x="410451" y="272964"/>
                          <a:pt x="422297" y="244534"/>
                        </a:cubicBezTo>
                        <a:cubicBezTo>
                          <a:pt x="429404" y="227950"/>
                          <a:pt x="453096" y="249272"/>
                          <a:pt x="469680" y="232689"/>
                        </a:cubicBezTo>
                        <a:cubicBezTo>
                          <a:pt x="486263" y="218474"/>
                          <a:pt x="505217" y="206628"/>
                          <a:pt x="519431" y="187675"/>
                        </a:cubicBezTo>
                        <a:cubicBezTo>
                          <a:pt x="536015" y="163984"/>
                          <a:pt x="550230" y="137924"/>
                          <a:pt x="585767" y="140293"/>
                        </a:cubicBezTo>
                        <a:cubicBezTo>
                          <a:pt x="618935" y="104756"/>
                          <a:pt x="675794" y="126078"/>
                          <a:pt x="706592" y="85803"/>
                        </a:cubicBezTo>
                        <a:cubicBezTo>
                          <a:pt x="708961" y="81064"/>
                          <a:pt x="718438" y="78695"/>
                          <a:pt x="723176" y="83434"/>
                        </a:cubicBezTo>
                        <a:cubicBezTo>
                          <a:pt x="744498" y="109494"/>
                          <a:pt x="761082" y="88172"/>
                          <a:pt x="772928" y="76326"/>
                        </a:cubicBezTo>
                        <a:cubicBezTo>
                          <a:pt x="806096" y="45528"/>
                          <a:pt x="846371" y="36051"/>
                          <a:pt x="886646" y="33682"/>
                        </a:cubicBezTo>
                        <a:cubicBezTo>
                          <a:pt x="912706" y="33682"/>
                          <a:pt x="941136" y="26575"/>
                          <a:pt x="969565" y="36051"/>
                        </a:cubicBezTo>
                        <a:cubicBezTo>
                          <a:pt x="1007471" y="45528"/>
                          <a:pt x="1045377" y="40789"/>
                          <a:pt x="1080914" y="21836"/>
                        </a:cubicBezTo>
                        <a:cubicBezTo>
                          <a:pt x="1099868" y="12360"/>
                          <a:pt x="1111713" y="2883"/>
                          <a:pt x="1133035" y="21836"/>
                        </a:cubicBezTo>
                        <a:cubicBezTo>
                          <a:pt x="1151988" y="38420"/>
                          <a:pt x="1180418" y="14729"/>
                          <a:pt x="1204109" y="17098"/>
                        </a:cubicBezTo>
                        <a:cubicBezTo>
                          <a:pt x="1215955" y="8806"/>
                          <a:pt x="1227800" y="2883"/>
                          <a:pt x="1240534" y="81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80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lt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50" name="Google Shape;50;p4"/>
                  <p:cNvSpPr/>
                  <p:nvPr/>
                </p:nvSpPr>
                <p:spPr>
                  <a:xfrm>
                    <a:off x="7161956" y="3529176"/>
                    <a:ext cx="2827007" cy="27995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1235" h="2922543" extrusionOk="0">
                        <a:moveTo>
                          <a:pt x="2208404" y="2384302"/>
                        </a:moveTo>
                        <a:cubicBezTo>
                          <a:pt x="2210773" y="2384302"/>
                          <a:pt x="2220250" y="2381933"/>
                          <a:pt x="2227357" y="2386672"/>
                        </a:cubicBezTo>
                        <a:cubicBezTo>
                          <a:pt x="2246310" y="2396148"/>
                          <a:pt x="2267632" y="2403255"/>
                          <a:pt x="2286585" y="2415101"/>
                        </a:cubicBezTo>
                        <a:cubicBezTo>
                          <a:pt x="2319753" y="2438792"/>
                          <a:pt x="2352921" y="2462484"/>
                          <a:pt x="2383719" y="2490913"/>
                        </a:cubicBezTo>
                        <a:cubicBezTo>
                          <a:pt x="2409780" y="2514604"/>
                          <a:pt x="2433471" y="2540665"/>
                          <a:pt x="2466639" y="2557249"/>
                        </a:cubicBezTo>
                        <a:cubicBezTo>
                          <a:pt x="2487961" y="2580940"/>
                          <a:pt x="2514021" y="2592786"/>
                          <a:pt x="2542451" y="2602262"/>
                        </a:cubicBezTo>
                        <a:cubicBezTo>
                          <a:pt x="2559035" y="2609369"/>
                          <a:pt x="2575619" y="2621215"/>
                          <a:pt x="2592203" y="2630692"/>
                        </a:cubicBezTo>
                        <a:cubicBezTo>
                          <a:pt x="2606417" y="2637799"/>
                          <a:pt x="2620632" y="2649645"/>
                          <a:pt x="2634847" y="2654383"/>
                        </a:cubicBezTo>
                        <a:cubicBezTo>
                          <a:pt x="2660907" y="2661490"/>
                          <a:pt x="2684599" y="2675705"/>
                          <a:pt x="2703552" y="2694658"/>
                        </a:cubicBezTo>
                        <a:cubicBezTo>
                          <a:pt x="2722505" y="2711242"/>
                          <a:pt x="2786471" y="2739671"/>
                          <a:pt x="2826746" y="2756256"/>
                        </a:cubicBezTo>
                        <a:cubicBezTo>
                          <a:pt x="2862283" y="2770470"/>
                          <a:pt x="2897820" y="2784685"/>
                          <a:pt x="2933357" y="2798900"/>
                        </a:cubicBezTo>
                        <a:cubicBezTo>
                          <a:pt x="2938095" y="2801269"/>
                          <a:pt x="2940464" y="2806007"/>
                          <a:pt x="2945203" y="2810745"/>
                        </a:cubicBezTo>
                        <a:cubicBezTo>
                          <a:pt x="2954679" y="2820222"/>
                          <a:pt x="2952310" y="2839175"/>
                          <a:pt x="2942834" y="2848651"/>
                        </a:cubicBezTo>
                        <a:cubicBezTo>
                          <a:pt x="2921512" y="2867604"/>
                          <a:pt x="2902558" y="2884188"/>
                          <a:pt x="2881236" y="2903141"/>
                        </a:cubicBezTo>
                        <a:cubicBezTo>
                          <a:pt x="2867022" y="2917356"/>
                          <a:pt x="2848068" y="2924463"/>
                          <a:pt x="2829115" y="2922094"/>
                        </a:cubicBezTo>
                        <a:cubicBezTo>
                          <a:pt x="2791210" y="2917356"/>
                          <a:pt x="2753303" y="2910249"/>
                          <a:pt x="2720136" y="2893665"/>
                        </a:cubicBezTo>
                        <a:cubicBezTo>
                          <a:pt x="2708290" y="2888926"/>
                          <a:pt x="2696444" y="2877081"/>
                          <a:pt x="2684599" y="2877081"/>
                        </a:cubicBezTo>
                        <a:cubicBezTo>
                          <a:pt x="2641954" y="2872343"/>
                          <a:pt x="2611156" y="2843913"/>
                          <a:pt x="2577988" y="2820222"/>
                        </a:cubicBezTo>
                        <a:cubicBezTo>
                          <a:pt x="2561404" y="2808376"/>
                          <a:pt x="2547189" y="2798900"/>
                          <a:pt x="2528236" y="2791792"/>
                        </a:cubicBezTo>
                        <a:cubicBezTo>
                          <a:pt x="2506914" y="2784685"/>
                          <a:pt x="2487961" y="2775208"/>
                          <a:pt x="2471377" y="2760994"/>
                        </a:cubicBezTo>
                        <a:cubicBezTo>
                          <a:pt x="2445317" y="2742041"/>
                          <a:pt x="2416887" y="2737302"/>
                          <a:pt x="2386089" y="2749148"/>
                        </a:cubicBezTo>
                        <a:cubicBezTo>
                          <a:pt x="2364766" y="2756256"/>
                          <a:pt x="2343444" y="2760994"/>
                          <a:pt x="2322122" y="2760994"/>
                        </a:cubicBezTo>
                        <a:cubicBezTo>
                          <a:pt x="2307907" y="2760994"/>
                          <a:pt x="2296062" y="2758624"/>
                          <a:pt x="2284216" y="2749148"/>
                        </a:cubicBezTo>
                        <a:cubicBezTo>
                          <a:pt x="2279478" y="2746779"/>
                          <a:pt x="2274740" y="2742041"/>
                          <a:pt x="2270001" y="2739671"/>
                        </a:cubicBezTo>
                        <a:cubicBezTo>
                          <a:pt x="2215511" y="2701766"/>
                          <a:pt x="2163391" y="2663859"/>
                          <a:pt x="2111270" y="2625954"/>
                        </a:cubicBezTo>
                        <a:cubicBezTo>
                          <a:pt x="2092317" y="2604631"/>
                          <a:pt x="2066256" y="2595155"/>
                          <a:pt x="2044934" y="2578571"/>
                        </a:cubicBezTo>
                        <a:cubicBezTo>
                          <a:pt x="2025981" y="2561987"/>
                          <a:pt x="1997552" y="2564356"/>
                          <a:pt x="1983337" y="2540665"/>
                        </a:cubicBezTo>
                        <a:cubicBezTo>
                          <a:pt x="1964384" y="2528819"/>
                          <a:pt x="1945431" y="2519343"/>
                          <a:pt x="1928847" y="2507497"/>
                        </a:cubicBezTo>
                        <a:cubicBezTo>
                          <a:pt x="1895679" y="2483806"/>
                          <a:pt x="1864880" y="2457745"/>
                          <a:pt x="1831713" y="2431685"/>
                        </a:cubicBezTo>
                        <a:cubicBezTo>
                          <a:pt x="1819867" y="2422208"/>
                          <a:pt x="1812760" y="2410363"/>
                          <a:pt x="1800914" y="2405625"/>
                        </a:cubicBezTo>
                        <a:cubicBezTo>
                          <a:pt x="1755901" y="2389041"/>
                          <a:pt x="1722733" y="2355873"/>
                          <a:pt x="1687196" y="2327443"/>
                        </a:cubicBezTo>
                        <a:cubicBezTo>
                          <a:pt x="1680088" y="2322705"/>
                          <a:pt x="1675350" y="2317967"/>
                          <a:pt x="1668243" y="2313228"/>
                        </a:cubicBezTo>
                        <a:cubicBezTo>
                          <a:pt x="1616122" y="2287168"/>
                          <a:pt x="1575847" y="2244524"/>
                          <a:pt x="1547417" y="2194772"/>
                        </a:cubicBezTo>
                        <a:cubicBezTo>
                          <a:pt x="1542679" y="2185296"/>
                          <a:pt x="1535572" y="2175819"/>
                          <a:pt x="1530834" y="2166343"/>
                        </a:cubicBezTo>
                        <a:cubicBezTo>
                          <a:pt x="1514250" y="2140282"/>
                          <a:pt x="1516619" y="2128437"/>
                          <a:pt x="1535572" y="2107114"/>
                        </a:cubicBezTo>
                        <a:cubicBezTo>
                          <a:pt x="1547417" y="2095269"/>
                          <a:pt x="1556894" y="2083423"/>
                          <a:pt x="1568740" y="2071577"/>
                        </a:cubicBezTo>
                        <a:cubicBezTo>
                          <a:pt x="1573478" y="2066839"/>
                          <a:pt x="1573478" y="2054994"/>
                          <a:pt x="1566370" y="2047886"/>
                        </a:cubicBezTo>
                        <a:cubicBezTo>
                          <a:pt x="1552156" y="2033672"/>
                          <a:pt x="1540310" y="2021826"/>
                          <a:pt x="1526095" y="2007611"/>
                        </a:cubicBezTo>
                        <a:cubicBezTo>
                          <a:pt x="1476344" y="1960229"/>
                          <a:pt x="1433699" y="1905739"/>
                          <a:pt x="1379209" y="1865463"/>
                        </a:cubicBezTo>
                        <a:cubicBezTo>
                          <a:pt x="1374471" y="1863094"/>
                          <a:pt x="1372102" y="1855987"/>
                          <a:pt x="1369733" y="1851249"/>
                        </a:cubicBezTo>
                        <a:cubicBezTo>
                          <a:pt x="1362625" y="1822819"/>
                          <a:pt x="1343672" y="1803866"/>
                          <a:pt x="1319981" y="1789651"/>
                        </a:cubicBezTo>
                        <a:cubicBezTo>
                          <a:pt x="1305766" y="1780175"/>
                          <a:pt x="1293921" y="1770698"/>
                          <a:pt x="1286813" y="1756483"/>
                        </a:cubicBezTo>
                        <a:cubicBezTo>
                          <a:pt x="1267860" y="1728054"/>
                          <a:pt x="1246538" y="1704363"/>
                          <a:pt x="1218109" y="1690148"/>
                        </a:cubicBezTo>
                        <a:cubicBezTo>
                          <a:pt x="1208632" y="1685410"/>
                          <a:pt x="1199156" y="1678303"/>
                          <a:pt x="1192048" y="1668826"/>
                        </a:cubicBezTo>
                        <a:cubicBezTo>
                          <a:pt x="1173095" y="1635658"/>
                          <a:pt x="1137558" y="1616705"/>
                          <a:pt x="1111498" y="1588276"/>
                        </a:cubicBezTo>
                        <a:cubicBezTo>
                          <a:pt x="1087807" y="1562215"/>
                          <a:pt x="1061746" y="1538524"/>
                          <a:pt x="1035686" y="1512464"/>
                        </a:cubicBezTo>
                        <a:cubicBezTo>
                          <a:pt x="1009625" y="1486403"/>
                          <a:pt x="978827" y="1460343"/>
                          <a:pt x="957505" y="1429544"/>
                        </a:cubicBezTo>
                        <a:cubicBezTo>
                          <a:pt x="952766" y="1422437"/>
                          <a:pt x="945659" y="1417699"/>
                          <a:pt x="940921" y="1412960"/>
                        </a:cubicBezTo>
                        <a:cubicBezTo>
                          <a:pt x="903015" y="1382162"/>
                          <a:pt x="867478" y="1348994"/>
                          <a:pt x="839048" y="1306349"/>
                        </a:cubicBezTo>
                        <a:cubicBezTo>
                          <a:pt x="834310" y="1296873"/>
                          <a:pt x="824833" y="1289765"/>
                          <a:pt x="815357" y="1285027"/>
                        </a:cubicBezTo>
                        <a:cubicBezTo>
                          <a:pt x="798773" y="1275551"/>
                          <a:pt x="786927" y="1261336"/>
                          <a:pt x="775082" y="1244752"/>
                        </a:cubicBezTo>
                        <a:cubicBezTo>
                          <a:pt x="765605" y="1230537"/>
                          <a:pt x="753760" y="1218692"/>
                          <a:pt x="744283" y="1206846"/>
                        </a:cubicBezTo>
                        <a:cubicBezTo>
                          <a:pt x="692162" y="1154725"/>
                          <a:pt x="640041" y="1102605"/>
                          <a:pt x="587921" y="1050484"/>
                        </a:cubicBezTo>
                        <a:cubicBezTo>
                          <a:pt x="564229" y="1026792"/>
                          <a:pt x="540538" y="1005470"/>
                          <a:pt x="526323" y="974671"/>
                        </a:cubicBezTo>
                        <a:cubicBezTo>
                          <a:pt x="521585" y="965195"/>
                          <a:pt x="512109" y="958088"/>
                          <a:pt x="505001" y="948611"/>
                        </a:cubicBezTo>
                        <a:cubicBezTo>
                          <a:pt x="481310" y="924920"/>
                          <a:pt x="459988" y="903598"/>
                          <a:pt x="443404" y="872799"/>
                        </a:cubicBezTo>
                        <a:cubicBezTo>
                          <a:pt x="433927" y="856215"/>
                          <a:pt x="417343" y="844369"/>
                          <a:pt x="405498" y="830155"/>
                        </a:cubicBezTo>
                        <a:cubicBezTo>
                          <a:pt x="391283" y="813571"/>
                          <a:pt x="374699" y="799356"/>
                          <a:pt x="360484" y="782772"/>
                        </a:cubicBezTo>
                        <a:cubicBezTo>
                          <a:pt x="353377" y="775665"/>
                          <a:pt x="343901" y="766188"/>
                          <a:pt x="341531" y="756712"/>
                        </a:cubicBezTo>
                        <a:cubicBezTo>
                          <a:pt x="334424" y="728282"/>
                          <a:pt x="317840" y="709329"/>
                          <a:pt x="294149" y="692745"/>
                        </a:cubicBezTo>
                        <a:cubicBezTo>
                          <a:pt x="282303" y="685638"/>
                          <a:pt x="272827" y="676162"/>
                          <a:pt x="268088" y="661947"/>
                        </a:cubicBezTo>
                        <a:cubicBezTo>
                          <a:pt x="253874" y="631148"/>
                          <a:pt x="232552" y="607457"/>
                          <a:pt x="208860" y="583766"/>
                        </a:cubicBezTo>
                        <a:cubicBezTo>
                          <a:pt x="192276" y="567182"/>
                          <a:pt x="178062" y="552967"/>
                          <a:pt x="173323" y="529276"/>
                        </a:cubicBezTo>
                        <a:cubicBezTo>
                          <a:pt x="170954" y="524537"/>
                          <a:pt x="168585" y="517430"/>
                          <a:pt x="163847" y="515061"/>
                        </a:cubicBezTo>
                        <a:cubicBezTo>
                          <a:pt x="135417" y="498477"/>
                          <a:pt x="123572" y="472416"/>
                          <a:pt x="109357" y="446356"/>
                        </a:cubicBezTo>
                        <a:cubicBezTo>
                          <a:pt x="104619" y="439249"/>
                          <a:pt x="99880" y="432141"/>
                          <a:pt x="95142" y="427403"/>
                        </a:cubicBezTo>
                        <a:cubicBezTo>
                          <a:pt x="73820" y="410819"/>
                          <a:pt x="66713" y="389497"/>
                          <a:pt x="61974" y="363437"/>
                        </a:cubicBezTo>
                        <a:cubicBezTo>
                          <a:pt x="59605" y="346853"/>
                          <a:pt x="54867" y="332638"/>
                          <a:pt x="47760" y="316054"/>
                        </a:cubicBezTo>
                        <a:cubicBezTo>
                          <a:pt x="38283" y="297101"/>
                          <a:pt x="28807" y="278148"/>
                          <a:pt x="26437" y="254457"/>
                        </a:cubicBezTo>
                        <a:cubicBezTo>
                          <a:pt x="26437" y="247349"/>
                          <a:pt x="21699" y="237873"/>
                          <a:pt x="19330" y="230766"/>
                        </a:cubicBezTo>
                        <a:cubicBezTo>
                          <a:pt x="12223" y="216551"/>
                          <a:pt x="2746" y="199967"/>
                          <a:pt x="377" y="185752"/>
                        </a:cubicBezTo>
                        <a:cubicBezTo>
                          <a:pt x="-1992" y="166799"/>
                          <a:pt x="7484" y="147846"/>
                          <a:pt x="9854" y="128893"/>
                        </a:cubicBezTo>
                        <a:cubicBezTo>
                          <a:pt x="12223" y="102833"/>
                          <a:pt x="28807" y="83880"/>
                          <a:pt x="50129" y="69665"/>
                        </a:cubicBezTo>
                        <a:cubicBezTo>
                          <a:pt x="80927" y="50712"/>
                          <a:pt x="111726" y="36497"/>
                          <a:pt x="144894" y="22282"/>
                        </a:cubicBezTo>
                        <a:cubicBezTo>
                          <a:pt x="154370" y="17544"/>
                          <a:pt x="166216" y="17544"/>
                          <a:pt x="175693" y="15175"/>
                        </a:cubicBezTo>
                        <a:cubicBezTo>
                          <a:pt x="189907" y="12806"/>
                          <a:pt x="204122" y="12806"/>
                          <a:pt x="215968" y="12806"/>
                        </a:cubicBezTo>
                        <a:cubicBezTo>
                          <a:pt x="237290" y="10437"/>
                          <a:pt x="256243" y="-3778"/>
                          <a:pt x="279934" y="960"/>
                        </a:cubicBezTo>
                        <a:cubicBezTo>
                          <a:pt x="301256" y="5698"/>
                          <a:pt x="322578" y="10437"/>
                          <a:pt x="343901" y="17544"/>
                        </a:cubicBezTo>
                        <a:cubicBezTo>
                          <a:pt x="362854" y="22282"/>
                          <a:pt x="379437" y="29390"/>
                          <a:pt x="398390" y="31759"/>
                        </a:cubicBezTo>
                        <a:cubicBezTo>
                          <a:pt x="426820" y="34128"/>
                          <a:pt x="443404" y="48343"/>
                          <a:pt x="455250" y="72034"/>
                        </a:cubicBezTo>
                        <a:cubicBezTo>
                          <a:pt x="462357" y="86249"/>
                          <a:pt x="476572" y="95725"/>
                          <a:pt x="493156" y="98094"/>
                        </a:cubicBezTo>
                        <a:cubicBezTo>
                          <a:pt x="509739" y="100464"/>
                          <a:pt x="521585" y="112309"/>
                          <a:pt x="531062" y="126524"/>
                        </a:cubicBezTo>
                        <a:cubicBezTo>
                          <a:pt x="535800" y="136000"/>
                          <a:pt x="540538" y="145477"/>
                          <a:pt x="547646" y="154954"/>
                        </a:cubicBezTo>
                        <a:cubicBezTo>
                          <a:pt x="554753" y="164430"/>
                          <a:pt x="561860" y="171537"/>
                          <a:pt x="568968" y="178645"/>
                        </a:cubicBezTo>
                        <a:cubicBezTo>
                          <a:pt x="590290" y="195229"/>
                          <a:pt x="616350" y="207074"/>
                          <a:pt x="635303" y="226027"/>
                        </a:cubicBezTo>
                        <a:cubicBezTo>
                          <a:pt x="661364" y="249719"/>
                          <a:pt x="687424" y="263933"/>
                          <a:pt x="722961" y="263933"/>
                        </a:cubicBezTo>
                        <a:cubicBezTo>
                          <a:pt x="734807" y="263933"/>
                          <a:pt x="739545" y="271041"/>
                          <a:pt x="741914" y="285256"/>
                        </a:cubicBezTo>
                        <a:cubicBezTo>
                          <a:pt x="741914" y="287625"/>
                          <a:pt x="741914" y="289994"/>
                          <a:pt x="741914" y="292363"/>
                        </a:cubicBezTo>
                        <a:cubicBezTo>
                          <a:pt x="749021" y="311316"/>
                          <a:pt x="782189" y="349222"/>
                          <a:pt x="798773" y="358698"/>
                        </a:cubicBezTo>
                        <a:cubicBezTo>
                          <a:pt x="812988" y="365806"/>
                          <a:pt x="829572" y="370544"/>
                          <a:pt x="843787" y="377651"/>
                        </a:cubicBezTo>
                        <a:cubicBezTo>
                          <a:pt x="850894" y="380021"/>
                          <a:pt x="858001" y="387128"/>
                          <a:pt x="855632" y="396604"/>
                        </a:cubicBezTo>
                        <a:cubicBezTo>
                          <a:pt x="850894" y="415558"/>
                          <a:pt x="855632" y="427403"/>
                          <a:pt x="872216" y="439249"/>
                        </a:cubicBezTo>
                        <a:cubicBezTo>
                          <a:pt x="881693" y="443987"/>
                          <a:pt x="891169" y="451094"/>
                          <a:pt x="893538" y="462940"/>
                        </a:cubicBezTo>
                        <a:cubicBezTo>
                          <a:pt x="898276" y="486631"/>
                          <a:pt x="912491" y="500846"/>
                          <a:pt x="936182" y="507953"/>
                        </a:cubicBezTo>
                        <a:cubicBezTo>
                          <a:pt x="964612" y="515061"/>
                          <a:pt x="988303" y="536383"/>
                          <a:pt x="1011995" y="555336"/>
                        </a:cubicBezTo>
                        <a:cubicBezTo>
                          <a:pt x="1014364" y="557705"/>
                          <a:pt x="1016733" y="564812"/>
                          <a:pt x="1016733" y="569551"/>
                        </a:cubicBezTo>
                        <a:cubicBezTo>
                          <a:pt x="1009625" y="595611"/>
                          <a:pt x="1023840" y="605088"/>
                          <a:pt x="1045162" y="607457"/>
                        </a:cubicBezTo>
                        <a:cubicBezTo>
                          <a:pt x="1049901" y="607457"/>
                          <a:pt x="1057008" y="609826"/>
                          <a:pt x="1059377" y="612195"/>
                        </a:cubicBezTo>
                        <a:cubicBezTo>
                          <a:pt x="1064115" y="614564"/>
                          <a:pt x="1068854" y="619302"/>
                          <a:pt x="1068854" y="624041"/>
                        </a:cubicBezTo>
                        <a:cubicBezTo>
                          <a:pt x="1071223" y="640625"/>
                          <a:pt x="1073592" y="657208"/>
                          <a:pt x="1075961" y="671423"/>
                        </a:cubicBezTo>
                        <a:cubicBezTo>
                          <a:pt x="1080699" y="685638"/>
                          <a:pt x="1090176" y="695114"/>
                          <a:pt x="1104391" y="699853"/>
                        </a:cubicBezTo>
                        <a:cubicBezTo>
                          <a:pt x="1120974" y="704591"/>
                          <a:pt x="1137558" y="702222"/>
                          <a:pt x="1154142" y="706960"/>
                        </a:cubicBezTo>
                        <a:cubicBezTo>
                          <a:pt x="1168357" y="709329"/>
                          <a:pt x="1177833" y="718806"/>
                          <a:pt x="1187310" y="728282"/>
                        </a:cubicBezTo>
                        <a:cubicBezTo>
                          <a:pt x="1194417" y="737759"/>
                          <a:pt x="1196786" y="747235"/>
                          <a:pt x="1194417" y="759081"/>
                        </a:cubicBezTo>
                        <a:cubicBezTo>
                          <a:pt x="1192048" y="766188"/>
                          <a:pt x="1192048" y="775665"/>
                          <a:pt x="1201525" y="780403"/>
                        </a:cubicBezTo>
                        <a:cubicBezTo>
                          <a:pt x="1246538" y="806464"/>
                          <a:pt x="1263122" y="856215"/>
                          <a:pt x="1296290" y="891752"/>
                        </a:cubicBezTo>
                        <a:cubicBezTo>
                          <a:pt x="1298659" y="894121"/>
                          <a:pt x="1301028" y="901229"/>
                          <a:pt x="1301028" y="905967"/>
                        </a:cubicBezTo>
                        <a:cubicBezTo>
                          <a:pt x="1296290" y="927289"/>
                          <a:pt x="1293921" y="948611"/>
                          <a:pt x="1298659" y="969933"/>
                        </a:cubicBezTo>
                        <a:cubicBezTo>
                          <a:pt x="1274968" y="1017316"/>
                          <a:pt x="1308135" y="1038638"/>
                          <a:pt x="1338934" y="1062329"/>
                        </a:cubicBezTo>
                        <a:cubicBezTo>
                          <a:pt x="1343672" y="1067068"/>
                          <a:pt x="1355518" y="1067068"/>
                          <a:pt x="1353149" y="1076544"/>
                        </a:cubicBezTo>
                        <a:cubicBezTo>
                          <a:pt x="1350780" y="1083651"/>
                          <a:pt x="1341303" y="1086021"/>
                          <a:pt x="1334196" y="1090759"/>
                        </a:cubicBezTo>
                        <a:cubicBezTo>
                          <a:pt x="1298659" y="1104973"/>
                          <a:pt x="1274968" y="1097866"/>
                          <a:pt x="1253646" y="1069437"/>
                        </a:cubicBezTo>
                        <a:cubicBezTo>
                          <a:pt x="1248907" y="1062329"/>
                          <a:pt x="1248907" y="1055222"/>
                          <a:pt x="1248907" y="1045745"/>
                        </a:cubicBezTo>
                        <a:cubicBezTo>
                          <a:pt x="1248907" y="1022054"/>
                          <a:pt x="1248907" y="1022054"/>
                          <a:pt x="1222847" y="1022054"/>
                        </a:cubicBezTo>
                        <a:cubicBezTo>
                          <a:pt x="1208632" y="1022054"/>
                          <a:pt x="1194417" y="1017316"/>
                          <a:pt x="1184941" y="1007839"/>
                        </a:cubicBezTo>
                        <a:cubicBezTo>
                          <a:pt x="1158880" y="979410"/>
                          <a:pt x="1135189" y="950980"/>
                          <a:pt x="1106760" y="922551"/>
                        </a:cubicBezTo>
                        <a:cubicBezTo>
                          <a:pt x="1080699" y="896490"/>
                          <a:pt x="1066484" y="865692"/>
                          <a:pt x="1045162" y="837262"/>
                        </a:cubicBezTo>
                        <a:cubicBezTo>
                          <a:pt x="1035686" y="823047"/>
                          <a:pt x="1026209" y="811202"/>
                          <a:pt x="1011995" y="801725"/>
                        </a:cubicBezTo>
                        <a:cubicBezTo>
                          <a:pt x="1007256" y="799356"/>
                          <a:pt x="1002518" y="794618"/>
                          <a:pt x="1000149" y="792249"/>
                        </a:cubicBezTo>
                        <a:cubicBezTo>
                          <a:pt x="959874" y="735390"/>
                          <a:pt x="907753" y="692745"/>
                          <a:pt x="860370" y="642994"/>
                        </a:cubicBezTo>
                        <a:cubicBezTo>
                          <a:pt x="841417" y="624041"/>
                          <a:pt x="824833" y="602718"/>
                          <a:pt x="805880" y="581396"/>
                        </a:cubicBezTo>
                        <a:cubicBezTo>
                          <a:pt x="789296" y="562443"/>
                          <a:pt x="772713" y="548229"/>
                          <a:pt x="756129" y="526906"/>
                        </a:cubicBezTo>
                        <a:cubicBezTo>
                          <a:pt x="739545" y="503215"/>
                          <a:pt x="715854" y="481893"/>
                          <a:pt x="694531" y="462940"/>
                        </a:cubicBezTo>
                        <a:cubicBezTo>
                          <a:pt x="656625" y="429772"/>
                          <a:pt x="613981" y="396604"/>
                          <a:pt x="578444" y="361068"/>
                        </a:cubicBezTo>
                        <a:cubicBezTo>
                          <a:pt x="566599" y="349222"/>
                          <a:pt x="554753" y="339745"/>
                          <a:pt x="540538" y="330269"/>
                        </a:cubicBezTo>
                        <a:cubicBezTo>
                          <a:pt x="526323" y="318423"/>
                          <a:pt x="509739" y="308947"/>
                          <a:pt x="495525" y="294732"/>
                        </a:cubicBezTo>
                        <a:cubicBezTo>
                          <a:pt x="474203" y="273410"/>
                          <a:pt x="448142" y="259195"/>
                          <a:pt x="422082" y="244980"/>
                        </a:cubicBezTo>
                        <a:cubicBezTo>
                          <a:pt x="400760" y="233135"/>
                          <a:pt x="379437" y="221289"/>
                          <a:pt x="358115" y="209443"/>
                        </a:cubicBezTo>
                        <a:cubicBezTo>
                          <a:pt x="336793" y="197598"/>
                          <a:pt x="313102" y="190490"/>
                          <a:pt x="289411" y="188121"/>
                        </a:cubicBezTo>
                        <a:cubicBezTo>
                          <a:pt x="287041" y="188121"/>
                          <a:pt x="279934" y="192860"/>
                          <a:pt x="277565" y="197598"/>
                        </a:cubicBezTo>
                        <a:cubicBezTo>
                          <a:pt x="272827" y="214182"/>
                          <a:pt x="272827" y="230766"/>
                          <a:pt x="282303" y="244980"/>
                        </a:cubicBezTo>
                        <a:cubicBezTo>
                          <a:pt x="291780" y="259195"/>
                          <a:pt x="303625" y="268672"/>
                          <a:pt x="313102" y="282886"/>
                        </a:cubicBezTo>
                        <a:cubicBezTo>
                          <a:pt x="329686" y="306578"/>
                          <a:pt x="353377" y="327900"/>
                          <a:pt x="360484" y="356329"/>
                        </a:cubicBezTo>
                        <a:cubicBezTo>
                          <a:pt x="398390" y="415558"/>
                          <a:pt x="443404" y="470047"/>
                          <a:pt x="486048" y="526906"/>
                        </a:cubicBezTo>
                        <a:cubicBezTo>
                          <a:pt x="493156" y="536383"/>
                          <a:pt x="502632" y="541121"/>
                          <a:pt x="509739" y="548229"/>
                        </a:cubicBezTo>
                        <a:cubicBezTo>
                          <a:pt x="545276" y="581396"/>
                          <a:pt x="583182" y="614564"/>
                          <a:pt x="606874" y="657208"/>
                        </a:cubicBezTo>
                        <a:cubicBezTo>
                          <a:pt x="621088" y="683269"/>
                          <a:pt x="642411" y="704591"/>
                          <a:pt x="668471" y="723544"/>
                        </a:cubicBezTo>
                        <a:cubicBezTo>
                          <a:pt x="687424" y="735390"/>
                          <a:pt x="699270" y="754343"/>
                          <a:pt x="711115" y="773296"/>
                        </a:cubicBezTo>
                        <a:cubicBezTo>
                          <a:pt x="720592" y="789880"/>
                          <a:pt x="734807" y="804094"/>
                          <a:pt x="746652" y="818309"/>
                        </a:cubicBezTo>
                        <a:cubicBezTo>
                          <a:pt x="758498" y="832524"/>
                          <a:pt x="772713" y="846739"/>
                          <a:pt x="777451" y="865692"/>
                        </a:cubicBezTo>
                        <a:cubicBezTo>
                          <a:pt x="779820" y="875168"/>
                          <a:pt x="789296" y="884645"/>
                          <a:pt x="796404" y="891752"/>
                        </a:cubicBezTo>
                        <a:cubicBezTo>
                          <a:pt x="817726" y="915443"/>
                          <a:pt x="839048" y="941504"/>
                          <a:pt x="860370" y="965195"/>
                        </a:cubicBezTo>
                        <a:cubicBezTo>
                          <a:pt x="869847" y="974671"/>
                          <a:pt x="879323" y="986517"/>
                          <a:pt x="884062" y="998363"/>
                        </a:cubicBezTo>
                        <a:cubicBezTo>
                          <a:pt x="891169" y="1017316"/>
                          <a:pt x="900646" y="1031531"/>
                          <a:pt x="914860" y="1045745"/>
                        </a:cubicBezTo>
                        <a:cubicBezTo>
                          <a:pt x="926706" y="1057591"/>
                          <a:pt x="933813" y="1071806"/>
                          <a:pt x="929075" y="1090759"/>
                        </a:cubicBezTo>
                        <a:cubicBezTo>
                          <a:pt x="926706" y="1097866"/>
                          <a:pt x="926706" y="1109712"/>
                          <a:pt x="933813" y="1112081"/>
                        </a:cubicBezTo>
                        <a:cubicBezTo>
                          <a:pt x="962243" y="1126296"/>
                          <a:pt x="971719" y="1159463"/>
                          <a:pt x="997780" y="1173678"/>
                        </a:cubicBezTo>
                        <a:cubicBezTo>
                          <a:pt x="1009625" y="1180786"/>
                          <a:pt x="1016733" y="1192631"/>
                          <a:pt x="1023840" y="1204477"/>
                        </a:cubicBezTo>
                        <a:cubicBezTo>
                          <a:pt x="1028578" y="1211584"/>
                          <a:pt x="1033317" y="1218692"/>
                          <a:pt x="1040424" y="1223430"/>
                        </a:cubicBezTo>
                        <a:cubicBezTo>
                          <a:pt x="1078330" y="1237645"/>
                          <a:pt x="1094914" y="1275551"/>
                          <a:pt x="1130451" y="1294504"/>
                        </a:cubicBezTo>
                        <a:cubicBezTo>
                          <a:pt x="1175464" y="1299242"/>
                          <a:pt x="1199156" y="1337148"/>
                          <a:pt x="1232323" y="1358470"/>
                        </a:cubicBezTo>
                        <a:cubicBezTo>
                          <a:pt x="1265491" y="1377423"/>
                          <a:pt x="1289182" y="1408222"/>
                          <a:pt x="1322350" y="1429544"/>
                        </a:cubicBezTo>
                        <a:cubicBezTo>
                          <a:pt x="1331827" y="1434282"/>
                          <a:pt x="1338934" y="1443759"/>
                          <a:pt x="1343672" y="1453235"/>
                        </a:cubicBezTo>
                        <a:cubicBezTo>
                          <a:pt x="1353149" y="1469819"/>
                          <a:pt x="1360256" y="1486403"/>
                          <a:pt x="1372102" y="1502987"/>
                        </a:cubicBezTo>
                        <a:cubicBezTo>
                          <a:pt x="1376840" y="1510094"/>
                          <a:pt x="1383947" y="1519571"/>
                          <a:pt x="1391055" y="1517202"/>
                        </a:cubicBezTo>
                        <a:cubicBezTo>
                          <a:pt x="1417115" y="1514833"/>
                          <a:pt x="1431330" y="1531416"/>
                          <a:pt x="1447914" y="1543262"/>
                        </a:cubicBezTo>
                        <a:cubicBezTo>
                          <a:pt x="1464498" y="1552739"/>
                          <a:pt x="1478713" y="1566953"/>
                          <a:pt x="1490558" y="1578799"/>
                        </a:cubicBezTo>
                        <a:cubicBezTo>
                          <a:pt x="1509511" y="1597752"/>
                          <a:pt x="1509511" y="1602490"/>
                          <a:pt x="1495297" y="1635658"/>
                        </a:cubicBezTo>
                        <a:cubicBezTo>
                          <a:pt x="1490558" y="1645135"/>
                          <a:pt x="1492928" y="1652242"/>
                          <a:pt x="1500035" y="1654611"/>
                        </a:cubicBezTo>
                        <a:cubicBezTo>
                          <a:pt x="1518988" y="1656980"/>
                          <a:pt x="1535572" y="1661718"/>
                          <a:pt x="1552156" y="1673564"/>
                        </a:cubicBezTo>
                        <a:cubicBezTo>
                          <a:pt x="1616122" y="1711470"/>
                          <a:pt x="1672981" y="1758853"/>
                          <a:pt x="1722733" y="1810973"/>
                        </a:cubicBezTo>
                        <a:cubicBezTo>
                          <a:pt x="1753532" y="1841772"/>
                          <a:pt x="1781961" y="1874940"/>
                          <a:pt x="1822236" y="1896262"/>
                        </a:cubicBezTo>
                        <a:cubicBezTo>
                          <a:pt x="1841189" y="1905739"/>
                          <a:pt x="1855404" y="1924692"/>
                          <a:pt x="1867250" y="1943645"/>
                        </a:cubicBezTo>
                        <a:cubicBezTo>
                          <a:pt x="1879095" y="1962598"/>
                          <a:pt x="1893310" y="1976812"/>
                          <a:pt x="1912263" y="1991027"/>
                        </a:cubicBezTo>
                        <a:cubicBezTo>
                          <a:pt x="1926478" y="2000504"/>
                          <a:pt x="1938323" y="2012349"/>
                          <a:pt x="1947800" y="2024195"/>
                        </a:cubicBezTo>
                        <a:cubicBezTo>
                          <a:pt x="1980968" y="2071577"/>
                          <a:pt x="2025981" y="2107114"/>
                          <a:pt x="2063887" y="2149759"/>
                        </a:cubicBezTo>
                        <a:cubicBezTo>
                          <a:pt x="2087578" y="2175819"/>
                          <a:pt x="2113639" y="2199511"/>
                          <a:pt x="2137330" y="2225571"/>
                        </a:cubicBezTo>
                        <a:cubicBezTo>
                          <a:pt x="2146807" y="2235048"/>
                          <a:pt x="2156283" y="2244524"/>
                          <a:pt x="2163391" y="2256370"/>
                        </a:cubicBezTo>
                        <a:cubicBezTo>
                          <a:pt x="2179975" y="2282430"/>
                          <a:pt x="2189451" y="2310860"/>
                          <a:pt x="2175236" y="2341658"/>
                        </a:cubicBezTo>
                        <a:cubicBezTo>
                          <a:pt x="2172867" y="2346396"/>
                          <a:pt x="2172867" y="2351135"/>
                          <a:pt x="2170498" y="2358242"/>
                        </a:cubicBezTo>
                        <a:cubicBezTo>
                          <a:pt x="2168129" y="2370088"/>
                          <a:pt x="2179975" y="2384302"/>
                          <a:pt x="2194189" y="2384302"/>
                        </a:cubicBezTo>
                        <a:cubicBezTo>
                          <a:pt x="2198927" y="2386672"/>
                          <a:pt x="2201297" y="2386672"/>
                          <a:pt x="2208404" y="2384302"/>
                        </a:cubicBezTo>
                        <a:lnTo>
                          <a:pt x="2208404" y="2384302"/>
                        </a:lnTo>
                        <a:close/>
                        <a:moveTo>
                          <a:pt x="2108901" y="2085792"/>
                        </a:moveTo>
                        <a:cubicBezTo>
                          <a:pt x="2078102" y="2054994"/>
                          <a:pt x="2044934" y="2021826"/>
                          <a:pt x="2011766" y="1988658"/>
                        </a:cubicBezTo>
                        <a:cubicBezTo>
                          <a:pt x="1973860" y="1950752"/>
                          <a:pt x="1935954" y="1910477"/>
                          <a:pt x="1898048" y="1872571"/>
                        </a:cubicBezTo>
                        <a:cubicBezTo>
                          <a:pt x="1881464" y="1855987"/>
                          <a:pt x="1864880" y="1837034"/>
                          <a:pt x="1850666" y="1815712"/>
                        </a:cubicBezTo>
                        <a:cubicBezTo>
                          <a:pt x="1841189" y="1801497"/>
                          <a:pt x="1831713" y="1789651"/>
                          <a:pt x="1819867" y="1777806"/>
                        </a:cubicBezTo>
                        <a:cubicBezTo>
                          <a:pt x="1800914" y="1758853"/>
                          <a:pt x="1781961" y="1739900"/>
                          <a:pt x="1767746" y="1716208"/>
                        </a:cubicBezTo>
                        <a:cubicBezTo>
                          <a:pt x="1760639" y="1701994"/>
                          <a:pt x="1746424" y="1692517"/>
                          <a:pt x="1734578" y="1680671"/>
                        </a:cubicBezTo>
                        <a:cubicBezTo>
                          <a:pt x="1717995" y="1661718"/>
                          <a:pt x="1699042" y="1645135"/>
                          <a:pt x="1687196" y="1623813"/>
                        </a:cubicBezTo>
                        <a:cubicBezTo>
                          <a:pt x="1680088" y="1609598"/>
                          <a:pt x="1668243" y="1597752"/>
                          <a:pt x="1656397" y="1585906"/>
                        </a:cubicBezTo>
                        <a:cubicBezTo>
                          <a:pt x="1623230" y="1550369"/>
                          <a:pt x="1585323" y="1519571"/>
                          <a:pt x="1561632" y="1474557"/>
                        </a:cubicBezTo>
                        <a:cubicBezTo>
                          <a:pt x="1559263" y="1472188"/>
                          <a:pt x="1559263" y="1469819"/>
                          <a:pt x="1556894" y="1467450"/>
                        </a:cubicBezTo>
                        <a:cubicBezTo>
                          <a:pt x="1518988" y="1436651"/>
                          <a:pt x="1492928" y="1391638"/>
                          <a:pt x="1462129" y="1356101"/>
                        </a:cubicBezTo>
                        <a:cubicBezTo>
                          <a:pt x="1443176" y="1332410"/>
                          <a:pt x="1428961" y="1306349"/>
                          <a:pt x="1402901" y="1289765"/>
                        </a:cubicBezTo>
                        <a:cubicBezTo>
                          <a:pt x="1374471" y="1249490"/>
                          <a:pt x="1353149" y="1244752"/>
                          <a:pt x="1400531" y="1195000"/>
                        </a:cubicBezTo>
                        <a:cubicBezTo>
                          <a:pt x="1410008" y="1185524"/>
                          <a:pt x="1402901" y="1176047"/>
                          <a:pt x="1395793" y="1166571"/>
                        </a:cubicBezTo>
                        <a:cubicBezTo>
                          <a:pt x="1393424" y="1164202"/>
                          <a:pt x="1393424" y="1159463"/>
                          <a:pt x="1393424" y="1159463"/>
                        </a:cubicBezTo>
                        <a:cubicBezTo>
                          <a:pt x="1398162" y="1157095"/>
                          <a:pt x="1402901" y="1152356"/>
                          <a:pt x="1407639" y="1152356"/>
                        </a:cubicBezTo>
                        <a:cubicBezTo>
                          <a:pt x="1428961" y="1157095"/>
                          <a:pt x="1447914" y="1164202"/>
                          <a:pt x="1471605" y="1161833"/>
                        </a:cubicBezTo>
                        <a:cubicBezTo>
                          <a:pt x="1473974" y="1161833"/>
                          <a:pt x="1478713" y="1171309"/>
                          <a:pt x="1478713" y="1176047"/>
                        </a:cubicBezTo>
                        <a:cubicBezTo>
                          <a:pt x="1478713" y="1190262"/>
                          <a:pt x="1469236" y="1199739"/>
                          <a:pt x="1462129" y="1211584"/>
                        </a:cubicBezTo>
                        <a:cubicBezTo>
                          <a:pt x="1457391" y="1218692"/>
                          <a:pt x="1459760" y="1228168"/>
                          <a:pt x="1471605" y="1230537"/>
                        </a:cubicBezTo>
                        <a:cubicBezTo>
                          <a:pt x="1492928" y="1235275"/>
                          <a:pt x="1511880" y="1249490"/>
                          <a:pt x="1535572" y="1244752"/>
                        </a:cubicBezTo>
                        <a:cubicBezTo>
                          <a:pt x="1537941" y="1244752"/>
                          <a:pt x="1545048" y="1249490"/>
                          <a:pt x="1545048" y="1254229"/>
                        </a:cubicBezTo>
                        <a:cubicBezTo>
                          <a:pt x="1547417" y="1263705"/>
                          <a:pt x="1549786" y="1275551"/>
                          <a:pt x="1552156" y="1285027"/>
                        </a:cubicBezTo>
                        <a:cubicBezTo>
                          <a:pt x="1554525" y="1296873"/>
                          <a:pt x="1564001" y="1306349"/>
                          <a:pt x="1575847" y="1303980"/>
                        </a:cubicBezTo>
                        <a:cubicBezTo>
                          <a:pt x="1594800" y="1301611"/>
                          <a:pt x="1606646" y="1313457"/>
                          <a:pt x="1613753" y="1330041"/>
                        </a:cubicBezTo>
                        <a:cubicBezTo>
                          <a:pt x="1620860" y="1346625"/>
                          <a:pt x="1627968" y="1365577"/>
                          <a:pt x="1635075" y="1382162"/>
                        </a:cubicBezTo>
                        <a:cubicBezTo>
                          <a:pt x="1639813" y="1396376"/>
                          <a:pt x="1651659" y="1403484"/>
                          <a:pt x="1665874" y="1403484"/>
                        </a:cubicBezTo>
                        <a:cubicBezTo>
                          <a:pt x="1672981" y="1403484"/>
                          <a:pt x="1677719" y="1405853"/>
                          <a:pt x="1677719" y="1412960"/>
                        </a:cubicBezTo>
                        <a:cubicBezTo>
                          <a:pt x="1682458" y="1436651"/>
                          <a:pt x="1696672" y="1450866"/>
                          <a:pt x="1713256" y="1467450"/>
                        </a:cubicBezTo>
                        <a:cubicBezTo>
                          <a:pt x="1739317" y="1491141"/>
                          <a:pt x="1760639" y="1519571"/>
                          <a:pt x="1779592" y="1550369"/>
                        </a:cubicBezTo>
                        <a:cubicBezTo>
                          <a:pt x="1805652" y="1590645"/>
                          <a:pt x="1836451" y="1630920"/>
                          <a:pt x="1864880" y="1668826"/>
                        </a:cubicBezTo>
                        <a:cubicBezTo>
                          <a:pt x="1879095" y="1685410"/>
                          <a:pt x="1890941" y="1701994"/>
                          <a:pt x="1898048" y="1725685"/>
                        </a:cubicBezTo>
                        <a:cubicBezTo>
                          <a:pt x="1900417" y="1735161"/>
                          <a:pt x="1909894" y="1744638"/>
                          <a:pt x="1914632" y="1751745"/>
                        </a:cubicBezTo>
                        <a:cubicBezTo>
                          <a:pt x="1935954" y="1780175"/>
                          <a:pt x="1962015" y="1806235"/>
                          <a:pt x="1978599" y="1837034"/>
                        </a:cubicBezTo>
                        <a:cubicBezTo>
                          <a:pt x="1999921" y="1877309"/>
                          <a:pt x="2028350" y="1912846"/>
                          <a:pt x="2059149" y="1948383"/>
                        </a:cubicBezTo>
                        <a:cubicBezTo>
                          <a:pt x="2061518" y="1953121"/>
                          <a:pt x="2066256" y="1957859"/>
                          <a:pt x="2068625" y="1962598"/>
                        </a:cubicBezTo>
                        <a:cubicBezTo>
                          <a:pt x="2075733" y="1993396"/>
                          <a:pt x="2094686" y="2014719"/>
                          <a:pt x="2113639" y="2038410"/>
                        </a:cubicBezTo>
                        <a:cubicBezTo>
                          <a:pt x="2123115" y="2047886"/>
                          <a:pt x="2127854" y="2062101"/>
                          <a:pt x="2132592" y="2073947"/>
                        </a:cubicBezTo>
                        <a:cubicBezTo>
                          <a:pt x="2134961" y="2078685"/>
                          <a:pt x="2132592" y="2083423"/>
                          <a:pt x="2132592" y="2088161"/>
                        </a:cubicBezTo>
                        <a:cubicBezTo>
                          <a:pt x="2120746" y="2088161"/>
                          <a:pt x="2116008" y="2085792"/>
                          <a:pt x="2108901" y="2085792"/>
                        </a:cubicBezTo>
                        <a:lnTo>
                          <a:pt x="2108901" y="2085792"/>
                        </a:lnTo>
                        <a:close/>
                        <a:moveTo>
                          <a:pt x="1407639" y="1067068"/>
                        </a:moveTo>
                        <a:cubicBezTo>
                          <a:pt x="1407639" y="1071806"/>
                          <a:pt x="1405270" y="1076544"/>
                          <a:pt x="1398162" y="1076544"/>
                        </a:cubicBezTo>
                        <a:cubicBezTo>
                          <a:pt x="1395793" y="1076544"/>
                          <a:pt x="1393424" y="1076544"/>
                          <a:pt x="1391055" y="1074175"/>
                        </a:cubicBezTo>
                        <a:cubicBezTo>
                          <a:pt x="1391055" y="1071806"/>
                          <a:pt x="1388686" y="1069437"/>
                          <a:pt x="1391055" y="1067068"/>
                        </a:cubicBezTo>
                        <a:cubicBezTo>
                          <a:pt x="1395793" y="1064698"/>
                          <a:pt x="1398162" y="1062329"/>
                          <a:pt x="1402901" y="1059960"/>
                        </a:cubicBezTo>
                        <a:cubicBezTo>
                          <a:pt x="1402901" y="1062329"/>
                          <a:pt x="1405270" y="1067068"/>
                          <a:pt x="1407639" y="1067068"/>
                        </a:cubicBezTo>
                        <a:lnTo>
                          <a:pt x="1407639" y="106706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</p:grpSp>
          </p:grpSp>
          <p:sp>
            <p:nvSpPr>
              <p:cNvPr id="51" name="Google Shape;51;p4"/>
              <p:cNvSpPr/>
              <p:nvPr/>
            </p:nvSpPr>
            <p:spPr>
              <a:xfrm>
                <a:off x="8610305" y="2437644"/>
                <a:ext cx="2080527" cy="2195650"/>
              </a:xfrm>
              <a:custGeom>
                <a:avLst/>
                <a:gdLst/>
                <a:ahLst/>
                <a:cxnLst/>
                <a:rect l="l" t="t" r="r" b="b"/>
                <a:pathLst>
                  <a:path w="2080527" h="2195650" extrusionOk="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pic>
          <p:nvPicPr>
            <p:cNvPr id="52" name="Google Shape;52;p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82994" y="3909912"/>
              <a:ext cx="2139390" cy="19833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5119990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1">
  <p:cSld name="Agenda 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814329" y="533374"/>
            <a:ext cx="7696630" cy="3046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" name="Google Shape;55;p5"/>
          <p:cNvGrpSpPr/>
          <p:nvPr/>
        </p:nvGrpSpPr>
        <p:grpSpPr>
          <a:xfrm>
            <a:off x="7934318" y="-776197"/>
            <a:ext cx="4711626" cy="6363726"/>
            <a:chOff x="6312639" y="-660763"/>
            <a:chExt cx="5576930" cy="5649333"/>
          </a:xfrm>
        </p:grpSpPr>
        <p:sp>
          <p:nvSpPr>
            <p:cNvPr id="56" name="Google Shape;56;p5"/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/>
              <a:ahLst/>
              <a:cxnLst/>
              <a:rect l="l" t="t" r="r" b="b"/>
              <a:pathLst>
                <a:path w="2619292" h="4848849" extrusionOk="0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/>
              <a:ahLst/>
              <a:cxnLst/>
              <a:rect l="l" t="t" r="r" b="b"/>
              <a:pathLst>
                <a:path w="3130192" h="4022045" extrusionOk="0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pic>
          <p:nvPicPr>
            <p:cNvPr id="58" name="Google Shape;58;p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" name="Google Shape;59;p5"/>
            <p:cNvGrpSpPr/>
            <p:nvPr/>
          </p:nvGrpSpPr>
          <p:grpSpPr>
            <a:xfrm rot="8692723">
              <a:off x="8410047" y="1594800"/>
              <a:ext cx="2940963" cy="2802946"/>
              <a:chOff x="7732063" y="-961072"/>
              <a:chExt cx="2940963" cy="2802946"/>
            </a:xfrm>
          </p:grpSpPr>
          <p:sp>
            <p:nvSpPr>
              <p:cNvPr id="60" name="Google Shape;60;p5"/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/>
                <a:ahLst/>
                <a:cxnLst/>
                <a:rect l="l" t="t" r="r" b="b"/>
                <a:pathLst>
                  <a:path w="14381" h="14634" extrusionOk="0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8831" h="38750" extrusionOk="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/>
                <a:ahLst/>
                <a:cxnLst/>
                <a:rect l="l" t="t" r="r" b="b"/>
                <a:pathLst>
                  <a:path w="61561" h="58892" extrusionOk="0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/>
                <a:ahLst/>
                <a:cxnLst/>
                <a:rect l="l" t="t" r="r" b="b"/>
                <a:pathLst>
                  <a:path w="47561" h="50161" extrusionOk="0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4264" h="32630" extrusionOk="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57841" h="60980" extrusionOk="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/>
                <a:ahLst/>
                <a:cxnLst/>
                <a:rect l="l" t="t" r="r" b="b"/>
                <a:pathLst>
                  <a:path w="33900" h="32178" extrusionOk="0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17158" extrusionOk="0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/>
                <a:ahLst/>
                <a:cxnLst/>
                <a:rect l="l" t="t" r="r" b="b"/>
                <a:pathLst>
                  <a:path w="17471" h="16530" extrusionOk="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/>
                <a:ahLst/>
                <a:cxnLst/>
                <a:rect l="l" t="t" r="r" b="b"/>
                <a:pathLst>
                  <a:path w="24518" h="23105" extrusionOk="0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710" extrusionOk="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/>
                <a:ahLst/>
                <a:cxnLst/>
                <a:rect l="l" t="t" r="r" b="b"/>
                <a:pathLst>
                  <a:path w="59214" h="61799" extrusionOk="0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/>
                <a:ahLst/>
                <a:cxnLst/>
                <a:rect l="l" t="t" r="r" b="b"/>
                <a:pathLst>
                  <a:path w="33525" h="36445" extrusionOk="0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/>
                <a:ahLst/>
                <a:cxnLst/>
                <a:rect l="l" t="t" r="r" b="b"/>
                <a:pathLst>
                  <a:path w="29566" h="28337" extrusionOk="0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60048" h="56119" extrusionOk="0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/>
                <a:ahLst/>
                <a:cxnLst/>
                <a:rect l="l" t="t" r="r" b="b"/>
                <a:pathLst>
                  <a:path w="61781" h="64127" extrusionOk="0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/>
                <a:ahLst/>
                <a:cxnLst/>
                <a:rect l="l" t="t" r="r" b="b"/>
                <a:pathLst>
                  <a:path w="24686" h="25385" extrusionOk="0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/>
                <a:ahLst/>
                <a:cxnLst/>
                <a:rect l="l" t="t" r="r" b="b"/>
                <a:pathLst>
                  <a:path w="48585" h="47266" extrusionOk="0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8" name="Google Shape;78;p5"/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/>
                <a:ahLst/>
                <a:cxnLst/>
                <a:rect l="l" t="t" r="r" b="b"/>
                <a:pathLst>
                  <a:path w="54288" h="56079" extrusionOk="0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/>
                <a:ahLst/>
                <a:cxnLst/>
                <a:rect l="l" t="t" r="r" b="b"/>
                <a:pathLst>
                  <a:path w="54775" h="56144" extrusionOk="0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0" name="Google Shape;80;p5"/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938" extrusionOk="0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1" name="Google Shape;81;p5"/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/>
                <a:ahLst/>
                <a:cxnLst/>
                <a:rect l="l" t="t" r="r" b="b"/>
                <a:pathLst>
                  <a:path w="65059" h="61691" extrusionOk="0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2" name="Google Shape;82;p5"/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/>
                <a:ahLst/>
                <a:cxnLst/>
                <a:rect l="l" t="t" r="r" b="b"/>
                <a:pathLst>
                  <a:path w="10423" h="9658" extrusionOk="0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/>
                <a:ahLst/>
                <a:cxnLst/>
                <a:rect l="l" t="t" r="r" b="b"/>
                <a:pathLst>
                  <a:path w="45248" h="49918" extrusionOk="0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4" name="Google Shape;84;p5"/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/>
                <a:ahLst/>
                <a:cxnLst/>
                <a:rect l="l" t="t" r="r" b="b"/>
                <a:pathLst>
                  <a:path w="33568" h="33061" extrusionOk="0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5" name="Google Shape;85;p5"/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/>
                <a:ahLst/>
                <a:cxnLst/>
                <a:rect l="l" t="t" r="r" b="b"/>
                <a:pathLst>
                  <a:path w="22138" h="20181" extrusionOk="0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/>
                <a:ahLst/>
                <a:cxnLst/>
                <a:rect l="l" t="t" r="r" b="b"/>
                <a:pathLst>
                  <a:path w="60474" h="61235" extrusionOk="0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/>
                <a:ahLst/>
                <a:cxnLst/>
                <a:rect l="l" t="t" r="r" b="b"/>
                <a:pathLst>
                  <a:path w="58485" h="58856" extrusionOk="0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4647" extrusionOk="0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/>
                <a:ahLst/>
                <a:cxnLst/>
                <a:rect l="l" t="t" r="r" b="b"/>
                <a:pathLst>
                  <a:path w="18620" h="18029" extrusionOk="0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/>
                <a:ahLst/>
                <a:cxnLst/>
                <a:rect l="l" t="t" r="r" b="b"/>
                <a:pathLst>
                  <a:path w="41681" h="41924" extrusionOk="0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/>
                <a:ahLst/>
                <a:cxnLst/>
                <a:rect l="l" t="t" r="r" b="b"/>
                <a:pathLst>
                  <a:path w="64502" h="61917" extrusionOk="0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/>
                <a:ahLst/>
                <a:cxnLst/>
                <a:rect l="l" t="t" r="r" b="b"/>
                <a:pathLst>
                  <a:path w="62527" h="65553" extrusionOk="0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/>
                <a:ahLst/>
                <a:cxnLst/>
                <a:rect l="l" t="t" r="r" b="b"/>
                <a:pathLst>
                  <a:path w="51969" h="53356" extrusionOk="0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8766" h="30369" extrusionOk="0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/>
                <a:ahLst/>
                <a:cxnLst/>
                <a:rect l="l" t="t" r="r" b="b"/>
                <a:pathLst>
                  <a:path w="35115" h="36094" extrusionOk="0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34060" extrusionOk="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/>
                <a:ahLst/>
                <a:cxnLst/>
                <a:rect l="l" t="t" r="r" b="b"/>
                <a:pathLst>
                  <a:path w="19002" h="18795" extrusionOk="0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/>
                <a:ahLst/>
                <a:cxnLst/>
                <a:rect l="l" t="t" r="r" b="b"/>
                <a:pathLst>
                  <a:path w="22468" h="23343" extrusionOk="0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/>
                <a:ahLst/>
                <a:cxnLst/>
                <a:rect l="l" t="t" r="r" b="b"/>
                <a:pathLst>
                  <a:path w="54468" h="56045" extrusionOk="0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/>
                <a:ahLst/>
                <a:cxnLst/>
                <a:rect l="l" t="t" r="r" b="b"/>
                <a:pathLst>
                  <a:path w="16698" h="17456" extrusionOk="0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1" name="Google Shape;101;p5"/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4796" h="16856" extrusionOk="0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58678" h="59350" extrusionOk="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7456" h="16554" extrusionOk="0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/>
                <a:ahLst/>
                <a:cxnLst/>
                <a:rect l="l" t="t" r="r" b="b"/>
                <a:pathLst>
                  <a:path w="29385" h="27838" extrusionOk="0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1051" extrusionOk="0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/>
                <a:ahLst/>
                <a:cxnLst/>
                <a:rect l="l" t="t" r="r" b="b"/>
                <a:pathLst>
                  <a:path w="50208" h="53895" extrusionOk="0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/>
                <a:ahLst/>
                <a:cxnLst/>
                <a:rect l="l" t="t" r="r" b="b"/>
                <a:pathLst>
                  <a:path w="15709" h="16857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1544" extrusionOk="0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61512" extrusionOk="0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0372" extrusionOk="0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/>
                <a:ahLst/>
                <a:cxnLst/>
                <a:rect l="l" t="t" r="r" b="b"/>
                <a:pathLst>
                  <a:path w="42097" h="41907" extrusionOk="0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8701" h="30100" extrusionOk="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/>
                <a:ahLst/>
                <a:cxnLst/>
                <a:rect l="l" t="t" r="r" b="b"/>
                <a:pathLst>
                  <a:path w="53802" h="52956" extrusionOk="0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/>
                <a:ahLst/>
                <a:cxnLst/>
                <a:rect l="l" t="t" r="r" b="b"/>
                <a:pathLst>
                  <a:path w="49106" h="47903" extrusionOk="0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/>
                <a:ahLst/>
                <a:cxnLst/>
                <a:rect l="l" t="t" r="r" b="b"/>
                <a:pathLst>
                  <a:path w="28096" h="29155" extrusionOk="0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51200" extrusionOk="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49293" extrusionOk="0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/>
                <a:ahLst/>
                <a:cxnLst/>
                <a:rect l="l" t="t" r="r" b="b"/>
                <a:pathLst>
                  <a:path w="27471" h="26896" extrusionOk="0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/>
                <a:ahLst/>
                <a:cxnLst/>
                <a:rect l="l" t="t" r="r" b="b"/>
                <a:pathLst>
                  <a:path w="43399" h="44630" extrusionOk="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/>
                <a:ahLst/>
                <a:cxnLst/>
                <a:rect l="l" t="t" r="r" b="b"/>
                <a:pathLst>
                  <a:path w="55422" h="57690" extrusionOk="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40522" h="38750" extrusionOk="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/>
                <a:ahLst/>
                <a:cxnLst/>
                <a:rect l="l" t="t" r="r" b="b"/>
                <a:pathLst>
                  <a:path w="32782" h="31664" extrusionOk="0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658" h="10423" extrusionOk="0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/>
                <a:ahLst/>
                <a:cxnLst/>
                <a:rect l="l" t="t" r="r" b="b"/>
                <a:pathLst>
                  <a:path w="23843" h="25561" extrusionOk="0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60453" h="62169" extrusionOk="0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/>
                <a:ahLst/>
                <a:cxnLst/>
                <a:rect l="l" t="t" r="r" b="b"/>
                <a:pathLst>
                  <a:path w="12733" h="12829" extrusionOk="0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/>
                <a:ahLst/>
                <a:cxnLst/>
                <a:rect l="l" t="t" r="r" b="b"/>
                <a:pathLst>
                  <a:path w="20555" h="20792" extrusionOk="0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/>
                <a:ahLst/>
                <a:cxnLst/>
                <a:rect l="l" t="t" r="r" b="b"/>
                <a:pathLst>
                  <a:path w="19411" h="16955" extrusionOk="0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/>
                <a:ahLst/>
                <a:cxnLst/>
                <a:rect l="l" t="t" r="r" b="b"/>
                <a:pathLst>
                  <a:path w="49740" h="52555" extrusionOk="0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/>
                <a:ahLst/>
                <a:cxnLst/>
                <a:rect l="l" t="t" r="r" b="b"/>
                <a:pathLst>
                  <a:path w="17768" h="17988" extrusionOk="0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/>
                <a:ahLst/>
                <a:cxnLst/>
                <a:rect l="l" t="t" r="r" b="b"/>
                <a:pathLst>
                  <a:path w="36339" h="36138" extrusionOk="0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/>
                <a:ahLst/>
                <a:cxnLst/>
                <a:rect l="l" t="t" r="r" b="b"/>
                <a:pathLst>
                  <a:path w="30190" h="29265" extrusionOk="0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59594" extrusionOk="0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/>
                <a:ahLst/>
                <a:cxnLst/>
                <a:rect l="l" t="t" r="r" b="b"/>
                <a:pathLst>
                  <a:path w="34367" h="34817" extrusionOk="0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3882" extrusionOk="0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/>
                <a:ahLst/>
                <a:cxnLst/>
                <a:rect l="l" t="t" r="r" b="b"/>
                <a:pathLst>
                  <a:path w="45811" h="44835" extrusionOk="0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/>
                <a:ahLst/>
                <a:cxnLst/>
                <a:rect l="l" t="t" r="r" b="b"/>
                <a:pathLst>
                  <a:path w="41655" h="42642" extrusionOk="0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/>
                <a:ahLst/>
                <a:cxnLst/>
                <a:rect l="l" t="t" r="r" b="b"/>
                <a:pathLst>
                  <a:path w="41595" h="41655" extrusionOk="0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/>
                <a:ahLst/>
                <a:cxnLst/>
                <a:rect l="l" t="t" r="r" b="b"/>
                <a:pathLst>
                  <a:path w="34025" h="34208" extrusionOk="0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/>
                <a:ahLst/>
                <a:cxnLst/>
                <a:rect l="l" t="t" r="r" b="b"/>
                <a:pathLst>
                  <a:path w="43672" h="43062" extrusionOk="0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53340" extrusionOk="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/>
                <a:ahLst/>
                <a:cxnLst/>
                <a:rect l="l" t="t" r="r" b="b"/>
                <a:pathLst>
                  <a:path w="47540" h="48344" extrusionOk="0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554" extrusionOk="0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/>
                <a:ahLst/>
                <a:cxnLst/>
                <a:rect l="l" t="t" r="r" b="b"/>
                <a:pathLst>
                  <a:path w="57515" h="60943" extrusionOk="0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37242" h="38363" extrusionOk="0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/>
                <a:ahLst/>
                <a:cxnLst/>
                <a:rect l="l" t="t" r="r" b="b"/>
                <a:pathLst>
                  <a:path w="39018" h="37958" extrusionOk="0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56174" h="55542" extrusionOk="0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/>
                <a:ahLst/>
                <a:cxnLst/>
                <a:rect l="l" t="t" r="r" b="b"/>
                <a:pathLst>
                  <a:path w="27035" h="27471" extrusionOk="0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/>
                <a:ahLst/>
                <a:cxnLst/>
                <a:rect l="l" t="t" r="r" b="b"/>
                <a:pathLst>
                  <a:path w="32551" h="33282" extrusionOk="0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/>
                <a:ahLst/>
                <a:cxnLst/>
                <a:rect l="l" t="t" r="r" b="b"/>
                <a:pathLst>
                  <a:path w="29517" h="29391" extrusionOk="0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/>
                <a:ahLst/>
                <a:cxnLst/>
                <a:rect l="l" t="t" r="r" b="b"/>
                <a:pathLst>
                  <a:path w="18431" h="18902" extrusionOk="0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22918" extrusionOk="0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/>
                <a:ahLst/>
                <a:cxnLst/>
                <a:rect l="l" t="t" r="r" b="b"/>
                <a:pathLst>
                  <a:path w="63168" h="63396" extrusionOk="0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4905" h="34925" extrusionOk="0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856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6" name="Google Shape;156;p5"/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/>
                <a:ahLst/>
                <a:cxnLst/>
                <a:rect l="l" t="t" r="r" b="b"/>
                <a:pathLst>
                  <a:path w="49485" h="49634" extrusionOk="0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  <p:sp>
        <p:nvSpPr>
          <p:cNvPr id="157" name="Google Shape;157;p5"/>
          <p:cNvSpPr txBox="1">
            <a:spLocks noGrp="1"/>
          </p:cNvSpPr>
          <p:nvPr>
            <p:ph type="body" idx="1"/>
          </p:nvPr>
        </p:nvSpPr>
        <p:spPr>
          <a:xfrm>
            <a:off x="819470" y="3592364"/>
            <a:ext cx="7688794" cy="4732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87695" lvl="0" indent="-406413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  <a:defRPr sz="2560"/>
            </a:lvl1pPr>
            <a:lvl2pPr marL="975390" lvl="1" indent="-379319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2pPr>
            <a:lvl3pPr marL="1463086" lvl="2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3pPr>
            <a:lvl4pPr marL="1950781" lvl="3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4pPr>
            <a:lvl5pPr marL="2438476" lvl="4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771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 1">
  <p:cSld name="Introduction 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 txBox="1">
            <a:spLocks noGrp="1"/>
          </p:cNvSpPr>
          <p:nvPr>
            <p:ph type="title"/>
          </p:nvPr>
        </p:nvSpPr>
        <p:spPr>
          <a:xfrm>
            <a:off x="5269413" y="605246"/>
            <a:ext cx="7251792" cy="294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3" name="Google Shape;163;p6"/>
          <p:cNvGrpSpPr/>
          <p:nvPr/>
        </p:nvGrpSpPr>
        <p:grpSpPr>
          <a:xfrm>
            <a:off x="575922" y="0"/>
            <a:ext cx="3997673" cy="6064984"/>
            <a:chOff x="453370" y="0"/>
            <a:chExt cx="4532854" cy="5157692"/>
          </a:xfrm>
        </p:grpSpPr>
        <p:sp>
          <p:nvSpPr>
            <p:cNvPr id="164" name="Google Shape;164;p6"/>
            <p:cNvSpPr/>
            <p:nvPr/>
          </p:nvSpPr>
          <p:spPr>
            <a:xfrm>
              <a:off x="1060719" y="761429"/>
              <a:ext cx="2969285" cy="3313666"/>
            </a:xfrm>
            <a:custGeom>
              <a:avLst/>
              <a:gdLst/>
              <a:ahLst/>
              <a:cxnLst/>
              <a:rect l="l" t="t" r="r" b="b"/>
              <a:pathLst>
                <a:path w="2969285" h="3313666" extrusionOk="0">
                  <a:moveTo>
                    <a:pt x="2928752" y="2117371"/>
                  </a:moveTo>
                  <a:cubicBezTo>
                    <a:pt x="2932200" y="2113923"/>
                    <a:pt x="2932200" y="2108751"/>
                    <a:pt x="2930476" y="2103579"/>
                  </a:cubicBezTo>
                  <a:cubicBezTo>
                    <a:pt x="2918408" y="2082891"/>
                    <a:pt x="2927028" y="2062204"/>
                    <a:pt x="2927028" y="2041516"/>
                  </a:cubicBezTo>
                  <a:lnTo>
                    <a:pt x="2927028" y="2041516"/>
                  </a:lnTo>
                  <a:cubicBezTo>
                    <a:pt x="2927028" y="2020828"/>
                    <a:pt x="2927028" y="2001864"/>
                    <a:pt x="2925304" y="1981176"/>
                  </a:cubicBezTo>
                  <a:cubicBezTo>
                    <a:pt x="2927028" y="2001864"/>
                    <a:pt x="2928752" y="2020828"/>
                    <a:pt x="2927028" y="2041516"/>
                  </a:cubicBezTo>
                  <a:lnTo>
                    <a:pt x="2927028" y="2041516"/>
                  </a:lnTo>
                  <a:cubicBezTo>
                    <a:pt x="2927028" y="2041516"/>
                    <a:pt x="2927028" y="2041516"/>
                    <a:pt x="2927028" y="2041516"/>
                  </a:cubicBezTo>
                  <a:cubicBezTo>
                    <a:pt x="2927028" y="2062204"/>
                    <a:pt x="2916684" y="2082891"/>
                    <a:pt x="2930476" y="2103579"/>
                  </a:cubicBezTo>
                  <a:cubicBezTo>
                    <a:pt x="2963232" y="2060479"/>
                    <a:pt x="2978748" y="2012208"/>
                    <a:pt x="2963232" y="1957040"/>
                  </a:cubicBezTo>
                  <a:cubicBezTo>
                    <a:pt x="2959784" y="1946696"/>
                    <a:pt x="2954612" y="1934628"/>
                    <a:pt x="2958060" y="1924284"/>
                  </a:cubicBezTo>
                  <a:cubicBezTo>
                    <a:pt x="2971852" y="1872564"/>
                    <a:pt x="2940820" y="1836361"/>
                    <a:pt x="2920132" y="1796709"/>
                  </a:cubicBezTo>
                  <a:cubicBezTo>
                    <a:pt x="2920132" y="1800157"/>
                    <a:pt x="2921856" y="1805329"/>
                    <a:pt x="2921856" y="1808777"/>
                  </a:cubicBezTo>
                  <a:cubicBezTo>
                    <a:pt x="2921856" y="1805329"/>
                    <a:pt x="2920132" y="1800157"/>
                    <a:pt x="2920132" y="1796709"/>
                  </a:cubicBezTo>
                  <a:cubicBezTo>
                    <a:pt x="2920132" y="1791537"/>
                    <a:pt x="2920132" y="1786365"/>
                    <a:pt x="2920132" y="1781193"/>
                  </a:cubicBezTo>
                  <a:lnTo>
                    <a:pt x="2920132" y="1781193"/>
                  </a:lnTo>
                  <a:cubicBezTo>
                    <a:pt x="2925304" y="1784641"/>
                    <a:pt x="2923580" y="1781193"/>
                    <a:pt x="2923580" y="1777745"/>
                  </a:cubicBezTo>
                  <a:lnTo>
                    <a:pt x="2923580" y="1777745"/>
                  </a:lnTo>
                  <a:cubicBezTo>
                    <a:pt x="2933924" y="1767401"/>
                    <a:pt x="2942544" y="1757057"/>
                    <a:pt x="2928752" y="1743265"/>
                  </a:cubicBezTo>
                  <a:cubicBezTo>
                    <a:pt x="2906340" y="1753609"/>
                    <a:pt x="2899444" y="1786365"/>
                    <a:pt x="2873584" y="1793261"/>
                  </a:cubicBezTo>
                  <a:lnTo>
                    <a:pt x="2873584" y="1793261"/>
                  </a:lnTo>
                  <a:cubicBezTo>
                    <a:pt x="2873584" y="1793261"/>
                    <a:pt x="2873584" y="1794985"/>
                    <a:pt x="2873584" y="1794985"/>
                  </a:cubicBezTo>
                  <a:cubicBezTo>
                    <a:pt x="2873584" y="1794985"/>
                    <a:pt x="2873584" y="1793261"/>
                    <a:pt x="2873584" y="1793261"/>
                  </a:cubicBezTo>
                  <a:cubicBezTo>
                    <a:pt x="2873584" y="1793261"/>
                    <a:pt x="2873584" y="1793261"/>
                    <a:pt x="2873584" y="1793261"/>
                  </a:cubicBezTo>
                  <a:cubicBezTo>
                    <a:pt x="2899444" y="1784641"/>
                    <a:pt x="2906340" y="1753609"/>
                    <a:pt x="2928752" y="1743265"/>
                  </a:cubicBezTo>
                  <a:cubicBezTo>
                    <a:pt x="2916684" y="1719129"/>
                    <a:pt x="2925304" y="1689821"/>
                    <a:pt x="2916684" y="1665685"/>
                  </a:cubicBezTo>
                  <a:cubicBezTo>
                    <a:pt x="2909788" y="1644997"/>
                    <a:pt x="2909788" y="1629481"/>
                    <a:pt x="2920132" y="1610518"/>
                  </a:cubicBezTo>
                  <a:cubicBezTo>
                    <a:pt x="2933924" y="1586382"/>
                    <a:pt x="2937372" y="1560522"/>
                    <a:pt x="2920132" y="1534662"/>
                  </a:cubicBezTo>
                  <a:cubicBezTo>
                    <a:pt x="2883928" y="1481218"/>
                    <a:pt x="2899444" y="1420878"/>
                    <a:pt x="2904616" y="1363987"/>
                  </a:cubicBezTo>
                  <a:cubicBezTo>
                    <a:pt x="2906340" y="1341575"/>
                    <a:pt x="2908064" y="1324335"/>
                    <a:pt x="2895996" y="1307095"/>
                  </a:cubicBezTo>
                  <a:cubicBezTo>
                    <a:pt x="2877032" y="1279511"/>
                    <a:pt x="2868412" y="1250203"/>
                    <a:pt x="2880480" y="1215723"/>
                  </a:cubicBezTo>
                  <a:cubicBezTo>
                    <a:pt x="2883928" y="1207103"/>
                    <a:pt x="2883928" y="1196759"/>
                    <a:pt x="2880480" y="1186415"/>
                  </a:cubicBezTo>
                  <a:cubicBezTo>
                    <a:pt x="2856344" y="1131248"/>
                    <a:pt x="2844276" y="1072632"/>
                    <a:pt x="2825312" y="1017464"/>
                  </a:cubicBezTo>
                  <a:cubicBezTo>
                    <a:pt x="2821864" y="1008844"/>
                    <a:pt x="2818416" y="998500"/>
                    <a:pt x="2821864" y="988156"/>
                  </a:cubicBezTo>
                  <a:cubicBezTo>
                    <a:pt x="2833932" y="960572"/>
                    <a:pt x="2820140" y="943332"/>
                    <a:pt x="2799452" y="927816"/>
                  </a:cubicBezTo>
                  <a:lnTo>
                    <a:pt x="2799452" y="927816"/>
                  </a:lnTo>
                  <a:cubicBezTo>
                    <a:pt x="2797729" y="922644"/>
                    <a:pt x="2797729" y="917472"/>
                    <a:pt x="2796004" y="910576"/>
                  </a:cubicBezTo>
                  <a:cubicBezTo>
                    <a:pt x="2796004" y="910576"/>
                    <a:pt x="2796004" y="910576"/>
                    <a:pt x="2796004" y="910576"/>
                  </a:cubicBezTo>
                  <a:cubicBezTo>
                    <a:pt x="2790832" y="886441"/>
                    <a:pt x="2794281" y="857133"/>
                    <a:pt x="2768421" y="841617"/>
                  </a:cubicBezTo>
                  <a:cubicBezTo>
                    <a:pt x="2768421" y="841617"/>
                    <a:pt x="2768421" y="841617"/>
                    <a:pt x="2768421" y="841617"/>
                  </a:cubicBezTo>
                  <a:cubicBezTo>
                    <a:pt x="2766697" y="839893"/>
                    <a:pt x="2766697" y="836445"/>
                    <a:pt x="2764972" y="834721"/>
                  </a:cubicBezTo>
                  <a:cubicBezTo>
                    <a:pt x="2764972" y="834721"/>
                    <a:pt x="2764972" y="834721"/>
                    <a:pt x="2764972" y="834721"/>
                  </a:cubicBezTo>
                  <a:cubicBezTo>
                    <a:pt x="2768421" y="819205"/>
                    <a:pt x="2758077" y="808861"/>
                    <a:pt x="2749457" y="803689"/>
                  </a:cubicBezTo>
                  <a:cubicBezTo>
                    <a:pt x="2730493" y="791621"/>
                    <a:pt x="2723597" y="774381"/>
                    <a:pt x="2720149" y="751969"/>
                  </a:cubicBezTo>
                  <a:cubicBezTo>
                    <a:pt x="2718425" y="743349"/>
                    <a:pt x="2718425" y="733005"/>
                    <a:pt x="2711529" y="724385"/>
                  </a:cubicBezTo>
                  <a:cubicBezTo>
                    <a:pt x="2711529" y="724385"/>
                    <a:pt x="2711529" y="724385"/>
                    <a:pt x="2711529" y="724385"/>
                  </a:cubicBezTo>
                  <a:cubicBezTo>
                    <a:pt x="2696013" y="677837"/>
                    <a:pt x="2671877" y="636462"/>
                    <a:pt x="2637397" y="603706"/>
                  </a:cubicBezTo>
                  <a:cubicBezTo>
                    <a:pt x="2625329" y="591638"/>
                    <a:pt x="2620157" y="581294"/>
                    <a:pt x="2614985" y="567502"/>
                  </a:cubicBezTo>
                  <a:cubicBezTo>
                    <a:pt x="2602917" y="536470"/>
                    <a:pt x="2594297" y="501990"/>
                    <a:pt x="2559817" y="486474"/>
                  </a:cubicBezTo>
                  <a:cubicBezTo>
                    <a:pt x="2559817" y="486474"/>
                    <a:pt x="2559817" y="486474"/>
                    <a:pt x="2559817" y="486474"/>
                  </a:cubicBezTo>
                  <a:cubicBezTo>
                    <a:pt x="2527062" y="426135"/>
                    <a:pt x="2482238" y="377863"/>
                    <a:pt x="2433966" y="331315"/>
                  </a:cubicBezTo>
                  <a:cubicBezTo>
                    <a:pt x="2433966" y="339935"/>
                    <a:pt x="2433966" y="348555"/>
                    <a:pt x="2433966" y="357175"/>
                  </a:cubicBezTo>
                  <a:lnTo>
                    <a:pt x="2433966" y="357175"/>
                  </a:lnTo>
                  <a:cubicBezTo>
                    <a:pt x="2433966" y="348555"/>
                    <a:pt x="2433966" y="339935"/>
                    <a:pt x="2433966" y="331315"/>
                  </a:cubicBezTo>
                  <a:cubicBezTo>
                    <a:pt x="2425346" y="322695"/>
                    <a:pt x="2413278" y="322695"/>
                    <a:pt x="2402934" y="319247"/>
                  </a:cubicBezTo>
                  <a:cubicBezTo>
                    <a:pt x="2397762" y="343383"/>
                    <a:pt x="2399486" y="367519"/>
                    <a:pt x="2401210" y="391655"/>
                  </a:cubicBezTo>
                  <a:cubicBezTo>
                    <a:pt x="2401210" y="395103"/>
                    <a:pt x="2401210" y="396827"/>
                    <a:pt x="2401210" y="400275"/>
                  </a:cubicBezTo>
                  <a:cubicBezTo>
                    <a:pt x="2401210" y="403723"/>
                    <a:pt x="2401210" y="408895"/>
                    <a:pt x="2401210" y="412343"/>
                  </a:cubicBezTo>
                  <a:cubicBezTo>
                    <a:pt x="2401210" y="408895"/>
                    <a:pt x="2401210" y="403723"/>
                    <a:pt x="2401210" y="400275"/>
                  </a:cubicBezTo>
                  <a:cubicBezTo>
                    <a:pt x="2401210" y="396827"/>
                    <a:pt x="2401210" y="395103"/>
                    <a:pt x="2401210" y="391655"/>
                  </a:cubicBezTo>
                  <a:cubicBezTo>
                    <a:pt x="2394314" y="391655"/>
                    <a:pt x="2389142" y="391655"/>
                    <a:pt x="2383970" y="388207"/>
                  </a:cubicBezTo>
                  <a:cubicBezTo>
                    <a:pt x="2387418" y="391655"/>
                    <a:pt x="2392590" y="391655"/>
                    <a:pt x="2401210" y="391655"/>
                  </a:cubicBezTo>
                  <a:cubicBezTo>
                    <a:pt x="2399486" y="367519"/>
                    <a:pt x="2396038" y="343383"/>
                    <a:pt x="2402934" y="319247"/>
                  </a:cubicBezTo>
                  <a:lnTo>
                    <a:pt x="2402934" y="319247"/>
                  </a:lnTo>
                  <a:cubicBezTo>
                    <a:pt x="2385694" y="296835"/>
                    <a:pt x="2363282" y="284767"/>
                    <a:pt x="2340870" y="270975"/>
                  </a:cubicBezTo>
                  <a:lnTo>
                    <a:pt x="2340870" y="270975"/>
                  </a:lnTo>
                  <a:lnTo>
                    <a:pt x="2340870" y="270975"/>
                  </a:lnTo>
                  <a:cubicBezTo>
                    <a:pt x="2340870" y="270975"/>
                    <a:pt x="2340870" y="270975"/>
                    <a:pt x="2340870" y="270975"/>
                  </a:cubicBezTo>
                  <a:cubicBezTo>
                    <a:pt x="2337423" y="258907"/>
                    <a:pt x="2325354" y="255459"/>
                    <a:pt x="2316734" y="252011"/>
                  </a:cubicBezTo>
                  <a:cubicBezTo>
                    <a:pt x="2316734" y="252011"/>
                    <a:pt x="2316734" y="252011"/>
                    <a:pt x="2316734" y="252011"/>
                  </a:cubicBezTo>
                  <a:cubicBezTo>
                    <a:pt x="2316734" y="248563"/>
                    <a:pt x="2316734" y="246839"/>
                    <a:pt x="2311563" y="246839"/>
                  </a:cubicBezTo>
                  <a:cubicBezTo>
                    <a:pt x="2311563" y="246839"/>
                    <a:pt x="2311563" y="246839"/>
                    <a:pt x="2311563" y="246839"/>
                  </a:cubicBezTo>
                  <a:cubicBezTo>
                    <a:pt x="2309839" y="234771"/>
                    <a:pt x="2304667" y="226151"/>
                    <a:pt x="2292599" y="224427"/>
                  </a:cubicBezTo>
                  <a:cubicBezTo>
                    <a:pt x="2275359" y="222703"/>
                    <a:pt x="2259843" y="214083"/>
                    <a:pt x="2246051" y="203740"/>
                  </a:cubicBezTo>
                  <a:cubicBezTo>
                    <a:pt x="2206399" y="203740"/>
                    <a:pt x="2183987" y="181328"/>
                    <a:pt x="2173643" y="133056"/>
                  </a:cubicBezTo>
                  <a:lnTo>
                    <a:pt x="2173643" y="129608"/>
                  </a:lnTo>
                  <a:lnTo>
                    <a:pt x="2170195" y="129608"/>
                  </a:lnTo>
                  <a:cubicBezTo>
                    <a:pt x="2144335" y="134780"/>
                    <a:pt x="2123647" y="117540"/>
                    <a:pt x="2104684" y="108920"/>
                  </a:cubicBezTo>
                  <a:cubicBezTo>
                    <a:pt x="2073652" y="96852"/>
                    <a:pt x="2039172" y="93404"/>
                    <a:pt x="2013312" y="67544"/>
                  </a:cubicBezTo>
                  <a:cubicBezTo>
                    <a:pt x="2011588" y="64096"/>
                    <a:pt x="2008140" y="64096"/>
                    <a:pt x="2004692" y="64096"/>
                  </a:cubicBezTo>
                  <a:cubicBezTo>
                    <a:pt x="1989176" y="48580"/>
                    <a:pt x="1973660" y="31340"/>
                    <a:pt x="1949524" y="50304"/>
                  </a:cubicBezTo>
                  <a:cubicBezTo>
                    <a:pt x="1958144" y="64096"/>
                    <a:pt x="1970212" y="69268"/>
                    <a:pt x="1982280" y="69268"/>
                  </a:cubicBezTo>
                  <a:cubicBezTo>
                    <a:pt x="1970212" y="69268"/>
                    <a:pt x="1959868" y="64096"/>
                    <a:pt x="1949524" y="50304"/>
                  </a:cubicBezTo>
                  <a:cubicBezTo>
                    <a:pt x="1904700" y="20996"/>
                    <a:pt x="1854704" y="7204"/>
                    <a:pt x="1802985" y="3756"/>
                  </a:cubicBezTo>
                  <a:lnTo>
                    <a:pt x="1802985" y="3756"/>
                  </a:lnTo>
                  <a:cubicBezTo>
                    <a:pt x="1796089" y="8928"/>
                    <a:pt x="1789193" y="12376"/>
                    <a:pt x="1784021" y="17548"/>
                  </a:cubicBezTo>
                  <a:cubicBezTo>
                    <a:pt x="1782297" y="27892"/>
                    <a:pt x="1785745" y="39960"/>
                    <a:pt x="1780573" y="50304"/>
                  </a:cubicBezTo>
                  <a:cubicBezTo>
                    <a:pt x="1778849" y="52028"/>
                    <a:pt x="1778849" y="53752"/>
                    <a:pt x="1778849" y="55476"/>
                  </a:cubicBezTo>
                  <a:cubicBezTo>
                    <a:pt x="1778849" y="55476"/>
                    <a:pt x="1778849" y="55476"/>
                    <a:pt x="1778849" y="55476"/>
                  </a:cubicBezTo>
                  <a:cubicBezTo>
                    <a:pt x="1778849" y="53752"/>
                    <a:pt x="1780573" y="52028"/>
                    <a:pt x="1780573" y="50304"/>
                  </a:cubicBezTo>
                  <a:lnTo>
                    <a:pt x="1780573" y="50304"/>
                  </a:lnTo>
                  <a:cubicBezTo>
                    <a:pt x="1787469" y="39960"/>
                    <a:pt x="1784021" y="27892"/>
                    <a:pt x="1784021" y="17548"/>
                  </a:cubicBezTo>
                  <a:cubicBezTo>
                    <a:pt x="1777125" y="15824"/>
                    <a:pt x="1771953" y="15824"/>
                    <a:pt x="1765057" y="14100"/>
                  </a:cubicBezTo>
                  <a:cubicBezTo>
                    <a:pt x="1759885" y="14100"/>
                    <a:pt x="1756437" y="15824"/>
                    <a:pt x="1751265" y="15824"/>
                  </a:cubicBezTo>
                  <a:cubicBezTo>
                    <a:pt x="1740921" y="7204"/>
                    <a:pt x="1730577" y="10652"/>
                    <a:pt x="1720233" y="12376"/>
                  </a:cubicBezTo>
                  <a:cubicBezTo>
                    <a:pt x="1697821" y="-8312"/>
                    <a:pt x="1671961" y="2032"/>
                    <a:pt x="1647825" y="7204"/>
                  </a:cubicBezTo>
                  <a:cubicBezTo>
                    <a:pt x="1647825" y="24444"/>
                    <a:pt x="1637481" y="31340"/>
                    <a:pt x="1623689" y="36512"/>
                  </a:cubicBezTo>
                  <a:cubicBezTo>
                    <a:pt x="1604726" y="45132"/>
                    <a:pt x="1584038" y="48580"/>
                    <a:pt x="1563350" y="50304"/>
                  </a:cubicBezTo>
                  <a:cubicBezTo>
                    <a:pt x="1530594" y="53752"/>
                    <a:pt x="1496114" y="52028"/>
                    <a:pt x="1465082" y="65820"/>
                  </a:cubicBezTo>
                  <a:cubicBezTo>
                    <a:pt x="1490942" y="77888"/>
                    <a:pt x="1518526" y="83060"/>
                    <a:pt x="1546110" y="72716"/>
                  </a:cubicBezTo>
                  <a:cubicBezTo>
                    <a:pt x="1554730" y="69268"/>
                    <a:pt x="1563350" y="67544"/>
                    <a:pt x="1573694" y="67544"/>
                  </a:cubicBezTo>
                  <a:cubicBezTo>
                    <a:pt x="1565074" y="67544"/>
                    <a:pt x="1556454" y="69268"/>
                    <a:pt x="1546110" y="72716"/>
                  </a:cubicBezTo>
                  <a:cubicBezTo>
                    <a:pt x="1518526" y="84784"/>
                    <a:pt x="1490942" y="79612"/>
                    <a:pt x="1465082" y="65820"/>
                  </a:cubicBezTo>
                  <a:cubicBezTo>
                    <a:pt x="1456462" y="65820"/>
                    <a:pt x="1449566" y="65820"/>
                    <a:pt x="1440946" y="65820"/>
                  </a:cubicBezTo>
                  <a:cubicBezTo>
                    <a:pt x="1439222" y="86508"/>
                    <a:pt x="1416810" y="84784"/>
                    <a:pt x="1408190" y="98576"/>
                  </a:cubicBezTo>
                  <a:cubicBezTo>
                    <a:pt x="1411638" y="100300"/>
                    <a:pt x="1415086" y="103748"/>
                    <a:pt x="1418534" y="105472"/>
                  </a:cubicBezTo>
                  <a:cubicBezTo>
                    <a:pt x="1415086" y="103748"/>
                    <a:pt x="1411638" y="102024"/>
                    <a:pt x="1408190" y="98576"/>
                  </a:cubicBezTo>
                  <a:cubicBezTo>
                    <a:pt x="1416810" y="84784"/>
                    <a:pt x="1439222" y="86508"/>
                    <a:pt x="1440946" y="65820"/>
                  </a:cubicBezTo>
                  <a:cubicBezTo>
                    <a:pt x="1403018" y="62372"/>
                    <a:pt x="1365091" y="70992"/>
                    <a:pt x="1328887" y="81336"/>
                  </a:cubicBezTo>
                  <a:lnTo>
                    <a:pt x="1328887" y="81336"/>
                  </a:lnTo>
                  <a:cubicBezTo>
                    <a:pt x="1323715" y="81336"/>
                    <a:pt x="1318543" y="81336"/>
                    <a:pt x="1313371" y="81336"/>
                  </a:cubicBezTo>
                  <a:cubicBezTo>
                    <a:pt x="1309923" y="86508"/>
                    <a:pt x="1308199" y="93404"/>
                    <a:pt x="1304751" y="98576"/>
                  </a:cubicBezTo>
                  <a:cubicBezTo>
                    <a:pt x="1304751" y="98576"/>
                    <a:pt x="1304751" y="98576"/>
                    <a:pt x="1304751" y="98576"/>
                  </a:cubicBezTo>
                  <a:cubicBezTo>
                    <a:pt x="1308199" y="93404"/>
                    <a:pt x="1309923" y="86508"/>
                    <a:pt x="1313371" y="81336"/>
                  </a:cubicBezTo>
                  <a:cubicBezTo>
                    <a:pt x="1285787" y="65820"/>
                    <a:pt x="1258203" y="72716"/>
                    <a:pt x="1230619" y="76164"/>
                  </a:cubicBezTo>
                  <a:cubicBezTo>
                    <a:pt x="1220275" y="77888"/>
                    <a:pt x="1211655" y="84784"/>
                    <a:pt x="1209931" y="96852"/>
                  </a:cubicBezTo>
                  <a:cubicBezTo>
                    <a:pt x="1209931" y="96852"/>
                    <a:pt x="1209931" y="96852"/>
                    <a:pt x="1209931" y="96852"/>
                  </a:cubicBezTo>
                  <a:cubicBezTo>
                    <a:pt x="1206483" y="96852"/>
                    <a:pt x="1201311" y="96852"/>
                    <a:pt x="1197863" y="98576"/>
                  </a:cubicBezTo>
                  <a:cubicBezTo>
                    <a:pt x="1201311" y="98576"/>
                    <a:pt x="1206483" y="98576"/>
                    <a:pt x="1209931" y="96852"/>
                  </a:cubicBezTo>
                  <a:cubicBezTo>
                    <a:pt x="1211655" y="83060"/>
                    <a:pt x="1221999" y="76164"/>
                    <a:pt x="1230619" y="76164"/>
                  </a:cubicBezTo>
                  <a:cubicBezTo>
                    <a:pt x="1258203" y="72716"/>
                    <a:pt x="1287511" y="65820"/>
                    <a:pt x="1313371" y="81336"/>
                  </a:cubicBezTo>
                  <a:cubicBezTo>
                    <a:pt x="1318543" y="81336"/>
                    <a:pt x="1323715" y="81336"/>
                    <a:pt x="1328887" y="81336"/>
                  </a:cubicBezTo>
                  <a:cubicBezTo>
                    <a:pt x="1365091" y="72716"/>
                    <a:pt x="1403018" y="62372"/>
                    <a:pt x="1440946" y="65820"/>
                  </a:cubicBezTo>
                  <a:cubicBezTo>
                    <a:pt x="1449566" y="65820"/>
                    <a:pt x="145646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lnTo>
                    <a:pt x="1465082" y="65820"/>
                  </a:ln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96114" y="52028"/>
                    <a:pt x="1530594" y="52028"/>
                    <a:pt x="1563350" y="50304"/>
                  </a:cubicBezTo>
                  <a:cubicBezTo>
                    <a:pt x="1584038" y="48580"/>
                    <a:pt x="1604726" y="45132"/>
                    <a:pt x="1623689" y="36512"/>
                  </a:cubicBezTo>
                  <a:cubicBezTo>
                    <a:pt x="1635757" y="31340"/>
                    <a:pt x="1647825" y="24444"/>
                    <a:pt x="1647825" y="7204"/>
                  </a:cubicBezTo>
                  <a:cubicBezTo>
                    <a:pt x="1625414" y="8928"/>
                    <a:pt x="1603002" y="10652"/>
                    <a:pt x="1582314" y="19272"/>
                  </a:cubicBezTo>
                  <a:cubicBezTo>
                    <a:pt x="1566798" y="26168"/>
                    <a:pt x="1547834" y="29616"/>
                    <a:pt x="1532318" y="20996"/>
                  </a:cubicBezTo>
                  <a:cubicBezTo>
                    <a:pt x="1511630" y="7204"/>
                    <a:pt x="1490942" y="12376"/>
                    <a:pt x="1471978" y="15824"/>
                  </a:cubicBezTo>
                  <a:cubicBezTo>
                    <a:pt x="1458186" y="17548"/>
                    <a:pt x="1446118" y="19272"/>
                    <a:pt x="1432326" y="19272"/>
                  </a:cubicBezTo>
                  <a:cubicBezTo>
                    <a:pt x="1385779" y="22720"/>
                    <a:pt x="1339231" y="308"/>
                    <a:pt x="1292683" y="24444"/>
                  </a:cubicBezTo>
                  <a:cubicBezTo>
                    <a:pt x="1285787" y="27892"/>
                    <a:pt x="1275443" y="22720"/>
                    <a:pt x="1265099" y="22720"/>
                  </a:cubicBezTo>
                  <a:lnTo>
                    <a:pt x="1265099" y="22720"/>
                  </a:lnTo>
                  <a:cubicBezTo>
                    <a:pt x="1259927" y="19272"/>
                    <a:pt x="1254755" y="19272"/>
                    <a:pt x="1249583" y="22720"/>
                  </a:cubicBezTo>
                  <a:cubicBezTo>
                    <a:pt x="1249583" y="22720"/>
                    <a:pt x="1249583" y="22720"/>
                    <a:pt x="1249583" y="22720"/>
                  </a:cubicBezTo>
                  <a:cubicBezTo>
                    <a:pt x="1244411" y="19272"/>
                    <a:pt x="1239239" y="15824"/>
                    <a:pt x="1232343" y="15824"/>
                  </a:cubicBezTo>
                  <a:lnTo>
                    <a:pt x="1232343" y="15824"/>
                  </a:lnTo>
                  <a:cubicBezTo>
                    <a:pt x="1221999" y="7204"/>
                    <a:pt x="1213379" y="12376"/>
                    <a:pt x="1206483" y="22720"/>
                  </a:cubicBezTo>
                  <a:cubicBezTo>
                    <a:pt x="1215103" y="24444"/>
                    <a:pt x="1223723" y="26168"/>
                    <a:pt x="1230619" y="19272"/>
                  </a:cubicBezTo>
                  <a:cubicBezTo>
                    <a:pt x="1223723" y="26168"/>
                    <a:pt x="1215103" y="24444"/>
                    <a:pt x="1206483" y="22720"/>
                  </a:cubicBezTo>
                  <a:cubicBezTo>
                    <a:pt x="1196139" y="24444"/>
                    <a:pt x="1187519" y="26168"/>
                    <a:pt x="1177175" y="29616"/>
                  </a:cubicBezTo>
                  <a:lnTo>
                    <a:pt x="1177175" y="29616"/>
                  </a:lnTo>
                  <a:cubicBezTo>
                    <a:pt x="1165107" y="17548"/>
                    <a:pt x="1153040" y="14100"/>
                    <a:pt x="1142696" y="31340"/>
                  </a:cubicBezTo>
                  <a:cubicBezTo>
                    <a:pt x="1149592" y="29616"/>
                    <a:pt x="1156488" y="36512"/>
                    <a:pt x="1163384" y="38236"/>
                  </a:cubicBezTo>
                  <a:cubicBezTo>
                    <a:pt x="1156488" y="36512"/>
                    <a:pt x="1149592" y="29616"/>
                    <a:pt x="1142696" y="31340"/>
                  </a:cubicBezTo>
                  <a:cubicBezTo>
                    <a:pt x="1127180" y="33064"/>
                    <a:pt x="1109940" y="34788"/>
                    <a:pt x="1099596" y="48580"/>
                  </a:cubicBezTo>
                  <a:cubicBezTo>
                    <a:pt x="1090976" y="45132"/>
                    <a:pt x="1082356" y="45132"/>
                    <a:pt x="1075460" y="52028"/>
                  </a:cubicBezTo>
                  <a:cubicBezTo>
                    <a:pt x="1080632" y="58924"/>
                    <a:pt x="1087528" y="60648"/>
                    <a:pt x="1092700" y="58924"/>
                  </a:cubicBezTo>
                  <a:cubicBezTo>
                    <a:pt x="1087528" y="60648"/>
                    <a:pt x="1082356" y="58924"/>
                    <a:pt x="1075460" y="52028"/>
                  </a:cubicBezTo>
                  <a:cubicBezTo>
                    <a:pt x="1066840" y="48580"/>
                    <a:pt x="1058220" y="52028"/>
                    <a:pt x="1051324" y="58924"/>
                  </a:cubicBezTo>
                  <a:cubicBezTo>
                    <a:pt x="1049600" y="58924"/>
                    <a:pt x="1046152" y="57200"/>
                    <a:pt x="1044428" y="57200"/>
                  </a:cubicBezTo>
                  <a:cubicBezTo>
                    <a:pt x="989260" y="79612"/>
                    <a:pt x="939264" y="110644"/>
                    <a:pt x="889269" y="141676"/>
                  </a:cubicBezTo>
                  <a:cubicBezTo>
                    <a:pt x="892717" y="141676"/>
                    <a:pt x="894441" y="141676"/>
                    <a:pt x="897889" y="141676"/>
                  </a:cubicBezTo>
                  <a:cubicBezTo>
                    <a:pt x="894441" y="141676"/>
                    <a:pt x="892717" y="141676"/>
                    <a:pt x="889269" y="141676"/>
                  </a:cubicBezTo>
                  <a:cubicBezTo>
                    <a:pt x="884097" y="139952"/>
                    <a:pt x="880649" y="141676"/>
                    <a:pt x="877201" y="145124"/>
                  </a:cubicBezTo>
                  <a:cubicBezTo>
                    <a:pt x="873753" y="145124"/>
                    <a:pt x="868581" y="143400"/>
                    <a:pt x="865133" y="145124"/>
                  </a:cubicBezTo>
                  <a:cubicBezTo>
                    <a:pt x="834101" y="165812"/>
                    <a:pt x="801345" y="179604"/>
                    <a:pt x="768589" y="196844"/>
                  </a:cubicBezTo>
                  <a:cubicBezTo>
                    <a:pt x="753073" y="205463"/>
                    <a:pt x="732385" y="215807"/>
                    <a:pt x="723765" y="234771"/>
                  </a:cubicBezTo>
                  <a:cubicBezTo>
                    <a:pt x="728937" y="234771"/>
                    <a:pt x="734109" y="234771"/>
                    <a:pt x="741005" y="236495"/>
                  </a:cubicBezTo>
                  <a:cubicBezTo>
                    <a:pt x="735833" y="236495"/>
                    <a:pt x="728937" y="234771"/>
                    <a:pt x="723765" y="234771"/>
                  </a:cubicBezTo>
                  <a:cubicBezTo>
                    <a:pt x="720317" y="234771"/>
                    <a:pt x="718593" y="236495"/>
                    <a:pt x="718593" y="239943"/>
                  </a:cubicBezTo>
                  <a:cubicBezTo>
                    <a:pt x="689286" y="239943"/>
                    <a:pt x="687562" y="267527"/>
                    <a:pt x="673770" y="284767"/>
                  </a:cubicBezTo>
                  <a:cubicBezTo>
                    <a:pt x="678942" y="284767"/>
                    <a:pt x="682390" y="284767"/>
                    <a:pt x="685838" y="284767"/>
                  </a:cubicBezTo>
                  <a:cubicBezTo>
                    <a:pt x="682390" y="284767"/>
                    <a:pt x="678942" y="284767"/>
                    <a:pt x="673770" y="284767"/>
                  </a:cubicBezTo>
                  <a:cubicBezTo>
                    <a:pt x="672046" y="284767"/>
                    <a:pt x="670322" y="284767"/>
                    <a:pt x="670322" y="288215"/>
                  </a:cubicBezTo>
                  <a:cubicBezTo>
                    <a:pt x="670322" y="288215"/>
                    <a:pt x="670322" y="288215"/>
                    <a:pt x="670322" y="288215"/>
                  </a:cubicBezTo>
                  <a:cubicBezTo>
                    <a:pt x="649634" y="300283"/>
                    <a:pt x="628946" y="314075"/>
                    <a:pt x="609982" y="326143"/>
                  </a:cubicBezTo>
                  <a:cubicBezTo>
                    <a:pt x="599638" y="333039"/>
                    <a:pt x="587570" y="341659"/>
                    <a:pt x="580674" y="353727"/>
                  </a:cubicBezTo>
                  <a:cubicBezTo>
                    <a:pt x="553090" y="401999"/>
                    <a:pt x="537574" y="457166"/>
                    <a:pt x="513438" y="507162"/>
                  </a:cubicBezTo>
                  <a:cubicBezTo>
                    <a:pt x="511714" y="512334"/>
                    <a:pt x="509990" y="519230"/>
                    <a:pt x="511714" y="522678"/>
                  </a:cubicBezTo>
                  <a:cubicBezTo>
                    <a:pt x="525506" y="555434"/>
                    <a:pt x="509990" y="586466"/>
                    <a:pt x="504818" y="617498"/>
                  </a:cubicBezTo>
                  <a:cubicBezTo>
                    <a:pt x="504818" y="617498"/>
                    <a:pt x="504818" y="617498"/>
                    <a:pt x="504818" y="617498"/>
                  </a:cubicBezTo>
                  <a:cubicBezTo>
                    <a:pt x="503094" y="619222"/>
                    <a:pt x="501370" y="620946"/>
                    <a:pt x="497922" y="622670"/>
                  </a:cubicBezTo>
                  <a:cubicBezTo>
                    <a:pt x="497922" y="622670"/>
                    <a:pt x="497922" y="622670"/>
                    <a:pt x="497922" y="622670"/>
                  </a:cubicBezTo>
                  <a:cubicBezTo>
                    <a:pt x="482406" y="620946"/>
                    <a:pt x="473786" y="633014"/>
                    <a:pt x="465166" y="643358"/>
                  </a:cubicBezTo>
                  <a:cubicBezTo>
                    <a:pt x="441031" y="672666"/>
                    <a:pt x="416895" y="701973"/>
                    <a:pt x="392759" y="731281"/>
                  </a:cubicBezTo>
                  <a:cubicBezTo>
                    <a:pt x="392759" y="733005"/>
                    <a:pt x="394483" y="734729"/>
                    <a:pt x="396207" y="734729"/>
                  </a:cubicBezTo>
                  <a:cubicBezTo>
                    <a:pt x="394483" y="733005"/>
                    <a:pt x="394483" y="733005"/>
                    <a:pt x="392759" y="731281"/>
                  </a:cubicBezTo>
                  <a:cubicBezTo>
                    <a:pt x="377243" y="729557"/>
                    <a:pt x="368623" y="739901"/>
                    <a:pt x="360003" y="753693"/>
                  </a:cubicBezTo>
                  <a:cubicBezTo>
                    <a:pt x="360003" y="758865"/>
                    <a:pt x="358279" y="764037"/>
                    <a:pt x="354831" y="767485"/>
                  </a:cubicBezTo>
                  <a:cubicBezTo>
                    <a:pt x="358279" y="764037"/>
                    <a:pt x="360003" y="760589"/>
                    <a:pt x="360003" y="753693"/>
                  </a:cubicBezTo>
                  <a:cubicBezTo>
                    <a:pt x="358279" y="753693"/>
                    <a:pt x="354831" y="753693"/>
                    <a:pt x="353107" y="755417"/>
                  </a:cubicBezTo>
                  <a:cubicBezTo>
                    <a:pt x="303111" y="798517"/>
                    <a:pt x="244495" y="832997"/>
                    <a:pt x="213464" y="896785"/>
                  </a:cubicBezTo>
                  <a:cubicBezTo>
                    <a:pt x="208292" y="905405"/>
                    <a:pt x="201396" y="910576"/>
                    <a:pt x="194500" y="917472"/>
                  </a:cubicBezTo>
                  <a:cubicBezTo>
                    <a:pt x="173812" y="938160"/>
                    <a:pt x="149676" y="955400"/>
                    <a:pt x="125540" y="972640"/>
                  </a:cubicBezTo>
                  <a:cubicBezTo>
                    <a:pt x="92784" y="998500"/>
                    <a:pt x="84164" y="1041600"/>
                    <a:pt x="70372" y="1081252"/>
                  </a:cubicBezTo>
                  <a:cubicBezTo>
                    <a:pt x="61752" y="1107112"/>
                    <a:pt x="53132" y="1134695"/>
                    <a:pt x="34168" y="1153660"/>
                  </a:cubicBezTo>
                  <a:cubicBezTo>
                    <a:pt x="27272" y="1160555"/>
                    <a:pt x="22100" y="1169175"/>
                    <a:pt x="23824" y="1179519"/>
                  </a:cubicBezTo>
                  <a:cubicBezTo>
                    <a:pt x="27272" y="1198483"/>
                    <a:pt x="20376" y="1215723"/>
                    <a:pt x="18652" y="1232963"/>
                  </a:cubicBezTo>
                  <a:cubicBezTo>
                    <a:pt x="16928" y="1255375"/>
                    <a:pt x="6584" y="1281235"/>
                    <a:pt x="34168" y="1296751"/>
                  </a:cubicBezTo>
                  <a:lnTo>
                    <a:pt x="34168" y="1296751"/>
                  </a:lnTo>
                  <a:cubicBezTo>
                    <a:pt x="34168" y="1301923"/>
                    <a:pt x="34168" y="1305371"/>
                    <a:pt x="34168" y="1310543"/>
                  </a:cubicBezTo>
                  <a:lnTo>
                    <a:pt x="34168" y="1310543"/>
                  </a:lnTo>
                  <a:cubicBezTo>
                    <a:pt x="37616" y="1336403"/>
                    <a:pt x="37616" y="1360539"/>
                    <a:pt x="30720" y="1384674"/>
                  </a:cubicBezTo>
                  <a:cubicBezTo>
                    <a:pt x="25548" y="1410534"/>
                    <a:pt x="22100" y="1438118"/>
                    <a:pt x="34168" y="1462254"/>
                  </a:cubicBezTo>
                  <a:cubicBezTo>
                    <a:pt x="39340" y="1472598"/>
                    <a:pt x="42788" y="1477770"/>
                    <a:pt x="47960" y="1477770"/>
                  </a:cubicBezTo>
                  <a:cubicBezTo>
                    <a:pt x="42788" y="1477770"/>
                    <a:pt x="39340" y="1472598"/>
                    <a:pt x="34168" y="1462254"/>
                  </a:cubicBezTo>
                  <a:cubicBezTo>
                    <a:pt x="22100" y="1436394"/>
                    <a:pt x="25548" y="1408810"/>
                    <a:pt x="30720" y="1384674"/>
                  </a:cubicBezTo>
                  <a:cubicBezTo>
                    <a:pt x="35892" y="1358815"/>
                    <a:pt x="35892" y="1334679"/>
                    <a:pt x="34168" y="1310543"/>
                  </a:cubicBezTo>
                  <a:cubicBezTo>
                    <a:pt x="15204" y="1348471"/>
                    <a:pt x="8308" y="1391570"/>
                    <a:pt x="1412" y="1432946"/>
                  </a:cubicBezTo>
                  <a:cubicBezTo>
                    <a:pt x="-2035" y="1460530"/>
                    <a:pt x="-2035" y="1495010"/>
                    <a:pt x="35892" y="1507078"/>
                  </a:cubicBezTo>
                  <a:cubicBezTo>
                    <a:pt x="44512" y="1508802"/>
                    <a:pt x="44512" y="1517422"/>
                    <a:pt x="42788" y="1524318"/>
                  </a:cubicBezTo>
                  <a:cubicBezTo>
                    <a:pt x="41064" y="1536386"/>
                    <a:pt x="41064" y="1551902"/>
                    <a:pt x="34168" y="1560522"/>
                  </a:cubicBezTo>
                  <a:cubicBezTo>
                    <a:pt x="15204" y="1582934"/>
                    <a:pt x="23824" y="1600173"/>
                    <a:pt x="39340" y="1619138"/>
                  </a:cubicBezTo>
                  <a:cubicBezTo>
                    <a:pt x="47960" y="1617413"/>
                    <a:pt x="42788" y="1603622"/>
                    <a:pt x="51408" y="1598450"/>
                  </a:cubicBezTo>
                  <a:cubicBezTo>
                    <a:pt x="42788" y="1601898"/>
                    <a:pt x="47960" y="1615689"/>
                    <a:pt x="39340" y="1619138"/>
                  </a:cubicBezTo>
                  <a:cubicBezTo>
                    <a:pt x="39340" y="1627757"/>
                    <a:pt x="39340" y="1636377"/>
                    <a:pt x="39340" y="1644997"/>
                  </a:cubicBezTo>
                  <a:cubicBezTo>
                    <a:pt x="46236" y="1657065"/>
                    <a:pt x="49684" y="1669133"/>
                    <a:pt x="35892" y="1677753"/>
                  </a:cubicBezTo>
                  <a:cubicBezTo>
                    <a:pt x="34168" y="1684649"/>
                    <a:pt x="32444" y="1691545"/>
                    <a:pt x="37616" y="1698441"/>
                  </a:cubicBezTo>
                  <a:cubicBezTo>
                    <a:pt x="49684" y="1717405"/>
                    <a:pt x="53132" y="1736369"/>
                    <a:pt x="51408" y="1757057"/>
                  </a:cubicBezTo>
                  <a:cubicBezTo>
                    <a:pt x="46236" y="1793261"/>
                    <a:pt x="53132" y="1829465"/>
                    <a:pt x="58304" y="1865668"/>
                  </a:cubicBezTo>
                  <a:cubicBezTo>
                    <a:pt x="60028" y="1882908"/>
                    <a:pt x="60028" y="1898424"/>
                    <a:pt x="60028" y="1915664"/>
                  </a:cubicBezTo>
                  <a:cubicBezTo>
                    <a:pt x="58304" y="1943248"/>
                    <a:pt x="61752" y="1969108"/>
                    <a:pt x="77268" y="1994968"/>
                  </a:cubicBezTo>
                  <a:cubicBezTo>
                    <a:pt x="94508" y="2022552"/>
                    <a:pt x="116920" y="2046688"/>
                    <a:pt x="130712" y="2077719"/>
                  </a:cubicBezTo>
                  <a:cubicBezTo>
                    <a:pt x="128988" y="2084616"/>
                    <a:pt x="130712" y="2088063"/>
                    <a:pt x="135884" y="2093235"/>
                  </a:cubicBezTo>
                  <a:cubicBezTo>
                    <a:pt x="149676" y="2089788"/>
                    <a:pt x="156572" y="2112199"/>
                    <a:pt x="172088" y="2105303"/>
                  </a:cubicBezTo>
                  <a:cubicBezTo>
                    <a:pt x="172088" y="2103579"/>
                    <a:pt x="173812" y="2100131"/>
                    <a:pt x="173812" y="2098408"/>
                  </a:cubicBezTo>
                  <a:cubicBezTo>
                    <a:pt x="173812" y="2100131"/>
                    <a:pt x="173812" y="2103579"/>
                    <a:pt x="172088" y="2105303"/>
                  </a:cubicBezTo>
                  <a:cubicBezTo>
                    <a:pt x="156572" y="2113923"/>
                    <a:pt x="149676" y="2089788"/>
                    <a:pt x="135884" y="2093235"/>
                  </a:cubicBezTo>
                  <a:cubicBezTo>
                    <a:pt x="156572" y="2146679"/>
                    <a:pt x="177260" y="2201847"/>
                    <a:pt x="197948" y="2255291"/>
                  </a:cubicBezTo>
                  <a:cubicBezTo>
                    <a:pt x="204844" y="2251843"/>
                    <a:pt x="206568" y="2246671"/>
                    <a:pt x="208292" y="2238051"/>
                  </a:cubicBezTo>
                  <a:cubicBezTo>
                    <a:pt x="210016" y="2222535"/>
                    <a:pt x="203120" y="2212191"/>
                    <a:pt x="196224" y="2200123"/>
                  </a:cubicBezTo>
                  <a:cubicBezTo>
                    <a:pt x="192776" y="2194951"/>
                    <a:pt x="192776" y="2186331"/>
                    <a:pt x="201396" y="2182883"/>
                  </a:cubicBezTo>
                  <a:cubicBezTo>
                    <a:pt x="201396" y="2182883"/>
                    <a:pt x="201396" y="2182883"/>
                    <a:pt x="201396" y="2182883"/>
                  </a:cubicBezTo>
                  <a:cubicBezTo>
                    <a:pt x="192776" y="2186331"/>
                    <a:pt x="194500" y="2194951"/>
                    <a:pt x="196224" y="2200123"/>
                  </a:cubicBezTo>
                  <a:cubicBezTo>
                    <a:pt x="203120" y="2212191"/>
                    <a:pt x="210016" y="2224259"/>
                    <a:pt x="208292" y="2238051"/>
                  </a:cubicBezTo>
                  <a:cubicBezTo>
                    <a:pt x="206568" y="2244947"/>
                    <a:pt x="204844" y="2251843"/>
                    <a:pt x="197948" y="2255291"/>
                  </a:cubicBezTo>
                  <a:cubicBezTo>
                    <a:pt x="196224" y="2265635"/>
                    <a:pt x="199672" y="2275979"/>
                    <a:pt x="204844" y="2282875"/>
                  </a:cubicBezTo>
                  <a:cubicBezTo>
                    <a:pt x="228979" y="2319078"/>
                    <a:pt x="249667" y="2357006"/>
                    <a:pt x="258287" y="2401830"/>
                  </a:cubicBezTo>
                  <a:cubicBezTo>
                    <a:pt x="261735" y="2422518"/>
                    <a:pt x="272079" y="2441482"/>
                    <a:pt x="287595" y="2458722"/>
                  </a:cubicBezTo>
                  <a:cubicBezTo>
                    <a:pt x="311731" y="2484582"/>
                    <a:pt x="328971" y="2515614"/>
                    <a:pt x="339315" y="2551817"/>
                  </a:cubicBezTo>
                  <a:cubicBezTo>
                    <a:pt x="342763" y="2562161"/>
                    <a:pt x="347935" y="2572506"/>
                    <a:pt x="354831" y="2581125"/>
                  </a:cubicBezTo>
                  <a:cubicBezTo>
                    <a:pt x="378967" y="2606985"/>
                    <a:pt x="403103" y="2631121"/>
                    <a:pt x="416895" y="2665601"/>
                  </a:cubicBezTo>
                  <a:cubicBezTo>
                    <a:pt x="423791" y="2682841"/>
                    <a:pt x="435859" y="2694909"/>
                    <a:pt x="454823" y="2698357"/>
                  </a:cubicBezTo>
                  <a:lnTo>
                    <a:pt x="454823" y="2698357"/>
                  </a:lnTo>
                  <a:cubicBezTo>
                    <a:pt x="473786" y="2731113"/>
                    <a:pt x="492750" y="2762145"/>
                    <a:pt x="523782" y="2782833"/>
                  </a:cubicBezTo>
                  <a:cubicBezTo>
                    <a:pt x="523782" y="2782833"/>
                    <a:pt x="523782" y="2782833"/>
                    <a:pt x="523782" y="2782833"/>
                  </a:cubicBezTo>
                  <a:cubicBezTo>
                    <a:pt x="527230" y="2781108"/>
                    <a:pt x="530678" y="2781108"/>
                    <a:pt x="534126" y="2781108"/>
                  </a:cubicBezTo>
                  <a:cubicBezTo>
                    <a:pt x="530678" y="2781108"/>
                    <a:pt x="527230" y="2782833"/>
                    <a:pt x="523782" y="2782833"/>
                  </a:cubicBezTo>
                  <a:cubicBezTo>
                    <a:pt x="525506" y="2794900"/>
                    <a:pt x="532402" y="2805245"/>
                    <a:pt x="542746" y="2810416"/>
                  </a:cubicBezTo>
                  <a:cubicBezTo>
                    <a:pt x="542746" y="2810416"/>
                    <a:pt x="542746" y="2810416"/>
                    <a:pt x="542746" y="2810416"/>
                  </a:cubicBezTo>
                  <a:cubicBezTo>
                    <a:pt x="542746" y="2838000"/>
                    <a:pt x="559986" y="2850068"/>
                    <a:pt x="582398" y="2858688"/>
                  </a:cubicBezTo>
                  <a:cubicBezTo>
                    <a:pt x="582398" y="2858688"/>
                    <a:pt x="582398" y="2858688"/>
                    <a:pt x="582398" y="2858688"/>
                  </a:cubicBezTo>
                  <a:cubicBezTo>
                    <a:pt x="596190" y="2887996"/>
                    <a:pt x="627222" y="2905236"/>
                    <a:pt x="642738" y="2932820"/>
                  </a:cubicBezTo>
                  <a:cubicBezTo>
                    <a:pt x="642738" y="2932820"/>
                    <a:pt x="642738" y="2932820"/>
                    <a:pt x="642738" y="2932820"/>
                  </a:cubicBezTo>
                  <a:lnTo>
                    <a:pt x="644462" y="2936268"/>
                  </a:lnTo>
                  <a:cubicBezTo>
                    <a:pt x="644462" y="2936268"/>
                    <a:pt x="644462" y="2936268"/>
                    <a:pt x="644462" y="2936268"/>
                  </a:cubicBezTo>
                  <a:cubicBezTo>
                    <a:pt x="647910" y="2950060"/>
                    <a:pt x="661702" y="2946612"/>
                    <a:pt x="670322" y="2951784"/>
                  </a:cubicBezTo>
                  <a:cubicBezTo>
                    <a:pt x="670322" y="2951784"/>
                    <a:pt x="670322" y="2951784"/>
                    <a:pt x="670322" y="2951784"/>
                  </a:cubicBezTo>
                  <a:cubicBezTo>
                    <a:pt x="672046" y="2955232"/>
                    <a:pt x="673770" y="2958680"/>
                    <a:pt x="673770" y="2960404"/>
                  </a:cubicBezTo>
                  <a:cubicBezTo>
                    <a:pt x="673770" y="2960404"/>
                    <a:pt x="673770" y="2960404"/>
                    <a:pt x="673770" y="2960404"/>
                  </a:cubicBezTo>
                  <a:cubicBezTo>
                    <a:pt x="670322" y="2970748"/>
                    <a:pt x="675494" y="2977644"/>
                    <a:pt x="684114" y="2981092"/>
                  </a:cubicBezTo>
                  <a:cubicBezTo>
                    <a:pt x="684114" y="2981092"/>
                    <a:pt x="684114" y="2981092"/>
                    <a:pt x="684114" y="2981092"/>
                  </a:cubicBezTo>
                  <a:cubicBezTo>
                    <a:pt x="689286" y="2989712"/>
                    <a:pt x="694457" y="2996608"/>
                    <a:pt x="704801" y="3000055"/>
                  </a:cubicBezTo>
                  <a:cubicBezTo>
                    <a:pt x="723765" y="3006952"/>
                    <a:pt x="744453" y="3008675"/>
                    <a:pt x="751349" y="3034535"/>
                  </a:cubicBezTo>
                  <a:cubicBezTo>
                    <a:pt x="751349" y="3037984"/>
                    <a:pt x="758245" y="3039707"/>
                    <a:pt x="761693" y="3041431"/>
                  </a:cubicBezTo>
                  <a:cubicBezTo>
                    <a:pt x="803069" y="3058671"/>
                    <a:pt x="834101" y="3096599"/>
                    <a:pt x="872029" y="3120735"/>
                  </a:cubicBezTo>
                  <a:cubicBezTo>
                    <a:pt x="903061" y="3139699"/>
                    <a:pt x="930644" y="3169007"/>
                    <a:pt x="966848" y="3182799"/>
                  </a:cubicBezTo>
                  <a:cubicBezTo>
                    <a:pt x="1001328" y="3196591"/>
                    <a:pt x="1035808" y="3212107"/>
                    <a:pt x="1065116" y="3236243"/>
                  </a:cubicBezTo>
                  <a:cubicBezTo>
                    <a:pt x="1097872" y="3262103"/>
                    <a:pt x="1132352" y="3275894"/>
                    <a:pt x="1172003" y="3277618"/>
                  </a:cubicBezTo>
                  <a:cubicBezTo>
                    <a:pt x="1197863" y="3279342"/>
                    <a:pt x="1220275" y="3284514"/>
                    <a:pt x="1242687" y="3301754"/>
                  </a:cubicBezTo>
                  <a:cubicBezTo>
                    <a:pt x="1258203" y="3313822"/>
                    <a:pt x="1277167" y="3315546"/>
                    <a:pt x="1296131" y="3312098"/>
                  </a:cubicBezTo>
                  <a:cubicBezTo>
                    <a:pt x="1304751" y="3310374"/>
                    <a:pt x="1315095" y="3306926"/>
                    <a:pt x="1323715" y="3308650"/>
                  </a:cubicBezTo>
                  <a:cubicBezTo>
                    <a:pt x="1370263" y="3317270"/>
                    <a:pt x="1415086" y="3296582"/>
                    <a:pt x="1459910" y="3294858"/>
                  </a:cubicBezTo>
                  <a:cubicBezTo>
                    <a:pt x="1492666" y="3293134"/>
                    <a:pt x="1527146" y="3289686"/>
                    <a:pt x="1559902" y="3275894"/>
                  </a:cubicBezTo>
                  <a:cubicBezTo>
                    <a:pt x="1570246" y="3270723"/>
                    <a:pt x="1580590" y="3272446"/>
                    <a:pt x="1590934" y="3277618"/>
                  </a:cubicBezTo>
                  <a:cubicBezTo>
                    <a:pt x="1618518" y="3291410"/>
                    <a:pt x="1644377" y="3284514"/>
                    <a:pt x="1670237" y="3270723"/>
                  </a:cubicBezTo>
                  <a:cubicBezTo>
                    <a:pt x="1685753" y="3262103"/>
                    <a:pt x="1702993" y="3250034"/>
                    <a:pt x="1718509" y="3256931"/>
                  </a:cubicBezTo>
                  <a:cubicBezTo>
                    <a:pt x="1749541" y="3268998"/>
                    <a:pt x="1775401" y="3251758"/>
                    <a:pt x="1802985" y="3246586"/>
                  </a:cubicBezTo>
                  <a:lnTo>
                    <a:pt x="1802985" y="3246586"/>
                  </a:lnTo>
                  <a:cubicBezTo>
                    <a:pt x="1808157" y="3231071"/>
                    <a:pt x="1825397" y="3225899"/>
                    <a:pt x="1832293" y="3213831"/>
                  </a:cubicBezTo>
                  <a:cubicBezTo>
                    <a:pt x="1825397" y="3200039"/>
                    <a:pt x="1813329" y="3198315"/>
                    <a:pt x="1802985" y="3196591"/>
                  </a:cubicBezTo>
                  <a:cubicBezTo>
                    <a:pt x="1775401" y="3194867"/>
                    <a:pt x="1747817" y="3196591"/>
                    <a:pt x="1721957" y="3206935"/>
                  </a:cubicBezTo>
                  <a:cubicBezTo>
                    <a:pt x="1747817" y="3196591"/>
                    <a:pt x="1775401" y="3196591"/>
                    <a:pt x="1802985" y="3196591"/>
                  </a:cubicBezTo>
                  <a:cubicBezTo>
                    <a:pt x="1815053" y="3196591"/>
                    <a:pt x="1827121" y="3200039"/>
                    <a:pt x="1832293" y="3213831"/>
                  </a:cubicBezTo>
                  <a:cubicBezTo>
                    <a:pt x="1823673" y="3227623"/>
                    <a:pt x="1808157" y="3232794"/>
                    <a:pt x="1802985" y="3246586"/>
                  </a:cubicBezTo>
                  <a:lnTo>
                    <a:pt x="1802985" y="3246586"/>
                  </a:lnTo>
                  <a:cubicBezTo>
                    <a:pt x="1816777" y="3258654"/>
                    <a:pt x="1828845" y="3255206"/>
                    <a:pt x="1840913" y="3244863"/>
                  </a:cubicBezTo>
                  <a:cubicBezTo>
                    <a:pt x="1849533" y="3237967"/>
                    <a:pt x="1859876" y="3225899"/>
                    <a:pt x="1870220" y="3225899"/>
                  </a:cubicBezTo>
                  <a:cubicBezTo>
                    <a:pt x="1899528" y="3225899"/>
                    <a:pt x="1918492" y="3208659"/>
                    <a:pt x="1940904" y="3193143"/>
                  </a:cubicBezTo>
                  <a:cubicBezTo>
                    <a:pt x="1947800" y="3191419"/>
                    <a:pt x="1956420" y="3187971"/>
                    <a:pt x="1963316" y="3186247"/>
                  </a:cubicBezTo>
                  <a:cubicBezTo>
                    <a:pt x="1963316" y="3182799"/>
                    <a:pt x="1963316" y="3179351"/>
                    <a:pt x="1963316" y="3175903"/>
                  </a:cubicBezTo>
                  <a:cubicBezTo>
                    <a:pt x="1963316" y="3179351"/>
                    <a:pt x="1963316" y="3182799"/>
                    <a:pt x="1963316" y="3186247"/>
                  </a:cubicBezTo>
                  <a:cubicBezTo>
                    <a:pt x="1980556" y="3187971"/>
                    <a:pt x="1992624" y="3170731"/>
                    <a:pt x="2011588" y="3170731"/>
                  </a:cubicBezTo>
                  <a:cubicBezTo>
                    <a:pt x="2011588" y="3170731"/>
                    <a:pt x="2011588" y="3170731"/>
                    <a:pt x="2011588" y="3170731"/>
                  </a:cubicBezTo>
                  <a:cubicBezTo>
                    <a:pt x="2013312" y="3170731"/>
                    <a:pt x="2016760" y="3172455"/>
                    <a:pt x="2018484" y="3172455"/>
                  </a:cubicBezTo>
                  <a:cubicBezTo>
                    <a:pt x="2087444" y="3148319"/>
                    <a:pt x="2146059" y="3100047"/>
                    <a:pt x="2215019" y="3075911"/>
                  </a:cubicBezTo>
                  <a:cubicBezTo>
                    <a:pt x="2220191" y="3074187"/>
                    <a:pt x="2223639" y="3065567"/>
                    <a:pt x="2228811" y="3062119"/>
                  </a:cubicBezTo>
                  <a:cubicBezTo>
                    <a:pt x="2235707" y="3055223"/>
                    <a:pt x="2242603" y="3046603"/>
                    <a:pt x="2251223" y="3044879"/>
                  </a:cubicBezTo>
                  <a:cubicBezTo>
                    <a:pt x="2289151" y="3037984"/>
                    <a:pt x="2308114" y="3008675"/>
                    <a:pt x="2330526" y="2981092"/>
                  </a:cubicBezTo>
                  <a:lnTo>
                    <a:pt x="2330526" y="2981092"/>
                  </a:lnTo>
                  <a:cubicBezTo>
                    <a:pt x="2330526" y="2981092"/>
                    <a:pt x="2330526" y="2981092"/>
                    <a:pt x="2330526" y="2981092"/>
                  </a:cubicBezTo>
                  <a:cubicBezTo>
                    <a:pt x="2352938" y="2970748"/>
                    <a:pt x="2373626" y="2953508"/>
                    <a:pt x="2390866" y="2936268"/>
                  </a:cubicBezTo>
                  <a:cubicBezTo>
                    <a:pt x="2390866" y="2936268"/>
                    <a:pt x="2390866" y="2936268"/>
                    <a:pt x="2390866" y="2936268"/>
                  </a:cubicBezTo>
                  <a:cubicBezTo>
                    <a:pt x="2399486" y="2932820"/>
                    <a:pt x="2408106" y="2931096"/>
                    <a:pt x="2409830" y="2919028"/>
                  </a:cubicBezTo>
                  <a:lnTo>
                    <a:pt x="2409830" y="2919028"/>
                  </a:lnTo>
                  <a:cubicBezTo>
                    <a:pt x="2435690" y="2922476"/>
                    <a:pt x="2442586" y="2894892"/>
                    <a:pt x="2461550" y="2884548"/>
                  </a:cubicBezTo>
                  <a:cubicBezTo>
                    <a:pt x="2487410" y="2872480"/>
                    <a:pt x="2511546" y="2853516"/>
                    <a:pt x="2528786" y="2829380"/>
                  </a:cubicBezTo>
                  <a:cubicBezTo>
                    <a:pt x="2552922" y="2793176"/>
                    <a:pt x="2596021" y="2774213"/>
                    <a:pt x="2609813" y="2729389"/>
                  </a:cubicBezTo>
                  <a:cubicBezTo>
                    <a:pt x="2609813" y="2727665"/>
                    <a:pt x="2611537" y="2725941"/>
                    <a:pt x="2611537" y="2725941"/>
                  </a:cubicBezTo>
                  <a:cubicBezTo>
                    <a:pt x="2652913" y="2705253"/>
                    <a:pt x="2673601" y="2663877"/>
                    <a:pt x="2702909" y="2631121"/>
                  </a:cubicBezTo>
                  <a:cubicBezTo>
                    <a:pt x="2735665" y="2593193"/>
                    <a:pt x="2749457" y="2548369"/>
                    <a:pt x="2766697" y="2503546"/>
                  </a:cubicBezTo>
                  <a:cubicBezTo>
                    <a:pt x="2764972" y="2501822"/>
                    <a:pt x="2763249" y="2500098"/>
                    <a:pt x="2761525" y="2498374"/>
                  </a:cubicBezTo>
                  <a:cubicBezTo>
                    <a:pt x="2763249" y="2500098"/>
                    <a:pt x="2763249" y="2501822"/>
                    <a:pt x="2766697" y="2503546"/>
                  </a:cubicBezTo>
                  <a:cubicBezTo>
                    <a:pt x="2773592" y="2498374"/>
                    <a:pt x="2771869" y="2493202"/>
                    <a:pt x="2771869" y="2486306"/>
                  </a:cubicBezTo>
                  <a:cubicBezTo>
                    <a:pt x="2813244" y="2462170"/>
                    <a:pt x="2835656" y="2420794"/>
                    <a:pt x="2856344" y="2377694"/>
                  </a:cubicBezTo>
                  <a:cubicBezTo>
                    <a:pt x="2856344" y="2377694"/>
                    <a:pt x="2856344" y="2377694"/>
                    <a:pt x="2856344" y="2377694"/>
                  </a:cubicBezTo>
                  <a:cubicBezTo>
                    <a:pt x="2861516" y="2377694"/>
                    <a:pt x="2863240" y="2374246"/>
                    <a:pt x="2863240" y="2369074"/>
                  </a:cubicBezTo>
                  <a:cubicBezTo>
                    <a:pt x="2864964" y="2363902"/>
                    <a:pt x="2868412" y="2358730"/>
                    <a:pt x="2870136" y="2351834"/>
                  </a:cubicBezTo>
                  <a:cubicBezTo>
                    <a:pt x="2878756" y="2348386"/>
                    <a:pt x="2880480" y="2341490"/>
                    <a:pt x="2878756" y="2331147"/>
                  </a:cubicBezTo>
                  <a:cubicBezTo>
                    <a:pt x="2895996" y="2317355"/>
                    <a:pt x="2897720" y="2296667"/>
                    <a:pt x="2897720" y="2275979"/>
                  </a:cubicBezTo>
                  <a:cubicBezTo>
                    <a:pt x="2877032" y="2270807"/>
                    <a:pt x="2873584" y="2265635"/>
                    <a:pt x="2883928" y="2248395"/>
                  </a:cubicBezTo>
                  <a:cubicBezTo>
                    <a:pt x="2894272" y="2231155"/>
                    <a:pt x="2902892" y="2215639"/>
                    <a:pt x="2909788" y="2196675"/>
                  </a:cubicBezTo>
                  <a:cubicBezTo>
                    <a:pt x="2870136" y="2194951"/>
                    <a:pt x="2873584" y="2194951"/>
                    <a:pt x="2877032" y="2153575"/>
                  </a:cubicBezTo>
                  <a:cubicBezTo>
                    <a:pt x="2880480" y="2112199"/>
                    <a:pt x="2904616" y="2084616"/>
                    <a:pt x="2920132" y="2051859"/>
                  </a:cubicBezTo>
                  <a:cubicBezTo>
                    <a:pt x="2920132" y="2051859"/>
                    <a:pt x="2920132" y="2051859"/>
                    <a:pt x="2921856" y="2050136"/>
                  </a:cubicBezTo>
                  <a:cubicBezTo>
                    <a:pt x="2921856" y="2050136"/>
                    <a:pt x="2921856" y="2050136"/>
                    <a:pt x="2920132" y="2051859"/>
                  </a:cubicBezTo>
                  <a:cubicBezTo>
                    <a:pt x="2904616" y="2084616"/>
                    <a:pt x="2880480" y="2112199"/>
                    <a:pt x="2877032" y="2153575"/>
                  </a:cubicBezTo>
                  <a:cubicBezTo>
                    <a:pt x="2873584" y="2194951"/>
                    <a:pt x="2870136" y="2194951"/>
                    <a:pt x="2909788" y="2196675"/>
                  </a:cubicBezTo>
                  <a:cubicBezTo>
                    <a:pt x="2902892" y="2215639"/>
                    <a:pt x="2894272" y="2231155"/>
                    <a:pt x="2883928" y="2248395"/>
                  </a:cubicBezTo>
                  <a:cubicBezTo>
                    <a:pt x="2873584" y="2265635"/>
                    <a:pt x="2878756" y="2270807"/>
                    <a:pt x="2897720" y="2275979"/>
                  </a:cubicBezTo>
                  <a:cubicBezTo>
                    <a:pt x="2925304" y="2244947"/>
                    <a:pt x="2935648" y="2205295"/>
                    <a:pt x="2949440" y="2165643"/>
                  </a:cubicBezTo>
                  <a:cubicBezTo>
                    <a:pt x="2949440" y="2163919"/>
                    <a:pt x="2945992" y="2158747"/>
                    <a:pt x="2944268" y="2155299"/>
                  </a:cubicBezTo>
                  <a:cubicBezTo>
                    <a:pt x="2944268" y="2150127"/>
                    <a:pt x="2944268" y="2144955"/>
                    <a:pt x="2944268" y="2139783"/>
                  </a:cubicBezTo>
                  <a:cubicBezTo>
                    <a:pt x="2933924" y="2129439"/>
                    <a:pt x="2937372" y="2124267"/>
                    <a:pt x="2928752" y="2117371"/>
                  </a:cubicBezTo>
                  <a:close/>
                  <a:moveTo>
                    <a:pt x="30720" y="1293303"/>
                  </a:moveTo>
                  <a:cubicBezTo>
                    <a:pt x="34168" y="1288131"/>
                    <a:pt x="34168" y="1279511"/>
                    <a:pt x="34168" y="1272615"/>
                  </a:cubicBezTo>
                  <a:cubicBezTo>
                    <a:pt x="34168" y="1255375"/>
                    <a:pt x="32444" y="1238135"/>
                    <a:pt x="32444" y="1220895"/>
                  </a:cubicBezTo>
                  <a:cubicBezTo>
                    <a:pt x="32444" y="1238135"/>
                    <a:pt x="34168" y="1255375"/>
                    <a:pt x="34168" y="1272615"/>
                  </a:cubicBezTo>
                  <a:cubicBezTo>
                    <a:pt x="35892" y="1281235"/>
                    <a:pt x="35892" y="1288131"/>
                    <a:pt x="30720" y="1293303"/>
                  </a:cubicBezTo>
                  <a:close/>
                  <a:moveTo>
                    <a:pt x="2878756" y="1694993"/>
                  </a:moveTo>
                  <a:cubicBezTo>
                    <a:pt x="2878756" y="1694993"/>
                    <a:pt x="2878756" y="1694993"/>
                    <a:pt x="2878756" y="1694993"/>
                  </a:cubicBezTo>
                  <a:cubicBezTo>
                    <a:pt x="2882204" y="1700165"/>
                    <a:pt x="2885652" y="1705337"/>
                    <a:pt x="2887376" y="1710509"/>
                  </a:cubicBezTo>
                  <a:cubicBezTo>
                    <a:pt x="2885652" y="1705337"/>
                    <a:pt x="2882204" y="1700165"/>
                    <a:pt x="2878756" y="1694993"/>
                  </a:cubicBezTo>
                  <a:close/>
                  <a:moveTo>
                    <a:pt x="2835656" y="1255375"/>
                  </a:moveTo>
                  <a:cubicBezTo>
                    <a:pt x="2851172" y="1305371"/>
                    <a:pt x="2861516" y="1357091"/>
                    <a:pt x="2866688" y="1408810"/>
                  </a:cubicBezTo>
                  <a:cubicBezTo>
                    <a:pt x="2871860" y="1469150"/>
                    <a:pt x="2877032" y="1531214"/>
                    <a:pt x="2864964" y="1591554"/>
                  </a:cubicBezTo>
                  <a:cubicBezTo>
                    <a:pt x="2864964" y="1601898"/>
                    <a:pt x="2866688" y="1613965"/>
                    <a:pt x="2866688" y="1624309"/>
                  </a:cubicBezTo>
                  <a:cubicBezTo>
                    <a:pt x="2875308" y="1627757"/>
                    <a:pt x="2887376" y="1631205"/>
                    <a:pt x="2883928" y="1641549"/>
                  </a:cubicBezTo>
                  <a:cubicBezTo>
                    <a:pt x="2887376" y="1631205"/>
                    <a:pt x="2877032" y="1627757"/>
                    <a:pt x="2866688" y="1624309"/>
                  </a:cubicBezTo>
                  <a:cubicBezTo>
                    <a:pt x="2866688" y="1613965"/>
                    <a:pt x="2864964" y="1601898"/>
                    <a:pt x="2864964" y="1591554"/>
                  </a:cubicBezTo>
                  <a:cubicBezTo>
                    <a:pt x="2877032" y="1531214"/>
                    <a:pt x="2873584" y="1469150"/>
                    <a:pt x="2866688" y="1408810"/>
                  </a:cubicBezTo>
                  <a:cubicBezTo>
                    <a:pt x="2861516" y="1357091"/>
                    <a:pt x="2849448" y="1305371"/>
                    <a:pt x="2835656" y="1255375"/>
                  </a:cubicBezTo>
                  <a:cubicBezTo>
                    <a:pt x="2833932" y="1246755"/>
                    <a:pt x="2832208" y="1238135"/>
                    <a:pt x="2830484" y="1229515"/>
                  </a:cubicBezTo>
                  <a:cubicBezTo>
                    <a:pt x="2830484" y="1238135"/>
                    <a:pt x="2832208" y="1246755"/>
                    <a:pt x="2835656" y="1255375"/>
                  </a:cubicBezTo>
                  <a:close/>
                  <a:moveTo>
                    <a:pt x="2859792" y="1674305"/>
                  </a:moveTo>
                  <a:cubicBezTo>
                    <a:pt x="2858068" y="1672581"/>
                    <a:pt x="2858068" y="1670857"/>
                    <a:pt x="2854620" y="1669133"/>
                  </a:cubicBezTo>
                  <a:cubicBezTo>
                    <a:pt x="2851172" y="1669133"/>
                    <a:pt x="2849448" y="1669133"/>
                    <a:pt x="2846000" y="1669133"/>
                  </a:cubicBezTo>
                  <a:lnTo>
                    <a:pt x="2846000" y="1669133"/>
                  </a:lnTo>
                  <a:lnTo>
                    <a:pt x="2846000" y="1669133"/>
                  </a:lnTo>
                  <a:cubicBezTo>
                    <a:pt x="2849448" y="1669133"/>
                    <a:pt x="2851172" y="1669133"/>
                    <a:pt x="2854620" y="1669133"/>
                  </a:cubicBezTo>
                  <a:cubicBezTo>
                    <a:pt x="2854620" y="1667409"/>
                    <a:pt x="2854620" y="1663961"/>
                    <a:pt x="2854620" y="1662237"/>
                  </a:cubicBezTo>
                  <a:cubicBezTo>
                    <a:pt x="2854620" y="1663961"/>
                    <a:pt x="2854620" y="1667409"/>
                    <a:pt x="2854620" y="1669133"/>
                  </a:cubicBezTo>
                  <a:cubicBezTo>
                    <a:pt x="2856344" y="1670857"/>
                    <a:pt x="2858068" y="1672581"/>
                    <a:pt x="2859792" y="1674305"/>
                  </a:cubicBezTo>
                  <a:close/>
                  <a:moveTo>
                    <a:pt x="2832208" y="1500182"/>
                  </a:moveTo>
                  <a:lnTo>
                    <a:pt x="2832208" y="1500182"/>
                  </a:lnTo>
                  <a:cubicBezTo>
                    <a:pt x="2828760" y="1500182"/>
                    <a:pt x="2827036" y="1500182"/>
                    <a:pt x="2823588" y="1500182"/>
                  </a:cubicBezTo>
                  <a:cubicBezTo>
                    <a:pt x="2823588" y="1500182"/>
                    <a:pt x="2823588" y="1500182"/>
                    <a:pt x="2823588" y="1500182"/>
                  </a:cubicBezTo>
                  <a:cubicBezTo>
                    <a:pt x="2813244" y="1491562"/>
                    <a:pt x="2813244" y="1482942"/>
                    <a:pt x="2823588" y="1474322"/>
                  </a:cubicBezTo>
                  <a:cubicBezTo>
                    <a:pt x="2823588" y="1469150"/>
                    <a:pt x="2823588" y="1465702"/>
                    <a:pt x="2823588" y="1460530"/>
                  </a:cubicBezTo>
                  <a:cubicBezTo>
                    <a:pt x="2823588" y="1465702"/>
                    <a:pt x="2823588" y="1469150"/>
                    <a:pt x="2823588" y="1474322"/>
                  </a:cubicBezTo>
                  <a:lnTo>
                    <a:pt x="2823588" y="1474322"/>
                  </a:lnTo>
                  <a:cubicBezTo>
                    <a:pt x="2813244" y="1482942"/>
                    <a:pt x="2813244" y="1491562"/>
                    <a:pt x="2823588" y="1500182"/>
                  </a:cubicBezTo>
                  <a:cubicBezTo>
                    <a:pt x="2825312" y="1500182"/>
                    <a:pt x="2828760" y="1500182"/>
                    <a:pt x="2832208" y="1500182"/>
                  </a:cubicBezTo>
                  <a:cubicBezTo>
                    <a:pt x="2832208" y="1491562"/>
                    <a:pt x="2832208" y="1482942"/>
                    <a:pt x="2830484" y="1474322"/>
                  </a:cubicBezTo>
                  <a:lnTo>
                    <a:pt x="2830484" y="1474322"/>
                  </a:lnTo>
                  <a:cubicBezTo>
                    <a:pt x="2830484" y="1482942"/>
                    <a:pt x="2832208" y="1491562"/>
                    <a:pt x="2832208" y="1500182"/>
                  </a:cubicBezTo>
                  <a:cubicBezTo>
                    <a:pt x="2839104" y="1500182"/>
                    <a:pt x="2847724" y="1500182"/>
                    <a:pt x="2854620" y="1500182"/>
                  </a:cubicBezTo>
                  <a:cubicBezTo>
                    <a:pt x="2854620" y="1500182"/>
                    <a:pt x="2854620" y="1500182"/>
                    <a:pt x="2854620" y="1500182"/>
                  </a:cubicBezTo>
                  <a:cubicBezTo>
                    <a:pt x="2846000" y="1500182"/>
                    <a:pt x="2839104" y="1500182"/>
                    <a:pt x="2832208" y="1500182"/>
                  </a:cubicBezTo>
                  <a:close/>
                  <a:moveTo>
                    <a:pt x="2840828" y="1593278"/>
                  </a:moveTo>
                  <a:cubicBezTo>
                    <a:pt x="2839104" y="1593278"/>
                    <a:pt x="2839104" y="1593278"/>
                    <a:pt x="2837380" y="1593278"/>
                  </a:cubicBezTo>
                  <a:cubicBezTo>
                    <a:pt x="2833932" y="1593278"/>
                    <a:pt x="2830484" y="1591554"/>
                    <a:pt x="2828760" y="1589830"/>
                  </a:cubicBezTo>
                  <a:cubicBezTo>
                    <a:pt x="2830484" y="1591554"/>
                    <a:pt x="2833932" y="1593278"/>
                    <a:pt x="2837380" y="1593278"/>
                  </a:cubicBezTo>
                  <a:cubicBezTo>
                    <a:pt x="2839104" y="1593278"/>
                    <a:pt x="2839104" y="1593278"/>
                    <a:pt x="2840828" y="1593278"/>
                  </a:cubicBezTo>
                  <a:close/>
                  <a:moveTo>
                    <a:pt x="2799452" y="1288131"/>
                  </a:moveTo>
                  <a:cubicBezTo>
                    <a:pt x="2783937" y="1288131"/>
                    <a:pt x="2775317" y="1279511"/>
                    <a:pt x="2775317" y="1262271"/>
                  </a:cubicBezTo>
                  <a:lnTo>
                    <a:pt x="2771869" y="1262271"/>
                  </a:lnTo>
                  <a:lnTo>
                    <a:pt x="2768421" y="1262271"/>
                  </a:lnTo>
                  <a:cubicBezTo>
                    <a:pt x="2768421" y="1258823"/>
                    <a:pt x="2766697" y="1253651"/>
                    <a:pt x="2768421" y="1250203"/>
                  </a:cubicBezTo>
                  <a:cubicBezTo>
                    <a:pt x="2768421" y="1253651"/>
                    <a:pt x="2768421" y="1258823"/>
                    <a:pt x="2768421" y="1262271"/>
                  </a:cubicBezTo>
                  <a:lnTo>
                    <a:pt x="2771869" y="1262271"/>
                  </a:lnTo>
                  <a:lnTo>
                    <a:pt x="2775317" y="1262271"/>
                  </a:lnTo>
                  <a:cubicBezTo>
                    <a:pt x="2783937" y="1262271"/>
                    <a:pt x="2790832" y="1262271"/>
                    <a:pt x="2799452" y="1262271"/>
                  </a:cubicBezTo>
                  <a:cubicBezTo>
                    <a:pt x="2799452" y="1262271"/>
                    <a:pt x="2799452" y="1262271"/>
                    <a:pt x="2799452" y="1262271"/>
                  </a:cubicBezTo>
                  <a:cubicBezTo>
                    <a:pt x="2790832" y="1262271"/>
                    <a:pt x="2783937" y="1262271"/>
                    <a:pt x="2775317" y="1262271"/>
                  </a:cubicBezTo>
                  <a:cubicBezTo>
                    <a:pt x="2775317" y="1279511"/>
                    <a:pt x="2783937" y="1288131"/>
                    <a:pt x="2799452" y="1288131"/>
                  </a:cubicBezTo>
                  <a:cubicBezTo>
                    <a:pt x="2799452" y="1288131"/>
                    <a:pt x="2799452" y="1288131"/>
                    <a:pt x="2799452" y="1288131"/>
                  </a:cubicBezTo>
                  <a:cubicBezTo>
                    <a:pt x="2799452" y="1293303"/>
                    <a:pt x="2799452" y="1300199"/>
                    <a:pt x="2799452" y="1305371"/>
                  </a:cubicBezTo>
                  <a:cubicBezTo>
                    <a:pt x="2806348" y="1308819"/>
                    <a:pt x="2809796" y="1312267"/>
                    <a:pt x="2811520" y="1317439"/>
                  </a:cubicBezTo>
                  <a:cubicBezTo>
                    <a:pt x="2809796" y="1312267"/>
                    <a:pt x="2804624" y="1307095"/>
                    <a:pt x="2799452" y="1305371"/>
                  </a:cubicBezTo>
                  <a:cubicBezTo>
                    <a:pt x="2796004" y="1308819"/>
                    <a:pt x="2789109" y="1310543"/>
                    <a:pt x="2787384" y="1315715"/>
                  </a:cubicBezTo>
                  <a:cubicBezTo>
                    <a:pt x="2782212" y="1332955"/>
                    <a:pt x="2802901" y="1341575"/>
                    <a:pt x="2801176" y="1358815"/>
                  </a:cubicBezTo>
                  <a:cubicBezTo>
                    <a:pt x="2801176" y="1369159"/>
                    <a:pt x="2811520" y="1372607"/>
                    <a:pt x="2821864" y="1372607"/>
                  </a:cubicBezTo>
                  <a:lnTo>
                    <a:pt x="2821864" y="1372607"/>
                  </a:lnTo>
                  <a:cubicBezTo>
                    <a:pt x="2811520" y="1372607"/>
                    <a:pt x="2801176" y="1367434"/>
                    <a:pt x="2801176" y="1358815"/>
                  </a:cubicBezTo>
                  <a:cubicBezTo>
                    <a:pt x="2802901" y="1341575"/>
                    <a:pt x="2782212" y="1332955"/>
                    <a:pt x="2787384" y="1315715"/>
                  </a:cubicBezTo>
                  <a:cubicBezTo>
                    <a:pt x="2789109" y="1312267"/>
                    <a:pt x="2794281" y="1308819"/>
                    <a:pt x="2799452" y="1305371"/>
                  </a:cubicBezTo>
                  <a:cubicBezTo>
                    <a:pt x="2799452" y="1298475"/>
                    <a:pt x="2799452" y="1293303"/>
                    <a:pt x="2799452" y="1288131"/>
                  </a:cubicBezTo>
                  <a:close/>
                  <a:moveTo>
                    <a:pt x="2699461" y="1688097"/>
                  </a:moveTo>
                  <a:cubicBezTo>
                    <a:pt x="2696013" y="1684649"/>
                    <a:pt x="2696013" y="1677753"/>
                    <a:pt x="2696013" y="1672581"/>
                  </a:cubicBezTo>
                  <a:cubicBezTo>
                    <a:pt x="2696013" y="1665685"/>
                    <a:pt x="2701185" y="1658789"/>
                    <a:pt x="2699461" y="1651893"/>
                  </a:cubicBezTo>
                  <a:cubicBezTo>
                    <a:pt x="2699461" y="1650169"/>
                    <a:pt x="2697737" y="1648445"/>
                    <a:pt x="2697737" y="1646721"/>
                  </a:cubicBezTo>
                  <a:cubicBezTo>
                    <a:pt x="2697737" y="1648445"/>
                    <a:pt x="2699461" y="1650169"/>
                    <a:pt x="2699461" y="1651893"/>
                  </a:cubicBezTo>
                  <a:cubicBezTo>
                    <a:pt x="2701185" y="1657065"/>
                    <a:pt x="2696013" y="1665685"/>
                    <a:pt x="2696013" y="1672581"/>
                  </a:cubicBezTo>
                  <a:cubicBezTo>
                    <a:pt x="2696013" y="1677753"/>
                    <a:pt x="2696013" y="1684649"/>
                    <a:pt x="2699461" y="1688097"/>
                  </a:cubicBezTo>
                  <a:close/>
                  <a:moveTo>
                    <a:pt x="2671877" y="1217447"/>
                  </a:moveTo>
                  <a:cubicBezTo>
                    <a:pt x="2689117" y="1217447"/>
                    <a:pt x="2702909" y="1226067"/>
                    <a:pt x="2713253" y="1243307"/>
                  </a:cubicBezTo>
                  <a:cubicBezTo>
                    <a:pt x="2721873" y="1257099"/>
                    <a:pt x="2733941" y="1262271"/>
                    <a:pt x="2746009" y="1262271"/>
                  </a:cubicBezTo>
                  <a:cubicBezTo>
                    <a:pt x="2733941" y="1260547"/>
                    <a:pt x="2721873" y="1255375"/>
                    <a:pt x="2713253" y="1243307"/>
                  </a:cubicBezTo>
                  <a:cubicBezTo>
                    <a:pt x="2702909" y="1224343"/>
                    <a:pt x="2689117" y="1217447"/>
                    <a:pt x="2671877" y="1217447"/>
                  </a:cubicBezTo>
                  <a:close/>
                  <a:moveTo>
                    <a:pt x="2668429" y="1810501"/>
                  </a:moveTo>
                  <a:cubicBezTo>
                    <a:pt x="2675325" y="1803605"/>
                    <a:pt x="2675325" y="1791537"/>
                    <a:pt x="2666705" y="1782917"/>
                  </a:cubicBezTo>
                  <a:cubicBezTo>
                    <a:pt x="2663257" y="1781193"/>
                    <a:pt x="2661533" y="1779469"/>
                    <a:pt x="2658085" y="1779469"/>
                  </a:cubicBezTo>
                  <a:cubicBezTo>
                    <a:pt x="2661533" y="1779469"/>
                    <a:pt x="2663257" y="1779469"/>
                    <a:pt x="2666705" y="1782917"/>
                  </a:cubicBezTo>
                  <a:cubicBezTo>
                    <a:pt x="2673601" y="1789813"/>
                    <a:pt x="2673601" y="1801881"/>
                    <a:pt x="2668429" y="1810501"/>
                  </a:cubicBezTo>
                  <a:cubicBezTo>
                    <a:pt x="2652913" y="1829465"/>
                    <a:pt x="2656361" y="1853600"/>
                    <a:pt x="2656361" y="1874288"/>
                  </a:cubicBezTo>
                  <a:cubicBezTo>
                    <a:pt x="2656361" y="1884632"/>
                    <a:pt x="2652913" y="1900148"/>
                    <a:pt x="2666705" y="1901872"/>
                  </a:cubicBezTo>
                  <a:cubicBezTo>
                    <a:pt x="2671877" y="1901872"/>
                    <a:pt x="2677049" y="1905320"/>
                    <a:pt x="2683945" y="1907044"/>
                  </a:cubicBezTo>
                  <a:cubicBezTo>
                    <a:pt x="2678773" y="1905320"/>
                    <a:pt x="2671877" y="1901872"/>
                    <a:pt x="2666705" y="1901872"/>
                  </a:cubicBezTo>
                  <a:cubicBezTo>
                    <a:pt x="2652913" y="1900148"/>
                    <a:pt x="2656361" y="1884632"/>
                    <a:pt x="2656361" y="1874288"/>
                  </a:cubicBezTo>
                  <a:cubicBezTo>
                    <a:pt x="2656361" y="1851877"/>
                    <a:pt x="2652913" y="1829465"/>
                    <a:pt x="2668429" y="1810501"/>
                  </a:cubicBezTo>
                  <a:close/>
                  <a:moveTo>
                    <a:pt x="2642569" y="1427774"/>
                  </a:moveTo>
                  <a:cubicBezTo>
                    <a:pt x="2642569" y="1427774"/>
                    <a:pt x="2642569" y="1427774"/>
                    <a:pt x="2642569" y="1427774"/>
                  </a:cubicBezTo>
                  <a:cubicBezTo>
                    <a:pt x="2656361" y="1436394"/>
                    <a:pt x="2654637" y="1451910"/>
                    <a:pt x="2651189" y="1465702"/>
                  </a:cubicBezTo>
                  <a:cubicBezTo>
                    <a:pt x="2651189" y="1467426"/>
                    <a:pt x="2654637" y="1469150"/>
                    <a:pt x="2658085" y="1470874"/>
                  </a:cubicBezTo>
                  <a:cubicBezTo>
                    <a:pt x="2654637" y="1469150"/>
                    <a:pt x="2651189" y="1467426"/>
                    <a:pt x="2651189" y="1465702"/>
                  </a:cubicBezTo>
                  <a:cubicBezTo>
                    <a:pt x="2652913" y="1450186"/>
                    <a:pt x="2654637" y="1436394"/>
                    <a:pt x="2642569" y="1427774"/>
                  </a:cubicBezTo>
                  <a:close/>
                  <a:moveTo>
                    <a:pt x="2596021" y="1607069"/>
                  </a:moveTo>
                  <a:cubicBezTo>
                    <a:pt x="2601193" y="1617413"/>
                    <a:pt x="2601193" y="1631205"/>
                    <a:pt x="2596021" y="1648445"/>
                  </a:cubicBezTo>
                  <a:cubicBezTo>
                    <a:pt x="2596021" y="1648445"/>
                    <a:pt x="2596021" y="1648445"/>
                    <a:pt x="2596021" y="1648445"/>
                  </a:cubicBezTo>
                  <a:cubicBezTo>
                    <a:pt x="2601193" y="1631205"/>
                    <a:pt x="2601193" y="1617413"/>
                    <a:pt x="2596021" y="1607069"/>
                  </a:cubicBezTo>
                  <a:close/>
                  <a:moveTo>
                    <a:pt x="2623605" y="1789813"/>
                  </a:moveTo>
                  <a:cubicBezTo>
                    <a:pt x="2625329" y="1791537"/>
                    <a:pt x="2627053" y="1791537"/>
                    <a:pt x="2628777" y="1791537"/>
                  </a:cubicBezTo>
                  <a:cubicBezTo>
                    <a:pt x="2627053" y="1793261"/>
                    <a:pt x="2625329" y="1791537"/>
                    <a:pt x="2623605" y="1789813"/>
                  </a:cubicBezTo>
                  <a:cubicBezTo>
                    <a:pt x="2614985" y="1784641"/>
                    <a:pt x="2606365" y="1781193"/>
                    <a:pt x="2597745" y="1779469"/>
                  </a:cubicBezTo>
                  <a:cubicBezTo>
                    <a:pt x="2606365" y="1782917"/>
                    <a:pt x="2614985" y="1784641"/>
                    <a:pt x="2623605" y="1789813"/>
                  </a:cubicBezTo>
                  <a:close/>
                  <a:moveTo>
                    <a:pt x="2608089" y="1362263"/>
                  </a:moveTo>
                  <a:cubicBezTo>
                    <a:pt x="2609813" y="1362263"/>
                    <a:pt x="2609813" y="1362263"/>
                    <a:pt x="2608089" y="1362263"/>
                  </a:cubicBezTo>
                  <a:cubicBezTo>
                    <a:pt x="2611537" y="1363987"/>
                    <a:pt x="2614985" y="1365711"/>
                    <a:pt x="2618433" y="1367434"/>
                  </a:cubicBezTo>
                  <a:cubicBezTo>
                    <a:pt x="2616709" y="1365711"/>
                    <a:pt x="2613261" y="1363987"/>
                    <a:pt x="2608089" y="1362263"/>
                  </a:cubicBezTo>
                  <a:cubicBezTo>
                    <a:pt x="2609813" y="1362263"/>
                    <a:pt x="2609813" y="1362263"/>
                    <a:pt x="2608089" y="1362263"/>
                  </a:cubicBezTo>
                  <a:close/>
                  <a:moveTo>
                    <a:pt x="2599469" y="1303647"/>
                  </a:moveTo>
                  <a:cubicBezTo>
                    <a:pt x="2599469" y="1303647"/>
                    <a:pt x="2599469" y="1303647"/>
                    <a:pt x="2599469" y="1303647"/>
                  </a:cubicBezTo>
                  <a:cubicBezTo>
                    <a:pt x="2587401" y="1284683"/>
                    <a:pt x="2568437" y="1286407"/>
                    <a:pt x="2551198" y="1286407"/>
                  </a:cubicBezTo>
                  <a:cubicBezTo>
                    <a:pt x="2551198" y="1286407"/>
                    <a:pt x="2551198" y="1286407"/>
                    <a:pt x="2551198" y="1286407"/>
                  </a:cubicBezTo>
                  <a:cubicBezTo>
                    <a:pt x="2547750" y="1281235"/>
                    <a:pt x="2542578" y="1274339"/>
                    <a:pt x="2540853" y="1269167"/>
                  </a:cubicBezTo>
                  <a:cubicBezTo>
                    <a:pt x="2539130" y="1263995"/>
                    <a:pt x="2539130" y="1262271"/>
                    <a:pt x="2539130" y="1258823"/>
                  </a:cubicBezTo>
                  <a:cubicBezTo>
                    <a:pt x="2539130" y="1260547"/>
                    <a:pt x="2539130" y="1263995"/>
                    <a:pt x="2540853" y="1269167"/>
                  </a:cubicBezTo>
                  <a:cubicBezTo>
                    <a:pt x="2544302" y="1276063"/>
                    <a:pt x="2547750" y="1281235"/>
                    <a:pt x="2551198" y="1286407"/>
                  </a:cubicBezTo>
                  <a:cubicBezTo>
                    <a:pt x="2568437" y="1286407"/>
                    <a:pt x="2587401" y="1284683"/>
                    <a:pt x="2599469" y="1303647"/>
                  </a:cubicBezTo>
                  <a:cubicBezTo>
                    <a:pt x="2609813" y="1307095"/>
                    <a:pt x="2620157" y="1308819"/>
                    <a:pt x="2630501" y="1312267"/>
                  </a:cubicBezTo>
                  <a:cubicBezTo>
                    <a:pt x="2652913" y="1305371"/>
                    <a:pt x="2664981" y="1284683"/>
                    <a:pt x="2663257" y="1257099"/>
                  </a:cubicBezTo>
                  <a:cubicBezTo>
                    <a:pt x="2664981" y="1284683"/>
                    <a:pt x="2652913" y="1305371"/>
                    <a:pt x="2630501" y="1312267"/>
                  </a:cubicBezTo>
                  <a:lnTo>
                    <a:pt x="2630501" y="1312267"/>
                  </a:lnTo>
                  <a:cubicBezTo>
                    <a:pt x="2632225" y="1327783"/>
                    <a:pt x="2640845" y="1329507"/>
                    <a:pt x="2649465" y="1329507"/>
                  </a:cubicBezTo>
                  <a:cubicBezTo>
                    <a:pt x="2640845" y="1329507"/>
                    <a:pt x="2632225" y="1326059"/>
                    <a:pt x="2630501" y="1312267"/>
                  </a:cubicBezTo>
                  <a:cubicBezTo>
                    <a:pt x="2620157" y="1310543"/>
                    <a:pt x="2609813" y="1307095"/>
                    <a:pt x="2599469" y="1303647"/>
                  </a:cubicBezTo>
                  <a:close/>
                  <a:moveTo>
                    <a:pt x="2564990" y="2069099"/>
                  </a:moveTo>
                  <a:cubicBezTo>
                    <a:pt x="2552922" y="2070824"/>
                    <a:pt x="2539130" y="2082891"/>
                    <a:pt x="2532234" y="2062204"/>
                  </a:cubicBezTo>
                  <a:cubicBezTo>
                    <a:pt x="2532234" y="2060479"/>
                    <a:pt x="2532234" y="2057032"/>
                    <a:pt x="2533958" y="2055308"/>
                  </a:cubicBezTo>
                  <a:cubicBezTo>
                    <a:pt x="2532234" y="2057032"/>
                    <a:pt x="2530510" y="2060479"/>
                    <a:pt x="2532234" y="2062204"/>
                  </a:cubicBezTo>
                  <a:cubicBezTo>
                    <a:pt x="2539130" y="2082891"/>
                    <a:pt x="2552922" y="2072548"/>
                    <a:pt x="2564990" y="2069099"/>
                  </a:cubicBezTo>
                  <a:cubicBezTo>
                    <a:pt x="2571885" y="2067376"/>
                    <a:pt x="2575333" y="2072548"/>
                    <a:pt x="2575333" y="2077719"/>
                  </a:cubicBezTo>
                  <a:cubicBezTo>
                    <a:pt x="2575333" y="2079443"/>
                    <a:pt x="2575333" y="2081168"/>
                    <a:pt x="2573609" y="2082891"/>
                  </a:cubicBezTo>
                  <a:cubicBezTo>
                    <a:pt x="2573609" y="2081168"/>
                    <a:pt x="2575333" y="2079443"/>
                    <a:pt x="2575333" y="2077719"/>
                  </a:cubicBezTo>
                  <a:cubicBezTo>
                    <a:pt x="2575333" y="2072548"/>
                    <a:pt x="2570162" y="2069099"/>
                    <a:pt x="2564990" y="2069099"/>
                  </a:cubicBezTo>
                  <a:close/>
                  <a:moveTo>
                    <a:pt x="2520166" y="1836361"/>
                  </a:moveTo>
                  <a:cubicBezTo>
                    <a:pt x="2520166" y="1838085"/>
                    <a:pt x="2516718" y="1843257"/>
                    <a:pt x="2514994" y="1841532"/>
                  </a:cubicBezTo>
                  <a:cubicBezTo>
                    <a:pt x="2489134" y="1832912"/>
                    <a:pt x="2480514" y="1860496"/>
                    <a:pt x="2464998" y="1870840"/>
                  </a:cubicBezTo>
                  <a:cubicBezTo>
                    <a:pt x="2464998" y="1870840"/>
                    <a:pt x="2464998" y="1870840"/>
                    <a:pt x="2464998" y="1870840"/>
                  </a:cubicBezTo>
                  <a:cubicBezTo>
                    <a:pt x="2449482" y="1869116"/>
                    <a:pt x="2435690" y="1872564"/>
                    <a:pt x="2425346" y="1888080"/>
                  </a:cubicBezTo>
                  <a:cubicBezTo>
                    <a:pt x="2423622" y="1893252"/>
                    <a:pt x="2418450" y="1894976"/>
                    <a:pt x="2415002" y="1896700"/>
                  </a:cubicBezTo>
                  <a:cubicBezTo>
                    <a:pt x="2420174" y="1894976"/>
                    <a:pt x="2423622" y="1893252"/>
                    <a:pt x="2425346" y="1888080"/>
                  </a:cubicBezTo>
                  <a:lnTo>
                    <a:pt x="2425346" y="1888080"/>
                  </a:lnTo>
                  <a:cubicBezTo>
                    <a:pt x="2435690" y="1872564"/>
                    <a:pt x="2449482" y="1869116"/>
                    <a:pt x="2464998" y="1870840"/>
                  </a:cubicBezTo>
                  <a:cubicBezTo>
                    <a:pt x="2482238" y="1860496"/>
                    <a:pt x="2489134" y="1832912"/>
                    <a:pt x="2514994" y="1841532"/>
                  </a:cubicBezTo>
                  <a:cubicBezTo>
                    <a:pt x="2516718" y="1841532"/>
                    <a:pt x="2520166" y="1838085"/>
                    <a:pt x="2520166" y="1836361"/>
                  </a:cubicBezTo>
                  <a:cubicBezTo>
                    <a:pt x="2530510" y="1798433"/>
                    <a:pt x="2563265" y="1817397"/>
                    <a:pt x="2583953" y="1810501"/>
                  </a:cubicBezTo>
                  <a:cubicBezTo>
                    <a:pt x="2589125" y="1808777"/>
                    <a:pt x="2594297" y="1813949"/>
                    <a:pt x="2592573" y="1820845"/>
                  </a:cubicBezTo>
                  <a:cubicBezTo>
                    <a:pt x="2592573" y="1813949"/>
                    <a:pt x="2589125" y="1808777"/>
                    <a:pt x="2583953" y="1810501"/>
                  </a:cubicBezTo>
                  <a:cubicBezTo>
                    <a:pt x="2563265" y="1817397"/>
                    <a:pt x="2532234" y="1798433"/>
                    <a:pt x="2520166" y="1836361"/>
                  </a:cubicBezTo>
                  <a:close/>
                  <a:moveTo>
                    <a:pt x="2204675" y="2793176"/>
                  </a:moveTo>
                  <a:cubicBezTo>
                    <a:pt x="2208123" y="2794900"/>
                    <a:pt x="2215019" y="2793176"/>
                    <a:pt x="2225363" y="2789728"/>
                  </a:cubicBezTo>
                  <a:cubicBezTo>
                    <a:pt x="2233983" y="2786280"/>
                    <a:pt x="2240879" y="2786280"/>
                    <a:pt x="2247775" y="2786280"/>
                  </a:cubicBezTo>
                  <a:cubicBezTo>
                    <a:pt x="2240879" y="2786280"/>
                    <a:pt x="2233983" y="2786280"/>
                    <a:pt x="2225363" y="2789728"/>
                  </a:cubicBezTo>
                  <a:cubicBezTo>
                    <a:pt x="2215019" y="2793176"/>
                    <a:pt x="2208123" y="2794900"/>
                    <a:pt x="2204675" y="2793176"/>
                  </a:cubicBezTo>
                  <a:close/>
                  <a:moveTo>
                    <a:pt x="2213295" y="2937992"/>
                  </a:moveTo>
                  <a:cubicBezTo>
                    <a:pt x="2213295" y="2937992"/>
                    <a:pt x="2213295" y="2937992"/>
                    <a:pt x="2213295" y="2937992"/>
                  </a:cubicBezTo>
                  <a:cubicBezTo>
                    <a:pt x="2206399" y="2936268"/>
                    <a:pt x="2199503" y="2934544"/>
                    <a:pt x="2194331" y="2929372"/>
                  </a:cubicBezTo>
                  <a:cubicBezTo>
                    <a:pt x="2199503" y="2934544"/>
                    <a:pt x="2204675" y="2936268"/>
                    <a:pt x="2213295" y="2937992"/>
                  </a:cubicBezTo>
                  <a:close/>
                  <a:moveTo>
                    <a:pt x="2182263" y="2738009"/>
                  </a:moveTo>
                  <a:cubicBezTo>
                    <a:pt x="2177091" y="2743181"/>
                    <a:pt x="2173643" y="2743181"/>
                    <a:pt x="2168471" y="2743181"/>
                  </a:cubicBezTo>
                  <a:cubicBezTo>
                    <a:pt x="2171919" y="2743181"/>
                    <a:pt x="2177091" y="2743181"/>
                    <a:pt x="2182263" y="2738009"/>
                  </a:cubicBezTo>
                  <a:cubicBezTo>
                    <a:pt x="2158127" y="2686289"/>
                    <a:pt x="2190883" y="2655257"/>
                    <a:pt x="2216743" y="2619053"/>
                  </a:cubicBezTo>
                  <a:cubicBezTo>
                    <a:pt x="2208123" y="2606985"/>
                    <a:pt x="2199503" y="2594917"/>
                    <a:pt x="2185711" y="2591469"/>
                  </a:cubicBezTo>
                  <a:cubicBezTo>
                    <a:pt x="2199503" y="2594917"/>
                    <a:pt x="2208123" y="2606985"/>
                    <a:pt x="2216743" y="2619053"/>
                  </a:cubicBezTo>
                  <a:cubicBezTo>
                    <a:pt x="2190883" y="2655257"/>
                    <a:pt x="2158127" y="2686289"/>
                    <a:pt x="2182263" y="2738009"/>
                  </a:cubicBezTo>
                  <a:close/>
                  <a:moveTo>
                    <a:pt x="2140887" y="2955232"/>
                  </a:move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4335" y="2937992"/>
                    <a:pt x="2133991" y="2929372"/>
                    <a:pt x="2121923" y="2920752"/>
                  </a:cubicBezTo>
                  <a:cubicBezTo>
                    <a:pt x="2115027" y="2915580"/>
                    <a:pt x="2106407" y="2906960"/>
                    <a:pt x="2113304" y="2896616"/>
                  </a:cubicBezTo>
                  <a:cubicBezTo>
                    <a:pt x="2118475" y="2889720"/>
                    <a:pt x="2125371" y="2884548"/>
                    <a:pt x="2132267" y="2879376"/>
                  </a:cubicBezTo>
                  <a:cubicBezTo>
                    <a:pt x="2125371" y="2884548"/>
                    <a:pt x="2118475" y="2889720"/>
                    <a:pt x="2113304" y="2896616"/>
                  </a:cubicBezTo>
                  <a:cubicBezTo>
                    <a:pt x="2104684" y="2906960"/>
                    <a:pt x="2115027" y="2915580"/>
                    <a:pt x="2121923" y="2920752"/>
                  </a:cubicBezTo>
                  <a:cubicBezTo>
                    <a:pt x="2132267" y="2929372"/>
                    <a:pt x="2142611" y="293799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0887" y="2955232"/>
                    <a:pt x="2140887" y="2955232"/>
                    <a:pt x="2140887" y="2955232"/>
                  </a:cubicBezTo>
                  <a:close/>
                  <a:moveTo>
                    <a:pt x="2039172" y="3031087"/>
                  </a:moveTo>
                  <a:cubicBezTo>
                    <a:pt x="2046068" y="3025915"/>
                    <a:pt x="2051240" y="3020744"/>
                    <a:pt x="2061584" y="3020744"/>
                  </a:cubicBezTo>
                  <a:cubicBezTo>
                    <a:pt x="2061584" y="3017295"/>
                    <a:pt x="2061584" y="3015572"/>
                    <a:pt x="2061584" y="3012124"/>
                  </a:cubicBezTo>
                  <a:cubicBezTo>
                    <a:pt x="2061584" y="3012124"/>
                    <a:pt x="2061584" y="3012124"/>
                    <a:pt x="2061584" y="3012124"/>
                  </a:cubicBezTo>
                  <a:cubicBezTo>
                    <a:pt x="2078824" y="2993160"/>
                    <a:pt x="2101235" y="2979368"/>
                    <a:pt x="2108132" y="2953508"/>
                  </a:cubicBezTo>
                  <a:cubicBezTo>
                    <a:pt x="2102959" y="2953508"/>
                    <a:pt x="2099512" y="2951784"/>
                    <a:pt x="2096064" y="2951784"/>
                  </a:cubicBezTo>
                  <a:cubicBezTo>
                    <a:pt x="2099512" y="2951784"/>
                    <a:pt x="2104684" y="2951784"/>
                    <a:pt x="2108132" y="2953508"/>
                  </a:cubicBezTo>
                  <a:lnTo>
                    <a:pt x="2108132" y="2953508"/>
                  </a:lnTo>
                  <a:cubicBezTo>
                    <a:pt x="2101235" y="2981092"/>
                    <a:pt x="2077100" y="2993160"/>
                    <a:pt x="2061584" y="3012124"/>
                  </a:cubicBezTo>
                  <a:cubicBezTo>
                    <a:pt x="2061584" y="3015572"/>
                    <a:pt x="2061584" y="3017295"/>
                    <a:pt x="2061584" y="3020744"/>
                  </a:cubicBezTo>
                  <a:lnTo>
                    <a:pt x="2061584" y="3020744"/>
                  </a:lnTo>
                  <a:cubicBezTo>
                    <a:pt x="2052964" y="3020744"/>
                    <a:pt x="2046068" y="3025915"/>
                    <a:pt x="2039172" y="3031087"/>
                  </a:cubicBezTo>
                  <a:close/>
                  <a:moveTo>
                    <a:pt x="2059860" y="3046603"/>
                  </a:moveTo>
                  <a:cubicBezTo>
                    <a:pt x="2056412" y="3046603"/>
                    <a:pt x="2051240" y="3046603"/>
                    <a:pt x="2047792" y="3048327"/>
                  </a:cubicBezTo>
                  <a:cubicBezTo>
                    <a:pt x="2047792" y="3053499"/>
                    <a:pt x="2046068" y="3058671"/>
                    <a:pt x="2042620" y="3062119"/>
                  </a:cubicBezTo>
                  <a:cubicBezTo>
                    <a:pt x="2046068" y="3058671"/>
                    <a:pt x="2046068" y="3053499"/>
                    <a:pt x="2047792" y="3048327"/>
                  </a:cubicBezTo>
                  <a:cubicBezTo>
                    <a:pt x="2047792" y="3048327"/>
                    <a:pt x="2047792" y="3048327"/>
                    <a:pt x="2047792" y="3048327"/>
                  </a:cubicBezTo>
                  <a:cubicBezTo>
                    <a:pt x="2051240" y="3048327"/>
                    <a:pt x="2054688" y="3048327"/>
                    <a:pt x="2059860" y="3046603"/>
                  </a:cubicBezTo>
                  <a:close/>
                  <a:moveTo>
                    <a:pt x="2040896" y="2703529"/>
                  </a:moveTo>
                  <a:cubicBezTo>
                    <a:pt x="2035724" y="2700081"/>
                    <a:pt x="2030552" y="2693185"/>
                    <a:pt x="2025380" y="2693185"/>
                  </a:cubicBezTo>
                  <a:cubicBezTo>
                    <a:pt x="2030552" y="2693185"/>
                    <a:pt x="2035724" y="2698357"/>
                    <a:pt x="2040896" y="2703529"/>
                  </a:cubicBezTo>
                  <a:cubicBezTo>
                    <a:pt x="2040896" y="2703529"/>
                    <a:pt x="2042620" y="2703529"/>
                    <a:pt x="2044344" y="2703529"/>
                  </a:cubicBezTo>
                  <a:cubicBezTo>
                    <a:pt x="2042620" y="2703529"/>
                    <a:pt x="2040896" y="2703529"/>
                    <a:pt x="2040896" y="2703529"/>
                  </a:cubicBezTo>
                  <a:close/>
                  <a:moveTo>
                    <a:pt x="2044344" y="2765593"/>
                  </a:moveTo>
                  <a:cubicBezTo>
                    <a:pt x="2037448" y="2765593"/>
                    <a:pt x="2028828" y="2756973"/>
                    <a:pt x="2021932" y="2743181"/>
                  </a:cubicBezTo>
                  <a:cubicBezTo>
                    <a:pt x="2021932" y="2743181"/>
                    <a:pt x="2021932" y="2743181"/>
                    <a:pt x="2021932" y="2743181"/>
                  </a:cubicBezTo>
                  <a:cubicBezTo>
                    <a:pt x="2027104" y="2756973"/>
                    <a:pt x="2037448" y="2765593"/>
                    <a:pt x="2044344" y="2765593"/>
                  </a:cubicBezTo>
                  <a:close/>
                  <a:moveTo>
                    <a:pt x="2021932" y="2389762"/>
                  </a:moveTo>
                  <a:cubicBezTo>
                    <a:pt x="1999520" y="2370798"/>
                    <a:pt x="1970212" y="2374246"/>
                    <a:pt x="1954696" y="2401830"/>
                  </a:cubicBezTo>
                  <a:cubicBezTo>
                    <a:pt x="1947800" y="2413898"/>
                    <a:pt x="1937456" y="2415622"/>
                    <a:pt x="1932284" y="2408726"/>
                  </a:cubicBezTo>
                  <a:cubicBezTo>
                    <a:pt x="1918492" y="2393210"/>
                    <a:pt x="1906424" y="2393210"/>
                    <a:pt x="1890908" y="2407002"/>
                  </a:cubicBezTo>
                  <a:cubicBezTo>
                    <a:pt x="1884012" y="2413898"/>
                    <a:pt x="1875392" y="2405278"/>
                    <a:pt x="1868496" y="2403554"/>
                  </a:cubicBezTo>
                  <a:cubicBezTo>
                    <a:pt x="1868496" y="2420794"/>
                    <a:pt x="1870220" y="2438034"/>
                    <a:pt x="1851257" y="2446654"/>
                  </a:cubicBezTo>
                  <a:cubicBezTo>
                    <a:pt x="1849533" y="2448378"/>
                    <a:pt x="1847808" y="2448378"/>
                    <a:pt x="1846085" y="2450102"/>
                  </a:cubicBezTo>
                  <a:cubicBezTo>
                    <a:pt x="1847808" y="2448378"/>
                    <a:pt x="1849533" y="2448378"/>
                    <a:pt x="1851257" y="2446654"/>
                  </a:cubicBezTo>
                  <a:cubicBezTo>
                    <a:pt x="1870220" y="2438034"/>
                    <a:pt x="1868496" y="2420794"/>
                    <a:pt x="1868496" y="2403554"/>
                  </a:cubicBezTo>
                  <a:cubicBezTo>
                    <a:pt x="1842637" y="2400106"/>
                    <a:pt x="1821949" y="2403554"/>
                    <a:pt x="1809881" y="2436310"/>
                  </a:cubicBezTo>
                  <a:cubicBezTo>
                    <a:pt x="1801261" y="2458722"/>
                    <a:pt x="1778849" y="2469066"/>
                    <a:pt x="1754713" y="2470790"/>
                  </a:cubicBezTo>
                  <a:cubicBezTo>
                    <a:pt x="1739197" y="2472514"/>
                    <a:pt x="1723681" y="2475962"/>
                    <a:pt x="1713337" y="2489754"/>
                  </a:cubicBezTo>
                  <a:cubicBezTo>
                    <a:pt x="1713337" y="2489754"/>
                    <a:pt x="1713337" y="2489754"/>
                    <a:pt x="1713337" y="2489754"/>
                  </a:cubicBezTo>
                  <a:cubicBezTo>
                    <a:pt x="1723681" y="2475962"/>
                    <a:pt x="1739197" y="2470790"/>
                    <a:pt x="1754713" y="2470790"/>
                  </a:cubicBezTo>
                  <a:cubicBezTo>
                    <a:pt x="1778849" y="2469066"/>
                    <a:pt x="1801261" y="2458722"/>
                    <a:pt x="1809881" y="2436310"/>
                  </a:cubicBezTo>
                  <a:cubicBezTo>
                    <a:pt x="1821949" y="2403554"/>
                    <a:pt x="1840913" y="2400106"/>
                    <a:pt x="1868496" y="2403554"/>
                  </a:cubicBezTo>
                  <a:cubicBezTo>
                    <a:pt x="1877116" y="2389762"/>
                    <a:pt x="1896080" y="2379418"/>
                    <a:pt x="1911596" y="2379418"/>
                  </a:cubicBezTo>
                  <a:cubicBezTo>
                    <a:pt x="1897804" y="2379418"/>
                    <a:pt x="1878840" y="2391486"/>
                    <a:pt x="1868496" y="2403554"/>
                  </a:cubicBezTo>
                  <a:cubicBezTo>
                    <a:pt x="1875392" y="2405278"/>
                    <a:pt x="1884012" y="2413898"/>
                    <a:pt x="1890908" y="2407002"/>
                  </a:cubicBezTo>
                  <a:cubicBezTo>
                    <a:pt x="1904700" y="2393210"/>
                    <a:pt x="1916768" y="2393210"/>
                    <a:pt x="1932284" y="2408726"/>
                  </a:cubicBezTo>
                  <a:cubicBezTo>
                    <a:pt x="1937456" y="2413898"/>
                    <a:pt x="1947800" y="2413898"/>
                    <a:pt x="1954696" y="2401830"/>
                  </a:cubicBezTo>
                  <a:cubicBezTo>
                    <a:pt x="1970212" y="2374246"/>
                    <a:pt x="1997796" y="2370798"/>
                    <a:pt x="2021932" y="2389762"/>
                  </a:cubicBezTo>
                  <a:cubicBezTo>
                    <a:pt x="2046068" y="2408726"/>
                    <a:pt x="2068480" y="2434586"/>
                    <a:pt x="2099512" y="2443206"/>
                  </a:cubicBezTo>
                  <a:cubicBezTo>
                    <a:pt x="2102959" y="2444930"/>
                    <a:pt x="2108132" y="2446654"/>
                    <a:pt x="2111579" y="2450102"/>
                  </a:cubicBezTo>
                  <a:cubicBezTo>
                    <a:pt x="2108132" y="2446654"/>
                    <a:pt x="2102959" y="2444930"/>
                    <a:pt x="2099512" y="2443206"/>
                  </a:cubicBezTo>
                  <a:cubicBezTo>
                    <a:pt x="2068480" y="2434586"/>
                    <a:pt x="2046068" y="2408726"/>
                    <a:pt x="2021932" y="2389762"/>
                  </a:cubicBezTo>
                  <a:close/>
                  <a:moveTo>
                    <a:pt x="1892632" y="2653533"/>
                  </a:moveTo>
                  <a:cubicBezTo>
                    <a:pt x="1889184" y="2651809"/>
                    <a:pt x="1887460" y="2651809"/>
                    <a:pt x="1885736" y="2648361"/>
                  </a:cubicBezTo>
                  <a:lnTo>
                    <a:pt x="1885736" y="2648361"/>
                  </a:lnTo>
                  <a:cubicBezTo>
                    <a:pt x="1887460" y="2651809"/>
                    <a:pt x="1890908" y="2651809"/>
                    <a:pt x="1892632" y="2653533"/>
                  </a:cubicBezTo>
                  <a:close/>
                  <a:moveTo>
                    <a:pt x="1865048" y="2624225"/>
                  </a:moveTo>
                  <a:cubicBezTo>
                    <a:pt x="1863324" y="2622501"/>
                    <a:pt x="1863324" y="2620777"/>
                    <a:pt x="1861600" y="2619053"/>
                  </a:cubicBezTo>
                  <a:cubicBezTo>
                    <a:pt x="1859876" y="2615605"/>
                    <a:pt x="1858153" y="2613881"/>
                    <a:pt x="1856428" y="2612157"/>
                  </a:cubicBezTo>
                  <a:cubicBezTo>
                    <a:pt x="1858153" y="2613881"/>
                    <a:pt x="1859876" y="2617329"/>
                    <a:pt x="1861600" y="2619053"/>
                  </a:cubicBezTo>
                  <a:cubicBezTo>
                    <a:pt x="1863324" y="2622501"/>
                    <a:pt x="1865048" y="2624225"/>
                    <a:pt x="1865048" y="2624225"/>
                  </a:cubicBezTo>
                  <a:close/>
                  <a:moveTo>
                    <a:pt x="1856428" y="2958680"/>
                  </a:moveTo>
                  <a:cubicBezTo>
                    <a:pt x="1854704" y="2960404"/>
                    <a:pt x="1852981" y="2960404"/>
                    <a:pt x="1851257" y="2962128"/>
                  </a:cubicBezTo>
                  <a:cubicBezTo>
                    <a:pt x="1847808" y="2963852"/>
                    <a:pt x="1844361" y="2967300"/>
                    <a:pt x="1840913" y="2969024"/>
                  </a:cubicBezTo>
                  <a:cubicBezTo>
                    <a:pt x="1844361" y="2965576"/>
                    <a:pt x="1847808" y="2963852"/>
                    <a:pt x="1851257" y="2962128"/>
                  </a:cubicBezTo>
                  <a:cubicBezTo>
                    <a:pt x="1852981" y="2960404"/>
                    <a:pt x="1854704" y="2960404"/>
                    <a:pt x="1856428" y="2958680"/>
                  </a:cubicBezTo>
                  <a:close/>
                  <a:moveTo>
                    <a:pt x="1806433" y="2741457"/>
                  </a:moveTo>
                  <a:cubicBezTo>
                    <a:pt x="1796089" y="2741457"/>
                    <a:pt x="1785745" y="2741457"/>
                    <a:pt x="1775401" y="2741457"/>
                  </a:cubicBezTo>
                  <a:cubicBezTo>
                    <a:pt x="1761609" y="2743181"/>
                    <a:pt x="1754713" y="2727665"/>
                    <a:pt x="1744369" y="2725941"/>
                  </a:cubicBezTo>
                  <a:cubicBezTo>
                    <a:pt x="1735749" y="2724217"/>
                    <a:pt x="1727129" y="2715597"/>
                    <a:pt x="1718509" y="2719045"/>
                  </a:cubicBezTo>
                  <a:cubicBezTo>
                    <a:pt x="1727129" y="2715597"/>
                    <a:pt x="1735749" y="2724217"/>
                    <a:pt x="1744369" y="2725941"/>
                  </a:cubicBezTo>
                  <a:cubicBezTo>
                    <a:pt x="1756437" y="2727665"/>
                    <a:pt x="1763333" y="2743181"/>
                    <a:pt x="1775401" y="2741457"/>
                  </a:cubicBezTo>
                  <a:lnTo>
                    <a:pt x="1775401" y="2741457"/>
                  </a:lnTo>
                  <a:cubicBezTo>
                    <a:pt x="1784021" y="2741457"/>
                    <a:pt x="1794365" y="2741457"/>
                    <a:pt x="1806433" y="2741457"/>
                  </a:cubicBezTo>
                  <a:cubicBezTo>
                    <a:pt x="1804709" y="2736285"/>
                    <a:pt x="1804709" y="2731113"/>
                    <a:pt x="1804709" y="2725941"/>
                  </a:cubicBezTo>
                  <a:cubicBezTo>
                    <a:pt x="1804709" y="2731113"/>
                    <a:pt x="1804709" y="2736285"/>
                    <a:pt x="1806433" y="2741457"/>
                  </a:cubicBezTo>
                  <a:cubicBezTo>
                    <a:pt x="1808157" y="2753525"/>
                    <a:pt x="1813329" y="2758697"/>
                    <a:pt x="1825397" y="2756973"/>
                  </a:cubicBezTo>
                  <a:cubicBezTo>
                    <a:pt x="1828845" y="2756973"/>
                    <a:pt x="1830569" y="2755249"/>
                    <a:pt x="1832293" y="2753525"/>
                  </a:cubicBezTo>
                  <a:cubicBezTo>
                    <a:pt x="1830569" y="2755249"/>
                    <a:pt x="1827121" y="2756973"/>
                    <a:pt x="1825397" y="2756973"/>
                  </a:cubicBezTo>
                  <a:cubicBezTo>
                    <a:pt x="1813329" y="2758697"/>
                    <a:pt x="1806433" y="2753525"/>
                    <a:pt x="1806433" y="2741457"/>
                  </a:cubicBezTo>
                  <a:close/>
                  <a:moveTo>
                    <a:pt x="1821949" y="3053499"/>
                  </a:moveTo>
                  <a:cubicBezTo>
                    <a:pt x="1820225" y="3055223"/>
                    <a:pt x="1818501" y="3056947"/>
                    <a:pt x="1818501" y="3060395"/>
                  </a:cubicBezTo>
                  <a:cubicBezTo>
                    <a:pt x="1818501" y="3062119"/>
                    <a:pt x="1816777" y="3063843"/>
                    <a:pt x="1815053" y="3065567"/>
                  </a:cubicBezTo>
                  <a:cubicBezTo>
                    <a:pt x="1816777" y="3063843"/>
                    <a:pt x="1816777" y="3062119"/>
                    <a:pt x="1818501" y="3060395"/>
                  </a:cubicBezTo>
                  <a:cubicBezTo>
                    <a:pt x="1818501" y="3058671"/>
                    <a:pt x="1820225" y="3056947"/>
                    <a:pt x="1821949" y="3053499"/>
                  </a:cubicBezTo>
                  <a:close/>
                  <a:moveTo>
                    <a:pt x="1799537" y="3003504"/>
                  </a:moveTo>
                  <a:cubicBezTo>
                    <a:pt x="1797813" y="3003504"/>
                    <a:pt x="1796089" y="3003504"/>
                    <a:pt x="1792641" y="3003504"/>
                  </a:cubicBezTo>
                  <a:cubicBezTo>
                    <a:pt x="1790917" y="3003504"/>
                    <a:pt x="1790917" y="3005228"/>
                    <a:pt x="1789193" y="3005228"/>
                  </a:cubicBezTo>
                  <a:cubicBezTo>
                    <a:pt x="1790917" y="3003504"/>
                    <a:pt x="1792641" y="3003504"/>
                    <a:pt x="1792641" y="3003504"/>
                  </a:cubicBezTo>
                  <a:cubicBezTo>
                    <a:pt x="1796089" y="3003504"/>
                    <a:pt x="1797813" y="3003504"/>
                    <a:pt x="1799537" y="3003504"/>
                  </a:cubicBezTo>
                  <a:close/>
                  <a:moveTo>
                    <a:pt x="1759885" y="3050051"/>
                  </a:moveTo>
                  <a:lnTo>
                    <a:pt x="1759885" y="3050051"/>
                  </a:lnTo>
                  <a:cubicBezTo>
                    <a:pt x="1766781" y="3039707"/>
                    <a:pt x="1785745" y="3037984"/>
                    <a:pt x="1789193" y="3027639"/>
                  </a:cubicBezTo>
                  <a:cubicBezTo>
                    <a:pt x="1784021" y="3037984"/>
                    <a:pt x="1766781" y="3039707"/>
                    <a:pt x="1759885" y="3050051"/>
                  </a:cubicBezTo>
                  <a:close/>
                  <a:moveTo>
                    <a:pt x="1766781" y="3072463"/>
                  </a:moveTo>
                  <a:cubicBezTo>
                    <a:pt x="1766781" y="3075911"/>
                    <a:pt x="1766781" y="3081083"/>
                    <a:pt x="1766781" y="3084531"/>
                  </a:cubicBezTo>
                  <a:cubicBezTo>
                    <a:pt x="1766781" y="3079359"/>
                    <a:pt x="1766781" y="3075911"/>
                    <a:pt x="1766781" y="3072463"/>
                  </a:cubicBezTo>
                  <a:cubicBezTo>
                    <a:pt x="1766781" y="3072463"/>
                    <a:pt x="1766781" y="3072463"/>
                    <a:pt x="1766781" y="3072463"/>
                  </a:cubicBezTo>
                  <a:close/>
                  <a:moveTo>
                    <a:pt x="1690925" y="2732837"/>
                  </a:moveTo>
                  <a:cubicBezTo>
                    <a:pt x="1694373" y="2736285"/>
                    <a:pt x="1697821" y="2739733"/>
                    <a:pt x="1701269" y="2739733"/>
                  </a:cubicBezTo>
                  <a:cubicBezTo>
                    <a:pt x="1699545" y="2739733"/>
                    <a:pt x="1694373" y="2736285"/>
                    <a:pt x="1690925" y="2732837"/>
                  </a:cubicBezTo>
                  <a:cubicBezTo>
                    <a:pt x="1685753" y="2725941"/>
                    <a:pt x="1680581" y="2715597"/>
                    <a:pt x="1670237" y="2715597"/>
                  </a:cubicBezTo>
                  <a:cubicBezTo>
                    <a:pt x="1649549" y="2725941"/>
                    <a:pt x="1630585" y="2729389"/>
                    <a:pt x="1613346" y="2710425"/>
                  </a:cubicBezTo>
                  <a:cubicBezTo>
                    <a:pt x="1609898" y="2706977"/>
                    <a:pt x="1604726" y="2703529"/>
                    <a:pt x="1604726" y="2698357"/>
                  </a:cubicBezTo>
                  <a:cubicBezTo>
                    <a:pt x="1604726" y="2703529"/>
                    <a:pt x="1611622" y="2706977"/>
                    <a:pt x="1613346" y="2710425"/>
                  </a:cubicBezTo>
                  <a:cubicBezTo>
                    <a:pt x="1630585" y="2731113"/>
                    <a:pt x="1649549" y="2727665"/>
                    <a:pt x="1670237" y="2715597"/>
                  </a:cubicBezTo>
                  <a:cubicBezTo>
                    <a:pt x="1675409" y="2694909"/>
                    <a:pt x="1694373" y="2682841"/>
                    <a:pt x="1708165" y="2677669"/>
                  </a:cubicBezTo>
                  <a:cubicBezTo>
                    <a:pt x="1746093" y="2663877"/>
                    <a:pt x="1758161" y="2632845"/>
                    <a:pt x="1765057" y="2596641"/>
                  </a:cubicBezTo>
                  <a:cubicBezTo>
                    <a:pt x="1766781" y="2584573"/>
                    <a:pt x="1770229" y="2572506"/>
                    <a:pt x="1765057" y="2563886"/>
                  </a:cubicBezTo>
                  <a:cubicBezTo>
                    <a:pt x="1770229" y="2572506"/>
                    <a:pt x="1768505" y="2586297"/>
                    <a:pt x="1765057" y="2596641"/>
                  </a:cubicBezTo>
                  <a:cubicBezTo>
                    <a:pt x="1758161" y="2631121"/>
                    <a:pt x="1746093" y="2662153"/>
                    <a:pt x="1708165" y="2677669"/>
                  </a:cubicBezTo>
                  <a:cubicBezTo>
                    <a:pt x="1694373" y="2682841"/>
                    <a:pt x="1677133" y="2694909"/>
                    <a:pt x="1670237" y="2715597"/>
                  </a:cubicBezTo>
                  <a:cubicBezTo>
                    <a:pt x="1682305" y="2715597"/>
                    <a:pt x="1685753" y="2725941"/>
                    <a:pt x="1690925" y="2732837"/>
                  </a:cubicBezTo>
                  <a:close/>
                  <a:moveTo>
                    <a:pt x="1663341" y="3156939"/>
                  </a:moveTo>
                  <a:lnTo>
                    <a:pt x="1663341" y="3156939"/>
                  </a:lnTo>
                  <a:cubicBezTo>
                    <a:pt x="1661617" y="3153491"/>
                    <a:pt x="1661617" y="3148319"/>
                    <a:pt x="1659893" y="3144871"/>
                  </a:cubicBezTo>
                  <a:cubicBezTo>
                    <a:pt x="1654721" y="3141423"/>
                    <a:pt x="1651273" y="3137975"/>
                    <a:pt x="1646101" y="3136251"/>
                  </a:cubicBezTo>
                  <a:cubicBezTo>
                    <a:pt x="1651273" y="3137975"/>
                    <a:pt x="1656445" y="3139699"/>
                    <a:pt x="1659893" y="3144871"/>
                  </a:cubicBezTo>
                  <a:cubicBezTo>
                    <a:pt x="1661617" y="3148319"/>
                    <a:pt x="1661617" y="3153491"/>
                    <a:pt x="1663341" y="3156939"/>
                  </a:cubicBezTo>
                  <a:close/>
                  <a:moveTo>
                    <a:pt x="1535766" y="2906960"/>
                  </a:moveTo>
                  <a:cubicBezTo>
                    <a:pt x="1521974" y="2900064"/>
                    <a:pt x="1515078" y="2910408"/>
                    <a:pt x="1513354" y="2922476"/>
                  </a:cubicBezTo>
                  <a:cubicBezTo>
                    <a:pt x="1509906" y="2941440"/>
                    <a:pt x="1496114" y="2944888"/>
                    <a:pt x="1480598" y="2944888"/>
                  </a:cubicBezTo>
                  <a:cubicBezTo>
                    <a:pt x="1480598" y="2944888"/>
                    <a:pt x="1480598" y="2944888"/>
                    <a:pt x="1480598" y="2944888"/>
                  </a:cubicBezTo>
                  <a:cubicBezTo>
                    <a:pt x="1471978" y="2941440"/>
                    <a:pt x="1465082" y="2939716"/>
                    <a:pt x="1456462" y="2936268"/>
                  </a:cubicBezTo>
                  <a:cubicBezTo>
                    <a:pt x="1446118" y="2936268"/>
                    <a:pt x="1437498" y="2932820"/>
                    <a:pt x="1435774" y="2922476"/>
                  </a:cubicBezTo>
                  <a:cubicBezTo>
                    <a:pt x="1435774" y="2922476"/>
                    <a:pt x="1435774" y="2922476"/>
                    <a:pt x="1435774" y="2922476"/>
                  </a:cubicBezTo>
                  <a:cubicBezTo>
                    <a:pt x="1437498" y="2932820"/>
                    <a:pt x="1446118" y="2936268"/>
                    <a:pt x="1456462" y="2936268"/>
                  </a:cubicBezTo>
                  <a:cubicBezTo>
                    <a:pt x="1465082" y="2939716"/>
                    <a:pt x="1471978" y="2941440"/>
                    <a:pt x="1480598" y="2944888"/>
                  </a:cubicBezTo>
                  <a:cubicBezTo>
                    <a:pt x="1496114" y="2944888"/>
                    <a:pt x="1509906" y="2941440"/>
                    <a:pt x="1513354" y="2922476"/>
                  </a:cubicBezTo>
                  <a:cubicBezTo>
                    <a:pt x="1515078" y="2910408"/>
                    <a:pt x="1521974" y="2900064"/>
                    <a:pt x="1535766" y="2906960"/>
                  </a:cubicBezTo>
                  <a:cubicBezTo>
                    <a:pt x="1566798" y="2920752"/>
                    <a:pt x="1592658" y="2912132"/>
                    <a:pt x="1621965" y="2893168"/>
                  </a:cubicBezTo>
                  <a:cubicBezTo>
                    <a:pt x="1621965" y="2893168"/>
                    <a:pt x="1621965" y="2893168"/>
                    <a:pt x="1621965" y="2893168"/>
                  </a:cubicBezTo>
                  <a:cubicBezTo>
                    <a:pt x="1592658" y="2912132"/>
                    <a:pt x="1565074" y="2920752"/>
                    <a:pt x="1535766" y="2906960"/>
                  </a:cubicBezTo>
                  <a:close/>
                  <a:moveTo>
                    <a:pt x="1551282" y="3131079"/>
                  </a:moveTo>
                  <a:lnTo>
                    <a:pt x="1551282" y="3131079"/>
                  </a:lnTo>
                  <a:cubicBezTo>
                    <a:pt x="1549558" y="3132803"/>
                    <a:pt x="1549558" y="3132803"/>
                    <a:pt x="1547834" y="3134527"/>
                  </a:cubicBezTo>
                  <a:cubicBezTo>
                    <a:pt x="1549558" y="3134527"/>
                    <a:pt x="1551282" y="3132803"/>
                    <a:pt x="1551282" y="3131079"/>
                  </a:cubicBezTo>
                  <a:lnTo>
                    <a:pt x="1551282" y="3131079"/>
                  </a:lnTo>
                  <a:close/>
                  <a:moveTo>
                    <a:pt x="1544386" y="3137975"/>
                  </a:moveTo>
                  <a:cubicBezTo>
                    <a:pt x="1537490" y="3141423"/>
                    <a:pt x="1528870" y="3139699"/>
                    <a:pt x="1520250" y="3139699"/>
                  </a:cubicBezTo>
                  <a:cubicBezTo>
                    <a:pt x="1520250" y="3139699"/>
                    <a:pt x="1520250" y="3139699"/>
                    <a:pt x="1520250" y="3139699"/>
                  </a:cubicBezTo>
                  <a:cubicBezTo>
                    <a:pt x="1528870" y="3137975"/>
                    <a:pt x="1537490" y="3141423"/>
                    <a:pt x="1544386" y="3137975"/>
                  </a:cubicBezTo>
                  <a:close/>
                  <a:moveTo>
                    <a:pt x="1504734" y="3139699"/>
                  </a:moveTo>
                  <a:cubicBezTo>
                    <a:pt x="1478874" y="3127631"/>
                    <a:pt x="1459910" y="3110391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58186" y="3110391"/>
                    <a:pt x="1477150" y="3127631"/>
                    <a:pt x="1504734" y="3139699"/>
                  </a:cubicBezTo>
                  <a:cubicBezTo>
                    <a:pt x="1509906" y="3139699"/>
                    <a:pt x="1515078" y="3139699"/>
                    <a:pt x="1520250" y="3139699"/>
                  </a:cubicBezTo>
                  <a:cubicBezTo>
                    <a:pt x="1515078" y="3139699"/>
                    <a:pt x="1509906" y="3139699"/>
                    <a:pt x="1504734" y="3139699"/>
                  </a:cubicBezTo>
                  <a:lnTo>
                    <a:pt x="1504734" y="3139699"/>
                  </a:lnTo>
                  <a:cubicBezTo>
                    <a:pt x="1504734" y="3139699"/>
                    <a:pt x="1504734" y="3139699"/>
                    <a:pt x="1504734" y="3139699"/>
                  </a:cubicBezTo>
                  <a:close/>
                  <a:moveTo>
                    <a:pt x="1408190" y="2882824"/>
                  </a:moveTo>
                  <a:cubicBezTo>
                    <a:pt x="1404742" y="2881100"/>
                    <a:pt x="1404742" y="2877652"/>
                    <a:pt x="1404742" y="2875928"/>
                  </a:cubicBezTo>
                  <a:cubicBezTo>
                    <a:pt x="1404742" y="2877652"/>
                    <a:pt x="1406466" y="2879376"/>
                    <a:pt x="1408190" y="2882824"/>
                  </a:cubicBezTo>
                  <a:cubicBezTo>
                    <a:pt x="1420258" y="2875928"/>
                    <a:pt x="1435774" y="2875928"/>
                    <a:pt x="1447842" y="2884548"/>
                  </a:cubicBezTo>
                  <a:lnTo>
                    <a:pt x="1447842" y="2884548"/>
                  </a:lnTo>
                  <a:lnTo>
                    <a:pt x="1447842" y="2884548"/>
                  </a:lnTo>
                  <a:cubicBezTo>
                    <a:pt x="1435774" y="2875928"/>
                    <a:pt x="1421982" y="2875928"/>
                    <a:pt x="1408190" y="2882824"/>
                  </a:cubicBezTo>
                  <a:close/>
                  <a:moveTo>
                    <a:pt x="1432326" y="3144871"/>
                  </a:moveTo>
                  <a:cubicBezTo>
                    <a:pt x="1428878" y="3144871"/>
                    <a:pt x="1427154" y="3143147"/>
                    <a:pt x="1425430" y="3139699"/>
                  </a:cubicBezTo>
                  <a:cubicBezTo>
                    <a:pt x="1421982" y="3139699"/>
                    <a:pt x="1420258" y="3139699"/>
                    <a:pt x="1416810" y="3141423"/>
                  </a:cubicBezTo>
                  <a:cubicBezTo>
                    <a:pt x="1418534" y="3141423"/>
                    <a:pt x="1421982" y="3139699"/>
                    <a:pt x="1425430" y="3139699"/>
                  </a:cubicBezTo>
                  <a:cubicBezTo>
                    <a:pt x="1427154" y="3143147"/>
                    <a:pt x="1428878" y="3144871"/>
                    <a:pt x="1432326" y="3144871"/>
                  </a:cubicBezTo>
                  <a:close/>
                  <a:moveTo>
                    <a:pt x="1396122" y="2855240"/>
                  </a:moveTo>
                  <a:cubicBezTo>
                    <a:pt x="1390950" y="2860412"/>
                    <a:pt x="1384055" y="2860412"/>
                    <a:pt x="1377159" y="2856964"/>
                  </a:cubicBezTo>
                  <a:cubicBezTo>
                    <a:pt x="1370263" y="2853516"/>
                    <a:pt x="1365091" y="2851792"/>
                    <a:pt x="1358195" y="2853516"/>
                  </a:cubicBezTo>
                  <a:cubicBezTo>
                    <a:pt x="1349575" y="2856964"/>
                    <a:pt x="1340955" y="2875928"/>
                    <a:pt x="1332335" y="2862136"/>
                  </a:cubicBezTo>
                  <a:cubicBezTo>
                    <a:pt x="1332335" y="2862136"/>
                    <a:pt x="1332335" y="2862136"/>
                    <a:pt x="1332335" y="2862136"/>
                  </a:cubicBezTo>
                  <a:cubicBezTo>
                    <a:pt x="1340955" y="2875928"/>
                    <a:pt x="1349575" y="2856964"/>
                    <a:pt x="1358195" y="2853516"/>
                  </a:cubicBezTo>
                  <a:cubicBezTo>
                    <a:pt x="1365091" y="2850068"/>
                    <a:pt x="1370263" y="2853516"/>
                    <a:pt x="1377159" y="2856964"/>
                  </a:cubicBezTo>
                  <a:cubicBezTo>
                    <a:pt x="1384055" y="2858688"/>
                    <a:pt x="1390950" y="2858688"/>
                    <a:pt x="1396122" y="2855240"/>
                  </a:cubicBezTo>
                  <a:cubicBezTo>
                    <a:pt x="1401295" y="2851792"/>
                    <a:pt x="1404742" y="2841448"/>
                    <a:pt x="1411638" y="2850068"/>
                  </a:cubicBezTo>
                  <a:cubicBezTo>
                    <a:pt x="1413362" y="2851792"/>
                    <a:pt x="1413362" y="2853516"/>
                    <a:pt x="1413362" y="2855240"/>
                  </a:cubicBezTo>
                  <a:cubicBezTo>
                    <a:pt x="1413362" y="2853516"/>
                    <a:pt x="1411638" y="2851792"/>
                    <a:pt x="1411638" y="2850068"/>
                  </a:cubicBezTo>
                  <a:cubicBezTo>
                    <a:pt x="1406466" y="2841448"/>
                    <a:pt x="1401295" y="2850068"/>
                    <a:pt x="1396122" y="2855240"/>
                  </a:cubicBezTo>
                  <a:close/>
                  <a:moveTo>
                    <a:pt x="1401295" y="3148319"/>
                  </a:moveTo>
                  <a:cubicBezTo>
                    <a:pt x="1401295" y="3148319"/>
                    <a:pt x="1401295" y="3148319"/>
                    <a:pt x="1401295" y="3148319"/>
                  </a:cubicBezTo>
                  <a:cubicBezTo>
                    <a:pt x="1401295" y="3148319"/>
                    <a:pt x="1399570" y="3146595"/>
                    <a:pt x="1399570" y="3146595"/>
                  </a:cubicBezTo>
                  <a:cubicBezTo>
                    <a:pt x="1399570" y="3146595"/>
                    <a:pt x="1399570" y="3146595"/>
                    <a:pt x="1401295" y="3148319"/>
                  </a:cubicBezTo>
                  <a:cubicBezTo>
                    <a:pt x="1401295" y="3148319"/>
                    <a:pt x="1401295" y="3148319"/>
                    <a:pt x="1401295" y="3148319"/>
                  </a:cubicBezTo>
                  <a:close/>
                  <a:moveTo>
                    <a:pt x="1371987" y="3163835"/>
                  </a:moveTo>
                  <a:cubicBezTo>
                    <a:pt x="1377159" y="3163835"/>
                    <a:pt x="1380607" y="3167283"/>
                    <a:pt x="1385779" y="3172455"/>
                  </a:cubicBezTo>
                  <a:cubicBezTo>
                    <a:pt x="1384055" y="3175903"/>
                    <a:pt x="1380607" y="3177627"/>
                    <a:pt x="1378883" y="3179351"/>
                  </a:cubicBezTo>
                  <a:cubicBezTo>
                    <a:pt x="1380607" y="3177627"/>
                    <a:pt x="1384055" y="3175903"/>
                    <a:pt x="1385779" y="3172455"/>
                  </a:cubicBezTo>
                  <a:cubicBezTo>
                    <a:pt x="1380607" y="3167283"/>
                    <a:pt x="1377159" y="3165559"/>
                    <a:pt x="1371987" y="3163835"/>
                  </a:cubicBezTo>
                  <a:close/>
                  <a:moveTo>
                    <a:pt x="1382330" y="3081083"/>
                  </a:moveTo>
                  <a:cubicBezTo>
                    <a:pt x="1384055" y="3084531"/>
                    <a:pt x="1384055" y="3087979"/>
                    <a:pt x="1384055" y="3091427"/>
                  </a:cubicBezTo>
                  <a:cubicBezTo>
                    <a:pt x="1384055" y="3087979"/>
                    <a:pt x="1384055" y="3084531"/>
                    <a:pt x="1382330" y="3081083"/>
                  </a:cubicBezTo>
                  <a:close/>
                  <a:moveTo>
                    <a:pt x="1351299" y="3163835"/>
                  </a:moveTo>
                  <a:cubicBezTo>
                    <a:pt x="1351299" y="3163835"/>
                    <a:pt x="1351299" y="3163835"/>
                    <a:pt x="1351299" y="3163835"/>
                  </a:cubicBezTo>
                  <a:cubicBezTo>
                    <a:pt x="1339231" y="3163835"/>
                    <a:pt x="1330611" y="3162111"/>
                    <a:pt x="1328887" y="3146595"/>
                  </a:cubicBezTo>
                  <a:cubicBezTo>
                    <a:pt x="1323715" y="3146595"/>
                    <a:pt x="1320267" y="3146595"/>
                    <a:pt x="1315095" y="3146595"/>
                  </a:cubicBezTo>
                  <a:cubicBezTo>
                    <a:pt x="1320267" y="3146595"/>
                    <a:pt x="1323715" y="3146595"/>
                    <a:pt x="1328887" y="3146595"/>
                  </a:cubicBezTo>
                  <a:cubicBezTo>
                    <a:pt x="1339231" y="3146595"/>
                    <a:pt x="1349575" y="3146595"/>
                    <a:pt x="1359919" y="3144871"/>
                  </a:cubicBezTo>
                  <a:cubicBezTo>
                    <a:pt x="1349575" y="3146595"/>
                    <a:pt x="1339231" y="3146595"/>
                    <a:pt x="1328887" y="3146595"/>
                  </a:cubicBezTo>
                  <a:cubicBezTo>
                    <a:pt x="1330611" y="3162111"/>
                    <a:pt x="1339231" y="3163835"/>
                    <a:pt x="1351299" y="3163835"/>
                  </a:cubicBezTo>
                  <a:close/>
                  <a:moveTo>
                    <a:pt x="1080632" y="3096599"/>
                  </a:moveTo>
                  <a:cubicBezTo>
                    <a:pt x="1077184" y="3093151"/>
                    <a:pt x="1075460" y="3091427"/>
                    <a:pt x="1075460" y="3087979"/>
                  </a:cubicBezTo>
                  <a:cubicBezTo>
                    <a:pt x="1075460" y="3089703"/>
                    <a:pt x="1077184" y="3093151"/>
                    <a:pt x="1080632" y="3096599"/>
                  </a:cubicBezTo>
                  <a:cubicBezTo>
                    <a:pt x="1080632" y="3100047"/>
                    <a:pt x="1080632" y="3101771"/>
                    <a:pt x="1080632" y="3105219"/>
                  </a:cubicBezTo>
                  <a:cubicBezTo>
                    <a:pt x="1077184" y="3105219"/>
                    <a:pt x="1073736" y="3105219"/>
                    <a:pt x="1070288" y="3105219"/>
                  </a:cubicBezTo>
                  <a:cubicBezTo>
                    <a:pt x="1073736" y="3105219"/>
                    <a:pt x="1077184" y="3105219"/>
                    <a:pt x="1080632" y="3105219"/>
                  </a:cubicBezTo>
                  <a:cubicBezTo>
                    <a:pt x="1080632" y="3101771"/>
                    <a:pt x="1080632" y="3098323"/>
                    <a:pt x="1080632" y="3096599"/>
                  </a:cubicBezTo>
                  <a:close/>
                  <a:moveTo>
                    <a:pt x="1030636" y="2939716"/>
                  </a:moveTo>
                  <a:cubicBezTo>
                    <a:pt x="1006500" y="2937992"/>
                    <a:pt x="984088" y="2920752"/>
                    <a:pt x="956504" y="2920752"/>
                  </a:cubicBezTo>
                  <a:cubicBezTo>
                    <a:pt x="956504" y="2920752"/>
                    <a:pt x="954780" y="2913856"/>
                    <a:pt x="953056" y="2908684"/>
                  </a:cubicBezTo>
                  <a:cubicBezTo>
                    <a:pt x="949608" y="2908684"/>
                    <a:pt x="947884" y="2908684"/>
                    <a:pt x="944436" y="2906960"/>
                  </a:cubicBezTo>
                  <a:lnTo>
                    <a:pt x="944436" y="2906960"/>
                  </a:lnTo>
                  <a:cubicBezTo>
                    <a:pt x="944436" y="2891444"/>
                    <a:pt x="939264" y="2882824"/>
                    <a:pt x="923748" y="2882824"/>
                  </a:cubicBezTo>
                  <a:cubicBezTo>
                    <a:pt x="885821" y="2881100"/>
                    <a:pt x="847893" y="2896616"/>
                    <a:pt x="809965" y="2891444"/>
                  </a:cubicBezTo>
                  <a:cubicBezTo>
                    <a:pt x="809965" y="2891444"/>
                    <a:pt x="808241" y="2891444"/>
                    <a:pt x="808241" y="2891444"/>
                  </a:cubicBezTo>
                  <a:cubicBezTo>
                    <a:pt x="808241" y="2891444"/>
                    <a:pt x="809965" y="2891444"/>
                    <a:pt x="809965" y="2891444"/>
                  </a:cubicBezTo>
                  <a:cubicBezTo>
                    <a:pt x="847893" y="2894892"/>
                    <a:pt x="885821" y="2881100"/>
                    <a:pt x="923748" y="2882824"/>
                  </a:cubicBezTo>
                  <a:cubicBezTo>
                    <a:pt x="939264" y="2882824"/>
                    <a:pt x="944436" y="2891444"/>
                    <a:pt x="944436" y="2906960"/>
                  </a:cubicBezTo>
                  <a:cubicBezTo>
                    <a:pt x="947884" y="2906960"/>
                    <a:pt x="949608" y="2906960"/>
                    <a:pt x="953056" y="2908684"/>
                  </a:cubicBezTo>
                  <a:cubicBezTo>
                    <a:pt x="963400" y="2910408"/>
                    <a:pt x="972020" y="2906960"/>
                    <a:pt x="978916" y="2901788"/>
                  </a:cubicBezTo>
                  <a:cubicBezTo>
                    <a:pt x="970296" y="2906960"/>
                    <a:pt x="963400" y="2908684"/>
                    <a:pt x="953056" y="2908684"/>
                  </a:cubicBezTo>
                  <a:cubicBezTo>
                    <a:pt x="954780" y="2912132"/>
                    <a:pt x="954780" y="2920752"/>
                    <a:pt x="956504" y="2920752"/>
                  </a:cubicBezTo>
                  <a:cubicBezTo>
                    <a:pt x="984088" y="2919028"/>
                    <a:pt x="1008224" y="2937992"/>
                    <a:pt x="1030636" y="2939716"/>
                  </a:cubicBezTo>
                  <a:cubicBezTo>
                    <a:pt x="1066840" y="2943164"/>
                    <a:pt x="1099596" y="2962128"/>
                    <a:pt x="1137524" y="2962128"/>
                  </a:cubicBezTo>
                  <a:cubicBezTo>
                    <a:pt x="1137524" y="2962128"/>
                    <a:pt x="1137524" y="2962128"/>
                    <a:pt x="1137524" y="2962128"/>
                  </a:cubicBezTo>
                  <a:cubicBezTo>
                    <a:pt x="1142696" y="2962128"/>
                    <a:pt x="1147868" y="2962128"/>
                    <a:pt x="1153040" y="2962128"/>
                  </a:cubicBezTo>
                  <a:cubicBezTo>
                    <a:pt x="1165107" y="2962128"/>
                    <a:pt x="1172003" y="2953508"/>
                    <a:pt x="1180623" y="2948336"/>
                  </a:cubicBezTo>
                  <a:cubicBezTo>
                    <a:pt x="1185795" y="2944888"/>
                    <a:pt x="1192691" y="2944888"/>
                    <a:pt x="1197863" y="2946612"/>
                  </a:cubicBezTo>
                  <a:cubicBezTo>
                    <a:pt x="1192691" y="2944888"/>
                    <a:pt x="1185795" y="2944888"/>
                    <a:pt x="1180623" y="2948336"/>
                  </a:cubicBezTo>
                  <a:cubicBezTo>
                    <a:pt x="1172003" y="2953508"/>
                    <a:pt x="1163384" y="2962128"/>
                    <a:pt x="1153040" y="2962128"/>
                  </a:cubicBezTo>
                  <a:cubicBezTo>
                    <a:pt x="1156488" y="2972472"/>
                    <a:pt x="1159936" y="2982816"/>
                    <a:pt x="1159936" y="2991436"/>
                  </a:cubicBezTo>
                  <a:cubicBezTo>
                    <a:pt x="1159936" y="2982816"/>
                    <a:pt x="1156488" y="2972472"/>
                    <a:pt x="1153040" y="2962128"/>
                  </a:cubicBezTo>
                  <a:cubicBezTo>
                    <a:pt x="1147868" y="2962128"/>
                    <a:pt x="1142696" y="2962128"/>
                    <a:pt x="1137524" y="2962128"/>
                  </a:cubicBezTo>
                  <a:cubicBezTo>
                    <a:pt x="1101320" y="2962128"/>
                    <a:pt x="1068564" y="2941440"/>
                    <a:pt x="1030636" y="2939716"/>
                  </a:cubicBezTo>
                  <a:close/>
                  <a:moveTo>
                    <a:pt x="1066840" y="3105219"/>
                  </a:moveTo>
                  <a:cubicBezTo>
                    <a:pt x="1061668" y="3119011"/>
                    <a:pt x="1058220" y="3125907"/>
                    <a:pt x="1051324" y="3127631"/>
                  </a:cubicBezTo>
                  <a:cubicBezTo>
                    <a:pt x="1056496" y="3125907"/>
                    <a:pt x="1059944" y="3119011"/>
                    <a:pt x="1066840" y="3105219"/>
                  </a:cubicBezTo>
                  <a:cubicBezTo>
                    <a:pt x="1066840" y="3105219"/>
                    <a:pt x="1066840" y="3105219"/>
                    <a:pt x="1066840" y="3105219"/>
                  </a:cubicBezTo>
                  <a:close/>
                  <a:moveTo>
                    <a:pt x="1003052" y="3110391"/>
                  </a:moveTo>
                  <a:cubicBezTo>
                    <a:pt x="1003052" y="3110391"/>
                    <a:pt x="1003052" y="3110391"/>
                    <a:pt x="1003052" y="3110391"/>
                  </a:cubicBezTo>
                  <a:cubicBezTo>
                    <a:pt x="996156" y="3110391"/>
                    <a:pt x="987536" y="3110391"/>
                    <a:pt x="980640" y="3110391"/>
                  </a:cubicBezTo>
                  <a:lnTo>
                    <a:pt x="980640" y="3110391"/>
                  </a:lnTo>
                  <a:lnTo>
                    <a:pt x="980640" y="3110391"/>
                  </a:lnTo>
                  <a:cubicBezTo>
                    <a:pt x="989260" y="3110391"/>
                    <a:pt x="996156" y="3110391"/>
                    <a:pt x="1003052" y="3110391"/>
                  </a:cubicBezTo>
                  <a:close/>
                  <a:moveTo>
                    <a:pt x="749625" y="2734561"/>
                  </a:moveTo>
                  <a:cubicBezTo>
                    <a:pt x="749625" y="2734561"/>
                    <a:pt x="749625" y="2734561"/>
                    <a:pt x="749625" y="2734561"/>
                  </a:cubicBezTo>
                  <a:cubicBezTo>
                    <a:pt x="746177" y="2720769"/>
                    <a:pt x="744453" y="2706977"/>
                    <a:pt x="753073" y="2700081"/>
                  </a:cubicBezTo>
                  <a:cubicBezTo>
                    <a:pt x="744453" y="2706977"/>
                    <a:pt x="746177" y="2720769"/>
                    <a:pt x="749625" y="2734561"/>
                  </a:cubicBezTo>
                  <a:close/>
                  <a:moveTo>
                    <a:pt x="759969" y="2762145"/>
                  </a:moveTo>
                  <a:cubicBezTo>
                    <a:pt x="753073" y="2763869"/>
                    <a:pt x="746177" y="2758697"/>
                    <a:pt x="739281" y="2760421"/>
                  </a:cubicBezTo>
                  <a:cubicBezTo>
                    <a:pt x="746177" y="2758697"/>
                    <a:pt x="753073" y="2763869"/>
                    <a:pt x="759969" y="2762145"/>
                  </a:cubicBezTo>
                  <a:close/>
                  <a:moveTo>
                    <a:pt x="751349" y="2620777"/>
                  </a:moveTo>
                  <a:cubicBezTo>
                    <a:pt x="730661" y="2620777"/>
                    <a:pt x="722041" y="2624225"/>
                    <a:pt x="718593" y="2634569"/>
                  </a:cubicBezTo>
                  <a:cubicBezTo>
                    <a:pt x="722041" y="2624225"/>
                    <a:pt x="732385" y="2620777"/>
                    <a:pt x="751349" y="2620777"/>
                  </a:cubicBezTo>
                  <a:cubicBezTo>
                    <a:pt x="759969" y="2620777"/>
                    <a:pt x="768589" y="2624225"/>
                    <a:pt x="777209" y="2617329"/>
                  </a:cubicBezTo>
                  <a:cubicBezTo>
                    <a:pt x="777209" y="2617329"/>
                    <a:pt x="777209" y="2617329"/>
                    <a:pt x="777209" y="2617329"/>
                  </a:cubicBezTo>
                  <a:cubicBezTo>
                    <a:pt x="770313" y="2624225"/>
                    <a:pt x="759969" y="2620777"/>
                    <a:pt x="751349" y="2620777"/>
                  </a:cubicBezTo>
                  <a:close/>
                  <a:moveTo>
                    <a:pt x="694457" y="2767316"/>
                  </a:moveTo>
                  <a:lnTo>
                    <a:pt x="694457" y="2767316"/>
                  </a:lnTo>
                  <a:lnTo>
                    <a:pt x="694457" y="2767316"/>
                  </a:lnTo>
                  <a:lnTo>
                    <a:pt x="694457" y="2767316"/>
                  </a:lnTo>
                  <a:lnTo>
                    <a:pt x="691009" y="2765593"/>
                  </a:lnTo>
                  <a:lnTo>
                    <a:pt x="691009" y="2765593"/>
                  </a:lnTo>
                  <a:cubicBezTo>
                    <a:pt x="691009" y="2765593"/>
                    <a:pt x="691009" y="2765593"/>
                    <a:pt x="691009" y="2765593"/>
                  </a:cubicBezTo>
                  <a:cubicBezTo>
                    <a:pt x="692734" y="2756973"/>
                    <a:pt x="696182" y="2751801"/>
                    <a:pt x="701353" y="2748353"/>
                  </a:cubicBezTo>
                  <a:cubicBezTo>
                    <a:pt x="696182" y="2751801"/>
                    <a:pt x="694457" y="2756973"/>
                    <a:pt x="691009" y="2765593"/>
                  </a:cubicBezTo>
                  <a:lnTo>
                    <a:pt x="694457" y="2767316"/>
                  </a:lnTo>
                  <a:close/>
                  <a:moveTo>
                    <a:pt x="680666" y="2722493"/>
                  </a:moveTo>
                  <a:cubicBezTo>
                    <a:pt x="658254" y="2722493"/>
                    <a:pt x="635842" y="2720769"/>
                    <a:pt x="613430" y="2717321"/>
                  </a:cubicBezTo>
                  <a:cubicBezTo>
                    <a:pt x="582398" y="2713873"/>
                    <a:pt x="559986" y="2693185"/>
                    <a:pt x="530678" y="2688013"/>
                  </a:cubicBezTo>
                  <a:lnTo>
                    <a:pt x="530678" y="2688013"/>
                  </a:lnTo>
                  <a:cubicBezTo>
                    <a:pt x="530678" y="2684565"/>
                    <a:pt x="530678" y="2682841"/>
                    <a:pt x="530678" y="2679393"/>
                  </a:cubicBezTo>
                  <a:cubicBezTo>
                    <a:pt x="527230" y="2675945"/>
                    <a:pt x="525506" y="2674221"/>
                    <a:pt x="522058" y="2670773"/>
                  </a:cubicBezTo>
                  <a:cubicBezTo>
                    <a:pt x="518610" y="2669049"/>
                    <a:pt x="515162" y="2665601"/>
                    <a:pt x="515162" y="2660429"/>
                  </a:cubicBezTo>
                  <a:cubicBezTo>
                    <a:pt x="516886" y="2663877"/>
                    <a:pt x="518610" y="2667325"/>
                    <a:pt x="522058" y="2670773"/>
                  </a:cubicBezTo>
                  <a:cubicBezTo>
                    <a:pt x="525506" y="2674221"/>
                    <a:pt x="527230" y="2675945"/>
                    <a:pt x="530678" y="2679393"/>
                  </a:cubicBezTo>
                  <a:cubicBezTo>
                    <a:pt x="530678" y="2682841"/>
                    <a:pt x="530678" y="2684565"/>
                    <a:pt x="530678" y="2688013"/>
                  </a:cubicBezTo>
                  <a:cubicBezTo>
                    <a:pt x="559986" y="2691461"/>
                    <a:pt x="582398" y="2713873"/>
                    <a:pt x="613430" y="2717321"/>
                  </a:cubicBezTo>
                  <a:cubicBezTo>
                    <a:pt x="635842" y="2719045"/>
                    <a:pt x="658254" y="2722493"/>
                    <a:pt x="680666" y="2722493"/>
                  </a:cubicBezTo>
                  <a:cubicBezTo>
                    <a:pt x="706525" y="2722493"/>
                    <a:pt x="720317" y="2708701"/>
                    <a:pt x="722041" y="2684565"/>
                  </a:cubicBezTo>
                  <a:cubicBezTo>
                    <a:pt x="720317" y="2708701"/>
                    <a:pt x="706525" y="2722493"/>
                    <a:pt x="680666" y="2722493"/>
                  </a:cubicBezTo>
                  <a:close/>
                  <a:moveTo>
                    <a:pt x="668598" y="2741457"/>
                  </a:moveTo>
                  <a:cubicBezTo>
                    <a:pt x="663426" y="2744905"/>
                    <a:pt x="661702" y="2756973"/>
                    <a:pt x="658254" y="2760421"/>
                  </a:cubicBezTo>
                  <a:cubicBezTo>
                    <a:pt x="661702" y="2758697"/>
                    <a:pt x="663426" y="2746629"/>
                    <a:pt x="668598" y="2741457"/>
                  </a:cubicBezTo>
                  <a:close/>
                  <a:moveTo>
                    <a:pt x="466890" y="2493202"/>
                  </a:moveTo>
                  <a:cubicBezTo>
                    <a:pt x="482406" y="2462170"/>
                    <a:pt x="489302" y="2456998"/>
                    <a:pt x="515162" y="2469066"/>
                  </a:cubicBezTo>
                  <a:cubicBezTo>
                    <a:pt x="523782" y="2472514"/>
                    <a:pt x="530678" y="2472514"/>
                    <a:pt x="534126" y="2463894"/>
                  </a:cubicBezTo>
                  <a:cubicBezTo>
                    <a:pt x="535850" y="2462170"/>
                    <a:pt x="535850" y="2460446"/>
                    <a:pt x="535850" y="2456998"/>
                  </a:cubicBezTo>
                  <a:cubicBezTo>
                    <a:pt x="535850" y="2458722"/>
                    <a:pt x="534126" y="2460446"/>
                    <a:pt x="534126" y="2463894"/>
                  </a:cubicBezTo>
                  <a:cubicBezTo>
                    <a:pt x="528954" y="2472514"/>
                    <a:pt x="523782" y="2472514"/>
                    <a:pt x="515162" y="2469066"/>
                  </a:cubicBezTo>
                  <a:cubicBezTo>
                    <a:pt x="489302" y="2456998"/>
                    <a:pt x="482406" y="2462170"/>
                    <a:pt x="466890" y="2493202"/>
                  </a:cubicBezTo>
                  <a:cubicBezTo>
                    <a:pt x="456547" y="2491478"/>
                    <a:pt x="449651" y="2488030"/>
                    <a:pt x="446203" y="2482858"/>
                  </a:cubicBezTo>
                  <a:cubicBezTo>
                    <a:pt x="451375" y="2488030"/>
                    <a:pt x="458270" y="2491478"/>
                    <a:pt x="466890" y="2493202"/>
                  </a:cubicBezTo>
                  <a:close/>
                  <a:moveTo>
                    <a:pt x="465166" y="2419070"/>
                  </a:moveTo>
                  <a:cubicBezTo>
                    <a:pt x="485854" y="2412174"/>
                    <a:pt x="513438" y="2422518"/>
                    <a:pt x="522058" y="2396658"/>
                  </a:cubicBezTo>
                  <a:cubicBezTo>
                    <a:pt x="515162" y="2422518"/>
                    <a:pt x="485854" y="2413898"/>
                    <a:pt x="465166" y="2419070"/>
                  </a:cubicBezTo>
                  <a:cubicBezTo>
                    <a:pt x="465166" y="2419070"/>
                    <a:pt x="465166" y="2419070"/>
                    <a:pt x="465166" y="2419070"/>
                  </a:cubicBezTo>
                  <a:close/>
                  <a:moveTo>
                    <a:pt x="585846" y="2370798"/>
                  </a:moveTo>
                  <a:cubicBezTo>
                    <a:pt x="599638" y="2389762"/>
                    <a:pt x="620326" y="2396658"/>
                    <a:pt x="642738" y="2401830"/>
                  </a:cubicBezTo>
                  <a:cubicBezTo>
                    <a:pt x="663426" y="2398382"/>
                    <a:pt x="656530" y="2381142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8254" y="2362178"/>
                    <a:pt x="658254" y="2358730"/>
                    <a:pt x="658254" y="2353558"/>
                  </a:cubicBezTo>
                  <a:cubicBezTo>
                    <a:pt x="658254" y="2358730"/>
                    <a:pt x="658254" y="2362178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6530" y="2381142"/>
                    <a:pt x="663426" y="2398382"/>
                    <a:pt x="642738" y="2401830"/>
                  </a:cubicBezTo>
                  <a:cubicBezTo>
                    <a:pt x="639290" y="2410450"/>
                    <a:pt x="634118" y="2415622"/>
                    <a:pt x="627222" y="2419070"/>
                  </a:cubicBezTo>
                  <a:cubicBezTo>
                    <a:pt x="632394" y="2434586"/>
                    <a:pt x="647910" y="2438034"/>
                    <a:pt x="659978" y="2444930"/>
                  </a:cubicBezTo>
                  <a:lnTo>
                    <a:pt x="659978" y="2444930"/>
                  </a:lnTo>
                  <a:cubicBezTo>
                    <a:pt x="665150" y="2455274"/>
                    <a:pt x="668598" y="2467342"/>
                    <a:pt x="668598" y="2479410"/>
                  </a:cubicBezTo>
                  <a:cubicBezTo>
                    <a:pt x="668598" y="2489754"/>
                    <a:pt x="673770" y="2496650"/>
                    <a:pt x="677218" y="2505270"/>
                  </a:cubicBezTo>
                  <a:cubicBezTo>
                    <a:pt x="677218" y="2505270"/>
                    <a:pt x="678942" y="2506994"/>
                    <a:pt x="678942" y="2506994"/>
                  </a:cubicBezTo>
                  <a:cubicBezTo>
                    <a:pt x="678942" y="2506994"/>
                    <a:pt x="677218" y="2505270"/>
                    <a:pt x="677218" y="2505270"/>
                  </a:cubicBezTo>
                  <a:lnTo>
                    <a:pt x="677218" y="2505270"/>
                  </a:lnTo>
                  <a:cubicBezTo>
                    <a:pt x="673770" y="2496650"/>
                    <a:pt x="668598" y="2489754"/>
                    <a:pt x="668598" y="2479410"/>
                  </a:cubicBezTo>
                  <a:cubicBezTo>
                    <a:pt x="670322" y="2467342"/>
                    <a:pt x="665150" y="2455274"/>
                    <a:pt x="659978" y="2444930"/>
                  </a:cubicBezTo>
                  <a:cubicBezTo>
                    <a:pt x="647910" y="2438034"/>
                    <a:pt x="634118" y="2434586"/>
                    <a:pt x="627222" y="2419070"/>
                  </a:cubicBezTo>
                  <a:lnTo>
                    <a:pt x="627222" y="2419070"/>
                  </a:lnTo>
                  <a:cubicBezTo>
                    <a:pt x="599638" y="2400106"/>
                    <a:pt x="568606" y="2391486"/>
                    <a:pt x="539298" y="2375970"/>
                  </a:cubicBezTo>
                  <a:cubicBezTo>
                    <a:pt x="535850" y="2382866"/>
                    <a:pt x="530678" y="2384590"/>
                    <a:pt x="523782" y="2384590"/>
                  </a:cubicBezTo>
                  <a:cubicBezTo>
                    <a:pt x="523782" y="2384590"/>
                    <a:pt x="523782" y="2384590"/>
                    <a:pt x="523782" y="2384590"/>
                  </a:cubicBezTo>
                  <a:cubicBezTo>
                    <a:pt x="530678" y="2384590"/>
                    <a:pt x="535850" y="2382866"/>
                    <a:pt x="539298" y="2375970"/>
                  </a:cubicBezTo>
                  <a:cubicBezTo>
                    <a:pt x="568606" y="2391486"/>
                    <a:pt x="599638" y="2400106"/>
                    <a:pt x="627222" y="2419070"/>
                  </a:cubicBezTo>
                  <a:lnTo>
                    <a:pt x="627222" y="2419070"/>
                  </a:lnTo>
                  <a:cubicBezTo>
                    <a:pt x="634118" y="2415622"/>
                    <a:pt x="641014" y="2410450"/>
                    <a:pt x="642738" y="2401830"/>
                  </a:cubicBezTo>
                  <a:cubicBezTo>
                    <a:pt x="620326" y="2396658"/>
                    <a:pt x="599638" y="2388038"/>
                    <a:pt x="585846" y="2370798"/>
                  </a:cubicBezTo>
                  <a:close/>
                  <a:moveTo>
                    <a:pt x="511714" y="2208743"/>
                  </a:moveTo>
                  <a:cubicBezTo>
                    <a:pt x="501370" y="2196675"/>
                    <a:pt x="497922" y="2172539"/>
                    <a:pt x="473786" y="2184607"/>
                  </a:cubicBezTo>
                  <a:cubicBezTo>
                    <a:pt x="456547" y="2193227"/>
                    <a:pt x="447927" y="2174263"/>
                    <a:pt x="434135" y="2170815"/>
                  </a:cubicBezTo>
                  <a:cubicBezTo>
                    <a:pt x="415171" y="2167367"/>
                    <a:pt x="413447" y="2155299"/>
                    <a:pt x="416895" y="2136335"/>
                  </a:cubicBezTo>
                  <a:cubicBezTo>
                    <a:pt x="418619" y="2127715"/>
                    <a:pt x="411723" y="2117371"/>
                    <a:pt x="404827" y="2112199"/>
                  </a:cubicBezTo>
                  <a:cubicBezTo>
                    <a:pt x="397931" y="2107028"/>
                    <a:pt x="391035" y="2103579"/>
                    <a:pt x="392759" y="2086339"/>
                  </a:cubicBezTo>
                  <a:cubicBezTo>
                    <a:pt x="392759" y="2086339"/>
                    <a:pt x="392759" y="2086339"/>
                    <a:pt x="392759" y="2086339"/>
                  </a:cubicBezTo>
                  <a:cubicBezTo>
                    <a:pt x="391035" y="2103579"/>
                    <a:pt x="397931" y="2107028"/>
                    <a:pt x="404827" y="2112199"/>
                  </a:cubicBezTo>
                  <a:cubicBezTo>
                    <a:pt x="413447" y="2119095"/>
                    <a:pt x="420343" y="2127715"/>
                    <a:pt x="416895" y="2136335"/>
                  </a:cubicBezTo>
                  <a:cubicBezTo>
                    <a:pt x="411723" y="2155299"/>
                    <a:pt x="415171" y="2167367"/>
                    <a:pt x="434135" y="2170815"/>
                  </a:cubicBezTo>
                  <a:cubicBezTo>
                    <a:pt x="447927" y="2174263"/>
                    <a:pt x="456547" y="2193227"/>
                    <a:pt x="473786" y="2184607"/>
                  </a:cubicBezTo>
                  <a:cubicBezTo>
                    <a:pt x="497922" y="2172539"/>
                    <a:pt x="501370" y="2196675"/>
                    <a:pt x="511714" y="2208743"/>
                  </a:cubicBezTo>
                  <a:cubicBezTo>
                    <a:pt x="515162" y="2213915"/>
                    <a:pt x="515162" y="2219087"/>
                    <a:pt x="511714" y="2224259"/>
                  </a:cubicBezTo>
                  <a:cubicBezTo>
                    <a:pt x="511714" y="2224259"/>
                    <a:pt x="511714" y="2224259"/>
                    <a:pt x="511714" y="2224259"/>
                  </a:cubicBezTo>
                  <a:cubicBezTo>
                    <a:pt x="515162" y="2220811"/>
                    <a:pt x="515162" y="2213915"/>
                    <a:pt x="511714" y="2208743"/>
                  </a:cubicBezTo>
                  <a:close/>
                  <a:moveTo>
                    <a:pt x="420343" y="2225983"/>
                  </a:moveTo>
                  <a:cubicBezTo>
                    <a:pt x="420343" y="2225983"/>
                    <a:pt x="420343" y="2225983"/>
                    <a:pt x="420343" y="2225983"/>
                  </a:cubicBezTo>
                  <a:cubicBezTo>
                    <a:pt x="437583" y="2232879"/>
                    <a:pt x="454823" y="2246671"/>
                    <a:pt x="446203" y="2262187"/>
                  </a:cubicBezTo>
                  <a:cubicBezTo>
                    <a:pt x="454823" y="2246671"/>
                    <a:pt x="437583" y="2232879"/>
                    <a:pt x="420343" y="2225983"/>
                  </a:cubicBezTo>
                  <a:close/>
                  <a:moveTo>
                    <a:pt x="378967" y="2432862"/>
                  </a:moveTo>
                  <a:cubicBezTo>
                    <a:pt x="384139" y="2434586"/>
                    <a:pt x="387587" y="2438034"/>
                    <a:pt x="392759" y="2439758"/>
                  </a:cubicBezTo>
                  <a:cubicBezTo>
                    <a:pt x="389311" y="2438034"/>
                    <a:pt x="384139" y="2436310"/>
                    <a:pt x="378967" y="2432862"/>
                  </a:cubicBezTo>
                  <a:cubicBezTo>
                    <a:pt x="377243" y="2434586"/>
                    <a:pt x="373795" y="2438034"/>
                    <a:pt x="373795" y="2441482"/>
                  </a:cubicBezTo>
                  <a:cubicBezTo>
                    <a:pt x="373795" y="2439758"/>
                    <a:pt x="377243" y="2436310"/>
                    <a:pt x="378967" y="2432862"/>
                  </a:cubicBezTo>
                  <a:lnTo>
                    <a:pt x="378967" y="2432862"/>
                  </a:lnTo>
                  <a:cubicBezTo>
                    <a:pt x="378967" y="2420794"/>
                    <a:pt x="378967" y="2410450"/>
                    <a:pt x="378967" y="2398382"/>
                  </a:cubicBezTo>
                  <a:cubicBezTo>
                    <a:pt x="373795" y="2389762"/>
                    <a:pt x="370347" y="2379418"/>
                    <a:pt x="365175" y="2370798"/>
                  </a:cubicBezTo>
                  <a:cubicBezTo>
                    <a:pt x="370347" y="2379418"/>
                    <a:pt x="373795" y="2389762"/>
                    <a:pt x="378967" y="2398382"/>
                  </a:cubicBezTo>
                  <a:cubicBezTo>
                    <a:pt x="384139" y="2398382"/>
                    <a:pt x="389311" y="2398382"/>
                    <a:pt x="394483" y="2398382"/>
                  </a:cubicBezTo>
                  <a:cubicBezTo>
                    <a:pt x="392759" y="2377694"/>
                    <a:pt x="397931" y="2358730"/>
                    <a:pt x="406551" y="2338042"/>
                  </a:cubicBezTo>
                  <a:cubicBezTo>
                    <a:pt x="413447" y="2322527"/>
                    <a:pt x="416895" y="2307011"/>
                    <a:pt x="423791" y="2293219"/>
                  </a:cubicBezTo>
                  <a:cubicBezTo>
                    <a:pt x="416895" y="2307011"/>
                    <a:pt x="413447" y="2322527"/>
                    <a:pt x="406551" y="2338042"/>
                  </a:cubicBezTo>
                  <a:cubicBezTo>
                    <a:pt x="397931" y="2358730"/>
                    <a:pt x="392759" y="2377694"/>
                    <a:pt x="394483" y="2398382"/>
                  </a:cubicBezTo>
                  <a:cubicBezTo>
                    <a:pt x="394483" y="2398382"/>
                    <a:pt x="394483" y="2398382"/>
                    <a:pt x="394483" y="2398382"/>
                  </a:cubicBezTo>
                  <a:lnTo>
                    <a:pt x="394483" y="2398382"/>
                  </a:lnTo>
                  <a:cubicBezTo>
                    <a:pt x="389311" y="2398382"/>
                    <a:pt x="384139" y="2398382"/>
                    <a:pt x="378967" y="2398382"/>
                  </a:cubicBezTo>
                  <a:cubicBezTo>
                    <a:pt x="378967" y="2410450"/>
                    <a:pt x="378967" y="2422518"/>
                    <a:pt x="378967" y="2432862"/>
                  </a:cubicBezTo>
                  <a:close/>
                  <a:moveTo>
                    <a:pt x="330695" y="2213915"/>
                  </a:moveTo>
                  <a:cubicBezTo>
                    <a:pt x="337591" y="2210467"/>
                    <a:pt x="344487" y="2207019"/>
                    <a:pt x="353107" y="2205295"/>
                  </a:cubicBezTo>
                  <a:cubicBezTo>
                    <a:pt x="344487" y="2207019"/>
                    <a:pt x="337591" y="2210467"/>
                    <a:pt x="330695" y="2213915"/>
                  </a:cubicBezTo>
                  <a:close/>
                  <a:moveTo>
                    <a:pt x="353107" y="2234603"/>
                  </a:moveTo>
                  <a:cubicBezTo>
                    <a:pt x="351383" y="2234603"/>
                    <a:pt x="349659" y="2232879"/>
                    <a:pt x="349659" y="2231155"/>
                  </a:cubicBezTo>
                  <a:cubicBezTo>
                    <a:pt x="347935" y="2229431"/>
                    <a:pt x="347935" y="2227707"/>
                    <a:pt x="346211" y="2227707"/>
                  </a:cubicBezTo>
                  <a:cubicBezTo>
                    <a:pt x="347935" y="2229431"/>
                    <a:pt x="347935" y="2229431"/>
                    <a:pt x="349659" y="2231155"/>
                  </a:cubicBezTo>
                  <a:cubicBezTo>
                    <a:pt x="349659" y="2232879"/>
                    <a:pt x="351383" y="2232879"/>
                    <a:pt x="353107" y="2234603"/>
                  </a:cubicBezTo>
                  <a:close/>
                  <a:moveTo>
                    <a:pt x="327247" y="2325975"/>
                  </a:moveTo>
                  <a:cubicBezTo>
                    <a:pt x="325523" y="2317355"/>
                    <a:pt x="327247" y="2307011"/>
                    <a:pt x="328971" y="2300115"/>
                  </a:cubicBezTo>
                  <a:cubicBezTo>
                    <a:pt x="330695" y="2296667"/>
                    <a:pt x="330695" y="2293219"/>
                    <a:pt x="330695" y="2289771"/>
                  </a:cubicBezTo>
                  <a:cubicBezTo>
                    <a:pt x="330695" y="2293219"/>
                    <a:pt x="328971" y="2296667"/>
                    <a:pt x="328971" y="2300115"/>
                  </a:cubicBezTo>
                  <a:cubicBezTo>
                    <a:pt x="327247" y="2307011"/>
                    <a:pt x="327247" y="2315630"/>
                    <a:pt x="327247" y="2325975"/>
                  </a:cubicBezTo>
                  <a:close/>
                  <a:moveTo>
                    <a:pt x="258287" y="1888080"/>
                  </a:moveTo>
                  <a:cubicBezTo>
                    <a:pt x="235875" y="1891528"/>
                    <a:pt x="215188" y="1869116"/>
                    <a:pt x="192776" y="1858772"/>
                  </a:cubicBezTo>
                  <a:cubicBezTo>
                    <a:pt x="185880" y="1855324"/>
                    <a:pt x="178984" y="1848428"/>
                    <a:pt x="172088" y="1848428"/>
                  </a:cubicBezTo>
                  <a:cubicBezTo>
                    <a:pt x="172088" y="1848428"/>
                    <a:pt x="172088" y="1848428"/>
                    <a:pt x="172088" y="1848428"/>
                  </a:cubicBezTo>
                  <a:cubicBezTo>
                    <a:pt x="180708" y="1848428"/>
                    <a:pt x="185880" y="1855324"/>
                    <a:pt x="192776" y="1858772"/>
                  </a:cubicBezTo>
                  <a:cubicBezTo>
                    <a:pt x="215188" y="1869116"/>
                    <a:pt x="235875" y="1891528"/>
                    <a:pt x="258287" y="1888080"/>
                  </a:cubicBezTo>
                  <a:cubicBezTo>
                    <a:pt x="294491" y="1882908"/>
                    <a:pt x="325523" y="1888080"/>
                    <a:pt x="356555" y="1907044"/>
                  </a:cubicBezTo>
                  <a:cubicBezTo>
                    <a:pt x="361727" y="1910492"/>
                    <a:pt x="370347" y="1912216"/>
                    <a:pt x="375519" y="1908768"/>
                  </a:cubicBezTo>
                  <a:cubicBezTo>
                    <a:pt x="368623" y="1912216"/>
                    <a:pt x="361727" y="1910492"/>
                    <a:pt x="356555" y="1907044"/>
                  </a:cubicBezTo>
                  <a:cubicBezTo>
                    <a:pt x="325523" y="1886356"/>
                    <a:pt x="294491" y="1882908"/>
                    <a:pt x="258287" y="1888080"/>
                  </a:cubicBezTo>
                  <a:close/>
                  <a:moveTo>
                    <a:pt x="239323" y="1988072"/>
                  </a:moveTo>
                  <a:cubicBezTo>
                    <a:pt x="235875" y="1994968"/>
                    <a:pt x="225532" y="1998416"/>
                    <a:pt x="222084" y="2005312"/>
                  </a:cubicBezTo>
                  <a:cubicBezTo>
                    <a:pt x="220360" y="2008760"/>
                    <a:pt x="220360" y="2012208"/>
                    <a:pt x="218636" y="2017380"/>
                  </a:cubicBezTo>
                  <a:cubicBezTo>
                    <a:pt x="218636" y="2013932"/>
                    <a:pt x="220360" y="2010484"/>
                    <a:pt x="222084" y="2005312"/>
                  </a:cubicBezTo>
                  <a:cubicBezTo>
                    <a:pt x="225532" y="1996692"/>
                    <a:pt x="237599" y="1994968"/>
                    <a:pt x="239323" y="1988072"/>
                  </a:cubicBezTo>
                  <a:close/>
                  <a:moveTo>
                    <a:pt x="154848" y="1577762"/>
                  </a:moveTo>
                  <a:cubicBezTo>
                    <a:pt x="154848" y="1577762"/>
                    <a:pt x="154848" y="1577762"/>
                    <a:pt x="154848" y="1577762"/>
                  </a:cubicBezTo>
                  <a:lnTo>
                    <a:pt x="154848" y="1577762"/>
                  </a:lnTo>
                  <a:cubicBezTo>
                    <a:pt x="154848" y="1581210"/>
                    <a:pt x="154848" y="1582934"/>
                    <a:pt x="154848" y="1586382"/>
                  </a:cubicBezTo>
                  <a:cubicBezTo>
                    <a:pt x="154848" y="1586382"/>
                    <a:pt x="154848" y="1586382"/>
                    <a:pt x="154848" y="1586382"/>
                  </a:cubicBezTo>
                  <a:lnTo>
                    <a:pt x="154848" y="1586382"/>
                  </a:lnTo>
                  <a:cubicBezTo>
                    <a:pt x="151400" y="1610518"/>
                    <a:pt x="156572" y="1632929"/>
                    <a:pt x="172088" y="1653617"/>
                  </a:cubicBezTo>
                  <a:lnTo>
                    <a:pt x="172088" y="1653617"/>
                  </a:lnTo>
                  <a:cubicBezTo>
                    <a:pt x="158296" y="1632929"/>
                    <a:pt x="153124" y="1612242"/>
                    <a:pt x="154848" y="1586382"/>
                  </a:cubicBezTo>
                  <a:cubicBezTo>
                    <a:pt x="154848" y="1582934"/>
                    <a:pt x="154848" y="1581210"/>
                    <a:pt x="154848" y="1577762"/>
                  </a:cubicBezTo>
                  <a:close/>
                  <a:moveTo>
                    <a:pt x="156572" y="1755333"/>
                  </a:moveTo>
                  <a:cubicBezTo>
                    <a:pt x="161744" y="1758781"/>
                    <a:pt x="166916" y="1760505"/>
                    <a:pt x="172088" y="1763953"/>
                  </a:cubicBezTo>
                  <a:lnTo>
                    <a:pt x="172088" y="1763953"/>
                  </a:lnTo>
                  <a:lnTo>
                    <a:pt x="172088" y="1763953"/>
                  </a:lnTo>
                  <a:cubicBezTo>
                    <a:pt x="166916" y="1762229"/>
                    <a:pt x="161744" y="1758781"/>
                    <a:pt x="156572" y="1755333"/>
                  </a:cubicBezTo>
                  <a:cubicBezTo>
                    <a:pt x="156572" y="1755333"/>
                    <a:pt x="156572" y="1755333"/>
                    <a:pt x="156572" y="1755333"/>
                  </a:cubicBezTo>
                  <a:close/>
                  <a:moveTo>
                    <a:pt x="172088" y="1832912"/>
                  </a:moveTo>
                  <a:cubicBezTo>
                    <a:pt x="172088" y="1832912"/>
                    <a:pt x="172088" y="1832912"/>
                    <a:pt x="172088" y="1832912"/>
                  </a:cubicBezTo>
                  <a:cubicBezTo>
                    <a:pt x="172088" y="1832912"/>
                    <a:pt x="172088" y="1834637"/>
                    <a:pt x="172088" y="1834637"/>
                  </a:cubicBezTo>
                  <a:cubicBezTo>
                    <a:pt x="172088" y="1834637"/>
                    <a:pt x="172088" y="1832912"/>
                    <a:pt x="172088" y="1832912"/>
                  </a:cubicBezTo>
                  <a:cubicBezTo>
                    <a:pt x="172088" y="1824293"/>
                    <a:pt x="170364" y="1817397"/>
                    <a:pt x="168640" y="1810501"/>
                  </a:cubicBezTo>
                  <a:cubicBezTo>
                    <a:pt x="172088" y="1815673"/>
                    <a:pt x="172088" y="1824293"/>
                    <a:pt x="172088" y="1832912"/>
                  </a:cubicBezTo>
                  <a:close/>
                  <a:moveTo>
                    <a:pt x="166916" y="1531214"/>
                  </a:moveTo>
                  <a:cubicBezTo>
                    <a:pt x="161744" y="1517422"/>
                    <a:pt x="163468" y="1512250"/>
                    <a:pt x="173812" y="1501906"/>
                  </a:cubicBezTo>
                  <a:cubicBezTo>
                    <a:pt x="163468" y="1512250"/>
                    <a:pt x="161744" y="1517422"/>
                    <a:pt x="166916" y="1531214"/>
                  </a:cubicBezTo>
                  <a:close/>
                  <a:moveTo>
                    <a:pt x="377243" y="1296751"/>
                  </a:moveTo>
                  <a:cubicBezTo>
                    <a:pt x="382415" y="1300199"/>
                    <a:pt x="392759" y="1298475"/>
                    <a:pt x="396207" y="1295027"/>
                  </a:cubicBezTo>
                  <a:cubicBezTo>
                    <a:pt x="422067" y="1270891"/>
                    <a:pt x="446203" y="1295027"/>
                    <a:pt x="470338" y="1300199"/>
                  </a:cubicBezTo>
                  <a:cubicBezTo>
                    <a:pt x="473786" y="1300199"/>
                    <a:pt x="475510" y="1301923"/>
                    <a:pt x="477234" y="1303647"/>
                  </a:cubicBezTo>
                  <a:cubicBezTo>
                    <a:pt x="475510" y="1301923"/>
                    <a:pt x="473786" y="1300199"/>
                    <a:pt x="470338" y="1300199"/>
                  </a:cubicBezTo>
                  <a:cubicBezTo>
                    <a:pt x="446203" y="1295027"/>
                    <a:pt x="422067" y="1272615"/>
                    <a:pt x="396207" y="1295027"/>
                  </a:cubicBezTo>
                  <a:cubicBezTo>
                    <a:pt x="392759" y="1300199"/>
                    <a:pt x="382415" y="1300199"/>
                    <a:pt x="377243" y="1296751"/>
                  </a:cubicBezTo>
                  <a:cubicBezTo>
                    <a:pt x="363451" y="1289855"/>
                    <a:pt x="351383" y="1295027"/>
                    <a:pt x="339315" y="1300199"/>
                  </a:cubicBezTo>
                  <a:cubicBezTo>
                    <a:pt x="330695" y="1305371"/>
                    <a:pt x="323799" y="1303647"/>
                    <a:pt x="318627" y="1298475"/>
                  </a:cubicBezTo>
                  <a:cubicBezTo>
                    <a:pt x="323799" y="1303647"/>
                    <a:pt x="328971" y="1303647"/>
                    <a:pt x="339315" y="1300199"/>
                  </a:cubicBezTo>
                  <a:cubicBezTo>
                    <a:pt x="353107" y="1295027"/>
                    <a:pt x="363451" y="1289855"/>
                    <a:pt x="377243" y="1296751"/>
                  </a:cubicBezTo>
                  <a:close/>
                  <a:moveTo>
                    <a:pt x="341039" y="996776"/>
                  </a:moveTo>
                  <a:cubicBezTo>
                    <a:pt x="347935" y="1000224"/>
                    <a:pt x="351383" y="1003672"/>
                    <a:pt x="354831" y="1008844"/>
                  </a:cubicBezTo>
                  <a:cubicBezTo>
                    <a:pt x="351383" y="1003672"/>
                    <a:pt x="347935" y="1000224"/>
                    <a:pt x="341039" y="996776"/>
                  </a:cubicBezTo>
                  <a:cubicBezTo>
                    <a:pt x="341039" y="996776"/>
                    <a:pt x="341039" y="996776"/>
                    <a:pt x="341039" y="996776"/>
                  </a:cubicBezTo>
                  <a:close/>
                  <a:moveTo>
                    <a:pt x="401379" y="969192"/>
                  </a:moveTo>
                  <a:lnTo>
                    <a:pt x="401379" y="969192"/>
                  </a:lnTo>
                  <a:cubicBezTo>
                    <a:pt x="413447" y="950228"/>
                    <a:pt x="427239" y="934712"/>
                    <a:pt x="446203" y="920920"/>
                  </a:cubicBezTo>
                  <a:cubicBezTo>
                    <a:pt x="453099" y="915748"/>
                    <a:pt x="459995" y="914024"/>
                    <a:pt x="461718" y="901957"/>
                  </a:cubicBezTo>
                  <a:cubicBezTo>
                    <a:pt x="461718" y="895061"/>
                    <a:pt x="466890" y="889889"/>
                    <a:pt x="473786" y="888165"/>
                  </a:cubicBezTo>
                  <a:cubicBezTo>
                    <a:pt x="466890" y="889889"/>
                    <a:pt x="461718" y="895061"/>
                    <a:pt x="461718" y="901957"/>
                  </a:cubicBezTo>
                  <a:cubicBezTo>
                    <a:pt x="461718" y="915748"/>
                    <a:pt x="453099" y="915748"/>
                    <a:pt x="446203" y="920920"/>
                  </a:cubicBezTo>
                  <a:cubicBezTo>
                    <a:pt x="427239" y="934712"/>
                    <a:pt x="411723" y="950228"/>
                    <a:pt x="401379" y="969192"/>
                  </a:cubicBezTo>
                  <a:cubicBezTo>
                    <a:pt x="418619" y="1000224"/>
                    <a:pt x="387587" y="1015740"/>
                    <a:pt x="380691" y="1039876"/>
                  </a:cubicBezTo>
                  <a:cubicBezTo>
                    <a:pt x="380691" y="1039876"/>
                    <a:pt x="380691" y="1039876"/>
                    <a:pt x="380691" y="1039876"/>
                  </a:cubicBezTo>
                  <a:cubicBezTo>
                    <a:pt x="387587" y="1015740"/>
                    <a:pt x="418619" y="1000224"/>
                    <a:pt x="401379" y="969192"/>
                  </a:cubicBezTo>
                  <a:close/>
                  <a:moveTo>
                    <a:pt x="528954" y="1307095"/>
                  </a:moveTo>
                  <a:cubicBezTo>
                    <a:pt x="528954" y="1288131"/>
                    <a:pt x="554814" y="1288131"/>
                    <a:pt x="554814" y="1263995"/>
                  </a:cubicBezTo>
                  <a:cubicBezTo>
                    <a:pt x="556538" y="1245031"/>
                    <a:pt x="559986" y="1231239"/>
                    <a:pt x="541022" y="1224343"/>
                  </a:cubicBezTo>
                  <a:cubicBezTo>
                    <a:pt x="535850" y="1222619"/>
                    <a:pt x="530678" y="1219171"/>
                    <a:pt x="532402" y="1208827"/>
                  </a:cubicBezTo>
                  <a:cubicBezTo>
                    <a:pt x="535850" y="1207103"/>
                    <a:pt x="537574" y="1207103"/>
                    <a:pt x="539298" y="1207103"/>
                  </a:cubicBezTo>
                  <a:cubicBezTo>
                    <a:pt x="537574" y="1207103"/>
                    <a:pt x="534126" y="1207103"/>
                    <a:pt x="532402" y="1208827"/>
                  </a:cubicBezTo>
                  <a:cubicBezTo>
                    <a:pt x="530678" y="1219171"/>
                    <a:pt x="535850" y="1220895"/>
                    <a:pt x="541022" y="1224343"/>
                  </a:cubicBezTo>
                  <a:cubicBezTo>
                    <a:pt x="559986" y="1232963"/>
                    <a:pt x="556538" y="1246755"/>
                    <a:pt x="554814" y="1263995"/>
                  </a:cubicBezTo>
                  <a:cubicBezTo>
                    <a:pt x="554814" y="1288131"/>
                    <a:pt x="528954" y="1288131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11714" y="1308819"/>
                    <a:pt x="501370" y="1322611"/>
                    <a:pt x="492750" y="1336403"/>
                  </a:cubicBezTo>
                  <a:cubicBezTo>
                    <a:pt x="489302" y="1341575"/>
                    <a:pt x="487578" y="1348471"/>
                    <a:pt x="489302" y="1353643"/>
                  </a:cubicBezTo>
                  <a:cubicBezTo>
                    <a:pt x="487578" y="1348471"/>
                    <a:pt x="489302" y="1341575"/>
                    <a:pt x="492750" y="1336403"/>
                  </a:cubicBezTo>
                  <a:cubicBezTo>
                    <a:pt x="501370" y="1322611"/>
                    <a:pt x="511714" y="1308819"/>
                    <a:pt x="528954" y="1307095"/>
                  </a:cubicBezTo>
                  <a:close/>
                  <a:moveTo>
                    <a:pt x="504818" y="1132972"/>
                  </a:moveTo>
                  <a:cubicBezTo>
                    <a:pt x="515162" y="1141591"/>
                    <a:pt x="511714" y="1162279"/>
                    <a:pt x="522058" y="1169175"/>
                  </a:cubicBezTo>
                  <a:cubicBezTo>
                    <a:pt x="511714" y="1162279"/>
                    <a:pt x="515162" y="1141591"/>
                    <a:pt x="504818" y="1132972"/>
                  </a:cubicBezTo>
                  <a:close/>
                  <a:moveTo>
                    <a:pt x="680666" y="584742"/>
                  </a:moveTo>
                  <a:cubicBezTo>
                    <a:pt x="675494" y="586466"/>
                    <a:pt x="668598" y="588190"/>
                    <a:pt x="661702" y="588190"/>
                  </a:cubicBezTo>
                  <a:cubicBezTo>
                    <a:pt x="658254" y="595086"/>
                    <a:pt x="653082" y="596810"/>
                    <a:pt x="646186" y="596810"/>
                  </a:cubicBezTo>
                  <a:cubicBezTo>
                    <a:pt x="646186" y="605430"/>
                    <a:pt x="646186" y="614050"/>
                    <a:pt x="646186" y="622670"/>
                  </a:cubicBezTo>
                  <a:lnTo>
                    <a:pt x="646186" y="622670"/>
                  </a:lnTo>
                  <a:cubicBezTo>
                    <a:pt x="646186" y="614050"/>
                    <a:pt x="646186" y="605430"/>
                    <a:pt x="646186" y="596810"/>
                  </a:cubicBezTo>
                  <a:cubicBezTo>
                    <a:pt x="644462" y="595086"/>
                    <a:pt x="644462" y="595086"/>
                    <a:pt x="642738" y="595086"/>
                  </a:cubicBezTo>
                  <a:cubicBezTo>
                    <a:pt x="644462" y="595086"/>
                    <a:pt x="644462" y="596810"/>
                    <a:pt x="646186" y="596810"/>
                  </a:cubicBezTo>
                  <a:cubicBezTo>
                    <a:pt x="653082" y="596810"/>
                    <a:pt x="658254" y="595086"/>
                    <a:pt x="661702" y="588190"/>
                  </a:cubicBezTo>
                  <a:cubicBezTo>
                    <a:pt x="661702" y="579570"/>
                    <a:pt x="661702" y="570950"/>
                    <a:pt x="661702" y="562330"/>
                  </a:cubicBezTo>
                  <a:cubicBezTo>
                    <a:pt x="663426" y="550262"/>
                    <a:pt x="666874" y="541642"/>
                    <a:pt x="675494" y="539918"/>
                  </a:cubicBezTo>
                  <a:cubicBezTo>
                    <a:pt x="666874" y="539918"/>
                    <a:pt x="661702" y="550262"/>
                    <a:pt x="661702" y="562330"/>
                  </a:cubicBezTo>
                  <a:cubicBezTo>
                    <a:pt x="661702" y="570950"/>
                    <a:pt x="661702" y="579570"/>
                    <a:pt x="661702" y="588190"/>
                  </a:cubicBezTo>
                  <a:cubicBezTo>
                    <a:pt x="668598" y="588190"/>
                    <a:pt x="675494" y="586466"/>
                    <a:pt x="680666" y="584742"/>
                  </a:cubicBezTo>
                  <a:close/>
                  <a:moveTo>
                    <a:pt x="646186" y="631290"/>
                  </a:moveTo>
                  <a:lnTo>
                    <a:pt x="646186" y="631290"/>
                  </a:lnTo>
                  <a:cubicBezTo>
                    <a:pt x="644462" y="631290"/>
                    <a:pt x="641014" y="633014"/>
                    <a:pt x="639290" y="633014"/>
                  </a:cubicBezTo>
                  <a:cubicBezTo>
                    <a:pt x="642738" y="631290"/>
                    <a:pt x="644462" y="631290"/>
                    <a:pt x="646186" y="631290"/>
                  </a:cubicBezTo>
                  <a:close/>
                  <a:moveTo>
                    <a:pt x="666874" y="670941"/>
                  </a:moveTo>
                  <a:cubicBezTo>
                    <a:pt x="661702" y="657150"/>
                    <a:pt x="673770" y="653702"/>
                    <a:pt x="682390" y="651978"/>
                  </a:cubicBezTo>
                  <a:cubicBezTo>
                    <a:pt x="692734" y="648530"/>
                    <a:pt x="703077" y="653702"/>
                    <a:pt x="706525" y="662322"/>
                  </a:cubicBezTo>
                  <a:cubicBezTo>
                    <a:pt x="706525" y="662322"/>
                    <a:pt x="706525" y="662322"/>
                    <a:pt x="706525" y="662322"/>
                  </a:cubicBezTo>
                  <a:cubicBezTo>
                    <a:pt x="703077" y="653702"/>
                    <a:pt x="692734" y="648530"/>
                    <a:pt x="682390" y="651978"/>
                  </a:cubicBezTo>
                  <a:cubicBezTo>
                    <a:pt x="673770" y="655426"/>
                    <a:pt x="661702" y="657150"/>
                    <a:pt x="666874" y="670941"/>
                  </a:cubicBezTo>
                  <a:cubicBezTo>
                    <a:pt x="675494" y="698525"/>
                    <a:pt x="661702" y="705421"/>
                    <a:pt x="641014" y="707145"/>
                  </a:cubicBezTo>
                  <a:cubicBezTo>
                    <a:pt x="632394" y="708869"/>
                    <a:pt x="627222" y="715765"/>
                    <a:pt x="623774" y="722661"/>
                  </a:cubicBezTo>
                  <a:cubicBezTo>
                    <a:pt x="623774" y="722661"/>
                    <a:pt x="623774" y="722661"/>
                    <a:pt x="623774" y="722661"/>
                  </a:cubicBezTo>
                  <a:cubicBezTo>
                    <a:pt x="618602" y="722661"/>
                    <a:pt x="613430" y="722661"/>
                    <a:pt x="608258" y="722661"/>
                  </a:cubicBezTo>
                  <a:lnTo>
                    <a:pt x="608258" y="722661"/>
                  </a:lnTo>
                  <a:cubicBezTo>
                    <a:pt x="608258" y="722661"/>
                    <a:pt x="608258" y="722661"/>
                    <a:pt x="608258" y="722661"/>
                  </a:cubicBezTo>
                  <a:cubicBezTo>
                    <a:pt x="613430" y="722661"/>
                    <a:pt x="618602" y="722661"/>
                    <a:pt x="623774" y="722661"/>
                  </a:cubicBezTo>
                  <a:cubicBezTo>
                    <a:pt x="627222" y="714041"/>
                    <a:pt x="632394" y="707145"/>
                    <a:pt x="641014" y="707145"/>
                  </a:cubicBezTo>
                  <a:cubicBezTo>
                    <a:pt x="661702" y="705421"/>
                    <a:pt x="675494" y="698525"/>
                    <a:pt x="666874" y="670941"/>
                  </a:cubicBezTo>
                  <a:close/>
                  <a:moveTo>
                    <a:pt x="747901" y="439927"/>
                  </a:moveTo>
                  <a:cubicBezTo>
                    <a:pt x="734109" y="389931"/>
                    <a:pt x="744453" y="350279"/>
                    <a:pt x="789277" y="320971"/>
                  </a:cubicBezTo>
                  <a:cubicBezTo>
                    <a:pt x="796173" y="315799"/>
                    <a:pt x="806517" y="308903"/>
                    <a:pt x="808241" y="300283"/>
                  </a:cubicBezTo>
                  <a:cubicBezTo>
                    <a:pt x="813413" y="279595"/>
                    <a:pt x="823757" y="265803"/>
                    <a:pt x="837549" y="257183"/>
                  </a:cubicBezTo>
                  <a:cubicBezTo>
                    <a:pt x="823757" y="265803"/>
                    <a:pt x="813413" y="279595"/>
                    <a:pt x="808241" y="300283"/>
                  </a:cubicBezTo>
                  <a:cubicBezTo>
                    <a:pt x="806517" y="308903"/>
                    <a:pt x="796173" y="315799"/>
                    <a:pt x="789277" y="320971"/>
                  </a:cubicBezTo>
                  <a:cubicBezTo>
                    <a:pt x="744453" y="350279"/>
                    <a:pt x="734109" y="389931"/>
                    <a:pt x="747901" y="439927"/>
                  </a:cubicBezTo>
                  <a:cubicBezTo>
                    <a:pt x="753073" y="458890"/>
                    <a:pt x="753073" y="476130"/>
                    <a:pt x="734109" y="486474"/>
                  </a:cubicBezTo>
                  <a:cubicBezTo>
                    <a:pt x="718593" y="495094"/>
                    <a:pt x="709973" y="507162"/>
                    <a:pt x="711697" y="527850"/>
                  </a:cubicBezTo>
                  <a:cubicBezTo>
                    <a:pt x="711697" y="536470"/>
                    <a:pt x="709973" y="541642"/>
                    <a:pt x="704801" y="543366"/>
                  </a:cubicBezTo>
                  <a:cubicBezTo>
                    <a:pt x="709973" y="541642"/>
                    <a:pt x="711697" y="536470"/>
                    <a:pt x="711697" y="527850"/>
                  </a:cubicBezTo>
                  <a:cubicBezTo>
                    <a:pt x="711697" y="508886"/>
                    <a:pt x="720317" y="495094"/>
                    <a:pt x="734109" y="486474"/>
                  </a:cubicBezTo>
                  <a:cubicBezTo>
                    <a:pt x="753073" y="476130"/>
                    <a:pt x="753073" y="458890"/>
                    <a:pt x="747901" y="439927"/>
                  </a:cubicBezTo>
                  <a:close/>
                  <a:moveTo>
                    <a:pt x="1122008" y="426135"/>
                  </a:moveTo>
                  <a:cubicBezTo>
                    <a:pt x="1111664" y="403723"/>
                    <a:pt x="1118560" y="383035"/>
                    <a:pt x="1132352" y="360623"/>
                  </a:cubicBezTo>
                  <a:cubicBezTo>
                    <a:pt x="1142696" y="369243"/>
                    <a:pt x="1154764" y="372691"/>
                    <a:pt x="1156488" y="384759"/>
                  </a:cubicBezTo>
                  <a:cubicBezTo>
                    <a:pt x="1154764" y="372691"/>
                    <a:pt x="1142696" y="369243"/>
                    <a:pt x="1132352" y="360623"/>
                  </a:cubicBezTo>
                  <a:cubicBezTo>
                    <a:pt x="1118560" y="383035"/>
                    <a:pt x="1111664" y="403723"/>
                    <a:pt x="1122008" y="426135"/>
                  </a:cubicBezTo>
                  <a:cubicBezTo>
                    <a:pt x="1125456" y="433031"/>
                    <a:pt x="1123732" y="439927"/>
                    <a:pt x="1115112" y="443374"/>
                  </a:cubicBezTo>
                  <a:cubicBezTo>
                    <a:pt x="1109940" y="445098"/>
                    <a:pt x="1104768" y="443374"/>
                    <a:pt x="1101320" y="438202"/>
                  </a:cubicBezTo>
                  <a:cubicBezTo>
                    <a:pt x="1101320" y="438202"/>
                    <a:pt x="1101320" y="438202"/>
                    <a:pt x="1101320" y="438202"/>
                  </a:cubicBezTo>
                  <a:cubicBezTo>
                    <a:pt x="1104768" y="443374"/>
                    <a:pt x="1109940" y="445098"/>
                    <a:pt x="1115112" y="443374"/>
                  </a:cubicBezTo>
                  <a:cubicBezTo>
                    <a:pt x="1123732" y="439927"/>
                    <a:pt x="1125456" y="433031"/>
                    <a:pt x="1122008" y="426135"/>
                  </a:cubicBezTo>
                  <a:close/>
                  <a:moveTo>
                    <a:pt x="1218551" y="569226"/>
                  </a:moveTo>
                  <a:cubicBezTo>
                    <a:pt x="1223723" y="574398"/>
                    <a:pt x="1228895" y="577846"/>
                    <a:pt x="1232343" y="581294"/>
                  </a:cubicBezTo>
                  <a:cubicBezTo>
                    <a:pt x="1228895" y="577846"/>
                    <a:pt x="1223723" y="574398"/>
                    <a:pt x="1218551" y="569226"/>
                  </a:cubicBezTo>
                  <a:cubicBezTo>
                    <a:pt x="1194415" y="545090"/>
                    <a:pt x="1177175" y="517506"/>
                    <a:pt x="1151316" y="493370"/>
                  </a:cubicBezTo>
                  <a:lnTo>
                    <a:pt x="1151316" y="493370"/>
                  </a:lnTo>
                  <a:cubicBezTo>
                    <a:pt x="1177175" y="517506"/>
                    <a:pt x="1196139" y="546814"/>
                    <a:pt x="1218551" y="569226"/>
                  </a:cubicBezTo>
                  <a:close/>
                  <a:moveTo>
                    <a:pt x="1163384" y="431307"/>
                  </a:moveTo>
                  <a:cubicBezTo>
                    <a:pt x="1166831" y="436479"/>
                    <a:pt x="1170279" y="443374"/>
                    <a:pt x="1173727" y="448546"/>
                  </a:cubicBezTo>
                  <a:cubicBezTo>
                    <a:pt x="1175451" y="451994"/>
                    <a:pt x="1177175" y="453718"/>
                    <a:pt x="1177175" y="457166"/>
                  </a:cubicBezTo>
                  <a:cubicBezTo>
                    <a:pt x="1175451" y="455442"/>
                    <a:pt x="1175451" y="451994"/>
                    <a:pt x="1173727" y="448546"/>
                  </a:cubicBezTo>
                  <a:cubicBezTo>
                    <a:pt x="1170279" y="443374"/>
                    <a:pt x="1166831" y="438202"/>
                    <a:pt x="1163384" y="431307"/>
                  </a:cubicBezTo>
                  <a:close/>
                  <a:moveTo>
                    <a:pt x="1234067" y="260631"/>
                  </a:moveTo>
                  <a:cubicBezTo>
                    <a:pt x="1230619" y="255459"/>
                    <a:pt x="1227171" y="252011"/>
                    <a:pt x="1223723" y="250287"/>
                  </a:cubicBezTo>
                  <a:cubicBezTo>
                    <a:pt x="1227171" y="252011"/>
                    <a:pt x="1230619" y="255459"/>
                    <a:pt x="1234067" y="260631"/>
                  </a:cubicBezTo>
                  <a:cubicBezTo>
                    <a:pt x="1240963" y="274423"/>
                    <a:pt x="1242687" y="284767"/>
                    <a:pt x="1228895" y="300283"/>
                  </a:cubicBezTo>
                  <a:cubicBezTo>
                    <a:pt x="1208207" y="322695"/>
                    <a:pt x="1218551" y="352003"/>
                    <a:pt x="1242687" y="365795"/>
                  </a:cubicBezTo>
                  <a:cubicBezTo>
                    <a:pt x="1218551" y="352003"/>
                    <a:pt x="1208207" y="324419"/>
                    <a:pt x="1228895" y="300283"/>
                  </a:cubicBezTo>
                  <a:cubicBezTo>
                    <a:pt x="1240963" y="284767"/>
                    <a:pt x="1240963" y="274423"/>
                    <a:pt x="1234067" y="260631"/>
                  </a:cubicBezTo>
                  <a:close/>
                  <a:moveTo>
                    <a:pt x="1444394" y="586466"/>
                  </a:moveTo>
                  <a:cubicBezTo>
                    <a:pt x="1477150" y="593362"/>
                    <a:pt x="1509906" y="589914"/>
                    <a:pt x="1542662" y="586466"/>
                  </a:cubicBezTo>
                  <a:cubicBezTo>
                    <a:pt x="1553006" y="584742"/>
                    <a:pt x="1566798" y="595086"/>
                    <a:pt x="1554730" y="612326"/>
                  </a:cubicBezTo>
                  <a:cubicBezTo>
                    <a:pt x="1544386" y="626118"/>
                    <a:pt x="1547834" y="639910"/>
                    <a:pt x="1554730" y="650254"/>
                  </a:cubicBezTo>
                  <a:cubicBezTo>
                    <a:pt x="1570246" y="674389"/>
                    <a:pt x="1544386" y="688181"/>
                    <a:pt x="1544386" y="708869"/>
                  </a:cubicBezTo>
                  <a:cubicBezTo>
                    <a:pt x="1544386" y="712317"/>
                    <a:pt x="1542662" y="714041"/>
                    <a:pt x="1540938" y="714041"/>
                  </a:cubicBezTo>
                  <a:cubicBezTo>
                    <a:pt x="1542662" y="714041"/>
                    <a:pt x="1544386" y="712317"/>
                    <a:pt x="1544386" y="708869"/>
                  </a:cubicBezTo>
                  <a:cubicBezTo>
                    <a:pt x="1544386" y="688181"/>
                    <a:pt x="1570246" y="674389"/>
                    <a:pt x="1554730" y="650254"/>
                  </a:cubicBezTo>
                  <a:cubicBezTo>
                    <a:pt x="1546110" y="638186"/>
                    <a:pt x="1542662" y="626118"/>
                    <a:pt x="1554730" y="612326"/>
                  </a:cubicBezTo>
                  <a:cubicBezTo>
                    <a:pt x="1568522" y="595086"/>
                    <a:pt x="1554730" y="586466"/>
                    <a:pt x="1542662" y="586466"/>
                  </a:cubicBezTo>
                  <a:cubicBezTo>
                    <a:pt x="1509906" y="589914"/>
                    <a:pt x="1478874" y="593362"/>
                    <a:pt x="1444394" y="586466"/>
                  </a:cubicBezTo>
                  <a:cubicBezTo>
                    <a:pt x="1440946" y="586466"/>
                    <a:pt x="1437498" y="586466"/>
                    <a:pt x="1434050" y="588190"/>
                  </a:cubicBezTo>
                  <a:cubicBezTo>
                    <a:pt x="1437498" y="586466"/>
                    <a:pt x="1442670" y="586466"/>
                    <a:pt x="1444394" y="586466"/>
                  </a:cubicBezTo>
                  <a:close/>
                  <a:moveTo>
                    <a:pt x="1435774" y="514058"/>
                  </a:moveTo>
                  <a:cubicBezTo>
                    <a:pt x="1437498" y="514058"/>
                    <a:pt x="1439222" y="514058"/>
                    <a:pt x="1440946" y="514058"/>
                  </a:cubicBezTo>
                  <a:cubicBezTo>
                    <a:pt x="1439222" y="514058"/>
                    <a:pt x="1437498" y="514058"/>
                    <a:pt x="1435774" y="514058"/>
                  </a:cubicBezTo>
                  <a:lnTo>
                    <a:pt x="1435774" y="514058"/>
                  </a:lnTo>
                  <a:cubicBezTo>
                    <a:pt x="1435774" y="514058"/>
                    <a:pt x="1435774" y="514058"/>
                    <a:pt x="1435774" y="514058"/>
                  </a:cubicBezTo>
                  <a:close/>
                  <a:moveTo>
                    <a:pt x="1501286" y="426135"/>
                  </a:moveTo>
                  <a:cubicBezTo>
                    <a:pt x="1503010" y="426135"/>
                    <a:pt x="1506458" y="427859"/>
                    <a:pt x="1508182" y="427859"/>
                  </a:cubicBezTo>
                  <a:cubicBezTo>
                    <a:pt x="1521974" y="429583"/>
                    <a:pt x="1539214" y="431307"/>
                    <a:pt x="1547834" y="443374"/>
                  </a:cubicBezTo>
                  <a:cubicBezTo>
                    <a:pt x="1556454" y="455442"/>
                    <a:pt x="1540938" y="470958"/>
                    <a:pt x="1554730" y="491646"/>
                  </a:cubicBezTo>
                  <a:cubicBezTo>
                    <a:pt x="1554730" y="491646"/>
                    <a:pt x="1554730" y="491646"/>
                    <a:pt x="1554730" y="491646"/>
                  </a:cubicBezTo>
                  <a:cubicBezTo>
                    <a:pt x="1540938" y="470958"/>
                    <a:pt x="1556454" y="455442"/>
                    <a:pt x="1547834" y="443374"/>
                  </a:cubicBezTo>
                  <a:cubicBezTo>
                    <a:pt x="1539214" y="433031"/>
                    <a:pt x="1521974" y="429583"/>
                    <a:pt x="1508182" y="427859"/>
                  </a:cubicBezTo>
                  <a:cubicBezTo>
                    <a:pt x="1506458" y="427859"/>
                    <a:pt x="1504734" y="427859"/>
                    <a:pt x="1501286" y="426135"/>
                  </a:cubicBezTo>
                  <a:cubicBezTo>
                    <a:pt x="1489218" y="422687"/>
                    <a:pt x="1485770" y="414067"/>
                    <a:pt x="1489218" y="400275"/>
                  </a:cubicBezTo>
                  <a:cubicBezTo>
                    <a:pt x="1492666" y="389931"/>
                    <a:pt x="1496114" y="383035"/>
                    <a:pt x="1504734" y="379587"/>
                  </a:cubicBezTo>
                  <a:cubicBezTo>
                    <a:pt x="1496114" y="383035"/>
                    <a:pt x="1492666" y="389931"/>
                    <a:pt x="1489218" y="400275"/>
                  </a:cubicBezTo>
                  <a:cubicBezTo>
                    <a:pt x="1487494" y="414067"/>
                    <a:pt x="1489218" y="422687"/>
                    <a:pt x="1501286" y="426135"/>
                  </a:cubicBezTo>
                  <a:close/>
                  <a:moveTo>
                    <a:pt x="1535766" y="400275"/>
                  </a:moveTo>
                  <a:cubicBezTo>
                    <a:pt x="1542662" y="405447"/>
                    <a:pt x="1553006" y="407171"/>
                    <a:pt x="1561626" y="407171"/>
                  </a:cubicBezTo>
                  <a:cubicBezTo>
                    <a:pt x="1563350" y="407171"/>
                    <a:pt x="1565074" y="407171"/>
                    <a:pt x="1565074" y="407171"/>
                  </a:cubicBezTo>
                  <a:cubicBezTo>
                    <a:pt x="1565074" y="407171"/>
                    <a:pt x="1565074" y="407171"/>
                    <a:pt x="1565074" y="407171"/>
                  </a:cubicBezTo>
                  <a:cubicBezTo>
                    <a:pt x="1565074" y="407171"/>
                    <a:pt x="1563350" y="407171"/>
                    <a:pt x="1561626" y="407171"/>
                  </a:cubicBezTo>
                  <a:cubicBezTo>
                    <a:pt x="1551282" y="407171"/>
                    <a:pt x="1542662" y="405447"/>
                    <a:pt x="1535766" y="400275"/>
                  </a:cubicBezTo>
                  <a:close/>
                  <a:moveTo>
                    <a:pt x="1530594" y="484750"/>
                  </a:moveTo>
                  <a:cubicBezTo>
                    <a:pt x="1508182" y="479578"/>
                    <a:pt x="1490942" y="484750"/>
                    <a:pt x="1477150" y="508886"/>
                  </a:cubicBezTo>
                  <a:cubicBezTo>
                    <a:pt x="1475426" y="514058"/>
                    <a:pt x="1470254" y="515782"/>
                    <a:pt x="1465082" y="515782"/>
                  </a:cubicBezTo>
                  <a:cubicBezTo>
                    <a:pt x="1470254" y="515782"/>
                    <a:pt x="1475426" y="514058"/>
                    <a:pt x="1477150" y="508886"/>
                  </a:cubicBezTo>
                  <a:cubicBezTo>
                    <a:pt x="1489218" y="483026"/>
                    <a:pt x="1506458" y="479578"/>
                    <a:pt x="1530594" y="484750"/>
                  </a:cubicBezTo>
                  <a:close/>
                  <a:moveTo>
                    <a:pt x="1461634" y="467510"/>
                  </a:moveTo>
                  <a:cubicBezTo>
                    <a:pt x="1456462" y="467510"/>
                    <a:pt x="1454738" y="470958"/>
                    <a:pt x="1453014" y="474406"/>
                  </a:cubicBezTo>
                  <a:cubicBezTo>
                    <a:pt x="1453014" y="477854"/>
                    <a:pt x="1453014" y="479578"/>
                    <a:pt x="1453014" y="481302"/>
                  </a:cubicBezTo>
                  <a:cubicBezTo>
                    <a:pt x="1453014" y="479578"/>
                    <a:pt x="1451290" y="477854"/>
                    <a:pt x="1453014" y="474406"/>
                  </a:cubicBezTo>
                  <a:cubicBezTo>
                    <a:pt x="1453014" y="469234"/>
                    <a:pt x="1454738" y="465786"/>
                    <a:pt x="1461634" y="467510"/>
                  </a:cubicBezTo>
                  <a:cubicBezTo>
                    <a:pt x="1465082" y="469234"/>
                    <a:pt x="1468530" y="470958"/>
                    <a:pt x="1470254" y="472682"/>
                  </a:cubicBezTo>
                  <a:cubicBezTo>
                    <a:pt x="1466806" y="469234"/>
                    <a:pt x="1465082" y="467510"/>
                    <a:pt x="1461634" y="467510"/>
                  </a:cubicBezTo>
                  <a:close/>
                  <a:moveTo>
                    <a:pt x="1549558" y="727833"/>
                  </a:moveTo>
                  <a:cubicBezTo>
                    <a:pt x="1542662" y="731281"/>
                    <a:pt x="1535766" y="727833"/>
                    <a:pt x="1518526" y="715765"/>
                  </a:cubicBezTo>
                  <a:cubicBezTo>
                    <a:pt x="1518526" y="714041"/>
                    <a:pt x="1520250" y="712317"/>
                    <a:pt x="1521974" y="712317"/>
                  </a:cubicBezTo>
                  <a:cubicBezTo>
                    <a:pt x="1520250" y="712317"/>
                    <a:pt x="1520250" y="714041"/>
                    <a:pt x="1518526" y="715765"/>
                  </a:cubicBezTo>
                  <a:cubicBezTo>
                    <a:pt x="1535766" y="727833"/>
                    <a:pt x="1542662" y="731281"/>
                    <a:pt x="1549558" y="727833"/>
                  </a:cubicBezTo>
                  <a:close/>
                  <a:moveTo>
                    <a:pt x="1499562" y="705421"/>
                  </a:moveTo>
                  <a:cubicBezTo>
                    <a:pt x="1497838" y="707145"/>
                    <a:pt x="1496114" y="708869"/>
                    <a:pt x="1494390" y="708869"/>
                  </a:cubicBezTo>
                  <a:cubicBezTo>
                    <a:pt x="1482322" y="715765"/>
                    <a:pt x="1466806" y="714041"/>
                    <a:pt x="1454738" y="726109"/>
                  </a:cubicBezTo>
                  <a:cubicBezTo>
                    <a:pt x="1466806" y="714041"/>
                    <a:pt x="1482322" y="715765"/>
                    <a:pt x="1494390" y="708869"/>
                  </a:cubicBezTo>
                  <a:cubicBezTo>
                    <a:pt x="1496114" y="708869"/>
                    <a:pt x="1497838" y="707145"/>
                    <a:pt x="1499562" y="705421"/>
                  </a:cubicBezTo>
                  <a:close/>
                  <a:moveTo>
                    <a:pt x="1439222" y="814033"/>
                  </a:moveTo>
                  <a:cubicBezTo>
                    <a:pt x="1437498" y="834721"/>
                    <a:pt x="1444394" y="832997"/>
                    <a:pt x="1458186" y="836445"/>
                  </a:cubicBezTo>
                  <a:cubicBezTo>
                    <a:pt x="1478874" y="839893"/>
                    <a:pt x="1496114" y="822653"/>
                    <a:pt x="1513354" y="826101"/>
                  </a:cubicBezTo>
                  <a:cubicBezTo>
                    <a:pt x="1530594" y="829549"/>
                    <a:pt x="1546110" y="843341"/>
                    <a:pt x="1565074" y="843341"/>
                  </a:cubicBezTo>
                  <a:cubicBezTo>
                    <a:pt x="1589210" y="843341"/>
                    <a:pt x="1615069" y="848513"/>
                    <a:pt x="1639205" y="838169"/>
                  </a:cubicBezTo>
                  <a:cubicBezTo>
                    <a:pt x="1644377" y="836445"/>
                    <a:pt x="1649549" y="836445"/>
                    <a:pt x="1654721" y="836445"/>
                  </a:cubicBezTo>
                  <a:cubicBezTo>
                    <a:pt x="1685753" y="834721"/>
                    <a:pt x="1692649" y="845065"/>
                    <a:pt x="1682305" y="879545"/>
                  </a:cubicBezTo>
                  <a:cubicBezTo>
                    <a:pt x="1682305" y="879545"/>
                    <a:pt x="1682305" y="879545"/>
                    <a:pt x="1682305" y="879545"/>
                  </a:cubicBezTo>
                  <a:cubicBezTo>
                    <a:pt x="1692649" y="845065"/>
                    <a:pt x="1685753" y="834721"/>
                    <a:pt x="1654721" y="836445"/>
                  </a:cubicBezTo>
                  <a:cubicBezTo>
                    <a:pt x="1649549" y="836445"/>
                    <a:pt x="1644377" y="836445"/>
                    <a:pt x="1639205" y="838169"/>
                  </a:cubicBezTo>
                  <a:cubicBezTo>
                    <a:pt x="1615069" y="848513"/>
                    <a:pt x="1589210" y="843341"/>
                    <a:pt x="1565074" y="843341"/>
                  </a:cubicBezTo>
                  <a:cubicBezTo>
                    <a:pt x="1546110" y="843341"/>
                    <a:pt x="1530594" y="829549"/>
                    <a:pt x="1513354" y="826101"/>
                  </a:cubicBezTo>
                  <a:cubicBezTo>
                    <a:pt x="1496114" y="822653"/>
                    <a:pt x="1478874" y="839893"/>
                    <a:pt x="1458186" y="836445"/>
                  </a:cubicBezTo>
                  <a:cubicBezTo>
                    <a:pt x="1446118" y="834721"/>
                    <a:pt x="1439222" y="834721"/>
                    <a:pt x="1439222" y="814033"/>
                  </a:cubicBezTo>
                  <a:cubicBezTo>
                    <a:pt x="1440946" y="789897"/>
                    <a:pt x="1434050" y="788173"/>
                    <a:pt x="1411638" y="791621"/>
                  </a:cubicBezTo>
                  <a:cubicBezTo>
                    <a:pt x="1406466" y="791621"/>
                    <a:pt x="1401295" y="791621"/>
                    <a:pt x="1396122" y="793345"/>
                  </a:cubicBezTo>
                  <a:cubicBezTo>
                    <a:pt x="1396122" y="798517"/>
                    <a:pt x="1396122" y="805413"/>
                    <a:pt x="1396122" y="810585"/>
                  </a:cubicBezTo>
                  <a:cubicBezTo>
                    <a:pt x="1396122" y="810585"/>
                    <a:pt x="1396122" y="810585"/>
                    <a:pt x="1396122" y="810585"/>
                  </a:cubicBezTo>
                  <a:cubicBezTo>
                    <a:pt x="1394399" y="824377"/>
                    <a:pt x="1401295" y="834721"/>
                    <a:pt x="1403018" y="846789"/>
                  </a:cubicBezTo>
                  <a:cubicBezTo>
                    <a:pt x="1406466" y="864029"/>
                    <a:pt x="1385779" y="865753"/>
                    <a:pt x="1384055" y="879545"/>
                  </a:cubicBezTo>
                  <a:cubicBezTo>
                    <a:pt x="1413362" y="898509"/>
                    <a:pt x="1416810" y="912300"/>
                    <a:pt x="1392675" y="939884"/>
                  </a:cubicBezTo>
                  <a:cubicBezTo>
                    <a:pt x="1378883" y="955400"/>
                    <a:pt x="1366815" y="970916"/>
                    <a:pt x="1356471" y="988156"/>
                  </a:cubicBezTo>
                  <a:cubicBezTo>
                    <a:pt x="1375435" y="988156"/>
                    <a:pt x="1396122" y="986432"/>
                    <a:pt x="1413362" y="996776"/>
                  </a:cubicBezTo>
                  <a:cubicBezTo>
                    <a:pt x="1425430" y="1003672"/>
                    <a:pt x="1439222" y="998500"/>
                    <a:pt x="1451290" y="998500"/>
                  </a:cubicBezTo>
                  <a:cubicBezTo>
                    <a:pt x="1456462" y="998500"/>
                    <a:pt x="1465082" y="995052"/>
                    <a:pt x="1459910" y="984708"/>
                  </a:cubicBezTo>
                  <a:cubicBezTo>
                    <a:pt x="1444394" y="950228"/>
                    <a:pt x="1471978" y="965744"/>
                    <a:pt x="1482322" y="962296"/>
                  </a:cubicBezTo>
                  <a:lnTo>
                    <a:pt x="1482322" y="962296"/>
                  </a:lnTo>
                  <a:lnTo>
                    <a:pt x="1482322" y="962296"/>
                  </a:lnTo>
                  <a:cubicBezTo>
                    <a:pt x="1471978" y="967468"/>
                    <a:pt x="1444394" y="951952"/>
                    <a:pt x="1459910" y="984708"/>
                  </a:cubicBezTo>
                  <a:cubicBezTo>
                    <a:pt x="1465082" y="995052"/>
                    <a:pt x="1456462" y="998500"/>
                    <a:pt x="1451290" y="998500"/>
                  </a:cubicBezTo>
                  <a:cubicBezTo>
                    <a:pt x="1439222" y="996776"/>
                    <a:pt x="1425430" y="1003672"/>
                    <a:pt x="1413362" y="996776"/>
                  </a:cubicBezTo>
                  <a:cubicBezTo>
                    <a:pt x="1394399" y="984708"/>
                    <a:pt x="1375435" y="988156"/>
                    <a:pt x="1356471" y="988156"/>
                  </a:cubicBezTo>
                  <a:cubicBezTo>
                    <a:pt x="1349575" y="991604"/>
                    <a:pt x="1347851" y="998500"/>
                    <a:pt x="1347851" y="1005396"/>
                  </a:cubicBezTo>
                  <a:cubicBezTo>
                    <a:pt x="1340955" y="1017464"/>
                    <a:pt x="1340955" y="1034704"/>
                    <a:pt x="1330611" y="1045048"/>
                  </a:cubicBezTo>
                  <a:cubicBezTo>
                    <a:pt x="1323715" y="1051944"/>
                    <a:pt x="1316819" y="1058840"/>
                    <a:pt x="1308199" y="1046772"/>
                  </a:cubicBezTo>
                  <a:cubicBezTo>
                    <a:pt x="1299579" y="1046772"/>
                    <a:pt x="1292683" y="1046772"/>
                    <a:pt x="1284063" y="1046772"/>
                  </a:cubicBezTo>
                  <a:cubicBezTo>
                    <a:pt x="1282339" y="1062288"/>
                    <a:pt x="1275443" y="1076080"/>
                    <a:pt x="1265099" y="1088148"/>
                  </a:cubicBezTo>
                  <a:cubicBezTo>
                    <a:pt x="1253031" y="1100216"/>
                    <a:pt x="1242687" y="1101940"/>
                    <a:pt x="1228895" y="1088148"/>
                  </a:cubicBezTo>
                  <a:cubicBezTo>
                    <a:pt x="1216827" y="1077804"/>
                    <a:pt x="1209931" y="1070908"/>
                    <a:pt x="1204759" y="1062288"/>
                  </a:cubicBezTo>
                  <a:cubicBezTo>
                    <a:pt x="1209931" y="1070908"/>
                    <a:pt x="1216827" y="1077804"/>
                    <a:pt x="1228895" y="1088148"/>
                  </a:cubicBezTo>
                  <a:cubicBezTo>
                    <a:pt x="1244411" y="1101940"/>
                    <a:pt x="1254755" y="1098492"/>
                    <a:pt x="1265099" y="1088148"/>
                  </a:cubicBezTo>
                  <a:cubicBezTo>
                    <a:pt x="1275443" y="1077804"/>
                    <a:pt x="1282339" y="1064012"/>
                    <a:pt x="1284063" y="1046772"/>
                  </a:cubicBezTo>
                  <a:cubicBezTo>
                    <a:pt x="1292683" y="1046772"/>
                    <a:pt x="1299579" y="1046772"/>
                    <a:pt x="1308199" y="1046772"/>
                  </a:cubicBezTo>
                  <a:cubicBezTo>
                    <a:pt x="1315095" y="1032980"/>
                    <a:pt x="1316819" y="1014016"/>
                    <a:pt x="1330611" y="1007120"/>
                  </a:cubicBezTo>
                  <a:cubicBezTo>
                    <a:pt x="1316819" y="1014016"/>
                    <a:pt x="1315095" y="1032980"/>
                    <a:pt x="1308199" y="1046772"/>
                  </a:cubicBezTo>
                  <a:cubicBezTo>
                    <a:pt x="1316819" y="1058840"/>
                    <a:pt x="1323715" y="1050220"/>
                    <a:pt x="1330611" y="1045048"/>
                  </a:cubicBezTo>
                  <a:cubicBezTo>
                    <a:pt x="1342679" y="1034704"/>
                    <a:pt x="1340955" y="1017464"/>
                    <a:pt x="1347851" y="1005396"/>
                  </a:cubicBezTo>
                  <a:lnTo>
                    <a:pt x="1347851" y="1005396"/>
                  </a:lnTo>
                  <a:cubicBezTo>
                    <a:pt x="1347851" y="1005396"/>
                    <a:pt x="1347851" y="1005396"/>
                    <a:pt x="1347851" y="1005396"/>
                  </a:cubicBezTo>
                  <a:cubicBezTo>
                    <a:pt x="1347851" y="998500"/>
                    <a:pt x="1349575" y="991604"/>
                    <a:pt x="1356471" y="988156"/>
                  </a:cubicBezTo>
                  <a:cubicBezTo>
                    <a:pt x="1366815" y="970916"/>
                    <a:pt x="1378883" y="955400"/>
                    <a:pt x="1392675" y="939884"/>
                  </a:cubicBezTo>
                  <a:cubicBezTo>
                    <a:pt x="1416810" y="914024"/>
                    <a:pt x="1413362" y="898509"/>
                    <a:pt x="1384055" y="879545"/>
                  </a:cubicBezTo>
                  <a:cubicBezTo>
                    <a:pt x="1385779" y="865753"/>
                    <a:pt x="1406466" y="862305"/>
                    <a:pt x="1403018" y="846789"/>
                  </a:cubicBezTo>
                  <a:cubicBezTo>
                    <a:pt x="1401295" y="834721"/>
                    <a:pt x="1394399" y="822653"/>
                    <a:pt x="1396122" y="810585"/>
                  </a:cubicBezTo>
                  <a:cubicBezTo>
                    <a:pt x="1396122" y="805413"/>
                    <a:pt x="1396122" y="798517"/>
                    <a:pt x="1396122" y="793345"/>
                  </a:cubicBezTo>
                  <a:cubicBezTo>
                    <a:pt x="1392675" y="791621"/>
                    <a:pt x="1389226" y="784725"/>
                    <a:pt x="1390950" y="783001"/>
                  </a:cubicBezTo>
                  <a:cubicBezTo>
                    <a:pt x="1390950" y="783001"/>
                    <a:pt x="1390950" y="783001"/>
                    <a:pt x="1390950" y="783001"/>
                  </a:cubicBezTo>
                  <a:cubicBezTo>
                    <a:pt x="1389226" y="784725"/>
                    <a:pt x="1392675" y="789897"/>
                    <a:pt x="1396122" y="793345"/>
                  </a:cubicBezTo>
                  <a:cubicBezTo>
                    <a:pt x="1401295" y="793345"/>
                    <a:pt x="1406466" y="793345"/>
                    <a:pt x="1411638" y="791621"/>
                  </a:cubicBezTo>
                  <a:cubicBezTo>
                    <a:pt x="1435774" y="788173"/>
                    <a:pt x="1442670" y="791621"/>
                    <a:pt x="1439222" y="814033"/>
                  </a:cubicBezTo>
                  <a:close/>
                  <a:moveTo>
                    <a:pt x="1580590" y="420963"/>
                  </a:moveTo>
                  <a:cubicBezTo>
                    <a:pt x="1596106" y="427859"/>
                    <a:pt x="1616794" y="422687"/>
                    <a:pt x="1634034" y="427859"/>
                  </a:cubicBezTo>
                  <a:cubicBezTo>
                    <a:pt x="1637481" y="429583"/>
                    <a:pt x="1639205" y="429583"/>
                    <a:pt x="1642653" y="431307"/>
                  </a:cubicBezTo>
                  <a:cubicBezTo>
                    <a:pt x="1639205" y="429583"/>
                    <a:pt x="1637481" y="429583"/>
                    <a:pt x="1634034" y="427859"/>
                  </a:cubicBezTo>
                  <a:cubicBezTo>
                    <a:pt x="1616794" y="420963"/>
                    <a:pt x="1596106" y="427859"/>
                    <a:pt x="1580590" y="420963"/>
                  </a:cubicBezTo>
                  <a:close/>
                  <a:moveTo>
                    <a:pt x="1670237" y="364071"/>
                  </a:moveTo>
                  <a:cubicBezTo>
                    <a:pt x="1670237" y="364071"/>
                    <a:pt x="1670237" y="364071"/>
                    <a:pt x="1670237" y="364071"/>
                  </a:cubicBezTo>
                  <a:cubicBezTo>
                    <a:pt x="1675409" y="369243"/>
                    <a:pt x="1680581" y="372691"/>
                    <a:pt x="1687477" y="374415"/>
                  </a:cubicBezTo>
                  <a:cubicBezTo>
                    <a:pt x="1682305" y="372691"/>
                    <a:pt x="1675409" y="369243"/>
                    <a:pt x="1670237" y="364071"/>
                  </a:cubicBezTo>
                  <a:close/>
                  <a:moveTo>
                    <a:pt x="1704717" y="427859"/>
                  </a:moveTo>
                  <a:cubicBezTo>
                    <a:pt x="1704717" y="427859"/>
                    <a:pt x="1706441" y="429583"/>
                    <a:pt x="1706441" y="429583"/>
                  </a:cubicBezTo>
                  <a:cubicBezTo>
                    <a:pt x="1706441" y="429583"/>
                    <a:pt x="1704717" y="427859"/>
                    <a:pt x="1704717" y="427859"/>
                  </a:cubicBezTo>
                  <a:cubicBezTo>
                    <a:pt x="1697821" y="420963"/>
                    <a:pt x="1690925" y="415791"/>
                    <a:pt x="1682305" y="412343"/>
                  </a:cubicBezTo>
                  <a:cubicBezTo>
                    <a:pt x="1690925" y="415791"/>
                    <a:pt x="1697821" y="420963"/>
                    <a:pt x="1704717" y="427859"/>
                  </a:cubicBezTo>
                  <a:close/>
                  <a:moveTo>
                    <a:pt x="1684029" y="527850"/>
                  </a:moveTo>
                  <a:cubicBezTo>
                    <a:pt x="1709889" y="526126"/>
                    <a:pt x="1734025" y="546814"/>
                    <a:pt x="1761609" y="541642"/>
                  </a:cubicBezTo>
                  <a:cubicBezTo>
                    <a:pt x="1770229" y="541642"/>
                    <a:pt x="1780573" y="541642"/>
                    <a:pt x="1789193" y="543366"/>
                  </a:cubicBezTo>
                  <a:cubicBezTo>
                    <a:pt x="1790917" y="543366"/>
                    <a:pt x="1794365" y="545090"/>
                    <a:pt x="1797813" y="548538"/>
                  </a:cubicBezTo>
                  <a:cubicBezTo>
                    <a:pt x="1787469" y="574398"/>
                    <a:pt x="1796089" y="596810"/>
                    <a:pt x="1825397" y="614050"/>
                  </a:cubicBezTo>
                  <a:cubicBezTo>
                    <a:pt x="1825397" y="614050"/>
                    <a:pt x="1825397" y="614050"/>
                    <a:pt x="1825397" y="614050"/>
                  </a:cubicBezTo>
                  <a:cubicBezTo>
                    <a:pt x="1796089" y="595086"/>
                    <a:pt x="1787469" y="574398"/>
                    <a:pt x="1797813" y="548538"/>
                  </a:cubicBezTo>
                  <a:cubicBezTo>
                    <a:pt x="1792641" y="546814"/>
                    <a:pt x="1790917" y="543366"/>
                    <a:pt x="1789193" y="543366"/>
                  </a:cubicBezTo>
                  <a:cubicBezTo>
                    <a:pt x="1780573" y="543366"/>
                    <a:pt x="1770229" y="543366"/>
                    <a:pt x="1761609" y="541642"/>
                  </a:cubicBezTo>
                  <a:cubicBezTo>
                    <a:pt x="1761609" y="541642"/>
                    <a:pt x="1761609" y="541642"/>
                    <a:pt x="1761609" y="541642"/>
                  </a:cubicBezTo>
                  <a:cubicBezTo>
                    <a:pt x="1734025" y="546814"/>
                    <a:pt x="1709889" y="524402"/>
                    <a:pt x="1684029" y="527850"/>
                  </a:cubicBezTo>
                  <a:cubicBezTo>
                    <a:pt x="1673685" y="529574"/>
                    <a:pt x="1665065" y="527850"/>
                    <a:pt x="1658169" y="522678"/>
                  </a:cubicBezTo>
                  <a:cubicBezTo>
                    <a:pt x="1665065" y="527850"/>
                    <a:pt x="1673685" y="527850"/>
                    <a:pt x="1684029" y="527850"/>
                  </a:cubicBezTo>
                  <a:close/>
                  <a:moveTo>
                    <a:pt x="1868496" y="295111"/>
                  </a:moveTo>
                  <a:cubicBezTo>
                    <a:pt x="1878840" y="312351"/>
                    <a:pt x="1894356" y="305455"/>
                    <a:pt x="1906424" y="283043"/>
                  </a:cubicBezTo>
                  <a:cubicBezTo>
                    <a:pt x="1918492" y="260631"/>
                    <a:pt x="1925388" y="248563"/>
                    <a:pt x="1921940" y="241667"/>
                  </a:cubicBezTo>
                  <a:cubicBezTo>
                    <a:pt x="1923664" y="248563"/>
                    <a:pt x="1918492" y="260631"/>
                    <a:pt x="1906424" y="283043"/>
                  </a:cubicBezTo>
                  <a:cubicBezTo>
                    <a:pt x="1894356" y="305455"/>
                    <a:pt x="1878840" y="312351"/>
                    <a:pt x="1868496" y="295111"/>
                  </a:cubicBezTo>
                  <a:cubicBezTo>
                    <a:pt x="1851257" y="265803"/>
                    <a:pt x="1816777" y="257183"/>
                    <a:pt x="1801261" y="227875"/>
                  </a:cubicBezTo>
                  <a:cubicBezTo>
                    <a:pt x="1785745" y="227875"/>
                    <a:pt x="1785745" y="239943"/>
                    <a:pt x="1785745" y="252011"/>
                  </a:cubicBezTo>
                  <a:lnTo>
                    <a:pt x="1785745" y="252011"/>
                  </a:lnTo>
                  <a:cubicBezTo>
                    <a:pt x="1785745" y="239943"/>
                    <a:pt x="1785745" y="227875"/>
                    <a:pt x="1801261" y="227875"/>
                  </a:cubicBezTo>
                  <a:cubicBezTo>
                    <a:pt x="1809881" y="220979"/>
                    <a:pt x="1813329" y="208911"/>
                    <a:pt x="1801261" y="205463"/>
                  </a:cubicBezTo>
                  <a:cubicBezTo>
                    <a:pt x="1777125" y="195120"/>
                    <a:pt x="1777125" y="174432"/>
                    <a:pt x="1777125" y="152020"/>
                  </a:cubicBezTo>
                  <a:lnTo>
                    <a:pt x="1777125" y="152020"/>
                  </a:lnTo>
                  <a:cubicBezTo>
                    <a:pt x="1777125" y="174432"/>
                    <a:pt x="1777125" y="195120"/>
                    <a:pt x="1801261" y="205463"/>
                  </a:cubicBezTo>
                  <a:cubicBezTo>
                    <a:pt x="1811605" y="210635"/>
                    <a:pt x="1808157" y="220979"/>
                    <a:pt x="1801261" y="227875"/>
                  </a:cubicBezTo>
                  <a:cubicBezTo>
                    <a:pt x="1816777" y="257183"/>
                    <a:pt x="1851257" y="265803"/>
                    <a:pt x="1868496" y="295111"/>
                  </a:cubicBezTo>
                  <a:close/>
                  <a:moveTo>
                    <a:pt x="2189159" y="293387"/>
                  </a:moveTo>
                  <a:cubicBezTo>
                    <a:pt x="2183987" y="286491"/>
                    <a:pt x="2175367" y="288215"/>
                    <a:pt x="2168471" y="288215"/>
                  </a:cubicBezTo>
                  <a:cubicBezTo>
                    <a:pt x="2156403" y="293387"/>
                    <a:pt x="2149507" y="295111"/>
                    <a:pt x="2144335" y="291663"/>
                  </a:cubicBezTo>
                  <a:cubicBezTo>
                    <a:pt x="2149507" y="295111"/>
                    <a:pt x="2156403" y="293387"/>
                    <a:pt x="2168471" y="288215"/>
                  </a:cubicBezTo>
                  <a:lnTo>
                    <a:pt x="2168471" y="288215"/>
                  </a:lnTo>
                  <a:cubicBezTo>
                    <a:pt x="2175367" y="288215"/>
                    <a:pt x="2182263" y="286491"/>
                    <a:pt x="2189159" y="293387"/>
                  </a:cubicBezTo>
                  <a:close/>
                  <a:moveTo>
                    <a:pt x="2211571" y="305455"/>
                  </a:moveTo>
                  <a:cubicBezTo>
                    <a:pt x="2213295" y="307179"/>
                    <a:pt x="2215019" y="310627"/>
                    <a:pt x="2215019" y="312351"/>
                  </a:cubicBezTo>
                  <a:cubicBezTo>
                    <a:pt x="2215019" y="312351"/>
                    <a:pt x="2215019" y="312351"/>
                    <a:pt x="2215019" y="312351"/>
                  </a:cubicBezTo>
                  <a:cubicBezTo>
                    <a:pt x="2208123" y="312351"/>
                    <a:pt x="2201227" y="312351"/>
                    <a:pt x="2196055" y="308903"/>
                  </a:cubicBezTo>
                  <a:cubicBezTo>
                    <a:pt x="2201227" y="312351"/>
                    <a:pt x="2208123" y="312351"/>
                    <a:pt x="2215019" y="312351"/>
                  </a:cubicBezTo>
                  <a:cubicBezTo>
                    <a:pt x="2213295" y="310627"/>
                    <a:pt x="2213295" y="307179"/>
                    <a:pt x="2211571" y="305455"/>
                  </a:cubicBezTo>
                  <a:close/>
                  <a:moveTo>
                    <a:pt x="2249499" y="498542"/>
                  </a:moveTo>
                  <a:cubicBezTo>
                    <a:pt x="2230535" y="507162"/>
                    <a:pt x="2209847" y="498542"/>
                    <a:pt x="2190883" y="498542"/>
                  </a:cubicBezTo>
                  <a:cubicBezTo>
                    <a:pt x="2189159" y="498542"/>
                    <a:pt x="2185711" y="496818"/>
                    <a:pt x="2183987" y="495094"/>
                  </a:cubicBezTo>
                  <a:cubicBezTo>
                    <a:pt x="2152955" y="469234"/>
                    <a:pt x="2140887" y="467510"/>
                    <a:pt x="2101235" y="479578"/>
                  </a:cubicBezTo>
                  <a:lnTo>
                    <a:pt x="2101235" y="479578"/>
                  </a:lnTo>
                  <a:cubicBezTo>
                    <a:pt x="2140887" y="465786"/>
                    <a:pt x="2152955" y="469234"/>
                    <a:pt x="2183987" y="493370"/>
                  </a:cubicBezTo>
                  <a:cubicBezTo>
                    <a:pt x="2185711" y="495094"/>
                    <a:pt x="2189159" y="496818"/>
                    <a:pt x="2190883" y="496818"/>
                  </a:cubicBezTo>
                  <a:cubicBezTo>
                    <a:pt x="2209847" y="498542"/>
                    <a:pt x="2230535" y="505438"/>
                    <a:pt x="2249499" y="498542"/>
                  </a:cubicBezTo>
                  <a:close/>
                  <a:moveTo>
                    <a:pt x="2247775" y="345107"/>
                  </a:moveTo>
                  <a:cubicBezTo>
                    <a:pt x="2246051" y="333039"/>
                    <a:pt x="2239155" y="326143"/>
                    <a:pt x="2232259" y="324419"/>
                  </a:cubicBezTo>
                  <a:cubicBezTo>
                    <a:pt x="2239155" y="326143"/>
                    <a:pt x="2244327" y="331315"/>
                    <a:pt x="2247775" y="345107"/>
                  </a:cubicBezTo>
                  <a:cubicBezTo>
                    <a:pt x="2249499" y="360623"/>
                    <a:pt x="2256395" y="370967"/>
                    <a:pt x="2268463" y="376139"/>
                  </a:cubicBezTo>
                  <a:cubicBezTo>
                    <a:pt x="2256395" y="370967"/>
                    <a:pt x="2249499" y="358899"/>
                    <a:pt x="2247775" y="345107"/>
                  </a:cubicBezTo>
                  <a:close/>
                  <a:moveTo>
                    <a:pt x="2283979" y="503714"/>
                  </a:moveTo>
                  <a:cubicBezTo>
                    <a:pt x="2277083" y="505438"/>
                    <a:pt x="2270187" y="508886"/>
                    <a:pt x="2263291" y="512334"/>
                  </a:cubicBezTo>
                  <a:cubicBezTo>
                    <a:pt x="2270187" y="508886"/>
                    <a:pt x="2277083" y="505438"/>
                    <a:pt x="2283979" y="503714"/>
                  </a:cubicBezTo>
                  <a:close/>
                  <a:moveTo>
                    <a:pt x="2287427" y="719213"/>
                  </a:moveTo>
                  <a:lnTo>
                    <a:pt x="2287427" y="719213"/>
                  </a:lnTo>
                  <a:cubicBezTo>
                    <a:pt x="2287427" y="722661"/>
                    <a:pt x="2287427" y="724385"/>
                    <a:pt x="2287427" y="727833"/>
                  </a:cubicBezTo>
                  <a:cubicBezTo>
                    <a:pt x="2299495" y="726109"/>
                    <a:pt x="2306391" y="731281"/>
                    <a:pt x="2309839" y="736453"/>
                  </a:cubicBezTo>
                  <a:cubicBezTo>
                    <a:pt x="2304667" y="729557"/>
                    <a:pt x="2297771" y="726109"/>
                    <a:pt x="2287427" y="727833"/>
                  </a:cubicBezTo>
                  <a:cubicBezTo>
                    <a:pt x="2285703" y="729557"/>
                    <a:pt x="2282255" y="731281"/>
                    <a:pt x="2282255" y="734729"/>
                  </a:cubicBezTo>
                  <a:cubicBezTo>
                    <a:pt x="2282255" y="733005"/>
                    <a:pt x="2285703" y="729557"/>
                    <a:pt x="2287427" y="727833"/>
                  </a:cubicBezTo>
                  <a:cubicBezTo>
                    <a:pt x="2287427" y="724385"/>
                    <a:pt x="2287427" y="722661"/>
                    <a:pt x="2287427" y="719213"/>
                  </a:cubicBezTo>
                  <a:cubicBezTo>
                    <a:pt x="2270187" y="719213"/>
                    <a:pt x="2252947" y="719213"/>
                    <a:pt x="2237431" y="708869"/>
                  </a:cubicBezTo>
                  <a:cubicBezTo>
                    <a:pt x="2232259" y="705421"/>
                    <a:pt x="2223639" y="700249"/>
                    <a:pt x="2216743" y="701973"/>
                  </a:cubicBezTo>
                  <a:cubicBezTo>
                    <a:pt x="2223639" y="700249"/>
                    <a:pt x="2230535" y="705421"/>
                    <a:pt x="2237431" y="708869"/>
                  </a:cubicBezTo>
                  <a:cubicBezTo>
                    <a:pt x="2252947" y="719213"/>
                    <a:pt x="2270187" y="719213"/>
                    <a:pt x="2287427" y="719213"/>
                  </a:cubicBezTo>
                  <a:close/>
                  <a:moveTo>
                    <a:pt x="2280531" y="660598"/>
                  </a:moveTo>
                  <a:cubicBezTo>
                    <a:pt x="2282255" y="660598"/>
                    <a:pt x="2282255" y="658874"/>
                    <a:pt x="2283979" y="657150"/>
                  </a:cubicBezTo>
                  <a:cubicBezTo>
                    <a:pt x="2285703" y="655426"/>
                    <a:pt x="2289151" y="653702"/>
                    <a:pt x="2290875" y="651978"/>
                  </a:cubicBezTo>
                  <a:cubicBezTo>
                    <a:pt x="2289151" y="653702"/>
                    <a:pt x="2285703" y="655426"/>
                    <a:pt x="2283979" y="657150"/>
                  </a:cubicBezTo>
                  <a:cubicBezTo>
                    <a:pt x="2282255" y="658874"/>
                    <a:pt x="2280531" y="658874"/>
                    <a:pt x="2280531" y="660598"/>
                  </a:cubicBezTo>
                  <a:close/>
                  <a:moveTo>
                    <a:pt x="2590849" y="974364"/>
                  </a:moveTo>
                  <a:cubicBezTo>
                    <a:pt x="2589125" y="974364"/>
                    <a:pt x="2585677" y="974364"/>
                    <a:pt x="2583953" y="974364"/>
                  </a:cubicBezTo>
                  <a:cubicBezTo>
                    <a:pt x="2585677" y="974364"/>
                    <a:pt x="2587401" y="974364"/>
                    <a:pt x="2590849" y="974364"/>
                  </a:cubicBezTo>
                  <a:cubicBezTo>
                    <a:pt x="2594297" y="976088"/>
                    <a:pt x="2597745" y="977812"/>
                    <a:pt x="2601193" y="981260"/>
                  </a:cubicBezTo>
                  <a:cubicBezTo>
                    <a:pt x="2597745" y="977812"/>
                    <a:pt x="2594297" y="976088"/>
                    <a:pt x="2590849" y="974364"/>
                  </a:cubicBezTo>
                  <a:cubicBezTo>
                    <a:pt x="2590849" y="979536"/>
                    <a:pt x="2590849" y="986432"/>
                    <a:pt x="2590849" y="991604"/>
                  </a:cubicBezTo>
                  <a:cubicBezTo>
                    <a:pt x="2590849" y="991604"/>
                    <a:pt x="2590849" y="991604"/>
                    <a:pt x="2590849" y="991604"/>
                  </a:cubicBezTo>
                  <a:cubicBezTo>
                    <a:pt x="2583953" y="991604"/>
                    <a:pt x="2578782" y="993328"/>
                    <a:pt x="2575333" y="1000224"/>
                  </a:cubicBezTo>
                  <a:lnTo>
                    <a:pt x="2575333" y="1000224"/>
                  </a:lnTo>
                  <a:lnTo>
                    <a:pt x="2575333" y="1000224"/>
                  </a:lnTo>
                  <a:cubicBezTo>
                    <a:pt x="2578782" y="993328"/>
                    <a:pt x="2583953" y="991604"/>
                    <a:pt x="2590849" y="991604"/>
                  </a:cubicBezTo>
                  <a:cubicBezTo>
                    <a:pt x="2590849" y="986432"/>
                    <a:pt x="2590849" y="979536"/>
                    <a:pt x="2590849" y="974364"/>
                  </a:cubicBezTo>
                  <a:close/>
                  <a:moveTo>
                    <a:pt x="2618433" y="1260547"/>
                  </a:moveTo>
                  <a:cubicBezTo>
                    <a:pt x="2613261" y="1257099"/>
                    <a:pt x="2611537" y="1255375"/>
                    <a:pt x="2611537" y="1253651"/>
                  </a:cubicBezTo>
                  <a:cubicBezTo>
                    <a:pt x="2611537" y="1255375"/>
                    <a:pt x="2613261" y="1258823"/>
                    <a:pt x="2618433" y="1260547"/>
                  </a:cubicBezTo>
                  <a:cubicBezTo>
                    <a:pt x="2627053" y="1265719"/>
                    <a:pt x="2633949" y="1269167"/>
                    <a:pt x="2628777" y="1277787"/>
                  </a:cubicBezTo>
                  <a:cubicBezTo>
                    <a:pt x="2632225" y="1270891"/>
                    <a:pt x="2625329" y="1265719"/>
                    <a:pt x="2618433" y="1260547"/>
                  </a:cubicBezTo>
                  <a:close/>
                  <a:moveTo>
                    <a:pt x="2623605" y="1219171"/>
                  </a:moveTo>
                  <a:cubicBezTo>
                    <a:pt x="2606365" y="1205379"/>
                    <a:pt x="2592573" y="1220895"/>
                    <a:pt x="2578782" y="1224343"/>
                  </a:cubicBezTo>
                  <a:cubicBezTo>
                    <a:pt x="2578782" y="1224343"/>
                    <a:pt x="2578782" y="1224343"/>
                    <a:pt x="2578782" y="1224343"/>
                  </a:cubicBezTo>
                  <a:cubicBezTo>
                    <a:pt x="2592573" y="1222619"/>
                    <a:pt x="2604641" y="1207103"/>
                    <a:pt x="2623605" y="1219171"/>
                  </a:cubicBezTo>
                  <a:lnTo>
                    <a:pt x="2639121" y="1219171"/>
                  </a:lnTo>
                  <a:lnTo>
                    <a:pt x="2639121" y="1219171"/>
                  </a:lnTo>
                  <a:cubicBezTo>
                    <a:pt x="2639121" y="1219171"/>
                    <a:pt x="2639121" y="1219171"/>
                    <a:pt x="2639121" y="1219171"/>
                  </a:cubicBezTo>
                  <a:lnTo>
                    <a:pt x="2623605" y="1219171"/>
                  </a:lnTo>
                  <a:close/>
                  <a:moveTo>
                    <a:pt x="2620157" y="1184691"/>
                  </a:moveTo>
                  <a:cubicBezTo>
                    <a:pt x="2613261" y="1184691"/>
                    <a:pt x="2606365" y="1181243"/>
                    <a:pt x="2602917" y="1176071"/>
                  </a:cubicBezTo>
                  <a:cubicBezTo>
                    <a:pt x="2606365" y="1182967"/>
                    <a:pt x="2613261" y="1184691"/>
                    <a:pt x="2620157" y="1184691"/>
                  </a:cubicBezTo>
                  <a:cubicBezTo>
                    <a:pt x="2633949" y="1186415"/>
                    <a:pt x="2646017" y="1184691"/>
                    <a:pt x="2659809" y="1182967"/>
                  </a:cubicBezTo>
                  <a:cubicBezTo>
                    <a:pt x="2704633" y="1177795"/>
                    <a:pt x="2704633" y="1177795"/>
                    <a:pt x="2742561" y="1193311"/>
                  </a:cubicBezTo>
                  <a:cubicBezTo>
                    <a:pt x="2742561" y="1193311"/>
                    <a:pt x="2742561" y="1191587"/>
                    <a:pt x="2744285" y="1191587"/>
                  </a:cubicBezTo>
                  <a:cubicBezTo>
                    <a:pt x="2744285" y="1191587"/>
                    <a:pt x="2744285" y="1193311"/>
                    <a:pt x="2742561" y="1193311"/>
                  </a:cubicBezTo>
                  <a:lnTo>
                    <a:pt x="2742561" y="1193311"/>
                  </a:lnTo>
                  <a:cubicBezTo>
                    <a:pt x="2706357" y="1177795"/>
                    <a:pt x="2706357" y="1176071"/>
                    <a:pt x="2659809" y="1182967"/>
                  </a:cubicBezTo>
                  <a:cubicBezTo>
                    <a:pt x="2647741" y="1184691"/>
                    <a:pt x="2633949" y="1186415"/>
                    <a:pt x="2620157" y="1184691"/>
                  </a:cubicBezTo>
                  <a:close/>
                  <a:moveTo>
                    <a:pt x="2642569" y="1148487"/>
                  </a:moveTo>
                  <a:cubicBezTo>
                    <a:pt x="2644293" y="1150211"/>
                    <a:pt x="2646017" y="1153660"/>
                    <a:pt x="2647741" y="1157107"/>
                  </a:cubicBezTo>
                  <a:cubicBezTo>
                    <a:pt x="2647741" y="1158831"/>
                    <a:pt x="2649465" y="1160555"/>
                    <a:pt x="2649465" y="1162279"/>
                  </a:cubicBezTo>
                  <a:cubicBezTo>
                    <a:pt x="2647741" y="1160555"/>
                    <a:pt x="2647741" y="1158831"/>
                    <a:pt x="2647741" y="1157107"/>
                  </a:cubicBezTo>
                  <a:cubicBezTo>
                    <a:pt x="2646017" y="1151935"/>
                    <a:pt x="2644293" y="1150211"/>
                    <a:pt x="2642569" y="1148487"/>
                  </a:cubicBezTo>
                  <a:close/>
                  <a:moveTo>
                    <a:pt x="2737389" y="1141591"/>
                  </a:move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20149" y="1122628"/>
                    <a:pt x="2711529" y="1100216"/>
                    <a:pt x="2701185" y="1077804"/>
                  </a:cubicBezTo>
                  <a:cubicBezTo>
                    <a:pt x="2697737" y="1069184"/>
                    <a:pt x="2694289" y="1062288"/>
                    <a:pt x="2689117" y="1058840"/>
                  </a:cubicBezTo>
                  <a:cubicBezTo>
                    <a:pt x="2692565" y="1062288"/>
                    <a:pt x="2697737" y="1069184"/>
                    <a:pt x="2701185" y="1077804"/>
                  </a:cubicBezTo>
                  <a:cubicBezTo>
                    <a:pt x="2711529" y="1100216"/>
                    <a:pt x="2720149" y="1122628"/>
                    <a:pt x="2737389" y="1141591"/>
                  </a:cubicBezTo>
                  <a:close/>
                  <a:moveTo>
                    <a:pt x="2728769" y="1046772"/>
                  </a:moveTo>
                  <a:cubicBezTo>
                    <a:pt x="2730493" y="1046772"/>
                    <a:pt x="2730493" y="1048496"/>
                    <a:pt x="2732217" y="1048496"/>
                  </a:cubicBezTo>
                  <a:cubicBezTo>
                    <a:pt x="2735665" y="1050220"/>
                    <a:pt x="2737389" y="1051944"/>
                    <a:pt x="2739113" y="1053668"/>
                  </a:cubicBezTo>
                  <a:cubicBezTo>
                    <a:pt x="2737389" y="1051944"/>
                    <a:pt x="2733941" y="1050220"/>
                    <a:pt x="2732217" y="1048496"/>
                  </a:cubicBezTo>
                  <a:cubicBezTo>
                    <a:pt x="2730493" y="1048496"/>
                    <a:pt x="2728769" y="1046772"/>
                    <a:pt x="2728769" y="1046772"/>
                  </a:cubicBezTo>
                  <a:close/>
                  <a:moveTo>
                    <a:pt x="2697737" y="1019188"/>
                  </a:moveTo>
                  <a:cubicBezTo>
                    <a:pt x="2701185" y="1022636"/>
                    <a:pt x="2704633" y="1024360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04633" y="1024360"/>
                    <a:pt x="2699461" y="1020912"/>
                    <a:pt x="2697737" y="1019188"/>
                  </a:cubicBezTo>
                  <a:close/>
                  <a:moveTo>
                    <a:pt x="2702909" y="950228"/>
                  </a:moveTo>
                  <a:lnTo>
                    <a:pt x="2702909" y="950228"/>
                  </a:lnTo>
                  <a:cubicBezTo>
                    <a:pt x="2702909" y="955400"/>
                    <a:pt x="2701185" y="960572"/>
                    <a:pt x="2699461" y="964020"/>
                  </a:cubicBezTo>
                  <a:cubicBezTo>
                    <a:pt x="2701185" y="958848"/>
                    <a:pt x="2702909" y="955400"/>
                    <a:pt x="2702909" y="950228"/>
                  </a:cubicBezTo>
                  <a:cubicBezTo>
                    <a:pt x="2694289" y="945056"/>
                    <a:pt x="2687393" y="938160"/>
                    <a:pt x="2682221" y="929540"/>
                  </a:cubicBezTo>
                  <a:cubicBezTo>
                    <a:pt x="2687393" y="936436"/>
                    <a:pt x="2694289" y="943332"/>
                    <a:pt x="2702909" y="950228"/>
                  </a:cubicBezTo>
                  <a:cubicBezTo>
                    <a:pt x="2709805" y="948504"/>
                    <a:pt x="2716701" y="945056"/>
                    <a:pt x="2714977" y="938160"/>
                  </a:cubicBezTo>
                  <a:cubicBezTo>
                    <a:pt x="2716701" y="945056"/>
                    <a:pt x="2709805" y="948504"/>
                    <a:pt x="2702909" y="950228"/>
                  </a:cubicBezTo>
                  <a:close/>
                  <a:moveTo>
                    <a:pt x="2687393" y="1127800"/>
                  </a:moveTo>
                  <a:cubicBezTo>
                    <a:pt x="2682221" y="1122628"/>
                    <a:pt x="2675325" y="1122628"/>
                    <a:pt x="2670153" y="1119180"/>
                  </a:cubicBezTo>
                  <a:cubicBezTo>
                    <a:pt x="2663257" y="1115732"/>
                    <a:pt x="2652913" y="1115732"/>
                    <a:pt x="2649465" y="1108836"/>
                  </a:cubicBezTo>
                  <a:cubicBezTo>
                    <a:pt x="2649465" y="1107112"/>
                    <a:pt x="2647741" y="1107112"/>
                    <a:pt x="2647741" y="1105388"/>
                  </a:cubicBezTo>
                  <a:cubicBezTo>
                    <a:pt x="2647741" y="1107112"/>
                    <a:pt x="2649465" y="1107112"/>
                    <a:pt x="2649465" y="1108836"/>
                  </a:cubicBezTo>
                  <a:cubicBezTo>
                    <a:pt x="2652913" y="1114008"/>
                    <a:pt x="2663257" y="1115732"/>
                    <a:pt x="2670153" y="1119180"/>
                  </a:cubicBezTo>
                  <a:cubicBezTo>
                    <a:pt x="2675325" y="1122628"/>
                    <a:pt x="2682221" y="1122628"/>
                    <a:pt x="2687393" y="1127800"/>
                  </a:cubicBezTo>
                  <a:close/>
                  <a:moveTo>
                    <a:pt x="2656361" y="1024360"/>
                  </a:moveTo>
                  <a:cubicBezTo>
                    <a:pt x="2652913" y="1032980"/>
                    <a:pt x="2651189" y="1043324"/>
                    <a:pt x="2656361" y="1055392"/>
                  </a:cubicBezTo>
                  <a:cubicBezTo>
                    <a:pt x="2651189" y="1045048"/>
                    <a:pt x="2652913" y="1032980"/>
                    <a:pt x="2656361" y="1024360"/>
                  </a:cubicBezTo>
                  <a:cubicBezTo>
                    <a:pt x="2663257" y="1007120"/>
                    <a:pt x="2656361" y="991604"/>
                    <a:pt x="2654637" y="976088"/>
                  </a:cubicBezTo>
                  <a:cubicBezTo>
                    <a:pt x="2652913" y="962296"/>
                    <a:pt x="2649465" y="950228"/>
                    <a:pt x="2642569" y="943332"/>
                  </a:cubicBezTo>
                  <a:cubicBezTo>
                    <a:pt x="2649465" y="951952"/>
                    <a:pt x="2652913" y="962296"/>
                    <a:pt x="2654637" y="976088"/>
                  </a:cubicBezTo>
                  <a:cubicBezTo>
                    <a:pt x="2656361" y="993328"/>
                    <a:pt x="2663257" y="1007120"/>
                    <a:pt x="2656361" y="1024360"/>
                  </a:cubicBezTo>
                  <a:close/>
                  <a:moveTo>
                    <a:pt x="2651189" y="998500"/>
                  </a:moveTo>
                  <a:cubicBezTo>
                    <a:pt x="2651189" y="998500"/>
                    <a:pt x="2651189" y="998500"/>
                    <a:pt x="2651189" y="998500"/>
                  </a:cubicBezTo>
                  <a:cubicBezTo>
                    <a:pt x="2639121" y="996776"/>
                    <a:pt x="2628777" y="993328"/>
                    <a:pt x="2620157" y="989880"/>
                  </a:cubicBezTo>
                  <a:cubicBezTo>
                    <a:pt x="2630501" y="991604"/>
                    <a:pt x="2639121" y="995052"/>
                    <a:pt x="2651189" y="998500"/>
                  </a:cubicBezTo>
                  <a:close/>
                  <a:moveTo>
                    <a:pt x="2628777" y="1091596"/>
                  </a:moveTo>
                  <a:cubicBezTo>
                    <a:pt x="2620157" y="1086424"/>
                    <a:pt x="2609813" y="1086424"/>
                    <a:pt x="2597745" y="1091596"/>
                  </a:cubicBezTo>
                  <a:cubicBezTo>
                    <a:pt x="2592573" y="1093320"/>
                    <a:pt x="2583953" y="1093320"/>
                    <a:pt x="2578782" y="1088148"/>
                  </a:cubicBezTo>
                  <a:cubicBezTo>
                    <a:pt x="2582229" y="1093320"/>
                    <a:pt x="2590849" y="1095044"/>
                    <a:pt x="2597745" y="1091596"/>
                  </a:cubicBezTo>
                  <a:cubicBezTo>
                    <a:pt x="2609813" y="1086424"/>
                    <a:pt x="2620157" y="1086424"/>
                    <a:pt x="2628777" y="1091596"/>
                  </a:cubicBezTo>
                  <a:close/>
                  <a:moveTo>
                    <a:pt x="2511546" y="1039876"/>
                  </a:moveTo>
                  <a:cubicBezTo>
                    <a:pt x="2504650" y="1041600"/>
                    <a:pt x="2501202" y="1055392"/>
                    <a:pt x="2496030" y="1064012"/>
                  </a:cubicBezTo>
                  <a:cubicBezTo>
                    <a:pt x="2489134" y="1076080"/>
                    <a:pt x="2487410" y="1091596"/>
                    <a:pt x="2483962" y="1105388"/>
                  </a:cubicBezTo>
                  <a:cubicBezTo>
                    <a:pt x="2473618" y="1108836"/>
                    <a:pt x="2468446" y="1101940"/>
                    <a:pt x="2463274" y="1100216"/>
                  </a:cubicBezTo>
                  <a:cubicBezTo>
                    <a:pt x="2458102" y="1096768"/>
                    <a:pt x="2451206" y="1095044"/>
                    <a:pt x="2449482" y="1101940"/>
                  </a:cubicBezTo>
                  <a:cubicBezTo>
                    <a:pt x="2442586" y="1143315"/>
                    <a:pt x="2418450" y="1117456"/>
                    <a:pt x="2401210" y="1115732"/>
                  </a:cubicBezTo>
                  <a:cubicBezTo>
                    <a:pt x="2387418" y="1114008"/>
                    <a:pt x="2375350" y="1101940"/>
                    <a:pt x="2359834" y="1101940"/>
                  </a:cubicBezTo>
                  <a:cubicBezTo>
                    <a:pt x="2340870" y="1101940"/>
                    <a:pt x="2321906" y="1100216"/>
                    <a:pt x="2316734" y="1127800"/>
                  </a:cubicBezTo>
                  <a:cubicBezTo>
                    <a:pt x="2315011" y="1138144"/>
                    <a:pt x="2306391" y="1145040"/>
                    <a:pt x="2296047" y="1143315"/>
                  </a:cubicBezTo>
                  <a:cubicBezTo>
                    <a:pt x="2292599" y="1143315"/>
                    <a:pt x="2289151" y="1141591"/>
                    <a:pt x="2287427" y="1139868"/>
                  </a:cubicBezTo>
                  <a:cubicBezTo>
                    <a:pt x="2290875" y="1141591"/>
                    <a:pt x="2292599" y="1141591"/>
                    <a:pt x="2296047" y="1143315"/>
                  </a:cubicBezTo>
                  <a:cubicBezTo>
                    <a:pt x="2306391" y="1145040"/>
                    <a:pt x="2315011" y="1138144"/>
                    <a:pt x="2316734" y="1127800"/>
                  </a:cubicBezTo>
                  <a:cubicBezTo>
                    <a:pt x="2321906" y="1100216"/>
                    <a:pt x="2340870" y="1101940"/>
                    <a:pt x="2359834" y="1101940"/>
                  </a:cubicBezTo>
                  <a:cubicBezTo>
                    <a:pt x="2375350" y="1101940"/>
                    <a:pt x="2387418" y="1114008"/>
                    <a:pt x="2401210" y="1115732"/>
                  </a:cubicBezTo>
                  <a:cubicBezTo>
                    <a:pt x="2416726" y="1117456"/>
                    <a:pt x="2442586" y="1143315"/>
                    <a:pt x="2449482" y="1101940"/>
                  </a:cubicBezTo>
                  <a:cubicBezTo>
                    <a:pt x="2451206" y="1095044"/>
                    <a:pt x="2458102" y="1096768"/>
                    <a:pt x="2463274" y="1100216"/>
                  </a:cubicBezTo>
                  <a:cubicBezTo>
                    <a:pt x="2468446" y="1103664"/>
                    <a:pt x="2473618" y="1110560"/>
                    <a:pt x="2483962" y="1105388"/>
                  </a:cubicBezTo>
                  <a:cubicBezTo>
                    <a:pt x="2487410" y="1093320"/>
                    <a:pt x="2489134" y="1077804"/>
                    <a:pt x="2496030" y="1064012"/>
                  </a:cubicBezTo>
                  <a:cubicBezTo>
                    <a:pt x="2501202" y="1055392"/>
                    <a:pt x="2506374" y="1041600"/>
                    <a:pt x="2511546" y="1039876"/>
                  </a:cubicBezTo>
                  <a:cubicBezTo>
                    <a:pt x="2537406" y="1034704"/>
                    <a:pt x="2551198" y="1007120"/>
                    <a:pt x="2573609" y="1000224"/>
                  </a:cubicBezTo>
                  <a:lnTo>
                    <a:pt x="2573609" y="1000224"/>
                  </a:lnTo>
                  <a:cubicBezTo>
                    <a:pt x="2551198" y="1007120"/>
                    <a:pt x="2537406" y="1034704"/>
                    <a:pt x="2511546" y="1039876"/>
                  </a:cubicBezTo>
                  <a:close/>
                  <a:moveTo>
                    <a:pt x="2573609" y="1069184"/>
                  </a:moveTo>
                  <a:cubicBezTo>
                    <a:pt x="2570162" y="1064012"/>
                    <a:pt x="2566713" y="1058840"/>
                    <a:pt x="2563265" y="1055392"/>
                  </a:cubicBezTo>
                  <a:cubicBezTo>
                    <a:pt x="2564990" y="1058840"/>
                    <a:pt x="2570162" y="1064012"/>
                    <a:pt x="2573609" y="1069184"/>
                  </a:cubicBezTo>
                  <a:close/>
                  <a:moveTo>
                    <a:pt x="2544302" y="1224343"/>
                  </a:moveTo>
                  <a:cubicBezTo>
                    <a:pt x="2539130" y="1232963"/>
                    <a:pt x="2563265" y="1236411"/>
                    <a:pt x="2556370" y="1248479"/>
                  </a:cubicBezTo>
                  <a:cubicBezTo>
                    <a:pt x="2563265" y="1234687"/>
                    <a:pt x="2539130" y="1232963"/>
                    <a:pt x="2544302" y="1224343"/>
                  </a:cubicBezTo>
                  <a:close/>
                  <a:moveTo>
                    <a:pt x="2530510" y="1498458"/>
                  </a:moveTo>
                  <a:cubicBezTo>
                    <a:pt x="2532234" y="1501906"/>
                    <a:pt x="2533958" y="1505354"/>
                    <a:pt x="2535682" y="1508802"/>
                  </a:cubicBezTo>
                  <a:cubicBezTo>
                    <a:pt x="2540853" y="1520870"/>
                    <a:pt x="2561542" y="1520870"/>
                    <a:pt x="2556370" y="1536386"/>
                  </a:cubicBezTo>
                  <a:cubicBezTo>
                    <a:pt x="2549473" y="1551902"/>
                    <a:pt x="2544302" y="1570866"/>
                    <a:pt x="2523614" y="1574314"/>
                  </a:cubicBezTo>
                  <a:cubicBezTo>
                    <a:pt x="2516718" y="1576038"/>
                    <a:pt x="2508098" y="1581210"/>
                    <a:pt x="2502926" y="1584658"/>
                  </a:cubicBezTo>
                  <a:cubicBezTo>
                    <a:pt x="2496030" y="1589830"/>
                    <a:pt x="2489134" y="1600173"/>
                    <a:pt x="2494306" y="1607069"/>
                  </a:cubicBezTo>
                  <a:cubicBezTo>
                    <a:pt x="2511546" y="1632929"/>
                    <a:pt x="2492582" y="1658789"/>
                    <a:pt x="2499478" y="1682925"/>
                  </a:cubicBezTo>
                  <a:lnTo>
                    <a:pt x="2499478" y="1682925"/>
                  </a:lnTo>
                  <a:cubicBezTo>
                    <a:pt x="2514994" y="1679477"/>
                    <a:pt x="2523614" y="1676029"/>
                    <a:pt x="2528786" y="1672581"/>
                  </a:cubicBezTo>
                  <a:cubicBezTo>
                    <a:pt x="2523614" y="1676029"/>
                    <a:pt x="2513270" y="1679477"/>
                    <a:pt x="2499478" y="1682925"/>
                  </a:cubicBezTo>
                  <a:cubicBezTo>
                    <a:pt x="2487410" y="1703613"/>
                    <a:pt x="2480514" y="1729473"/>
                    <a:pt x="2449482" y="1719129"/>
                  </a:cubicBezTo>
                  <a:cubicBezTo>
                    <a:pt x="2447758" y="1719129"/>
                    <a:pt x="2440862" y="1724301"/>
                    <a:pt x="2440862" y="1726025"/>
                  </a:cubicBezTo>
                  <a:cubicBezTo>
                    <a:pt x="2444310" y="1741541"/>
                    <a:pt x="2442586" y="1750161"/>
                    <a:pt x="2437414" y="1753609"/>
                  </a:cubicBezTo>
                  <a:cubicBezTo>
                    <a:pt x="2442586" y="1750161"/>
                    <a:pt x="2444310" y="1741541"/>
                    <a:pt x="2440862" y="1726025"/>
                  </a:cubicBezTo>
                  <a:cubicBezTo>
                    <a:pt x="2440862" y="1724301"/>
                    <a:pt x="2447758" y="1719129"/>
                    <a:pt x="2449482" y="1719129"/>
                  </a:cubicBezTo>
                  <a:cubicBezTo>
                    <a:pt x="2480514" y="1729473"/>
                    <a:pt x="2489134" y="1703613"/>
                    <a:pt x="2499478" y="1682925"/>
                  </a:cubicBezTo>
                  <a:lnTo>
                    <a:pt x="2499478" y="1682925"/>
                  </a:lnTo>
                  <a:cubicBezTo>
                    <a:pt x="2499478" y="1682925"/>
                    <a:pt x="2499478" y="1682925"/>
                    <a:pt x="2499478" y="1682925"/>
                  </a:cubicBezTo>
                  <a:cubicBezTo>
                    <a:pt x="2492582" y="1658789"/>
                    <a:pt x="2513270" y="1631205"/>
                    <a:pt x="2494306" y="1607069"/>
                  </a:cubicBezTo>
                  <a:cubicBezTo>
                    <a:pt x="2490858" y="1601898"/>
                    <a:pt x="2497754" y="1589830"/>
                    <a:pt x="2502926" y="1584658"/>
                  </a:cubicBezTo>
                  <a:cubicBezTo>
                    <a:pt x="2508098" y="1579486"/>
                    <a:pt x="2516718" y="1574314"/>
                    <a:pt x="2523614" y="1574314"/>
                  </a:cubicBezTo>
                  <a:cubicBezTo>
                    <a:pt x="2544302" y="1570866"/>
                    <a:pt x="2551198" y="1551902"/>
                    <a:pt x="2556370" y="1536386"/>
                  </a:cubicBezTo>
                  <a:cubicBezTo>
                    <a:pt x="2563265" y="1520870"/>
                    <a:pt x="2540853" y="1520870"/>
                    <a:pt x="2535682" y="1508802"/>
                  </a:cubicBezTo>
                  <a:cubicBezTo>
                    <a:pt x="2533958" y="1507078"/>
                    <a:pt x="2532234" y="1501906"/>
                    <a:pt x="2530510" y="1498458"/>
                  </a:cubicBezTo>
                  <a:cubicBezTo>
                    <a:pt x="2554645" y="1484666"/>
                    <a:pt x="2564990" y="1465702"/>
                    <a:pt x="2558093" y="1439842"/>
                  </a:cubicBezTo>
                  <a:cubicBezTo>
                    <a:pt x="2549473" y="1427774"/>
                    <a:pt x="2537406" y="1432946"/>
                    <a:pt x="2527062" y="1431222"/>
                  </a:cubicBezTo>
                  <a:cubicBezTo>
                    <a:pt x="2527062" y="1431222"/>
                    <a:pt x="2527062" y="1431222"/>
                    <a:pt x="2527062" y="1431222"/>
                  </a:cubicBezTo>
                  <a:cubicBezTo>
                    <a:pt x="2518442" y="1427774"/>
                    <a:pt x="2506374" y="1427774"/>
                    <a:pt x="2501202" y="1422602"/>
                  </a:cubicBezTo>
                  <a:cubicBezTo>
                    <a:pt x="2506374" y="1429498"/>
                    <a:pt x="2518442" y="1429498"/>
                    <a:pt x="2527062" y="1431222"/>
                  </a:cubicBezTo>
                  <a:cubicBezTo>
                    <a:pt x="2537406" y="1432946"/>
                    <a:pt x="2549473" y="1427774"/>
                    <a:pt x="2558093" y="1439842"/>
                  </a:cubicBezTo>
                  <a:cubicBezTo>
                    <a:pt x="2559817" y="1439842"/>
                    <a:pt x="2561542" y="1439842"/>
                    <a:pt x="2563265" y="1439842"/>
                  </a:cubicBezTo>
                  <a:cubicBezTo>
                    <a:pt x="2561542" y="1439842"/>
                    <a:pt x="2559817" y="1439842"/>
                    <a:pt x="2558093" y="1439842"/>
                  </a:cubicBezTo>
                  <a:cubicBezTo>
                    <a:pt x="2564990" y="1465702"/>
                    <a:pt x="2556370" y="1486390"/>
                    <a:pt x="2530510" y="1498458"/>
                  </a:cubicBezTo>
                  <a:close/>
                  <a:moveTo>
                    <a:pt x="2554645" y="1781193"/>
                  </a:moveTo>
                  <a:cubicBezTo>
                    <a:pt x="2546025" y="1781193"/>
                    <a:pt x="2539130" y="1781193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9130" y="1781193"/>
                    <a:pt x="2546025" y="1781193"/>
                    <a:pt x="2554645" y="1781193"/>
                  </a:cubicBezTo>
                  <a:close/>
                  <a:moveTo>
                    <a:pt x="2416726" y="1413982"/>
                  </a:moveTo>
                  <a:cubicBezTo>
                    <a:pt x="2416726" y="1413982"/>
                    <a:pt x="2416726" y="1413982"/>
                    <a:pt x="2416726" y="1413982"/>
                  </a:cubicBezTo>
                  <a:lnTo>
                    <a:pt x="2416726" y="1413982"/>
                  </a:lnTo>
                  <a:cubicBezTo>
                    <a:pt x="2421898" y="1413982"/>
                    <a:pt x="2427070" y="1413982"/>
                    <a:pt x="2432242" y="1413982"/>
                  </a:cubicBezTo>
                  <a:cubicBezTo>
                    <a:pt x="2430518" y="1427774"/>
                    <a:pt x="2435690" y="1438118"/>
                    <a:pt x="2447758" y="1445014"/>
                  </a:cubicBezTo>
                  <a:cubicBezTo>
                    <a:pt x="2463274" y="1453634"/>
                    <a:pt x="2477066" y="1463978"/>
                    <a:pt x="2492582" y="1470874"/>
                  </a:cubicBezTo>
                  <a:cubicBezTo>
                    <a:pt x="2499478" y="1474322"/>
                    <a:pt x="2506374" y="1476046"/>
                    <a:pt x="2509822" y="1474322"/>
                  </a:cubicBezTo>
                  <a:cubicBezTo>
                    <a:pt x="2504650" y="1476046"/>
                    <a:pt x="2499478" y="1474322"/>
                    <a:pt x="2492582" y="1470874"/>
                  </a:cubicBezTo>
                  <a:cubicBezTo>
                    <a:pt x="2477066" y="1463978"/>
                    <a:pt x="2463274" y="1453634"/>
                    <a:pt x="2447758" y="1445014"/>
                  </a:cubicBezTo>
                  <a:cubicBezTo>
                    <a:pt x="2435690" y="1438118"/>
                    <a:pt x="2430518" y="1427774"/>
                    <a:pt x="2432242" y="1413982"/>
                  </a:cubicBezTo>
                  <a:cubicBezTo>
                    <a:pt x="2427070" y="1413982"/>
                    <a:pt x="2421898" y="1413982"/>
                    <a:pt x="2416726" y="1413982"/>
                  </a:cubicBezTo>
                  <a:close/>
                  <a:moveTo>
                    <a:pt x="2420174" y="1789813"/>
                  </a:moveTo>
                  <a:cubicBezTo>
                    <a:pt x="2416726" y="1791537"/>
                    <a:pt x="2413278" y="1793261"/>
                    <a:pt x="2409830" y="1794985"/>
                  </a:cubicBezTo>
                  <a:cubicBezTo>
                    <a:pt x="2409830" y="1794985"/>
                    <a:pt x="2409830" y="1794985"/>
                    <a:pt x="2409830" y="1794985"/>
                  </a:cubicBezTo>
                  <a:cubicBezTo>
                    <a:pt x="2413278" y="1793261"/>
                    <a:pt x="2416726" y="1791537"/>
                    <a:pt x="2420174" y="1789813"/>
                  </a:cubicBezTo>
                  <a:close/>
                  <a:moveTo>
                    <a:pt x="2433966" y="1698441"/>
                  </a:moveTo>
                  <a:cubicBezTo>
                    <a:pt x="2439138" y="1693269"/>
                    <a:pt x="2444310" y="1691545"/>
                    <a:pt x="2449482" y="1689821"/>
                  </a:cubicBezTo>
                  <a:cubicBezTo>
                    <a:pt x="2444310" y="1691545"/>
                    <a:pt x="2439138" y="1693269"/>
                    <a:pt x="2433966" y="1698441"/>
                  </a:cubicBezTo>
                  <a:cubicBezTo>
                    <a:pt x="2432242" y="1700165"/>
                    <a:pt x="2430518" y="1700165"/>
                    <a:pt x="2430518" y="1700165"/>
                  </a:cubicBezTo>
                  <a:cubicBezTo>
                    <a:pt x="2430518" y="1700165"/>
                    <a:pt x="2432242" y="1700165"/>
                    <a:pt x="2433966" y="1698441"/>
                  </a:cubicBezTo>
                  <a:close/>
                  <a:moveTo>
                    <a:pt x="2551198" y="1388122"/>
                  </a:moveTo>
                  <a:cubicBezTo>
                    <a:pt x="2525338" y="1376054"/>
                    <a:pt x="2494306" y="1377779"/>
                    <a:pt x="2468446" y="1363987"/>
                  </a:cubicBezTo>
                  <a:cubicBezTo>
                    <a:pt x="2447758" y="1353643"/>
                    <a:pt x="2420174" y="1372607"/>
                    <a:pt x="2408106" y="1395018"/>
                  </a:cubicBezTo>
                  <a:cubicBezTo>
                    <a:pt x="2411554" y="1396742"/>
                    <a:pt x="2413278" y="1400190"/>
                    <a:pt x="2415002" y="1401914"/>
                  </a:cubicBezTo>
                  <a:cubicBezTo>
                    <a:pt x="2413278" y="1398466"/>
                    <a:pt x="2411554" y="1396742"/>
                    <a:pt x="2408106" y="1395018"/>
                  </a:cubicBezTo>
                  <a:cubicBezTo>
                    <a:pt x="2392590" y="1395018"/>
                    <a:pt x="2385694" y="1372607"/>
                    <a:pt x="2368454" y="1379503"/>
                  </a:cubicBezTo>
                  <a:cubicBezTo>
                    <a:pt x="2365006" y="1386399"/>
                    <a:pt x="2359834" y="1396742"/>
                    <a:pt x="2351214" y="1393294"/>
                  </a:cubicBezTo>
                  <a:cubicBezTo>
                    <a:pt x="2335698" y="1388122"/>
                    <a:pt x="2323631" y="1388122"/>
                    <a:pt x="2311563" y="1400190"/>
                  </a:cubicBezTo>
                  <a:cubicBezTo>
                    <a:pt x="2309839" y="1401914"/>
                    <a:pt x="2302943" y="1403638"/>
                    <a:pt x="2301219" y="1401914"/>
                  </a:cubicBezTo>
                  <a:cubicBezTo>
                    <a:pt x="2278807" y="1388122"/>
                    <a:pt x="2249499" y="1389846"/>
                    <a:pt x="2233983" y="1363987"/>
                  </a:cubicBezTo>
                  <a:cubicBezTo>
                    <a:pt x="2232259" y="1365711"/>
                    <a:pt x="2228811" y="1367434"/>
                    <a:pt x="2227087" y="1369159"/>
                  </a:cubicBezTo>
                  <a:cubicBezTo>
                    <a:pt x="2228811" y="1367434"/>
                    <a:pt x="2230535" y="1365711"/>
                    <a:pt x="2233983" y="1363987"/>
                  </a:cubicBezTo>
                  <a:cubicBezTo>
                    <a:pt x="2249499" y="1389846"/>
                    <a:pt x="2278807" y="1388122"/>
                    <a:pt x="2301219" y="1401914"/>
                  </a:cubicBezTo>
                  <a:cubicBezTo>
                    <a:pt x="2304667" y="1403638"/>
                    <a:pt x="2309839" y="1403638"/>
                    <a:pt x="2311563" y="1400190"/>
                  </a:cubicBezTo>
                  <a:cubicBezTo>
                    <a:pt x="2323631" y="1388122"/>
                    <a:pt x="2335698" y="1388122"/>
                    <a:pt x="2351214" y="1393294"/>
                  </a:cubicBezTo>
                  <a:cubicBezTo>
                    <a:pt x="2359834" y="1396742"/>
                    <a:pt x="2365006" y="1388122"/>
                    <a:pt x="2368454" y="1379503"/>
                  </a:cubicBezTo>
                  <a:cubicBezTo>
                    <a:pt x="2354662" y="1353643"/>
                    <a:pt x="2332251" y="1362263"/>
                    <a:pt x="2311563" y="1367434"/>
                  </a:cubicBezTo>
                  <a:cubicBezTo>
                    <a:pt x="2292599" y="1370883"/>
                    <a:pt x="2282255" y="1372607"/>
                    <a:pt x="2273635" y="1367434"/>
                  </a:cubicBezTo>
                  <a:cubicBezTo>
                    <a:pt x="2282255" y="1372607"/>
                    <a:pt x="2292599" y="1370883"/>
                    <a:pt x="2311563" y="1367434"/>
                  </a:cubicBezTo>
                  <a:cubicBezTo>
                    <a:pt x="2332251" y="1362263"/>
                    <a:pt x="2352938" y="1353643"/>
                    <a:pt x="2368454" y="1379503"/>
                  </a:cubicBezTo>
                  <a:cubicBezTo>
                    <a:pt x="2385694" y="1372607"/>
                    <a:pt x="2392590" y="1395018"/>
                    <a:pt x="2408106" y="1395018"/>
                  </a:cubicBezTo>
                  <a:cubicBezTo>
                    <a:pt x="2420174" y="1372607"/>
                    <a:pt x="2447758" y="1353643"/>
                    <a:pt x="2468446" y="1363987"/>
                  </a:cubicBezTo>
                  <a:cubicBezTo>
                    <a:pt x="2496030" y="1377779"/>
                    <a:pt x="2525338" y="1376054"/>
                    <a:pt x="2551198" y="1388122"/>
                  </a:cubicBezTo>
                  <a:lnTo>
                    <a:pt x="2551198" y="1388122"/>
                  </a:lnTo>
                  <a:close/>
                  <a:moveTo>
                    <a:pt x="2356386" y="1729473"/>
                  </a:moveTo>
                  <a:cubicBezTo>
                    <a:pt x="2351214" y="1722577"/>
                    <a:pt x="2346043" y="1719129"/>
                    <a:pt x="2339146" y="1720853"/>
                  </a:cubicBezTo>
                  <a:cubicBezTo>
                    <a:pt x="2346043" y="1719129"/>
                    <a:pt x="2351214" y="1722577"/>
                    <a:pt x="2356386" y="1729473"/>
                  </a:cubicBezTo>
                  <a:cubicBezTo>
                    <a:pt x="2368454" y="1744989"/>
                    <a:pt x="2382246" y="1753609"/>
                    <a:pt x="2399486" y="1753609"/>
                  </a:cubicBezTo>
                  <a:cubicBezTo>
                    <a:pt x="2399486" y="1755333"/>
                    <a:pt x="2399486" y="1758781"/>
                    <a:pt x="2399486" y="1760505"/>
                  </a:cubicBezTo>
                  <a:cubicBezTo>
                    <a:pt x="2399486" y="1758781"/>
                    <a:pt x="2399486" y="1755333"/>
                    <a:pt x="2399486" y="1753609"/>
                  </a:cubicBezTo>
                  <a:cubicBezTo>
                    <a:pt x="2382246" y="1753609"/>
                    <a:pt x="2368454" y="1744989"/>
                    <a:pt x="2356386" y="1729473"/>
                  </a:cubicBezTo>
                  <a:close/>
                  <a:moveTo>
                    <a:pt x="2359834" y="1896700"/>
                  </a:moveTo>
                  <a:cubicBezTo>
                    <a:pt x="2358110" y="1900148"/>
                    <a:pt x="2356386" y="1907044"/>
                    <a:pt x="2356386" y="1915664"/>
                  </a:cubicBezTo>
                  <a:cubicBezTo>
                    <a:pt x="2356386" y="1917388"/>
                    <a:pt x="2356386" y="1919112"/>
                    <a:pt x="2354662" y="1920836"/>
                  </a:cubicBezTo>
                  <a:cubicBezTo>
                    <a:pt x="2354662" y="1919112"/>
                    <a:pt x="2356386" y="1919112"/>
                    <a:pt x="2356386" y="1915664"/>
                  </a:cubicBezTo>
                  <a:cubicBezTo>
                    <a:pt x="2356386" y="1905320"/>
                    <a:pt x="2356386" y="1900148"/>
                    <a:pt x="2359834" y="1896700"/>
                  </a:cubicBezTo>
                  <a:close/>
                  <a:moveTo>
                    <a:pt x="2340870" y="1658789"/>
                  </a:moveTo>
                  <a:cubicBezTo>
                    <a:pt x="2346043" y="1660513"/>
                    <a:pt x="2352938" y="1662237"/>
                    <a:pt x="2359834" y="1663961"/>
                  </a:cubicBezTo>
                  <a:cubicBezTo>
                    <a:pt x="2352938" y="1662237"/>
                    <a:pt x="2346043" y="1660513"/>
                    <a:pt x="2340870" y="1658789"/>
                  </a:cubicBezTo>
                  <a:close/>
                  <a:moveTo>
                    <a:pt x="2373626" y="1791537"/>
                  </a:moveTo>
                  <a:cubicBezTo>
                    <a:pt x="2375350" y="1796709"/>
                    <a:pt x="2371902" y="1803605"/>
                    <a:pt x="2371902" y="1808777"/>
                  </a:cubicBezTo>
                  <a:cubicBezTo>
                    <a:pt x="2371902" y="1812225"/>
                    <a:pt x="2373626" y="1815673"/>
                    <a:pt x="2375350" y="1819121"/>
                  </a:cubicBezTo>
                  <a:cubicBezTo>
                    <a:pt x="2373626" y="1815673"/>
                    <a:pt x="2373626" y="1812225"/>
                    <a:pt x="2371902" y="1808777"/>
                  </a:cubicBezTo>
                  <a:cubicBezTo>
                    <a:pt x="2371902" y="1803605"/>
                    <a:pt x="2375350" y="1796709"/>
                    <a:pt x="2373626" y="1791537"/>
                  </a:cubicBezTo>
                  <a:close/>
                  <a:moveTo>
                    <a:pt x="2383970" y="1941524"/>
                  </a:moveTo>
                  <a:cubicBezTo>
                    <a:pt x="2399486" y="1936352"/>
                    <a:pt x="2404658" y="1927732"/>
                    <a:pt x="2408106" y="1917388"/>
                  </a:cubicBezTo>
                  <a:cubicBezTo>
                    <a:pt x="2404658" y="1927732"/>
                    <a:pt x="2399486" y="1936352"/>
                    <a:pt x="2383970" y="1941524"/>
                  </a:cubicBezTo>
                  <a:cubicBezTo>
                    <a:pt x="2370178" y="1946696"/>
                    <a:pt x="2363282" y="1951868"/>
                    <a:pt x="2361558" y="1958764"/>
                  </a:cubicBezTo>
                  <a:cubicBezTo>
                    <a:pt x="2363282" y="1951868"/>
                    <a:pt x="2370178" y="1946696"/>
                    <a:pt x="2383970" y="1941524"/>
                  </a:cubicBezTo>
                  <a:close/>
                  <a:moveTo>
                    <a:pt x="2401210" y="1760505"/>
                  </a:moveTo>
                  <a:lnTo>
                    <a:pt x="2401210" y="1760505"/>
                  </a:lnTo>
                  <a:cubicBezTo>
                    <a:pt x="2402934" y="1760505"/>
                    <a:pt x="2406382" y="1760505"/>
                    <a:pt x="2408106" y="1760505"/>
                  </a:cubicBezTo>
                  <a:cubicBezTo>
                    <a:pt x="2406382" y="1760505"/>
                    <a:pt x="2402934" y="1760505"/>
                    <a:pt x="2401210" y="1760505"/>
                  </a:cubicBezTo>
                  <a:close/>
                  <a:moveTo>
                    <a:pt x="2059860" y="2244947"/>
                  </a:moveTo>
                  <a:cubicBezTo>
                    <a:pt x="2056412" y="2246671"/>
                    <a:pt x="2052964" y="2246671"/>
                    <a:pt x="2047792" y="2248395"/>
                  </a:cubicBezTo>
                  <a:cubicBezTo>
                    <a:pt x="2052964" y="2248395"/>
                    <a:pt x="2056412" y="2246671"/>
                    <a:pt x="2059860" y="2244947"/>
                  </a:cubicBezTo>
                  <a:cubicBezTo>
                    <a:pt x="2094339" y="2229431"/>
                    <a:pt x="2130543" y="2234603"/>
                    <a:pt x="2166747" y="2231155"/>
                  </a:cubicBezTo>
                  <a:cubicBezTo>
                    <a:pt x="2171919" y="2231155"/>
                    <a:pt x="2177091" y="2231155"/>
                    <a:pt x="2182263" y="2231155"/>
                  </a:cubicBezTo>
                  <a:cubicBezTo>
                    <a:pt x="2177091" y="2231155"/>
                    <a:pt x="2171919" y="2231155"/>
                    <a:pt x="2166747" y="2231155"/>
                  </a:cubicBezTo>
                  <a:cubicBezTo>
                    <a:pt x="2130543" y="2234603"/>
                    <a:pt x="2094339" y="2229431"/>
                    <a:pt x="2059860" y="2244947"/>
                  </a:cubicBezTo>
                  <a:close/>
                  <a:moveTo>
                    <a:pt x="2120199" y="2548369"/>
                  </a:moveTo>
                  <a:cubicBezTo>
                    <a:pt x="2118475" y="2546646"/>
                    <a:pt x="2115027" y="2544922"/>
                    <a:pt x="2113304" y="2543197"/>
                  </a:cubicBezTo>
                  <a:cubicBezTo>
                    <a:pt x="2109855" y="2541474"/>
                    <a:pt x="2108132" y="2539750"/>
                    <a:pt x="2106407" y="2538026"/>
                  </a:cubicBezTo>
                  <a:cubicBezTo>
                    <a:pt x="2108132" y="2539750"/>
                    <a:pt x="2109855" y="2541474"/>
                    <a:pt x="2113304" y="2543197"/>
                  </a:cubicBezTo>
                  <a:cubicBezTo>
                    <a:pt x="2115027" y="2543197"/>
                    <a:pt x="2116751" y="2544922"/>
                    <a:pt x="2120199" y="2548369"/>
                  </a:cubicBezTo>
                  <a:close/>
                  <a:moveTo>
                    <a:pt x="2073652" y="2357006"/>
                  </a:moveTo>
                  <a:cubicBezTo>
                    <a:pt x="2071927" y="2351834"/>
                    <a:pt x="2071927" y="2346662"/>
                    <a:pt x="2075375" y="2343214"/>
                  </a:cubicBezTo>
                  <a:cubicBezTo>
                    <a:pt x="2071927" y="2346662"/>
                    <a:pt x="2071927" y="2351834"/>
                    <a:pt x="2073652" y="2357006"/>
                  </a:cubicBezTo>
                  <a:cubicBezTo>
                    <a:pt x="2075375" y="2365626"/>
                    <a:pt x="2077100" y="2374246"/>
                    <a:pt x="2071927" y="2381142"/>
                  </a:cubicBezTo>
                  <a:cubicBezTo>
                    <a:pt x="2077100" y="2374246"/>
                    <a:pt x="2075375" y="2365626"/>
                    <a:pt x="2073652" y="2357006"/>
                  </a:cubicBezTo>
                  <a:close/>
                  <a:moveTo>
                    <a:pt x="2020208" y="2336318"/>
                  </a:moveTo>
                  <a:cubicBezTo>
                    <a:pt x="2021932" y="2344938"/>
                    <a:pt x="2020208" y="2353558"/>
                    <a:pt x="2020208" y="2362178"/>
                  </a:cubicBezTo>
                  <a:cubicBezTo>
                    <a:pt x="2020208" y="2362178"/>
                    <a:pt x="2020208" y="2362178"/>
                    <a:pt x="2020208" y="2362178"/>
                  </a:cubicBezTo>
                  <a:cubicBezTo>
                    <a:pt x="2018484" y="2353558"/>
                    <a:pt x="2020208" y="2344938"/>
                    <a:pt x="2020208" y="2336318"/>
                  </a:cubicBezTo>
                  <a:close/>
                  <a:moveTo>
                    <a:pt x="2018484" y="2125991"/>
                  </a:moveTo>
                  <a:cubicBezTo>
                    <a:pt x="2018484" y="2122543"/>
                    <a:pt x="2016760" y="2120819"/>
                    <a:pt x="2015036" y="2117371"/>
                  </a:cubicBezTo>
                  <a:cubicBezTo>
                    <a:pt x="2016760" y="2120819"/>
                    <a:pt x="2018484" y="2122543"/>
                    <a:pt x="2018484" y="2125991"/>
                  </a:cubicBezTo>
                  <a:cubicBezTo>
                    <a:pt x="2018484" y="2127715"/>
                    <a:pt x="2020208" y="2129439"/>
                    <a:pt x="2020208" y="2131163"/>
                  </a:cubicBezTo>
                  <a:cubicBezTo>
                    <a:pt x="2020208" y="2129439"/>
                    <a:pt x="2020208" y="2127715"/>
                    <a:pt x="2018484" y="2125991"/>
                  </a:cubicBezTo>
                  <a:close/>
                  <a:moveTo>
                    <a:pt x="1978832" y="2046688"/>
                  </a:moveTo>
                  <a:cubicBezTo>
                    <a:pt x="1971936" y="2046688"/>
                    <a:pt x="1968488" y="2044964"/>
                    <a:pt x="1966764" y="2041516"/>
                  </a:cubicBezTo>
                  <a:cubicBezTo>
                    <a:pt x="1968488" y="2044964"/>
                    <a:pt x="1971936" y="2048412"/>
                    <a:pt x="1978832" y="2046688"/>
                  </a:cubicBezTo>
                  <a:cubicBezTo>
                    <a:pt x="2004692" y="2044964"/>
                    <a:pt x="2028828" y="2057032"/>
                    <a:pt x="2056412" y="2048412"/>
                  </a:cubicBezTo>
                  <a:cubicBezTo>
                    <a:pt x="2068480" y="2044964"/>
                    <a:pt x="2080547" y="2038068"/>
                    <a:pt x="2089167" y="2027724"/>
                  </a:cubicBezTo>
                  <a:cubicBezTo>
                    <a:pt x="2080547" y="2038068"/>
                    <a:pt x="2068480" y="2044964"/>
                    <a:pt x="2056412" y="2048412"/>
                  </a:cubicBezTo>
                  <a:cubicBezTo>
                    <a:pt x="2028828" y="2057032"/>
                    <a:pt x="2004692" y="2044964"/>
                    <a:pt x="1978832" y="2046688"/>
                  </a:cubicBezTo>
                  <a:close/>
                  <a:moveTo>
                    <a:pt x="2006416" y="2343214"/>
                  </a:moveTo>
                  <a:cubicBezTo>
                    <a:pt x="2004692" y="2350110"/>
                    <a:pt x="2004692" y="2355282"/>
                    <a:pt x="2002968" y="2360454"/>
                  </a:cubicBezTo>
                  <a:cubicBezTo>
                    <a:pt x="1999520" y="2360454"/>
                    <a:pt x="1996072" y="2360454"/>
                    <a:pt x="1992624" y="2362178"/>
                  </a:cubicBezTo>
                  <a:cubicBezTo>
                    <a:pt x="1996072" y="2362178"/>
                    <a:pt x="1999520" y="2360454"/>
                    <a:pt x="2002968" y="2360454"/>
                  </a:cubicBezTo>
                  <a:cubicBezTo>
                    <a:pt x="2004692" y="2355282"/>
                    <a:pt x="2004692" y="2348386"/>
                    <a:pt x="2006416" y="2343214"/>
                  </a:cubicBezTo>
                  <a:close/>
                  <a:moveTo>
                    <a:pt x="1925388" y="2046688"/>
                  </a:moveTo>
                  <a:cubicBezTo>
                    <a:pt x="1925388" y="2050136"/>
                    <a:pt x="1925388" y="2055308"/>
                    <a:pt x="1923664" y="2062204"/>
                  </a:cubicBezTo>
                  <a:cubicBezTo>
                    <a:pt x="1923664" y="2062204"/>
                    <a:pt x="1923664" y="2062204"/>
                    <a:pt x="1923664" y="2062204"/>
                  </a:cubicBezTo>
                  <a:cubicBezTo>
                    <a:pt x="1925388" y="2055308"/>
                    <a:pt x="1925388" y="2050136"/>
                    <a:pt x="1925388" y="2046688"/>
                  </a:cubicBezTo>
                  <a:close/>
                  <a:moveTo>
                    <a:pt x="1908148" y="1972556"/>
                  </a:moveTo>
                  <a:cubicBezTo>
                    <a:pt x="1889184" y="1972556"/>
                    <a:pt x="1870220" y="1972556"/>
                    <a:pt x="1852981" y="1972556"/>
                  </a:cubicBezTo>
                  <a:cubicBezTo>
                    <a:pt x="1844361" y="1972556"/>
                    <a:pt x="1842637" y="1979452"/>
                    <a:pt x="1837465" y="1986348"/>
                  </a:cubicBezTo>
                  <a:cubicBezTo>
                    <a:pt x="1835741" y="1989796"/>
                    <a:pt x="1835741" y="1994968"/>
                    <a:pt x="1835741" y="1996692"/>
                  </a:cubicBezTo>
                  <a:cubicBezTo>
                    <a:pt x="1834017" y="1993244"/>
                    <a:pt x="1834017" y="1989796"/>
                    <a:pt x="1837465" y="1986348"/>
                  </a:cubicBezTo>
                  <a:cubicBezTo>
                    <a:pt x="1840913" y="1977728"/>
                    <a:pt x="1842637" y="1972556"/>
                    <a:pt x="1852981" y="1972556"/>
                  </a:cubicBezTo>
                  <a:cubicBezTo>
                    <a:pt x="1871944" y="1970832"/>
                    <a:pt x="1890908" y="1970832"/>
                    <a:pt x="1908148" y="1972556"/>
                  </a:cubicBezTo>
                  <a:cubicBezTo>
                    <a:pt x="1921940" y="1972556"/>
                    <a:pt x="1934008" y="1974280"/>
                    <a:pt x="1940904" y="1984624"/>
                  </a:cubicBezTo>
                  <a:cubicBezTo>
                    <a:pt x="1934008" y="1974280"/>
                    <a:pt x="1921940" y="1972556"/>
                    <a:pt x="1908148" y="1972556"/>
                  </a:cubicBezTo>
                  <a:close/>
                  <a:moveTo>
                    <a:pt x="1875392" y="2241499"/>
                  </a:moveTo>
                  <a:cubicBezTo>
                    <a:pt x="1873668" y="2238051"/>
                    <a:pt x="1873668" y="2231155"/>
                    <a:pt x="1873668" y="2231155"/>
                  </a:cubicBezTo>
                  <a:cubicBezTo>
                    <a:pt x="1873668" y="2231155"/>
                    <a:pt x="1873668" y="2231155"/>
                    <a:pt x="1873668" y="2231155"/>
                  </a:cubicBezTo>
                  <a:cubicBezTo>
                    <a:pt x="1873668" y="2231155"/>
                    <a:pt x="1873668" y="2238051"/>
                    <a:pt x="1875392" y="2241499"/>
                  </a:cubicBezTo>
                  <a:cubicBezTo>
                    <a:pt x="1885736" y="2263911"/>
                    <a:pt x="1880564" y="2281151"/>
                    <a:pt x="1859876" y="2293219"/>
                  </a:cubicBezTo>
                  <a:cubicBezTo>
                    <a:pt x="1858153" y="2294943"/>
                    <a:pt x="1856428" y="2294943"/>
                    <a:pt x="1854704" y="2296667"/>
                  </a:cubicBezTo>
                  <a:cubicBezTo>
                    <a:pt x="1856428" y="2294943"/>
                    <a:pt x="1858153" y="2294943"/>
                    <a:pt x="1859876" y="2293219"/>
                  </a:cubicBezTo>
                  <a:cubicBezTo>
                    <a:pt x="1880564" y="2281151"/>
                    <a:pt x="1885736" y="2263911"/>
                    <a:pt x="1875392" y="2241499"/>
                  </a:cubicBezTo>
                  <a:close/>
                  <a:moveTo>
                    <a:pt x="1875392" y="2174263"/>
                  </a:moveTo>
                  <a:cubicBezTo>
                    <a:pt x="1859876" y="2163919"/>
                    <a:pt x="1844361" y="2160471"/>
                    <a:pt x="1847808" y="2134611"/>
                  </a:cubicBezTo>
                  <a:cubicBezTo>
                    <a:pt x="1849533" y="2119095"/>
                    <a:pt x="1828845" y="2113923"/>
                    <a:pt x="1821949" y="2098408"/>
                  </a:cubicBezTo>
                  <a:cubicBezTo>
                    <a:pt x="1821949" y="2098408"/>
                    <a:pt x="1821949" y="2098408"/>
                    <a:pt x="1821949" y="2098408"/>
                  </a:cubicBezTo>
                  <a:cubicBezTo>
                    <a:pt x="1828845" y="2113923"/>
                    <a:pt x="1849533" y="2119095"/>
                    <a:pt x="1847808" y="2134611"/>
                  </a:cubicBezTo>
                  <a:cubicBezTo>
                    <a:pt x="1844361" y="2160471"/>
                    <a:pt x="1859876" y="2165643"/>
                    <a:pt x="1875392" y="2174263"/>
                  </a:cubicBezTo>
                  <a:cubicBezTo>
                    <a:pt x="1882288" y="2177711"/>
                    <a:pt x="1887460" y="2188055"/>
                    <a:pt x="1894356" y="2189779"/>
                  </a:cubicBezTo>
                  <a:cubicBezTo>
                    <a:pt x="1885736" y="2188055"/>
                    <a:pt x="1880564" y="2179435"/>
                    <a:pt x="1875392" y="2174263"/>
                  </a:cubicBezTo>
                  <a:close/>
                  <a:moveTo>
                    <a:pt x="1849533" y="2300115"/>
                  </a:moveTo>
                  <a:cubicBezTo>
                    <a:pt x="1846085" y="2303563"/>
                    <a:pt x="1844361" y="2308735"/>
                    <a:pt x="1844361" y="2313907"/>
                  </a:cubicBezTo>
                  <a:cubicBezTo>
                    <a:pt x="1844361" y="2320803"/>
                    <a:pt x="1844361" y="2329422"/>
                    <a:pt x="1837465" y="2332870"/>
                  </a:cubicBezTo>
                  <a:cubicBezTo>
                    <a:pt x="1834017" y="2334594"/>
                    <a:pt x="1830569" y="2334594"/>
                    <a:pt x="1825397" y="2336318"/>
                  </a:cubicBezTo>
                  <a:cubicBezTo>
                    <a:pt x="1828845" y="2336318"/>
                    <a:pt x="1832293" y="2334594"/>
                    <a:pt x="1837465" y="2332870"/>
                  </a:cubicBezTo>
                  <a:cubicBezTo>
                    <a:pt x="1844361" y="2329422"/>
                    <a:pt x="1844361" y="2322527"/>
                    <a:pt x="1844361" y="2313907"/>
                  </a:cubicBezTo>
                  <a:cubicBezTo>
                    <a:pt x="1844361" y="2308735"/>
                    <a:pt x="1846085" y="2303563"/>
                    <a:pt x="1849533" y="2300115"/>
                  </a:cubicBezTo>
                  <a:close/>
                  <a:moveTo>
                    <a:pt x="1813329" y="1829465"/>
                  </a:moveTo>
                  <a:cubicBezTo>
                    <a:pt x="1811605" y="1853600"/>
                    <a:pt x="1797813" y="1862220"/>
                    <a:pt x="1780573" y="1870840"/>
                  </a:cubicBezTo>
                  <a:cubicBezTo>
                    <a:pt x="1780573" y="1867392"/>
                    <a:pt x="1780573" y="1863944"/>
                    <a:pt x="1780573" y="1860496"/>
                  </a:cubicBezTo>
                  <a:cubicBezTo>
                    <a:pt x="1780573" y="1863944"/>
                    <a:pt x="1780573" y="1867392"/>
                    <a:pt x="1780573" y="1870840"/>
                  </a:cubicBezTo>
                  <a:cubicBezTo>
                    <a:pt x="1797813" y="1862220"/>
                    <a:pt x="1813329" y="1853600"/>
                    <a:pt x="1813329" y="1829465"/>
                  </a:cubicBezTo>
                  <a:cubicBezTo>
                    <a:pt x="1813329" y="1817397"/>
                    <a:pt x="1827121" y="1807053"/>
                    <a:pt x="1835741" y="1813949"/>
                  </a:cubicBezTo>
                  <a:cubicBezTo>
                    <a:pt x="1856428" y="1831189"/>
                    <a:pt x="1884012" y="1822569"/>
                    <a:pt x="1902976" y="1843257"/>
                  </a:cubicBezTo>
                  <a:cubicBezTo>
                    <a:pt x="1916768" y="1858772"/>
                    <a:pt x="1925388" y="1853600"/>
                    <a:pt x="1927112" y="1827741"/>
                  </a:cubicBezTo>
                  <a:cubicBezTo>
                    <a:pt x="1927112" y="1817397"/>
                    <a:pt x="1928836" y="1812225"/>
                    <a:pt x="1937456" y="1808777"/>
                  </a:cubicBezTo>
                  <a:cubicBezTo>
                    <a:pt x="1949524" y="1805329"/>
                    <a:pt x="1947800" y="1793261"/>
                    <a:pt x="1947800" y="1784641"/>
                  </a:cubicBezTo>
                  <a:lnTo>
                    <a:pt x="1947800" y="1784641"/>
                  </a:lnTo>
                  <a:cubicBezTo>
                    <a:pt x="1947800" y="1793261"/>
                    <a:pt x="1949524" y="1805329"/>
                    <a:pt x="1937456" y="1808777"/>
                  </a:cubicBezTo>
                  <a:cubicBezTo>
                    <a:pt x="1928836" y="1812225"/>
                    <a:pt x="1927112" y="1817397"/>
                    <a:pt x="1927112" y="1827741"/>
                  </a:cubicBezTo>
                  <a:cubicBezTo>
                    <a:pt x="1927112" y="1851877"/>
                    <a:pt x="1918492" y="1857048"/>
                    <a:pt x="1902976" y="1843257"/>
                  </a:cubicBezTo>
                  <a:cubicBezTo>
                    <a:pt x="1884012" y="1822569"/>
                    <a:pt x="1854704" y="1831189"/>
                    <a:pt x="1835741" y="1813949"/>
                  </a:cubicBezTo>
                  <a:cubicBezTo>
                    <a:pt x="1827121" y="1805329"/>
                    <a:pt x="1813329" y="1815673"/>
                    <a:pt x="1813329" y="1829465"/>
                  </a:cubicBezTo>
                  <a:close/>
                  <a:moveTo>
                    <a:pt x="1816777" y="2129439"/>
                  </a:moveTo>
                  <a:cubicBezTo>
                    <a:pt x="1816777" y="2131163"/>
                    <a:pt x="1815053" y="2134611"/>
                    <a:pt x="1815053" y="2136335"/>
                  </a:cubicBezTo>
                  <a:cubicBezTo>
                    <a:pt x="1815053" y="2132887"/>
                    <a:pt x="1816777" y="2131163"/>
                    <a:pt x="1816777" y="2129439"/>
                  </a:cubicBezTo>
                  <a:lnTo>
                    <a:pt x="1816777" y="2129439"/>
                  </a:lnTo>
                  <a:cubicBezTo>
                    <a:pt x="1816777" y="2129439"/>
                    <a:pt x="1816777" y="2129439"/>
                    <a:pt x="1816777" y="2129439"/>
                  </a:cubicBezTo>
                  <a:close/>
                  <a:moveTo>
                    <a:pt x="1680581" y="2531130"/>
                  </a:moveTo>
                  <a:cubicBezTo>
                    <a:pt x="1670237" y="2529406"/>
                    <a:pt x="1656445" y="2529406"/>
                    <a:pt x="1651273" y="2538026"/>
                  </a:cubicBezTo>
                  <a:cubicBezTo>
                    <a:pt x="1656445" y="2529406"/>
                    <a:pt x="1670237" y="2529406"/>
                    <a:pt x="1680581" y="2531130"/>
                  </a:cubicBezTo>
                  <a:cubicBezTo>
                    <a:pt x="1689201" y="2532854"/>
                    <a:pt x="1692649" y="2538026"/>
                    <a:pt x="1692649" y="2544922"/>
                  </a:cubicBezTo>
                  <a:cubicBezTo>
                    <a:pt x="1694373" y="2538026"/>
                    <a:pt x="1690925" y="2532854"/>
                    <a:pt x="1680581" y="2531130"/>
                  </a:cubicBezTo>
                  <a:close/>
                  <a:moveTo>
                    <a:pt x="1668513" y="2636293"/>
                  </a:moveTo>
                  <a:cubicBezTo>
                    <a:pt x="1668513" y="2646637"/>
                    <a:pt x="1666789" y="2651809"/>
                    <a:pt x="1663341" y="2655257"/>
                  </a:cubicBezTo>
                  <a:cubicBezTo>
                    <a:pt x="1666789" y="2651809"/>
                    <a:pt x="1668513" y="2646637"/>
                    <a:pt x="1668513" y="2636293"/>
                  </a:cubicBezTo>
                  <a:cubicBezTo>
                    <a:pt x="1668513" y="2606985"/>
                    <a:pt x="1661617" y="2575953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61617" y="2575953"/>
                    <a:pt x="1668513" y="2606985"/>
                    <a:pt x="1668513" y="2636293"/>
                  </a:cubicBezTo>
                  <a:close/>
                  <a:moveTo>
                    <a:pt x="1670237" y="2427690"/>
                  </a:moveTo>
                  <a:cubicBezTo>
                    <a:pt x="1670237" y="2427690"/>
                    <a:pt x="1670237" y="2427690"/>
                    <a:pt x="1670237" y="2427690"/>
                  </a:cubicBezTo>
                  <a:cubicBezTo>
                    <a:pt x="1682305" y="2425966"/>
                    <a:pt x="1696097" y="2431138"/>
                    <a:pt x="1711613" y="2415622"/>
                  </a:cubicBezTo>
                  <a:cubicBezTo>
                    <a:pt x="1711613" y="2415622"/>
                    <a:pt x="1711613" y="2415622"/>
                    <a:pt x="1711613" y="2415622"/>
                  </a:cubicBezTo>
                  <a:cubicBezTo>
                    <a:pt x="1696097" y="2432862"/>
                    <a:pt x="1682305" y="2427690"/>
                    <a:pt x="1670237" y="2427690"/>
                  </a:cubicBezTo>
                  <a:close/>
                  <a:moveTo>
                    <a:pt x="1699545" y="2360454"/>
                  </a:moveTo>
                  <a:cubicBezTo>
                    <a:pt x="1685753" y="2350110"/>
                    <a:pt x="1670237" y="2343214"/>
                    <a:pt x="1654721" y="2336318"/>
                  </a:cubicBezTo>
                  <a:cubicBezTo>
                    <a:pt x="1611622" y="2358730"/>
                    <a:pt x="1566798" y="2350110"/>
                    <a:pt x="1523698" y="2334594"/>
                  </a:cubicBezTo>
                  <a:cubicBezTo>
                    <a:pt x="1521974" y="2334594"/>
                    <a:pt x="1516802" y="2331147"/>
                    <a:pt x="1516802" y="2331147"/>
                  </a:cubicBezTo>
                  <a:cubicBezTo>
                    <a:pt x="1516802" y="2331147"/>
                    <a:pt x="1516802" y="2331147"/>
                    <a:pt x="1516802" y="2331147"/>
                  </a:cubicBezTo>
                  <a:cubicBezTo>
                    <a:pt x="1516802" y="2331147"/>
                    <a:pt x="1521974" y="2332870"/>
                    <a:pt x="1523698" y="2334594"/>
                  </a:cubicBezTo>
                  <a:cubicBezTo>
                    <a:pt x="1566798" y="2350110"/>
                    <a:pt x="1611622" y="2358730"/>
                    <a:pt x="1654721" y="2336318"/>
                  </a:cubicBezTo>
                  <a:cubicBezTo>
                    <a:pt x="1666789" y="2313907"/>
                    <a:pt x="1682305" y="2315630"/>
                    <a:pt x="1699545" y="2329422"/>
                  </a:cubicBezTo>
                  <a:cubicBezTo>
                    <a:pt x="1699545" y="2329422"/>
                    <a:pt x="1701269" y="2331147"/>
                    <a:pt x="1701269" y="2331147"/>
                  </a:cubicBezTo>
                  <a:cubicBezTo>
                    <a:pt x="1701269" y="2331147"/>
                    <a:pt x="1699545" y="2329422"/>
                    <a:pt x="1699545" y="2329422"/>
                  </a:cubicBezTo>
                  <a:cubicBezTo>
                    <a:pt x="1680581" y="2317355"/>
                    <a:pt x="1666789" y="2315630"/>
                    <a:pt x="1654721" y="2336318"/>
                  </a:cubicBezTo>
                  <a:cubicBezTo>
                    <a:pt x="1668513" y="2343214"/>
                    <a:pt x="1685753" y="2350110"/>
                    <a:pt x="1699545" y="2360454"/>
                  </a:cubicBezTo>
                  <a:cubicBezTo>
                    <a:pt x="1718509" y="2374246"/>
                    <a:pt x="1718509" y="2375970"/>
                    <a:pt x="1734025" y="2353558"/>
                  </a:cubicBezTo>
                  <a:cubicBezTo>
                    <a:pt x="1730577" y="2353558"/>
                    <a:pt x="1727129" y="2351834"/>
                    <a:pt x="1723681" y="2350110"/>
                  </a:cubicBezTo>
                  <a:cubicBezTo>
                    <a:pt x="1727129" y="2351834"/>
                    <a:pt x="1730577" y="2353558"/>
                    <a:pt x="1734025" y="2353558"/>
                  </a:cubicBezTo>
                  <a:cubicBezTo>
                    <a:pt x="1740921" y="2341490"/>
                    <a:pt x="1751265" y="2331147"/>
                    <a:pt x="1751265" y="2317355"/>
                  </a:cubicBezTo>
                  <a:cubicBezTo>
                    <a:pt x="1751265" y="2331147"/>
                    <a:pt x="1740921" y="2341490"/>
                    <a:pt x="1734025" y="2353558"/>
                  </a:cubicBezTo>
                  <a:cubicBezTo>
                    <a:pt x="1716785" y="2375970"/>
                    <a:pt x="1718509" y="2374246"/>
                    <a:pt x="1699545" y="2360454"/>
                  </a:cubicBezTo>
                  <a:close/>
                  <a:moveTo>
                    <a:pt x="1454738" y="2639741"/>
                  </a:moveTo>
                  <a:lnTo>
                    <a:pt x="1454738" y="2639741"/>
                  </a:lnTo>
                  <a:cubicBezTo>
                    <a:pt x="1446118" y="2638017"/>
                    <a:pt x="1437498" y="2634569"/>
                    <a:pt x="1427154" y="2634569"/>
                  </a:cubicBezTo>
                  <a:cubicBezTo>
                    <a:pt x="1421982" y="2634569"/>
                    <a:pt x="1413362" y="2639741"/>
                    <a:pt x="1411638" y="2644913"/>
                  </a:cubicBezTo>
                  <a:cubicBezTo>
                    <a:pt x="1409914" y="2648361"/>
                    <a:pt x="1411638" y="2650085"/>
                    <a:pt x="1411638" y="2651809"/>
                  </a:cubicBezTo>
                  <a:cubicBezTo>
                    <a:pt x="1409914" y="2650085"/>
                    <a:pt x="1409914" y="2648361"/>
                    <a:pt x="1411638" y="2644913"/>
                  </a:cubicBezTo>
                  <a:cubicBezTo>
                    <a:pt x="1413362" y="2639741"/>
                    <a:pt x="1421982" y="2634569"/>
                    <a:pt x="1427154" y="2634569"/>
                  </a:cubicBezTo>
                  <a:cubicBezTo>
                    <a:pt x="1437498" y="2634569"/>
                    <a:pt x="1446118" y="2638017"/>
                    <a:pt x="1454738" y="2639741"/>
                  </a:cubicBezTo>
                  <a:cubicBezTo>
                    <a:pt x="1461634" y="2612157"/>
                    <a:pt x="1451290" y="2584573"/>
                    <a:pt x="1456462" y="2556989"/>
                  </a:cubicBezTo>
                  <a:cubicBezTo>
                    <a:pt x="1456462" y="2556989"/>
                    <a:pt x="1456462" y="2556989"/>
                    <a:pt x="1456462" y="2556989"/>
                  </a:cubicBezTo>
                  <a:cubicBezTo>
                    <a:pt x="1451290" y="2584573"/>
                    <a:pt x="1461634" y="2612157"/>
                    <a:pt x="1454738" y="2639741"/>
                  </a:cubicBez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cubicBezTo>
                    <a:pt x="1454738" y="2639741"/>
                    <a:pt x="1454738" y="2639741"/>
                    <a:pt x="1454738" y="2639741"/>
                  </a:cubicBezTo>
                  <a:cubicBezTo>
                    <a:pt x="1466806" y="2665601"/>
                    <a:pt x="1475426" y="2693185"/>
                    <a:pt x="1503010" y="2705253"/>
                  </a:cubicBezTo>
                  <a:cubicBezTo>
                    <a:pt x="1513354" y="2710425"/>
                    <a:pt x="1509906" y="2739733"/>
                    <a:pt x="1532318" y="2724217"/>
                  </a:cubicBezTo>
                  <a:cubicBezTo>
                    <a:pt x="1544386" y="2715597"/>
                    <a:pt x="1558178" y="2710425"/>
                    <a:pt x="1565074" y="2694909"/>
                  </a:cubicBezTo>
                  <a:cubicBezTo>
                    <a:pt x="1565074" y="2694909"/>
                    <a:pt x="1565074" y="2694909"/>
                    <a:pt x="1565074" y="2694909"/>
                  </a:cubicBezTo>
                  <a:cubicBezTo>
                    <a:pt x="1558178" y="2708701"/>
                    <a:pt x="1544386" y="2715597"/>
                    <a:pt x="1532318" y="2724217"/>
                  </a:cubicBezTo>
                  <a:cubicBezTo>
                    <a:pt x="1509906" y="2739733"/>
                    <a:pt x="1513354" y="2710425"/>
                    <a:pt x="1503010" y="2705253"/>
                  </a:cubicBezTo>
                  <a:cubicBezTo>
                    <a:pt x="1475426" y="2693185"/>
                    <a:pt x="1466806" y="2665601"/>
                    <a:pt x="1454738" y="2639741"/>
                  </a:cubicBezTo>
                  <a:close/>
                  <a:moveTo>
                    <a:pt x="1461634" y="2869032"/>
                  </a:moveTo>
                  <a:cubicBezTo>
                    <a:pt x="1461634" y="2869032"/>
                    <a:pt x="1461634" y="2869032"/>
                    <a:pt x="1461634" y="2869032"/>
                  </a:cubicBezTo>
                  <a:cubicBezTo>
                    <a:pt x="1461634" y="2863860"/>
                    <a:pt x="1458186" y="2858688"/>
                    <a:pt x="1456462" y="2853516"/>
                  </a:cubicBezTo>
                  <a:cubicBezTo>
                    <a:pt x="1458186" y="2858688"/>
                    <a:pt x="1461634" y="2863860"/>
                    <a:pt x="1461634" y="2869032"/>
                  </a:cubicBezTo>
                  <a:close/>
                  <a:moveTo>
                    <a:pt x="1421982" y="2658705"/>
                  </a:move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8878" y="2672497"/>
                    <a:pt x="1447842" y="2682841"/>
                    <a:pt x="1442670" y="2703529"/>
                  </a:cubicBezTo>
                  <a:cubicBezTo>
                    <a:pt x="1432326" y="2701805"/>
                    <a:pt x="1425430" y="2694909"/>
                    <a:pt x="1418534" y="2688013"/>
                  </a:cubicBezTo>
                  <a:cubicBezTo>
                    <a:pt x="1425430" y="2694909"/>
                    <a:pt x="1432326" y="2701805"/>
                    <a:pt x="1442670" y="2703529"/>
                  </a:cubicBezTo>
                  <a:cubicBezTo>
                    <a:pt x="1447842" y="2681117"/>
                    <a:pt x="1430602" y="2672497"/>
                    <a:pt x="1421982" y="2658705"/>
                  </a:cubicBezTo>
                  <a:close/>
                  <a:moveTo>
                    <a:pt x="1344403" y="2693185"/>
                  </a:moveTo>
                  <a:cubicBezTo>
                    <a:pt x="1342679" y="2700081"/>
                    <a:pt x="1340955" y="2706977"/>
                    <a:pt x="1340955" y="2713873"/>
                  </a:cubicBezTo>
                  <a:cubicBezTo>
                    <a:pt x="1337507" y="2732837"/>
                    <a:pt x="1328887" y="2743181"/>
                    <a:pt x="1308199" y="2741457"/>
                  </a:cubicBezTo>
                  <a:cubicBezTo>
                    <a:pt x="1301303" y="2739733"/>
                    <a:pt x="1296131" y="2741457"/>
                    <a:pt x="1289235" y="2741457"/>
                  </a:cubicBezTo>
                  <a:cubicBezTo>
                    <a:pt x="1285787" y="2750077"/>
                    <a:pt x="1303027" y="2769041"/>
                    <a:pt x="1278891" y="2762145"/>
                  </a:cubicBezTo>
                  <a:cubicBezTo>
                    <a:pt x="1268547" y="2758697"/>
                    <a:pt x="1258203" y="2760421"/>
                    <a:pt x="1249583" y="2753525"/>
                  </a:cubicBezTo>
                  <a:cubicBezTo>
                    <a:pt x="1258203" y="2760421"/>
                    <a:pt x="1268547" y="2760421"/>
                    <a:pt x="1278891" y="2762145"/>
                  </a:cubicBezTo>
                  <a:cubicBezTo>
                    <a:pt x="1303027" y="2769041"/>
                    <a:pt x="1284063" y="2750077"/>
                    <a:pt x="1289235" y="2741457"/>
                  </a:cubicBezTo>
                  <a:cubicBezTo>
                    <a:pt x="1294407" y="2741457"/>
                    <a:pt x="1301303" y="2741457"/>
                    <a:pt x="1308199" y="2741457"/>
                  </a:cubicBezTo>
                  <a:cubicBezTo>
                    <a:pt x="1328887" y="2744905"/>
                    <a:pt x="1337507" y="2732837"/>
                    <a:pt x="1340955" y="2713873"/>
                  </a:cubicBezTo>
                  <a:cubicBezTo>
                    <a:pt x="1342679" y="2706977"/>
                    <a:pt x="1342679" y="2700081"/>
                    <a:pt x="1344403" y="2693185"/>
                  </a:cubicBezTo>
                  <a:cubicBezTo>
                    <a:pt x="1353023" y="2665601"/>
                    <a:pt x="1371987" y="2660429"/>
                    <a:pt x="1397846" y="2670773"/>
                  </a:cubicBezTo>
                  <a:cubicBezTo>
                    <a:pt x="1404742" y="2674221"/>
                    <a:pt x="1409914" y="2677669"/>
                    <a:pt x="1415086" y="2682841"/>
                  </a:cubicBezTo>
                  <a:cubicBezTo>
                    <a:pt x="1409914" y="2677669"/>
                    <a:pt x="1404742" y="2672497"/>
                    <a:pt x="1397846" y="2670773"/>
                  </a:cubicBezTo>
                  <a:cubicBezTo>
                    <a:pt x="1373711" y="2660429"/>
                    <a:pt x="1353023" y="2667325"/>
                    <a:pt x="1344403" y="2693185"/>
                  </a:cubicBezTo>
                  <a:close/>
                  <a:moveTo>
                    <a:pt x="1390950" y="2813864"/>
                  </a:moveTo>
                  <a:lnTo>
                    <a:pt x="1390950" y="2813864"/>
                  </a:lnTo>
                  <a:cubicBezTo>
                    <a:pt x="1390950" y="2812140"/>
                    <a:pt x="1389226" y="2810416"/>
                    <a:pt x="1389226" y="2808692"/>
                  </a:cubicBezTo>
                  <a:cubicBezTo>
                    <a:pt x="1389226" y="2810416"/>
                    <a:pt x="1389226" y="2812140"/>
                    <a:pt x="1390950" y="2813864"/>
                  </a:cubicBezTo>
                  <a:close/>
                  <a:moveTo>
                    <a:pt x="1280615" y="2843172"/>
                  </a:moveTo>
                  <a:cubicBezTo>
                    <a:pt x="1280615" y="2843172"/>
                    <a:pt x="1280615" y="2843172"/>
                    <a:pt x="1280615" y="2843172"/>
                  </a:cubicBezTo>
                  <a:lnTo>
                    <a:pt x="1280615" y="2843172"/>
                  </a:lnTo>
                  <a:cubicBezTo>
                    <a:pt x="1296131" y="2822484"/>
                    <a:pt x="1327163" y="2819036"/>
                    <a:pt x="1334059" y="2788005"/>
                  </a:cubicBezTo>
                  <a:cubicBezTo>
                    <a:pt x="1335783" y="2779385"/>
                    <a:pt x="1351299" y="2781108"/>
                    <a:pt x="1359919" y="2784556"/>
                  </a:cubicBezTo>
                  <a:cubicBezTo>
                    <a:pt x="1366815" y="2788005"/>
                    <a:pt x="1373711" y="2791453"/>
                    <a:pt x="1378883" y="2796625"/>
                  </a:cubicBezTo>
                  <a:cubicBezTo>
                    <a:pt x="1373711" y="2791453"/>
                    <a:pt x="1366815" y="2788005"/>
                    <a:pt x="1359919" y="2784556"/>
                  </a:cubicBezTo>
                  <a:cubicBezTo>
                    <a:pt x="1351299" y="2781108"/>
                    <a:pt x="1335783" y="2779385"/>
                    <a:pt x="1334059" y="2788005"/>
                  </a:cubicBezTo>
                  <a:cubicBezTo>
                    <a:pt x="1327163" y="2819036"/>
                    <a:pt x="1296131" y="2820760"/>
                    <a:pt x="1280615" y="2843172"/>
                  </a:cubicBezTo>
                  <a:close/>
                  <a:moveTo>
                    <a:pt x="1332335" y="2934544"/>
                  </a:moveTo>
                  <a:cubicBezTo>
                    <a:pt x="1332335" y="2934544"/>
                    <a:pt x="1330611" y="2936268"/>
                    <a:pt x="1328887" y="2936268"/>
                  </a:cubicBezTo>
                  <a:cubicBezTo>
                    <a:pt x="1328887" y="2936268"/>
                    <a:pt x="1328887" y="2936268"/>
                    <a:pt x="1328887" y="2936268"/>
                  </a:cubicBezTo>
                  <a:cubicBezTo>
                    <a:pt x="1330611" y="2934544"/>
                    <a:pt x="1332335" y="2934544"/>
                    <a:pt x="1332335" y="2934544"/>
                  </a:cubicBezTo>
                  <a:close/>
                  <a:moveTo>
                    <a:pt x="1251307" y="2937992"/>
                  </a:moveTo>
                  <a:cubicBezTo>
                    <a:pt x="1230619" y="2932820"/>
                    <a:pt x="1220275" y="2912132"/>
                    <a:pt x="1206483" y="2898340"/>
                  </a:cubicBezTo>
                  <a:cubicBezTo>
                    <a:pt x="1220275" y="2912132"/>
                    <a:pt x="1230619" y="2932820"/>
                    <a:pt x="1251307" y="2937992"/>
                  </a:cubicBezTo>
                  <a:cubicBezTo>
                    <a:pt x="1256479" y="2939716"/>
                    <a:pt x="1258203" y="2946612"/>
                    <a:pt x="1254755" y="2953508"/>
                  </a:cubicBezTo>
                  <a:cubicBezTo>
                    <a:pt x="1247859" y="2965576"/>
                    <a:pt x="1242687" y="2977644"/>
                    <a:pt x="1234067" y="2987988"/>
                  </a:cubicBezTo>
                  <a:cubicBezTo>
                    <a:pt x="1230619" y="2993160"/>
                    <a:pt x="1227171" y="2994884"/>
                    <a:pt x="1221999" y="2994884"/>
                  </a:cubicBezTo>
                  <a:cubicBezTo>
                    <a:pt x="1227171" y="2994884"/>
                    <a:pt x="1230619" y="2993160"/>
                    <a:pt x="1234067" y="2987988"/>
                  </a:cubicBezTo>
                  <a:cubicBezTo>
                    <a:pt x="1242687" y="2977644"/>
                    <a:pt x="1247859" y="2965576"/>
                    <a:pt x="1254755" y="2953508"/>
                  </a:cubicBezTo>
                  <a:cubicBezTo>
                    <a:pt x="1258203" y="2946612"/>
                    <a:pt x="1254755" y="2939716"/>
                    <a:pt x="1251307" y="2937992"/>
                  </a:cubicBezTo>
                  <a:close/>
                  <a:moveTo>
                    <a:pt x="1168556" y="2825932"/>
                  </a:moveTo>
                  <a:cubicBezTo>
                    <a:pt x="1168556" y="2825932"/>
                    <a:pt x="1168556" y="2825932"/>
                    <a:pt x="1168556" y="2825932"/>
                  </a:cubicBezTo>
                  <a:cubicBezTo>
                    <a:pt x="1166831" y="2843172"/>
                    <a:pt x="1192691" y="2855240"/>
                    <a:pt x="1173727" y="2874204"/>
                  </a:cubicBezTo>
                  <a:cubicBezTo>
                    <a:pt x="1172003" y="2875928"/>
                    <a:pt x="1175451" y="2882824"/>
                    <a:pt x="1178899" y="2882824"/>
                  </a:cubicBezTo>
                  <a:cubicBezTo>
                    <a:pt x="1182347" y="2882824"/>
                    <a:pt x="1185795" y="2884548"/>
                    <a:pt x="1189243" y="2886272"/>
                  </a:cubicBezTo>
                  <a:cubicBezTo>
                    <a:pt x="1185795" y="2884548"/>
                    <a:pt x="1182347" y="2884548"/>
                    <a:pt x="1178899" y="2882824"/>
                  </a:cubicBezTo>
                  <a:cubicBezTo>
                    <a:pt x="1175451" y="2882824"/>
                    <a:pt x="1172003" y="2875928"/>
                    <a:pt x="1173727" y="2874204"/>
                  </a:cubicBezTo>
                  <a:cubicBezTo>
                    <a:pt x="1194415" y="2855240"/>
                    <a:pt x="1166831" y="2841448"/>
                    <a:pt x="1168556" y="2825932"/>
                  </a:cubicBezTo>
                  <a:close/>
                  <a:moveTo>
                    <a:pt x="1177175" y="2803520"/>
                  </a:moveTo>
                  <a:cubicBezTo>
                    <a:pt x="1172003" y="2800072"/>
                    <a:pt x="1166831" y="2801796"/>
                    <a:pt x="1163384" y="2806968"/>
                  </a:cubicBezTo>
                  <a:cubicBezTo>
                    <a:pt x="1159936" y="2812140"/>
                    <a:pt x="1161660" y="2817312"/>
                    <a:pt x="1165107" y="2820760"/>
                  </a:cubicBezTo>
                  <a:cubicBezTo>
                    <a:pt x="1161660" y="2817312"/>
                    <a:pt x="1159936" y="2812140"/>
                    <a:pt x="1163384" y="2806968"/>
                  </a:cubicBezTo>
                  <a:cubicBezTo>
                    <a:pt x="1166831" y="2801796"/>
                    <a:pt x="1172003" y="2801796"/>
                    <a:pt x="1177175" y="2803520"/>
                  </a:cubicBezTo>
                  <a:cubicBezTo>
                    <a:pt x="1185795" y="2808692"/>
                    <a:pt x="1196139" y="2806968"/>
                    <a:pt x="1201311" y="2813864"/>
                  </a:cubicBezTo>
                  <a:cubicBezTo>
                    <a:pt x="1196139" y="2806968"/>
                    <a:pt x="1184071" y="2808692"/>
                    <a:pt x="1177175" y="2803520"/>
                  </a:cubicBezTo>
                  <a:close/>
                  <a:moveTo>
                    <a:pt x="1103044" y="2832828"/>
                  </a:moveTo>
                  <a:cubicBezTo>
                    <a:pt x="1111664" y="2851792"/>
                    <a:pt x="1099596" y="2862136"/>
                    <a:pt x="1082356" y="2867308"/>
                  </a:cubicBezTo>
                  <a:cubicBezTo>
                    <a:pt x="1082356" y="2877652"/>
                    <a:pt x="1080632" y="2886272"/>
                    <a:pt x="1090976" y="2893168"/>
                  </a:cubicBezTo>
                  <a:cubicBezTo>
                    <a:pt x="1099596" y="2893168"/>
                    <a:pt x="1106492" y="2898340"/>
                    <a:pt x="1115112" y="2901788"/>
                  </a:cubicBezTo>
                  <a:cubicBezTo>
                    <a:pt x="1118560" y="2901788"/>
                    <a:pt x="1122008" y="2901788"/>
                    <a:pt x="1125456" y="2901788"/>
                  </a:cubicBezTo>
                  <a:cubicBezTo>
                    <a:pt x="1122008" y="2901788"/>
                    <a:pt x="1118560" y="2901788"/>
                    <a:pt x="1115112" y="2901788"/>
                  </a:cubicBezTo>
                  <a:cubicBezTo>
                    <a:pt x="1108216" y="2898340"/>
                    <a:pt x="1099596" y="2893168"/>
                    <a:pt x="1090976" y="2893168"/>
                  </a:cubicBezTo>
                  <a:cubicBezTo>
                    <a:pt x="1090976" y="2893168"/>
                    <a:pt x="1090976" y="2893168"/>
                    <a:pt x="1090976" y="2893168"/>
                  </a:cubicBezTo>
                  <a:lnTo>
                    <a:pt x="1090976" y="2893168"/>
                  </a:lnTo>
                  <a:cubicBezTo>
                    <a:pt x="1082356" y="2886272"/>
                    <a:pt x="1082356" y="2877652"/>
                    <a:pt x="1082356" y="2867308"/>
                  </a:cubicBezTo>
                  <a:lnTo>
                    <a:pt x="1082356" y="2867308"/>
                  </a:lnTo>
                  <a:cubicBezTo>
                    <a:pt x="1072012" y="2867308"/>
                    <a:pt x="1061668" y="2869032"/>
                    <a:pt x="1053048" y="2875928"/>
                  </a:cubicBezTo>
                  <a:cubicBezTo>
                    <a:pt x="1061668" y="2870756"/>
                    <a:pt x="1072012" y="2867308"/>
                    <a:pt x="1082356" y="2867308"/>
                  </a:cubicBezTo>
                  <a:cubicBezTo>
                    <a:pt x="1082356" y="2867308"/>
                    <a:pt x="1082356" y="2867308"/>
                    <a:pt x="1082356" y="2867308"/>
                  </a:cubicBezTo>
                  <a:lnTo>
                    <a:pt x="1082356" y="2867308"/>
                  </a:lnTo>
                  <a:cubicBezTo>
                    <a:pt x="1097872" y="2862136"/>
                    <a:pt x="1111664" y="2851792"/>
                    <a:pt x="1103044" y="2832828"/>
                  </a:cubicBezTo>
                  <a:cubicBezTo>
                    <a:pt x="1096148" y="2819036"/>
                    <a:pt x="1097872" y="2805245"/>
                    <a:pt x="1099596" y="2791453"/>
                  </a:cubicBezTo>
                  <a:cubicBezTo>
                    <a:pt x="1101320" y="2774213"/>
                    <a:pt x="1122008" y="2779385"/>
                    <a:pt x="1128904" y="2760421"/>
                  </a:cubicBezTo>
                  <a:cubicBezTo>
                    <a:pt x="1085804" y="2748353"/>
                    <a:pt x="1049600" y="2710425"/>
                    <a:pt x="1001328" y="2727665"/>
                  </a:cubicBezTo>
                  <a:lnTo>
                    <a:pt x="1001328" y="2727665"/>
                  </a:lnTo>
                  <a:cubicBezTo>
                    <a:pt x="1049600" y="2708701"/>
                    <a:pt x="1085804" y="2748353"/>
                    <a:pt x="1128904" y="2760421"/>
                  </a:cubicBezTo>
                  <a:cubicBezTo>
                    <a:pt x="1122008" y="2779385"/>
                    <a:pt x="1101320" y="2775936"/>
                    <a:pt x="1099596" y="2791453"/>
                  </a:cubicBezTo>
                  <a:cubicBezTo>
                    <a:pt x="1097872" y="2805245"/>
                    <a:pt x="1096148" y="2817312"/>
                    <a:pt x="1103044" y="2832828"/>
                  </a:cubicBezTo>
                  <a:close/>
                  <a:moveTo>
                    <a:pt x="1039256" y="2875928"/>
                  </a:moveTo>
                  <a:cubicBezTo>
                    <a:pt x="1042704" y="2875928"/>
                    <a:pt x="1046152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6152" y="2875928"/>
                    <a:pt x="1042704" y="2875928"/>
                    <a:pt x="1039256" y="2875928"/>
                  </a:cubicBezTo>
                  <a:close/>
                  <a:moveTo>
                    <a:pt x="1035808" y="2856964"/>
                  </a:moveTo>
                  <a:cubicBezTo>
                    <a:pt x="1028912" y="2862136"/>
                    <a:pt x="1020292" y="2863860"/>
                    <a:pt x="1013396" y="2867308"/>
                  </a:cubicBezTo>
                  <a:cubicBezTo>
                    <a:pt x="1022016" y="2865584"/>
                    <a:pt x="1028912" y="2862136"/>
                    <a:pt x="1035808" y="2856964"/>
                  </a:cubicBezTo>
                  <a:cubicBezTo>
                    <a:pt x="1037532" y="2855240"/>
                    <a:pt x="1040980" y="2855240"/>
                    <a:pt x="1042704" y="2853516"/>
                  </a:cubicBezTo>
                  <a:cubicBezTo>
                    <a:pt x="1040980" y="2855240"/>
                    <a:pt x="1039256" y="2855240"/>
                    <a:pt x="1035808" y="2856964"/>
                  </a:cubicBezTo>
                  <a:close/>
                  <a:moveTo>
                    <a:pt x="1099596" y="2724217"/>
                  </a:moveTo>
                  <a:cubicBezTo>
                    <a:pt x="1099596" y="2725941"/>
                    <a:pt x="1099596" y="2725941"/>
                    <a:pt x="1099596" y="2727665"/>
                  </a:cubicBezTo>
                  <a:cubicBezTo>
                    <a:pt x="1101320" y="2732837"/>
                    <a:pt x="1104768" y="2736285"/>
                    <a:pt x="1109940" y="2736285"/>
                  </a:cubicBezTo>
                  <a:cubicBezTo>
                    <a:pt x="1113388" y="2736285"/>
                    <a:pt x="1115112" y="2734561"/>
                    <a:pt x="1115112" y="2732837"/>
                  </a:cubicBezTo>
                  <a:cubicBezTo>
                    <a:pt x="1113388" y="2734561"/>
                    <a:pt x="1111664" y="2736285"/>
                    <a:pt x="1109940" y="2736285"/>
                  </a:cubicBezTo>
                  <a:cubicBezTo>
                    <a:pt x="1104768" y="2736285"/>
                    <a:pt x="1101320" y="2732837"/>
                    <a:pt x="1099596" y="2727665"/>
                  </a:cubicBezTo>
                  <a:cubicBezTo>
                    <a:pt x="1099596" y="2725941"/>
                    <a:pt x="1099596" y="2725941"/>
                    <a:pt x="1099596" y="2724217"/>
                  </a:cubicBezTo>
                  <a:close/>
                  <a:moveTo>
                    <a:pt x="1154764" y="2920752"/>
                  </a:moveTo>
                  <a:cubicBezTo>
                    <a:pt x="1146144" y="2919028"/>
                    <a:pt x="1134076" y="2922476"/>
                    <a:pt x="1125456" y="2919028"/>
                  </a:cubicBezTo>
                  <a:cubicBezTo>
                    <a:pt x="1134076" y="2922476"/>
                    <a:pt x="1146144" y="2919028"/>
                    <a:pt x="1154764" y="2920752"/>
                  </a:cubicBezTo>
                  <a:close/>
                  <a:moveTo>
                    <a:pt x="1101320" y="2503546"/>
                  </a:moveTo>
                  <a:cubicBezTo>
                    <a:pt x="1094424" y="2512166"/>
                    <a:pt x="1087528" y="2510442"/>
                    <a:pt x="1078908" y="2510442"/>
                  </a:cubicBezTo>
                  <a:cubicBezTo>
                    <a:pt x="1053048" y="2508718"/>
                    <a:pt x="1030636" y="2491478"/>
                    <a:pt x="1004776" y="2494926"/>
                  </a:cubicBezTo>
                  <a:cubicBezTo>
                    <a:pt x="966848" y="2498374"/>
                    <a:pt x="928921" y="2493202"/>
                    <a:pt x="890993" y="2494926"/>
                  </a:cubicBezTo>
                  <a:cubicBezTo>
                    <a:pt x="889269" y="2524234"/>
                    <a:pt x="887545" y="2529406"/>
                    <a:pt x="873753" y="2529406"/>
                  </a:cubicBezTo>
                  <a:cubicBezTo>
                    <a:pt x="889269" y="2529406"/>
                    <a:pt x="889269" y="2522510"/>
                    <a:pt x="890993" y="2494926"/>
                  </a:cubicBezTo>
                  <a:lnTo>
                    <a:pt x="890993" y="2494926"/>
                  </a:lnTo>
                  <a:cubicBezTo>
                    <a:pt x="884097" y="2489754"/>
                    <a:pt x="884097" y="2482858"/>
                    <a:pt x="890993" y="2479410"/>
                  </a:cubicBezTo>
                  <a:cubicBezTo>
                    <a:pt x="913405" y="2467342"/>
                    <a:pt x="915129" y="2450102"/>
                    <a:pt x="906509" y="2427690"/>
                  </a:cubicBezTo>
                  <a:cubicBezTo>
                    <a:pt x="904785" y="2422518"/>
                    <a:pt x="906509" y="2417346"/>
                    <a:pt x="906509" y="2410450"/>
                  </a:cubicBezTo>
                  <a:cubicBezTo>
                    <a:pt x="903061" y="2410450"/>
                    <a:pt x="901337" y="2410450"/>
                    <a:pt x="897889" y="2410450"/>
                  </a:cubicBezTo>
                  <a:cubicBezTo>
                    <a:pt x="897889" y="2410450"/>
                    <a:pt x="897889" y="2410450"/>
                    <a:pt x="897889" y="2410450"/>
                  </a:cubicBezTo>
                  <a:cubicBezTo>
                    <a:pt x="901337" y="2410450"/>
                    <a:pt x="903061" y="2410450"/>
                    <a:pt x="906509" y="2410450"/>
                  </a:cubicBezTo>
                  <a:cubicBezTo>
                    <a:pt x="909957" y="2408726"/>
                    <a:pt x="913405" y="2407002"/>
                    <a:pt x="916852" y="2405278"/>
                  </a:cubicBezTo>
                  <a:cubicBezTo>
                    <a:pt x="913405" y="2407002"/>
                    <a:pt x="909957" y="2407002"/>
                    <a:pt x="906509" y="2410450"/>
                  </a:cubicBezTo>
                  <a:cubicBezTo>
                    <a:pt x="906509" y="2415622"/>
                    <a:pt x="904785" y="2422518"/>
                    <a:pt x="906509" y="2427690"/>
                  </a:cubicBezTo>
                  <a:cubicBezTo>
                    <a:pt x="915129" y="2450102"/>
                    <a:pt x="911681" y="2467342"/>
                    <a:pt x="890993" y="2479410"/>
                  </a:cubicBezTo>
                  <a:cubicBezTo>
                    <a:pt x="884097" y="2482858"/>
                    <a:pt x="884097" y="2489754"/>
                    <a:pt x="890993" y="2494926"/>
                  </a:cubicBezTo>
                  <a:cubicBezTo>
                    <a:pt x="928921" y="2493202"/>
                    <a:pt x="966848" y="2498374"/>
                    <a:pt x="1004776" y="2494926"/>
                  </a:cubicBezTo>
                  <a:cubicBezTo>
                    <a:pt x="1030636" y="2493202"/>
                    <a:pt x="1053048" y="2510442"/>
                    <a:pt x="1078908" y="2510442"/>
                  </a:cubicBezTo>
                  <a:cubicBezTo>
                    <a:pt x="1087528" y="2512166"/>
                    <a:pt x="1094424" y="2513890"/>
                    <a:pt x="1101320" y="2503546"/>
                  </a:cubicBezTo>
                  <a:cubicBezTo>
                    <a:pt x="1118560" y="2482858"/>
                    <a:pt x="1137524" y="2484582"/>
                    <a:pt x="1159936" y="2503546"/>
                  </a:cubicBezTo>
                  <a:cubicBezTo>
                    <a:pt x="1159936" y="2503546"/>
                    <a:pt x="1159936" y="2503546"/>
                    <a:pt x="1159936" y="2503546"/>
                  </a:cubicBezTo>
                  <a:cubicBezTo>
                    <a:pt x="1137524" y="2484582"/>
                    <a:pt x="1118560" y="2484582"/>
                    <a:pt x="1101320" y="2503546"/>
                  </a:cubicBezTo>
                  <a:close/>
                  <a:moveTo>
                    <a:pt x="958228" y="2665601"/>
                  </a:moveTo>
                  <a:cubicBezTo>
                    <a:pt x="958228" y="2663877"/>
                    <a:pt x="956504" y="2663877"/>
                    <a:pt x="956504" y="2662153"/>
                  </a:cubicBezTo>
                  <a:cubicBezTo>
                    <a:pt x="956504" y="2653533"/>
                    <a:pt x="966848" y="2648361"/>
                    <a:pt x="966848" y="2639741"/>
                  </a:cubicBezTo>
                  <a:cubicBezTo>
                    <a:pt x="968572" y="2648361"/>
                    <a:pt x="956504" y="2653533"/>
                    <a:pt x="956504" y="2662153"/>
                  </a:cubicBezTo>
                  <a:cubicBezTo>
                    <a:pt x="956504" y="2663877"/>
                    <a:pt x="958228" y="2663877"/>
                    <a:pt x="958228" y="2665601"/>
                  </a:cubicBezTo>
                  <a:close/>
                  <a:moveTo>
                    <a:pt x="906509" y="2620777"/>
                  </a:moveTo>
                  <a:cubicBezTo>
                    <a:pt x="904785" y="2620777"/>
                    <a:pt x="901337" y="2619053"/>
                    <a:pt x="899613" y="2619053"/>
                  </a:cubicBezTo>
                  <a:cubicBezTo>
                    <a:pt x="901337" y="2620777"/>
                    <a:pt x="903061" y="2620777"/>
                    <a:pt x="906509" y="2620777"/>
                  </a:cubicBezTo>
                  <a:lnTo>
                    <a:pt x="906509" y="2620777"/>
                  </a:lnTo>
                  <a:cubicBezTo>
                    <a:pt x="901337" y="2638017"/>
                    <a:pt x="889269" y="2655257"/>
                    <a:pt x="908233" y="2669049"/>
                  </a:cubicBezTo>
                  <a:cubicBezTo>
                    <a:pt x="908233" y="2674221"/>
                    <a:pt x="908233" y="2675945"/>
                    <a:pt x="906509" y="2677669"/>
                  </a:cubicBezTo>
                  <a:cubicBezTo>
                    <a:pt x="908233" y="2675945"/>
                    <a:pt x="908233" y="2674221"/>
                    <a:pt x="908233" y="2669049"/>
                  </a:cubicBezTo>
                  <a:cubicBezTo>
                    <a:pt x="887545" y="2656981"/>
                    <a:pt x="901337" y="2638017"/>
                    <a:pt x="906509" y="2620777"/>
                  </a:cubicBezTo>
                  <a:close/>
                  <a:moveTo>
                    <a:pt x="785829" y="2372522"/>
                  </a:moveTo>
                  <a:cubicBezTo>
                    <a:pt x="784105" y="2370798"/>
                    <a:pt x="784105" y="2369074"/>
                    <a:pt x="782381" y="2367350"/>
                  </a:cubicBezTo>
                  <a:cubicBezTo>
                    <a:pt x="782381" y="2369074"/>
                    <a:pt x="784105" y="2370798"/>
                    <a:pt x="785829" y="2372522"/>
                  </a:cubicBezTo>
                  <a:cubicBezTo>
                    <a:pt x="797897" y="2388038"/>
                    <a:pt x="816861" y="2384590"/>
                    <a:pt x="834101" y="2384590"/>
                  </a:cubicBezTo>
                  <a:cubicBezTo>
                    <a:pt x="837549" y="2384590"/>
                    <a:pt x="839273" y="2384590"/>
                    <a:pt x="842721" y="2384590"/>
                  </a:cubicBezTo>
                  <a:cubicBezTo>
                    <a:pt x="851341" y="2381142"/>
                    <a:pt x="859961" y="2379418"/>
                    <a:pt x="866857" y="2381142"/>
                  </a:cubicBezTo>
                  <a:cubicBezTo>
                    <a:pt x="859961" y="2379418"/>
                    <a:pt x="851341" y="2379418"/>
                    <a:pt x="842721" y="2384590"/>
                  </a:cubicBezTo>
                  <a:cubicBezTo>
                    <a:pt x="853065" y="2396658"/>
                    <a:pt x="868581" y="2398382"/>
                    <a:pt x="882373" y="2401830"/>
                  </a:cubicBezTo>
                  <a:lnTo>
                    <a:pt x="882373" y="2401830"/>
                  </a:lnTo>
                  <a:lnTo>
                    <a:pt x="882373" y="2401830"/>
                  </a:lnTo>
                  <a:cubicBezTo>
                    <a:pt x="868581" y="2398382"/>
                    <a:pt x="853065" y="2396658"/>
                    <a:pt x="842721" y="2384590"/>
                  </a:cubicBezTo>
                  <a:cubicBezTo>
                    <a:pt x="839273" y="2384590"/>
                    <a:pt x="837549" y="2384590"/>
                    <a:pt x="834101" y="2384590"/>
                  </a:cubicBezTo>
                  <a:cubicBezTo>
                    <a:pt x="816861" y="2384590"/>
                    <a:pt x="796173" y="2388038"/>
                    <a:pt x="785829" y="2372522"/>
                  </a:cubicBezTo>
                  <a:close/>
                  <a:moveTo>
                    <a:pt x="823757" y="2443206"/>
                  </a:moveTo>
                  <a:cubicBezTo>
                    <a:pt x="818585" y="2443206"/>
                    <a:pt x="815137" y="2443206"/>
                    <a:pt x="809965" y="2441482"/>
                  </a:cubicBezTo>
                  <a:cubicBezTo>
                    <a:pt x="804793" y="2439758"/>
                    <a:pt x="801345" y="2438034"/>
                    <a:pt x="797897" y="2438034"/>
                  </a:cubicBezTo>
                  <a:cubicBezTo>
                    <a:pt x="801345" y="2438034"/>
                    <a:pt x="804793" y="2439758"/>
                    <a:pt x="809965" y="2441482"/>
                  </a:cubicBezTo>
                  <a:cubicBezTo>
                    <a:pt x="813413" y="2443206"/>
                    <a:pt x="818585" y="2443206"/>
                    <a:pt x="823757" y="2443206"/>
                  </a:cubicBezTo>
                  <a:close/>
                  <a:moveTo>
                    <a:pt x="718593" y="2575953"/>
                  </a:moveTo>
                  <a:cubicBezTo>
                    <a:pt x="713421" y="2569057"/>
                    <a:pt x="709973" y="2562161"/>
                    <a:pt x="706525" y="2553542"/>
                  </a:cubicBezTo>
                  <a:cubicBezTo>
                    <a:pt x="706525" y="2553542"/>
                    <a:pt x="706525" y="2553542"/>
                    <a:pt x="706525" y="2553542"/>
                  </a:cubicBezTo>
                  <a:cubicBezTo>
                    <a:pt x="708249" y="2553542"/>
                    <a:pt x="709973" y="2553542"/>
                    <a:pt x="711697" y="2553542"/>
                  </a:cubicBezTo>
                  <a:cubicBezTo>
                    <a:pt x="709973" y="2553542"/>
                    <a:pt x="708249" y="2553542"/>
                    <a:pt x="706525" y="2553542"/>
                  </a:cubicBezTo>
                  <a:cubicBezTo>
                    <a:pt x="709973" y="2562161"/>
                    <a:pt x="713421" y="2569057"/>
                    <a:pt x="718593" y="2575953"/>
                  </a:cubicBezTo>
                  <a:close/>
                  <a:moveTo>
                    <a:pt x="692734" y="2481134"/>
                  </a:moveTo>
                  <a:lnTo>
                    <a:pt x="692734" y="2481134"/>
                  </a:lnTo>
                  <a:cubicBezTo>
                    <a:pt x="708249" y="2481134"/>
                    <a:pt x="720317" y="2486306"/>
                    <a:pt x="734109" y="2481134"/>
                  </a:cubicBezTo>
                  <a:cubicBezTo>
                    <a:pt x="747901" y="2475962"/>
                    <a:pt x="758245" y="2489754"/>
                    <a:pt x="758245" y="2501822"/>
                  </a:cubicBezTo>
                  <a:cubicBezTo>
                    <a:pt x="758245" y="2489754"/>
                    <a:pt x="747901" y="2475962"/>
                    <a:pt x="734109" y="2481134"/>
                  </a:cubicBezTo>
                  <a:cubicBezTo>
                    <a:pt x="720317" y="2486306"/>
                    <a:pt x="708249" y="2479410"/>
                    <a:pt x="692734" y="2481134"/>
                  </a:cubicBezTo>
                  <a:close/>
                  <a:moveTo>
                    <a:pt x="758245" y="2446654"/>
                  </a:moveTo>
                  <a:cubicBezTo>
                    <a:pt x="753073" y="2450102"/>
                    <a:pt x="746177" y="2451826"/>
                    <a:pt x="741005" y="2451826"/>
                  </a:cubicBezTo>
                  <a:cubicBezTo>
                    <a:pt x="746177" y="2451826"/>
                    <a:pt x="751349" y="2450102"/>
                    <a:pt x="758245" y="2446654"/>
                  </a:cubicBezTo>
                  <a:cubicBezTo>
                    <a:pt x="756521" y="2425966"/>
                    <a:pt x="735833" y="2432862"/>
                    <a:pt x="730661" y="2420794"/>
                  </a:cubicBezTo>
                  <a:cubicBezTo>
                    <a:pt x="741005" y="2419070"/>
                    <a:pt x="749625" y="2415622"/>
                    <a:pt x="758245" y="2413898"/>
                  </a:cubicBezTo>
                  <a:cubicBezTo>
                    <a:pt x="747901" y="2415622"/>
                    <a:pt x="739281" y="2417346"/>
                    <a:pt x="730661" y="2420794"/>
                  </a:cubicBezTo>
                  <a:cubicBezTo>
                    <a:pt x="735833" y="2432862"/>
                    <a:pt x="756521" y="2425966"/>
                    <a:pt x="758245" y="2446654"/>
                  </a:cubicBezTo>
                  <a:close/>
                  <a:moveTo>
                    <a:pt x="678942" y="2320803"/>
                  </a:moveTo>
                  <a:cubicBezTo>
                    <a:pt x="673770" y="2325975"/>
                    <a:pt x="666874" y="2317355"/>
                    <a:pt x="659978" y="2319078"/>
                  </a:cubicBezTo>
                  <a:cubicBezTo>
                    <a:pt x="656530" y="2319078"/>
                    <a:pt x="654806" y="2320803"/>
                    <a:pt x="651358" y="2320803"/>
                  </a:cubicBezTo>
                  <a:cubicBezTo>
                    <a:pt x="654806" y="2320803"/>
                    <a:pt x="658254" y="2319078"/>
                    <a:pt x="659978" y="2319078"/>
                  </a:cubicBezTo>
                  <a:cubicBezTo>
                    <a:pt x="666874" y="2317355"/>
                    <a:pt x="673770" y="2325975"/>
                    <a:pt x="678942" y="2320803"/>
                  </a:cubicBezTo>
                  <a:cubicBezTo>
                    <a:pt x="706525" y="2288047"/>
                    <a:pt x="739281" y="2298391"/>
                    <a:pt x="772037" y="2303563"/>
                  </a:cubicBezTo>
                  <a:cubicBezTo>
                    <a:pt x="787553" y="2305287"/>
                    <a:pt x="792725" y="2310458"/>
                    <a:pt x="791001" y="2324250"/>
                  </a:cubicBezTo>
                  <a:cubicBezTo>
                    <a:pt x="792725" y="2310458"/>
                    <a:pt x="785829" y="2305287"/>
                    <a:pt x="772037" y="2303563"/>
                  </a:cubicBezTo>
                  <a:cubicBezTo>
                    <a:pt x="739281" y="2298391"/>
                    <a:pt x="704801" y="2286323"/>
                    <a:pt x="678942" y="2320803"/>
                  </a:cubicBezTo>
                  <a:close/>
                  <a:moveTo>
                    <a:pt x="687562" y="2432862"/>
                  </a:moveTo>
                  <a:cubicBezTo>
                    <a:pt x="684114" y="2432862"/>
                    <a:pt x="680666" y="2434586"/>
                    <a:pt x="675494" y="2436310"/>
                  </a:cubicBezTo>
                  <a:cubicBezTo>
                    <a:pt x="675494" y="2436310"/>
                    <a:pt x="675494" y="2436310"/>
                    <a:pt x="675494" y="2436310"/>
                  </a:cubicBezTo>
                  <a:cubicBezTo>
                    <a:pt x="680666" y="2434586"/>
                    <a:pt x="684114" y="2434586"/>
                    <a:pt x="687562" y="2432862"/>
                  </a:cubicBezTo>
                  <a:close/>
                  <a:moveTo>
                    <a:pt x="642738" y="2357006"/>
                  </a:moveTo>
                  <a:cubicBezTo>
                    <a:pt x="642738" y="2358730"/>
                    <a:pt x="644462" y="2358730"/>
                    <a:pt x="644462" y="2360454"/>
                  </a:cubicBezTo>
                  <a:cubicBezTo>
                    <a:pt x="644462" y="2358730"/>
                    <a:pt x="642738" y="2358730"/>
                    <a:pt x="642738" y="2357006"/>
                  </a:cubicBezTo>
                  <a:cubicBezTo>
                    <a:pt x="639290" y="2348386"/>
                    <a:pt x="635842" y="2339767"/>
                    <a:pt x="647910" y="2338042"/>
                  </a:cubicBezTo>
                  <a:cubicBezTo>
                    <a:pt x="651358" y="2336318"/>
                    <a:pt x="653082" y="2338042"/>
                    <a:pt x="654806" y="2339767"/>
                  </a:cubicBezTo>
                  <a:cubicBezTo>
                    <a:pt x="653082" y="2338042"/>
                    <a:pt x="651358" y="2338042"/>
                    <a:pt x="647910" y="2338042"/>
                  </a:cubicBezTo>
                  <a:cubicBezTo>
                    <a:pt x="635842" y="2339767"/>
                    <a:pt x="639290" y="2348386"/>
                    <a:pt x="642738" y="2357006"/>
                  </a:cubicBezTo>
                  <a:close/>
                  <a:moveTo>
                    <a:pt x="668598" y="2005312"/>
                  </a:moveTo>
                  <a:cubicBezTo>
                    <a:pt x="672046" y="2022552"/>
                    <a:pt x="668598" y="2029448"/>
                    <a:pt x="659978" y="2034620"/>
                  </a:cubicBezTo>
                  <a:cubicBezTo>
                    <a:pt x="666874" y="2029448"/>
                    <a:pt x="672046" y="2020828"/>
                    <a:pt x="668598" y="2005312"/>
                  </a:cubicBezTo>
                  <a:cubicBezTo>
                    <a:pt x="666874" y="1998416"/>
                    <a:pt x="670322" y="1991520"/>
                    <a:pt x="677218" y="1989796"/>
                  </a:cubicBezTo>
                  <a:cubicBezTo>
                    <a:pt x="670322" y="1991520"/>
                    <a:pt x="666874" y="1996692"/>
                    <a:pt x="668598" y="2005312"/>
                  </a:cubicBezTo>
                  <a:close/>
                  <a:moveTo>
                    <a:pt x="644462" y="1569142"/>
                  </a:moveTo>
                  <a:cubicBezTo>
                    <a:pt x="620326" y="1558798"/>
                    <a:pt x="604810" y="1577762"/>
                    <a:pt x="585846" y="1586382"/>
                  </a:cubicBezTo>
                  <a:cubicBezTo>
                    <a:pt x="578950" y="1589830"/>
                    <a:pt x="568606" y="1589830"/>
                    <a:pt x="566882" y="1595002"/>
                  </a:cubicBezTo>
                  <a:cubicBezTo>
                    <a:pt x="568606" y="1588106"/>
                    <a:pt x="578950" y="1589830"/>
                    <a:pt x="585846" y="1586382"/>
                  </a:cubicBezTo>
                  <a:cubicBezTo>
                    <a:pt x="604810" y="1576038"/>
                    <a:pt x="620326" y="1558798"/>
                    <a:pt x="644462" y="1569142"/>
                  </a:cubicBezTo>
                  <a:cubicBezTo>
                    <a:pt x="654806" y="1572590"/>
                    <a:pt x="659978" y="1558798"/>
                    <a:pt x="661702" y="1550178"/>
                  </a:cubicBezTo>
                  <a:cubicBezTo>
                    <a:pt x="665150" y="1539834"/>
                    <a:pt x="666874" y="1529490"/>
                    <a:pt x="663426" y="1520870"/>
                  </a:cubicBezTo>
                  <a:cubicBezTo>
                    <a:pt x="666874" y="1529490"/>
                    <a:pt x="665150" y="1539834"/>
                    <a:pt x="661702" y="1550178"/>
                  </a:cubicBezTo>
                  <a:cubicBezTo>
                    <a:pt x="659978" y="1558798"/>
                    <a:pt x="654806" y="1572590"/>
                    <a:pt x="644462" y="1569142"/>
                  </a:cubicBezTo>
                  <a:close/>
                  <a:moveTo>
                    <a:pt x="654806" y="1893252"/>
                  </a:moveTo>
                  <a:cubicBezTo>
                    <a:pt x="653082" y="1893252"/>
                    <a:pt x="651358" y="1893252"/>
                    <a:pt x="649634" y="1893252"/>
                  </a:cubicBezTo>
                  <a:cubicBezTo>
                    <a:pt x="649634" y="1893252"/>
                    <a:pt x="649634" y="1893252"/>
                    <a:pt x="649634" y="1893252"/>
                  </a:cubicBezTo>
                  <a:cubicBezTo>
                    <a:pt x="651358" y="1893252"/>
                    <a:pt x="653082" y="1893252"/>
                    <a:pt x="654806" y="1893252"/>
                  </a:cubicBezTo>
                  <a:close/>
                  <a:moveTo>
                    <a:pt x="432411" y="1746713"/>
                  </a:moveTo>
                  <a:cubicBezTo>
                    <a:pt x="432411" y="1743265"/>
                    <a:pt x="427239" y="1738093"/>
                    <a:pt x="423791" y="1736369"/>
                  </a:cubicBezTo>
                  <a:cubicBezTo>
                    <a:pt x="427239" y="1738093"/>
                    <a:pt x="432411" y="1743265"/>
                    <a:pt x="432411" y="1746713"/>
                  </a:cubicBezTo>
                  <a:cubicBezTo>
                    <a:pt x="434135" y="1760505"/>
                    <a:pt x="447927" y="1770849"/>
                    <a:pt x="437583" y="1786365"/>
                  </a:cubicBezTo>
                  <a:cubicBezTo>
                    <a:pt x="434135" y="1786365"/>
                    <a:pt x="430687" y="1786365"/>
                    <a:pt x="427239" y="1784641"/>
                  </a:cubicBezTo>
                  <a:cubicBezTo>
                    <a:pt x="427239" y="1784641"/>
                    <a:pt x="427239" y="1784641"/>
                    <a:pt x="427239" y="1784641"/>
                  </a:cubicBezTo>
                  <a:cubicBezTo>
                    <a:pt x="430687" y="1786365"/>
                    <a:pt x="434135" y="1784641"/>
                    <a:pt x="437583" y="1786365"/>
                  </a:cubicBezTo>
                  <a:cubicBezTo>
                    <a:pt x="446203" y="1770849"/>
                    <a:pt x="434135" y="1758781"/>
                    <a:pt x="432411" y="1746713"/>
                  </a:cubicBezTo>
                  <a:close/>
                  <a:moveTo>
                    <a:pt x="453099" y="1877736"/>
                  </a:moveTo>
                  <a:cubicBezTo>
                    <a:pt x="463443" y="1881184"/>
                    <a:pt x="472062" y="1882908"/>
                    <a:pt x="477234" y="1879460"/>
                  </a:cubicBezTo>
                  <a:cubicBezTo>
                    <a:pt x="472062" y="1882908"/>
                    <a:pt x="463443" y="1881184"/>
                    <a:pt x="453099" y="1877736"/>
                  </a:cubicBezTo>
                  <a:cubicBezTo>
                    <a:pt x="442755" y="1874288"/>
                    <a:pt x="434135" y="1874288"/>
                    <a:pt x="423791" y="1876012"/>
                  </a:cubicBezTo>
                  <a:cubicBezTo>
                    <a:pt x="434135" y="1874288"/>
                    <a:pt x="442755" y="1874288"/>
                    <a:pt x="453099" y="1877736"/>
                  </a:cubicBezTo>
                  <a:close/>
                  <a:moveTo>
                    <a:pt x="473786" y="1739817"/>
                  </a:moveTo>
                  <a:cubicBezTo>
                    <a:pt x="477234" y="1736369"/>
                    <a:pt x="480682" y="1734645"/>
                    <a:pt x="485854" y="1732921"/>
                  </a:cubicBezTo>
                  <a:cubicBezTo>
                    <a:pt x="501370" y="1731197"/>
                    <a:pt x="491026" y="1751885"/>
                    <a:pt x="499646" y="1762229"/>
                  </a:cubicBezTo>
                  <a:cubicBezTo>
                    <a:pt x="501370" y="1763953"/>
                    <a:pt x="501370" y="1765677"/>
                    <a:pt x="497922" y="1767401"/>
                  </a:cubicBezTo>
                  <a:cubicBezTo>
                    <a:pt x="499646" y="1765677"/>
                    <a:pt x="501370" y="1763953"/>
                    <a:pt x="499646" y="1762229"/>
                  </a:cubicBezTo>
                  <a:cubicBezTo>
                    <a:pt x="491026" y="1751885"/>
                    <a:pt x="501370" y="1732921"/>
                    <a:pt x="485854" y="1732921"/>
                  </a:cubicBezTo>
                  <a:cubicBezTo>
                    <a:pt x="480682" y="1734645"/>
                    <a:pt x="475510" y="1736369"/>
                    <a:pt x="473786" y="1739817"/>
                  </a:cubicBezTo>
                  <a:close/>
                  <a:moveTo>
                    <a:pt x="503094" y="1855324"/>
                  </a:moveTo>
                  <a:cubicBezTo>
                    <a:pt x="506542" y="1855324"/>
                    <a:pt x="508266" y="1855324"/>
                    <a:pt x="511714" y="1855324"/>
                  </a:cubicBezTo>
                  <a:cubicBezTo>
                    <a:pt x="508266" y="1855324"/>
                    <a:pt x="504818" y="1855324"/>
                    <a:pt x="503094" y="1855324"/>
                  </a:cubicBezTo>
                  <a:cubicBezTo>
                    <a:pt x="499646" y="1855324"/>
                    <a:pt x="494474" y="1853600"/>
                    <a:pt x="491026" y="1853600"/>
                  </a:cubicBezTo>
                  <a:cubicBezTo>
                    <a:pt x="494474" y="1853600"/>
                    <a:pt x="497922" y="1855324"/>
                    <a:pt x="503094" y="1855324"/>
                  </a:cubicBezTo>
                  <a:close/>
                  <a:moveTo>
                    <a:pt x="506542" y="1682925"/>
                  </a:moveTo>
                  <a:cubicBezTo>
                    <a:pt x="497922" y="1703613"/>
                    <a:pt x="484130" y="1712233"/>
                    <a:pt x="466890" y="1708785"/>
                  </a:cubicBezTo>
                  <a:cubicBezTo>
                    <a:pt x="484130" y="1712233"/>
                    <a:pt x="497922" y="1703613"/>
                    <a:pt x="506542" y="1682925"/>
                  </a:cubicBezTo>
                  <a:cubicBezTo>
                    <a:pt x="509990" y="1674305"/>
                    <a:pt x="513438" y="1667409"/>
                    <a:pt x="522058" y="1665685"/>
                  </a:cubicBezTo>
                  <a:cubicBezTo>
                    <a:pt x="525506" y="1663961"/>
                    <a:pt x="528954" y="1663961"/>
                    <a:pt x="532402" y="1663961"/>
                  </a:cubicBezTo>
                  <a:cubicBezTo>
                    <a:pt x="528954" y="1663961"/>
                    <a:pt x="525506" y="1663961"/>
                    <a:pt x="522058" y="1665685"/>
                  </a:cubicBezTo>
                  <a:cubicBezTo>
                    <a:pt x="513438" y="1667409"/>
                    <a:pt x="509990" y="1674305"/>
                    <a:pt x="506542" y="1682925"/>
                  </a:cubicBezTo>
                  <a:close/>
                  <a:moveTo>
                    <a:pt x="516886" y="1776021"/>
                  </a:moveTo>
                  <a:cubicBezTo>
                    <a:pt x="539298" y="1769125"/>
                    <a:pt x="535850" y="1755333"/>
                    <a:pt x="528954" y="1739817"/>
                  </a:cubicBezTo>
                  <a:cubicBezTo>
                    <a:pt x="537574" y="1739817"/>
                    <a:pt x="544470" y="1739817"/>
                    <a:pt x="549642" y="1739817"/>
                  </a:cubicBezTo>
                  <a:cubicBezTo>
                    <a:pt x="544470" y="1739817"/>
                    <a:pt x="537574" y="1739817"/>
                    <a:pt x="528954" y="1739817"/>
                  </a:cubicBezTo>
                  <a:cubicBezTo>
                    <a:pt x="535850" y="1755333"/>
                    <a:pt x="537574" y="1769125"/>
                    <a:pt x="516886" y="1776021"/>
                  </a:cubicBezTo>
                  <a:cubicBezTo>
                    <a:pt x="516886" y="1776021"/>
                    <a:pt x="516886" y="1776021"/>
                    <a:pt x="516886" y="1776021"/>
                  </a:cubicBezTo>
                  <a:close/>
                  <a:moveTo>
                    <a:pt x="634118" y="1891528"/>
                  </a:moveTo>
                  <a:cubicBezTo>
                    <a:pt x="634118" y="1891528"/>
                    <a:pt x="634118" y="1891528"/>
                    <a:pt x="634118" y="1891528"/>
                  </a:cubicBezTo>
                  <a:cubicBezTo>
                    <a:pt x="634118" y="1901872"/>
                    <a:pt x="634118" y="1913940"/>
                    <a:pt x="634118" y="1924284"/>
                  </a:cubicBezTo>
                  <a:cubicBezTo>
                    <a:pt x="634118" y="1936352"/>
                    <a:pt x="639290" y="1944972"/>
                    <a:pt x="647910" y="1948420"/>
                  </a:cubicBezTo>
                  <a:cubicBezTo>
                    <a:pt x="639290" y="1944972"/>
                    <a:pt x="634118" y="1936352"/>
                    <a:pt x="634118" y="1924284"/>
                  </a:cubicBezTo>
                  <a:cubicBezTo>
                    <a:pt x="634118" y="1913940"/>
                    <a:pt x="634118" y="1903596"/>
                    <a:pt x="634118" y="1891528"/>
                  </a:cubicBezTo>
                  <a:cubicBezTo>
                    <a:pt x="616878" y="1834637"/>
                    <a:pt x="578950" y="1803605"/>
                    <a:pt x="522058" y="1793261"/>
                  </a:cubicBezTo>
                  <a:cubicBezTo>
                    <a:pt x="522058" y="1793261"/>
                    <a:pt x="522058" y="1793261"/>
                    <a:pt x="522058" y="1793261"/>
                  </a:cubicBezTo>
                  <a:cubicBezTo>
                    <a:pt x="578950" y="1803605"/>
                    <a:pt x="616878" y="1834637"/>
                    <a:pt x="634118" y="1891528"/>
                  </a:cubicBezTo>
                  <a:close/>
                  <a:moveTo>
                    <a:pt x="630670" y="1812225"/>
                  </a:moveTo>
                  <a:cubicBezTo>
                    <a:pt x="632394" y="1812225"/>
                    <a:pt x="634118" y="1813949"/>
                    <a:pt x="635842" y="1813949"/>
                  </a:cubicBezTo>
                  <a:cubicBezTo>
                    <a:pt x="634118" y="1812225"/>
                    <a:pt x="632394" y="1812225"/>
                    <a:pt x="630670" y="1812225"/>
                  </a:cubicBezTo>
                  <a:cubicBezTo>
                    <a:pt x="630670" y="1812225"/>
                    <a:pt x="630670" y="1812225"/>
                    <a:pt x="630670" y="1812225"/>
                  </a:cubicBezTo>
                  <a:close/>
                  <a:moveTo>
                    <a:pt x="615154" y="838169"/>
                  </a:moveTo>
                  <a:cubicBezTo>
                    <a:pt x="611706" y="841617"/>
                    <a:pt x="606534" y="843341"/>
                    <a:pt x="599638" y="843341"/>
                  </a:cubicBezTo>
                  <a:lnTo>
                    <a:pt x="599638" y="843341"/>
                  </a:lnTo>
                  <a:cubicBezTo>
                    <a:pt x="606534" y="857133"/>
                    <a:pt x="618602" y="865753"/>
                    <a:pt x="630670" y="857133"/>
                  </a:cubicBezTo>
                  <a:cubicBezTo>
                    <a:pt x="632394" y="855409"/>
                    <a:pt x="634118" y="855409"/>
                    <a:pt x="635842" y="853685"/>
                  </a:cubicBezTo>
                  <a:cubicBezTo>
                    <a:pt x="634118" y="855409"/>
                    <a:pt x="632394" y="855409"/>
                    <a:pt x="630670" y="857133"/>
                  </a:cubicBezTo>
                  <a:cubicBezTo>
                    <a:pt x="616878" y="865753"/>
                    <a:pt x="606534" y="857133"/>
                    <a:pt x="599638" y="843341"/>
                  </a:cubicBezTo>
                  <a:lnTo>
                    <a:pt x="599638" y="843341"/>
                  </a:lnTo>
                  <a:lnTo>
                    <a:pt x="599638" y="843341"/>
                  </a:lnTo>
                  <a:cubicBezTo>
                    <a:pt x="606534" y="843341"/>
                    <a:pt x="611706" y="841617"/>
                    <a:pt x="615154" y="838169"/>
                  </a:cubicBezTo>
                  <a:close/>
                  <a:moveTo>
                    <a:pt x="601362" y="743349"/>
                  </a:moveTo>
                  <a:cubicBezTo>
                    <a:pt x="599638" y="739901"/>
                    <a:pt x="597914" y="738177"/>
                    <a:pt x="597914" y="736453"/>
                  </a:cubicBezTo>
                  <a:cubicBezTo>
                    <a:pt x="597914" y="738177"/>
                    <a:pt x="599638" y="739901"/>
                    <a:pt x="601362" y="743349"/>
                  </a:cubicBezTo>
                  <a:cubicBezTo>
                    <a:pt x="603086" y="745073"/>
                    <a:pt x="604810" y="748521"/>
                    <a:pt x="606534" y="750245"/>
                  </a:cubicBezTo>
                  <a:cubicBezTo>
                    <a:pt x="604810" y="748521"/>
                    <a:pt x="603086" y="745073"/>
                    <a:pt x="601362" y="743349"/>
                  </a:cubicBezTo>
                  <a:close/>
                  <a:moveTo>
                    <a:pt x="625498" y="824377"/>
                  </a:moveTo>
                  <a:cubicBezTo>
                    <a:pt x="627222" y="822653"/>
                    <a:pt x="628946" y="819205"/>
                    <a:pt x="630670" y="817481"/>
                  </a:cubicBezTo>
                  <a:lnTo>
                    <a:pt x="630670" y="817481"/>
                  </a:lnTo>
                  <a:cubicBezTo>
                    <a:pt x="628946" y="819205"/>
                    <a:pt x="627222" y="820929"/>
                    <a:pt x="625498" y="824377"/>
                  </a:cubicBezTo>
                  <a:close/>
                  <a:moveTo>
                    <a:pt x="792725" y="474406"/>
                  </a:moveTo>
                  <a:cubicBezTo>
                    <a:pt x="794449" y="472682"/>
                    <a:pt x="794449" y="472682"/>
                    <a:pt x="794449" y="470958"/>
                  </a:cubicBezTo>
                  <a:cubicBezTo>
                    <a:pt x="794449" y="472682"/>
                    <a:pt x="792725" y="472682"/>
                    <a:pt x="792725" y="474406"/>
                  </a:cubicBezTo>
                  <a:cubicBezTo>
                    <a:pt x="778933" y="495094"/>
                    <a:pt x="780657" y="519230"/>
                    <a:pt x="772037" y="541642"/>
                  </a:cubicBezTo>
                  <a:cubicBezTo>
                    <a:pt x="765141" y="557158"/>
                    <a:pt x="754797" y="570950"/>
                    <a:pt x="735833" y="572674"/>
                  </a:cubicBezTo>
                  <a:cubicBezTo>
                    <a:pt x="727213" y="572674"/>
                    <a:pt x="716869" y="576122"/>
                    <a:pt x="708249" y="577846"/>
                  </a:cubicBezTo>
                  <a:cubicBezTo>
                    <a:pt x="716869" y="576122"/>
                    <a:pt x="727213" y="572674"/>
                    <a:pt x="735833" y="572674"/>
                  </a:cubicBezTo>
                  <a:cubicBezTo>
                    <a:pt x="753073" y="570950"/>
                    <a:pt x="765141" y="557158"/>
                    <a:pt x="772037" y="541642"/>
                  </a:cubicBezTo>
                  <a:cubicBezTo>
                    <a:pt x="780657" y="519230"/>
                    <a:pt x="778933" y="495094"/>
                    <a:pt x="792725" y="474406"/>
                  </a:cubicBezTo>
                  <a:close/>
                  <a:moveTo>
                    <a:pt x="775485" y="426135"/>
                  </a:moveTo>
                  <a:cubicBezTo>
                    <a:pt x="775485" y="420963"/>
                    <a:pt x="777209" y="415791"/>
                    <a:pt x="777209" y="410619"/>
                  </a:cubicBezTo>
                  <a:cubicBezTo>
                    <a:pt x="778933" y="398551"/>
                    <a:pt x="782381" y="389931"/>
                    <a:pt x="787553" y="381311"/>
                  </a:cubicBezTo>
                  <a:cubicBezTo>
                    <a:pt x="782381" y="389931"/>
                    <a:pt x="778933" y="400275"/>
                    <a:pt x="777209" y="410619"/>
                  </a:cubicBezTo>
                  <a:cubicBezTo>
                    <a:pt x="777209" y="415791"/>
                    <a:pt x="775485" y="420963"/>
                    <a:pt x="775485" y="426135"/>
                  </a:cubicBezTo>
                  <a:close/>
                  <a:moveTo>
                    <a:pt x="775485" y="639910"/>
                  </a:moveTo>
                  <a:cubicBezTo>
                    <a:pt x="775485" y="639910"/>
                    <a:pt x="775485" y="639910"/>
                    <a:pt x="775485" y="639910"/>
                  </a:cubicBezTo>
                  <a:cubicBezTo>
                    <a:pt x="775485" y="646806"/>
                    <a:pt x="773761" y="655426"/>
                    <a:pt x="778933" y="658874"/>
                  </a:cubicBezTo>
                  <a:cubicBezTo>
                    <a:pt x="773761" y="655426"/>
                    <a:pt x="775485" y="646806"/>
                    <a:pt x="775485" y="639910"/>
                  </a:cubicBezTo>
                  <a:close/>
                  <a:moveTo>
                    <a:pt x="725489" y="636462"/>
                  </a:moveTo>
                  <a:cubicBezTo>
                    <a:pt x="725489" y="636462"/>
                    <a:pt x="725489" y="636462"/>
                    <a:pt x="725489" y="636462"/>
                  </a:cubicBezTo>
                  <a:cubicBezTo>
                    <a:pt x="722041" y="626118"/>
                    <a:pt x="728937" y="624394"/>
                    <a:pt x="735833" y="622670"/>
                  </a:cubicBezTo>
                  <a:cubicBezTo>
                    <a:pt x="744453" y="620946"/>
                    <a:pt x="751349" y="617498"/>
                    <a:pt x="749625" y="607154"/>
                  </a:cubicBezTo>
                  <a:cubicBezTo>
                    <a:pt x="749625" y="601982"/>
                    <a:pt x="746177" y="598534"/>
                    <a:pt x="742729" y="596810"/>
                  </a:cubicBezTo>
                  <a:cubicBezTo>
                    <a:pt x="746177" y="598534"/>
                    <a:pt x="747901" y="601982"/>
                    <a:pt x="749625" y="607154"/>
                  </a:cubicBezTo>
                  <a:cubicBezTo>
                    <a:pt x="751349" y="617498"/>
                    <a:pt x="744453" y="620946"/>
                    <a:pt x="735833" y="622670"/>
                  </a:cubicBezTo>
                  <a:cubicBezTo>
                    <a:pt x="728937" y="624394"/>
                    <a:pt x="722041" y="626118"/>
                    <a:pt x="725489" y="636462"/>
                  </a:cubicBezTo>
                  <a:close/>
                  <a:moveTo>
                    <a:pt x="727213" y="707145"/>
                  </a:moveTo>
                  <a:cubicBezTo>
                    <a:pt x="735833" y="707145"/>
                    <a:pt x="742729" y="707145"/>
                    <a:pt x="751349" y="707145"/>
                  </a:cubicBezTo>
                  <a:cubicBezTo>
                    <a:pt x="766865" y="691629"/>
                    <a:pt x="784105" y="698525"/>
                    <a:pt x="803069" y="703697"/>
                  </a:cubicBezTo>
                  <a:cubicBezTo>
                    <a:pt x="820309" y="708869"/>
                    <a:pt x="837549" y="717489"/>
                    <a:pt x="856513" y="715765"/>
                  </a:cubicBezTo>
                  <a:cubicBezTo>
                    <a:pt x="859961" y="708869"/>
                    <a:pt x="861685" y="710593"/>
                    <a:pt x="865133" y="715765"/>
                  </a:cubicBezTo>
                  <a:cubicBezTo>
                    <a:pt x="865133" y="715765"/>
                    <a:pt x="866857" y="717489"/>
                    <a:pt x="866857" y="717489"/>
                  </a:cubicBezTo>
                  <a:cubicBezTo>
                    <a:pt x="866857" y="717489"/>
                    <a:pt x="865133" y="715765"/>
                    <a:pt x="865133" y="715765"/>
                  </a:cubicBezTo>
                  <a:cubicBezTo>
                    <a:pt x="865133" y="715765"/>
                    <a:pt x="865133" y="715765"/>
                    <a:pt x="865133" y="715765"/>
                  </a:cubicBezTo>
                  <a:cubicBezTo>
                    <a:pt x="863409" y="710593"/>
                    <a:pt x="859961" y="708869"/>
                    <a:pt x="856513" y="715765"/>
                  </a:cubicBezTo>
                  <a:cubicBezTo>
                    <a:pt x="837549" y="719213"/>
                    <a:pt x="820309" y="710593"/>
                    <a:pt x="803069" y="703697"/>
                  </a:cubicBezTo>
                  <a:cubicBezTo>
                    <a:pt x="785829" y="698525"/>
                    <a:pt x="768589" y="691629"/>
                    <a:pt x="751349" y="707145"/>
                  </a:cubicBezTo>
                  <a:cubicBezTo>
                    <a:pt x="751349" y="708869"/>
                    <a:pt x="751349" y="708869"/>
                    <a:pt x="753073" y="710593"/>
                  </a:cubicBezTo>
                  <a:cubicBezTo>
                    <a:pt x="753073" y="708869"/>
                    <a:pt x="751349" y="708869"/>
                    <a:pt x="751349" y="707145"/>
                  </a:cubicBezTo>
                  <a:cubicBezTo>
                    <a:pt x="742729" y="707145"/>
                    <a:pt x="735833" y="707145"/>
                    <a:pt x="727213" y="707145"/>
                  </a:cubicBezTo>
                  <a:cubicBezTo>
                    <a:pt x="727213" y="707145"/>
                    <a:pt x="727213" y="707145"/>
                    <a:pt x="727213" y="707145"/>
                  </a:cubicBezTo>
                  <a:cubicBezTo>
                    <a:pt x="715145" y="698525"/>
                    <a:pt x="697905" y="695077"/>
                    <a:pt x="691009" y="683009"/>
                  </a:cubicBezTo>
                  <a:cubicBezTo>
                    <a:pt x="691009" y="683009"/>
                    <a:pt x="691009" y="683009"/>
                    <a:pt x="691009" y="683009"/>
                  </a:cubicBezTo>
                  <a:cubicBezTo>
                    <a:pt x="697905" y="695077"/>
                    <a:pt x="715145" y="698525"/>
                    <a:pt x="727213" y="707145"/>
                  </a:cubicBezTo>
                  <a:close/>
                  <a:moveTo>
                    <a:pt x="818585" y="672666"/>
                  </a:moveTo>
                  <a:cubicBezTo>
                    <a:pt x="811689" y="665770"/>
                    <a:pt x="804793" y="657150"/>
                    <a:pt x="797897" y="651978"/>
                  </a:cubicBezTo>
                  <a:cubicBezTo>
                    <a:pt x="804793" y="657150"/>
                    <a:pt x="809965" y="665770"/>
                    <a:pt x="818585" y="672666"/>
                  </a:cubicBezTo>
                  <a:close/>
                  <a:moveTo>
                    <a:pt x="816861" y="346831"/>
                  </a:moveTo>
                  <a:cubicBezTo>
                    <a:pt x="820309" y="343383"/>
                    <a:pt x="825481" y="338211"/>
                    <a:pt x="828929" y="334763"/>
                  </a:cubicBezTo>
                  <a:lnTo>
                    <a:pt x="828929" y="334763"/>
                  </a:lnTo>
                  <a:cubicBezTo>
                    <a:pt x="825481" y="338211"/>
                    <a:pt x="822033" y="343383"/>
                    <a:pt x="816861" y="346831"/>
                  </a:cubicBezTo>
                  <a:close/>
                  <a:moveTo>
                    <a:pt x="830653" y="629566"/>
                  </a:moveTo>
                  <a:cubicBezTo>
                    <a:pt x="837549" y="634738"/>
                    <a:pt x="847893" y="638186"/>
                    <a:pt x="858237" y="641634"/>
                  </a:cubicBezTo>
                  <a:cubicBezTo>
                    <a:pt x="858237" y="641634"/>
                    <a:pt x="858237" y="641634"/>
                    <a:pt x="858237" y="641634"/>
                  </a:cubicBezTo>
                  <a:cubicBezTo>
                    <a:pt x="846169" y="639910"/>
                    <a:pt x="835825" y="636462"/>
                    <a:pt x="830653" y="629566"/>
                  </a:cubicBezTo>
                  <a:close/>
                  <a:moveTo>
                    <a:pt x="837549" y="674389"/>
                  </a:moveTo>
                  <a:cubicBezTo>
                    <a:pt x="837549" y="677837"/>
                    <a:pt x="837549" y="679561"/>
                    <a:pt x="837549" y="683009"/>
                  </a:cubicBezTo>
                  <a:cubicBezTo>
                    <a:pt x="837549" y="683009"/>
                    <a:pt x="837549" y="683009"/>
                    <a:pt x="837549" y="683009"/>
                  </a:cubicBezTo>
                  <a:cubicBezTo>
                    <a:pt x="837549" y="679561"/>
                    <a:pt x="837549" y="676113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lose/>
                  <a:moveTo>
                    <a:pt x="882373" y="803689"/>
                  </a:moveTo>
                  <a:cubicBezTo>
                    <a:pt x="870305" y="783001"/>
                    <a:pt x="892717" y="774381"/>
                    <a:pt x="894441" y="758865"/>
                  </a:cubicBezTo>
                  <a:cubicBezTo>
                    <a:pt x="894441" y="758865"/>
                    <a:pt x="894441" y="758865"/>
                    <a:pt x="894441" y="758865"/>
                  </a:cubicBezTo>
                  <a:cubicBezTo>
                    <a:pt x="894441" y="774381"/>
                    <a:pt x="870305" y="783001"/>
                    <a:pt x="882373" y="803689"/>
                  </a:cubicBezTo>
                  <a:cubicBezTo>
                    <a:pt x="885821" y="808861"/>
                    <a:pt x="882373" y="814033"/>
                    <a:pt x="875477" y="815757"/>
                  </a:cubicBezTo>
                  <a:cubicBezTo>
                    <a:pt x="863409" y="820929"/>
                    <a:pt x="859961" y="827825"/>
                    <a:pt x="865133" y="834721"/>
                  </a:cubicBezTo>
                  <a:cubicBezTo>
                    <a:pt x="859961" y="826101"/>
                    <a:pt x="863409" y="820929"/>
                    <a:pt x="875477" y="815757"/>
                  </a:cubicBezTo>
                  <a:cubicBezTo>
                    <a:pt x="882373" y="814033"/>
                    <a:pt x="885821" y="808861"/>
                    <a:pt x="882373" y="803689"/>
                  </a:cubicBezTo>
                  <a:close/>
                  <a:moveTo>
                    <a:pt x="1061668" y="869201"/>
                  </a:moveTo>
                  <a:cubicBezTo>
                    <a:pt x="1066840" y="869201"/>
                    <a:pt x="1072012" y="869201"/>
                    <a:pt x="1077184" y="869201"/>
                  </a:cubicBezTo>
                  <a:cubicBezTo>
                    <a:pt x="1080632" y="858857"/>
                    <a:pt x="1085804" y="850237"/>
                    <a:pt x="1090976" y="834721"/>
                  </a:cubicBezTo>
                  <a:cubicBezTo>
                    <a:pt x="1090976" y="834721"/>
                    <a:pt x="1090976" y="834721"/>
                    <a:pt x="1090976" y="834721"/>
                  </a:cubicBezTo>
                  <a:cubicBezTo>
                    <a:pt x="1084080" y="850237"/>
                    <a:pt x="1080632" y="860581"/>
                    <a:pt x="1077184" y="869201"/>
                  </a:cubicBezTo>
                  <a:cubicBezTo>
                    <a:pt x="1097872" y="879545"/>
                    <a:pt x="1116836" y="898509"/>
                    <a:pt x="1140972" y="903680"/>
                  </a:cubicBezTo>
                  <a:cubicBezTo>
                    <a:pt x="1140972" y="903680"/>
                    <a:pt x="1140972" y="903680"/>
                    <a:pt x="1140972" y="903680"/>
                  </a:cubicBezTo>
                  <a:cubicBezTo>
                    <a:pt x="1116836" y="900232"/>
                    <a:pt x="1099596" y="881269"/>
                    <a:pt x="1077184" y="869201"/>
                  </a:cubicBezTo>
                  <a:cubicBezTo>
                    <a:pt x="1072012" y="869201"/>
                    <a:pt x="1066840" y="869201"/>
                    <a:pt x="1061668" y="869201"/>
                  </a:cubicBezTo>
                  <a:cubicBezTo>
                    <a:pt x="1039256" y="908852"/>
                    <a:pt x="1013396" y="915748"/>
                    <a:pt x="975468" y="896785"/>
                  </a:cubicBezTo>
                  <a:cubicBezTo>
                    <a:pt x="944436" y="881269"/>
                    <a:pt x="913405" y="867477"/>
                    <a:pt x="878925" y="867477"/>
                  </a:cubicBezTo>
                  <a:lnTo>
                    <a:pt x="878925" y="867477"/>
                  </a:lnTo>
                  <a:cubicBezTo>
                    <a:pt x="878925" y="872649"/>
                    <a:pt x="878925" y="877821"/>
                    <a:pt x="880649" y="881269"/>
                  </a:cubicBezTo>
                  <a:cubicBezTo>
                    <a:pt x="878925" y="879545"/>
                    <a:pt x="878925" y="874373"/>
                    <a:pt x="878925" y="869201"/>
                  </a:cubicBezTo>
                  <a:cubicBezTo>
                    <a:pt x="853065" y="869201"/>
                    <a:pt x="827205" y="857133"/>
                    <a:pt x="801345" y="858857"/>
                  </a:cubicBezTo>
                  <a:cubicBezTo>
                    <a:pt x="797897" y="858857"/>
                    <a:pt x="794449" y="857133"/>
                    <a:pt x="791001" y="855409"/>
                  </a:cubicBezTo>
                  <a:cubicBezTo>
                    <a:pt x="794449" y="857133"/>
                    <a:pt x="797897" y="858857"/>
                    <a:pt x="801345" y="858857"/>
                  </a:cubicBezTo>
                  <a:cubicBezTo>
                    <a:pt x="827205" y="857133"/>
                    <a:pt x="853065" y="869201"/>
                    <a:pt x="878925" y="869201"/>
                  </a:cubicBezTo>
                  <a:lnTo>
                    <a:pt x="878925" y="869201"/>
                  </a:lnTo>
                  <a:cubicBezTo>
                    <a:pt x="878925" y="860581"/>
                    <a:pt x="878925" y="851961"/>
                    <a:pt x="872029" y="845065"/>
                  </a:cubicBezTo>
                  <a:cubicBezTo>
                    <a:pt x="870305" y="843341"/>
                    <a:pt x="868581" y="839893"/>
                    <a:pt x="866857" y="838169"/>
                  </a:cubicBezTo>
                  <a:cubicBezTo>
                    <a:pt x="868581" y="839893"/>
                    <a:pt x="870305" y="843341"/>
                    <a:pt x="872029" y="845065"/>
                  </a:cubicBezTo>
                  <a:cubicBezTo>
                    <a:pt x="878925" y="851961"/>
                    <a:pt x="877201" y="860581"/>
                    <a:pt x="878925" y="869201"/>
                  </a:cubicBezTo>
                  <a:cubicBezTo>
                    <a:pt x="913405" y="869201"/>
                    <a:pt x="944436" y="882993"/>
                    <a:pt x="975468" y="898509"/>
                  </a:cubicBezTo>
                  <a:cubicBezTo>
                    <a:pt x="1013396" y="915748"/>
                    <a:pt x="1039256" y="908852"/>
                    <a:pt x="1061668" y="869201"/>
                  </a:cubicBezTo>
                  <a:close/>
                  <a:moveTo>
                    <a:pt x="1011672" y="722661"/>
                  </a:moveTo>
                  <a:cubicBezTo>
                    <a:pt x="1004776" y="722661"/>
                    <a:pt x="997880" y="719213"/>
                    <a:pt x="994432" y="722661"/>
                  </a:cubicBezTo>
                  <a:cubicBezTo>
                    <a:pt x="999604" y="719213"/>
                    <a:pt x="1004776" y="722661"/>
                    <a:pt x="1011672" y="722661"/>
                  </a:cubicBezTo>
                  <a:cubicBezTo>
                    <a:pt x="1023740" y="722661"/>
                    <a:pt x="1040980" y="733005"/>
                    <a:pt x="1051324" y="724385"/>
                  </a:cubicBezTo>
                  <a:cubicBezTo>
                    <a:pt x="1040980" y="731281"/>
                    <a:pt x="1025464" y="722661"/>
                    <a:pt x="1011672" y="722661"/>
                  </a:cubicBezTo>
                  <a:close/>
                  <a:moveTo>
                    <a:pt x="1140972" y="712317"/>
                  </a:moveTo>
                  <a:cubicBezTo>
                    <a:pt x="1128904" y="681285"/>
                    <a:pt x="1127180" y="674389"/>
                    <a:pt x="1147868" y="669218"/>
                  </a:cubicBezTo>
                  <a:lnTo>
                    <a:pt x="1147868" y="669218"/>
                  </a:lnTo>
                  <a:cubicBezTo>
                    <a:pt x="1127180" y="676113"/>
                    <a:pt x="1128904" y="683009"/>
                    <a:pt x="1140972" y="712317"/>
                  </a:cubicBezTo>
                  <a:cubicBezTo>
                    <a:pt x="1142696" y="715765"/>
                    <a:pt x="1140972" y="720937"/>
                    <a:pt x="1140972" y="724385"/>
                  </a:cubicBezTo>
                  <a:lnTo>
                    <a:pt x="1140972" y="724385"/>
                  </a:lnTo>
                  <a:cubicBezTo>
                    <a:pt x="1140972" y="733005"/>
                    <a:pt x="1140972" y="743349"/>
                    <a:pt x="1134076" y="746797"/>
                  </a:cubicBezTo>
                  <a:cubicBezTo>
                    <a:pt x="1140972" y="743349"/>
                    <a:pt x="1140972" y="733005"/>
                    <a:pt x="1140972" y="724385"/>
                  </a:cubicBezTo>
                  <a:cubicBezTo>
                    <a:pt x="1113388" y="722661"/>
                    <a:pt x="1090976" y="698525"/>
                    <a:pt x="1061668" y="707145"/>
                  </a:cubicBezTo>
                  <a:cubicBezTo>
                    <a:pt x="1061668" y="707145"/>
                    <a:pt x="1061668" y="707145"/>
                    <a:pt x="1061668" y="707145"/>
                  </a:cubicBezTo>
                  <a:cubicBezTo>
                    <a:pt x="1090976" y="698525"/>
                    <a:pt x="1113388" y="722661"/>
                    <a:pt x="1140972" y="724385"/>
                  </a:cubicBezTo>
                  <a:cubicBezTo>
                    <a:pt x="1140972" y="720937"/>
                    <a:pt x="1140972" y="715765"/>
                    <a:pt x="1140972" y="712317"/>
                  </a:cubicBezTo>
                  <a:close/>
                  <a:moveTo>
                    <a:pt x="1228895" y="1241583"/>
                  </a:moveTo>
                  <a:cubicBezTo>
                    <a:pt x="1234067" y="1270891"/>
                    <a:pt x="1230619" y="1308819"/>
                    <a:pt x="1220275" y="1326059"/>
                  </a:cubicBezTo>
                  <a:lnTo>
                    <a:pt x="1220275" y="1326059"/>
                  </a:lnTo>
                  <a:cubicBezTo>
                    <a:pt x="1232343" y="1308819"/>
                    <a:pt x="1235791" y="1270891"/>
                    <a:pt x="1228895" y="1241583"/>
                  </a:cubicBezTo>
                  <a:cubicBezTo>
                    <a:pt x="1213379" y="1248479"/>
                    <a:pt x="1197863" y="1245031"/>
                    <a:pt x="1182347" y="1248479"/>
                  </a:cubicBezTo>
                  <a:cubicBezTo>
                    <a:pt x="1197863" y="1245031"/>
                    <a:pt x="1215103" y="1248479"/>
                    <a:pt x="1228895" y="1241583"/>
                  </a:cubicBezTo>
                  <a:lnTo>
                    <a:pt x="1228895" y="1241583"/>
                  </a:lnTo>
                  <a:cubicBezTo>
                    <a:pt x="1228895" y="1241583"/>
                    <a:pt x="1228895" y="1241583"/>
                    <a:pt x="1228895" y="1241583"/>
                  </a:cubicBezTo>
                  <a:close/>
                  <a:moveTo>
                    <a:pt x="1246135" y="1227791"/>
                  </a:moveTo>
                  <a:cubicBezTo>
                    <a:pt x="1239239" y="1222619"/>
                    <a:pt x="1235791" y="1220895"/>
                    <a:pt x="1232343" y="1222619"/>
                  </a:cubicBezTo>
                  <a:cubicBezTo>
                    <a:pt x="1235791" y="1220895"/>
                    <a:pt x="1239239" y="1220895"/>
                    <a:pt x="1246135" y="1227791"/>
                  </a:cubicBezTo>
                  <a:cubicBezTo>
                    <a:pt x="1253031" y="1232963"/>
                    <a:pt x="1265099" y="1231239"/>
                    <a:pt x="1265099" y="1245031"/>
                  </a:cubicBezTo>
                  <a:cubicBezTo>
                    <a:pt x="1265099" y="1245031"/>
                    <a:pt x="1263375" y="1246755"/>
                    <a:pt x="1263375" y="1246755"/>
                  </a:cubicBezTo>
                  <a:cubicBezTo>
                    <a:pt x="1263375" y="1246755"/>
                    <a:pt x="1265099" y="1245031"/>
                    <a:pt x="1265099" y="1245031"/>
                  </a:cubicBezTo>
                  <a:cubicBezTo>
                    <a:pt x="1265099" y="1231239"/>
                    <a:pt x="1253031" y="1231239"/>
                    <a:pt x="1246135" y="1227791"/>
                  </a:cubicBezTo>
                  <a:close/>
                  <a:moveTo>
                    <a:pt x="1258203" y="1348471"/>
                  </a:moveTo>
                  <a:cubicBezTo>
                    <a:pt x="1258203" y="1348471"/>
                    <a:pt x="1258203" y="1348471"/>
                    <a:pt x="1258203" y="1348471"/>
                  </a:cubicBezTo>
                  <a:cubicBezTo>
                    <a:pt x="1256479" y="1346747"/>
                    <a:pt x="1254755" y="1346747"/>
                    <a:pt x="1253031" y="1345023"/>
                  </a:cubicBezTo>
                  <a:cubicBezTo>
                    <a:pt x="1254755" y="1346747"/>
                    <a:pt x="1256479" y="1348471"/>
                    <a:pt x="1258203" y="1348471"/>
                  </a:cubicBezTo>
                  <a:close/>
                  <a:moveTo>
                    <a:pt x="1246135" y="1396742"/>
                  </a:moveTo>
                  <a:cubicBezTo>
                    <a:pt x="1240963" y="1395018"/>
                    <a:pt x="1235791" y="1395018"/>
                    <a:pt x="1230619" y="1395018"/>
                  </a:cubicBezTo>
                  <a:cubicBezTo>
                    <a:pt x="1235791" y="1407086"/>
                    <a:pt x="1242687" y="1412258"/>
                    <a:pt x="1254755" y="1412258"/>
                  </a:cubicBezTo>
                  <a:lnTo>
                    <a:pt x="1254755" y="1412258"/>
                  </a:lnTo>
                  <a:cubicBezTo>
                    <a:pt x="1268547" y="1419154"/>
                    <a:pt x="1277167" y="1424326"/>
                    <a:pt x="1278891" y="1429498"/>
                  </a:cubicBezTo>
                  <a:cubicBezTo>
                    <a:pt x="1277167" y="1424326"/>
                    <a:pt x="1270271" y="1419154"/>
                    <a:pt x="1254755" y="1412258"/>
                  </a:cubicBezTo>
                  <a:cubicBezTo>
                    <a:pt x="1251307" y="1432946"/>
                    <a:pt x="1240963" y="1443290"/>
                    <a:pt x="1221999" y="1431222"/>
                  </a:cubicBezTo>
                  <a:cubicBezTo>
                    <a:pt x="1209931" y="1422602"/>
                    <a:pt x="1197863" y="1419154"/>
                    <a:pt x="1185795" y="1420878"/>
                  </a:cubicBezTo>
                  <a:cubicBezTo>
                    <a:pt x="1165107" y="1424326"/>
                    <a:pt x="1161660" y="1395018"/>
                    <a:pt x="1142696" y="1395018"/>
                  </a:cubicBezTo>
                  <a:cubicBezTo>
                    <a:pt x="1140972" y="1405362"/>
                    <a:pt x="1135800" y="1417430"/>
                    <a:pt x="1137524" y="1427774"/>
                  </a:cubicBezTo>
                  <a:cubicBezTo>
                    <a:pt x="1137524" y="1431222"/>
                    <a:pt x="1139248" y="1434670"/>
                    <a:pt x="1142696" y="1436394"/>
                  </a:cubicBezTo>
                  <a:cubicBezTo>
                    <a:pt x="1139248" y="1432946"/>
                    <a:pt x="1137524" y="1431222"/>
                    <a:pt x="1137524" y="1426050"/>
                  </a:cubicBezTo>
                  <a:cubicBezTo>
                    <a:pt x="1135800" y="1415706"/>
                    <a:pt x="1140972" y="1405362"/>
                    <a:pt x="1142696" y="1393294"/>
                  </a:cubicBezTo>
                  <a:cubicBezTo>
                    <a:pt x="1134076" y="1393294"/>
                    <a:pt x="1127180" y="1398466"/>
                    <a:pt x="1118560" y="1401914"/>
                  </a:cubicBezTo>
                  <a:cubicBezTo>
                    <a:pt x="1111664" y="1382950"/>
                    <a:pt x="1104768" y="1369159"/>
                    <a:pt x="1078908" y="1372607"/>
                  </a:cubicBezTo>
                  <a:cubicBezTo>
                    <a:pt x="1066840" y="1374330"/>
                    <a:pt x="1053048" y="1365711"/>
                    <a:pt x="1042704" y="1355367"/>
                  </a:cubicBezTo>
                  <a:cubicBezTo>
                    <a:pt x="1053048" y="1365711"/>
                    <a:pt x="1066840" y="1374330"/>
                    <a:pt x="1078908" y="1372607"/>
                  </a:cubicBezTo>
                  <a:cubicBezTo>
                    <a:pt x="1103044" y="1369159"/>
                    <a:pt x="1111664" y="1381226"/>
                    <a:pt x="1118560" y="1401914"/>
                  </a:cubicBezTo>
                  <a:cubicBezTo>
                    <a:pt x="1125456" y="1398466"/>
                    <a:pt x="1134076" y="1393294"/>
                    <a:pt x="1142696" y="1393294"/>
                  </a:cubicBezTo>
                  <a:cubicBezTo>
                    <a:pt x="1161660" y="1393294"/>
                    <a:pt x="1163384" y="1422602"/>
                    <a:pt x="1185795" y="1419154"/>
                  </a:cubicBezTo>
                  <a:cubicBezTo>
                    <a:pt x="1199587" y="1417430"/>
                    <a:pt x="1209931" y="1420878"/>
                    <a:pt x="1221999" y="1429498"/>
                  </a:cubicBezTo>
                  <a:cubicBezTo>
                    <a:pt x="1240963" y="1441566"/>
                    <a:pt x="1251307" y="1431222"/>
                    <a:pt x="1254755" y="1410534"/>
                  </a:cubicBezTo>
                  <a:lnTo>
                    <a:pt x="1254755" y="1410534"/>
                  </a:lnTo>
                  <a:cubicBezTo>
                    <a:pt x="1242687" y="1410534"/>
                    <a:pt x="1235791" y="1405362"/>
                    <a:pt x="1230619" y="1393294"/>
                  </a:cubicBezTo>
                  <a:cubicBezTo>
                    <a:pt x="1225447" y="1389846"/>
                    <a:pt x="1215103" y="1382950"/>
                    <a:pt x="1213379" y="1381226"/>
                  </a:cubicBezTo>
                  <a:cubicBezTo>
                    <a:pt x="1215103" y="1384674"/>
                    <a:pt x="1225447" y="1389846"/>
                    <a:pt x="1230619" y="1393294"/>
                  </a:cubicBezTo>
                  <a:cubicBezTo>
                    <a:pt x="1235791" y="1395018"/>
                    <a:pt x="1240963" y="1395018"/>
                    <a:pt x="1246135" y="1396742"/>
                  </a:cubicBezTo>
                  <a:close/>
                  <a:moveTo>
                    <a:pt x="1361643" y="1115732"/>
                  </a:moveTo>
                  <a:cubicBezTo>
                    <a:pt x="1361643" y="1110560"/>
                    <a:pt x="1358195" y="1107112"/>
                    <a:pt x="1354747" y="1107112"/>
                  </a:cubicBezTo>
                  <a:cubicBezTo>
                    <a:pt x="1351299" y="1107112"/>
                    <a:pt x="1346127" y="1108836"/>
                    <a:pt x="1346127" y="1112284"/>
                  </a:cubicBezTo>
                  <a:cubicBezTo>
                    <a:pt x="1346127" y="1114008"/>
                    <a:pt x="1346127" y="1115732"/>
                    <a:pt x="1346127" y="1115732"/>
                  </a:cubicBezTo>
                  <a:cubicBezTo>
                    <a:pt x="1346127" y="1114008"/>
                    <a:pt x="1346127" y="1114008"/>
                    <a:pt x="1346127" y="1112284"/>
                  </a:cubicBezTo>
                  <a:cubicBezTo>
                    <a:pt x="1346127" y="1110560"/>
                    <a:pt x="1351299" y="1108836"/>
                    <a:pt x="1354747" y="1107112"/>
                  </a:cubicBezTo>
                  <a:cubicBezTo>
                    <a:pt x="1358195" y="1107112"/>
                    <a:pt x="1361643" y="1110560"/>
                    <a:pt x="1361643" y="1115732"/>
                  </a:cubicBezTo>
                  <a:lnTo>
                    <a:pt x="1361643" y="1115732"/>
                  </a:lnTo>
                  <a:close/>
                  <a:moveTo>
                    <a:pt x="1361643" y="1170899"/>
                  </a:moveTo>
                  <a:cubicBezTo>
                    <a:pt x="1361643" y="1167451"/>
                    <a:pt x="1359919" y="1164003"/>
                    <a:pt x="1359919" y="1158831"/>
                  </a:cubicBezTo>
                  <a:cubicBezTo>
                    <a:pt x="1359919" y="1164003"/>
                    <a:pt x="1361643" y="1167451"/>
                    <a:pt x="1361643" y="1170899"/>
                  </a:cubicBezTo>
                  <a:close/>
                  <a:moveTo>
                    <a:pt x="1359919" y="1262271"/>
                  </a:moveTo>
                  <a:cubicBezTo>
                    <a:pt x="1370263" y="1265719"/>
                    <a:pt x="1377159" y="1274339"/>
                    <a:pt x="1389226" y="1282959"/>
                  </a:cubicBezTo>
                  <a:cubicBezTo>
                    <a:pt x="1389226" y="1282959"/>
                    <a:pt x="1389226" y="1282959"/>
                    <a:pt x="1389226" y="1282959"/>
                  </a:cubicBezTo>
                  <a:cubicBezTo>
                    <a:pt x="1377159" y="1274339"/>
                    <a:pt x="1368539" y="1265719"/>
                    <a:pt x="1359919" y="1262271"/>
                  </a:cubicBezTo>
                  <a:cubicBezTo>
                    <a:pt x="1349575" y="1257099"/>
                    <a:pt x="1337507" y="1255375"/>
                    <a:pt x="1327163" y="1267443"/>
                  </a:cubicBezTo>
                  <a:cubicBezTo>
                    <a:pt x="1311647" y="1284683"/>
                    <a:pt x="1294407" y="1301923"/>
                    <a:pt x="1278891" y="1317439"/>
                  </a:cubicBezTo>
                  <a:lnTo>
                    <a:pt x="1278891" y="1317439"/>
                  </a:lnTo>
                  <a:cubicBezTo>
                    <a:pt x="1278891" y="1326059"/>
                    <a:pt x="1278891" y="133467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34679"/>
                    <a:pt x="1278891" y="132605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96131" y="1300199"/>
                    <a:pt x="1311647" y="1284683"/>
                    <a:pt x="1327163" y="1267443"/>
                  </a:cubicBezTo>
                  <a:cubicBezTo>
                    <a:pt x="1337507" y="1255375"/>
                    <a:pt x="1347851" y="1257099"/>
                    <a:pt x="1359919" y="1262271"/>
                  </a:cubicBezTo>
                  <a:close/>
                  <a:moveTo>
                    <a:pt x="1477150" y="1420878"/>
                  </a:moveTo>
                  <a:cubicBezTo>
                    <a:pt x="1492666" y="1420878"/>
                    <a:pt x="1506458" y="1417430"/>
                    <a:pt x="1509906" y="1398466"/>
                  </a:cubicBezTo>
                  <a:cubicBezTo>
                    <a:pt x="1511630" y="1389846"/>
                    <a:pt x="1516802" y="1381226"/>
                    <a:pt x="1523698" y="1381226"/>
                  </a:cubicBezTo>
                  <a:cubicBezTo>
                    <a:pt x="1516802" y="1381226"/>
                    <a:pt x="1511630" y="1389846"/>
                    <a:pt x="1509906" y="1398466"/>
                  </a:cubicBezTo>
                  <a:cubicBezTo>
                    <a:pt x="1504734" y="1417430"/>
                    <a:pt x="1492666" y="1420878"/>
                    <a:pt x="1477150" y="1420878"/>
                  </a:cubicBezTo>
                  <a:cubicBezTo>
                    <a:pt x="1478874" y="1427774"/>
                    <a:pt x="1478874" y="1436394"/>
                    <a:pt x="1489218" y="1434670"/>
                  </a:cubicBezTo>
                  <a:cubicBezTo>
                    <a:pt x="1499562" y="1432946"/>
                    <a:pt x="1509906" y="1431222"/>
                    <a:pt x="1518526" y="1420878"/>
                  </a:cubicBezTo>
                  <a:cubicBezTo>
                    <a:pt x="1523698" y="1415706"/>
                    <a:pt x="1528870" y="1412258"/>
                    <a:pt x="1535766" y="1412258"/>
                  </a:cubicBezTo>
                  <a:cubicBezTo>
                    <a:pt x="1571970" y="1417430"/>
                    <a:pt x="1615069" y="1419154"/>
                    <a:pt x="1635757" y="1453634"/>
                  </a:cubicBezTo>
                  <a:cubicBezTo>
                    <a:pt x="1656445" y="1488114"/>
                    <a:pt x="1684029" y="1472598"/>
                    <a:pt x="1708165" y="1477770"/>
                  </a:cubicBezTo>
                  <a:cubicBezTo>
                    <a:pt x="1711613" y="1479494"/>
                    <a:pt x="1715061" y="1476046"/>
                    <a:pt x="1716785" y="1474322"/>
                  </a:cubicBezTo>
                  <a:cubicBezTo>
                    <a:pt x="1715061" y="1477770"/>
                    <a:pt x="1713337" y="1479494"/>
                    <a:pt x="1708165" y="1477770"/>
                  </a:cubicBezTo>
                  <a:cubicBezTo>
                    <a:pt x="1684029" y="1472598"/>
                    <a:pt x="1656445" y="1488114"/>
                    <a:pt x="1635757" y="1453634"/>
                  </a:cubicBezTo>
                  <a:cubicBezTo>
                    <a:pt x="1615069" y="1420878"/>
                    <a:pt x="1571970" y="1417430"/>
                    <a:pt x="1535766" y="1412258"/>
                  </a:cubicBezTo>
                  <a:cubicBezTo>
                    <a:pt x="1528870" y="1410534"/>
                    <a:pt x="1523698" y="1415706"/>
                    <a:pt x="1518526" y="1420878"/>
                  </a:cubicBezTo>
                  <a:cubicBezTo>
                    <a:pt x="1511630" y="1429498"/>
                    <a:pt x="1499562" y="1431222"/>
                    <a:pt x="1489218" y="1434670"/>
                  </a:cubicBezTo>
                  <a:cubicBezTo>
                    <a:pt x="1478874" y="1436394"/>
                    <a:pt x="1478874" y="1427774"/>
                    <a:pt x="1477150" y="1420878"/>
                  </a:cubicBezTo>
                  <a:cubicBezTo>
                    <a:pt x="1468530" y="1417430"/>
                    <a:pt x="1461634" y="1415706"/>
                    <a:pt x="1453014" y="1412258"/>
                  </a:cubicBezTo>
                  <a:cubicBezTo>
                    <a:pt x="1442670" y="1412258"/>
                    <a:pt x="1434050" y="1408810"/>
                    <a:pt x="1432326" y="1398466"/>
                  </a:cubicBezTo>
                  <a:cubicBezTo>
                    <a:pt x="1432326" y="1398466"/>
                    <a:pt x="1432326" y="1398466"/>
                    <a:pt x="1432326" y="1398466"/>
                  </a:cubicBezTo>
                  <a:cubicBezTo>
                    <a:pt x="1434050" y="1408810"/>
                    <a:pt x="1442670" y="1412258"/>
                    <a:pt x="1453014" y="1412258"/>
                  </a:cubicBezTo>
                  <a:lnTo>
                    <a:pt x="1453014" y="1412258"/>
                  </a:lnTo>
                  <a:cubicBezTo>
                    <a:pt x="1461634" y="1413982"/>
                    <a:pt x="1468530" y="1417430"/>
                    <a:pt x="1477150" y="1420878"/>
                  </a:cubicBezTo>
                  <a:close/>
                  <a:moveTo>
                    <a:pt x="1458186" y="1036428"/>
                  </a:moveTo>
                  <a:cubicBezTo>
                    <a:pt x="1458186" y="1039876"/>
                    <a:pt x="1459910" y="1043324"/>
                    <a:pt x="1459910" y="1048496"/>
                  </a:cubicBezTo>
                  <a:cubicBezTo>
                    <a:pt x="1459910" y="1053668"/>
                    <a:pt x="1461634" y="1057116"/>
                    <a:pt x="1461634" y="1062288"/>
                  </a:cubicBezTo>
                  <a:cubicBezTo>
                    <a:pt x="1459910" y="1058840"/>
                    <a:pt x="1459910" y="1053668"/>
                    <a:pt x="1459910" y="1048496"/>
                  </a:cubicBezTo>
                  <a:cubicBezTo>
                    <a:pt x="1459910" y="1043324"/>
                    <a:pt x="1458186" y="1039876"/>
                    <a:pt x="1458186" y="1036428"/>
                  </a:cubicBezTo>
                  <a:close/>
                  <a:moveTo>
                    <a:pt x="1582314" y="1015740"/>
                  </a:moveTo>
                  <a:cubicBezTo>
                    <a:pt x="1584038" y="1024360"/>
                    <a:pt x="1596106" y="1020912"/>
                    <a:pt x="1603002" y="1019188"/>
                  </a:cubicBezTo>
                  <a:cubicBezTo>
                    <a:pt x="1618518" y="1014016"/>
                    <a:pt x="1635757" y="1003672"/>
                    <a:pt x="1652997" y="1007120"/>
                  </a:cubicBezTo>
                  <a:cubicBezTo>
                    <a:pt x="1668513" y="1010568"/>
                    <a:pt x="1684029" y="998500"/>
                    <a:pt x="1699545" y="1000224"/>
                  </a:cubicBezTo>
                  <a:cubicBezTo>
                    <a:pt x="1699545" y="1000224"/>
                    <a:pt x="1699545" y="1000224"/>
                    <a:pt x="1699545" y="1000224"/>
                  </a:cubicBezTo>
                  <a:cubicBezTo>
                    <a:pt x="1684029" y="998500"/>
                    <a:pt x="1670237" y="1010568"/>
                    <a:pt x="1652997" y="1007120"/>
                  </a:cubicBezTo>
                  <a:cubicBezTo>
                    <a:pt x="1635757" y="1003672"/>
                    <a:pt x="1620242" y="1014016"/>
                    <a:pt x="1603002" y="1019188"/>
                  </a:cubicBezTo>
                  <a:cubicBezTo>
                    <a:pt x="1596106" y="1020912"/>
                    <a:pt x="1585762" y="1024360"/>
                    <a:pt x="1582314" y="1015740"/>
                  </a:cubicBezTo>
                  <a:cubicBezTo>
                    <a:pt x="1573694" y="982984"/>
                    <a:pt x="1549558" y="989880"/>
                    <a:pt x="1527146" y="988156"/>
                  </a:cubicBezTo>
                  <a:cubicBezTo>
                    <a:pt x="1508182" y="988156"/>
                    <a:pt x="1489218" y="988156"/>
                    <a:pt x="1482322" y="962296"/>
                  </a:cubicBezTo>
                  <a:lnTo>
                    <a:pt x="1482322" y="962296"/>
                  </a:ln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7494" y="988156"/>
                    <a:pt x="1508182" y="986432"/>
                    <a:pt x="1527146" y="988156"/>
                  </a:cubicBezTo>
                  <a:cubicBezTo>
                    <a:pt x="1549558" y="989880"/>
                    <a:pt x="1573694" y="982984"/>
                    <a:pt x="1582314" y="1015740"/>
                  </a:cubicBezTo>
                  <a:close/>
                  <a:moveTo>
                    <a:pt x="1542662" y="955400"/>
                  </a:moveTo>
                  <a:cubicBezTo>
                    <a:pt x="1542662" y="951952"/>
                    <a:pt x="1542662" y="946780"/>
                    <a:pt x="1544386" y="945056"/>
                  </a:cubicBezTo>
                  <a:cubicBezTo>
                    <a:pt x="1544386" y="948504"/>
                    <a:pt x="1542662" y="951952"/>
                    <a:pt x="1542662" y="955400"/>
                  </a:cubicBezTo>
                  <a:cubicBezTo>
                    <a:pt x="1542662" y="955400"/>
                    <a:pt x="1542662" y="955400"/>
                    <a:pt x="1542662" y="955400"/>
                  </a:cubicBezTo>
                  <a:close/>
                  <a:moveTo>
                    <a:pt x="1666789" y="927816"/>
                  </a:moveTo>
                  <a:cubicBezTo>
                    <a:pt x="1666789" y="927816"/>
                    <a:pt x="1666789" y="927816"/>
                    <a:pt x="1666789" y="927816"/>
                  </a:cubicBezTo>
                  <a:cubicBezTo>
                    <a:pt x="1665065" y="922644"/>
                    <a:pt x="1665065" y="917472"/>
                    <a:pt x="1666789" y="914024"/>
                  </a:cubicBezTo>
                  <a:cubicBezTo>
                    <a:pt x="1665065" y="917472"/>
                    <a:pt x="1665065" y="922644"/>
                    <a:pt x="1666789" y="927816"/>
                  </a:cubicBezTo>
                  <a:close/>
                  <a:moveTo>
                    <a:pt x="1801261" y="810585"/>
                  </a:moveTo>
                  <a:cubicBezTo>
                    <a:pt x="1801261" y="810585"/>
                    <a:pt x="1801261" y="810585"/>
                    <a:pt x="1801261" y="810585"/>
                  </a:cubicBezTo>
                  <a:cubicBezTo>
                    <a:pt x="1809881" y="814033"/>
                    <a:pt x="1816777" y="815757"/>
                    <a:pt x="1821949" y="814033"/>
                  </a:cubicBezTo>
                  <a:cubicBezTo>
                    <a:pt x="1816777" y="817481"/>
                    <a:pt x="1809881" y="815757"/>
                    <a:pt x="1801261" y="810585"/>
                  </a:cubicBezTo>
                  <a:cubicBezTo>
                    <a:pt x="1799537" y="817481"/>
                    <a:pt x="1797813" y="820929"/>
                    <a:pt x="1796089" y="824377"/>
                  </a:cubicBezTo>
                  <a:cubicBezTo>
                    <a:pt x="1799537" y="822653"/>
                    <a:pt x="1801261" y="817481"/>
                    <a:pt x="1801261" y="810585"/>
                  </a:cubicBezTo>
                  <a:cubicBezTo>
                    <a:pt x="1790917" y="810585"/>
                    <a:pt x="1780573" y="810585"/>
                    <a:pt x="1770229" y="810585"/>
                  </a:cubicBezTo>
                  <a:cubicBezTo>
                    <a:pt x="1770229" y="810585"/>
                    <a:pt x="1770229" y="810585"/>
                    <a:pt x="1768505" y="812309"/>
                  </a:cubicBezTo>
                  <a:cubicBezTo>
                    <a:pt x="1768505" y="812309"/>
                    <a:pt x="1768505" y="812309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80573" y="810585"/>
                    <a:pt x="1790917" y="810585"/>
                    <a:pt x="1801261" y="810585"/>
                  </a:cubicBezTo>
                  <a:lnTo>
                    <a:pt x="1801261" y="810585"/>
                  </a:lnTo>
                  <a:cubicBezTo>
                    <a:pt x="1801261" y="810585"/>
                    <a:pt x="1801261" y="810585"/>
                    <a:pt x="1801261" y="810585"/>
                  </a:cubicBezTo>
                  <a:close/>
                  <a:moveTo>
                    <a:pt x="1796089" y="739901"/>
                  </a:moveTo>
                  <a:cubicBezTo>
                    <a:pt x="1797813" y="738177"/>
                    <a:pt x="1797813" y="736453"/>
                    <a:pt x="1799537" y="734729"/>
                  </a:cubicBezTo>
                  <a:cubicBezTo>
                    <a:pt x="1797813" y="724385"/>
                    <a:pt x="1790917" y="722661"/>
                    <a:pt x="1784021" y="719213"/>
                  </a:cubicBezTo>
                  <a:cubicBezTo>
                    <a:pt x="1758161" y="705421"/>
                    <a:pt x="1752989" y="693353"/>
                    <a:pt x="1761609" y="658874"/>
                  </a:cubicBezTo>
                  <a:cubicBezTo>
                    <a:pt x="1763333" y="648530"/>
                    <a:pt x="1754713" y="639910"/>
                    <a:pt x="1759885" y="629566"/>
                  </a:cubicBezTo>
                  <a:cubicBezTo>
                    <a:pt x="1759885" y="629566"/>
                    <a:pt x="1759885" y="629566"/>
                    <a:pt x="1759885" y="629566"/>
                  </a:cubicBezTo>
                  <a:cubicBezTo>
                    <a:pt x="1754713" y="639910"/>
                    <a:pt x="1763333" y="648530"/>
                    <a:pt x="1761609" y="658874"/>
                  </a:cubicBezTo>
                  <a:cubicBezTo>
                    <a:pt x="1752989" y="691629"/>
                    <a:pt x="1758161" y="703697"/>
                    <a:pt x="1784021" y="719213"/>
                  </a:cubicBezTo>
                  <a:cubicBezTo>
                    <a:pt x="1790917" y="722661"/>
                    <a:pt x="1799537" y="724385"/>
                    <a:pt x="1799537" y="734729"/>
                  </a:cubicBezTo>
                  <a:cubicBezTo>
                    <a:pt x="1797813" y="736453"/>
                    <a:pt x="1796089" y="738177"/>
                    <a:pt x="1796089" y="739901"/>
                  </a:cubicBezTo>
                  <a:close/>
                  <a:moveTo>
                    <a:pt x="1747817" y="569226"/>
                  </a:moveTo>
                  <a:cubicBezTo>
                    <a:pt x="1747817" y="569226"/>
                    <a:pt x="1747817" y="569226"/>
                    <a:pt x="1747817" y="569226"/>
                  </a:cubicBezTo>
                  <a:cubicBezTo>
                    <a:pt x="1758161" y="570950"/>
                    <a:pt x="1763333" y="572674"/>
                    <a:pt x="1765057" y="570950"/>
                  </a:cubicBezTo>
                  <a:cubicBezTo>
                    <a:pt x="1761609" y="570950"/>
                    <a:pt x="1756437" y="570950"/>
                    <a:pt x="1747817" y="569226"/>
                  </a:cubicBezTo>
                  <a:close/>
                  <a:moveTo>
                    <a:pt x="1765057" y="743349"/>
                  </a:moveTo>
                  <a:cubicBezTo>
                    <a:pt x="1763333" y="739901"/>
                    <a:pt x="1765057" y="736453"/>
                    <a:pt x="1766781" y="734729"/>
                  </a:cubicBezTo>
                  <a:cubicBezTo>
                    <a:pt x="1765057" y="736453"/>
                    <a:pt x="1763333" y="739901"/>
                    <a:pt x="1765057" y="743349"/>
                  </a:cubicBezTo>
                  <a:cubicBezTo>
                    <a:pt x="1770229" y="764037"/>
                    <a:pt x="1751265" y="776105"/>
                    <a:pt x="1754713" y="795069"/>
                  </a:cubicBez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1265" y="798517"/>
                    <a:pt x="1749541" y="800241"/>
                    <a:pt x="1746093" y="803689"/>
                  </a:cubicBezTo>
                  <a:cubicBezTo>
                    <a:pt x="1744369" y="812309"/>
                    <a:pt x="1747817" y="822653"/>
                    <a:pt x="1744369" y="829549"/>
                  </a:cubicBezTo>
                  <a:cubicBezTo>
                    <a:pt x="1747817" y="822653"/>
                    <a:pt x="1746093" y="812309"/>
                    <a:pt x="1746093" y="803689"/>
                  </a:cubicBezTo>
                  <a:cubicBezTo>
                    <a:pt x="1735749" y="805413"/>
                    <a:pt x="1723681" y="798517"/>
                    <a:pt x="1716785" y="810585"/>
                  </a:cubicBezTo>
                  <a:cubicBezTo>
                    <a:pt x="1715061" y="815757"/>
                    <a:pt x="1715061" y="819205"/>
                    <a:pt x="1715061" y="822653"/>
                  </a:cubicBezTo>
                  <a:cubicBezTo>
                    <a:pt x="1713337" y="819205"/>
                    <a:pt x="1713337" y="815757"/>
                    <a:pt x="1716785" y="810585"/>
                  </a:cubicBezTo>
                  <a:cubicBezTo>
                    <a:pt x="1721957" y="798517"/>
                    <a:pt x="1735749" y="805413"/>
                    <a:pt x="1746093" y="803689"/>
                  </a:cubicBezTo>
                  <a:cubicBezTo>
                    <a:pt x="1749541" y="800241"/>
                    <a:pt x="1751265" y="798517"/>
                    <a:pt x="1754713" y="795069"/>
                  </a:cubicBezTo>
                  <a:cubicBezTo>
                    <a:pt x="1751265" y="776105"/>
                    <a:pt x="1768505" y="764037"/>
                    <a:pt x="1765057" y="743349"/>
                  </a:cubicBezTo>
                  <a:close/>
                  <a:moveTo>
                    <a:pt x="1821949" y="839893"/>
                  </a:moveTo>
                  <a:cubicBezTo>
                    <a:pt x="1828845" y="834721"/>
                    <a:pt x="1839189" y="838169"/>
                    <a:pt x="1849533" y="836445"/>
                  </a:cubicBezTo>
                  <a:cubicBezTo>
                    <a:pt x="1851257" y="832997"/>
                    <a:pt x="1851257" y="826101"/>
                    <a:pt x="1852981" y="826101"/>
                  </a:cubicBezTo>
                  <a:cubicBezTo>
                    <a:pt x="1875392" y="817481"/>
                    <a:pt x="1897804" y="810585"/>
                    <a:pt x="1921940" y="820929"/>
                  </a:cubicBezTo>
                  <a:cubicBezTo>
                    <a:pt x="1940904" y="822653"/>
                    <a:pt x="1954696" y="836445"/>
                    <a:pt x="1970212" y="845065"/>
                  </a:cubicBezTo>
                  <a:lnTo>
                    <a:pt x="1970212" y="845065"/>
                  </a:lnTo>
                  <a:lnTo>
                    <a:pt x="1970212" y="845065"/>
                  </a:lnTo>
                  <a:cubicBezTo>
                    <a:pt x="1954696" y="836445"/>
                    <a:pt x="1942628" y="820929"/>
                    <a:pt x="1921940" y="820929"/>
                  </a:cubicBezTo>
                  <a:cubicBezTo>
                    <a:pt x="1921940" y="822653"/>
                    <a:pt x="1920216" y="824377"/>
                    <a:pt x="1920216" y="826101"/>
                  </a:cubicBezTo>
                  <a:cubicBezTo>
                    <a:pt x="1920216" y="824377"/>
                    <a:pt x="1921940" y="822653"/>
                    <a:pt x="1921940" y="820929"/>
                  </a:cubicBezTo>
                  <a:cubicBezTo>
                    <a:pt x="1897804" y="810585"/>
                    <a:pt x="1875392" y="817481"/>
                    <a:pt x="1852981" y="826101"/>
                  </a:cubicBezTo>
                  <a:cubicBezTo>
                    <a:pt x="1851257" y="827825"/>
                    <a:pt x="1851257" y="832997"/>
                    <a:pt x="1849533" y="836445"/>
                  </a:cubicBezTo>
                  <a:lnTo>
                    <a:pt x="1849533" y="836445"/>
                  </a:lnTo>
                  <a:cubicBezTo>
                    <a:pt x="1840913" y="838169"/>
                    <a:pt x="1830569" y="836445"/>
                    <a:pt x="1821949" y="839893"/>
                  </a:cubicBezTo>
                  <a:cubicBezTo>
                    <a:pt x="1780573" y="865753"/>
                    <a:pt x="1734025" y="872649"/>
                    <a:pt x="1689201" y="886441"/>
                  </a:cubicBezTo>
                  <a:cubicBezTo>
                    <a:pt x="1689201" y="889889"/>
                    <a:pt x="1689201" y="893337"/>
                    <a:pt x="1687477" y="895061"/>
                  </a:cubicBezTo>
                  <a:cubicBezTo>
                    <a:pt x="1689201" y="893337"/>
                    <a:pt x="1689201" y="889889"/>
                    <a:pt x="1689201" y="886441"/>
                  </a:cubicBezTo>
                  <a:cubicBezTo>
                    <a:pt x="1685753" y="882993"/>
                    <a:pt x="1684029" y="881269"/>
                    <a:pt x="1680581" y="877821"/>
                  </a:cubicBezTo>
                  <a:lnTo>
                    <a:pt x="1680581" y="877821"/>
                  </a:lnTo>
                  <a:cubicBezTo>
                    <a:pt x="1684029" y="881269"/>
                    <a:pt x="1685753" y="882993"/>
                    <a:pt x="1689201" y="886441"/>
                  </a:cubicBezTo>
                  <a:cubicBezTo>
                    <a:pt x="1734025" y="872649"/>
                    <a:pt x="1782297" y="865753"/>
                    <a:pt x="1821949" y="839893"/>
                  </a:cubicBezTo>
                  <a:close/>
                  <a:moveTo>
                    <a:pt x="2023656" y="719213"/>
                  </a:moveTo>
                  <a:cubicBezTo>
                    <a:pt x="2052964" y="729557"/>
                    <a:pt x="2078824" y="714041"/>
                    <a:pt x="2106407" y="712317"/>
                  </a:cubicBezTo>
                  <a:cubicBezTo>
                    <a:pt x="2125371" y="710593"/>
                    <a:pt x="2144335" y="705421"/>
                    <a:pt x="2165023" y="710593"/>
                  </a:cubicBezTo>
                  <a:cubicBezTo>
                    <a:pt x="2177091" y="714041"/>
                    <a:pt x="2190883" y="720937"/>
                    <a:pt x="2204675" y="714041"/>
                  </a:cubicBezTo>
                  <a:cubicBezTo>
                    <a:pt x="2190883" y="720937"/>
                    <a:pt x="2178815" y="714041"/>
                    <a:pt x="2165023" y="710593"/>
                  </a:cubicBezTo>
                  <a:cubicBezTo>
                    <a:pt x="2144335" y="705421"/>
                    <a:pt x="2125371" y="710593"/>
                    <a:pt x="2106407" y="712317"/>
                  </a:cubicBezTo>
                  <a:cubicBezTo>
                    <a:pt x="2077100" y="714041"/>
                    <a:pt x="2051240" y="729557"/>
                    <a:pt x="2023656" y="719213"/>
                  </a:cubicBezTo>
                  <a:cubicBezTo>
                    <a:pt x="2002968" y="712317"/>
                    <a:pt x="1999520" y="707145"/>
                    <a:pt x="2011588" y="684733"/>
                  </a:cubicBezTo>
                  <a:cubicBezTo>
                    <a:pt x="2018484" y="670941"/>
                    <a:pt x="2018484" y="664046"/>
                    <a:pt x="2002968" y="660598"/>
                  </a:cubicBezTo>
                  <a:cubicBezTo>
                    <a:pt x="1994348" y="658874"/>
                    <a:pt x="1985728" y="653702"/>
                    <a:pt x="1978832" y="653702"/>
                  </a:cubicBezTo>
                  <a:cubicBezTo>
                    <a:pt x="1985728" y="651978"/>
                    <a:pt x="1994348" y="658874"/>
                    <a:pt x="2002968" y="660598"/>
                  </a:cubicBezTo>
                  <a:cubicBezTo>
                    <a:pt x="2016760" y="664046"/>
                    <a:pt x="2018484" y="670941"/>
                    <a:pt x="2011588" y="684733"/>
                  </a:cubicBezTo>
                  <a:cubicBezTo>
                    <a:pt x="1999520" y="707145"/>
                    <a:pt x="2001244" y="710593"/>
                    <a:pt x="2023656" y="719213"/>
                  </a:cubicBezTo>
                  <a:close/>
                  <a:moveTo>
                    <a:pt x="2042620" y="614050"/>
                  </a:moveTo>
                  <a:cubicBezTo>
                    <a:pt x="2046068" y="612326"/>
                    <a:pt x="2049516" y="610602"/>
                    <a:pt x="2052964" y="610602"/>
                  </a:cubicBezTo>
                  <a:cubicBezTo>
                    <a:pt x="2049516" y="610602"/>
                    <a:pt x="2046068" y="612326"/>
                    <a:pt x="2042620" y="614050"/>
                  </a:cubicBezTo>
                  <a:cubicBezTo>
                    <a:pt x="2042620" y="614050"/>
                    <a:pt x="2042620" y="614050"/>
                    <a:pt x="2042620" y="614050"/>
                  </a:cubicBezTo>
                  <a:close/>
                  <a:moveTo>
                    <a:pt x="2116751" y="591638"/>
                  </a:moveTo>
                  <a:cubicBezTo>
                    <a:pt x="2120199" y="589914"/>
                    <a:pt x="2123647" y="586466"/>
                    <a:pt x="2125371" y="583018"/>
                  </a:cubicBezTo>
                  <a:cubicBezTo>
                    <a:pt x="2127095" y="581294"/>
                    <a:pt x="2128819" y="577846"/>
                    <a:pt x="2132267" y="577846"/>
                  </a:cubicBezTo>
                  <a:cubicBezTo>
                    <a:pt x="2130543" y="579570"/>
                    <a:pt x="2127095" y="581294"/>
                    <a:pt x="2125371" y="583018"/>
                  </a:cubicBezTo>
                  <a:cubicBezTo>
                    <a:pt x="2123647" y="586466"/>
                    <a:pt x="2120199" y="589914"/>
                    <a:pt x="2116751" y="591638"/>
                  </a:cubicBezTo>
                  <a:close/>
                  <a:moveTo>
                    <a:pt x="2170195" y="626118"/>
                  </a:moveTo>
                  <a:cubicBezTo>
                    <a:pt x="2171919" y="626118"/>
                    <a:pt x="2173643" y="626118"/>
                    <a:pt x="2173643" y="624394"/>
                  </a:cubicBezTo>
                  <a:cubicBezTo>
                    <a:pt x="2175367" y="624394"/>
                    <a:pt x="2175367" y="622670"/>
                    <a:pt x="2177091" y="622670"/>
                  </a:cubicBezTo>
                  <a:cubicBezTo>
                    <a:pt x="2175367" y="622670"/>
                    <a:pt x="2175367" y="624394"/>
                    <a:pt x="2173643" y="624394"/>
                  </a:cubicBezTo>
                  <a:cubicBezTo>
                    <a:pt x="2173643" y="624394"/>
                    <a:pt x="2171919" y="626118"/>
                    <a:pt x="2170195" y="626118"/>
                  </a:cubicBezTo>
                  <a:close/>
                  <a:moveTo>
                    <a:pt x="2182263" y="658874"/>
                  </a:moveTo>
                  <a:cubicBezTo>
                    <a:pt x="2183987" y="657150"/>
                    <a:pt x="2185711" y="655426"/>
                    <a:pt x="2187435" y="651978"/>
                  </a:cubicBezTo>
                  <a:cubicBezTo>
                    <a:pt x="2189159" y="648530"/>
                    <a:pt x="2192607" y="646806"/>
                    <a:pt x="2196055" y="645082"/>
                  </a:cubicBezTo>
                  <a:cubicBezTo>
                    <a:pt x="2192607" y="645082"/>
                    <a:pt x="2190883" y="648530"/>
                    <a:pt x="2187435" y="651978"/>
                  </a:cubicBezTo>
                  <a:cubicBezTo>
                    <a:pt x="2185711" y="655426"/>
                    <a:pt x="2183987" y="657150"/>
                    <a:pt x="2182263" y="658874"/>
                  </a:cubicBezTo>
                  <a:close/>
                  <a:moveTo>
                    <a:pt x="2333974" y="829549"/>
                  </a:moveTo>
                  <a:cubicBezTo>
                    <a:pt x="2352938" y="839893"/>
                    <a:pt x="2375350" y="843341"/>
                    <a:pt x="2378798" y="870925"/>
                  </a:cubicBezTo>
                  <a:cubicBezTo>
                    <a:pt x="2378798" y="876097"/>
                    <a:pt x="2385694" y="877821"/>
                    <a:pt x="2390866" y="879545"/>
                  </a:cubicBezTo>
                  <a:cubicBezTo>
                    <a:pt x="2402934" y="884717"/>
                    <a:pt x="2415002" y="888165"/>
                    <a:pt x="2427070" y="886441"/>
                  </a:cubicBezTo>
                  <a:cubicBezTo>
                    <a:pt x="2415002" y="888165"/>
                    <a:pt x="2402934" y="884717"/>
                    <a:pt x="2390866" y="879545"/>
                  </a:cubicBezTo>
                  <a:cubicBezTo>
                    <a:pt x="2385694" y="877821"/>
                    <a:pt x="2378798" y="876097"/>
                    <a:pt x="2378798" y="870925"/>
                  </a:cubicBezTo>
                  <a:cubicBezTo>
                    <a:pt x="2375350" y="843341"/>
                    <a:pt x="2351214" y="839893"/>
                    <a:pt x="2333974" y="829549"/>
                  </a:cubicBezTo>
                  <a:cubicBezTo>
                    <a:pt x="2315011" y="819205"/>
                    <a:pt x="2311563" y="803689"/>
                    <a:pt x="2327079" y="788173"/>
                  </a:cubicBezTo>
                  <a:cubicBezTo>
                    <a:pt x="2333974" y="779553"/>
                    <a:pt x="2335698" y="772657"/>
                    <a:pt x="2335698" y="762313"/>
                  </a:cubicBezTo>
                  <a:lnTo>
                    <a:pt x="2335698" y="762313"/>
                  </a:lnTo>
                  <a:cubicBezTo>
                    <a:pt x="2335698" y="772657"/>
                    <a:pt x="2333974" y="779553"/>
                    <a:pt x="2327079" y="788173"/>
                  </a:cubicBezTo>
                  <a:cubicBezTo>
                    <a:pt x="2311563" y="803689"/>
                    <a:pt x="2315011" y="820929"/>
                    <a:pt x="2333974" y="829549"/>
                  </a:cubicBezTo>
                  <a:close/>
                  <a:moveTo>
                    <a:pt x="2402934" y="850237"/>
                  </a:moveTo>
                  <a:cubicBezTo>
                    <a:pt x="2406382" y="848513"/>
                    <a:pt x="2411554" y="846789"/>
                    <a:pt x="2415002" y="843341"/>
                  </a:cubicBezTo>
                  <a:cubicBezTo>
                    <a:pt x="2409830" y="846789"/>
                    <a:pt x="2406382" y="848513"/>
                    <a:pt x="2402934" y="850237"/>
                  </a:cubicBezTo>
                  <a:cubicBezTo>
                    <a:pt x="2402934" y="850237"/>
                    <a:pt x="2402934" y="850237"/>
                    <a:pt x="2402934" y="850237"/>
                  </a:cubicBezTo>
                  <a:close/>
                  <a:moveTo>
                    <a:pt x="2333974" y="882993"/>
                  </a:moveTo>
                  <a:cubicBezTo>
                    <a:pt x="2342594" y="884717"/>
                    <a:pt x="2347766" y="893337"/>
                    <a:pt x="2349490" y="903680"/>
                  </a:cubicBezTo>
                  <a:cubicBezTo>
                    <a:pt x="2347766" y="893337"/>
                    <a:pt x="2342594" y="884717"/>
                    <a:pt x="2333974" y="882993"/>
                  </a:cubicBezTo>
                  <a:cubicBezTo>
                    <a:pt x="2304667" y="877821"/>
                    <a:pt x="2282255" y="850237"/>
                    <a:pt x="2246051" y="860581"/>
                  </a:cubicBezTo>
                  <a:cubicBezTo>
                    <a:pt x="2228811" y="865753"/>
                    <a:pt x="2218467" y="862305"/>
                    <a:pt x="2215019" y="850237"/>
                  </a:cubicBezTo>
                  <a:cubicBezTo>
                    <a:pt x="2218467" y="862305"/>
                    <a:pt x="2227087" y="865753"/>
                    <a:pt x="2246051" y="860581"/>
                  </a:cubicBezTo>
                  <a:cubicBezTo>
                    <a:pt x="2282255" y="850237"/>
                    <a:pt x="2304667" y="877821"/>
                    <a:pt x="2333974" y="882993"/>
                  </a:cubicBezTo>
                  <a:close/>
                  <a:moveTo>
                    <a:pt x="2259843" y="1041600"/>
                  </a:moveTo>
                  <a:cubicBezTo>
                    <a:pt x="2244327" y="1038152"/>
                    <a:pt x="2228811" y="1034704"/>
                    <a:pt x="2213295" y="1031256"/>
                  </a:cubicBezTo>
                  <a:cubicBezTo>
                    <a:pt x="2185711" y="1026084"/>
                    <a:pt x="2165023" y="1036428"/>
                    <a:pt x="2151231" y="1065736"/>
                  </a:cubicBezTo>
                  <a:cubicBezTo>
                    <a:pt x="2149507" y="1065736"/>
                    <a:pt x="2147783" y="1065736"/>
                    <a:pt x="2146059" y="1065736"/>
                  </a:cubicBezTo>
                  <a:cubicBezTo>
                    <a:pt x="2147783" y="1065736"/>
                    <a:pt x="2149507" y="1065736"/>
                    <a:pt x="2151231" y="1065736"/>
                  </a:cubicBezTo>
                  <a:cubicBezTo>
                    <a:pt x="2165023" y="1036428"/>
                    <a:pt x="2185711" y="1024360"/>
                    <a:pt x="2213295" y="1031256"/>
                  </a:cubicBezTo>
                  <a:cubicBezTo>
                    <a:pt x="2230535" y="1034704"/>
                    <a:pt x="2244327" y="1038152"/>
                    <a:pt x="2259843" y="1041600"/>
                  </a:cubicBezTo>
                  <a:cubicBezTo>
                    <a:pt x="2273635" y="1043324"/>
                    <a:pt x="2287427" y="1038152"/>
                    <a:pt x="2299495" y="1045048"/>
                  </a:cubicBezTo>
                  <a:cubicBezTo>
                    <a:pt x="2302943" y="1046772"/>
                    <a:pt x="2304667" y="1050220"/>
                    <a:pt x="2304667" y="1051944"/>
                  </a:cubicBezTo>
                  <a:cubicBezTo>
                    <a:pt x="2304667" y="1050220"/>
                    <a:pt x="2302943" y="1046772"/>
                    <a:pt x="2299495" y="1045048"/>
                  </a:cubicBezTo>
                  <a:cubicBezTo>
                    <a:pt x="2287427" y="1036428"/>
                    <a:pt x="2273635" y="1043324"/>
                    <a:pt x="2259843" y="1041600"/>
                  </a:cubicBezTo>
                  <a:close/>
                  <a:moveTo>
                    <a:pt x="2330526" y="1182967"/>
                  </a:moveTo>
                  <a:cubicBezTo>
                    <a:pt x="2349490" y="1174347"/>
                    <a:pt x="2361558" y="1181243"/>
                    <a:pt x="2373626" y="1193311"/>
                  </a:cubicBezTo>
                  <a:cubicBezTo>
                    <a:pt x="2387418" y="1207103"/>
                    <a:pt x="2409830" y="1212275"/>
                    <a:pt x="2416726" y="1234687"/>
                  </a:cubicBezTo>
                  <a:cubicBezTo>
                    <a:pt x="2418450" y="1239859"/>
                    <a:pt x="2423622" y="1243307"/>
                    <a:pt x="2430518" y="1239859"/>
                  </a:cubicBezTo>
                  <a:cubicBezTo>
                    <a:pt x="2432242" y="1238135"/>
                    <a:pt x="2435690" y="1236411"/>
                    <a:pt x="2437414" y="1234687"/>
                  </a:cubicBezTo>
                  <a:cubicBezTo>
                    <a:pt x="2435690" y="1236411"/>
                    <a:pt x="2433966" y="1238135"/>
                    <a:pt x="2430518" y="1239859"/>
                  </a:cubicBezTo>
                  <a:cubicBezTo>
                    <a:pt x="2425346" y="1243307"/>
                    <a:pt x="2420174" y="1239859"/>
                    <a:pt x="2416726" y="1234687"/>
                  </a:cubicBezTo>
                  <a:cubicBezTo>
                    <a:pt x="2409830" y="1212275"/>
                    <a:pt x="2387418" y="1207103"/>
                    <a:pt x="2373626" y="1193311"/>
                  </a:cubicBezTo>
                  <a:cubicBezTo>
                    <a:pt x="2361558" y="1181243"/>
                    <a:pt x="2349490" y="1174347"/>
                    <a:pt x="2330526" y="1182967"/>
                  </a:cubicBezTo>
                  <a:cubicBezTo>
                    <a:pt x="2315011" y="1189863"/>
                    <a:pt x="2297771" y="1188139"/>
                    <a:pt x="2282255" y="1172623"/>
                  </a:cubicBezTo>
                  <a:cubicBezTo>
                    <a:pt x="2275359" y="1165727"/>
                    <a:pt x="2263291" y="1162279"/>
                    <a:pt x="2254671" y="1157107"/>
                  </a:cubicBezTo>
                  <a:cubicBezTo>
                    <a:pt x="2246051" y="1151935"/>
                    <a:pt x="2239155" y="1155383"/>
                    <a:pt x="2235707" y="1162279"/>
                  </a:cubicBezTo>
                  <a:cubicBezTo>
                    <a:pt x="2237431" y="1155383"/>
                    <a:pt x="2246051" y="1151935"/>
                    <a:pt x="2254671" y="1157107"/>
                  </a:cubicBezTo>
                  <a:cubicBezTo>
                    <a:pt x="2263291" y="1162279"/>
                    <a:pt x="2275359" y="1165727"/>
                    <a:pt x="2282255" y="1172623"/>
                  </a:cubicBezTo>
                  <a:cubicBezTo>
                    <a:pt x="2297771" y="1188139"/>
                    <a:pt x="2315011" y="1189863"/>
                    <a:pt x="2330526" y="1182967"/>
                  </a:cubicBezTo>
                  <a:close/>
                  <a:moveTo>
                    <a:pt x="2230535" y="1598450"/>
                  </a:moveTo>
                  <a:cubicBezTo>
                    <a:pt x="2235707" y="1601898"/>
                    <a:pt x="2239155" y="1605346"/>
                    <a:pt x="2240879" y="1612242"/>
                  </a:cubicBezTo>
                  <a:cubicBezTo>
                    <a:pt x="2239155" y="1605346"/>
                    <a:pt x="2235707" y="1600173"/>
                    <a:pt x="2230535" y="1598450"/>
                  </a:cubicBezTo>
                  <a:cubicBezTo>
                    <a:pt x="2221915" y="1593278"/>
                    <a:pt x="2218467" y="1584658"/>
                    <a:pt x="2218467" y="1576038"/>
                  </a:cubicBezTo>
                  <a:cubicBezTo>
                    <a:pt x="2215019" y="1574314"/>
                    <a:pt x="2211571" y="1572590"/>
                    <a:pt x="2206399" y="1570866"/>
                  </a:cubicBezTo>
                  <a:cubicBezTo>
                    <a:pt x="2209847" y="1572590"/>
                    <a:pt x="2213295" y="1574314"/>
                    <a:pt x="2218467" y="1576038"/>
                  </a:cubicBezTo>
                  <a:cubicBezTo>
                    <a:pt x="2218467" y="1584658"/>
                    <a:pt x="2221915" y="1593278"/>
                    <a:pt x="2230535" y="1598450"/>
                  </a:cubicBezTo>
                  <a:close/>
                  <a:moveTo>
                    <a:pt x="2227087" y="1457082"/>
                  </a:moveTo>
                  <a:cubicBezTo>
                    <a:pt x="2228811" y="1453634"/>
                    <a:pt x="2232259" y="1451910"/>
                    <a:pt x="2237431" y="1448462"/>
                  </a:cubicBezTo>
                  <a:cubicBezTo>
                    <a:pt x="2237431" y="1448462"/>
                    <a:pt x="2237431" y="1448462"/>
                    <a:pt x="2237431" y="1448462"/>
                  </a:cubicBezTo>
                  <a:cubicBezTo>
                    <a:pt x="2232259" y="1451910"/>
                    <a:pt x="2228811" y="1453634"/>
                    <a:pt x="2227087" y="1457082"/>
                  </a:cubicBezTo>
                  <a:close/>
                  <a:moveTo>
                    <a:pt x="2270187" y="1572590"/>
                  </a:moveTo>
                  <a:lnTo>
                    <a:pt x="2270187" y="1572590"/>
                  </a:lnTo>
                  <a:cubicBezTo>
                    <a:pt x="2273635" y="1579486"/>
                    <a:pt x="2271911" y="1586382"/>
                    <a:pt x="2268463" y="1591554"/>
                  </a:cubicBezTo>
                  <a:cubicBezTo>
                    <a:pt x="2261567" y="1601898"/>
                    <a:pt x="2252947" y="1610518"/>
                    <a:pt x="2242603" y="1615689"/>
                  </a:cubicBezTo>
                  <a:cubicBezTo>
                    <a:pt x="2237431" y="1615689"/>
                    <a:pt x="2232259" y="1615689"/>
                    <a:pt x="2227087" y="1615689"/>
                  </a:cubicBezTo>
                  <a:cubicBezTo>
                    <a:pt x="2227087" y="1622585"/>
                    <a:pt x="2228811" y="1626033"/>
                    <a:pt x="2232259" y="1627757"/>
                  </a:cubicBezTo>
                  <a:cubicBezTo>
                    <a:pt x="2228811" y="1626033"/>
                    <a:pt x="2227087" y="1622585"/>
                    <a:pt x="2227087" y="1615689"/>
                  </a:cubicBezTo>
                  <a:cubicBezTo>
                    <a:pt x="2227087" y="1615689"/>
                    <a:pt x="2227087" y="1615689"/>
                    <a:pt x="2227087" y="1615689"/>
                  </a:cubicBezTo>
                  <a:cubicBezTo>
                    <a:pt x="2232259" y="1615689"/>
                    <a:pt x="2237431" y="1615689"/>
                    <a:pt x="2242603" y="1615689"/>
                  </a:cubicBezTo>
                  <a:cubicBezTo>
                    <a:pt x="2242603" y="1615689"/>
                    <a:pt x="2242603" y="1615689"/>
                    <a:pt x="2242603" y="1615689"/>
                  </a:cubicBezTo>
                  <a:cubicBezTo>
                    <a:pt x="2254671" y="1610518"/>
                    <a:pt x="2261567" y="1600173"/>
                    <a:pt x="2268463" y="1591554"/>
                  </a:cubicBezTo>
                  <a:cubicBezTo>
                    <a:pt x="2271911" y="1586382"/>
                    <a:pt x="2273635" y="1579486"/>
                    <a:pt x="2270187" y="1572590"/>
                  </a:cubicBezTo>
                  <a:close/>
                  <a:moveTo>
                    <a:pt x="2237431" y="1793261"/>
                  </a:moveTo>
                  <a:cubicBezTo>
                    <a:pt x="2242603" y="1793261"/>
                    <a:pt x="2246051" y="1791537"/>
                    <a:pt x="2246051" y="1786365"/>
                  </a:cubicBezTo>
                  <a:cubicBezTo>
                    <a:pt x="2246051" y="1781193"/>
                    <a:pt x="2242603" y="1779469"/>
                    <a:pt x="2239155" y="1779469"/>
                  </a:cubicBezTo>
                  <a:lnTo>
                    <a:pt x="2239155" y="1779469"/>
                  </a:lnTo>
                  <a:cubicBezTo>
                    <a:pt x="2242603" y="1779469"/>
                    <a:pt x="2246051" y="1781193"/>
                    <a:pt x="2246051" y="1786365"/>
                  </a:cubicBezTo>
                  <a:cubicBezTo>
                    <a:pt x="2246051" y="1789813"/>
                    <a:pt x="2242603" y="1793261"/>
                    <a:pt x="2237431" y="1793261"/>
                  </a:cubicBezTo>
                  <a:close/>
                  <a:moveTo>
                    <a:pt x="2239155" y="1888080"/>
                  </a:moveTo>
                  <a:cubicBezTo>
                    <a:pt x="2237431" y="1891528"/>
                    <a:pt x="2235707" y="1894976"/>
                    <a:pt x="2233983" y="1901872"/>
                  </a:cubicBezTo>
                  <a:cubicBezTo>
                    <a:pt x="2233983" y="1907044"/>
                    <a:pt x="2232259" y="1912216"/>
                    <a:pt x="2230535" y="1915664"/>
                  </a:cubicBezTo>
                  <a:cubicBezTo>
                    <a:pt x="2232259" y="1912216"/>
                    <a:pt x="2233983" y="1907044"/>
                    <a:pt x="2233983" y="1901872"/>
                  </a:cubicBezTo>
                  <a:cubicBezTo>
                    <a:pt x="2235707" y="1896700"/>
                    <a:pt x="2237431" y="1891528"/>
                    <a:pt x="2239155" y="1888080"/>
                  </a:cubicBezTo>
                  <a:close/>
                  <a:moveTo>
                    <a:pt x="2215019" y="1736369"/>
                  </a:moveTo>
                  <a:cubicBezTo>
                    <a:pt x="2227087" y="1734645"/>
                    <a:pt x="2239155" y="1739817"/>
                    <a:pt x="2251223" y="1746713"/>
                  </a:cubicBezTo>
                  <a:cubicBezTo>
                    <a:pt x="2259843" y="1751885"/>
                    <a:pt x="2270187" y="1753609"/>
                    <a:pt x="2282255" y="1753609"/>
                  </a:cubicBezTo>
                  <a:cubicBezTo>
                    <a:pt x="2271911" y="1753609"/>
                    <a:pt x="2259843" y="1751885"/>
                    <a:pt x="2251223" y="1746713"/>
                  </a:cubicBezTo>
                  <a:cubicBezTo>
                    <a:pt x="2239155" y="1739817"/>
                    <a:pt x="2227087" y="1734645"/>
                    <a:pt x="2215019" y="1736369"/>
                  </a:cubicBezTo>
                  <a:close/>
                  <a:moveTo>
                    <a:pt x="2102959" y="1982900"/>
                  </a:moveTo>
                  <a:cubicBezTo>
                    <a:pt x="2104684" y="1986348"/>
                    <a:pt x="2104684" y="1989796"/>
                    <a:pt x="2104684" y="1993244"/>
                  </a:cubicBezTo>
                  <a:cubicBezTo>
                    <a:pt x="2104684" y="1989796"/>
                    <a:pt x="2104684" y="1986348"/>
                    <a:pt x="2102959" y="1982900"/>
                  </a:cubicBezTo>
                  <a:close/>
                  <a:moveTo>
                    <a:pt x="2104684" y="1993244"/>
                  </a:moveTo>
                  <a:lnTo>
                    <a:pt x="2104684" y="1993244"/>
                  </a:lnTo>
                  <a:cubicBezTo>
                    <a:pt x="2104684" y="2003588"/>
                    <a:pt x="2101235" y="2012208"/>
                    <a:pt x="2096064" y="2019104"/>
                  </a:cubicBezTo>
                  <a:cubicBezTo>
                    <a:pt x="2099512" y="2012208"/>
                    <a:pt x="2102959" y="2003588"/>
                    <a:pt x="2104684" y="1993244"/>
                  </a:cubicBezTo>
                  <a:close/>
                  <a:moveTo>
                    <a:pt x="2099512" y="1922560"/>
                  </a:moveTo>
                  <a:cubicBezTo>
                    <a:pt x="2099512" y="1922560"/>
                    <a:pt x="2099512" y="1922560"/>
                    <a:pt x="2099512" y="1922560"/>
                  </a:cubicBezTo>
                  <a:cubicBezTo>
                    <a:pt x="2096064" y="1920836"/>
                    <a:pt x="2094339" y="1919112"/>
                    <a:pt x="2092615" y="1917388"/>
                  </a:cubicBezTo>
                  <a:cubicBezTo>
                    <a:pt x="2094339" y="1919112"/>
                    <a:pt x="2096064" y="1920836"/>
                    <a:pt x="2099512" y="1922560"/>
                  </a:cubicBezTo>
                  <a:lnTo>
                    <a:pt x="2099512" y="1922560"/>
                  </a:lnTo>
                  <a:cubicBezTo>
                    <a:pt x="2104684" y="1917388"/>
                    <a:pt x="2111579" y="1913940"/>
                    <a:pt x="2111579" y="1907044"/>
                  </a:cubicBezTo>
                  <a:cubicBezTo>
                    <a:pt x="2111579" y="1913940"/>
                    <a:pt x="2104684" y="1917388"/>
                    <a:pt x="2099512" y="1922560"/>
                  </a:cubicBezTo>
                  <a:cubicBezTo>
                    <a:pt x="2099512" y="1920836"/>
                    <a:pt x="2099512" y="1922560"/>
                    <a:pt x="2099512" y="1922560"/>
                  </a:cubicBezTo>
                  <a:close/>
                  <a:moveTo>
                    <a:pt x="2092615" y="2205295"/>
                  </a:moveTo>
                  <a:cubicBezTo>
                    <a:pt x="2111579" y="2201847"/>
                    <a:pt x="2128819" y="2201847"/>
                    <a:pt x="2146059" y="2193227"/>
                  </a:cubicBezTo>
                  <a:cubicBezTo>
                    <a:pt x="2146059" y="2193227"/>
                    <a:pt x="2146059" y="2193227"/>
                    <a:pt x="2146059" y="2193227"/>
                  </a:cubicBezTo>
                  <a:cubicBezTo>
                    <a:pt x="2128819" y="2203571"/>
                    <a:pt x="2111579" y="2201847"/>
                    <a:pt x="2092615" y="2205295"/>
                  </a:cubicBezTo>
                  <a:cubicBezTo>
                    <a:pt x="2092615" y="2205295"/>
                    <a:pt x="2092615" y="2205295"/>
                    <a:pt x="2092615" y="2205295"/>
                  </a:cubicBezTo>
                  <a:close/>
                  <a:moveTo>
                    <a:pt x="2115027" y="1938076"/>
                  </a:moveTo>
                  <a:cubicBezTo>
                    <a:pt x="2109855" y="1938076"/>
                    <a:pt x="2106407" y="1936352"/>
                    <a:pt x="2102959" y="1932904"/>
                  </a:cubicBezTo>
                  <a:cubicBezTo>
                    <a:pt x="2106407" y="1936352"/>
                    <a:pt x="2109855" y="1938076"/>
                    <a:pt x="2115027" y="1938076"/>
                  </a:cubicBezTo>
                  <a:cubicBezTo>
                    <a:pt x="2115027" y="1938076"/>
                    <a:pt x="2115027" y="1938076"/>
                    <a:pt x="2115027" y="1938076"/>
                  </a:cubicBezTo>
                  <a:close/>
                  <a:moveTo>
                    <a:pt x="2058136" y="1862220"/>
                  </a:moveTo>
                  <a:lnTo>
                    <a:pt x="2058136" y="1862220"/>
                  </a:lnTo>
                  <a:cubicBezTo>
                    <a:pt x="2058136" y="1862220"/>
                    <a:pt x="2058136" y="1862220"/>
                    <a:pt x="2058136" y="1862220"/>
                  </a:cubicBezTo>
                  <a:lnTo>
                    <a:pt x="2058136" y="1862220"/>
                  </a:lnTo>
                  <a:lnTo>
                    <a:pt x="2058136" y="1862220"/>
                  </a:lnTo>
                  <a:lnTo>
                    <a:pt x="2058136" y="1862220"/>
                  </a:lnTo>
                  <a:cubicBezTo>
                    <a:pt x="2083995" y="1863944"/>
                    <a:pt x="2106407" y="1874288"/>
                    <a:pt x="2130543" y="1879460"/>
                  </a:cubicBezTo>
                  <a:cubicBezTo>
                    <a:pt x="2142611" y="1882908"/>
                    <a:pt x="2149507" y="1889804"/>
                    <a:pt x="2154679" y="1900148"/>
                  </a:cubicBezTo>
                  <a:cubicBezTo>
                    <a:pt x="2149507" y="1889804"/>
                    <a:pt x="2140887" y="1882908"/>
                    <a:pt x="2130543" y="1879460"/>
                  </a:cubicBezTo>
                  <a:cubicBezTo>
                    <a:pt x="2108132" y="1874288"/>
                    <a:pt x="2083995" y="1863944"/>
                    <a:pt x="2058136" y="1862220"/>
                  </a:cubicBezTo>
                  <a:close/>
                  <a:moveTo>
                    <a:pt x="2044344" y="1731197"/>
                  </a:moveTo>
                  <a:cubicBezTo>
                    <a:pt x="2039172" y="1738093"/>
                    <a:pt x="2028828" y="1731197"/>
                    <a:pt x="2028828" y="1720853"/>
                  </a:cubicBezTo>
                  <a:cubicBezTo>
                    <a:pt x="2027104" y="1708785"/>
                    <a:pt x="2032276" y="1698441"/>
                    <a:pt x="2042620" y="1694993"/>
                  </a:cubicBezTo>
                  <a:cubicBezTo>
                    <a:pt x="2032276" y="1698441"/>
                    <a:pt x="2027104" y="1708785"/>
                    <a:pt x="2028828" y="1720853"/>
                  </a:cubicBezTo>
                  <a:cubicBezTo>
                    <a:pt x="2028828" y="1731197"/>
                    <a:pt x="2039172" y="1738093"/>
                    <a:pt x="2044344" y="1731197"/>
                  </a:cubicBezTo>
                  <a:cubicBezTo>
                    <a:pt x="2063308" y="1700165"/>
                    <a:pt x="2078824" y="1724301"/>
                    <a:pt x="2090892" y="1732921"/>
                  </a:cubicBezTo>
                  <a:cubicBezTo>
                    <a:pt x="2106407" y="1743265"/>
                    <a:pt x="2111579" y="1748437"/>
                    <a:pt x="2116751" y="1744989"/>
                  </a:cubicBezTo>
                  <a:cubicBezTo>
                    <a:pt x="2109855" y="1748437"/>
                    <a:pt x="2104684" y="1743265"/>
                    <a:pt x="2090892" y="1732921"/>
                  </a:cubicBezTo>
                  <a:cubicBezTo>
                    <a:pt x="2077100" y="1724301"/>
                    <a:pt x="2061584" y="1700165"/>
                    <a:pt x="2044344" y="1731197"/>
                  </a:cubicBezTo>
                  <a:close/>
                  <a:moveTo>
                    <a:pt x="2052964" y="1820845"/>
                  </a:moveTo>
                  <a:cubicBezTo>
                    <a:pt x="2049516" y="1820845"/>
                    <a:pt x="2046068" y="1820845"/>
                    <a:pt x="2042620" y="1820845"/>
                  </a:cubicBezTo>
                  <a:cubicBezTo>
                    <a:pt x="2042620" y="1820845"/>
                    <a:pt x="2042620" y="1820845"/>
                    <a:pt x="2042620" y="1820845"/>
                  </a:cubicBezTo>
                  <a:cubicBezTo>
                    <a:pt x="2046068" y="1819121"/>
                    <a:pt x="2049516" y="1819121"/>
                    <a:pt x="2052964" y="1820845"/>
                  </a:cubicBezTo>
                  <a:close/>
                  <a:moveTo>
                    <a:pt x="2051240" y="1391570"/>
                  </a:moveTo>
                  <a:cubicBezTo>
                    <a:pt x="2047792" y="1389846"/>
                    <a:pt x="2046068" y="1389846"/>
                    <a:pt x="2042620" y="1388122"/>
                  </a:cubicBezTo>
                  <a:lnTo>
                    <a:pt x="2042620" y="1388122"/>
                  </a:lnTo>
                  <a:cubicBezTo>
                    <a:pt x="2044344" y="1388122"/>
                    <a:pt x="2047792" y="1389846"/>
                    <a:pt x="2051240" y="1391570"/>
                  </a:cubicBezTo>
                  <a:close/>
                  <a:moveTo>
                    <a:pt x="2047792" y="1236411"/>
                  </a:moveTo>
                  <a:cubicBezTo>
                    <a:pt x="2047792" y="1236411"/>
                    <a:pt x="2049516" y="1234687"/>
                    <a:pt x="2049516" y="1232963"/>
                  </a:cubicBezTo>
                  <a:cubicBezTo>
                    <a:pt x="2051240" y="1224343"/>
                    <a:pt x="2052964" y="1217447"/>
                    <a:pt x="2056412" y="1213999"/>
                  </a:cubicBezTo>
                  <a:cubicBezTo>
                    <a:pt x="2052964" y="1219171"/>
                    <a:pt x="2051240" y="1224343"/>
                    <a:pt x="2049516" y="1232963"/>
                  </a:cubicBezTo>
                  <a:cubicBezTo>
                    <a:pt x="2049516" y="1234687"/>
                    <a:pt x="2047792" y="1236411"/>
                    <a:pt x="2047792" y="1236411"/>
                  </a:cubicBezTo>
                  <a:close/>
                  <a:moveTo>
                    <a:pt x="2077100" y="1638101"/>
                  </a:moveTo>
                  <a:cubicBezTo>
                    <a:pt x="2078824" y="1648445"/>
                    <a:pt x="2077100" y="1658789"/>
                    <a:pt x="2082272" y="1665685"/>
                  </a:cubicBezTo>
                  <a:cubicBezTo>
                    <a:pt x="2087444" y="1674305"/>
                    <a:pt x="2087444" y="1681201"/>
                    <a:pt x="2083995" y="1684649"/>
                  </a:cubicBezTo>
                  <a:cubicBezTo>
                    <a:pt x="2087444" y="1681201"/>
                    <a:pt x="2087444" y="1676029"/>
                    <a:pt x="2082272" y="1665685"/>
                  </a:cubicBezTo>
                  <a:cubicBezTo>
                    <a:pt x="2078824" y="1658789"/>
                    <a:pt x="2078824" y="1648445"/>
                    <a:pt x="2077100" y="1638101"/>
                  </a:cubicBezTo>
                  <a:cubicBezTo>
                    <a:pt x="2073652" y="1601898"/>
                    <a:pt x="2073652" y="1601898"/>
                    <a:pt x="2035724" y="1605346"/>
                  </a:cubicBezTo>
                  <a:cubicBezTo>
                    <a:pt x="2035724" y="1605346"/>
                    <a:pt x="2034000" y="1605346"/>
                    <a:pt x="2034000" y="1605346"/>
                  </a:cubicBezTo>
                  <a:cubicBezTo>
                    <a:pt x="2034000" y="1605346"/>
                    <a:pt x="2035724" y="1605346"/>
                    <a:pt x="2035724" y="1605346"/>
                  </a:cubicBezTo>
                  <a:cubicBezTo>
                    <a:pt x="2073652" y="1601898"/>
                    <a:pt x="2073652" y="1601898"/>
                    <a:pt x="2077100" y="1638101"/>
                  </a:cubicBezTo>
                  <a:close/>
                  <a:moveTo>
                    <a:pt x="2106407" y="1255375"/>
                  </a:moveTo>
                  <a:cubicBezTo>
                    <a:pt x="2115027" y="1243307"/>
                    <a:pt x="2104684" y="1231239"/>
                    <a:pt x="2094339" y="1215723"/>
                  </a:cubicBezTo>
                  <a:lnTo>
                    <a:pt x="2094339" y="1215723"/>
                  </a:lnTo>
                  <a:cubicBezTo>
                    <a:pt x="2106407" y="1231239"/>
                    <a:pt x="2115027" y="1243307"/>
                    <a:pt x="2106407" y="1255375"/>
                  </a:cubicBezTo>
                  <a:cubicBezTo>
                    <a:pt x="2101235" y="1263995"/>
                    <a:pt x="2087444" y="1260547"/>
                    <a:pt x="2071927" y="1253651"/>
                  </a:cubicBezTo>
                  <a:lnTo>
                    <a:pt x="2071927" y="1253651"/>
                  </a:lnTo>
                  <a:cubicBezTo>
                    <a:pt x="2089167" y="1262271"/>
                    <a:pt x="2101235" y="1265719"/>
                    <a:pt x="2106407" y="1255375"/>
                  </a:cubicBezTo>
                  <a:close/>
                  <a:moveTo>
                    <a:pt x="2077100" y="912300"/>
                  </a:moveTo>
                  <a:cubicBezTo>
                    <a:pt x="2077100" y="912300"/>
                    <a:pt x="2078824" y="912300"/>
                    <a:pt x="2078824" y="914024"/>
                  </a:cubicBezTo>
                  <a:cubicBezTo>
                    <a:pt x="2082272" y="915748"/>
                    <a:pt x="2085719" y="917472"/>
                    <a:pt x="2087444" y="919196"/>
                  </a:cubicBezTo>
                  <a:cubicBezTo>
                    <a:pt x="2083995" y="917472"/>
                    <a:pt x="2082272" y="915748"/>
                    <a:pt x="2078824" y="914024"/>
                  </a:cubicBezTo>
                  <a:cubicBezTo>
                    <a:pt x="2077100" y="912300"/>
                    <a:pt x="2077100" y="912300"/>
                    <a:pt x="2077100" y="912300"/>
                  </a:cubicBezTo>
                  <a:close/>
                  <a:moveTo>
                    <a:pt x="2087444" y="819205"/>
                  </a:moveTo>
                  <a:cubicBezTo>
                    <a:pt x="2087444" y="820929"/>
                    <a:pt x="2089167" y="820929"/>
                    <a:pt x="2089167" y="822653"/>
                  </a:cubicBezTo>
                  <a:cubicBezTo>
                    <a:pt x="2090892" y="827825"/>
                    <a:pt x="2094339" y="832997"/>
                    <a:pt x="2099512" y="836445"/>
                  </a:cubicBezTo>
                  <a:cubicBezTo>
                    <a:pt x="2096064" y="832997"/>
                    <a:pt x="2092615" y="827825"/>
                    <a:pt x="2089167" y="822653"/>
                  </a:cubicBezTo>
                  <a:cubicBezTo>
                    <a:pt x="2089167" y="820929"/>
                    <a:pt x="2089167" y="820929"/>
                    <a:pt x="2087444" y="819205"/>
                  </a:cubicBezTo>
                  <a:close/>
                  <a:moveTo>
                    <a:pt x="2170195" y="908852"/>
                  </a:moveTo>
                  <a:cubicBezTo>
                    <a:pt x="2171919" y="908852"/>
                    <a:pt x="2173643" y="915748"/>
                    <a:pt x="2173643" y="919196"/>
                  </a:cubicBezTo>
                  <a:cubicBezTo>
                    <a:pt x="2173643" y="922644"/>
                    <a:pt x="2171919" y="924368"/>
                    <a:pt x="2170195" y="926092"/>
                  </a:cubicBezTo>
                  <a:cubicBezTo>
                    <a:pt x="2171919" y="924368"/>
                    <a:pt x="2173643" y="922644"/>
                    <a:pt x="2173643" y="919196"/>
                  </a:cubicBezTo>
                  <a:cubicBezTo>
                    <a:pt x="2175367" y="915748"/>
                    <a:pt x="2171919" y="910576"/>
                    <a:pt x="2170195" y="908852"/>
                  </a:cubicBezTo>
                  <a:cubicBezTo>
                    <a:pt x="2151231" y="905405"/>
                    <a:pt x="2132267" y="889889"/>
                    <a:pt x="2106407" y="901957"/>
                  </a:cubicBezTo>
                  <a:lnTo>
                    <a:pt x="2106407" y="901957"/>
                  </a:lnTo>
                  <a:cubicBezTo>
                    <a:pt x="2133991" y="891613"/>
                    <a:pt x="2151231" y="905405"/>
                    <a:pt x="2170195" y="908852"/>
                  </a:cubicBezTo>
                  <a:close/>
                  <a:moveTo>
                    <a:pt x="2120199" y="853685"/>
                  </a:moveTo>
                  <a:cubicBezTo>
                    <a:pt x="2127095" y="858857"/>
                    <a:pt x="2130543" y="867477"/>
                    <a:pt x="2130543" y="877821"/>
                  </a:cubicBezTo>
                  <a:cubicBezTo>
                    <a:pt x="2130543" y="881269"/>
                    <a:pt x="2132267" y="882993"/>
                    <a:pt x="2133991" y="884717"/>
                  </a:cubicBezTo>
                  <a:cubicBezTo>
                    <a:pt x="2132267" y="882993"/>
                    <a:pt x="2130543" y="881269"/>
                    <a:pt x="2130543" y="877821"/>
                  </a:cubicBezTo>
                  <a:cubicBezTo>
                    <a:pt x="2130543" y="867477"/>
                    <a:pt x="2127095" y="860581"/>
                    <a:pt x="2120199" y="853685"/>
                  </a:cubicBezTo>
                  <a:close/>
                  <a:moveTo>
                    <a:pt x="2183987" y="1407086"/>
                  </a:moveTo>
                  <a:cubicBezTo>
                    <a:pt x="2183987" y="1407086"/>
                    <a:pt x="2183987" y="1407086"/>
                    <a:pt x="2183987" y="1407086"/>
                  </a:cubicBezTo>
                  <a:cubicBezTo>
                    <a:pt x="2171919" y="1415706"/>
                    <a:pt x="2163299" y="1412258"/>
                    <a:pt x="2154679" y="1410534"/>
                  </a:cubicBezTo>
                  <a:cubicBezTo>
                    <a:pt x="2151231" y="1410534"/>
                    <a:pt x="2149507" y="1408810"/>
                    <a:pt x="2146059" y="1407086"/>
                  </a:cubicBezTo>
                  <a:cubicBezTo>
                    <a:pt x="2149507" y="1408810"/>
                    <a:pt x="2151231" y="1408810"/>
                    <a:pt x="2154679" y="1410534"/>
                  </a:cubicBezTo>
                  <a:cubicBezTo>
                    <a:pt x="2163299" y="1412258"/>
                    <a:pt x="2171919" y="1415706"/>
                    <a:pt x="2183987" y="1407086"/>
                  </a:cubicBezTo>
                  <a:close/>
                  <a:moveTo>
                    <a:pt x="2170195" y="1355367"/>
                  </a:moveTo>
                  <a:cubicBezTo>
                    <a:pt x="2175367" y="1370883"/>
                    <a:pt x="2171919" y="1388122"/>
                    <a:pt x="2178815" y="1400190"/>
                  </a:cubicBezTo>
                  <a:cubicBezTo>
                    <a:pt x="2171919" y="1388122"/>
                    <a:pt x="2175367" y="1370883"/>
                    <a:pt x="2170195" y="1355367"/>
                  </a:cubicBezTo>
                  <a:close/>
                  <a:moveTo>
                    <a:pt x="2201227" y="1498458"/>
                  </a:moveTo>
                  <a:cubicBezTo>
                    <a:pt x="2211571" y="1507078"/>
                    <a:pt x="2216743" y="1501906"/>
                    <a:pt x="2221915" y="1493286"/>
                  </a:cubicBezTo>
                  <a:cubicBezTo>
                    <a:pt x="2218467" y="1501906"/>
                    <a:pt x="2211571" y="1507078"/>
                    <a:pt x="2201227" y="1498458"/>
                  </a:cubicBezTo>
                  <a:cubicBezTo>
                    <a:pt x="2196055" y="1493286"/>
                    <a:pt x="2190883" y="1491562"/>
                    <a:pt x="2189159" y="1495010"/>
                  </a:cubicBezTo>
                  <a:cubicBezTo>
                    <a:pt x="2192607" y="1491562"/>
                    <a:pt x="2196055" y="1493286"/>
                    <a:pt x="2201227" y="1498458"/>
                  </a:cubicBezTo>
                  <a:close/>
                  <a:moveTo>
                    <a:pt x="2192607" y="1393294"/>
                  </a:moveTo>
                  <a:cubicBezTo>
                    <a:pt x="2201227" y="1391570"/>
                    <a:pt x="2208123" y="1386399"/>
                    <a:pt x="2213295" y="1382950"/>
                  </a:cubicBezTo>
                  <a:cubicBezTo>
                    <a:pt x="2208123" y="1386399"/>
                    <a:pt x="2201227" y="1391570"/>
                    <a:pt x="2192607" y="1393294"/>
                  </a:cubicBezTo>
                  <a:cubicBezTo>
                    <a:pt x="2192607" y="1393294"/>
                    <a:pt x="2192607" y="1393294"/>
                    <a:pt x="2192607" y="1393294"/>
                  </a:cubicBezTo>
                  <a:close/>
                  <a:moveTo>
                    <a:pt x="2194331" y="1565694"/>
                  </a:moveTo>
                  <a:cubicBezTo>
                    <a:pt x="2194331" y="1565694"/>
                    <a:pt x="2194331" y="1565694"/>
                    <a:pt x="2194331" y="1565694"/>
                  </a:cubicBezTo>
                  <a:lnTo>
                    <a:pt x="2194331" y="1565694"/>
                  </a:lnTo>
                  <a:lnTo>
                    <a:pt x="2194331" y="1565694"/>
                  </a:lnTo>
                  <a:close/>
                  <a:moveTo>
                    <a:pt x="2235707" y="1665685"/>
                  </a:moveTo>
                  <a:cubicBezTo>
                    <a:pt x="2225363" y="1670857"/>
                    <a:pt x="2211571" y="1686373"/>
                    <a:pt x="2204675" y="1705337"/>
                  </a:cubicBezTo>
                  <a:cubicBezTo>
                    <a:pt x="2199503" y="1719129"/>
                    <a:pt x="2189159" y="1722577"/>
                    <a:pt x="2177091" y="1726025"/>
                  </a:cubicBezTo>
                  <a:cubicBezTo>
                    <a:pt x="2189159" y="1722577"/>
                    <a:pt x="2199503" y="1719129"/>
                    <a:pt x="2204675" y="1705337"/>
                  </a:cubicBezTo>
                  <a:cubicBezTo>
                    <a:pt x="2211571" y="1684649"/>
                    <a:pt x="2225363" y="1669133"/>
                    <a:pt x="2235707" y="1665685"/>
                  </a:cubicBezTo>
                  <a:cubicBezTo>
                    <a:pt x="2221915" y="1639825"/>
                    <a:pt x="2189159" y="1662237"/>
                    <a:pt x="2175367" y="1634653"/>
                  </a:cubicBezTo>
                  <a:cubicBezTo>
                    <a:pt x="2177091" y="1632929"/>
                    <a:pt x="2178815" y="1631205"/>
                    <a:pt x="2180539" y="1631205"/>
                  </a:cubicBezTo>
                  <a:cubicBezTo>
                    <a:pt x="2178815" y="1632929"/>
                    <a:pt x="2177091" y="1632929"/>
                    <a:pt x="2175367" y="1634653"/>
                  </a:cubicBezTo>
                  <a:cubicBezTo>
                    <a:pt x="2187435" y="1662237"/>
                    <a:pt x="2221915" y="1639825"/>
                    <a:pt x="2235707" y="1665685"/>
                  </a:cubicBezTo>
                  <a:close/>
                  <a:moveTo>
                    <a:pt x="2202951" y="1739817"/>
                  </a:move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lose/>
                  <a:moveTo>
                    <a:pt x="2201227" y="1739817"/>
                  </a:moveTo>
                  <a:cubicBezTo>
                    <a:pt x="2187435" y="1744989"/>
                    <a:pt x="2177091" y="1736369"/>
                    <a:pt x="2165023" y="1727749"/>
                  </a:cubicBezTo>
                  <a:cubicBezTo>
                    <a:pt x="2165023" y="1727749"/>
                    <a:pt x="2165023" y="1727749"/>
                    <a:pt x="2165023" y="1727749"/>
                  </a:cubicBezTo>
                  <a:cubicBezTo>
                    <a:pt x="2177091" y="1736369"/>
                    <a:pt x="2187435" y="1744989"/>
                    <a:pt x="2201227" y="1739817"/>
                  </a:cubicBezTo>
                  <a:close/>
                  <a:moveTo>
                    <a:pt x="2187435" y="1520870"/>
                  </a:moveTo>
                  <a:cubicBezTo>
                    <a:pt x="2180539" y="1524318"/>
                    <a:pt x="2177091" y="1526042"/>
                    <a:pt x="2175367" y="1529490"/>
                  </a:cubicBezTo>
                  <a:cubicBezTo>
                    <a:pt x="2177091" y="1526042"/>
                    <a:pt x="2180539" y="1524318"/>
                    <a:pt x="2187435" y="1520870"/>
                  </a:cubicBezTo>
                  <a:cubicBezTo>
                    <a:pt x="2189159" y="1519146"/>
                    <a:pt x="2189159" y="1519146"/>
                    <a:pt x="2189159" y="1519146"/>
                  </a:cubicBezTo>
                  <a:cubicBezTo>
                    <a:pt x="2189159" y="1519146"/>
                    <a:pt x="2189159" y="1519146"/>
                    <a:pt x="2187435" y="1520870"/>
                  </a:cubicBezTo>
                  <a:close/>
                  <a:moveTo>
                    <a:pt x="2142611" y="1188139"/>
                  </a:moveTo>
                  <a:cubicBezTo>
                    <a:pt x="2149507" y="1182967"/>
                    <a:pt x="2152955" y="1167451"/>
                    <a:pt x="2146059" y="1158831"/>
                  </a:cubicBezTo>
                  <a:cubicBezTo>
                    <a:pt x="2140887" y="1151935"/>
                    <a:pt x="2133991" y="1148487"/>
                    <a:pt x="2128819" y="1141591"/>
                  </a:cubicBezTo>
                  <a:lnTo>
                    <a:pt x="2128819" y="1141591"/>
                  </a:lnTo>
                  <a:lnTo>
                    <a:pt x="2128819" y="1141591"/>
                  </a:lnTo>
                  <a:cubicBezTo>
                    <a:pt x="2130543" y="1139868"/>
                    <a:pt x="2132267" y="1138144"/>
                    <a:pt x="2133991" y="1134695"/>
                  </a:cubicBezTo>
                  <a:cubicBezTo>
                    <a:pt x="2132267" y="1136420"/>
                    <a:pt x="2130543" y="1138144"/>
                    <a:pt x="2128819" y="1141591"/>
                  </a:cubicBezTo>
                  <a:lnTo>
                    <a:pt x="2128819" y="1141591"/>
                  </a:lnTo>
                  <a:cubicBezTo>
                    <a:pt x="2133991" y="1146764"/>
                    <a:pt x="2142611" y="1151935"/>
                    <a:pt x="2146059" y="1158831"/>
                  </a:cubicBezTo>
                  <a:cubicBezTo>
                    <a:pt x="2152955" y="1165727"/>
                    <a:pt x="2149507" y="1182967"/>
                    <a:pt x="2142611" y="1188139"/>
                  </a:cubicBezTo>
                  <a:close/>
                  <a:moveTo>
                    <a:pt x="2113304" y="1048496"/>
                  </a:moveTo>
                  <a:cubicBezTo>
                    <a:pt x="2113304" y="1046772"/>
                    <a:pt x="2113304" y="1043324"/>
                    <a:pt x="2113304" y="1041600"/>
                  </a:cubicBezTo>
                  <a:cubicBezTo>
                    <a:pt x="2113304" y="1045048"/>
                    <a:pt x="2113304" y="1046772"/>
                    <a:pt x="2113304" y="1048496"/>
                  </a:cubicBezTo>
                  <a:cubicBezTo>
                    <a:pt x="2115027" y="1048496"/>
                    <a:pt x="2116751" y="1048496"/>
                    <a:pt x="2118475" y="1048496"/>
                  </a:cubicBezTo>
                  <a:cubicBezTo>
                    <a:pt x="2116751" y="1048496"/>
                    <a:pt x="2115027" y="1048496"/>
                    <a:pt x="2113304" y="1048496"/>
                  </a:cubicBezTo>
                  <a:lnTo>
                    <a:pt x="2113304" y="1048496"/>
                  </a:lnTo>
                  <a:cubicBezTo>
                    <a:pt x="2113304" y="1048496"/>
                    <a:pt x="2113304" y="1048496"/>
                    <a:pt x="2113304" y="1048496"/>
                  </a:cubicBezTo>
                  <a:close/>
                  <a:moveTo>
                    <a:pt x="2113304" y="1400190"/>
                  </a:moveTo>
                  <a:cubicBezTo>
                    <a:pt x="2116751" y="1398466"/>
                    <a:pt x="2121923" y="1398466"/>
                    <a:pt x="2127095" y="1400190"/>
                  </a:cubicBezTo>
                  <a:cubicBezTo>
                    <a:pt x="2121923" y="1398466"/>
                    <a:pt x="2116751" y="1398466"/>
                    <a:pt x="2113304" y="1400190"/>
                  </a:cubicBezTo>
                  <a:cubicBezTo>
                    <a:pt x="2096064" y="1407086"/>
                    <a:pt x="2082272" y="1403638"/>
                    <a:pt x="2066755" y="1398466"/>
                  </a:cubicBezTo>
                  <a:cubicBezTo>
                    <a:pt x="2080547" y="1403638"/>
                    <a:pt x="2096064" y="1407086"/>
                    <a:pt x="2113304" y="1400190"/>
                  </a:cubicBezTo>
                  <a:close/>
                  <a:moveTo>
                    <a:pt x="2135715" y="1826017"/>
                  </a:moveTo>
                  <a:cubicBezTo>
                    <a:pt x="2135715" y="1826017"/>
                    <a:pt x="2135715" y="1826017"/>
                    <a:pt x="2135715" y="1826017"/>
                  </a:cubicBezTo>
                  <a:cubicBezTo>
                    <a:pt x="2130543" y="1824293"/>
                    <a:pt x="2125371" y="1820845"/>
                    <a:pt x="2121923" y="1817397"/>
                  </a:cubicBezTo>
                  <a:cubicBezTo>
                    <a:pt x="2125371" y="1820845"/>
                    <a:pt x="2128819" y="1824293"/>
                    <a:pt x="2135715" y="1826017"/>
                  </a:cubicBezTo>
                  <a:close/>
                  <a:moveTo>
                    <a:pt x="2132267" y="1729473"/>
                  </a:moveTo>
                  <a:cubicBezTo>
                    <a:pt x="2135715" y="1726025"/>
                    <a:pt x="2140887" y="1722577"/>
                    <a:pt x="2144335" y="1717405"/>
                  </a:cubicBezTo>
                  <a:cubicBezTo>
                    <a:pt x="2140887" y="1722577"/>
                    <a:pt x="2135715" y="1726025"/>
                    <a:pt x="2132267" y="1729473"/>
                  </a:cubicBezTo>
                  <a:close/>
                  <a:moveTo>
                    <a:pt x="2108132" y="1064012"/>
                  </a:moveTo>
                  <a:cubicBezTo>
                    <a:pt x="2109855" y="1058840"/>
                    <a:pt x="2111579" y="1053668"/>
                    <a:pt x="2111579" y="1048496"/>
                  </a:cubicBezTo>
                  <a:cubicBezTo>
                    <a:pt x="2111579" y="1048496"/>
                    <a:pt x="2111579" y="1048496"/>
                    <a:pt x="2111579" y="1048496"/>
                  </a:cubicBezTo>
                  <a:cubicBezTo>
                    <a:pt x="2111579" y="1053668"/>
                    <a:pt x="2111579" y="1060564"/>
                    <a:pt x="2108132" y="1064012"/>
                  </a:cubicBezTo>
                  <a:cubicBezTo>
                    <a:pt x="2106407" y="1065736"/>
                    <a:pt x="2106407" y="1067460"/>
                    <a:pt x="2104684" y="1069184"/>
                  </a:cubicBezTo>
                  <a:cubicBezTo>
                    <a:pt x="2106407" y="1067460"/>
                    <a:pt x="2108132" y="1065736"/>
                    <a:pt x="2108132" y="1064012"/>
                  </a:cubicBezTo>
                  <a:close/>
                  <a:moveTo>
                    <a:pt x="2083995" y="1310543"/>
                  </a:moveTo>
                  <a:cubicBezTo>
                    <a:pt x="2080547" y="1310543"/>
                    <a:pt x="2075375" y="1308819"/>
                    <a:pt x="2071927" y="1307095"/>
                  </a:cubicBezTo>
                  <a:cubicBezTo>
                    <a:pt x="2068480" y="1305371"/>
                    <a:pt x="2063308" y="1305371"/>
                    <a:pt x="2061584" y="1305371"/>
                  </a:cubicBezTo>
                  <a:cubicBezTo>
                    <a:pt x="2065032" y="1305371"/>
                    <a:pt x="2068480" y="1305371"/>
                    <a:pt x="2071927" y="1307095"/>
                  </a:cubicBezTo>
                  <a:cubicBezTo>
                    <a:pt x="2077100" y="1308819"/>
                    <a:pt x="2080547" y="1310543"/>
                    <a:pt x="2083995" y="1310543"/>
                  </a:cubicBezTo>
                  <a:close/>
                  <a:moveTo>
                    <a:pt x="2070204" y="1495010"/>
                  </a:moveTo>
                  <a:cubicBezTo>
                    <a:pt x="2092615" y="1508802"/>
                    <a:pt x="2083995" y="1532938"/>
                    <a:pt x="2094339" y="1551902"/>
                  </a:cubicBezTo>
                  <a:cubicBezTo>
                    <a:pt x="2097787" y="1560522"/>
                    <a:pt x="2089167" y="1570866"/>
                    <a:pt x="2075375" y="1570866"/>
                  </a:cubicBezTo>
                  <a:cubicBezTo>
                    <a:pt x="2090892" y="1570866"/>
                    <a:pt x="2099512" y="1560522"/>
                    <a:pt x="2094339" y="1551902"/>
                  </a:cubicBezTo>
                  <a:cubicBezTo>
                    <a:pt x="2083995" y="1534662"/>
                    <a:pt x="2092615" y="1510526"/>
                    <a:pt x="2070204" y="1495010"/>
                  </a:cubicBezTo>
                  <a:cubicBezTo>
                    <a:pt x="2066755" y="1493286"/>
                    <a:pt x="2063308" y="1491562"/>
                    <a:pt x="2061584" y="1489838"/>
                  </a:cubicBezTo>
                  <a:cubicBezTo>
                    <a:pt x="2063308" y="1491562"/>
                    <a:pt x="2066755" y="1493286"/>
                    <a:pt x="2070204" y="1495010"/>
                  </a:cubicBezTo>
                  <a:close/>
                  <a:moveTo>
                    <a:pt x="2063308" y="1757057"/>
                  </a:moveTo>
                  <a:cubicBezTo>
                    <a:pt x="2058136" y="1760505"/>
                    <a:pt x="2056412" y="1767401"/>
                    <a:pt x="2054688" y="1772573"/>
                  </a:cubicBezTo>
                  <a:cubicBezTo>
                    <a:pt x="2052964" y="1782917"/>
                    <a:pt x="2058136" y="1793261"/>
                    <a:pt x="2066755" y="1798433"/>
                  </a:cubicBezTo>
                  <a:cubicBezTo>
                    <a:pt x="2077100" y="1803605"/>
                    <a:pt x="2087444" y="1801881"/>
                    <a:pt x="2097787" y="1801881"/>
                  </a:cubicBezTo>
                  <a:lnTo>
                    <a:pt x="2097787" y="1801881"/>
                  </a:lnTo>
                  <a:cubicBezTo>
                    <a:pt x="2102959" y="1801881"/>
                    <a:pt x="2108132" y="1805329"/>
                    <a:pt x="2111579" y="1808777"/>
                  </a:cubicBezTo>
                  <a:cubicBezTo>
                    <a:pt x="2108132" y="1805329"/>
                    <a:pt x="2102959" y="1801881"/>
                    <a:pt x="2097787" y="1801881"/>
                  </a:cubicBezTo>
                  <a:cubicBezTo>
                    <a:pt x="2087444" y="1801881"/>
                    <a:pt x="2077100" y="1803605"/>
                    <a:pt x="2066755" y="1798433"/>
                  </a:cubicBezTo>
                  <a:cubicBezTo>
                    <a:pt x="2058136" y="1793261"/>
                    <a:pt x="2052964" y="1782917"/>
                    <a:pt x="2054688" y="1772573"/>
                  </a:cubicBezTo>
                  <a:cubicBezTo>
                    <a:pt x="2054688" y="1767401"/>
                    <a:pt x="2058136" y="1762229"/>
                    <a:pt x="2063308" y="1757057"/>
                  </a:cubicBezTo>
                  <a:close/>
                  <a:moveTo>
                    <a:pt x="2140887" y="1608793"/>
                  </a:moveTo>
                  <a:cubicBezTo>
                    <a:pt x="2151231" y="1593278"/>
                    <a:pt x="2168471" y="1586382"/>
                    <a:pt x="2183987" y="1579486"/>
                  </a:cubicBezTo>
                  <a:cubicBezTo>
                    <a:pt x="2185711" y="1579486"/>
                    <a:pt x="2185711" y="1577762"/>
                    <a:pt x="2187435" y="1577762"/>
                  </a:cubicBezTo>
                  <a:cubicBezTo>
                    <a:pt x="2187435" y="1579486"/>
                    <a:pt x="2185711" y="1579486"/>
                    <a:pt x="2183987" y="1579486"/>
                  </a:cubicBezTo>
                  <a:cubicBezTo>
                    <a:pt x="2168471" y="1588106"/>
                    <a:pt x="2151231" y="1595002"/>
                    <a:pt x="2140887" y="1608793"/>
                  </a:cubicBezTo>
                  <a:close/>
                  <a:moveTo>
                    <a:pt x="2178815" y="1858772"/>
                  </a:moveTo>
                  <a:cubicBezTo>
                    <a:pt x="2178815" y="1863944"/>
                    <a:pt x="2180539" y="1869116"/>
                    <a:pt x="2183987" y="1872564"/>
                  </a:cubicBezTo>
                  <a:cubicBezTo>
                    <a:pt x="2180539" y="1869116"/>
                    <a:pt x="2178815" y="1863944"/>
                    <a:pt x="2178815" y="1858772"/>
                  </a:cubicBezTo>
                  <a:cubicBezTo>
                    <a:pt x="2180539" y="1838085"/>
                    <a:pt x="2170195" y="1824293"/>
                    <a:pt x="2159851" y="1812225"/>
                  </a:cubicBezTo>
                  <a:cubicBezTo>
                    <a:pt x="2171919" y="1824293"/>
                    <a:pt x="2180539" y="1838085"/>
                    <a:pt x="2178815" y="1858772"/>
                  </a:cubicBezTo>
                  <a:close/>
                  <a:moveTo>
                    <a:pt x="2211571" y="1924284"/>
                  </a:moveTo>
                  <a:cubicBezTo>
                    <a:pt x="2213295" y="1922560"/>
                    <a:pt x="2216743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6743" y="1922560"/>
                    <a:pt x="2213295" y="1922560"/>
                    <a:pt x="2211571" y="1924284"/>
                  </a:cubicBezTo>
                  <a:cubicBezTo>
                    <a:pt x="2185711" y="1941524"/>
                    <a:pt x="2178815" y="1941524"/>
                    <a:pt x="2168471" y="1922560"/>
                  </a:cubicBezTo>
                  <a:cubicBezTo>
                    <a:pt x="2178815" y="1941524"/>
                    <a:pt x="2183987" y="1939800"/>
                    <a:pt x="2211571" y="1924284"/>
                  </a:cubicBezTo>
                  <a:close/>
                  <a:moveTo>
                    <a:pt x="2266739" y="1646721"/>
                  </a:moveTo>
                  <a:cubicBezTo>
                    <a:pt x="2273635" y="1653617"/>
                    <a:pt x="2270187" y="1663961"/>
                    <a:pt x="2258119" y="1681201"/>
                  </a:cubicBezTo>
                  <a:cubicBezTo>
                    <a:pt x="2252947" y="1689821"/>
                    <a:pt x="2251223" y="1696717"/>
                    <a:pt x="2254671" y="1701889"/>
                  </a:cubicBezTo>
                  <a:cubicBezTo>
                    <a:pt x="2251223" y="1696717"/>
                    <a:pt x="2251223" y="1689821"/>
                    <a:pt x="2258119" y="1681201"/>
                  </a:cubicBezTo>
                  <a:cubicBezTo>
                    <a:pt x="2270187" y="1663961"/>
                    <a:pt x="2273635" y="1655341"/>
                    <a:pt x="2266739" y="1646721"/>
                  </a:cubicBezTo>
                  <a:close/>
                  <a:moveTo>
                    <a:pt x="2221915" y="1320887"/>
                  </a:moveTo>
                  <a:cubicBezTo>
                    <a:pt x="2209847" y="1322611"/>
                    <a:pt x="2197779" y="1329507"/>
                    <a:pt x="2183987" y="1324335"/>
                  </a:cubicBezTo>
                  <a:cubicBezTo>
                    <a:pt x="2168471" y="1319163"/>
                    <a:pt x="2161575" y="1338127"/>
                    <a:pt x="2166747" y="1346747"/>
                  </a:cubicBezTo>
                  <a:cubicBezTo>
                    <a:pt x="2166747" y="1346747"/>
                    <a:pt x="2166747" y="1346747"/>
                    <a:pt x="2166747" y="1346747"/>
                  </a:cubicBezTo>
                  <a:cubicBezTo>
                    <a:pt x="2161575" y="1338127"/>
                    <a:pt x="2168471" y="1319163"/>
                    <a:pt x="2183987" y="1324335"/>
                  </a:cubicBezTo>
                  <a:cubicBezTo>
                    <a:pt x="2197779" y="1329507"/>
                    <a:pt x="2208123" y="1322611"/>
                    <a:pt x="2221915" y="1320887"/>
                  </a:cubicBezTo>
                  <a:cubicBezTo>
                    <a:pt x="2227087" y="1319163"/>
                    <a:pt x="2232259" y="1320887"/>
                    <a:pt x="2237431" y="1320887"/>
                  </a:cubicBezTo>
                  <a:cubicBezTo>
                    <a:pt x="2232259" y="1320887"/>
                    <a:pt x="2227087" y="1319163"/>
                    <a:pt x="2221915" y="1320887"/>
                  </a:cubicBezTo>
                  <a:close/>
                  <a:moveTo>
                    <a:pt x="2166747" y="1238135"/>
                  </a:moveTo>
                  <a:cubicBezTo>
                    <a:pt x="2185711" y="1238135"/>
                    <a:pt x="2197779" y="1231239"/>
                    <a:pt x="2206399" y="1215723"/>
                  </a:cubicBezTo>
                  <a:cubicBezTo>
                    <a:pt x="2197779" y="1231239"/>
                    <a:pt x="2185711" y="1238135"/>
                    <a:pt x="2166747" y="1238135"/>
                  </a:cubicBezTo>
                  <a:cubicBezTo>
                    <a:pt x="2166747" y="1238135"/>
                    <a:pt x="2166747" y="1238135"/>
                    <a:pt x="2166747" y="1238135"/>
                  </a:cubicBezTo>
                  <a:close/>
                  <a:moveTo>
                    <a:pt x="2215019" y="1198483"/>
                  </a:moveTo>
                  <a:cubicBezTo>
                    <a:pt x="2220191" y="1189863"/>
                    <a:pt x="2228811" y="1184691"/>
                    <a:pt x="2233983" y="1174347"/>
                  </a:cubicBezTo>
                  <a:cubicBezTo>
                    <a:pt x="2228811" y="1182967"/>
                    <a:pt x="2220191" y="1189863"/>
                    <a:pt x="2215019" y="1198483"/>
                  </a:cubicBezTo>
                  <a:close/>
                  <a:moveTo>
                    <a:pt x="2221915" y="927816"/>
                  </a:moveTo>
                  <a:cubicBezTo>
                    <a:pt x="2220191" y="931264"/>
                    <a:pt x="2221915" y="934712"/>
                    <a:pt x="2223639" y="936436"/>
                  </a:cubicBezTo>
                  <a:cubicBezTo>
                    <a:pt x="2221915" y="934712"/>
                    <a:pt x="2220191" y="931264"/>
                    <a:pt x="2221915" y="927816"/>
                  </a:cubicBezTo>
                  <a:cubicBezTo>
                    <a:pt x="2232259" y="919196"/>
                    <a:pt x="2246051" y="924368"/>
                    <a:pt x="2258119" y="922644"/>
                  </a:cubicBezTo>
                  <a:cubicBezTo>
                    <a:pt x="2270187" y="919196"/>
                    <a:pt x="2282255" y="917472"/>
                    <a:pt x="2296047" y="905405"/>
                  </a:cubicBezTo>
                  <a:cubicBezTo>
                    <a:pt x="2296047" y="905405"/>
                    <a:pt x="2296047" y="905405"/>
                    <a:pt x="2296047" y="905405"/>
                  </a:cubicBezTo>
                  <a:cubicBezTo>
                    <a:pt x="2282255" y="917472"/>
                    <a:pt x="2270187" y="920920"/>
                    <a:pt x="2258119" y="922644"/>
                  </a:cubicBezTo>
                  <a:cubicBezTo>
                    <a:pt x="2246051" y="924368"/>
                    <a:pt x="2232259" y="917472"/>
                    <a:pt x="2221915" y="927816"/>
                  </a:cubicBezTo>
                  <a:close/>
                  <a:moveTo>
                    <a:pt x="2252947" y="1001948"/>
                  </a:moveTo>
                  <a:cubicBezTo>
                    <a:pt x="2247775" y="998500"/>
                    <a:pt x="2240879" y="991604"/>
                    <a:pt x="2233983" y="984708"/>
                  </a:cubicBezTo>
                  <a:cubicBezTo>
                    <a:pt x="2232259" y="982984"/>
                    <a:pt x="2230535" y="982984"/>
                    <a:pt x="2230535" y="981260"/>
                  </a:cubicBezTo>
                  <a:cubicBezTo>
                    <a:pt x="2232259" y="982984"/>
                    <a:pt x="2233983" y="982984"/>
                    <a:pt x="2233983" y="984708"/>
                  </a:cubicBezTo>
                  <a:cubicBezTo>
                    <a:pt x="2240879" y="991604"/>
                    <a:pt x="2246051" y="998500"/>
                    <a:pt x="2252947" y="1001948"/>
                  </a:cubicBezTo>
                  <a:close/>
                  <a:moveTo>
                    <a:pt x="2235707" y="948504"/>
                  </a:moveTo>
                  <a:cubicBezTo>
                    <a:pt x="2235707" y="945056"/>
                    <a:pt x="2235707" y="943332"/>
                    <a:pt x="2233983" y="941608"/>
                  </a:cubicBezTo>
                  <a:cubicBezTo>
                    <a:pt x="2235707" y="943332"/>
                    <a:pt x="2237431" y="945056"/>
                    <a:pt x="2235707" y="948504"/>
                  </a:cubicBezTo>
                  <a:cubicBezTo>
                    <a:pt x="2232259" y="960572"/>
                    <a:pt x="2213295" y="950228"/>
                    <a:pt x="2211571" y="967468"/>
                  </a:cubicBezTo>
                  <a:cubicBezTo>
                    <a:pt x="2213295" y="969192"/>
                    <a:pt x="2215019" y="970916"/>
                    <a:pt x="2216743" y="970916"/>
                  </a:cubicBezTo>
                  <a:cubicBezTo>
                    <a:pt x="2215019" y="969192"/>
                    <a:pt x="2213295" y="969192"/>
                    <a:pt x="2211571" y="967468"/>
                  </a:cubicBezTo>
                  <a:cubicBezTo>
                    <a:pt x="2213295" y="950228"/>
                    <a:pt x="2232259" y="960572"/>
                    <a:pt x="2235707" y="948504"/>
                  </a:cubicBezTo>
                  <a:close/>
                  <a:moveTo>
                    <a:pt x="2192607" y="784725"/>
                  </a:moveTo>
                  <a:cubicBezTo>
                    <a:pt x="2185711" y="784725"/>
                    <a:pt x="2180539" y="781277"/>
                    <a:pt x="2173643" y="777829"/>
                  </a:cubicBezTo>
                  <a:cubicBezTo>
                    <a:pt x="2152955" y="767485"/>
                    <a:pt x="2135715" y="776105"/>
                    <a:pt x="2120199" y="789897"/>
                  </a:cubicBezTo>
                  <a:cubicBezTo>
                    <a:pt x="2111579" y="798517"/>
                    <a:pt x="2106407" y="801965"/>
                    <a:pt x="2092615" y="800241"/>
                  </a:cubicBezTo>
                  <a:cubicBezTo>
                    <a:pt x="2078824" y="796793"/>
                    <a:pt x="2059860" y="800241"/>
                    <a:pt x="2058136" y="817481"/>
                  </a:cubicBezTo>
                  <a:cubicBezTo>
                    <a:pt x="2056412" y="836445"/>
                    <a:pt x="2039172" y="836445"/>
                    <a:pt x="2032276" y="846789"/>
                  </a:cubicBezTo>
                  <a:cubicBezTo>
                    <a:pt x="2034000" y="850237"/>
                    <a:pt x="2035724" y="853685"/>
                    <a:pt x="2037448" y="855409"/>
                  </a:cubicBezTo>
                  <a:cubicBezTo>
                    <a:pt x="2035724" y="853685"/>
                    <a:pt x="2034000" y="850237"/>
                    <a:pt x="2032276" y="846789"/>
                  </a:cubicBezTo>
                  <a:cubicBezTo>
                    <a:pt x="2021932" y="841617"/>
                    <a:pt x="2011588" y="839893"/>
                    <a:pt x="2001244" y="839893"/>
                  </a:cubicBezTo>
                  <a:cubicBezTo>
                    <a:pt x="2011588" y="839893"/>
                    <a:pt x="2021932" y="841617"/>
                    <a:pt x="2034000" y="846789"/>
                  </a:cubicBezTo>
                  <a:cubicBezTo>
                    <a:pt x="2040896" y="836445"/>
                    <a:pt x="2056412" y="836445"/>
                    <a:pt x="2059860" y="817481"/>
                  </a:cubicBezTo>
                  <a:cubicBezTo>
                    <a:pt x="2061584" y="800241"/>
                    <a:pt x="2080547" y="796793"/>
                    <a:pt x="2094339" y="800241"/>
                  </a:cubicBezTo>
                  <a:cubicBezTo>
                    <a:pt x="2106407" y="801965"/>
                    <a:pt x="2113304" y="798517"/>
                    <a:pt x="2121923" y="789897"/>
                  </a:cubicBezTo>
                  <a:cubicBezTo>
                    <a:pt x="2137439" y="776105"/>
                    <a:pt x="2154679" y="767485"/>
                    <a:pt x="2175367" y="777829"/>
                  </a:cubicBezTo>
                  <a:cubicBezTo>
                    <a:pt x="2180539" y="779553"/>
                    <a:pt x="2185711" y="783001"/>
                    <a:pt x="2192607" y="784725"/>
                  </a:cubicBezTo>
                  <a:cubicBezTo>
                    <a:pt x="2211571" y="786449"/>
                    <a:pt x="2220191" y="788173"/>
                    <a:pt x="2220191" y="795069"/>
                  </a:cubicBezTo>
                  <a:cubicBezTo>
                    <a:pt x="2220191" y="788173"/>
                    <a:pt x="2211571" y="786449"/>
                    <a:pt x="2192607" y="784725"/>
                  </a:cubicBezTo>
                  <a:close/>
                  <a:moveTo>
                    <a:pt x="2020208" y="1462254"/>
                  </a:moveTo>
                  <a:cubicBezTo>
                    <a:pt x="2027104" y="1469150"/>
                    <a:pt x="2034000" y="1474322"/>
                    <a:pt x="2040896" y="1477770"/>
                  </a:cubicBezTo>
                  <a:cubicBezTo>
                    <a:pt x="2034000" y="1474322"/>
                    <a:pt x="2027104" y="1470874"/>
                    <a:pt x="2020208" y="1462254"/>
                  </a:cubicBezTo>
                  <a:cubicBezTo>
                    <a:pt x="1997796" y="1438118"/>
                    <a:pt x="1996072" y="1434670"/>
                    <a:pt x="2020208" y="1413982"/>
                  </a:cubicBezTo>
                  <a:cubicBezTo>
                    <a:pt x="2025380" y="1408810"/>
                    <a:pt x="2032276" y="1405362"/>
                    <a:pt x="2037448" y="1400190"/>
                  </a:cubicBezTo>
                  <a:cubicBezTo>
                    <a:pt x="2032276" y="1405362"/>
                    <a:pt x="2025380" y="1408810"/>
                    <a:pt x="2020208" y="1413982"/>
                  </a:cubicBezTo>
                  <a:cubicBezTo>
                    <a:pt x="1996072" y="1436394"/>
                    <a:pt x="1997796" y="1439842"/>
                    <a:pt x="2020208" y="1462254"/>
                  </a:cubicBezTo>
                  <a:close/>
                  <a:moveTo>
                    <a:pt x="2023656" y="1381226"/>
                  </a:moveTo>
                  <a:cubicBezTo>
                    <a:pt x="2002968" y="1374330"/>
                    <a:pt x="1982280" y="1358815"/>
                    <a:pt x="1959868" y="1369159"/>
                  </a:cubicBezTo>
                  <a:cubicBezTo>
                    <a:pt x="1982280" y="1358815"/>
                    <a:pt x="2001244" y="1374330"/>
                    <a:pt x="2023656" y="1381226"/>
                  </a:cubicBezTo>
                  <a:cubicBezTo>
                    <a:pt x="2030552" y="1382950"/>
                    <a:pt x="2035724" y="1384674"/>
                    <a:pt x="2042620" y="1388122"/>
                  </a:cubicBezTo>
                  <a:lnTo>
                    <a:pt x="2042620" y="1388122"/>
                  </a:lnTo>
                  <a:cubicBezTo>
                    <a:pt x="2035724" y="1386399"/>
                    <a:pt x="2028828" y="1384674"/>
                    <a:pt x="2023656" y="1381226"/>
                  </a:cubicBezTo>
                  <a:close/>
                  <a:moveTo>
                    <a:pt x="1965040" y="1326059"/>
                  </a:moveTo>
                  <a:cubicBezTo>
                    <a:pt x="1973660" y="1322611"/>
                    <a:pt x="1978832" y="1315715"/>
                    <a:pt x="1980556" y="1300199"/>
                  </a:cubicBezTo>
                  <a:cubicBezTo>
                    <a:pt x="1980556" y="1296751"/>
                    <a:pt x="1984004" y="1293303"/>
                    <a:pt x="1987452" y="1291579"/>
                  </a:cubicBezTo>
                  <a:cubicBezTo>
                    <a:pt x="1984004" y="1293303"/>
                    <a:pt x="1980556" y="1296751"/>
                    <a:pt x="1980556" y="1300199"/>
                  </a:cubicBezTo>
                  <a:cubicBezTo>
                    <a:pt x="1980556" y="1313991"/>
                    <a:pt x="1973660" y="1322611"/>
                    <a:pt x="1965040" y="1326059"/>
                  </a:cubicBezTo>
                  <a:close/>
                  <a:moveTo>
                    <a:pt x="1999520" y="1250203"/>
                  </a:moveTo>
                  <a:cubicBezTo>
                    <a:pt x="1997796" y="1238135"/>
                    <a:pt x="1997796" y="1231239"/>
                    <a:pt x="1999520" y="1229515"/>
                  </a:cubicBezTo>
                  <a:cubicBezTo>
                    <a:pt x="1997796" y="1231239"/>
                    <a:pt x="1997796" y="1238135"/>
                    <a:pt x="1999520" y="1250203"/>
                  </a:cubicBezTo>
                  <a:cubicBezTo>
                    <a:pt x="2001244" y="1263995"/>
                    <a:pt x="2002968" y="1277787"/>
                    <a:pt x="1992624" y="1286407"/>
                  </a:cubicBezTo>
                  <a:cubicBezTo>
                    <a:pt x="2002968" y="1276063"/>
                    <a:pt x="2002968" y="1263995"/>
                    <a:pt x="1999520" y="1250203"/>
                  </a:cubicBezTo>
                  <a:close/>
                  <a:moveTo>
                    <a:pt x="2028828" y="1136420"/>
                  </a:moveTo>
                  <a:cubicBezTo>
                    <a:pt x="2025380" y="1132972"/>
                    <a:pt x="2020208" y="1129524"/>
                    <a:pt x="2016760" y="1126076"/>
                  </a:cubicBezTo>
                  <a:cubicBezTo>
                    <a:pt x="2020208" y="1131248"/>
                    <a:pt x="2025380" y="1132972"/>
                    <a:pt x="2028828" y="1136420"/>
                  </a:cubicBezTo>
                  <a:close/>
                  <a:moveTo>
                    <a:pt x="2028828" y="1095044"/>
                  </a:moveTo>
                  <a:cubicBezTo>
                    <a:pt x="2030552" y="1095044"/>
                    <a:pt x="2030552" y="1096768"/>
                    <a:pt x="2032276" y="1098492"/>
                  </a:cubicBezTo>
                  <a:cubicBezTo>
                    <a:pt x="2035724" y="1103664"/>
                    <a:pt x="2039172" y="1107112"/>
                    <a:pt x="2040896" y="1110560"/>
                  </a:cubicBezTo>
                  <a:cubicBezTo>
                    <a:pt x="2037448" y="1107112"/>
                    <a:pt x="2034000" y="1101940"/>
                    <a:pt x="2032276" y="1098492"/>
                  </a:cubicBezTo>
                  <a:cubicBezTo>
                    <a:pt x="2030552" y="1096768"/>
                    <a:pt x="2028828" y="1095044"/>
                    <a:pt x="2028828" y="1095044"/>
                  </a:cubicBezTo>
                  <a:close/>
                  <a:moveTo>
                    <a:pt x="2011588" y="872649"/>
                  </a:moveTo>
                  <a:cubicBezTo>
                    <a:pt x="2011588" y="872649"/>
                    <a:pt x="2011588" y="872649"/>
                    <a:pt x="2011588" y="872649"/>
                  </a:cubicBezTo>
                  <a:cubicBezTo>
                    <a:pt x="2013312" y="872649"/>
                    <a:pt x="2016760" y="874373"/>
                    <a:pt x="2018484" y="874373"/>
                  </a:cubicBezTo>
                  <a:cubicBezTo>
                    <a:pt x="2016760" y="874373"/>
                    <a:pt x="2013312" y="872649"/>
                    <a:pt x="2011588" y="872649"/>
                  </a:cubicBezTo>
                  <a:close/>
                  <a:moveTo>
                    <a:pt x="2004692" y="858857"/>
                  </a:moveTo>
                  <a:cubicBezTo>
                    <a:pt x="1996072" y="850237"/>
                    <a:pt x="1980556" y="855409"/>
                    <a:pt x="1968488" y="853685"/>
                  </a:cubicBezTo>
                  <a:lnTo>
                    <a:pt x="1968488" y="853685"/>
                  </a:lnTo>
                  <a:cubicBezTo>
                    <a:pt x="1980556" y="855409"/>
                    <a:pt x="1996072" y="850237"/>
                    <a:pt x="2004692" y="858857"/>
                  </a:cubicBezTo>
                  <a:close/>
                  <a:moveTo>
                    <a:pt x="1975384" y="653702"/>
                  </a:moveTo>
                  <a:cubicBezTo>
                    <a:pt x="1947800" y="669218"/>
                    <a:pt x="1930560" y="638186"/>
                    <a:pt x="1908148" y="638186"/>
                  </a:cubicBezTo>
                  <a:cubicBezTo>
                    <a:pt x="1901252" y="638186"/>
                    <a:pt x="1892632" y="631290"/>
                    <a:pt x="1890908" y="622670"/>
                  </a:cubicBezTo>
                  <a:cubicBezTo>
                    <a:pt x="1880564" y="586466"/>
                    <a:pt x="1851257" y="579570"/>
                    <a:pt x="1816777" y="564054"/>
                  </a:cubicBezTo>
                  <a:cubicBezTo>
                    <a:pt x="1816777" y="564054"/>
                    <a:pt x="1816777" y="564054"/>
                    <a:pt x="1816777" y="564054"/>
                  </a:cubicBezTo>
                  <a:cubicBezTo>
                    <a:pt x="1851257" y="579570"/>
                    <a:pt x="1882288" y="584742"/>
                    <a:pt x="1890908" y="622670"/>
                  </a:cubicBezTo>
                  <a:cubicBezTo>
                    <a:pt x="1892632" y="631290"/>
                    <a:pt x="1901252" y="638186"/>
                    <a:pt x="1908148" y="638186"/>
                  </a:cubicBezTo>
                  <a:cubicBezTo>
                    <a:pt x="1930560" y="638186"/>
                    <a:pt x="1947800" y="669218"/>
                    <a:pt x="1975384" y="653702"/>
                  </a:cubicBezTo>
                  <a:cubicBezTo>
                    <a:pt x="1975384" y="653702"/>
                    <a:pt x="1977108" y="653702"/>
                    <a:pt x="1977108" y="653702"/>
                  </a:cubicBezTo>
                  <a:cubicBezTo>
                    <a:pt x="1977108" y="653702"/>
                    <a:pt x="1977108" y="653702"/>
                    <a:pt x="1975384" y="653702"/>
                  </a:cubicBezTo>
                  <a:close/>
                  <a:moveTo>
                    <a:pt x="1949524" y="712317"/>
                  </a:moveTo>
                  <a:cubicBezTo>
                    <a:pt x="1949524" y="712317"/>
                    <a:pt x="1949524" y="712317"/>
                    <a:pt x="1949524" y="712317"/>
                  </a:cubicBezTo>
                  <a:cubicBezTo>
                    <a:pt x="1935732" y="719213"/>
                    <a:pt x="1925388" y="703697"/>
                    <a:pt x="1913320" y="701973"/>
                  </a:cubicBezTo>
                  <a:cubicBezTo>
                    <a:pt x="1909872" y="700249"/>
                    <a:pt x="1906424" y="700249"/>
                    <a:pt x="1902976" y="698525"/>
                  </a:cubicBezTo>
                  <a:cubicBezTo>
                    <a:pt x="1902976" y="698525"/>
                    <a:pt x="1902976" y="698525"/>
                    <a:pt x="1902976" y="698525"/>
                  </a:cubicBezTo>
                  <a:cubicBezTo>
                    <a:pt x="1906424" y="700249"/>
                    <a:pt x="1909872" y="700249"/>
                    <a:pt x="1913320" y="701973"/>
                  </a:cubicBezTo>
                  <a:cubicBezTo>
                    <a:pt x="1925388" y="705421"/>
                    <a:pt x="1934008" y="720937"/>
                    <a:pt x="1949524" y="712317"/>
                  </a:cubicBezTo>
                  <a:close/>
                  <a:moveTo>
                    <a:pt x="1780573" y="1626033"/>
                  </a:moveTo>
                  <a:cubicBezTo>
                    <a:pt x="1775401" y="1629481"/>
                    <a:pt x="1771953" y="1634653"/>
                    <a:pt x="1773677" y="1639825"/>
                  </a:cubicBezTo>
                  <a:cubicBezTo>
                    <a:pt x="1780573" y="1651893"/>
                    <a:pt x="1777125" y="1665685"/>
                    <a:pt x="1777125" y="1679477"/>
                  </a:cubicBezTo>
                  <a:cubicBezTo>
                    <a:pt x="1777125" y="1665685"/>
                    <a:pt x="1780573" y="1651893"/>
                    <a:pt x="1773677" y="1639825"/>
                  </a:cubicBezTo>
                  <a:cubicBezTo>
                    <a:pt x="1770229" y="1634653"/>
                    <a:pt x="1775401" y="1629481"/>
                    <a:pt x="1780573" y="1626033"/>
                  </a:cubicBezTo>
                  <a:cubicBezTo>
                    <a:pt x="1801261" y="1612242"/>
                    <a:pt x="1834017" y="1613965"/>
                    <a:pt x="1854704" y="1631205"/>
                  </a:cubicBezTo>
                  <a:cubicBezTo>
                    <a:pt x="1865048" y="1639825"/>
                    <a:pt x="1878840" y="1653617"/>
                    <a:pt x="1889184" y="1646721"/>
                  </a:cubicBezTo>
                  <a:cubicBezTo>
                    <a:pt x="1894356" y="1643273"/>
                    <a:pt x="1901252" y="1641549"/>
                    <a:pt x="1906424" y="1641549"/>
                  </a:cubicBezTo>
                  <a:cubicBezTo>
                    <a:pt x="1901252" y="1641549"/>
                    <a:pt x="1896080" y="1643273"/>
                    <a:pt x="1889184" y="1646721"/>
                  </a:cubicBezTo>
                  <a:cubicBezTo>
                    <a:pt x="1878840" y="1653617"/>
                    <a:pt x="1865048" y="1639825"/>
                    <a:pt x="1854704" y="1631205"/>
                  </a:cubicBezTo>
                  <a:cubicBezTo>
                    <a:pt x="1832293" y="1613965"/>
                    <a:pt x="1801261" y="1612242"/>
                    <a:pt x="1780573" y="1626033"/>
                  </a:cubicBezTo>
                  <a:close/>
                  <a:moveTo>
                    <a:pt x="1787469" y="1760505"/>
                  </a:moveTo>
                  <a:cubicBezTo>
                    <a:pt x="1787469" y="1765677"/>
                    <a:pt x="1787469" y="1770849"/>
                    <a:pt x="1787469" y="1777745"/>
                  </a:cubicBezTo>
                  <a:cubicBezTo>
                    <a:pt x="1787469" y="1777745"/>
                    <a:pt x="1787469" y="1777745"/>
                    <a:pt x="1787469" y="1777745"/>
                  </a:cubicBezTo>
                  <a:cubicBezTo>
                    <a:pt x="1787469" y="1770849"/>
                    <a:pt x="1787469" y="1765677"/>
                    <a:pt x="1787469" y="1760505"/>
                  </a:cubicBezTo>
                  <a:cubicBezTo>
                    <a:pt x="1787469" y="1760505"/>
                    <a:pt x="1787469" y="1760505"/>
                    <a:pt x="1787469" y="1760505"/>
                  </a:cubicBezTo>
                  <a:close/>
                  <a:moveTo>
                    <a:pt x="1768505" y="1750161"/>
                  </a:moveTo>
                  <a:cubicBezTo>
                    <a:pt x="1761609" y="1753609"/>
                    <a:pt x="1778849" y="1772573"/>
                    <a:pt x="1759885" y="1776021"/>
                  </a:cubicBezTo>
                  <a:cubicBezTo>
                    <a:pt x="1747817" y="1777745"/>
                    <a:pt x="1735749" y="1776021"/>
                    <a:pt x="1725405" y="1769125"/>
                  </a:cubicBezTo>
                  <a:cubicBezTo>
                    <a:pt x="1718509" y="1763953"/>
                    <a:pt x="1709889" y="1762229"/>
                    <a:pt x="1701269" y="1758781"/>
                  </a:cubicBezTo>
                  <a:cubicBezTo>
                    <a:pt x="1709889" y="1762229"/>
                    <a:pt x="1718509" y="1763953"/>
                    <a:pt x="1725405" y="1769125"/>
                  </a:cubicBezTo>
                  <a:cubicBezTo>
                    <a:pt x="1735749" y="1776021"/>
                    <a:pt x="1747817" y="1779469"/>
                    <a:pt x="1759885" y="1776021"/>
                  </a:cubicBezTo>
                  <a:cubicBezTo>
                    <a:pt x="1777125" y="1772573"/>
                    <a:pt x="1761609" y="1751885"/>
                    <a:pt x="1768505" y="1750161"/>
                  </a:cubicBezTo>
                  <a:cubicBezTo>
                    <a:pt x="1784021" y="1743265"/>
                    <a:pt x="1787469" y="1734645"/>
                    <a:pt x="1787469" y="1724301"/>
                  </a:cubicBezTo>
                  <a:cubicBezTo>
                    <a:pt x="1787469" y="1732921"/>
                    <a:pt x="1782297" y="1743265"/>
                    <a:pt x="1768505" y="1750161"/>
                  </a:cubicBezTo>
                  <a:close/>
                  <a:moveTo>
                    <a:pt x="1780573" y="1844981"/>
                  </a:moveTo>
                  <a:cubicBezTo>
                    <a:pt x="1780573" y="1839808"/>
                    <a:pt x="1778849" y="1834637"/>
                    <a:pt x="1777125" y="1829465"/>
                  </a:cubicBezTo>
                  <a:cubicBezTo>
                    <a:pt x="1773677" y="1822569"/>
                    <a:pt x="1771953" y="1813949"/>
                    <a:pt x="1773677" y="1807053"/>
                  </a:cubicBezTo>
                  <a:cubicBezTo>
                    <a:pt x="1773677" y="1813949"/>
                    <a:pt x="1773677" y="1820845"/>
                    <a:pt x="1777125" y="1829465"/>
                  </a:cubicBezTo>
                  <a:cubicBezTo>
                    <a:pt x="1778849" y="1834637"/>
                    <a:pt x="1778849" y="1839808"/>
                    <a:pt x="1780573" y="1844981"/>
                  </a:cubicBezTo>
                  <a:close/>
                  <a:moveTo>
                    <a:pt x="1675409" y="1977728"/>
                  </a:moveTo>
                  <a:cubicBezTo>
                    <a:pt x="1678857" y="1982900"/>
                    <a:pt x="1687477" y="1986348"/>
                    <a:pt x="1701269" y="1993244"/>
                  </a:cubicBezTo>
                  <a:cubicBezTo>
                    <a:pt x="1708165" y="1996692"/>
                    <a:pt x="1720233" y="1996692"/>
                    <a:pt x="1723681" y="2007036"/>
                  </a:cubicBezTo>
                  <a:cubicBezTo>
                    <a:pt x="1721957" y="1996692"/>
                    <a:pt x="1709889" y="1996692"/>
                    <a:pt x="1701269" y="1993244"/>
                  </a:cubicBezTo>
                  <a:cubicBezTo>
                    <a:pt x="1687477" y="1986348"/>
                    <a:pt x="1678857" y="1982900"/>
                    <a:pt x="1675409" y="1977728"/>
                  </a:cubicBezTo>
                  <a:close/>
                  <a:moveTo>
                    <a:pt x="1677133" y="2013932"/>
                  </a:move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lose/>
                  <a:moveTo>
                    <a:pt x="1682305" y="1917388"/>
                  </a:moveTo>
                  <a:cubicBezTo>
                    <a:pt x="1680581" y="1915664"/>
                    <a:pt x="1675409" y="1912216"/>
                    <a:pt x="1668513" y="1912216"/>
                  </a:cubicBezTo>
                  <a:cubicBezTo>
                    <a:pt x="1668513" y="1912216"/>
                    <a:pt x="1668513" y="1912216"/>
                    <a:pt x="1668513" y="1912216"/>
                  </a:cubicBezTo>
                  <a:cubicBezTo>
                    <a:pt x="1675409" y="1913940"/>
                    <a:pt x="1678857" y="1915664"/>
                    <a:pt x="1682305" y="1917388"/>
                  </a:cubicBezTo>
                  <a:close/>
                  <a:moveTo>
                    <a:pt x="1677133" y="1741541"/>
                  </a:moveTo>
                  <a:cubicBezTo>
                    <a:pt x="1677133" y="1732921"/>
                    <a:pt x="1677133" y="1726025"/>
                    <a:pt x="1678857" y="1717405"/>
                  </a:cubicBezTo>
                  <a:cubicBezTo>
                    <a:pt x="1677133" y="1726025"/>
                    <a:pt x="1677133" y="1734645"/>
                    <a:pt x="1677133" y="1741541"/>
                  </a:cubicBezTo>
                  <a:lnTo>
                    <a:pt x="1677133" y="1741541"/>
                  </a:lnTo>
                  <a:close/>
                  <a:moveTo>
                    <a:pt x="1678857" y="1713957"/>
                  </a:moveTo>
                  <a:cubicBezTo>
                    <a:pt x="1678857" y="1712233"/>
                    <a:pt x="1678857" y="1710509"/>
                    <a:pt x="1680581" y="1708785"/>
                  </a:cubicBezTo>
                  <a:cubicBezTo>
                    <a:pt x="1680581" y="1708785"/>
                    <a:pt x="1680581" y="1708785"/>
                    <a:pt x="1680581" y="1708785"/>
                  </a:cubicBezTo>
                  <a:cubicBezTo>
                    <a:pt x="1678857" y="1710509"/>
                    <a:pt x="1678857" y="1712233"/>
                    <a:pt x="1678857" y="1713957"/>
                  </a:cubicBezTo>
                  <a:close/>
                  <a:moveTo>
                    <a:pt x="1637481" y="1308819"/>
                  </a:moveTo>
                  <a:cubicBezTo>
                    <a:pt x="1639205" y="1319163"/>
                    <a:pt x="1644377" y="1329507"/>
                    <a:pt x="1652997" y="1331231"/>
                  </a:cubicBezTo>
                  <a:cubicBezTo>
                    <a:pt x="1644377" y="1329507"/>
                    <a:pt x="1639205" y="1319163"/>
                    <a:pt x="1637481" y="1308819"/>
                  </a:cubicBezTo>
                  <a:cubicBezTo>
                    <a:pt x="1635757" y="1296751"/>
                    <a:pt x="1634034" y="1284683"/>
                    <a:pt x="1647825" y="1276063"/>
                  </a:cubicBezTo>
                  <a:cubicBezTo>
                    <a:pt x="1673685" y="1260547"/>
                    <a:pt x="1697821" y="1248479"/>
                    <a:pt x="1728853" y="1257099"/>
                  </a:cubicBezTo>
                  <a:cubicBezTo>
                    <a:pt x="1730577" y="1257099"/>
                    <a:pt x="1732301" y="1258823"/>
                    <a:pt x="1734025" y="1258823"/>
                  </a:cubicBezTo>
                  <a:cubicBezTo>
                    <a:pt x="1732301" y="1258823"/>
                    <a:pt x="1730577" y="1257099"/>
                    <a:pt x="1728853" y="1257099"/>
                  </a:cubicBezTo>
                  <a:cubicBezTo>
                    <a:pt x="1699545" y="1248479"/>
                    <a:pt x="1673685" y="1260547"/>
                    <a:pt x="1647825" y="1276063"/>
                  </a:cubicBezTo>
                  <a:cubicBezTo>
                    <a:pt x="1634034" y="1284683"/>
                    <a:pt x="1634034" y="1296751"/>
                    <a:pt x="1637481" y="1308819"/>
                  </a:cubicBezTo>
                  <a:close/>
                  <a:moveTo>
                    <a:pt x="1671961" y="1120904"/>
                  </a:moveTo>
                  <a:cubicBezTo>
                    <a:pt x="1670237" y="1114008"/>
                    <a:pt x="1663341" y="1110560"/>
                    <a:pt x="1661617" y="1103664"/>
                  </a:cubicBezTo>
                  <a:cubicBezTo>
                    <a:pt x="1665065" y="1108836"/>
                    <a:pt x="1671961" y="1114008"/>
                    <a:pt x="1671961" y="1120904"/>
                  </a:cubicBezTo>
                  <a:close/>
                  <a:moveTo>
                    <a:pt x="1666789" y="1060564"/>
                  </a:moveTo>
                  <a:cubicBezTo>
                    <a:pt x="1666789" y="1069184"/>
                    <a:pt x="1673685" y="1077804"/>
                    <a:pt x="1687477" y="1089872"/>
                  </a:cubicBezTo>
                  <a:cubicBezTo>
                    <a:pt x="1687477" y="1089872"/>
                    <a:pt x="1687477" y="1089872"/>
                    <a:pt x="1687477" y="1089872"/>
                  </a:cubicBezTo>
                  <a:cubicBezTo>
                    <a:pt x="1673685" y="1077804"/>
                    <a:pt x="1666789" y="1069184"/>
                    <a:pt x="1666789" y="1060564"/>
                  </a:cubicBezTo>
                  <a:close/>
                  <a:moveTo>
                    <a:pt x="1721957" y="984708"/>
                  </a:moveTo>
                  <a:cubicBezTo>
                    <a:pt x="1723681" y="986432"/>
                    <a:pt x="1725405" y="989880"/>
                    <a:pt x="1727129" y="991604"/>
                  </a:cubicBezTo>
                  <a:cubicBezTo>
                    <a:pt x="1725405" y="988156"/>
                    <a:pt x="1723681" y="986432"/>
                    <a:pt x="1721957" y="984708"/>
                  </a:cubicBezTo>
                  <a:cubicBezTo>
                    <a:pt x="1713337" y="976088"/>
                    <a:pt x="1709889" y="970916"/>
                    <a:pt x="1715061" y="964020"/>
                  </a:cubicBezTo>
                  <a:cubicBezTo>
                    <a:pt x="1709889" y="969192"/>
                    <a:pt x="1713337" y="976088"/>
                    <a:pt x="1721957" y="984708"/>
                  </a:cubicBezTo>
                  <a:close/>
                  <a:moveTo>
                    <a:pt x="1715061" y="962296"/>
                  </a:moveTo>
                  <a:cubicBezTo>
                    <a:pt x="1716785" y="960572"/>
                    <a:pt x="1720233" y="957124"/>
                    <a:pt x="1723681" y="955400"/>
                  </a:cubicBezTo>
                  <a:cubicBezTo>
                    <a:pt x="1725405" y="955400"/>
                    <a:pt x="1725405" y="953676"/>
                    <a:pt x="1727129" y="951952"/>
                  </a:cubicBezTo>
                  <a:cubicBezTo>
                    <a:pt x="1725405" y="953676"/>
                    <a:pt x="1725405" y="953676"/>
                    <a:pt x="1723681" y="955400"/>
                  </a:cubicBezTo>
                  <a:cubicBezTo>
                    <a:pt x="1720233" y="958848"/>
                    <a:pt x="1716785" y="960572"/>
                    <a:pt x="1715061" y="962296"/>
                  </a:cubicBezTo>
                  <a:close/>
                  <a:moveTo>
                    <a:pt x="1727129" y="953676"/>
                  </a:moveTo>
                  <a:cubicBezTo>
                    <a:pt x="1730577" y="950228"/>
                    <a:pt x="1730577" y="943332"/>
                    <a:pt x="1730577" y="938160"/>
                  </a:cubicBezTo>
                  <a:cubicBezTo>
                    <a:pt x="1723681" y="924368"/>
                    <a:pt x="1715061" y="920920"/>
                    <a:pt x="1704717" y="920920"/>
                  </a:cubicBezTo>
                  <a:cubicBezTo>
                    <a:pt x="1715061" y="920920"/>
                    <a:pt x="1723681" y="924368"/>
                    <a:pt x="1730577" y="938160"/>
                  </a:cubicBezTo>
                  <a:cubicBezTo>
                    <a:pt x="1730577" y="943332"/>
                    <a:pt x="1730577" y="948504"/>
                    <a:pt x="1727129" y="953676"/>
                  </a:cubicBezTo>
                  <a:close/>
                  <a:moveTo>
                    <a:pt x="1708165" y="1201931"/>
                  </a:moveTo>
                  <a:cubicBezTo>
                    <a:pt x="1706441" y="1203655"/>
                    <a:pt x="1704717" y="1207103"/>
                    <a:pt x="1702993" y="1210551"/>
                  </a:cubicBezTo>
                  <a:cubicBezTo>
                    <a:pt x="1701269" y="1212275"/>
                    <a:pt x="1701269" y="1213999"/>
                    <a:pt x="1699545" y="1213999"/>
                  </a:cubicBezTo>
                  <a:cubicBezTo>
                    <a:pt x="1701269" y="1213999"/>
                    <a:pt x="1701269" y="1212275"/>
                    <a:pt x="1702993" y="1210551"/>
                  </a:cubicBezTo>
                  <a:cubicBezTo>
                    <a:pt x="1704717" y="1207103"/>
                    <a:pt x="1706441" y="1203655"/>
                    <a:pt x="1708165" y="1201931"/>
                  </a:cubicBezTo>
                  <a:close/>
                  <a:moveTo>
                    <a:pt x="1754713" y="996776"/>
                  </a:moveTo>
                  <a:lnTo>
                    <a:pt x="1754713" y="996776"/>
                  </a:lnTo>
                  <a:cubicBezTo>
                    <a:pt x="1761609" y="993328"/>
                    <a:pt x="1763333" y="986432"/>
                    <a:pt x="1763333" y="979536"/>
                  </a:cubicBezTo>
                  <a:cubicBezTo>
                    <a:pt x="1771953" y="974364"/>
                    <a:pt x="1782297" y="970916"/>
                    <a:pt x="1792641" y="970916"/>
                  </a:cubicBezTo>
                  <a:cubicBezTo>
                    <a:pt x="1802985" y="970916"/>
                    <a:pt x="1809881" y="965744"/>
                    <a:pt x="1811605" y="953676"/>
                  </a:cubicBezTo>
                  <a:cubicBezTo>
                    <a:pt x="1811605" y="948504"/>
                    <a:pt x="1811605" y="941608"/>
                    <a:pt x="1811605" y="936436"/>
                  </a:cubicBezTo>
                  <a:lnTo>
                    <a:pt x="1811605" y="936436"/>
                  </a:lnTo>
                  <a:cubicBezTo>
                    <a:pt x="1811605" y="941608"/>
                    <a:pt x="1811605" y="948504"/>
                    <a:pt x="1811605" y="953676"/>
                  </a:cubicBezTo>
                  <a:cubicBezTo>
                    <a:pt x="1820225" y="957124"/>
                    <a:pt x="1832293" y="967468"/>
                    <a:pt x="1835741" y="946780"/>
                  </a:cubicBezTo>
                  <a:cubicBezTo>
                    <a:pt x="1837465" y="932988"/>
                    <a:pt x="1842637" y="924368"/>
                    <a:pt x="1854704" y="917472"/>
                  </a:cubicBezTo>
                  <a:cubicBezTo>
                    <a:pt x="1861600" y="914024"/>
                    <a:pt x="1865048" y="907128"/>
                    <a:pt x="1866772" y="900232"/>
                  </a:cubicBezTo>
                  <a:cubicBezTo>
                    <a:pt x="1865048" y="907128"/>
                    <a:pt x="1861600" y="912300"/>
                    <a:pt x="1854704" y="917472"/>
                  </a:cubicBezTo>
                  <a:cubicBezTo>
                    <a:pt x="1842637" y="924368"/>
                    <a:pt x="1837465" y="932988"/>
                    <a:pt x="1835741" y="946780"/>
                  </a:cubicBezTo>
                  <a:cubicBezTo>
                    <a:pt x="1834017" y="965744"/>
                    <a:pt x="1821949" y="957124"/>
                    <a:pt x="1811605" y="953676"/>
                  </a:cubicBezTo>
                  <a:cubicBezTo>
                    <a:pt x="1811605" y="965744"/>
                    <a:pt x="1804709" y="970916"/>
                    <a:pt x="1792641" y="970916"/>
                  </a:cubicBezTo>
                  <a:cubicBezTo>
                    <a:pt x="1782297" y="970916"/>
                    <a:pt x="1771953" y="974364"/>
                    <a:pt x="1763333" y="979536"/>
                  </a:cubicBezTo>
                  <a:cubicBezTo>
                    <a:pt x="1761609" y="988156"/>
                    <a:pt x="1761609" y="993328"/>
                    <a:pt x="1754713" y="996776"/>
                  </a:cubicBezTo>
                  <a:cubicBezTo>
                    <a:pt x="1746093" y="996776"/>
                    <a:pt x="1739197" y="996776"/>
                    <a:pt x="1730577" y="996776"/>
                  </a:cubicBezTo>
                  <a:lnTo>
                    <a:pt x="1730577" y="996776"/>
                  </a:lnTo>
                  <a:cubicBezTo>
                    <a:pt x="1739197" y="998500"/>
                    <a:pt x="1746093" y="996776"/>
                    <a:pt x="1754713" y="996776"/>
                  </a:cubicBezTo>
                  <a:close/>
                  <a:moveTo>
                    <a:pt x="1754713" y="960572"/>
                  </a:moveTo>
                  <a:cubicBezTo>
                    <a:pt x="1754713" y="955400"/>
                    <a:pt x="1754713" y="950228"/>
                    <a:pt x="1754713" y="945056"/>
                  </a:cubicBezTo>
                  <a:cubicBezTo>
                    <a:pt x="1754713" y="950228"/>
                    <a:pt x="1754713" y="955400"/>
                    <a:pt x="1754713" y="960572"/>
                  </a:cubicBezTo>
                  <a:close/>
                  <a:moveTo>
                    <a:pt x="1773677" y="938160"/>
                  </a:moveTo>
                  <a:cubicBezTo>
                    <a:pt x="1775401" y="938160"/>
                    <a:pt x="1777125" y="938160"/>
                    <a:pt x="1778849" y="938160"/>
                  </a:cubicBezTo>
                  <a:cubicBezTo>
                    <a:pt x="1782297" y="926092"/>
                    <a:pt x="1785745" y="915748"/>
                    <a:pt x="1794365" y="907128"/>
                  </a:cubicBezTo>
                  <a:cubicBezTo>
                    <a:pt x="1787469" y="915748"/>
                    <a:pt x="1782297" y="926092"/>
                    <a:pt x="1778849" y="938160"/>
                  </a:cubicBezTo>
                  <a:cubicBezTo>
                    <a:pt x="1777125" y="938160"/>
                    <a:pt x="1775401" y="938160"/>
                    <a:pt x="1773677" y="938160"/>
                  </a:cubicBezTo>
                  <a:close/>
                  <a:moveTo>
                    <a:pt x="1849533" y="848513"/>
                  </a:moveTo>
                  <a:cubicBezTo>
                    <a:pt x="1849533" y="845065"/>
                    <a:pt x="1849533" y="841617"/>
                    <a:pt x="1849533" y="838169"/>
                  </a:cubicBezTo>
                  <a:lnTo>
                    <a:pt x="1849533" y="838169"/>
                  </a:lnTo>
                  <a:cubicBezTo>
                    <a:pt x="1851257" y="836445"/>
                    <a:pt x="1854704" y="836445"/>
                    <a:pt x="1856428" y="836445"/>
                  </a:cubicBezTo>
                  <a:cubicBezTo>
                    <a:pt x="1854704" y="836445"/>
                    <a:pt x="1852981" y="838169"/>
                    <a:pt x="1849533" y="838169"/>
                  </a:cubicBezTo>
                  <a:cubicBezTo>
                    <a:pt x="1849533" y="839893"/>
                    <a:pt x="1849533" y="845065"/>
                    <a:pt x="1849533" y="848513"/>
                  </a:cubicBezTo>
                  <a:close/>
                  <a:moveTo>
                    <a:pt x="1866772" y="891613"/>
                  </a:moveTo>
                  <a:cubicBezTo>
                    <a:pt x="1866772" y="889889"/>
                    <a:pt x="1866772" y="888165"/>
                    <a:pt x="1866772" y="886441"/>
                  </a:cubicBezTo>
                  <a:lnTo>
                    <a:pt x="1866772" y="886441"/>
                  </a:lnTo>
                  <a:cubicBezTo>
                    <a:pt x="1866772" y="886441"/>
                    <a:pt x="1866772" y="886441"/>
                    <a:pt x="1866772" y="886441"/>
                  </a:cubicBezTo>
                  <a:cubicBezTo>
                    <a:pt x="1866772" y="889889"/>
                    <a:pt x="1866772" y="889889"/>
                    <a:pt x="1866772" y="891613"/>
                  </a:cubicBezTo>
                  <a:close/>
                  <a:moveTo>
                    <a:pt x="1866772" y="1296751"/>
                  </a:moveTo>
                  <a:cubicBezTo>
                    <a:pt x="1865048" y="1295027"/>
                    <a:pt x="1861600" y="1295027"/>
                    <a:pt x="1858153" y="1296751"/>
                  </a:cubicBezTo>
                  <a:cubicBezTo>
                    <a:pt x="1840913" y="1303647"/>
                    <a:pt x="1825397" y="1307095"/>
                    <a:pt x="1808157" y="1300199"/>
                  </a:cubicBezTo>
                  <a:cubicBezTo>
                    <a:pt x="1796089" y="1295027"/>
                    <a:pt x="1787469" y="1300199"/>
                    <a:pt x="1778849" y="1303647"/>
                  </a:cubicBezTo>
                  <a:cubicBezTo>
                    <a:pt x="1766781" y="1308819"/>
                    <a:pt x="1759885" y="1308819"/>
                    <a:pt x="1754713" y="1307095"/>
                  </a:cubicBezTo>
                  <a:cubicBezTo>
                    <a:pt x="1759885" y="1308819"/>
                    <a:pt x="1768505" y="1307095"/>
                    <a:pt x="1778849" y="1303647"/>
                  </a:cubicBezTo>
                  <a:cubicBezTo>
                    <a:pt x="1789193" y="1300199"/>
                    <a:pt x="1797813" y="1295027"/>
                    <a:pt x="1808157" y="1300199"/>
                  </a:cubicBezTo>
                  <a:cubicBezTo>
                    <a:pt x="1825397" y="1307095"/>
                    <a:pt x="1842637" y="1303647"/>
                    <a:pt x="1858153" y="1296751"/>
                  </a:cubicBezTo>
                  <a:cubicBezTo>
                    <a:pt x="1861600" y="1295027"/>
                    <a:pt x="1863324" y="1295027"/>
                    <a:pt x="1866772" y="1296751"/>
                  </a:cubicBezTo>
                  <a:close/>
                  <a:moveTo>
                    <a:pt x="1790917" y="1053668"/>
                  </a:moveTo>
                  <a:cubicBezTo>
                    <a:pt x="1789193" y="1050220"/>
                    <a:pt x="1787469" y="1046772"/>
                    <a:pt x="1787469" y="1041600"/>
                  </a:cubicBezTo>
                  <a:cubicBezTo>
                    <a:pt x="1787469" y="1038152"/>
                    <a:pt x="1787469" y="1036428"/>
                    <a:pt x="1789193" y="1031256"/>
                  </a:cubicBezTo>
                  <a:cubicBezTo>
                    <a:pt x="1790917" y="1026084"/>
                    <a:pt x="1784021" y="1015740"/>
                    <a:pt x="1773677" y="1014016"/>
                  </a:cubicBezTo>
                  <a:cubicBezTo>
                    <a:pt x="1771953" y="1014016"/>
                    <a:pt x="1768505" y="1012292"/>
                    <a:pt x="1766781" y="1012292"/>
                  </a:cubicBezTo>
                  <a:cubicBezTo>
                    <a:pt x="1768505" y="1014016"/>
                    <a:pt x="1770229" y="1014016"/>
                    <a:pt x="1773677" y="1014016"/>
                  </a:cubicBezTo>
                  <a:cubicBezTo>
                    <a:pt x="1782297" y="1015740"/>
                    <a:pt x="1789193" y="1024360"/>
                    <a:pt x="1789193" y="1031256"/>
                  </a:cubicBezTo>
                  <a:cubicBezTo>
                    <a:pt x="1787469" y="1034704"/>
                    <a:pt x="1787469" y="1038152"/>
                    <a:pt x="1787469" y="1041600"/>
                  </a:cubicBezTo>
                  <a:cubicBezTo>
                    <a:pt x="1787469" y="1046772"/>
                    <a:pt x="1789193" y="1051944"/>
                    <a:pt x="1790917" y="1053668"/>
                  </a:cubicBezTo>
                  <a:close/>
                  <a:moveTo>
                    <a:pt x="1778849" y="1082976"/>
                  </a:move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0229" y="1062288"/>
                    <a:pt x="1754713" y="1039876"/>
                    <a:pt x="1740921" y="1027808"/>
                  </a:cubicBezTo>
                  <a:cubicBezTo>
                    <a:pt x="1734025" y="1020912"/>
                    <a:pt x="1732301" y="1014016"/>
                    <a:pt x="1730577" y="1005396"/>
                  </a:cubicBezTo>
                  <a:cubicBezTo>
                    <a:pt x="1730577" y="1014016"/>
                    <a:pt x="1732301" y="1020912"/>
                    <a:pt x="1740921" y="1027808"/>
                  </a:cubicBezTo>
                  <a:cubicBezTo>
                    <a:pt x="1754713" y="1039876"/>
                    <a:pt x="1768505" y="1060564"/>
                    <a:pt x="1778849" y="1082976"/>
                  </a:cubicBezTo>
                  <a:close/>
                  <a:moveTo>
                    <a:pt x="1847808" y="1095044"/>
                  </a:moveTo>
                  <a:cubicBezTo>
                    <a:pt x="1849533" y="1098492"/>
                    <a:pt x="1851257" y="1101940"/>
                    <a:pt x="1852981" y="1105388"/>
                  </a:cubicBezTo>
                  <a:cubicBezTo>
                    <a:pt x="1851257" y="1101940"/>
                    <a:pt x="1849533" y="1098492"/>
                    <a:pt x="1847808" y="1095044"/>
                  </a:cubicBezTo>
                  <a:cubicBezTo>
                    <a:pt x="1844361" y="1084700"/>
                    <a:pt x="1839189" y="1074356"/>
                    <a:pt x="1834017" y="1065736"/>
                  </a:cubicBezTo>
                  <a:cubicBezTo>
                    <a:pt x="1832293" y="1065736"/>
                    <a:pt x="1828845" y="1065736"/>
                    <a:pt x="1827121" y="1065736"/>
                  </a:cubicBezTo>
                  <a:cubicBezTo>
                    <a:pt x="1828845" y="1065736"/>
                    <a:pt x="1832293" y="1065736"/>
                    <a:pt x="1834017" y="1065736"/>
                  </a:cubicBezTo>
                  <a:cubicBezTo>
                    <a:pt x="1834017" y="1065736"/>
                    <a:pt x="1834017" y="1065736"/>
                    <a:pt x="1834017" y="1065736"/>
                  </a:cubicBezTo>
                  <a:cubicBezTo>
                    <a:pt x="1839189" y="1074356"/>
                    <a:pt x="1844361" y="1084700"/>
                    <a:pt x="1847808" y="1095044"/>
                  </a:cubicBezTo>
                  <a:close/>
                  <a:moveTo>
                    <a:pt x="1840913" y="1186415"/>
                  </a:moveTo>
                  <a:cubicBezTo>
                    <a:pt x="1839189" y="1193311"/>
                    <a:pt x="1837465" y="1200207"/>
                    <a:pt x="1835741" y="1207103"/>
                  </a:cubicBezTo>
                  <a:cubicBezTo>
                    <a:pt x="1835741" y="1210551"/>
                    <a:pt x="1834017" y="1212275"/>
                    <a:pt x="1834017" y="1215723"/>
                  </a:cubicBezTo>
                  <a:cubicBezTo>
                    <a:pt x="1834017" y="1213999"/>
                    <a:pt x="1835741" y="1210551"/>
                    <a:pt x="1835741" y="1207103"/>
                  </a:cubicBezTo>
                  <a:cubicBezTo>
                    <a:pt x="1835741" y="1200207"/>
                    <a:pt x="1837465" y="1193311"/>
                    <a:pt x="1840913" y="1186415"/>
                  </a:cubicBezTo>
                  <a:close/>
                  <a:moveTo>
                    <a:pt x="1720233" y="1363987"/>
                  </a:moveTo>
                  <a:cubicBezTo>
                    <a:pt x="1730577" y="1376054"/>
                    <a:pt x="1744369" y="1384674"/>
                    <a:pt x="1756437" y="1388122"/>
                  </a:cubicBezTo>
                  <a:cubicBezTo>
                    <a:pt x="1742645" y="1384674"/>
                    <a:pt x="1730577" y="1377779"/>
                    <a:pt x="1720233" y="1363987"/>
                  </a:cubicBezTo>
                  <a:cubicBezTo>
                    <a:pt x="1709889" y="1350195"/>
                    <a:pt x="1697821" y="1336403"/>
                    <a:pt x="1680581" y="1331231"/>
                  </a:cubicBezTo>
                  <a:cubicBezTo>
                    <a:pt x="1697821" y="1336403"/>
                    <a:pt x="1708165" y="1350195"/>
                    <a:pt x="1720233" y="1363987"/>
                  </a:cubicBezTo>
                  <a:close/>
                  <a:moveTo>
                    <a:pt x="1734025" y="1429498"/>
                  </a:moveTo>
                  <a:cubicBezTo>
                    <a:pt x="1747817" y="1439842"/>
                    <a:pt x="1756437" y="1438118"/>
                    <a:pt x="1766781" y="1424326"/>
                  </a:cubicBezTo>
                  <a:cubicBezTo>
                    <a:pt x="1777125" y="1410534"/>
                    <a:pt x="1792641" y="1400190"/>
                    <a:pt x="1809881" y="1415706"/>
                  </a:cubicBezTo>
                  <a:cubicBezTo>
                    <a:pt x="1820225" y="1426050"/>
                    <a:pt x="1832293" y="1410534"/>
                    <a:pt x="1844361" y="1413982"/>
                  </a:cubicBezTo>
                  <a:cubicBezTo>
                    <a:pt x="1849533" y="1415706"/>
                    <a:pt x="1854704" y="1417430"/>
                    <a:pt x="1856428" y="1422602"/>
                  </a:cubicBezTo>
                  <a:cubicBezTo>
                    <a:pt x="1856428" y="1424326"/>
                    <a:pt x="1856428" y="1427774"/>
                    <a:pt x="1856428" y="1429498"/>
                  </a:cubicBezTo>
                  <a:cubicBezTo>
                    <a:pt x="1856428" y="1427774"/>
                    <a:pt x="1856428" y="1424326"/>
                    <a:pt x="1856428" y="1422602"/>
                  </a:cubicBezTo>
                  <a:cubicBezTo>
                    <a:pt x="1854704" y="1415706"/>
                    <a:pt x="1849533" y="1413982"/>
                    <a:pt x="1844361" y="1413982"/>
                  </a:cubicBezTo>
                  <a:cubicBezTo>
                    <a:pt x="1832293" y="1410534"/>
                    <a:pt x="1821949" y="1426050"/>
                    <a:pt x="1809881" y="1415706"/>
                  </a:cubicBezTo>
                  <a:cubicBezTo>
                    <a:pt x="1790917" y="1398466"/>
                    <a:pt x="1777125" y="1408810"/>
                    <a:pt x="1766781" y="1424326"/>
                  </a:cubicBezTo>
                  <a:cubicBezTo>
                    <a:pt x="1756437" y="1438118"/>
                    <a:pt x="1747817" y="1439842"/>
                    <a:pt x="1734025" y="1429498"/>
                  </a:cubicBezTo>
                  <a:cubicBezTo>
                    <a:pt x="1720233" y="1419154"/>
                    <a:pt x="1704717" y="1417430"/>
                    <a:pt x="1687477" y="1417430"/>
                  </a:cubicBezTo>
                  <a:cubicBezTo>
                    <a:pt x="1687477" y="1417430"/>
                    <a:pt x="1687477" y="1417430"/>
                    <a:pt x="1687477" y="1417430"/>
                  </a:cubicBezTo>
                  <a:cubicBezTo>
                    <a:pt x="1704717" y="1415706"/>
                    <a:pt x="1720233" y="1419154"/>
                    <a:pt x="1734025" y="1429498"/>
                  </a:cubicBezTo>
                  <a:close/>
                  <a:moveTo>
                    <a:pt x="1790917" y="1486390"/>
                  </a:moveTo>
                  <a:cubicBezTo>
                    <a:pt x="1790917" y="1488114"/>
                    <a:pt x="1789193" y="1489838"/>
                    <a:pt x="1789193" y="1491562"/>
                  </a:cubicBezTo>
                  <a:cubicBezTo>
                    <a:pt x="1789193" y="1493286"/>
                    <a:pt x="1789193" y="1496734"/>
                    <a:pt x="1787469" y="1498458"/>
                  </a:cubicBezTo>
                  <a:cubicBezTo>
                    <a:pt x="1787469" y="1496734"/>
                    <a:pt x="1787469" y="1495010"/>
                    <a:pt x="1789193" y="1491562"/>
                  </a:cubicBezTo>
                  <a:cubicBezTo>
                    <a:pt x="1789193" y="1489838"/>
                    <a:pt x="1789193" y="1488114"/>
                    <a:pt x="1790917" y="1486390"/>
                  </a:cubicBezTo>
                  <a:close/>
                  <a:moveTo>
                    <a:pt x="1782297" y="1539834"/>
                  </a:moveTo>
                  <a:cubicBezTo>
                    <a:pt x="1782297" y="1539834"/>
                    <a:pt x="1782297" y="1539834"/>
                    <a:pt x="1782297" y="1539834"/>
                  </a:cubicBezTo>
                  <a:cubicBezTo>
                    <a:pt x="1780573" y="1526042"/>
                    <a:pt x="1759885" y="1536386"/>
                    <a:pt x="1759885" y="1517422"/>
                  </a:cubicBezTo>
                  <a:lnTo>
                    <a:pt x="1759885" y="1517422"/>
                  </a:lnTo>
                  <a:cubicBezTo>
                    <a:pt x="1759885" y="1536386"/>
                    <a:pt x="1780573" y="1526042"/>
                    <a:pt x="1782297" y="1539834"/>
                  </a:cubicBezTo>
                  <a:close/>
                  <a:moveTo>
                    <a:pt x="1752989" y="1545006"/>
                  </a:moveTo>
                  <a:lnTo>
                    <a:pt x="1752989" y="1545006"/>
                  </a:lnTo>
                  <a:cubicBezTo>
                    <a:pt x="1756437" y="1553626"/>
                    <a:pt x="1756437" y="1563970"/>
                    <a:pt x="1756437" y="1574314"/>
                  </a:cubicBezTo>
                  <a:cubicBezTo>
                    <a:pt x="1756437" y="1563970"/>
                    <a:pt x="1756437" y="1553626"/>
                    <a:pt x="1752989" y="1545006"/>
                  </a:cubicBezTo>
                  <a:close/>
                  <a:moveTo>
                    <a:pt x="1742645" y="1681201"/>
                  </a:moveTo>
                  <a:cubicBezTo>
                    <a:pt x="1744369" y="1672581"/>
                    <a:pt x="1749541" y="1662237"/>
                    <a:pt x="1737473" y="1655341"/>
                  </a:cubicBezTo>
                  <a:cubicBezTo>
                    <a:pt x="1727129" y="1648445"/>
                    <a:pt x="1725405" y="1641549"/>
                    <a:pt x="1728853" y="1634653"/>
                  </a:cubicBezTo>
                  <a:cubicBezTo>
                    <a:pt x="1725405" y="1641549"/>
                    <a:pt x="1727129" y="1648445"/>
                    <a:pt x="1737473" y="1655341"/>
                  </a:cubicBezTo>
                  <a:cubicBezTo>
                    <a:pt x="1749541" y="1663961"/>
                    <a:pt x="1744369" y="1672581"/>
                    <a:pt x="1742645" y="1681201"/>
                  </a:cubicBezTo>
                  <a:cubicBezTo>
                    <a:pt x="1740921" y="1689821"/>
                    <a:pt x="1754713" y="1691545"/>
                    <a:pt x="1751265" y="1703613"/>
                  </a:cubicBezTo>
                  <a:cubicBezTo>
                    <a:pt x="1756437" y="1693269"/>
                    <a:pt x="1740921" y="1691545"/>
                    <a:pt x="1742645" y="1681201"/>
                  </a:cubicBezTo>
                  <a:close/>
                  <a:moveTo>
                    <a:pt x="1718509" y="1455358"/>
                  </a:move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lose/>
                  <a:moveTo>
                    <a:pt x="1882288" y="1124352"/>
                  </a:moveTo>
                  <a:cubicBezTo>
                    <a:pt x="1882288" y="1124352"/>
                    <a:pt x="1882288" y="1124352"/>
                    <a:pt x="1882288" y="1124352"/>
                  </a:cubicBezTo>
                  <a:lnTo>
                    <a:pt x="1882288" y="1124352"/>
                  </a:lnTo>
                  <a:cubicBezTo>
                    <a:pt x="1882288" y="1120904"/>
                    <a:pt x="1882288" y="1119180"/>
                    <a:pt x="1882288" y="1115732"/>
                  </a:cubicBezTo>
                  <a:lnTo>
                    <a:pt x="1882288" y="1115732"/>
                  </a:lnTo>
                  <a:cubicBezTo>
                    <a:pt x="1885736" y="1091596"/>
                    <a:pt x="1890908" y="1067460"/>
                    <a:pt x="1877116" y="1045048"/>
                  </a:cubicBezTo>
                  <a:lnTo>
                    <a:pt x="1877116" y="1045048"/>
                  </a:lnTo>
                  <a:cubicBezTo>
                    <a:pt x="1890908" y="1067460"/>
                    <a:pt x="1885736" y="1091596"/>
                    <a:pt x="1882288" y="1115732"/>
                  </a:cubicBezTo>
                  <a:cubicBezTo>
                    <a:pt x="1882288" y="1119180"/>
                    <a:pt x="1882288" y="1122628"/>
                    <a:pt x="1882288" y="1124352"/>
                  </a:cubicBezTo>
                  <a:close/>
                  <a:moveTo>
                    <a:pt x="1887460" y="886441"/>
                  </a:moveTo>
                  <a:cubicBezTo>
                    <a:pt x="1882288" y="891613"/>
                    <a:pt x="1873668" y="882993"/>
                    <a:pt x="1865048" y="881269"/>
                  </a:cubicBezTo>
                  <a:cubicBezTo>
                    <a:pt x="1865048" y="881269"/>
                    <a:pt x="1865048" y="881269"/>
                    <a:pt x="1865048" y="881269"/>
                  </a:cubicBezTo>
                  <a:cubicBezTo>
                    <a:pt x="1873668" y="882993"/>
                    <a:pt x="1882288" y="891613"/>
                    <a:pt x="1887460" y="886441"/>
                  </a:cubicBezTo>
                  <a:cubicBezTo>
                    <a:pt x="1902976" y="870925"/>
                    <a:pt x="1915044" y="874373"/>
                    <a:pt x="1930560" y="886441"/>
                  </a:cubicBezTo>
                  <a:cubicBezTo>
                    <a:pt x="1939180" y="893337"/>
                    <a:pt x="1944352" y="889889"/>
                    <a:pt x="1946076" y="877821"/>
                  </a:cubicBezTo>
                  <a:cubicBezTo>
                    <a:pt x="1946076" y="889889"/>
                    <a:pt x="1939180" y="893337"/>
                    <a:pt x="1930560" y="886441"/>
                  </a:cubicBezTo>
                  <a:cubicBezTo>
                    <a:pt x="1915044" y="872649"/>
                    <a:pt x="1902976" y="869201"/>
                    <a:pt x="1887460" y="886441"/>
                  </a:cubicBezTo>
                  <a:close/>
                  <a:moveTo>
                    <a:pt x="1871944" y="865753"/>
                  </a:moveTo>
                  <a:cubicBezTo>
                    <a:pt x="1875392" y="864029"/>
                    <a:pt x="1878840" y="862305"/>
                    <a:pt x="1884012" y="862305"/>
                  </a:cubicBezTo>
                  <a:cubicBezTo>
                    <a:pt x="1889184" y="862305"/>
                    <a:pt x="1892632" y="860581"/>
                    <a:pt x="1894356" y="857133"/>
                  </a:cubicBezTo>
                  <a:cubicBezTo>
                    <a:pt x="1892632" y="860581"/>
                    <a:pt x="1889184" y="862305"/>
                    <a:pt x="1884012" y="862305"/>
                  </a:cubicBezTo>
                  <a:cubicBezTo>
                    <a:pt x="1878840" y="862305"/>
                    <a:pt x="1875392" y="864029"/>
                    <a:pt x="1871944" y="865753"/>
                  </a:cubicBezTo>
                  <a:close/>
                  <a:moveTo>
                    <a:pt x="1911596" y="845065"/>
                  </a:moveTo>
                  <a:cubicBezTo>
                    <a:pt x="1913320" y="845065"/>
                    <a:pt x="1913320" y="845065"/>
                    <a:pt x="1915044" y="845065"/>
                  </a:cubicBezTo>
                  <a:cubicBezTo>
                    <a:pt x="1915044" y="841617"/>
                    <a:pt x="1915044" y="838169"/>
                    <a:pt x="1916768" y="834721"/>
                  </a:cubicBezTo>
                  <a:cubicBezTo>
                    <a:pt x="1915044" y="838169"/>
                    <a:pt x="1915044" y="841617"/>
                    <a:pt x="1915044" y="845065"/>
                  </a:cubicBezTo>
                  <a:cubicBezTo>
                    <a:pt x="1913320" y="845065"/>
                    <a:pt x="1911596" y="845065"/>
                    <a:pt x="1911596" y="845065"/>
                  </a:cubicBezTo>
                  <a:close/>
                  <a:moveTo>
                    <a:pt x="1934008" y="857133"/>
                  </a:moveTo>
                  <a:cubicBezTo>
                    <a:pt x="1939180" y="857133"/>
                    <a:pt x="1942628" y="858857"/>
                    <a:pt x="1944352" y="864029"/>
                  </a:cubicBezTo>
                  <a:cubicBezTo>
                    <a:pt x="1942628" y="857133"/>
                    <a:pt x="1939180" y="855409"/>
                    <a:pt x="1934008" y="857133"/>
                  </a:cubicBezTo>
                  <a:close/>
                  <a:moveTo>
                    <a:pt x="1927112" y="1336403"/>
                  </a:moveTo>
                  <a:cubicBezTo>
                    <a:pt x="1920216" y="1343299"/>
                    <a:pt x="1921940" y="1355367"/>
                    <a:pt x="1928836" y="1367434"/>
                  </a:cubicBezTo>
                  <a:cubicBezTo>
                    <a:pt x="1932284" y="1374330"/>
                    <a:pt x="1939180" y="1379503"/>
                    <a:pt x="1946076" y="1377779"/>
                  </a:cubicBezTo>
                  <a:cubicBezTo>
                    <a:pt x="1939180" y="1379503"/>
                    <a:pt x="1934008" y="1374330"/>
                    <a:pt x="1928836" y="1367434"/>
                  </a:cubicBezTo>
                  <a:cubicBezTo>
                    <a:pt x="1921940" y="1355367"/>
                    <a:pt x="1921940" y="1343299"/>
                    <a:pt x="1927112" y="1336403"/>
                  </a:cubicBezTo>
                  <a:close/>
                  <a:moveTo>
                    <a:pt x="1944352" y="1160555"/>
                  </a:moveTo>
                  <a:cubicBezTo>
                    <a:pt x="1940904" y="1148487"/>
                    <a:pt x="1937456" y="1141591"/>
                    <a:pt x="1932284" y="1136420"/>
                  </a:cubicBezTo>
                  <a:cubicBezTo>
                    <a:pt x="1937456" y="1141591"/>
                    <a:pt x="1940904" y="1148487"/>
                    <a:pt x="1944352" y="1160555"/>
                  </a:cubicBezTo>
                  <a:cubicBezTo>
                    <a:pt x="1946076" y="1167451"/>
                    <a:pt x="1949524" y="1172623"/>
                    <a:pt x="1954696" y="1176071"/>
                  </a:cubicBezTo>
                  <a:cubicBezTo>
                    <a:pt x="1951248" y="1172623"/>
                    <a:pt x="1946076" y="1167451"/>
                    <a:pt x="1944352" y="1160555"/>
                  </a:cubicBezTo>
                  <a:close/>
                  <a:moveTo>
                    <a:pt x="1606450" y="1157107"/>
                  </a:moveTo>
                  <a:cubicBezTo>
                    <a:pt x="1608174" y="1160555"/>
                    <a:pt x="1606450" y="1164003"/>
                    <a:pt x="1603002" y="1167451"/>
                  </a:cubicBezTo>
                  <a:cubicBezTo>
                    <a:pt x="1601278" y="1169175"/>
                    <a:pt x="1601278" y="1170899"/>
                    <a:pt x="1601278" y="1172623"/>
                  </a:cubicBezTo>
                  <a:cubicBezTo>
                    <a:pt x="1601278" y="1170899"/>
                    <a:pt x="1603002" y="1169175"/>
                    <a:pt x="1603002" y="1167451"/>
                  </a:cubicBezTo>
                  <a:cubicBezTo>
                    <a:pt x="1606450" y="1164003"/>
                    <a:pt x="1606450" y="1160555"/>
                    <a:pt x="1606450" y="1157107"/>
                  </a:cubicBezTo>
                  <a:close/>
                  <a:moveTo>
                    <a:pt x="1611622" y="1310543"/>
                  </a:moveTo>
                  <a:lnTo>
                    <a:pt x="1611622" y="1310543"/>
                  </a:lnTo>
                  <a:cubicBezTo>
                    <a:pt x="1603002" y="1336403"/>
                    <a:pt x="1597830" y="1355367"/>
                    <a:pt x="1618518" y="1369159"/>
                  </a:cubicBezTo>
                  <a:cubicBezTo>
                    <a:pt x="1613346" y="1372607"/>
                    <a:pt x="1609898" y="1374330"/>
                    <a:pt x="1604726" y="1377779"/>
                  </a:cubicBezTo>
                  <a:cubicBezTo>
                    <a:pt x="1609898" y="1376054"/>
                    <a:pt x="1613346" y="1372607"/>
                    <a:pt x="1618518" y="1369159"/>
                  </a:cubicBezTo>
                  <a:cubicBezTo>
                    <a:pt x="1599554" y="1355367"/>
                    <a:pt x="1604726" y="1336403"/>
                    <a:pt x="1611622" y="1310543"/>
                  </a:cubicBezTo>
                  <a:close/>
                  <a:moveTo>
                    <a:pt x="1571970" y="1307095"/>
                  </a:moveTo>
                  <a:cubicBezTo>
                    <a:pt x="1568522" y="1303647"/>
                    <a:pt x="1566798" y="1301923"/>
                    <a:pt x="1565074" y="1298475"/>
                  </a:cubicBezTo>
                  <a:cubicBezTo>
                    <a:pt x="1563350" y="1295027"/>
                    <a:pt x="1561626" y="1293303"/>
                    <a:pt x="1559902" y="1291579"/>
                  </a:cubicBezTo>
                  <a:cubicBezTo>
                    <a:pt x="1561626" y="1293303"/>
                    <a:pt x="1563350" y="1296751"/>
                    <a:pt x="1565074" y="1298475"/>
                  </a:cubicBezTo>
                  <a:cubicBezTo>
                    <a:pt x="1566798" y="1301923"/>
                    <a:pt x="1568522" y="1303647"/>
                    <a:pt x="1571970" y="1307095"/>
                  </a:cubicBezTo>
                  <a:close/>
                  <a:moveTo>
                    <a:pt x="1494390" y="1208827"/>
                  </a:moveTo>
                  <a:cubicBezTo>
                    <a:pt x="1494390" y="1207103"/>
                    <a:pt x="1494390" y="1203655"/>
                    <a:pt x="1494390" y="1200207"/>
                  </a:cubicBezTo>
                  <a:cubicBezTo>
                    <a:pt x="1494390" y="1196759"/>
                    <a:pt x="1497838" y="1191587"/>
                    <a:pt x="1497838" y="1186415"/>
                  </a:cubicBezTo>
                  <a:cubicBezTo>
                    <a:pt x="1497838" y="1191587"/>
                    <a:pt x="1494390" y="1195035"/>
                    <a:pt x="1494390" y="1200207"/>
                  </a:cubicBezTo>
                  <a:cubicBezTo>
                    <a:pt x="1492666" y="1203655"/>
                    <a:pt x="1492666" y="1205379"/>
                    <a:pt x="1494390" y="1208827"/>
                  </a:cubicBezTo>
                  <a:close/>
                  <a:moveTo>
                    <a:pt x="1515078" y="1272615"/>
                  </a:moveTo>
                  <a:cubicBezTo>
                    <a:pt x="1520250" y="1274339"/>
                    <a:pt x="1525422" y="1274339"/>
                    <a:pt x="1530594" y="1276063"/>
                  </a:cubicBezTo>
                  <a:cubicBezTo>
                    <a:pt x="1525422" y="1274339"/>
                    <a:pt x="1520250" y="1272615"/>
                    <a:pt x="1515078" y="1272615"/>
                  </a:cubicBezTo>
                  <a:cubicBezTo>
                    <a:pt x="1504734" y="1270891"/>
                    <a:pt x="1496114" y="1269167"/>
                    <a:pt x="1490942" y="1269167"/>
                  </a:cubicBezTo>
                  <a:cubicBezTo>
                    <a:pt x="1496114" y="1267443"/>
                    <a:pt x="1504734" y="1269167"/>
                    <a:pt x="1515078" y="1272615"/>
                  </a:cubicBezTo>
                  <a:close/>
                  <a:moveTo>
                    <a:pt x="1661617" y="1741541"/>
                  </a:moveTo>
                  <a:cubicBezTo>
                    <a:pt x="1661617" y="1741541"/>
                    <a:pt x="1661617" y="1741541"/>
                    <a:pt x="1661617" y="1741541"/>
                  </a:cubicBezTo>
                  <a:cubicBezTo>
                    <a:pt x="1661617" y="1736369"/>
                    <a:pt x="1659893" y="1731197"/>
                    <a:pt x="1658169" y="1726025"/>
                  </a:cubicBezTo>
                  <a:cubicBezTo>
                    <a:pt x="1659893" y="1731197"/>
                    <a:pt x="1659893" y="1736369"/>
                    <a:pt x="1661617" y="1741541"/>
                  </a:cubicBezTo>
                  <a:close/>
                  <a:moveTo>
                    <a:pt x="1628861" y="1948420"/>
                  </a:moveTo>
                  <a:cubicBezTo>
                    <a:pt x="1634034" y="1950144"/>
                    <a:pt x="1639205" y="1950144"/>
                    <a:pt x="1642653" y="1950144"/>
                  </a:cubicBezTo>
                  <a:cubicBezTo>
                    <a:pt x="1639205" y="1950144"/>
                    <a:pt x="1634034" y="1950144"/>
                    <a:pt x="1628861" y="1948420"/>
                  </a:cubicBezTo>
                  <a:cubicBezTo>
                    <a:pt x="1616794" y="1944972"/>
                    <a:pt x="1606450" y="1939800"/>
                    <a:pt x="1596106" y="1936352"/>
                  </a:cubicBezTo>
                  <a:cubicBezTo>
                    <a:pt x="1606450" y="1939800"/>
                    <a:pt x="1618518" y="1944972"/>
                    <a:pt x="1628861" y="1948420"/>
                  </a:cubicBezTo>
                  <a:close/>
                  <a:moveTo>
                    <a:pt x="1584038" y="1629481"/>
                  </a:moveTo>
                  <a:cubicBezTo>
                    <a:pt x="1582314" y="1622585"/>
                    <a:pt x="1580590" y="1619138"/>
                    <a:pt x="1577142" y="1615689"/>
                  </a:cubicBezTo>
                  <a:cubicBezTo>
                    <a:pt x="1580590" y="1617413"/>
                    <a:pt x="1582314" y="1622585"/>
                    <a:pt x="1584038" y="1629481"/>
                  </a:cubicBezTo>
                  <a:cubicBezTo>
                    <a:pt x="1587486" y="1641549"/>
                    <a:pt x="1592658" y="1653617"/>
                    <a:pt x="1601278" y="1662237"/>
                  </a:cubicBezTo>
                  <a:cubicBezTo>
                    <a:pt x="1590934" y="1653617"/>
                    <a:pt x="1585762" y="1641549"/>
                    <a:pt x="1584038" y="1629481"/>
                  </a:cubicBezTo>
                  <a:close/>
                  <a:moveTo>
                    <a:pt x="1635757" y="1760505"/>
                  </a:moveTo>
                  <a:cubicBezTo>
                    <a:pt x="1630585" y="1770849"/>
                    <a:pt x="1625414" y="1776021"/>
                    <a:pt x="1615069" y="1772573"/>
                  </a:cubicBezTo>
                  <a:cubicBezTo>
                    <a:pt x="1625414" y="1776021"/>
                    <a:pt x="1632309" y="1770849"/>
                    <a:pt x="1635757" y="1760505"/>
                  </a:cubicBezTo>
                  <a:cubicBezTo>
                    <a:pt x="1639205" y="1751885"/>
                    <a:pt x="1646101" y="1746713"/>
                    <a:pt x="1652997" y="1743265"/>
                  </a:cubicBezTo>
                  <a:cubicBezTo>
                    <a:pt x="1646101" y="1744989"/>
                    <a:pt x="1640929" y="1751885"/>
                    <a:pt x="1635757" y="1760505"/>
                  </a:cubicBezTo>
                  <a:close/>
                  <a:moveTo>
                    <a:pt x="1615069" y="1674305"/>
                  </a:moveTo>
                  <a:cubicBezTo>
                    <a:pt x="1621965" y="1684649"/>
                    <a:pt x="1618518" y="1700165"/>
                    <a:pt x="1623689" y="1710509"/>
                  </a:cubicBezTo>
                  <a:cubicBezTo>
                    <a:pt x="1623689" y="1710509"/>
                    <a:pt x="1623689" y="1710509"/>
                    <a:pt x="1623689" y="1710509"/>
                  </a:cubicBezTo>
                  <a:cubicBezTo>
                    <a:pt x="1620242" y="1700165"/>
                    <a:pt x="1621965" y="1684649"/>
                    <a:pt x="1615069" y="1674305"/>
                  </a:cubicBezTo>
                  <a:close/>
                  <a:moveTo>
                    <a:pt x="1487494" y="2488030"/>
                  </a:moveTo>
                  <a:lnTo>
                    <a:pt x="1487494" y="2488030"/>
                  </a:lnTo>
                  <a:lnTo>
                    <a:pt x="1487494" y="2488030"/>
                  </a:lnTo>
                  <a:cubicBezTo>
                    <a:pt x="1487494" y="2493202"/>
                    <a:pt x="1489218" y="2498374"/>
                    <a:pt x="1492666" y="2500098"/>
                  </a:cubicBezTo>
                  <a:cubicBezTo>
                    <a:pt x="1487494" y="2498374"/>
                    <a:pt x="1487494" y="2491478"/>
                    <a:pt x="1487494" y="2488030"/>
                  </a:cubicBezTo>
                  <a:close/>
                  <a:moveTo>
                    <a:pt x="1490942" y="2577677"/>
                  </a:moveTo>
                  <a:cubicBezTo>
                    <a:pt x="1489218" y="2577677"/>
                    <a:pt x="1489218" y="2575953"/>
                    <a:pt x="1487494" y="2575953"/>
                  </a:cubicBezTo>
                  <a:cubicBezTo>
                    <a:pt x="1484046" y="2575953"/>
                    <a:pt x="1482322" y="2574229"/>
                    <a:pt x="1480598" y="2572506"/>
                  </a:cubicBezTo>
                  <a:cubicBezTo>
                    <a:pt x="1482322" y="2574229"/>
                    <a:pt x="1485770" y="2574229"/>
                    <a:pt x="1487494" y="2575953"/>
                  </a:cubicBezTo>
                  <a:cubicBezTo>
                    <a:pt x="1489218" y="2577677"/>
                    <a:pt x="1489218" y="2577677"/>
                    <a:pt x="1490942" y="2577677"/>
                  </a:cubicBezTo>
                  <a:close/>
                  <a:moveTo>
                    <a:pt x="1485770" y="2444930"/>
                  </a:moveTo>
                  <a:cubicBezTo>
                    <a:pt x="1471978" y="2436310"/>
                    <a:pt x="1463358" y="2424242"/>
                    <a:pt x="1458186" y="2410450"/>
                  </a:cubicBezTo>
                  <a:cubicBezTo>
                    <a:pt x="1465082" y="2424242"/>
                    <a:pt x="1471978" y="2436310"/>
                    <a:pt x="1485770" y="2444930"/>
                  </a:cubicBezTo>
                  <a:cubicBezTo>
                    <a:pt x="1494390" y="2450102"/>
                    <a:pt x="1499562" y="2453550"/>
                    <a:pt x="1503010" y="2456998"/>
                  </a:cubicBezTo>
                  <a:cubicBezTo>
                    <a:pt x="1501286" y="2453550"/>
                    <a:pt x="1496114" y="2450102"/>
                    <a:pt x="1485770" y="2444930"/>
                  </a:cubicBezTo>
                  <a:close/>
                  <a:moveTo>
                    <a:pt x="1349575" y="2644913"/>
                  </a:moveTo>
                  <a:cubicBezTo>
                    <a:pt x="1347851" y="2644913"/>
                    <a:pt x="1344403" y="2643189"/>
                    <a:pt x="1342679" y="2643189"/>
                  </a:cubicBezTo>
                  <a:cubicBezTo>
                    <a:pt x="1344403" y="2641465"/>
                    <a:pt x="1346127" y="2639741"/>
                    <a:pt x="1347851" y="2639741"/>
                  </a:cubicBezTo>
                  <a:cubicBezTo>
                    <a:pt x="1346127" y="2641465"/>
                    <a:pt x="1344403" y="2641465"/>
                    <a:pt x="1342679" y="2643189"/>
                  </a:cubicBezTo>
                  <a:cubicBezTo>
                    <a:pt x="1346127" y="2643189"/>
                    <a:pt x="1347851" y="2643189"/>
                    <a:pt x="1349575" y="2644913"/>
                  </a:cubicBezTo>
                  <a:close/>
                  <a:moveTo>
                    <a:pt x="1335783" y="2605261"/>
                  </a:moveTo>
                  <a:lnTo>
                    <a:pt x="1335783" y="2605261"/>
                  </a:lnTo>
                  <a:cubicBezTo>
                    <a:pt x="1332335" y="2605261"/>
                    <a:pt x="1330611" y="2605261"/>
                    <a:pt x="1327163" y="2605261"/>
                  </a:cubicBezTo>
                  <a:cubicBezTo>
                    <a:pt x="1327163" y="2605261"/>
                    <a:pt x="1327163" y="2605261"/>
                    <a:pt x="1327163" y="2605261"/>
                  </a:cubicBezTo>
                  <a:cubicBezTo>
                    <a:pt x="1330611" y="2605261"/>
                    <a:pt x="1332335" y="2605261"/>
                    <a:pt x="1335783" y="2605261"/>
                  </a:cubicBezTo>
                  <a:cubicBezTo>
                    <a:pt x="1340955" y="2589745"/>
                    <a:pt x="1347851" y="2575953"/>
                    <a:pt x="1366815" y="2579401"/>
                  </a:cubicBezTo>
                  <a:cubicBezTo>
                    <a:pt x="1366815" y="2575953"/>
                    <a:pt x="1366815" y="2574229"/>
                    <a:pt x="1366815" y="2570781"/>
                  </a:cubicBezTo>
                  <a:cubicBezTo>
                    <a:pt x="1354747" y="2562161"/>
                    <a:pt x="1363367" y="2543197"/>
                    <a:pt x="1356471" y="2532854"/>
                  </a:cubicBezTo>
                  <a:cubicBezTo>
                    <a:pt x="1365091" y="2543197"/>
                    <a:pt x="1354747" y="2562161"/>
                    <a:pt x="1366815" y="2570781"/>
                  </a:cubicBezTo>
                  <a:cubicBezTo>
                    <a:pt x="1366815" y="2570781"/>
                    <a:pt x="1366815" y="2570781"/>
                    <a:pt x="1366815" y="2570781"/>
                  </a:cubicBezTo>
                  <a:cubicBezTo>
                    <a:pt x="1366815" y="2574229"/>
                    <a:pt x="1366815" y="2575953"/>
                    <a:pt x="1366815" y="2579401"/>
                  </a:cubicBezTo>
                  <a:cubicBezTo>
                    <a:pt x="1366815" y="2579401"/>
                    <a:pt x="1366815" y="2579401"/>
                    <a:pt x="1366815" y="2579401"/>
                  </a:cubicBezTo>
                  <a:cubicBezTo>
                    <a:pt x="1347851" y="2577677"/>
                    <a:pt x="1340955" y="2589745"/>
                    <a:pt x="1335783" y="2605261"/>
                  </a:cubicBezTo>
                  <a:close/>
                  <a:moveTo>
                    <a:pt x="1216827" y="2858688"/>
                  </a:moveTo>
                  <a:cubicBezTo>
                    <a:pt x="1216827" y="2862136"/>
                    <a:pt x="1216827" y="2863860"/>
                    <a:pt x="1218551" y="2867308"/>
                  </a:cubicBezTo>
                  <a:cubicBezTo>
                    <a:pt x="1216827" y="2865584"/>
                    <a:pt x="1216827" y="2862136"/>
                    <a:pt x="1216827" y="2858688"/>
                  </a:cubicBezTo>
                  <a:cubicBezTo>
                    <a:pt x="1216827" y="2858688"/>
                    <a:pt x="1216827" y="2858688"/>
                    <a:pt x="1216827" y="2858688"/>
                  </a:cubicBezTo>
                  <a:cubicBezTo>
                    <a:pt x="1221999" y="2858688"/>
                    <a:pt x="1227171" y="2858688"/>
                    <a:pt x="1232343" y="2858688"/>
                  </a:cubicBezTo>
                  <a:cubicBezTo>
                    <a:pt x="1235791" y="2853516"/>
                    <a:pt x="1239239" y="2851792"/>
                    <a:pt x="1242687" y="2853516"/>
                  </a:cubicBezTo>
                  <a:cubicBezTo>
                    <a:pt x="1239239" y="2853516"/>
                    <a:pt x="1235791" y="2855240"/>
                    <a:pt x="1232343" y="2858688"/>
                  </a:cubicBezTo>
                  <a:cubicBezTo>
                    <a:pt x="1232343" y="2858688"/>
                    <a:pt x="1232343" y="2858688"/>
                    <a:pt x="1232343" y="2858688"/>
                  </a:cubicBezTo>
                  <a:cubicBezTo>
                    <a:pt x="1227171" y="2858688"/>
                    <a:pt x="1221999" y="2858688"/>
                    <a:pt x="1216827" y="2858688"/>
                  </a:cubicBezTo>
                  <a:lnTo>
                    <a:pt x="1216827" y="2858688"/>
                  </a:lnTo>
                  <a:close/>
                  <a:moveTo>
                    <a:pt x="1230619" y="2750077"/>
                  </a:moveTo>
                  <a:cubicBezTo>
                    <a:pt x="1227171" y="2753525"/>
                    <a:pt x="1227171" y="2756973"/>
                    <a:pt x="1228895" y="2758697"/>
                  </a:cubicBezTo>
                  <a:cubicBezTo>
                    <a:pt x="1227171" y="2756973"/>
                    <a:pt x="1228895" y="2753525"/>
                    <a:pt x="1230619" y="2750077"/>
                  </a:cubicBezTo>
                  <a:cubicBezTo>
                    <a:pt x="1235791" y="2743181"/>
                    <a:pt x="1242687" y="2741457"/>
                    <a:pt x="1247859" y="2748353"/>
                  </a:cubicBezTo>
                  <a:lnTo>
                    <a:pt x="1247859" y="2748353"/>
                  </a:lnTo>
                  <a:cubicBezTo>
                    <a:pt x="1242687" y="2741457"/>
                    <a:pt x="1235791" y="2743181"/>
                    <a:pt x="1230619" y="2750077"/>
                  </a:cubicBezTo>
                  <a:close/>
                  <a:moveTo>
                    <a:pt x="1123732" y="2275979"/>
                  </a:moveTo>
                  <a:cubicBezTo>
                    <a:pt x="1118560" y="2281151"/>
                    <a:pt x="1111664" y="2286323"/>
                    <a:pt x="1108216" y="2289771"/>
                  </a:cubicBezTo>
                  <a:cubicBezTo>
                    <a:pt x="1111664" y="2286323"/>
                    <a:pt x="1116836" y="2281151"/>
                    <a:pt x="1123732" y="2275979"/>
                  </a:cubicBezTo>
                  <a:cubicBezTo>
                    <a:pt x="1125456" y="2274255"/>
                    <a:pt x="1127180" y="2272531"/>
                    <a:pt x="1128904" y="2269083"/>
                  </a:cubicBezTo>
                  <a:cubicBezTo>
                    <a:pt x="1132352" y="2262187"/>
                    <a:pt x="1137524" y="2255291"/>
                    <a:pt x="1142696" y="2251843"/>
                  </a:cubicBezTo>
                  <a:cubicBezTo>
                    <a:pt x="1137524" y="2255291"/>
                    <a:pt x="1132352" y="2260463"/>
                    <a:pt x="1128904" y="2269083"/>
                  </a:cubicBezTo>
                  <a:cubicBezTo>
                    <a:pt x="1127180" y="2272531"/>
                    <a:pt x="1125456" y="2274255"/>
                    <a:pt x="1123732" y="2275979"/>
                  </a:cubicBezTo>
                  <a:close/>
                  <a:moveTo>
                    <a:pt x="1127180" y="2360454"/>
                  </a:moveTo>
                  <a:cubicBezTo>
                    <a:pt x="1125456" y="2360454"/>
                    <a:pt x="1122008" y="2360454"/>
                    <a:pt x="1120284" y="2360454"/>
                  </a:cubicBezTo>
                  <a:cubicBezTo>
                    <a:pt x="1120284" y="2363902"/>
                    <a:pt x="1120284" y="2369074"/>
                    <a:pt x="1120284" y="2372522"/>
                  </a:cubicBezTo>
                  <a:cubicBezTo>
                    <a:pt x="1120284" y="2369074"/>
                    <a:pt x="1120284" y="2365626"/>
                    <a:pt x="1120284" y="2360454"/>
                  </a:cubicBezTo>
                  <a:cubicBezTo>
                    <a:pt x="1122008" y="2358730"/>
                    <a:pt x="1125456" y="2360454"/>
                    <a:pt x="1127180" y="2360454"/>
                  </a:cubicBezTo>
                  <a:close/>
                  <a:moveTo>
                    <a:pt x="1087528" y="2103579"/>
                  </a:moveTo>
                  <a:cubicBezTo>
                    <a:pt x="1059944" y="2105303"/>
                    <a:pt x="1035808" y="2084616"/>
                    <a:pt x="1008224" y="2088063"/>
                  </a:cubicBezTo>
                  <a:cubicBezTo>
                    <a:pt x="1008224" y="2088063"/>
                    <a:pt x="1008224" y="2088063"/>
                    <a:pt x="1008224" y="2088063"/>
                  </a:cubicBezTo>
                  <a:lnTo>
                    <a:pt x="1008224" y="2088063"/>
                  </a:lnTo>
                  <a:cubicBezTo>
                    <a:pt x="1035808" y="2084616"/>
                    <a:pt x="1059944" y="2105303"/>
                    <a:pt x="1087528" y="2103579"/>
                  </a:cubicBezTo>
                  <a:cubicBezTo>
                    <a:pt x="1096148" y="2103579"/>
                    <a:pt x="1116836" y="2110475"/>
                    <a:pt x="1123732" y="2124267"/>
                  </a:cubicBezTo>
                  <a:cubicBezTo>
                    <a:pt x="1134076" y="2146679"/>
                    <a:pt x="1153040" y="2157023"/>
                    <a:pt x="1168556" y="2172539"/>
                  </a:cubicBezTo>
                  <a:cubicBezTo>
                    <a:pt x="1182347" y="2165643"/>
                    <a:pt x="1189243" y="2160471"/>
                    <a:pt x="1189243" y="2155299"/>
                  </a:cubicBezTo>
                  <a:cubicBezTo>
                    <a:pt x="1189243" y="2160471"/>
                    <a:pt x="1182347" y="2165643"/>
                    <a:pt x="1168556" y="2172539"/>
                  </a:cubicBezTo>
                  <a:lnTo>
                    <a:pt x="1168556" y="2172539"/>
                  </a:lnTo>
                  <a:cubicBezTo>
                    <a:pt x="1153040" y="2157023"/>
                    <a:pt x="1132352" y="2146679"/>
                    <a:pt x="1123732" y="2124267"/>
                  </a:cubicBezTo>
                  <a:cubicBezTo>
                    <a:pt x="1116836" y="2110475"/>
                    <a:pt x="1096148" y="2103579"/>
                    <a:pt x="1087528" y="2103579"/>
                  </a:cubicBezTo>
                  <a:close/>
                  <a:moveTo>
                    <a:pt x="1089252" y="2420794"/>
                  </a:moveTo>
                  <a:cubicBezTo>
                    <a:pt x="1085804" y="2420794"/>
                    <a:pt x="1084080" y="2422518"/>
                    <a:pt x="1082356" y="2424242"/>
                  </a:cubicBezTo>
                  <a:cubicBezTo>
                    <a:pt x="1073736" y="2431138"/>
                    <a:pt x="1065116" y="2434586"/>
                    <a:pt x="1054772" y="2438034"/>
                  </a:cubicBezTo>
                  <a:cubicBezTo>
                    <a:pt x="1063392" y="2434586"/>
                    <a:pt x="1072012" y="2431138"/>
                    <a:pt x="1082356" y="2424242"/>
                  </a:cubicBezTo>
                  <a:cubicBezTo>
                    <a:pt x="1084080" y="2422518"/>
                    <a:pt x="1087528" y="2420794"/>
                    <a:pt x="1089252" y="2420794"/>
                  </a:cubicBezTo>
                  <a:close/>
                  <a:moveTo>
                    <a:pt x="935817" y="2100131"/>
                  </a:moveTo>
                  <a:cubicBezTo>
                    <a:pt x="927197" y="2096683"/>
                    <a:pt x="922025" y="2096683"/>
                    <a:pt x="916852" y="2098408"/>
                  </a:cubicBezTo>
                  <a:cubicBezTo>
                    <a:pt x="920301" y="2094959"/>
                    <a:pt x="925472" y="2096683"/>
                    <a:pt x="935817" y="2100131"/>
                  </a:cubicBezTo>
                  <a:cubicBezTo>
                    <a:pt x="954780" y="2107028"/>
                    <a:pt x="978916" y="2107028"/>
                    <a:pt x="999604" y="2094959"/>
                  </a:cubicBezTo>
                  <a:cubicBezTo>
                    <a:pt x="978916" y="2107028"/>
                    <a:pt x="954780" y="2107028"/>
                    <a:pt x="935817" y="2100131"/>
                  </a:cubicBezTo>
                  <a:close/>
                  <a:moveTo>
                    <a:pt x="970296" y="2263911"/>
                  </a:moveTo>
                  <a:cubicBezTo>
                    <a:pt x="963400" y="2267359"/>
                    <a:pt x="954780" y="2272531"/>
                    <a:pt x="947884" y="2279427"/>
                  </a:cubicBezTo>
                  <a:cubicBezTo>
                    <a:pt x="947884" y="2279427"/>
                    <a:pt x="947884" y="2279427"/>
                    <a:pt x="947884" y="2279427"/>
                  </a:cubicBezTo>
                  <a:cubicBezTo>
                    <a:pt x="954780" y="2272531"/>
                    <a:pt x="963400" y="2267359"/>
                    <a:pt x="970296" y="2263911"/>
                  </a:cubicBezTo>
                  <a:close/>
                  <a:moveTo>
                    <a:pt x="887545" y="2415622"/>
                  </a:moveTo>
                  <a:cubicBezTo>
                    <a:pt x="884097" y="2415622"/>
                    <a:pt x="882373" y="2408726"/>
                    <a:pt x="882373" y="2401830"/>
                  </a:cubicBezTo>
                  <a:lnTo>
                    <a:pt x="882373" y="2401830"/>
                  </a:lnTo>
                  <a:cubicBezTo>
                    <a:pt x="885821" y="2401830"/>
                    <a:pt x="889269" y="2401830"/>
                    <a:pt x="890993" y="2403554"/>
                  </a:cubicBezTo>
                  <a:cubicBezTo>
                    <a:pt x="887545" y="2401830"/>
                    <a:pt x="885821" y="2401830"/>
                    <a:pt x="882373" y="2401830"/>
                  </a:cubicBezTo>
                  <a:cubicBezTo>
                    <a:pt x="882373" y="2408726"/>
                    <a:pt x="884097" y="2415622"/>
                    <a:pt x="887545" y="2415622"/>
                  </a:cubicBezTo>
                  <a:close/>
                  <a:moveTo>
                    <a:pt x="823757" y="1876012"/>
                  </a:moveTo>
                  <a:cubicBezTo>
                    <a:pt x="835825" y="1874288"/>
                    <a:pt x="847893" y="1881184"/>
                    <a:pt x="859961" y="1884632"/>
                  </a:cubicBezTo>
                  <a:cubicBezTo>
                    <a:pt x="873753" y="1889804"/>
                    <a:pt x="866857" y="1900148"/>
                    <a:pt x="866857" y="1908768"/>
                  </a:cubicBezTo>
                  <a:cubicBezTo>
                    <a:pt x="866857" y="1915664"/>
                    <a:pt x="870305" y="1919112"/>
                    <a:pt x="875477" y="1922560"/>
                  </a:cubicBezTo>
                  <a:cubicBezTo>
                    <a:pt x="878925" y="1924284"/>
                    <a:pt x="885821" y="1924284"/>
                    <a:pt x="892717" y="1922560"/>
                  </a:cubicBezTo>
                  <a:cubicBezTo>
                    <a:pt x="885821" y="1924284"/>
                    <a:pt x="878925" y="1924284"/>
                    <a:pt x="875477" y="1922560"/>
                  </a:cubicBezTo>
                  <a:cubicBezTo>
                    <a:pt x="870305" y="1919112"/>
                    <a:pt x="866857" y="1915664"/>
                    <a:pt x="866857" y="1908768"/>
                  </a:cubicBezTo>
                  <a:cubicBezTo>
                    <a:pt x="866857" y="1900148"/>
                    <a:pt x="875477" y="1889804"/>
                    <a:pt x="859961" y="1884632"/>
                  </a:cubicBezTo>
                  <a:cubicBezTo>
                    <a:pt x="847893" y="1881184"/>
                    <a:pt x="837549" y="1874288"/>
                    <a:pt x="823757" y="1876012"/>
                  </a:cubicBezTo>
                  <a:close/>
                  <a:moveTo>
                    <a:pt x="859961" y="2236327"/>
                  </a:moveTo>
                  <a:cubicBezTo>
                    <a:pt x="859961" y="2236327"/>
                    <a:pt x="858237" y="2238051"/>
                    <a:pt x="858237" y="2239775"/>
                  </a:cubicBezTo>
                  <a:cubicBezTo>
                    <a:pt x="858237" y="2239775"/>
                    <a:pt x="858237" y="2239775"/>
                    <a:pt x="858237" y="2239775"/>
                  </a:cubicBezTo>
                  <a:cubicBezTo>
                    <a:pt x="858237" y="2238051"/>
                    <a:pt x="858237" y="2238051"/>
                    <a:pt x="859961" y="2236327"/>
                  </a:cubicBezTo>
                  <a:close/>
                  <a:moveTo>
                    <a:pt x="758245" y="2119095"/>
                  </a:moveTo>
                  <a:cubicBezTo>
                    <a:pt x="756521" y="2110475"/>
                    <a:pt x="725489" y="2096683"/>
                    <a:pt x="716869" y="2101855"/>
                  </a:cubicBezTo>
                  <a:lnTo>
                    <a:pt x="716869" y="2101855"/>
                  </a:lnTo>
                  <a:cubicBezTo>
                    <a:pt x="723765" y="2096683"/>
                    <a:pt x="756521" y="2110475"/>
                    <a:pt x="758245" y="2119095"/>
                  </a:cubicBezTo>
                  <a:cubicBezTo>
                    <a:pt x="759969" y="2131163"/>
                    <a:pt x="756521" y="2139783"/>
                    <a:pt x="746177" y="2144955"/>
                  </a:cubicBezTo>
                  <a:cubicBezTo>
                    <a:pt x="754797" y="2139783"/>
                    <a:pt x="758245" y="2131163"/>
                    <a:pt x="758245" y="2119095"/>
                  </a:cubicBezTo>
                  <a:close/>
                  <a:moveTo>
                    <a:pt x="708249" y="1557074"/>
                  </a:moveTo>
                  <a:cubicBezTo>
                    <a:pt x="708249" y="1557074"/>
                    <a:pt x="708249" y="1557074"/>
                    <a:pt x="708249" y="1557074"/>
                  </a:cubicBezTo>
                  <a:cubicBezTo>
                    <a:pt x="708249" y="1555350"/>
                    <a:pt x="706525" y="1555350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5350"/>
                    <a:pt x="708249" y="1555350"/>
                    <a:pt x="708249" y="1557074"/>
                  </a:cubicBezTo>
                  <a:close/>
                  <a:moveTo>
                    <a:pt x="739281" y="1829465"/>
                  </a:moveTo>
                  <a:cubicBezTo>
                    <a:pt x="723765" y="1824293"/>
                    <a:pt x="706525" y="1836361"/>
                    <a:pt x="691009" y="1834637"/>
                  </a:cubicBezTo>
                  <a:cubicBezTo>
                    <a:pt x="706525" y="1836361"/>
                    <a:pt x="725489" y="1824293"/>
                    <a:pt x="739281" y="1829465"/>
                  </a:cubicBezTo>
                  <a:close/>
                  <a:moveTo>
                    <a:pt x="709973" y="1553626"/>
                  </a:moveTo>
                  <a:cubicBezTo>
                    <a:pt x="709973" y="1553626"/>
                    <a:pt x="709973" y="1553626"/>
                    <a:pt x="709973" y="1553626"/>
                  </a:cubicBezTo>
                  <a:lnTo>
                    <a:pt x="709973" y="1553626"/>
                  </a:lnTo>
                  <a:cubicBezTo>
                    <a:pt x="709973" y="1555350"/>
                    <a:pt x="709973" y="1557074"/>
                    <a:pt x="708249" y="1557074"/>
                  </a:cubicBezTo>
                  <a:cubicBezTo>
                    <a:pt x="709973" y="1555350"/>
                    <a:pt x="709973" y="1555350"/>
                    <a:pt x="709973" y="1553626"/>
                  </a:cubicBezTo>
                  <a:lnTo>
                    <a:pt x="709973" y="1553626"/>
                  </a:lnTo>
                  <a:cubicBezTo>
                    <a:pt x="709973" y="1553626"/>
                    <a:pt x="709973" y="1553626"/>
                    <a:pt x="709973" y="1553626"/>
                  </a:cubicBezTo>
                  <a:close/>
                  <a:moveTo>
                    <a:pt x="618602" y="1327783"/>
                  </a:moveTo>
                  <a:cubicBezTo>
                    <a:pt x="622050" y="1332955"/>
                    <a:pt x="623774" y="1336403"/>
                    <a:pt x="623774" y="1341575"/>
                  </a:cubicBezTo>
                  <a:cubicBezTo>
                    <a:pt x="623774" y="1338127"/>
                    <a:pt x="622050" y="1332955"/>
                    <a:pt x="618602" y="1327783"/>
                  </a:cubicBezTo>
                  <a:cubicBezTo>
                    <a:pt x="608258" y="1310543"/>
                    <a:pt x="620326" y="1300199"/>
                    <a:pt x="642738" y="1305371"/>
                  </a:cubicBezTo>
                  <a:cubicBezTo>
                    <a:pt x="642738" y="1305371"/>
                    <a:pt x="642738" y="1305371"/>
                    <a:pt x="642738" y="1305371"/>
                  </a:cubicBezTo>
                  <a:cubicBezTo>
                    <a:pt x="620326" y="1300199"/>
                    <a:pt x="608258" y="1312267"/>
                    <a:pt x="618602" y="1327783"/>
                  </a:cubicBezTo>
                  <a:close/>
                  <a:moveTo>
                    <a:pt x="620326" y="1215723"/>
                  </a:moveTo>
                  <a:cubicBezTo>
                    <a:pt x="616878" y="1231239"/>
                    <a:pt x="611706" y="1238135"/>
                    <a:pt x="603086" y="1236411"/>
                  </a:cubicBezTo>
                  <a:cubicBezTo>
                    <a:pt x="611706" y="1238135"/>
                    <a:pt x="615154" y="1231239"/>
                    <a:pt x="620326" y="1215723"/>
                  </a:cubicBezTo>
                  <a:cubicBezTo>
                    <a:pt x="623774" y="1200207"/>
                    <a:pt x="644462" y="1191587"/>
                    <a:pt x="654806" y="1193311"/>
                  </a:cubicBezTo>
                  <a:cubicBezTo>
                    <a:pt x="654806" y="1193311"/>
                    <a:pt x="656530" y="1193311"/>
                    <a:pt x="656530" y="1193311"/>
                  </a:cubicBezTo>
                  <a:cubicBezTo>
                    <a:pt x="656530" y="1193311"/>
                    <a:pt x="654806" y="1193311"/>
                    <a:pt x="654806" y="1193311"/>
                  </a:cubicBezTo>
                  <a:cubicBezTo>
                    <a:pt x="644462" y="1191587"/>
                    <a:pt x="623774" y="1200207"/>
                    <a:pt x="620326" y="1215723"/>
                  </a:cubicBezTo>
                  <a:close/>
                  <a:moveTo>
                    <a:pt x="778933" y="1093320"/>
                  </a:moveTo>
                  <a:cubicBezTo>
                    <a:pt x="778933" y="1095044"/>
                    <a:pt x="778933" y="1095044"/>
                    <a:pt x="780657" y="1096768"/>
                  </a:cubicBezTo>
                  <a:cubicBezTo>
                    <a:pt x="753073" y="1112284"/>
                    <a:pt x="751349" y="1145040"/>
                    <a:pt x="737557" y="1169175"/>
                  </a:cubicBezTo>
                  <a:cubicBezTo>
                    <a:pt x="734109" y="1174347"/>
                    <a:pt x="735833" y="1181243"/>
                    <a:pt x="739281" y="1186415"/>
                  </a:cubicBezTo>
                  <a:cubicBezTo>
                    <a:pt x="735833" y="1181243"/>
                    <a:pt x="734109" y="1174347"/>
                    <a:pt x="737557" y="1169175"/>
                  </a:cubicBezTo>
                  <a:cubicBezTo>
                    <a:pt x="751349" y="1145040"/>
                    <a:pt x="753073" y="1112284"/>
                    <a:pt x="780657" y="1096768"/>
                  </a:cubicBezTo>
                  <a:cubicBezTo>
                    <a:pt x="778933" y="1095044"/>
                    <a:pt x="778933" y="1095044"/>
                    <a:pt x="778933" y="1093320"/>
                  </a:cubicBezTo>
                  <a:close/>
                  <a:moveTo>
                    <a:pt x="801345" y="981260"/>
                  </a:moveTo>
                  <a:cubicBezTo>
                    <a:pt x="827205" y="1012292"/>
                    <a:pt x="844445" y="1012292"/>
                    <a:pt x="877201" y="986432"/>
                  </a:cubicBezTo>
                  <a:cubicBezTo>
                    <a:pt x="889269" y="976088"/>
                    <a:pt x="903061" y="969192"/>
                    <a:pt x="920301" y="974364"/>
                  </a:cubicBezTo>
                  <a:cubicBezTo>
                    <a:pt x="934092" y="977812"/>
                    <a:pt x="947884" y="981260"/>
                    <a:pt x="963400" y="982984"/>
                  </a:cubicBezTo>
                  <a:cubicBezTo>
                    <a:pt x="972020" y="984708"/>
                    <a:pt x="973744" y="976088"/>
                    <a:pt x="973744" y="969192"/>
                  </a:cubicBezTo>
                  <a:cubicBezTo>
                    <a:pt x="970296" y="962296"/>
                    <a:pt x="968572" y="957124"/>
                    <a:pt x="965124" y="953676"/>
                  </a:cubicBezTo>
                  <a:cubicBezTo>
                    <a:pt x="968572" y="958848"/>
                    <a:pt x="970296" y="964020"/>
                    <a:pt x="973744" y="969192"/>
                  </a:cubicBezTo>
                  <a:lnTo>
                    <a:pt x="973744" y="969192"/>
                  </a:lnTo>
                  <a:cubicBezTo>
                    <a:pt x="973744" y="969192"/>
                    <a:pt x="973744" y="969192"/>
                    <a:pt x="973744" y="969192"/>
                  </a:cubicBezTo>
                  <a:cubicBezTo>
                    <a:pt x="972020" y="976088"/>
                    <a:pt x="972020" y="984708"/>
                    <a:pt x="963400" y="982984"/>
                  </a:cubicBezTo>
                  <a:cubicBezTo>
                    <a:pt x="949608" y="981260"/>
                    <a:pt x="934092" y="977812"/>
                    <a:pt x="920301" y="974364"/>
                  </a:cubicBezTo>
                  <a:cubicBezTo>
                    <a:pt x="903061" y="969192"/>
                    <a:pt x="889269" y="976088"/>
                    <a:pt x="877201" y="986432"/>
                  </a:cubicBezTo>
                  <a:cubicBezTo>
                    <a:pt x="844445" y="1012292"/>
                    <a:pt x="827205" y="1012292"/>
                    <a:pt x="801345" y="981260"/>
                  </a:cubicBezTo>
                  <a:cubicBezTo>
                    <a:pt x="794449" y="974364"/>
                    <a:pt x="785829" y="972640"/>
                    <a:pt x="778933" y="964020"/>
                  </a:cubicBezTo>
                  <a:cubicBezTo>
                    <a:pt x="778933" y="964020"/>
                    <a:pt x="778933" y="964020"/>
                    <a:pt x="778933" y="964020"/>
                  </a:cubicBezTo>
                  <a:cubicBezTo>
                    <a:pt x="784105" y="970916"/>
                    <a:pt x="794449" y="972640"/>
                    <a:pt x="801345" y="981260"/>
                  </a:cubicBezTo>
                  <a:close/>
                  <a:moveTo>
                    <a:pt x="787553" y="926092"/>
                  </a:moveTo>
                  <a:lnTo>
                    <a:pt x="787553" y="926092"/>
                  </a:lnTo>
                  <a:cubicBezTo>
                    <a:pt x="785829" y="938160"/>
                    <a:pt x="804793" y="932988"/>
                    <a:pt x="803069" y="945056"/>
                  </a:cubicBezTo>
                  <a:cubicBezTo>
                    <a:pt x="804793" y="932988"/>
                    <a:pt x="785829" y="938160"/>
                    <a:pt x="787553" y="926092"/>
                  </a:cubicBezTo>
                  <a:close/>
                  <a:moveTo>
                    <a:pt x="916852" y="945056"/>
                  </a:moveTo>
                  <a:cubicBezTo>
                    <a:pt x="915129" y="939884"/>
                    <a:pt x="915129" y="932988"/>
                    <a:pt x="916852" y="922644"/>
                  </a:cubicBezTo>
                  <a:cubicBezTo>
                    <a:pt x="918577" y="914024"/>
                    <a:pt x="916852" y="907128"/>
                    <a:pt x="913405" y="901957"/>
                  </a:cubicBezTo>
                  <a:cubicBezTo>
                    <a:pt x="916852" y="907128"/>
                    <a:pt x="916852" y="914024"/>
                    <a:pt x="916852" y="922644"/>
                  </a:cubicBezTo>
                  <a:cubicBezTo>
                    <a:pt x="915129" y="934712"/>
                    <a:pt x="915129" y="941608"/>
                    <a:pt x="916852" y="945056"/>
                  </a:cubicBezTo>
                  <a:close/>
                  <a:moveTo>
                    <a:pt x="1003052" y="1189863"/>
                  </a:moveTo>
                  <a:cubicBezTo>
                    <a:pt x="1006500" y="1186415"/>
                    <a:pt x="1009948" y="1182967"/>
                    <a:pt x="1013396" y="1181243"/>
                  </a:cubicBezTo>
                  <a:cubicBezTo>
                    <a:pt x="1009948" y="1184691"/>
                    <a:pt x="1006500" y="1186415"/>
                    <a:pt x="1003052" y="1189863"/>
                  </a:cubicBezTo>
                  <a:cubicBezTo>
                    <a:pt x="999604" y="1191587"/>
                    <a:pt x="997880" y="1195035"/>
                    <a:pt x="996156" y="1196759"/>
                  </a:cubicBezTo>
                  <a:cubicBezTo>
                    <a:pt x="997880" y="1195035"/>
                    <a:pt x="999604" y="1193311"/>
                    <a:pt x="1003052" y="1189863"/>
                  </a:cubicBezTo>
                  <a:close/>
                  <a:moveTo>
                    <a:pt x="999604" y="970916"/>
                  </a:moveTo>
                  <a:cubicBezTo>
                    <a:pt x="999604" y="970916"/>
                    <a:pt x="1001328" y="970916"/>
                    <a:pt x="1001328" y="970916"/>
                  </a:cubicBezTo>
                  <a:cubicBezTo>
                    <a:pt x="1004776" y="970916"/>
                    <a:pt x="1008224" y="970916"/>
                    <a:pt x="1009948" y="970916"/>
                  </a:cubicBezTo>
                  <a:cubicBezTo>
                    <a:pt x="1006500" y="970916"/>
                    <a:pt x="1004776" y="970916"/>
                    <a:pt x="1001328" y="970916"/>
                  </a:cubicBezTo>
                  <a:cubicBezTo>
                    <a:pt x="1001328" y="970916"/>
                    <a:pt x="1001328" y="970916"/>
                    <a:pt x="999604" y="970916"/>
                  </a:cubicBezTo>
                  <a:close/>
                  <a:moveTo>
                    <a:pt x="1046152" y="1282959"/>
                  </a:moveTo>
                  <a:cubicBezTo>
                    <a:pt x="1047876" y="1289855"/>
                    <a:pt x="1049600" y="1296751"/>
                    <a:pt x="1051324" y="1307095"/>
                  </a:cubicBezTo>
                  <a:cubicBezTo>
                    <a:pt x="1020292" y="1303647"/>
                    <a:pt x="992708" y="1293303"/>
                    <a:pt x="966848" y="1276063"/>
                  </a:cubicBezTo>
                  <a:cubicBezTo>
                    <a:pt x="956504" y="1269167"/>
                    <a:pt x="949608" y="1272615"/>
                    <a:pt x="939264" y="1274339"/>
                  </a:cubicBezTo>
                  <a:cubicBezTo>
                    <a:pt x="909957" y="1277787"/>
                    <a:pt x="878925" y="1293303"/>
                    <a:pt x="854789" y="1260547"/>
                  </a:cubicBezTo>
                  <a:cubicBezTo>
                    <a:pt x="842721" y="1243307"/>
                    <a:pt x="827205" y="1263995"/>
                    <a:pt x="815137" y="1258823"/>
                  </a:cubicBezTo>
                  <a:cubicBezTo>
                    <a:pt x="815137" y="1260547"/>
                    <a:pt x="816861" y="1263995"/>
                    <a:pt x="818585" y="1265719"/>
                  </a:cubicBezTo>
                  <a:cubicBezTo>
                    <a:pt x="816861" y="1263995"/>
                    <a:pt x="816861" y="1260547"/>
                    <a:pt x="815137" y="1258823"/>
                  </a:cubicBezTo>
                  <a:cubicBezTo>
                    <a:pt x="806517" y="1258823"/>
                    <a:pt x="797897" y="1262271"/>
                    <a:pt x="789277" y="1263995"/>
                  </a:cubicBezTo>
                  <a:cubicBezTo>
                    <a:pt x="765141" y="1269167"/>
                    <a:pt x="759969" y="1262271"/>
                    <a:pt x="766865" y="1234687"/>
                  </a:cubicBezTo>
                  <a:cubicBezTo>
                    <a:pt x="766865" y="1227791"/>
                    <a:pt x="766865" y="1219171"/>
                    <a:pt x="763417" y="1213999"/>
                  </a:cubicBezTo>
                  <a:cubicBezTo>
                    <a:pt x="766865" y="1219171"/>
                    <a:pt x="766865" y="1226067"/>
                    <a:pt x="766865" y="1232963"/>
                  </a:cubicBezTo>
                  <a:cubicBezTo>
                    <a:pt x="766865" y="1232963"/>
                    <a:pt x="766865" y="1232963"/>
                    <a:pt x="766865" y="1232963"/>
                  </a:cubicBezTo>
                  <a:cubicBezTo>
                    <a:pt x="759969" y="1262271"/>
                    <a:pt x="765141" y="1269167"/>
                    <a:pt x="789277" y="1262271"/>
                  </a:cubicBezTo>
                  <a:cubicBezTo>
                    <a:pt x="797897" y="1260547"/>
                    <a:pt x="806517" y="1257099"/>
                    <a:pt x="815137" y="1257099"/>
                  </a:cubicBezTo>
                  <a:cubicBezTo>
                    <a:pt x="828929" y="1262271"/>
                    <a:pt x="842721" y="1241583"/>
                    <a:pt x="854789" y="1258823"/>
                  </a:cubicBezTo>
                  <a:cubicBezTo>
                    <a:pt x="877201" y="1291579"/>
                    <a:pt x="909957" y="1277787"/>
                    <a:pt x="937540" y="1274339"/>
                  </a:cubicBezTo>
                  <a:cubicBezTo>
                    <a:pt x="947884" y="1272615"/>
                    <a:pt x="954780" y="1269167"/>
                    <a:pt x="965124" y="1276063"/>
                  </a:cubicBezTo>
                  <a:cubicBezTo>
                    <a:pt x="990984" y="1293303"/>
                    <a:pt x="1018568" y="1303647"/>
                    <a:pt x="1049600" y="1307095"/>
                  </a:cubicBezTo>
                  <a:cubicBezTo>
                    <a:pt x="1049600" y="1298475"/>
                    <a:pt x="1047876" y="1289855"/>
                    <a:pt x="1046152" y="1282959"/>
                  </a:cubicBezTo>
                  <a:close/>
                  <a:moveTo>
                    <a:pt x="1032360" y="1096768"/>
                  </a:moveTo>
                  <a:cubicBezTo>
                    <a:pt x="1037532" y="1100216"/>
                    <a:pt x="1044428" y="1103664"/>
                    <a:pt x="1049600" y="1103664"/>
                  </a:cubicBezTo>
                  <a:cubicBezTo>
                    <a:pt x="1051324" y="1100216"/>
                    <a:pt x="1051324" y="1096768"/>
                    <a:pt x="1053048" y="1095044"/>
                  </a:cubicBezTo>
                  <a:cubicBezTo>
                    <a:pt x="1051324" y="1098492"/>
                    <a:pt x="1051324" y="1101940"/>
                    <a:pt x="1049600" y="1103664"/>
                  </a:cubicBezTo>
                  <a:cubicBezTo>
                    <a:pt x="1044428" y="1103664"/>
                    <a:pt x="1037532" y="1098492"/>
                    <a:pt x="1032360" y="1096768"/>
                  </a:cubicBezTo>
                  <a:close/>
                  <a:moveTo>
                    <a:pt x="1122008" y="1441566"/>
                  </a:moveTo>
                  <a:cubicBezTo>
                    <a:pt x="1120284" y="1438118"/>
                    <a:pt x="1120284" y="1432946"/>
                    <a:pt x="1118560" y="1429498"/>
                  </a:cubicBezTo>
                  <a:lnTo>
                    <a:pt x="1118560" y="1429498"/>
                  </a:lnTo>
                  <a:cubicBezTo>
                    <a:pt x="1116836" y="1429498"/>
                    <a:pt x="1115112" y="1429498"/>
                    <a:pt x="1113388" y="1429498"/>
                  </a:cubicBezTo>
                  <a:cubicBezTo>
                    <a:pt x="1115112" y="1429498"/>
                    <a:pt x="1116836" y="1429498"/>
                    <a:pt x="1118560" y="1429498"/>
                  </a:cubicBezTo>
                  <a:cubicBezTo>
                    <a:pt x="1118560" y="1432946"/>
                    <a:pt x="1118560" y="1436394"/>
                    <a:pt x="1122008" y="1441566"/>
                  </a:cubicBezTo>
                  <a:cubicBezTo>
                    <a:pt x="1132352" y="1463978"/>
                    <a:pt x="1128904" y="1481218"/>
                    <a:pt x="1108216" y="1493286"/>
                  </a:cubicBezTo>
                  <a:cubicBezTo>
                    <a:pt x="1108216" y="1495010"/>
                    <a:pt x="1108216" y="1495010"/>
                    <a:pt x="1108216" y="1496734"/>
                  </a:cubicBezTo>
                  <a:cubicBezTo>
                    <a:pt x="1108216" y="1495010"/>
                    <a:pt x="1108216" y="1495010"/>
                    <a:pt x="1108216" y="1493286"/>
                  </a:cubicBezTo>
                  <a:cubicBezTo>
                    <a:pt x="1127180" y="1479494"/>
                    <a:pt x="1132352" y="1462254"/>
                    <a:pt x="1122008" y="1441566"/>
                  </a:cubicBezTo>
                  <a:close/>
                  <a:moveTo>
                    <a:pt x="1201311" y="1495010"/>
                  </a:moveTo>
                  <a:cubicBezTo>
                    <a:pt x="1206483" y="1493286"/>
                    <a:pt x="1211655" y="1491562"/>
                    <a:pt x="1211655" y="1484666"/>
                  </a:cubicBezTo>
                  <a:cubicBezTo>
                    <a:pt x="1211655" y="1479494"/>
                    <a:pt x="1209931" y="1474322"/>
                    <a:pt x="1206483" y="1472598"/>
                  </a:cubicBezTo>
                  <a:cubicBezTo>
                    <a:pt x="1209931" y="1474322"/>
                    <a:pt x="1211655" y="1479494"/>
                    <a:pt x="1211655" y="1484666"/>
                  </a:cubicBezTo>
                  <a:cubicBezTo>
                    <a:pt x="1211655" y="1491562"/>
                    <a:pt x="1206483" y="1493286"/>
                    <a:pt x="1201311" y="1495010"/>
                  </a:cubicBezTo>
                  <a:cubicBezTo>
                    <a:pt x="1190967" y="1496734"/>
                    <a:pt x="1180623" y="1491562"/>
                    <a:pt x="1168556" y="1501906"/>
                  </a:cubicBezTo>
                  <a:cubicBezTo>
                    <a:pt x="1170279" y="1508802"/>
                    <a:pt x="1172003" y="1515698"/>
                    <a:pt x="1175451" y="1522594"/>
                  </a:cubicBezTo>
                  <a:cubicBezTo>
                    <a:pt x="1172003" y="1515698"/>
                    <a:pt x="1170279" y="1508802"/>
                    <a:pt x="1168556" y="1501906"/>
                  </a:cubicBezTo>
                  <a:cubicBezTo>
                    <a:pt x="1180623" y="1491562"/>
                    <a:pt x="1190967" y="1496734"/>
                    <a:pt x="1201311" y="1495010"/>
                  </a:cubicBezTo>
                  <a:close/>
                  <a:moveTo>
                    <a:pt x="1170279" y="1441566"/>
                  </a:moveTo>
                  <a:cubicBezTo>
                    <a:pt x="1172003" y="1443290"/>
                    <a:pt x="1173727" y="1445014"/>
                    <a:pt x="1175451" y="1448462"/>
                  </a:cubicBezTo>
                  <a:cubicBezTo>
                    <a:pt x="1178899" y="1455358"/>
                    <a:pt x="1182347" y="1460530"/>
                    <a:pt x="1187519" y="1465702"/>
                  </a:cubicBezTo>
                  <a:cubicBezTo>
                    <a:pt x="1182347" y="1462254"/>
                    <a:pt x="1178899" y="1455358"/>
                    <a:pt x="1175451" y="1448462"/>
                  </a:cubicBezTo>
                  <a:cubicBezTo>
                    <a:pt x="1173727" y="1445014"/>
                    <a:pt x="1172003" y="1443290"/>
                    <a:pt x="1170279" y="1441566"/>
                  </a:cubicBezTo>
                  <a:close/>
                  <a:moveTo>
                    <a:pt x="1332335" y="1412258"/>
                  </a:moveTo>
                  <a:cubicBezTo>
                    <a:pt x="1332335" y="1412258"/>
                    <a:pt x="1330611" y="1412258"/>
                    <a:pt x="1332335" y="1412258"/>
                  </a:cubicBezTo>
                  <a:cubicBezTo>
                    <a:pt x="1330611" y="1412258"/>
                    <a:pt x="1332335" y="1412258"/>
                    <a:pt x="1332335" y="1412258"/>
                  </a:cubicBezTo>
                  <a:cubicBezTo>
                    <a:pt x="1323715" y="1434670"/>
                    <a:pt x="1342679" y="1462254"/>
                    <a:pt x="1321991" y="1482942"/>
                  </a:cubicBezTo>
                  <a:cubicBezTo>
                    <a:pt x="1318543" y="1486390"/>
                    <a:pt x="1315095" y="1488114"/>
                    <a:pt x="1313371" y="1489838"/>
                  </a:cubicBezTo>
                  <a:cubicBezTo>
                    <a:pt x="1296131" y="1510526"/>
                    <a:pt x="1290959" y="1536386"/>
                    <a:pt x="1303027" y="1550178"/>
                  </a:cubicBezTo>
                  <a:cubicBezTo>
                    <a:pt x="1303027" y="1550178"/>
                    <a:pt x="1303027" y="1550178"/>
                    <a:pt x="1303027" y="1550178"/>
                  </a:cubicBezTo>
                  <a:cubicBezTo>
                    <a:pt x="1290959" y="1536386"/>
                    <a:pt x="1294407" y="1510526"/>
                    <a:pt x="1313371" y="1489838"/>
                  </a:cubicBezTo>
                  <a:cubicBezTo>
                    <a:pt x="1315095" y="1486390"/>
                    <a:pt x="1320267" y="1484666"/>
                    <a:pt x="1321991" y="1482942"/>
                  </a:cubicBezTo>
                  <a:cubicBezTo>
                    <a:pt x="1342679" y="1462254"/>
                    <a:pt x="1321991" y="1434670"/>
                    <a:pt x="1332335" y="1412258"/>
                  </a:cubicBezTo>
                  <a:close/>
                  <a:moveTo>
                    <a:pt x="1308199" y="1739817"/>
                  </a:moveTo>
                  <a:cubicBezTo>
                    <a:pt x="1309923" y="1744989"/>
                    <a:pt x="1311647" y="1750161"/>
                    <a:pt x="1313371" y="1753609"/>
                  </a:cubicBezTo>
                  <a:cubicBezTo>
                    <a:pt x="1315095" y="1753609"/>
                    <a:pt x="1315095" y="1753609"/>
                    <a:pt x="1316819" y="1753609"/>
                  </a:cubicBezTo>
                  <a:cubicBezTo>
                    <a:pt x="1315095" y="1753609"/>
                    <a:pt x="1315095" y="1753609"/>
                    <a:pt x="1313371" y="1753609"/>
                  </a:cubicBezTo>
                  <a:cubicBezTo>
                    <a:pt x="1311647" y="1750161"/>
                    <a:pt x="1309923" y="1744989"/>
                    <a:pt x="1308199" y="1739817"/>
                  </a:cubicBezTo>
                  <a:cubicBezTo>
                    <a:pt x="1301303" y="1717405"/>
                    <a:pt x="1301303" y="1710509"/>
                    <a:pt x="1315095" y="1712233"/>
                  </a:cubicBezTo>
                  <a:cubicBezTo>
                    <a:pt x="1301303" y="1710509"/>
                    <a:pt x="1301303" y="1715681"/>
                    <a:pt x="1308199" y="1739817"/>
                  </a:cubicBezTo>
                  <a:close/>
                  <a:moveTo>
                    <a:pt x="1309923" y="1382950"/>
                  </a:moveTo>
                  <a:cubicBezTo>
                    <a:pt x="1308199" y="1367434"/>
                    <a:pt x="1306475" y="1351919"/>
                    <a:pt x="1294407" y="1346747"/>
                  </a:cubicBezTo>
                  <a:cubicBezTo>
                    <a:pt x="1304751" y="1351919"/>
                    <a:pt x="1308199" y="1365711"/>
                    <a:pt x="1309923" y="1382950"/>
                  </a:cubicBezTo>
                  <a:cubicBezTo>
                    <a:pt x="1309923" y="1391570"/>
                    <a:pt x="1308199" y="1401914"/>
                    <a:pt x="1315095" y="1407086"/>
                  </a:cubicBezTo>
                  <a:cubicBezTo>
                    <a:pt x="1308199" y="1401914"/>
                    <a:pt x="1309923" y="1391570"/>
                    <a:pt x="1309923" y="1382950"/>
                  </a:cubicBezTo>
                  <a:close/>
                  <a:moveTo>
                    <a:pt x="1358195" y="1769125"/>
                  </a:moveTo>
                  <a:cubicBezTo>
                    <a:pt x="1354747" y="1758781"/>
                    <a:pt x="1351299" y="1755333"/>
                    <a:pt x="1346127" y="1751885"/>
                  </a:cubicBezTo>
                  <a:cubicBezTo>
                    <a:pt x="1351299" y="1753609"/>
                    <a:pt x="1354747" y="1758781"/>
                    <a:pt x="1358195" y="1769125"/>
                  </a:cubicBezTo>
                  <a:cubicBezTo>
                    <a:pt x="1328887" y="1772573"/>
                    <a:pt x="1299579" y="1776021"/>
                    <a:pt x="1280615" y="1801881"/>
                  </a:cubicBezTo>
                  <a:cubicBezTo>
                    <a:pt x="1277167" y="1807053"/>
                    <a:pt x="1271995" y="1810501"/>
                    <a:pt x="1266823" y="1808777"/>
                  </a:cubicBezTo>
                  <a:cubicBezTo>
                    <a:pt x="1271995" y="1810501"/>
                    <a:pt x="1277167" y="1807053"/>
                    <a:pt x="1280615" y="1801881"/>
                  </a:cubicBezTo>
                  <a:cubicBezTo>
                    <a:pt x="1299579" y="1774297"/>
                    <a:pt x="1328887" y="1770849"/>
                    <a:pt x="1358195" y="1769125"/>
                  </a:cubicBezTo>
                  <a:close/>
                  <a:moveTo>
                    <a:pt x="1389226" y="1660513"/>
                  </a:moveTo>
                  <a:cubicBezTo>
                    <a:pt x="1377159" y="1658789"/>
                    <a:pt x="1365091" y="1667409"/>
                    <a:pt x="1354747" y="1674305"/>
                  </a:cubicBezTo>
                  <a:cubicBezTo>
                    <a:pt x="1347851" y="1679477"/>
                    <a:pt x="1340955" y="1681201"/>
                    <a:pt x="1332335" y="1679477"/>
                  </a:cubicBezTo>
                  <a:cubicBezTo>
                    <a:pt x="1339231" y="1681201"/>
                    <a:pt x="1346127" y="1679477"/>
                    <a:pt x="1354747" y="1674305"/>
                  </a:cubicBezTo>
                  <a:cubicBezTo>
                    <a:pt x="1363367" y="1665685"/>
                    <a:pt x="1377159" y="1658789"/>
                    <a:pt x="1389226" y="1660513"/>
                  </a:cubicBezTo>
                  <a:close/>
                  <a:moveTo>
                    <a:pt x="1380607" y="1557074"/>
                  </a:moveTo>
                  <a:cubicBezTo>
                    <a:pt x="1382330" y="1560522"/>
                    <a:pt x="1382330" y="1563970"/>
                    <a:pt x="1382330" y="1569142"/>
                  </a:cubicBezTo>
                  <a:cubicBezTo>
                    <a:pt x="1382330" y="1576038"/>
                    <a:pt x="1382330" y="1582934"/>
                    <a:pt x="1387503" y="1586382"/>
                  </a:cubicBezTo>
                  <a:cubicBezTo>
                    <a:pt x="1384055" y="1582934"/>
                    <a:pt x="1384055" y="1576038"/>
                    <a:pt x="1382330" y="1569142"/>
                  </a:cubicBezTo>
                  <a:cubicBezTo>
                    <a:pt x="1380607" y="1563970"/>
                    <a:pt x="1382330" y="1558798"/>
                    <a:pt x="1380607" y="1557074"/>
                  </a:cubicBezTo>
                  <a:close/>
                  <a:moveTo>
                    <a:pt x="1456462" y="1819121"/>
                  </a:moveTo>
                  <a:cubicBezTo>
                    <a:pt x="1454738" y="1819121"/>
                    <a:pt x="1454738" y="1819121"/>
                    <a:pt x="1453014" y="1819121"/>
                  </a:cubicBezTo>
                  <a:cubicBezTo>
                    <a:pt x="1440946" y="1827741"/>
                    <a:pt x="1430602" y="1836361"/>
                    <a:pt x="1437498" y="1853600"/>
                  </a:cubicBezTo>
                  <a:cubicBezTo>
                    <a:pt x="1454738" y="1853600"/>
                    <a:pt x="1451290" y="1865668"/>
                    <a:pt x="1449566" y="1876012"/>
                  </a:cubicBezTo>
                  <a:cubicBezTo>
                    <a:pt x="1447842" y="1900148"/>
                    <a:pt x="1447842" y="1922560"/>
                    <a:pt x="1473702" y="1932904"/>
                  </a:cubicBezTo>
                  <a:cubicBezTo>
                    <a:pt x="1466806" y="1948420"/>
                    <a:pt x="1459910" y="1962212"/>
                    <a:pt x="1444394" y="1962212"/>
                  </a:cubicBezTo>
                  <a:cubicBezTo>
                    <a:pt x="1459910" y="1960488"/>
                    <a:pt x="1465082" y="1946696"/>
                    <a:pt x="1473702" y="1932904"/>
                  </a:cubicBezTo>
                  <a:cubicBezTo>
                    <a:pt x="1449566" y="1922560"/>
                    <a:pt x="1447842" y="1900148"/>
                    <a:pt x="1449566" y="1876012"/>
                  </a:cubicBezTo>
                  <a:cubicBezTo>
                    <a:pt x="1451290" y="1865668"/>
                    <a:pt x="1454738" y="1851877"/>
                    <a:pt x="1437498" y="1853600"/>
                  </a:cubicBezTo>
                  <a:cubicBezTo>
                    <a:pt x="1437498" y="1853600"/>
                    <a:pt x="1437498" y="1853600"/>
                    <a:pt x="1437498" y="1853600"/>
                  </a:cubicBezTo>
                  <a:cubicBezTo>
                    <a:pt x="1430602" y="1836361"/>
                    <a:pt x="1440946" y="1827741"/>
                    <a:pt x="1453014" y="1819121"/>
                  </a:cubicBezTo>
                  <a:cubicBezTo>
                    <a:pt x="1453014" y="1815673"/>
                    <a:pt x="1453014" y="1813949"/>
                    <a:pt x="1454738" y="1810501"/>
                  </a:cubicBezTo>
                  <a:cubicBezTo>
                    <a:pt x="1454738" y="1812225"/>
                    <a:pt x="1453014" y="1815673"/>
                    <a:pt x="1453014" y="1819121"/>
                  </a:cubicBezTo>
                  <a:cubicBezTo>
                    <a:pt x="1454738" y="1817397"/>
                    <a:pt x="1454738" y="1819121"/>
                    <a:pt x="1456462" y="1819121"/>
                  </a:cubicBezTo>
                  <a:close/>
                  <a:moveTo>
                    <a:pt x="1509906" y="1682925"/>
                  </a:moveTo>
                  <a:cubicBezTo>
                    <a:pt x="1506458" y="1682925"/>
                    <a:pt x="1503010" y="1681201"/>
                    <a:pt x="1499562" y="1681201"/>
                  </a:cubicBezTo>
                  <a:cubicBezTo>
                    <a:pt x="1503010" y="1681201"/>
                    <a:pt x="1506458" y="1681201"/>
                    <a:pt x="1509906" y="1682925"/>
                  </a:cubicBezTo>
                  <a:cubicBezTo>
                    <a:pt x="1521974" y="1684649"/>
                    <a:pt x="1535766" y="1682925"/>
                    <a:pt x="1549558" y="1681201"/>
                  </a:cubicBezTo>
                  <a:cubicBezTo>
                    <a:pt x="1556454" y="1681201"/>
                    <a:pt x="1561626" y="1681201"/>
                    <a:pt x="1566798" y="1682925"/>
                  </a:cubicBezTo>
                  <a:cubicBezTo>
                    <a:pt x="1561626" y="1681201"/>
                    <a:pt x="1554730" y="1681201"/>
                    <a:pt x="1549558" y="1681201"/>
                  </a:cubicBezTo>
                  <a:cubicBezTo>
                    <a:pt x="1537490" y="1682925"/>
                    <a:pt x="1523698" y="1684649"/>
                    <a:pt x="1509906" y="1682925"/>
                  </a:cubicBezTo>
                  <a:close/>
                  <a:moveTo>
                    <a:pt x="1549558" y="1753609"/>
                  </a:moveTo>
                  <a:cubicBezTo>
                    <a:pt x="1547834" y="1753609"/>
                    <a:pt x="1547834" y="1753609"/>
                    <a:pt x="1546110" y="1753609"/>
                  </a:cubicBezTo>
                  <a:cubicBezTo>
                    <a:pt x="1542662" y="1753609"/>
                    <a:pt x="1539214" y="1751885"/>
                    <a:pt x="1535766" y="1751885"/>
                  </a:cubicBezTo>
                  <a:cubicBezTo>
                    <a:pt x="1539214" y="1753609"/>
                    <a:pt x="1542662" y="1753609"/>
                    <a:pt x="1546110" y="1753609"/>
                  </a:cubicBezTo>
                  <a:cubicBezTo>
                    <a:pt x="1547834" y="1751885"/>
                    <a:pt x="1549558" y="1751885"/>
                    <a:pt x="1549558" y="1753609"/>
                  </a:cubicBezTo>
                  <a:close/>
                  <a:moveTo>
                    <a:pt x="1532318" y="1919112"/>
                  </a:moveTo>
                  <a:cubicBezTo>
                    <a:pt x="1535766" y="1919112"/>
                    <a:pt x="1537490" y="1919112"/>
                    <a:pt x="1540938" y="1919112"/>
                  </a:cubicBezTo>
                  <a:cubicBezTo>
                    <a:pt x="1537490" y="1919112"/>
                    <a:pt x="1535766" y="1919112"/>
                    <a:pt x="1532318" y="1919112"/>
                  </a:cubicBezTo>
                  <a:cubicBezTo>
                    <a:pt x="1521974" y="1919112"/>
                    <a:pt x="1518526" y="1912216"/>
                    <a:pt x="1516802" y="1903596"/>
                  </a:cubicBezTo>
                  <a:lnTo>
                    <a:pt x="1516802" y="1903596"/>
                  </a:lnTo>
                  <a:cubicBezTo>
                    <a:pt x="1511630" y="1903596"/>
                    <a:pt x="1506458" y="1905320"/>
                    <a:pt x="1503010" y="1907044"/>
                  </a:cubicBezTo>
                  <a:cubicBezTo>
                    <a:pt x="1506458" y="1905320"/>
                    <a:pt x="1513354" y="1903596"/>
                    <a:pt x="1516802" y="1903596"/>
                  </a:cubicBezTo>
                  <a:lnTo>
                    <a:pt x="1516802" y="1903596"/>
                  </a:lnTo>
                  <a:lnTo>
                    <a:pt x="1516802" y="1903596"/>
                  </a:lnTo>
                  <a:cubicBezTo>
                    <a:pt x="1518526" y="1912216"/>
                    <a:pt x="1521974" y="1919112"/>
                    <a:pt x="1532318" y="1919112"/>
                  </a:cubicBezTo>
                  <a:close/>
                  <a:moveTo>
                    <a:pt x="1501286" y="1572590"/>
                  </a:moveTo>
                  <a:cubicBezTo>
                    <a:pt x="1501286" y="1570866"/>
                    <a:pt x="1499562" y="1569142"/>
                    <a:pt x="1497838" y="1567418"/>
                  </a:cubicBezTo>
                  <a:cubicBezTo>
                    <a:pt x="1499562" y="1569142"/>
                    <a:pt x="1501286" y="1570866"/>
                    <a:pt x="1501286" y="1572590"/>
                  </a:cubicBezTo>
                  <a:cubicBezTo>
                    <a:pt x="1503010" y="1581210"/>
                    <a:pt x="1508182" y="1588106"/>
                    <a:pt x="1511630" y="1591554"/>
                  </a:cubicBezTo>
                  <a:cubicBezTo>
                    <a:pt x="1508182" y="1586382"/>
                    <a:pt x="1504734" y="1581210"/>
                    <a:pt x="1501286" y="1572590"/>
                  </a:cubicBezTo>
                  <a:close/>
                  <a:moveTo>
                    <a:pt x="1506458" y="1776021"/>
                  </a:moveTo>
                  <a:cubicBezTo>
                    <a:pt x="1503010" y="1779469"/>
                    <a:pt x="1499562" y="1781193"/>
                    <a:pt x="1494390" y="1781193"/>
                  </a:cubicBezTo>
                  <a:cubicBezTo>
                    <a:pt x="1499562" y="1781193"/>
                    <a:pt x="1503010" y="1779469"/>
                    <a:pt x="1506458" y="1776021"/>
                  </a:cubicBezTo>
                  <a:cubicBezTo>
                    <a:pt x="1494390" y="1758781"/>
                    <a:pt x="1477150" y="1758781"/>
                    <a:pt x="1463358" y="1753609"/>
                  </a:cubicBezTo>
                  <a:cubicBezTo>
                    <a:pt x="1461634" y="1751885"/>
                    <a:pt x="1458186" y="1751885"/>
                    <a:pt x="1456462" y="1751885"/>
                  </a:cubicBezTo>
                  <a:cubicBezTo>
                    <a:pt x="1458186" y="1751885"/>
                    <a:pt x="1461634" y="1751885"/>
                    <a:pt x="1463358" y="1753609"/>
                  </a:cubicBezTo>
                  <a:cubicBezTo>
                    <a:pt x="1477150" y="1758781"/>
                    <a:pt x="1494390" y="1758781"/>
                    <a:pt x="1506458" y="1776021"/>
                  </a:cubicBezTo>
                  <a:close/>
                  <a:moveTo>
                    <a:pt x="1461634" y="2046688"/>
                  </a:moveTo>
                  <a:lnTo>
                    <a:pt x="1461634" y="2046688"/>
                  </a:lnTo>
                  <a:cubicBezTo>
                    <a:pt x="1459910" y="2043240"/>
                    <a:pt x="1459910" y="2043240"/>
                    <a:pt x="1458186" y="2043240"/>
                  </a:cubicBezTo>
                  <a:cubicBezTo>
                    <a:pt x="1459910" y="2043240"/>
                    <a:pt x="1461634" y="2043240"/>
                    <a:pt x="1461634" y="2046688"/>
                  </a:cubicBezTo>
                  <a:lnTo>
                    <a:pt x="1461634" y="2046688"/>
                  </a:lnTo>
                  <a:cubicBezTo>
                    <a:pt x="1466806" y="2048412"/>
                    <a:pt x="1471978" y="2048412"/>
                    <a:pt x="1475426" y="2051859"/>
                  </a:cubicBezTo>
                  <a:cubicBezTo>
                    <a:pt x="1478874" y="2053584"/>
                    <a:pt x="1482322" y="2057032"/>
                    <a:pt x="1482322" y="2062204"/>
                  </a:cubicBezTo>
                  <a:cubicBezTo>
                    <a:pt x="1482322" y="2058756"/>
                    <a:pt x="1478874" y="2053584"/>
                    <a:pt x="1475426" y="2051859"/>
                  </a:cubicBezTo>
                  <a:cubicBezTo>
                    <a:pt x="1471978" y="2048412"/>
                    <a:pt x="1466806" y="2048412"/>
                    <a:pt x="1461634" y="2046688"/>
                  </a:cubicBezTo>
                  <a:lnTo>
                    <a:pt x="1461634" y="2046688"/>
                  </a:lnTo>
                  <a:lnTo>
                    <a:pt x="1461634" y="2046688"/>
                  </a:lnTo>
                  <a:lnTo>
                    <a:pt x="1461634" y="2046688"/>
                  </a:lnTo>
                  <a:close/>
                  <a:moveTo>
                    <a:pt x="1480598" y="2113923"/>
                  </a:moveTo>
                  <a:cubicBezTo>
                    <a:pt x="1487494" y="2113923"/>
                    <a:pt x="1492666" y="2113923"/>
                    <a:pt x="1496114" y="2113923"/>
                  </a:cubicBezTo>
                  <a:cubicBezTo>
                    <a:pt x="1490942" y="2113923"/>
                    <a:pt x="1485770" y="2113923"/>
                    <a:pt x="1480598" y="2113923"/>
                  </a:cubicBezTo>
                  <a:cubicBezTo>
                    <a:pt x="1463358" y="2113923"/>
                    <a:pt x="1449566" y="2108751"/>
                    <a:pt x="1437498" y="2096683"/>
                  </a:cubicBezTo>
                  <a:cubicBezTo>
                    <a:pt x="1434050" y="2093235"/>
                    <a:pt x="1430602" y="2091511"/>
                    <a:pt x="1428878" y="2093235"/>
                  </a:cubicBezTo>
                  <a:cubicBezTo>
                    <a:pt x="1430602" y="2093235"/>
                    <a:pt x="1434050" y="2093235"/>
                    <a:pt x="1437498" y="2096683"/>
                  </a:cubicBezTo>
                  <a:cubicBezTo>
                    <a:pt x="1449566" y="2108751"/>
                    <a:pt x="1463358" y="2115647"/>
                    <a:pt x="1480598" y="2113923"/>
                  </a:cubicBezTo>
                  <a:close/>
                  <a:moveTo>
                    <a:pt x="1484046" y="1832912"/>
                  </a:moveTo>
                  <a:cubicBezTo>
                    <a:pt x="1480598" y="1841532"/>
                    <a:pt x="1477150" y="1843257"/>
                    <a:pt x="1473702" y="1843257"/>
                  </a:cubicBezTo>
                  <a:cubicBezTo>
                    <a:pt x="1477150" y="1843257"/>
                    <a:pt x="1480598" y="1841532"/>
                    <a:pt x="1484046" y="1832912"/>
                  </a:cubicBezTo>
                  <a:cubicBezTo>
                    <a:pt x="1487494" y="1824293"/>
                    <a:pt x="1492666" y="1820845"/>
                    <a:pt x="1497838" y="1819121"/>
                  </a:cubicBezTo>
                  <a:cubicBezTo>
                    <a:pt x="1492666" y="1820845"/>
                    <a:pt x="1487494" y="1824293"/>
                    <a:pt x="1484046" y="1832912"/>
                  </a:cubicBezTo>
                  <a:close/>
                  <a:moveTo>
                    <a:pt x="1470254" y="1793261"/>
                  </a:moveTo>
                  <a:lnTo>
                    <a:pt x="1470254" y="1793261"/>
                  </a:lnTo>
                  <a:cubicBezTo>
                    <a:pt x="1471978" y="1782917"/>
                    <a:pt x="1477150" y="1779469"/>
                    <a:pt x="1484046" y="1779469"/>
                  </a:cubicBezTo>
                  <a:cubicBezTo>
                    <a:pt x="1477150" y="1779469"/>
                    <a:pt x="1471978" y="1781193"/>
                    <a:pt x="1470254" y="1793261"/>
                  </a:cubicBezTo>
                  <a:cubicBezTo>
                    <a:pt x="1480598" y="1796709"/>
                    <a:pt x="1490942" y="1800157"/>
                    <a:pt x="1501286" y="1801881"/>
                  </a:cubicBezTo>
                  <a:cubicBezTo>
                    <a:pt x="1489218" y="1798433"/>
                    <a:pt x="1480598" y="1794985"/>
                    <a:pt x="1470254" y="1793261"/>
                  </a:cubicBezTo>
                  <a:close/>
                  <a:moveTo>
                    <a:pt x="1408190" y="1784641"/>
                  </a:moveTo>
                  <a:cubicBezTo>
                    <a:pt x="1413362" y="1784641"/>
                    <a:pt x="1418534" y="1786365"/>
                    <a:pt x="1427154" y="1788089"/>
                  </a:cubicBezTo>
                  <a:cubicBezTo>
                    <a:pt x="1432326" y="1789813"/>
                    <a:pt x="1435774" y="1789813"/>
                    <a:pt x="1439222" y="1789813"/>
                  </a:cubicBezTo>
                  <a:cubicBezTo>
                    <a:pt x="1435774" y="1789813"/>
                    <a:pt x="1432326" y="1789813"/>
                    <a:pt x="1427154" y="1788089"/>
                  </a:cubicBezTo>
                  <a:cubicBezTo>
                    <a:pt x="1418534" y="1786365"/>
                    <a:pt x="1413362" y="1784641"/>
                    <a:pt x="1408190" y="1784641"/>
                  </a:cubicBezTo>
                  <a:close/>
                  <a:moveTo>
                    <a:pt x="1421982" y="1962212"/>
                  </a:moveTo>
                  <a:cubicBezTo>
                    <a:pt x="1416810" y="1970832"/>
                    <a:pt x="1409914" y="1976004"/>
                    <a:pt x="1401295" y="1979452"/>
                  </a:cubicBezTo>
                  <a:cubicBezTo>
                    <a:pt x="1409914" y="1976004"/>
                    <a:pt x="1416810" y="1970832"/>
                    <a:pt x="1421982" y="1962212"/>
                  </a:cubicBezTo>
                  <a:lnTo>
                    <a:pt x="1421982" y="1962212"/>
                  </a:lnTo>
                  <a:lnTo>
                    <a:pt x="1421982" y="1962212"/>
                  </a:lnTo>
                  <a:cubicBezTo>
                    <a:pt x="1421982" y="1962212"/>
                    <a:pt x="1421982" y="1962212"/>
                    <a:pt x="1421982" y="1962212"/>
                  </a:cubicBezTo>
                  <a:close/>
                  <a:moveTo>
                    <a:pt x="1437498" y="1962212"/>
                  </a:moveTo>
                  <a:lnTo>
                    <a:pt x="1437498" y="1962212"/>
                  </a:lnTo>
                  <a:cubicBezTo>
                    <a:pt x="1435774" y="1958764"/>
                    <a:pt x="1434050" y="1955316"/>
                    <a:pt x="1432326" y="1951868"/>
                  </a:cubicBezTo>
                  <a:cubicBezTo>
                    <a:pt x="1434050" y="1955316"/>
                    <a:pt x="1435774" y="1958764"/>
                    <a:pt x="1437498" y="1962212"/>
                  </a:cubicBezTo>
                  <a:close/>
                  <a:moveTo>
                    <a:pt x="1430602" y="1638101"/>
                  </a:moveTo>
                  <a:cubicBezTo>
                    <a:pt x="1427154" y="1655341"/>
                    <a:pt x="1420258" y="1663961"/>
                    <a:pt x="1406466" y="1663961"/>
                  </a:cubicBezTo>
                  <a:cubicBezTo>
                    <a:pt x="1420258" y="1663961"/>
                    <a:pt x="1427154" y="1655341"/>
                    <a:pt x="1430602" y="1638101"/>
                  </a:cubicBezTo>
                  <a:cubicBezTo>
                    <a:pt x="1432326" y="1629481"/>
                    <a:pt x="1435774" y="1617413"/>
                    <a:pt x="1446118" y="1617413"/>
                  </a:cubicBezTo>
                  <a:cubicBezTo>
                    <a:pt x="1435774" y="1617413"/>
                    <a:pt x="1434050" y="1631205"/>
                    <a:pt x="1430602" y="1638101"/>
                  </a:cubicBezTo>
                  <a:close/>
                  <a:moveTo>
                    <a:pt x="1401295" y="1357091"/>
                  </a:moveTo>
                  <a:cubicBezTo>
                    <a:pt x="1401295" y="1357091"/>
                    <a:pt x="1401295" y="1357091"/>
                    <a:pt x="1401295" y="1357091"/>
                  </a:cubicBezTo>
                  <a:cubicBezTo>
                    <a:pt x="1415086" y="1357091"/>
                    <a:pt x="1432326" y="1346747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32326" y="1348471"/>
                    <a:pt x="1415086" y="1357091"/>
                    <a:pt x="1401295" y="1357091"/>
                  </a:cubicBezTo>
                  <a:close/>
                  <a:moveTo>
                    <a:pt x="1409914" y="1705337"/>
                  </a:moveTo>
                  <a:cubicBezTo>
                    <a:pt x="1418534" y="1694993"/>
                    <a:pt x="1425430" y="1691545"/>
                    <a:pt x="1434050" y="1693269"/>
                  </a:cubicBezTo>
                  <a:cubicBezTo>
                    <a:pt x="1427154" y="1693269"/>
                    <a:pt x="1418534" y="1696717"/>
                    <a:pt x="1409914" y="1705337"/>
                  </a:cubicBezTo>
                  <a:cubicBezTo>
                    <a:pt x="1408190" y="1708785"/>
                    <a:pt x="1404742" y="1708785"/>
                    <a:pt x="1399570" y="1707061"/>
                  </a:cubicBezTo>
                  <a:cubicBezTo>
                    <a:pt x="1404742" y="1708785"/>
                    <a:pt x="1408190" y="1708785"/>
                    <a:pt x="1409914" y="1705337"/>
                  </a:cubicBezTo>
                  <a:close/>
                  <a:moveTo>
                    <a:pt x="1430602" y="2039792"/>
                  </a:moveTo>
                  <a:cubicBezTo>
                    <a:pt x="1440946" y="2050136"/>
                    <a:pt x="1442670" y="2063928"/>
                    <a:pt x="1428878" y="2070824"/>
                  </a:cubicBezTo>
                  <a:cubicBezTo>
                    <a:pt x="1396122" y="2082891"/>
                    <a:pt x="1397846" y="2113923"/>
                    <a:pt x="1390950" y="2141507"/>
                  </a:cubicBezTo>
                  <a:cubicBezTo>
                    <a:pt x="1392675" y="2141507"/>
                    <a:pt x="1394399" y="2141507"/>
                    <a:pt x="1396122" y="2141507"/>
                  </a:cubicBezTo>
                  <a:cubicBezTo>
                    <a:pt x="1394399" y="2141507"/>
                    <a:pt x="1392675" y="2141507"/>
                    <a:pt x="1390950" y="2141507"/>
                  </a:cubicBezTo>
                  <a:cubicBezTo>
                    <a:pt x="1377159" y="2146679"/>
                    <a:pt x="1366815" y="2157023"/>
                    <a:pt x="1363367" y="2172539"/>
                  </a:cubicBezTo>
                  <a:cubicBezTo>
                    <a:pt x="1358195" y="2189779"/>
                    <a:pt x="1347851" y="2200123"/>
                    <a:pt x="1328887" y="2201847"/>
                  </a:cubicBezTo>
                  <a:cubicBezTo>
                    <a:pt x="1320267" y="2201847"/>
                    <a:pt x="1311647" y="2207019"/>
                    <a:pt x="1303027" y="2208743"/>
                  </a:cubicBezTo>
                  <a:cubicBezTo>
                    <a:pt x="1303027" y="2210467"/>
                    <a:pt x="1303027" y="2212191"/>
                    <a:pt x="1303027" y="2213915"/>
                  </a:cubicBezTo>
                  <a:cubicBezTo>
                    <a:pt x="1303027" y="2212191"/>
                    <a:pt x="1303027" y="2210467"/>
                    <a:pt x="1303027" y="2208743"/>
                  </a:cubicBezTo>
                  <a:lnTo>
                    <a:pt x="1303027" y="2208743"/>
                  </a:lnTo>
                  <a:cubicBezTo>
                    <a:pt x="1311647" y="2207019"/>
                    <a:pt x="1320267" y="2201847"/>
                    <a:pt x="1328887" y="2201847"/>
                  </a:cubicBezTo>
                  <a:cubicBezTo>
                    <a:pt x="1347851" y="2201847"/>
                    <a:pt x="1358195" y="2189779"/>
                    <a:pt x="1363367" y="2172539"/>
                  </a:cubicBezTo>
                  <a:cubicBezTo>
                    <a:pt x="1366815" y="2157023"/>
                    <a:pt x="1377159" y="2146679"/>
                    <a:pt x="1390950" y="2141507"/>
                  </a:cubicBezTo>
                  <a:cubicBezTo>
                    <a:pt x="1397846" y="2113923"/>
                    <a:pt x="1396122" y="2084616"/>
                    <a:pt x="1428878" y="2070824"/>
                  </a:cubicBezTo>
                  <a:cubicBezTo>
                    <a:pt x="1442670" y="2063928"/>
                    <a:pt x="1439222" y="2050136"/>
                    <a:pt x="1430602" y="2039792"/>
                  </a:cubicBezTo>
                  <a:cubicBezTo>
                    <a:pt x="1415086" y="2022552"/>
                    <a:pt x="1396122" y="2019104"/>
                    <a:pt x="1377159" y="2020828"/>
                  </a:cubicBezTo>
                  <a:cubicBezTo>
                    <a:pt x="1396122" y="2017380"/>
                    <a:pt x="1415086" y="2022552"/>
                    <a:pt x="1430602" y="2039792"/>
                  </a:cubicBezTo>
                  <a:close/>
                  <a:moveTo>
                    <a:pt x="1404742" y="2365626"/>
                  </a:moveTo>
                  <a:cubicBezTo>
                    <a:pt x="1403018" y="2362178"/>
                    <a:pt x="1403018" y="2357006"/>
                    <a:pt x="1401295" y="2353558"/>
                  </a:cubicBezTo>
                  <a:cubicBezTo>
                    <a:pt x="1403018" y="2357006"/>
                    <a:pt x="1404742" y="2362178"/>
                    <a:pt x="1404742" y="2365626"/>
                  </a:cubicBezTo>
                  <a:cubicBezTo>
                    <a:pt x="1409914" y="2382866"/>
                    <a:pt x="1396122" y="2389762"/>
                    <a:pt x="1385779" y="2398382"/>
                  </a:cubicBezTo>
                  <a:cubicBezTo>
                    <a:pt x="1385779" y="2398382"/>
                    <a:pt x="1385779" y="2398382"/>
                    <a:pt x="1385779" y="2398382"/>
                  </a:cubicBezTo>
                  <a:cubicBezTo>
                    <a:pt x="1396122" y="2389762"/>
                    <a:pt x="1409914" y="2382866"/>
                    <a:pt x="1404742" y="2365626"/>
                  </a:cubicBezTo>
                  <a:close/>
                  <a:moveTo>
                    <a:pt x="1361643" y="2327698"/>
                  </a:moveTo>
                  <a:cubicBezTo>
                    <a:pt x="1361643" y="2329422"/>
                    <a:pt x="1361643" y="2329422"/>
                    <a:pt x="1359919" y="2331147"/>
                  </a:cubicBezTo>
                  <a:cubicBezTo>
                    <a:pt x="1356471" y="2334594"/>
                    <a:pt x="1356471" y="2339767"/>
                    <a:pt x="1354747" y="2343214"/>
                  </a:cubicBezTo>
                  <a:cubicBezTo>
                    <a:pt x="1354747" y="2339767"/>
                    <a:pt x="1356471" y="2334594"/>
                    <a:pt x="1359919" y="2331147"/>
                  </a:cubicBezTo>
                  <a:cubicBezTo>
                    <a:pt x="1359919" y="2329422"/>
                    <a:pt x="1359919" y="2329422"/>
                    <a:pt x="1361643" y="2327698"/>
                  </a:cubicBezTo>
                  <a:close/>
                  <a:moveTo>
                    <a:pt x="1358195" y="1707061"/>
                  </a:moveTo>
                  <a:cubicBezTo>
                    <a:pt x="1351299" y="1713957"/>
                    <a:pt x="1346127" y="1715681"/>
                    <a:pt x="1337507" y="1715681"/>
                  </a:cubicBezTo>
                  <a:cubicBezTo>
                    <a:pt x="1346127" y="1715681"/>
                    <a:pt x="1353023" y="1713957"/>
                    <a:pt x="1358195" y="1707061"/>
                  </a:cubicBezTo>
                  <a:cubicBezTo>
                    <a:pt x="1363367" y="1701889"/>
                    <a:pt x="1370263" y="1698441"/>
                    <a:pt x="1375435" y="1700165"/>
                  </a:cubicBezTo>
                  <a:cubicBezTo>
                    <a:pt x="1370263" y="1700165"/>
                    <a:pt x="1363367" y="1701889"/>
                    <a:pt x="1358195" y="1707061"/>
                  </a:cubicBezTo>
                  <a:close/>
                  <a:moveTo>
                    <a:pt x="1339231" y="1893252"/>
                  </a:moveTo>
                  <a:cubicBezTo>
                    <a:pt x="1337507" y="1893252"/>
                    <a:pt x="1337507" y="1893252"/>
                    <a:pt x="1335783" y="1891528"/>
                  </a:cubicBezTo>
                  <a:cubicBezTo>
                    <a:pt x="1330611" y="1888080"/>
                    <a:pt x="1325439" y="1888080"/>
                    <a:pt x="1320267" y="1888080"/>
                  </a:cubicBezTo>
                  <a:cubicBezTo>
                    <a:pt x="1325439" y="1888080"/>
                    <a:pt x="1330611" y="1889804"/>
                    <a:pt x="1335783" y="1891528"/>
                  </a:cubicBezTo>
                  <a:cubicBezTo>
                    <a:pt x="1335783" y="1893252"/>
                    <a:pt x="1337507" y="1893252"/>
                    <a:pt x="1339231" y="1893252"/>
                  </a:cubicBezTo>
                  <a:close/>
                  <a:moveTo>
                    <a:pt x="1265099" y="1481218"/>
                  </a:moveTo>
                  <a:cubicBezTo>
                    <a:pt x="1268547" y="1486390"/>
                    <a:pt x="1271995" y="1491562"/>
                    <a:pt x="1273719" y="1496734"/>
                  </a:cubicBezTo>
                  <a:cubicBezTo>
                    <a:pt x="1271995" y="1491562"/>
                    <a:pt x="1268547" y="1486390"/>
                    <a:pt x="1265099" y="1481218"/>
                  </a:cubicBezTo>
                  <a:close/>
                  <a:moveTo>
                    <a:pt x="1268547" y="1526042"/>
                  </a:moveTo>
                  <a:cubicBezTo>
                    <a:pt x="1266823" y="1524318"/>
                    <a:pt x="1266823" y="1520870"/>
                    <a:pt x="1265099" y="1519146"/>
                  </a:cubicBezTo>
                  <a:lnTo>
                    <a:pt x="1265099" y="1519146"/>
                  </a:lnTo>
                  <a:cubicBezTo>
                    <a:pt x="1266823" y="1520870"/>
                    <a:pt x="1268547" y="1522594"/>
                    <a:pt x="1268547" y="1526042"/>
                  </a:cubicBezTo>
                  <a:close/>
                  <a:moveTo>
                    <a:pt x="1261651" y="1476046"/>
                  </a:moveTo>
                  <a:cubicBezTo>
                    <a:pt x="1259927" y="1474322"/>
                    <a:pt x="1258203" y="1470874"/>
                    <a:pt x="1258203" y="1469150"/>
                  </a:cubicBezTo>
                  <a:cubicBezTo>
                    <a:pt x="1259927" y="1470874"/>
                    <a:pt x="1259927" y="1472598"/>
                    <a:pt x="1261651" y="1476046"/>
                  </a:cubicBezTo>
                  <a:cubicBezTo>
                    <a:pt x="1263375" y="1477770"/>
                    <a:pt x="1263375" y="1479494"/>
                    <a:pt x="1265099" y="1481218"/>
                  </a:cubicBezTo>
                  <a:cubicBezTo>
                    <a:pt x="1265099" y="1479494"/>
                    <a:pt x="1263375" y="1477770"/>
                    <a:pt x="1261651" y="1476046"/>
                  </a:cubicBezTo>
                  <a:close/>
                  <a:moveTo>
                    <a:pt x="1259927" y="1908768"/>
                  </a:moveTo>
                  <a:cubicBezTo>
                    <a:pt x="1240963" y="1908768"/>
                    <a:pt x="1221999" y="1893252"/>
                    <a:pt x="1221999" y="1869116"/>
                  </a:cubicBezTo>
                  <a:cubicBezTo>
                    <a:pt x="1221999" y="1848428"/>
                    <a:pt x="1216827" y="1826017"/>
                    <a:pt x="1232343" y="1808777"/>
                  </a:cubicBezTo>
                  <a:cubicBezTo>
                    <a:pt x="1239239" y="1801881"/>
                    <a:pt x="1240963" y="1789813"/>
                    <a:pt x="1234067" y="1781193"/>
                  </a:cubicBezTo>
                  <a:cubicBezTo>
                    <a:pt x="1230619" y="1777745"/>
                    <a:pt x="1228895" y="1776021"/>
                    <a:pt x="1225447" y="1776021"/>
                  </a:cubicBezTo>
                  <a:cubicBezTo>
                    <a:pt x="1228895" y="1776021"/>
                    <a:pt x="1232343" y="1777745"/>
                    <a:pt x="1234067" y="1781193"/>
                  </a:cubicBezTo>
                  <a:cubicBezTo>
                    <a:pt x="1240963" y="1789813"/>
                    <a:pt x="1239239" y="1800157"/>
                    <a:pt x="1232343" y="1808777"/>
                  </a:cubicBezTo>
                  <a:cubicBezTo>
                    <a:pt x="1216827" y="1827741"/>
                    <a:pt x="1221999" y="1848428"/>
                    <a:pt x="1221999" y="1869116"/>
                  </a:cubicBezTo>
                  <a:cubicBezTo>
                    <a:pt x="1223723" y="1893252"/>
                    <a:pt x="1240963" y="1910492"/>
                    <a:pt x="1259927" y="1908768"/>
                  </a:cubicBezTo>
                  <a:close/>
                  <a:moveTo>
                    <a:pt x="1218551" y="1643273"/>
                  </a:moveTo>
                  <a:cubicBezTo>
                    <a:pt x="1215103" y="1648445"/>
                    <a:pt x="1215103" y="1657065"/>
                    <a:pt x="1213379" y="1663961"/>
                  </a:cubicBezTo>
                  <a:cubicBezTo>
                    <a:pt x="1213379" y="1677753"/>
                    <a:pt x="1204759" y="1682925"/>
                    <a:pt x="1192691" y="1682925"/>
                  </a:cubicBezTo>
                  <a:cubicBezTo>
                    <a:pt x="1190967" y="1682925"/>
                    <a:pt x="1187519" y="1682925"/>
                    <a:pt x="1185795" y="1682925"/>
                  </a:cubicBezTo>
                  <a:cubicBezTo>
                    <a:pt x="1187519" y="1682925"/>
                    <a:pt x="1190967" y="1682925"/>
                    <a:pt x="1192691" y="1682925"/>
                  </a:cubicBezTo>
                  <a:cubicBezTo>
                    <a:pt x="1204759" y="1682925"/>
                    <a:pt x="1213379" y="1677753"/>
                    <a:pt x="1213379" y="1663961"/>
                  </a:cubicBezTo>
                  <a:cubicBezTo>
                    <a:pt x="1215103" y="1655341"/>
                    <a:pt x="1215103" y="1648445"/>
                    <a:pt x="1218551" y="1643273"/>
                  </a:cubicBezTo>
                  <a:cubicBezTo>
                    <a:pt x="1225447" y="1631205"/>
                    <a:pt x="1235791" y="1631205"/>
                    <a:pt x="1246135" y="1632929"/>
                  </a:cubicBezTo>
                  <a:cubicBezTo>
                    <a:pt x="1246135" y="1632929"/>
                    <a:pt x="1246135" y="1632929"/>
                    <a:pt x="1246135" y="1632929"/>
                  </a:cubicBezTo>
                  <a:cubicBezTo>
                    <a:pt x="1235791" y="1631205"/>
                    <a:pt x="1225447" y="1631205"/>
                    <a:pt x="1218551" y="1643273"/>
                  </a:cubicBezTo>
                  <a:close/>
                  <a:moveTo>
                    <a:pt x="1151316" y="2122543"/>
                  </a:moveTo>
                  <a:lnTo>
                    <a:pt x="1151316" y="2122543"/>
                  </a:lnTo>
                  <a:lnTo>
                    <a:pt x="1151316" y="2122543"/>
                  </a:lnTo>
                  <a:cubicBezTo>
                    <a:pt x="1147868" y="2122543"/>
                    <a:pt x="1144420" y="2120819"/>
                    <a:pt x="1142696" y="2120819"/>
                  </a:cubicBezTo>
                  <a:cubicBezTo>
                    <a:pt x="1146144" y="2120819"/>
                    <a:pt x="1147868" y="2122543"/>
                    <a:pt x="1151316" y="2122543"/>
                  </a:cubicBezTo>
                  <a:lnTo>
                    <a:pt x="1151316" y="2122543"/>
                  </a:lnTo>
                  <a:cubicBezTo>
                    <a:pt x="1161660" y="2120819"/>
                    <a:pt x="1172003" y="2117371"/>
                    <a:pt x="1184071" y="2115647"/>
                  </a:cubicBezTo>
                  <a:cubicBezTo>
                    <a:pt x="1180623" y="2108751"/>
                    <a:pt x="1177175" y="2100131"/>
                    <a:pt x="1173727" y="2093235"/>
                  </a:cubicBezTo>
                  <a:cubicBezTo>
                    <a:pt x="1172003" y="2088063"/>
                    <a:pt x="1168556" y="2084616"/>
                    <a:pt x="1165107" y="2082891"/>
                  </a:cubicBezTo>
                  <a:cubicBezTo>
                    <a:pt x="1168556" y="2084616"/>
                    <a:pt x="1172003" y="2088063"/>
                    <a:pt x="1173727" y="2093235"/>
                  </a:cubicBezTo>
                  <a:cubicBezTo>
                    <a:pt x="1177175" y="2100131"/>
                    <a:pt x="1180623" y="2107028"/>
                    <a:pt x="1184071" y="2115647"/>
                  </a:cubicBezTo>
                  <a:cubicBezTo>
                    <a:pt x="1187519" y="2120819"/>
                    <a:pt x="1189243" y="2125991"/>
                    <a:pt x="1194415" y="2129439"/>
                  </a:cubicBezTo>
                  <a:cubicBezTo>
                    <a:pt x="1199587" y="2134611"/>
                    <a:pt x="1209931" y="2136335"/>
                    <a:pt x="1216827" y="2136335"/>
                  </a:cubicBezTo>
                  <a:cubicBezTo>
                    <a:pt x="1208207" y="2136335"/>
                    <a:pt x="1199587" y="2134611"/>
                    <a:pt x="1194415" y="2129439"/>
                  </a:cubicBezTo>
                  <a:cubicBezTo>
                    <a:pt x="1190967" y="2125991"/>
                    <a:pt x="1187519" y="2120819"/>
                    <a:pt x="1184071" y="2115647"/>
                  </a:cubicBezTo>
                  <a:cubicBezTo>
                    <a:pt x="1173727" y="2117371"/>
                    <a:pt x="1161660" y="2119095"/>
                    <a:pt x="1151316" y="2122543"/>
                  </a:cubicBezTo>
                  <a:lnTo>
                    <a:pt x="1151316" y="2122543"/>
                  </a:lnTo>
                  <a:cubicBezTo>
                    <a:pt x="1151316" y="2122543"/>
                    <a:pt x="1151316" y="2122543"/>
                    <a:pt x="1151316" y="2122543"/>
                  </a:cubicBezTo>
                  <a:close/>
                  <a:moveTo>
                    <a:pt x="1120284" y="1965660"/>
                  </a:moveTo>
                  <a:cubicBezTo>
                    <a:pt x="1118560" y="1967384"/>
                    <a:pt x="1116836" y="1967384"/>
                    <a:pt x="1115112" y="1967384"/>
                  </a:cubicBezTo>
                  <a:cubicBezTo>
                    <a:pt x="1116836" y="1967384"/>
                    <a:pt x="1118560" y="1967384"/>
                    <a:pt x="1120284" y="1965660"/>
                  </a:cubicBezTo>
                  <a:cubicBezTo>
                    <a:pt x="1135800" y="1957040"/>
                    <a:pt x="1122008" y="1943248"/>
                    <a:pt x="1120284" y="1932904"/>
                  </a:cubicBezTo>
                  <a:cubicBezTo>
                    <a:pt x="1118560" y="1917388"/>
                    <a:pt x="1125456" y="1903596"/>
                    <a:pt x="1132352" y="1886356"/>
                  </a:cubicBezTo>
                  <a:cubicBezTo>
                    <a:pt x="1132352" y="1886356"/>
                    <a:pt x="1132352" y="1886356"/>
                    <a:pt x="1132352" y="1886356"/>
                  </a:cubicBezTo>
                  <a:cubicBezTo>
                    <a:pt x="1125456" y="1903596"/>
                    <a:pt x="1118560" y="1917388"/>
                    <a:pt x="1120284" y="1932904"/>
                  </a:cubicBezTo>
                  <a:cubicBezTo>
                    <a:pt x="1120284" y="1944972"/>
                    <a:pt x="1135800" y="1958764"/>
                    <a:pt x="1120284" y="1965660"/>
                  </a:cubicBezTo>
                  <a:close/>
                  <a:moveTo>
                    <a:pt x="1087528" y="1834637"/>
                  </a:moveTo>
                  <a:cubicBezTo>
                    <a:pt x="1087528" y="1834637"/>
                    <a:pt x="1087528" y="1834637"/>
                    <a:pt x="1087528" y="1834637"/>
                  </a:cubicBezTo>
                  <a:lnTo>
                    <a:pt x="1087528" y="1834637"/>
                  </a:lnTo>
                  <a:cubicBezTo>
                    <a:pt x="1094424" y="1838085"/>
                    <a:pt x="1096148" y="1844981"/>
                    <a:pt x="1096148" y="1851877"/>
                  </a:cubicBezTo>
                  <a:cubicBezTo>
                    <a:pt x="1104768" y="1858772"/>
                    <a:pt x="1113388" y="1865668"/>
                    <a:pt x="1123732" y="1867392"/>
                  </a:cubicBezTo>
                  <a:cubicBezTo>
                    <a:pt x="1113388" y="1863944"/>
                    <a:pt x="1104768" y="1858772"/>
                    <a:pt x="1096148" y="1851877"/>
                  </a:cubicBezTo>
                  <a:cubicBezTo>
                    <a:pt x="1084080" y="1851877"/>
                    <a:pt x="1077184" y="1846704"/>
                    <a:pt x="1072012" y="1834637"/>
                  </a:cubicBezTo>
                  <a:cubicBezTo>
                    <a:pt x="1072012" y="1834637"/>
                    <a:pt x="1072012" y="1834637"/>
                    <a:pt x="1072012" y="1834637"/>
                  </a:cubicBezTo>
                  <a:cubicBezTo>
                    <a:pt x="1077184" y="1844981"/>
                    <a:pt x="1085804" y="1851877"/>
                    <a:pt x="1096148" y="1851877"/>
                  </a:cubicBezTo>
                  <a:cubicBezTo>
                    <a:pt x="1096148" y="1844981"/>
                    <a:pt x="1094424" y="1838085"/>
                    <a:pt x="1087528" y="1834637"/>
                  </a:cubicBezTo>
                  <a:close/>
                  <a:moveTo>
                    <a:pt x="1097872" y="1815673"/>
                  </a:moveTo>
                  <a:cubicBezTo>
                    <a:pt x="1096148" y="1819121"/>
                    <a:pt x="1094424" y="1822569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6148" y="1820845"/>
                    <a:pt x="1096148" y="1817397"/>
                    <a:pt x="1097872" y="1815673"/>
                  </a:cubicBezTo>
                  <a:close/>
                  <a:moveTo>
                    <a:pt x="1096148" y="1776021"/>
                  </a:moveTo>
                  <a:cubicBezTo>
                    <a:pt x="1096148" y="1776021"/>
                    <a:pt x="1097872" y="1776021"/>
                    <a:pt x="1096148" y="1776021"/>
                  </a:cubicBezTo>
                  <a:cubicBezTo>
                    <a:pt x="1104768" y="1777745"/>
                    <a:pt x="1113388" y="1779469"/>
                    <a:pt x="1120284" y="1777745"/>
                  </a:cubicBezTo>
                  <a:cubicBezTo>
                    <a:pt x="1113388" y="1777745"/>
                    <a:pt x="1104768" y="1777745"/>
                    <a:pt x="1096148" y="1776021"/>
                  </a:cubicBezTo>
                  <a:cubicBezTo>
                    <a:pt x="1097872" y="1776021"/>
                    <a:pt x="1096148" y="1776021"/>
                    <a:pt x="1096148" y="1776021"/>
                  </a:cubicBezTo>
                  <a:close/>
                  <a:moveTo>
                    <a:pt x="1127180" y="1665685"/>
                  </a:moveTo>
                  <a:cubicBezTo>
                    <a:pt x="1127180" y="1670857"/>
                    <a:pt x="1127180" y="1677753"/>
                    <a:pt x="1127180" y="1682925"/>
                  </a:cubicBezTo>
                  <a:cubicBezTo>
                    <a:pt x="1127180" y="1724301"/>
                    <a:pt x="1123732" y="1727749"/>
                    <a:pt x="1087528" y="1732921"/>
                  </a:cubicBezTo>
                  <a:cubicBezTo>
                    <a:pt x="1080632" y="1734645"/>
                    <a:pt x="1072012" y="1732921"/>
                    <a:pt x="1063392" y="1732921"/>
                  </a:cubicBezTo>
                  <a:cubicBezTo>
                    <a:pt x="1065116" y="1751885"/>
                    <a:pt x="1058220" y="1769125"/>
                    <a:pt x="1040980" y="1772573"/>
                  </a:cubicBezTo>
                  <a:cubicBezTo>
                    <a:pt x="1020292" y="1777745"/>
                    <a:pt x="1004776" y="1788089"/>
                    <a:pt x="987536" y="1796709"/>
                  </a:cubicBezTo>
                  <a:cubicBezTo>
                    <a:pt x="978916" y="1801881"/>
                    <a:pt x="968572" y="1808777"/>
                    <a:pt x="958228" y="1807053"/>
                  </a:cubicBezTo>
                  <a:cubicBezTo>
                    <a:pt x="966848" y="1807053"/>
                    <a:pt x="978916" y="1801881"/>
                    <a:pt x="987536" y="1796709"/>
                  </a:cubicBezTo>
                  <a:cubicBezTo>
                    <a:pt x="1004776" y="1788089"/>
                    <a:pt x="1022016" y="1776021"/>
                    <a:pt x="1040980" y="1772573"/>
                  </a:cubicBezTo>
                  <a:cubicBezTo>
                    <a:pt x="1058220" y="1769125"/>
                    <a:pt x="1065116" y="1751885"/>
                    <a:pt x="1063392" y="1732921"/>
                  </a:cubicBezTo>
                  <a:lnTo>
                    <a:pt x="1063392" y="1732921"/>
                  </a:lnTo>
                  <a:cubicBezTo>
                    <a:pt x="1066840" y="1726025"/>
                    <a:pt x="1072012" y="1720853"/>
                    <a:pt x="1075460" y="1713957"/>
                  </a:cubicBezTo>
                  <a:cubicBezTo>
                    <a:pt x="1072012" y="1720853"/>
                    <a:pt x="1066840" y="1726025"/>
                    <a:pt x="1063392" y="1732921"/>
                  </a:cubicBezTo>
                  <a:cubicBezTo>
                    <a:pt x="1072012" y="1732921"/>
                    <a:pt x="1078908" y="1732921"/>
                    <a:pt x="1087528" y="1732921"/>
                  </a:cubicBezTo>
                  <a:cubicBezTo>
                    <a:pt x="1123732" y="1727749"/>
                    <a:pt x="1127180" y="1724301"/>
                    <a:pt x="1127180" y="1682925"/>
                  </a:cubicBezTo>
                  <a:cubicBezTo>
                    <a:pt x="1127180" y="1682925"/>
                    <a:pt x="1127180" y="1682925"/>
                    <a:pt x="1127180" y="1682925"/>
                  </a:cubicBezTo>
                  <a:cubicBezTo>
                    <a:pt x="1127180" y="1676029"/>
                    <a:pt x="1127180" y="1670857"/>
                    <a:pt x="1127180" y="1665685"/>
                  </a:cubicBezTo>
                  <a:cubicBezTo>
                    <a:pt x="1123732" y="1663961"/>
                    <a:pt x="1120284" y="1662237"/>
                    <a:pt x="1116836" y="1660513"/>
                  </a:cubicBezTo>
                  <a:cubicBezTo>
                    <a:pt x="1120284" y="1655341"/>
                    <a:pt x="1122008" y="1650169"/>
                    <a:pt x="1123732" y="1644997"/>
                  </a:cubicBezTo>
                  <a:cubicBezTo>
                    <a:pt x="1122008" y="1650169"/>
                    <a:pt x="1120284" y="1655341"/>
                    <a:pt x="1116836" y="1660513"/>
                  </a:cubicBezTo>
                  <a:cubicBezTo>
                    <a:pt x="1120284" y="1662237"/>
                    <a:pt x="1123732" y="1663961"/>
                    <a:pt x="1127180" y="1665685"/>
                  </a:cubicBezTo>
                  <a:cubicBezTo>
                    <a:pt x="1135800" y="1665685"/>
                    <a:pt x="1140972" y="1660513"/>
                    <a:pt x="1144420" y="1651893"/>
                  </a:cubicBezTo>
                  <a:cubicBezTo>
                    <a:pt x="1146144" y="1646721"/>
                    <a:pt x="1149592" y="1643273"/>
                    <a:pt x="1153040" y="1643273"/>
                  </a:cubicBezTo>
                  <a:cubicBezTo>
                    <a:pt x="1149592" y="1643273"/>
                    <a:pt x="1146144" y="1644997"/>
                    <a:pt x="1144420" y="1651893"/>
                  </a:cubicBezTo>
                  <a:cubicBezTo>
                    <a:pt x="1140972" y="1658789"/>
                    <a:pt x="1135800" y="1663961"/>
                    <a:pt x="1127180" y="1665685"/>
                  </a:cubicBezTo>
                  <a:close/>
                  <a:moveTo>
                    <a:pt x="940988" y="1977728"/>
                  </a:moveTo>
                  <a:cubicBezTo>
                    <a:pt x="961676" y="1989796"/>
                    <a:pt x="959952" y="2008760"/>
                    <a:pt x="959952" y="2029448"/>
                  </a:cubicBezTo>
                  <a:lnTo>
                    <a:pt x="959952" y="2029448"/>
                  </a:lnTo>
                  <a:cubicBezTo>
                    <a:pt x="956504" y="2032896"/>
                    <a:pt x="954780" y="2034620"/>
                    <a:pt x="951332" y="2038068"/>
                  </a:cubicBezTo>
                  <a:cubicBezTo>
                    <a:pt x="951332" y="2038068"/>
                    <a:pt x="951332" y="2038068"/>
                    <a:pt x="951332" y="2038068"/>
                  </a:cubicBezTo>
                  <a:cubicBezTo>
                    <a:pt x="954780" y="2034620"/>
                    <a:pt x="956504" y="2032896"/>
                    <a:pt x="959952" y="2029448"/>
                  </a:cubicBezTo>
                  <a:cubicBezTo>
                    <a:pt x="959952" y="2008760"/>
                    <a:pt x="961676" y="1989796"/>
                    <a:pt x="940988" y="1977728"/>
                  </a:cubicBezTo>
                  <a:cubicBezTo>
                    <a:pt x="922025" y="1967384"/>
                    <a:pt x="928921" y="1955316"/>
                    <a:pt x="939264" y="1941524"/>
                  </a:cubicBezTo>
                  <a:cubicBezTo>
                    <a:pt x="951332" y="1926008"/>
                    <a:pt x="975468" y="1920836"/>
                    <a:pt x="975468" y="1894976"/>
                  </a:cubicBezTo>
                  <a:cubicBezTo>
                    <a:pt x="975468" y="1894976"/>
                    <a:pt x="975468" y="1894976"/>
                    <a:pt x="975468" y="1894976"/>
                  </a:cubicBezTo>
                  <a:cubicBezTo>
                    <a:pt x="973744" y="1920836"/>
                    <a:pt x="951332" y="1926008"/>
                    <a:pt x="939264" y="1941524"/>
                  </a:cubicBezTo>
                  <a:cubicBezTo>
                    <a:pt x="928921" y="1955316"/>
                    <a:pt x="922025" y="1967384"/>
                    <a:pt x="940988" y="1977728"/>
                  </a:cubicBezTo>
                  <a:close/>
                  <a:moveTo>
                    <a:pt x="932368" y="2038068"/>
                  </a:moveTo>
                  <a:cubicBezTo>
                    <a:pt x="927197" y="2039792"/>
                    <a:pt x="922025" y="2044964"/>
                    <a:pt x="918577" y="2055308"/>
                  </a:cubicBezTo>
                  <a:cubicBezTo>
                    <a:pt x="916852" y="2063928"/>
                    <a:pt x="911681" y="2067376"/>
                    <a:pt x="904785" y="2069099"/>
                  </a:cubicBezTo>
                  <a:cubicBezTo>
                    <a:pt x="909957" y="2067376"/>
                    <a:pt x="915129" y="2062204"/>
                    <a:pt x="918577" y="2055308"/>
                  </a:cubicBezTo>
                  <a:cubicBezTo>
                    <a:pt x="922025" y="2044964"/>
                    <a:pt x="925472" y="2039792"/>
                    <a:pt x="932368" y="2038068"/>
                  </a:cubicBezTo>
                  <a:close/>
                  <a:moveTo>
                    <a:pt x="935817" y="1689821"/>
                  </a:moveTo>
                  <a:cubicBezTo>
                    <a:pt x="934092" y="1698441"/>
                    <a:pt x="935817" y="1703613"/>
                    <a:pt x="939264" y="1708785"/>
                  </a:cubicBezTo>
                  <a:cubicBezTo>
                    <a:pt x="935817" y="1703613"/>
                    <a:pt x="934092" y="1698441"/>
                    <a:pt x="935817" y="1689821"/>
                  </a:cubicBezTo>
                  <a:cubicBezTo>
                    <a:pt x="935817" y="1689821"/>
                    <a:pt x="935817" y="1689821"/>
                    <a:pt x="935817" y="1689821"/>
                  </a:cubicBezTo>
                  <a:cubicBezTo>
                    <a:pt x="946160" y="1689821"/>
                    <a:pt x="958228" y="1686373"/>
                    <a:pt x="966848" y="1694993"/>
                  </a:cubicBezTo>
                  <a:cubicBezTo>
                    <a:pt x="958228" y="1686373"/>
                    <a:pt x="946160" y="1689821"/>
                    <a:pt x="935817" y="1689821"/>
                  </a:cubicBezTo>
                  <a:close/>
                  <a:moveTo>
                    <a:pt x="970296" y="1746713"/>
                  </a:moveTo>
                  <a:cubicBezTo>
                    <a:pt x="966848" y="1743265"/>
                    <a:pt x="963400" y="1738093"/>
                    <a:pt x="958228" y="1729473"/>
                  </a:cubicBezTo>
                  <a:cubicBezTo>
                    <a:pt x="963400" y="1738093"/>
                    <a:pt x="966848" y="1743265"/>
                    <a:pt x="970296" y="1746713"/>
                  </a:cubicBezTo>
                  <a:close/>
                  <a:moveTo>
                    <a:pt x="944436" y="1889804"/>
                  </a:moveTo>
                  <a:cubicBezTo>
                    <a:pt x="949608" y="1891528"/>
                    <a:pt x="956504" y="1891528"/>
                    <a:pt x="961676" y="1893252"/>
                  </a:cubicBezTo>
                  <a:cubicBezTo>
                    <a:pt x="956504" y="1891528"/>
                    <a:pt x="951332" y="1891528"/>
                    <a:pt x="944436" y="1889804"/>
                  </a:cubicBezTo>
                  <a:cubicBezTo>
                    <a:pt x="939264" y="1888080"/>
                    <a:pt x="935817" y="1888080"/>
                    <a:pt x="932368" y="1889804"/>
                  </a:cubicBezTo>
                  <a:cubicBezTo>
                    <a:pt x="935817" y="1888080"/>
                    <a:pt x="940988" y="1888080"/>
                    <a:pt x="944436" y="1889804"/>
                  </a:cubicBezTo>
                  <a:close/>
                  <a:moveTo>
                    <a:pt x="982364" y="1415706"/>
                  </a:moveTo>
                  <a:cubicBezTo>
                    <a:pt x="994432" y="1415706"/>
                    <a:pt x="1006500" y="1419154"/>
                    <a:pt x="1016844" y="1434670"/>
                  </a:cubicBezTo>
                  <a:cubicBezTo>
                    <a:pt x="1018568" y="1436394"/>
                    <a:pt x="1022016" y="1436394"/>
                    <a:pt x="1025464" y="1436394"/>
                  </a:cubicBezTo>
                  <a:cubicBezTo>
                    <a:pt x="1022016" y="1436394"/>
                    <a:pt x="1018568" y="1436394"/>
                    <a:pt x="1016844" y="1434670"/>
                  </a:cubicBezTo>
                  <a:cubicBezTo>
                    <a:pt x="1006500" y="1419154"/>
                    <a:pt x="994432" y="1415706"/>
                    <a:pt x="982364" y="1415706"/>
                  </a:cubicBezTo>
                  <a:close/>
                  <a:moveTo>
                    <a:pt x="1065116" y="1589830"/>
                  </a:moveTo>
                  <a:cubicBezTo>
                    <a:pt x="1063392" y="1588106"/>
                    <a:pt x="1065116" y="1586382"/>
                    <a:pt x="1066840" y="1584658"/>
                  </a:cubicBezTo>
                  <a:cubicBezTo>
                    <a:pt x="1065116" y="1586382"/>
                    <a:pt x="1063392" y="1588106"/>
                    <a:pt x="1065116" y="1589830"/>
                  </a:cubicBezTo>
                  <a:close/>
                  <a:moveTo>
                    <a:pt x="1078908" y="1698441"/>
                  </a:moveTo>
                  <a:cubicBezTo>
                    <a:pt x="1078908" y="1700165"/>
                    <a:pt x="1078908" y="1701889"/>
                    <a:pt x="1078908" y="1703613"/>
                  </a:cubicBezTo>
                  <a:cubicBezTo>
                    <a:pt x="1078908" y="1701889"/>
                    <a:pt x="1078908" y="1700165"/>
                    <a:pt x="1078908" y="1698441"/>
                  </a:cubicBezTo>
                  <a:cubicBezTo>
                    <a:pt x="1072012" y="1700165"/>
                    <a:pt x="1065116" y="1703613"/>
                    <a:pt x="1058220" y="1707061"/>
                  </a:cubicBezTo>
                  <a:cubicBezTo>
                    <a:pt x="1065116" y="1703613"/>
                    <a:pt x="1072012" y="1700165"/>
                    <a:pt x="1078908" y="1698441"/>
                  </a:cubicBezTo>
                  <a:close/>
                  <a:moveTo>
                    <a:pt x="1090976" y="1613965"/>
                  </a:moveTo>
                  <a:cubicBezTo>
                    <a:pt x="1089252" y="1601898"/>
                    <a:pt x="1096148" y="1591554"/>
                    <a:pt x="1109940" y="1586382"/>
                  </a:cubicBezTo>
                  <a:cubicBezTo>
                    <a:pt x="1097872" y="1593278"/>
                    <a:pt x="1090976" y="1601898"/>
                    <a:pt x="1090976" y="1613965"/>
                  </a:cubicBezTo>
                  <a:close/>
                  <a:moveTo>
                    <a:pt x="1101320" y="1646721"/>
                  </a:moveTo>
                  <a:cubicBezTo>
                    <a:pt x="1101320" y="1658789"/>
                    <a:pt x="1096148" y="1669133"/>
                    <a:pt x="1096148" y="1681201"/>
                  </a:cubicBezTo>
                  <a:cubicBezTo>
                    <a:pt x="1096148" y="1670857"/>
                    <a:pt x="1101320" y="1658789"/>
                    <a:pt x="1101320" y="1646721"/>
                  </a:cubicBezTo>
                  <a:close/>
                  <a:moveTo>
                    <a:pt x="1154764" y="1827741"/>
                  </a:moveTo>
                  <a:cubicBezTo>
                    <a:pt x="1154764" y="1827741"/>
                    <a:pt x="1156488" y="1827741"/>
                    <a:pt x="1154764" y="1827741"/>
                  </a:cubicBezTo>
                  <a:cubicBezTo>
                    <a:pt x="1158211" y="1826017"/>
                    <a:pt x="1158211" y="1824293"/>
                    <a:pt x="1159936" y="1824293"/>
                  </a:cubicBezTo>
                  <a:cubicBezTo>
                    <a:pt x="1158211" y="1826017"/>
                    <a:pt x="1158211" y="1826017"/>
                    <a:pt x="1154764" y="1827741"/>
                  </a:cubicBezTo>
                  <a:cubicBezTo>
                    <a:pt x="1156488" y="1827741"/>
                    <a:pt x="1154764" y="1827741"/>
                    <a:pt x="1154764" y="1827741"/>
                  </a:cubicBezTo>
                  <a:close/>
                  <a:moveTo>
                    <a:pt x="1189243" y="1786365"/>
                  </a:moveTo>
                  <a:cubicBezTo>
                    <a:pt x="1178899" y="1779469"/>
                    <a:pt x="1166831" y="1776021"/>
                    <a:pt x="1154764" y="1776021"/>
                  </a:cubicBezTo>
                  <a:cubicBezTo>
                    <a:pt x="1166831" y="1777745"/>
                    <a:pt x="1178899" y="1779469"/>
                    <a:pt x="1189243" y="1786365"/>
                  </a:cubicBezTo>
                  <a:cubicBezTo>
                    <a:pt x="1190967" y="1788089"/>
                    <a:pt x="1192691" y="1788089"/>
                    <a:pt x="1194415" y="1788089"/>
                  </a:cubicBezTo>
                  <a:cubicBezTo>
                    <a:pt x="1192691" y="1789813"/>
                    <a:pt x="1190967" y="1788089"/>
                    <a:pt x="1189243" y="1786365"/>
                  </a:cubicBezTo>
                  <a:close/>
                  <a:moveTo>
                    <a:pt x="1216827" y="1512250"/>
                  </a:moveTo>
                  <a:cubicBezTo>
                    <a:pt x="1213379" y="1520870"/>
                    <a:pt x="1209931" y="1529490"/>
                    <a:pt x="1204759" y="1532938"/>
                  </a:cubicBezTo>
                  <a:cubicBezTo>
                    <a:pt x="1209931" y="1527766"/>
                    <a:pt x="1213379" y="1520870"/>
                    <a:pt x="1216827" y="1512250"/>
                  </a:cubicBezTo>
                  <a:cubicBezTo>
                    <a:pt x="1216827" y="1510526"/>
                    <a:pt x="1218551" y="1510526"/>
                    <a:pt x="1218551" y="1508802"/>
                  </a:cubicBezTo>
                  <a:cubicBezTo>
                    <a:pt x="1218551" y="1508802"/>
                    <a:pt x="1216827" y="1510526"/>
                    <a:pt x="1216827" y="1512250"/>
                  </a:cubicBezTo>
                  <a:close/>
                  <a:moveTo>
                    <a:pt x="1190967" y="1555350"/>
                  </a:moveTo>
                  <a:cubicBezTo>
                    <a:pt x="1190967" y="1550178"/>
                    <a:pt x="1190967" y="1543282"/>
                    <a:pt x="1190967" y="1538110"/>
                  </a:cubicBezTo>
                  <a:lnTo>
                    <a:pt x="1190967" y="1538110"/>
                  </a:lnTo>
                  <a:lnTo>
                    <a:pt x="1190967" y="1538110"/>
                  </a:lnTo>
                  <a:cubicBezTo>
                    <a:pt x="1190967" y="1538110"/>
                    <a:pt x="1190967" y="1538110"/>
                    <a:pt x="1190967" y="1538110"/>
                  </a:cubicBezTo>
                  <a:cubicBezTo>
                    <a:pt x="1190967" y="1543282"/>
                    <a:pt x="1190967" y="1550178"/>
                    <a:pt x="1190967" y="1555350"/>
                  </a:cubicBezTo>
                  <a:cubicBezTo>
                    <a:pt x="1196139" y="1560522"/>
                    <a:pt x="1199587" y="1567418"/>
                    <a:pt x="1190967" y="1570866"/>
                  </a:cubicBezTo>
                  <a:cubicBezTo>
                    <a:pt x="1187519" y="1572590"/>
                    <a:pt x="1182347" y="1572590"/>
                    <a:pt x="1178899" y="1574314"/>
                  </a:cubicBezTo>
                  <a:cubicBezTo>
                    <a:pt x="1182347" y="1574314"/>
                    <a:pt x="1187519" y="1572590"/>
                    <a:pt x="1190967" y="1570866"/>
                  </a:cubicBezTo>
                  <a:cubicBezTo>
                    <a:pt x="1199587" y="1567418"/>
                    <a:pt x="1196139" y="1560522"/>
                    <a:pt x="1190967" y="1555350"/>
                  </a:cubicBezTo>
                  <a:cubicBezTo>
                    <a:pt x="1180623" y="1557074"/>
                    <a:pt x="1166831" y="1551902"/>
                    <a:pt x="1159936" y="1563970"/>
                  </a:cubicBezTo>
                  <a:lnTo>
                    <a:pt x="1159936" y="1563970"/>
                  </a:lnTo>
                  <a:cubicBezTo>
                    <a:pt x="1149592" y="1570866"/>
                    <a:pt x="1135800" y="1569142"/>
                    <a:pt x="1127180" y="1581210"/>
                  </a:cubicBezTo>
                  <a:cubicBezTo>
                    <a:pt x="1127180" y="1596726"/>
                    <a:pt x="1128904" y="1610518"/>
                    <a:pt x="1127180" y="1626033"/>
                  </a:cubicBezTo>
                  <a:cubicBezTo>
                    <a:pt x="1128904" y="1612242"/>
                    <a:pt x="1127180" y="1596726"/>
                    <a:pt x="1127180" y="1581210"/>
                  </a:cubicBezTo>
                  <a:cubicBezTo>
                    <a:pt x="1135800" y="1569142"/>
                    <a:pt x="1149592" y="1572590"/>
                    <a:pt x="1159936" y="1563970"/>
                  </a:cubicBezTo>
                  <a:cubicBezTo>
                    <a:pt x="1166831" y="1551902"/>
                    <a:pt x="1178899" y="1557074"/>
                    <a:pt x="1190967" y="1555350"/>
                  </a:cubicBezTo>
                  <a:close/>
                  <a:moveTo>
                    <a:pt x="1116836" y="1555350"/>
                  </a:moveTo>
                  <a:cubicBezTo>
                    <a:pt x="1111664" y="1560522"/>
                    <a:pt x="1106492" y="1565694"/>
                    <a:pt x="1097872" y="1569142"/>
                  </a:cubicBezTo>
                  <a:cubicBezTo>
                    <a:pt x="1090976" y="1572590"/>
                    <a:pt x="1082356" y="1574314"/>
                    <a:pt x="1075460" y="1577762"/>
                  </a:cubicBezTo>
                  <a:cubicBezTo>
                    <a:pt x="1082356" y="1574314"/>
                    <a:pt x="1090976" y="1572590"/>
                    <a:pt x="1097872" y="1569142"/>
                  </a:cubicBezTo>
                  <a:cubicBezTo>
                    <a:pt x="1104768" y="1565694"/>
                    <a:pt x="1111664" y="1560522"/>
                    <a:pt x="1116836" y="1555350"/>
                  </a:cubicBezTo>
                  <a:close/>
                  <a:moveTo>
                    <a:pt x="1082356" y="1462254"/>
                  </a:moveTo>
                  <a:cubicBezTo>
                    <a:pt x="1082356" y="1455358"/>
                    <a:pt x="1078908" y="1453634"/>
                    <a:pt x="1073736" y="1453634"/>
                  </a:cubicBezTo>
                  <a:cubicBezTo>
                    <a:pt x="1066840" y="1453634"/>
                    <a:pt x="1059944" y="1457082"/>
                    <a:pt x="1059944" y="1465702"/>
                  </a:cubicBezTo>
                  <a:cubicBezTo>
                    <a:pt x="1059944" y="1457082"/>
                    <a:pt x="1066840" y="1453634"/>
                    <a:pt x="1073736" y="1453634"/>
                  </a:cubicBezTo>
                  <a:cubicBezTo>
                    <a:pt x="1078908" y="1453634"/>
                    <a:pt x="1082356" y="1455358"/>
                    <a:pt x="1082356" y="1462254"/>
                  </a:cubicBezTo>
                  <a:lnTo>
                    <a:pt x="1082356" y="1462254"/>
                  </a:lnTo>
                  <a:close/>
                  <a:moveTo>
                    <a:pt x="1078908" y="1436394"/>
                  </a:moveTo>
                  <a:cubicBezTo>
                    <a:pt x="1065116" y="1436394"/>
                    <a:pt x="1049600" y="1436394"/>
                    <a:pt x="1035808" y="1436394"/>
                  </a:cubicBezTo>
                  <a:cubicBezTo>
                    <a:pt x="1049600" y="1436394"/>
                    <a:pt x="1065116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lose/>
                  <a:moveTo>
                    <a:pt x="999604" y="1386399"/>
                  </a:moveTo>
                  <a:cubicBezTo>
                    <a:pt x="978916" y="1386399"/>
                    <a:pt x="956504" y="1386399"/>
                    <a:pt x="935817" y="1386399"/>
                  </a:cubicBezTo>
                  <a:cubicBezTo>
                    <a:pt x="916852" y="1386399"/>
                    <a:pt x="897889" y="1388122"/>
                    <a:pt x="878925" y="1393294"/>
                  </a:cubicBezTo>
                  <a:cubicBezTo>
                    <a:pt x="875477" y="1395018"/>
                    <a:pt x="872029" y="1395018"/>
                    <a:pt x="870305" y="1395018"/>
                  </a:cubicBezTo>
                  <a:cubicBezTo>
                    <a:pt x="873753" y="1395018"/>
                    <a:pt x="877201" y="1393294"/>
                    <a:pt x="878925" y="1393294"/>
                  </a:cubicBezTo>
                  <a:cubicBezTo>
                    <a:pt x="897889" y="1388122"/>
                    <a:pt x="916852" y="1388122"/>
                    <a:pt x="935817" y="1386399"/>
                  </a:cubicBezTo>
                  <a:lnTo>
                    <a:pt x="935817" y="1386399"/>
                  </a:lnTo>
                  <a:cubicBezTo>
                    <a:pt x="956504" y="1384674"/>
                    <a:pt x="977192" y="1384674"/>
                    <a:pt x="999604" y="1386399"/>
                  </a:cubicBezTo>
                  <a:cubicBezTo>
                    <a:pt x="1016844" y="1386399"/>
                    <a:pt x="1032360" y="1391570"/>
                    <a:pt x="1046152" y="1400190"/>
                  </a:cubicBezTo>
                  <a:cubicBezTo>
                    <a:pt x="1032360" y="1389846"/>
                    <a:pt x="1016844" y="1386399"/>
                    <a:pt x="999604" y="1386399"/>
                  </a:cubicBezTo>
                  <a:close/>
                  <a:moveTo>
                    <a:pt x="920301" y="1339851"/>
                  </a:moveTo>
                  <a:cubicBezTo>
                    <a:pt x="923748" y="1343299"/>
                    <a:pt x="925472" y="1351919"/>
                    <a:pt x="927197" y="1358815"/>
                  </a:cubicBezTo>
                  <a:cubicBezTo>
                    <a:pt x="928921" y="1358815"/>
                    <a:pt x="930644" y="1358815"/>
                    <a:pt x="932368" y="1358815"/>
                  </a:cubicBezTo>
                  <a:cubicBezTo>
                    <a:pt x="930644" y="1358815"/>
                    <a:pt x="928921" y="1358815"/>
                    <a:pt x="927197" y="1358815"/>
                  </a:cubicBezTo>
                  <a:lnTo>
                    <a:pt x="927197" y="1358815"/>
                  </a:lnTo>
                  <a:cubicBezTo>
                    <a:pt x="927197" y="1351919"/>
                    <a:pt x="923748" y="1345023"/>
                    <a:pt x="920301" y="1339851"/>
                  </a:cubicBezTo>
                  <a:close/>
                  <a:moveTo>
                    <a:pt x="1006500" y="1360539"/>
                  </a:moveTo>
                  <a:cubicBezTo>
                    <a:pt x="1004776" y="1363987"/>
                    <a:pt x="1003052" y="1369159"/>
                    <a:pt x="1001328" y="1372607"/>
                  </a:cubicBezTo>
                  <a:cubicBezTo>
                    <a:pt x="1003052" y="1367434"/>
                    <a:pt x="1004776" y="1363987"/>
                    <a:pt x="1006500" y="1360539"/>
                  </a:cubicBezTo>
                  <a:lnTo>
                    <a:pt x="1006500" y="1360539"/>
                  </a:lnTo>
                  <a:cubicBezTo>
                    <a:pt x="1013396" y="1358815"/>
                    <a:pt x="1022016" y="1357091"/>
                    <a:pt x="1028912" y="1353643"/>
                  </a:cubicBezTo>
                  <a:cubicBezTo>
                    <a:pt x="1022016" y="1355367"/>
                    <a:pt x="1015120" y="1358815"/>
                    <a:pt x="1006500" y="1360539"/>
                  </a:cubicBezTo>
                  <a:close/>
                  <a:moveTo>
                    <a:pt x="834101" y="1319163"/>
                  </a:moveTo>
                  <a:cubicBezTo>
                    <a:pt x="834101" y="1317439"/>
                    <a:pt x="832377" y="1313991"/>
                    <a:pt x="834101" y="1310543"/>
                  </a:cubicBezTo>
                  <a:cubicBezTo>
                    <a:pt x="834101" y="1307095"/>
                    <a:pt x="834101" y="1305371"/>
                    <a:pt x="834101" y="1301923"/>
                  </a:cubicBezTo>
                  <a:cubicBezTo>
                    <a:pt x="834101" y="1303647"/>
                    <a:pt x="834101" y="1307095"/>
                    <a:pt x="834101" y="1310543"/>
                  </a:cubicBezTo>
                  <a:cubicBezTo>
                    <a:pt x="832377" y="1313991"/>
                    <a:pt x="832377" y="1317439"/>
                    <a:pt x="834101" y="1319163"/>
                  </a:cubicBezTo>
                  <a:close/>
                  <a:moveTo>
                    <a:pt x="799621" y="1705337"/>
                  </a:moveTo>
                  <a:cubicBezTo>
                    <a:pt x="792725" y="1700165"/>
                    <a:pt x="785829" y="1691545"/>
                    <a:pt x="782381" y="1679477"/>
                  </a:cubicBezTo>
                  <a:cubicBezTo>
                    <a:pt x="787553" y="1669133"/>
                    <a:pt x="797897" y="1674305"/>
                    <a:pt x="806517" y="1670857"/>
                  </a:cubicBezTo>
                  <a:cubicBezTo>
                    <a:pt x="815137" y="1665685"/>
                    <a:pt x="825481" y="1660513"/>
                    <a:pt x="823757" y="1646721"/>
                  </a:cubicBezTo>
                  <a:cubicBezTo>
                    <a:pt x="823757" y="1639825"/>
                    <a:pt x="820309" y="1636377"/>
                    <a:pt x="816861" y="1634653"/>
                  </a:cubicBezTo>
                  <a:cubicBezTo>
                    <a:pt x="820309" y="1636377"/>
                    <a:pt x="823757" y="1639825"/>
                    <a:pt x="823757" y="1646721"/>
                  </a:cubicBezTo>
                  <a:cubicBezTo>
                    <a:pt x="825481" y="1660513"/>
                    <a:pt x="815137" y="1665685"/>
                    <a:pt x="806517" y="1670857"/>
                  </a:cubicBezTo>
                  <a:cubicBezTo>
                    <a:pt x="799621" y="1676029"/>
                    <a:pt x="787553" y="1669133"/>
                    <a:pt x="782381" y="1679477"/>
                  </a:cubicBezTo>
                  <a:cubicBezTo>
                    <a:pt x="787553" y="1691545"/>
                    <a:pt x="792725" y="1700165"/>
                    <a:pt x="799621" y="1705337"/>
                  </a:cubicBezTo>
                  <a:close/>
                  <a:moveTo>
                    <a:pt x="804793" y="1581210"/>
                  </a:moveTo>
                  <a:cubicBezTo>
                    <a:pt x="799621" y="1577762"/>
                    <a:pt x="794449" y="1574314"/>
                    <a:pt x="789277" y="1570866"/>
                  </a:cubicBezTo>
                  <a:cubicBezTo>
                    <a:pt x="796173" y="1574314"/>
                    <a:pt x="801345" y="1577762"/>
                    <a:pt x="804793" y="1581210"/>
                  </a:cubicBezTo>
                  <a:cubicBezTo>
                    <a:pt x="818585" y="1593278"/>
                    <a:pt x="816861" y="1603622"/>
                    <a:pt x="797897" y="1612242"/>
                  </a:cubicBezTo>
                  <a:cubicBezTo>
                    <a:pt x="792725" y="1613965"/>
                    <a:pt x="787553" y="1613965"/>
                    <a:pt x="789277" y="1622585"/>
                  </a:cubicBezTo>
                  <a:cubicBezTo>
                    <a:pt x="789277" y="1624309"/>
                    <a:pt x="791001" y="1624309"/>
                    <a:pt x="792725" y="1626033"/>
                  </a:cubicBezTo>
                  <a:cubicBezTo>
                    <a:pt x="791001" y="1626033"/>
                    <a:pt x="791001" y="1624309"/>
                    <a:pt x="789277" y="1622585"/>
                  </a:cubicBezTo>
                  <a:cubicBezTo>
                    <a:pt x="787553" y="1613965"/>
                    <a:pt x="794449" y="1613965"/>
                    <a:pt x="797897" y="1612242"/>
                  </a:cubicBezTo>
                  <a:cubicBezTo>
                    <a:pt x="816861" y="1603622"/>
                    <a:pt x="820309" y="1595002"/>
                    <a:pt x="804793" y="1581210"/>
                  </a:cubicBezTo>
                  <a:close/>
                  <a:moveTo>
                    <a:pt x="808241" y="1363987"/>
                  </a:moveTo>
                  <a:cubicBezTo>
                    <a:pt x="796173" y="1362263"/>
                    <a:pt x="761693" y="1388122"/>
                    <a:pt x="766865" y="1395018"/>
                  </a:cubicBezTo>
                  <a:cubicBezTo>
                    <a:pt x="787553" y="1424326"/>
                    <a:pt x="761693" y="1426050"/>
                    <a:pt x="741005" y="1434670"/>
                  </a:cubicBezTo>
                  <a:cubicBezTo>
                    <a:pt x="768589" y="1453634"/>
                    <a:pt x="782381" y="1472598"/>
                    <a:pt x="754797" y="1496734"/>
                  </a:cubicBezTo>
                  <a:cubicBezTo>
                    <a:pt x="753073" y="1496734"/>
                    <a:pt x="754797" y="1501906"/>
                    <a:pt x="756521" y="1505354"/>
                  </a:cubicBezTo>
                  <a:cubicBezTo>
                    <a:pt x="759969" y="1515698"/>
                    <a:pt x="754797" y="1520870"/>
                    <a:pt x="744453" y="1520870"/>
                  </a:cubicBezTo>
                  <a:cubicBezTo>
                    <a:pt x="723765" y="1522594"/>
                    <a:pt x="732385" y="1538110"/>
                    <a:pt x="732385" y="1548454"/>
                  </a:cubicBezTo>
                  <a:cubicBezTo>
                    <a:pt x="730661" y="1557074"/>
                    <a:pt x="734109" y="1560522"/>
                    <a:pt x="737557" y="1560522"/>
                  </a:cubicBezTo>
                  <a:cubicBezTo>
                    <a:pt x="734109" y="1558798"/>
                    <a:pt x="730661" y="1555350"/>
                    <a:pt x="732385" y="1548454"/>
                  </a:cubicBezTo>
                  <a:cubicBezTo>
                    <a:pt x="734109" y="1538110"/>
                    <a:pt x="723765" y="1520870"/>
                    <a:pt x="744453" y="1520870"/>
                  </a:cubicBezTo>
                  <a:cubicBezTo>
                    <a:pt x="754797" y="1520870"/>
                    <a:pt x="759969" y="1515698"/>
                    <a:pt x="756521" y="1505354"/>
                  </a:cubicBezTo>
                  <a:cubicBezTo>
                    <a:pt x="756521" y="1501906"/>
                    <a:pt x="754797" y="1498458"/>
                    <a:pt x="754797" y="1496734"/>
                  </a:cubicBezTo>
                  <a:cubicBezTo>
                    <a:pt x="784105" y="1472598"/>
                    <a:pt x="768589" y="1453634"/>
                    <a:pt x="741005" y="1434670"/>
                  </a:cubicBezTo>
                  <a:cubicBezTo>
                    <a:pt x="761693" y="1426050"/>
                    <a:pt x="785829" y="1424326"/>
                    <a:pt x="766865" y="1395018"/>
                  </a:cubicBezTo>
                  <a:cubicBezTo>
                    <a:pt x="763417" y="1388122"/>
                    <a:pt x="796173" y="1362263"/>
                    <a:pt x="808241" y="1363987"/>
                  </a:cubicBezTo>
                  <a:cubicBezTo>
                    <a:pt x="813413" y="1363987"/>
                    <a:pt x="818585" y="1365711"/>
                    <a:pt x="823757" y="1367434"/>
                  </a:cubicBezTo>
                  <a:cubicBezTo>
                    <a:pt x="823757" y="1362263"/>
                    <a:pt x="823757" y="1355367"/>
                    <a:pt x="823757" y="1350195"/>
                  </a:cubicBezTo>
                  <a:cubicBezTo>
                    <a:pt x="823757" y="1355367"/>
                    <a:pt x="823757" y="1362263"/>
                    <a:pt x="823757" y="1367434"/>
                  </a:cubicBezTo>
                  <a:cubicBezTo>
                    <a:pt x="818585" y="1367434"/>
                    <a:pt x="813413" y="1365711"/>
                    <a:pt x="808241" y="1363987"/>
                  </a:cubicBezTo>
                  <a:close/>
                  <a:moveTo>
                    <a:pt x="737557" y="1307095"/>
                  </a:moveTo>
                  <a:cubicBezTo>
                    <a:pt x="737557" y="1307095"/>
                    <a:pt x="737557" y="1307095"/>
                    <a:pt x="737557" y="1307095"/>
                  </a:cubicBezTo>
                  <a:cubicBezTo>
                    <a:pt x="735833" y="1303647"/>
                    <a:pt x="734109" y="1300199"/>
                    <a:pt x="732385" y="1296751"/>
                  </a:cubicBezTo>
                  <a:cubicBezTo>
                    <a:pt x="734109" y="1300199"/>
                    <a:pt x="735833" y="1303647"/>
                    <a:pt x="737557" y="1307095"/>
                  </a:cubicBezTo>
                  <a:close/>
                  <a:moveTo>
                    <a:pt x="734109" y="1236411"/>
                  </a:moveTo>
                  <a:cubicBezTo>
                    <a:pt x="734109" y="1236411"/>
                    <a:pt x="734109" y="1238135"/>
                    <a:pt x="735833" y="1238135"/>
                  </a:cubicBezTo>
                  <a:cubicBezTo>
                    <a:pt x="737557" y="1236411"/>
                    <a:pt x="737557" y="1236411"/>
                    <a:pt x="739281" y="1234687"/>
                  </a:cubicBezTo>
                  <a:lnTo>
                    <a:pt x="739281" y="1234687"/>
                  </a:lnTo>
                  <a:cubicBezTo>
                    <a:pt x="737557" y="1236411"/>
                    <a:pt x="737557" y="1236411"/>
                    <a:pt x="735833" y="1238135"/>
                  </a:cubicBezTo>
                  <a:cubicBezTo>
                    <a:pt x="734109" y="1238135"/>
                    <a:pt x="734109" y="1236411"/>
                    <a:pt x="734109" y="1236411"/>
                  </a:cubicBezTo>
                  <a:close/>
                  <a:moveTo>
                    <a:pt x="822033" y="1334679"/>
                  </a:moveTo>
                  <a:lnTo>
                    <a:pt x="822033" y="1334679"/>
                  </a:lnTo>
                  <a:cubicBezTo>
                    <a:pt x="822033" y="1334679"/>
                    <a:pt x="822033" y="1336403"/>
                    <a:pt x="822033" y="1336403"/>
                  </a:cubicBezTo>
                  <a:cubicBezTo>
                    <a:pt x="822033" y="1336403"/>
                    <a:pt x="822033" y="1334679"/>
                    <a:pt x="822033" y="1334679"/>
                  </a:cubicBezTo>
                  <a:close/>
                  <a:moveTo>
                    <a:pt x="789277" y="1179519"/>
                  </a:moveTo>
                  <a:cubicBezTo>
                    <a:pt x="791001" y="1177795"/>
                    <a:pt x="791001" y="1174347"/>
                    <a:pt x="792725" y="1170899"/>
                  </a:cubicBezTo>
                  <a:cubicBezTo>
                    <a:pt x="792725" y="1167451"/>
                    <a:pt x="794449" y="1165727"/>
                    <a:pt x="794449" y="1162279"/>
                  </a:cubicBezTo>
                  <a:cubicBezTo>
                    <a:pt x="792725" y="1164003"/>
                    <a:pt x="792725" y="1167451"/>
                    <a:pt x="792725" y="1170899"/>
                  </a:cubicBezTo>
                  <a:cubicBezTo>
                    <a:pt x="791001" y="1174347"/>
                    <a:pt x="791001" y="1176071"/>
                    <a:pt x="789277" y="1179519"/>
                  </a:cubicBezTo>
                  <a:close/>
                  <a:moveTo>
                    <a:pt x="870305" y="1089872"/>
                  </a:moveTo>
                  <a:cubicBezTo>
                    <a:pt x="870305" y="1095044"/>
                    <a:pt x="868581" y="1098492"/>
                    <a:pt x="866857" y="1100216"/>
                  </a:cubicBezTo>
                  <a:cubicBezTo>
                    <a:pt x="868581" y="1098492"/>
                    <a:pt x="870305" y="1095044"/>
                    <a:pt x="870305" y="1089872"/>
                  </a:cubicBezTo>
                  <a:close/>
                  <a:moveTo>
                    <a:pt x="865133" y="1070908"/>
                  </a:moveTo>
                  <a:cubicBezTo>
                    <a:pt x="865133" y="1074356"/>
                    <a:pt x="868581" y="1079528"/>
                    <a:pt x="868581" y="1084700"/>
                  </a:cubicBezTo>
                  <a:cubicBezTo>
                    <a:pt x="868581" y="1081252"/>
                    <a:pt x="866857" y="1076080"/>
                    <a:pt x="865133" y="1070908"/>
                  </a:cubicBezTo>
                  <a:close/>
                  <a:moveTo>
                    <a:pt x="844445" y="1038152"/>
                  </a:moveTo>
                  <a:cubicBezTo>
                    <a:pt x="840997" y="1038152"/>
                    <a:pt x="839273" y="1038152"/>
                    <a:pt x="835825" y="1038152"/>
                  </a:cubicBezTo>
                  <a:cubicBezTo>
                    <a:pt x="839273" y="1038152"/>
                    <a:pt x="840997" y="1038152"/>
                    <a:pt x="844445" y="1038152"/>
                  </a:cubicBezTo>
                  <a:cubicBezTo>
                    <a:pt x="856513" y="1038152"/>
                    <a:pt x="868581" y="1038152"/>
                    <a:pt x="872029" y="1045048"/>
                  </a:cubicBezTo>
                  <a:cubicBezTo>
                    <a:pt x="868581" y="1036428"/>
                    <a:pt x="856513" y="1038152"/>
                    <a:pt x="844445" y="1038152"/>
                  </a:cubicBezTo>
                  <a:close/>
                  <a:moveTo>
                    <a:pt x="865133" y="1138144"/>
                  </a:moveTo>
                  <a:cubicBezTo>
                    <a:pt x="861685" y="1138144"/>
                    <a:pt x="858237" y="1136420"/>
                    <a:pt x="854789" y="1132972"/>
                  </a:cubicBezTo>
                  <a:cubicBezTo>
                    <a:pt x="853065" y="1131248"/>
                    <a:pt x="851341" y="1129524"/>
                    <a:pt x="849617" y="1127800"/>
                  </a:cubicBezTo>
                  <a:cubicBezTo>
                    <a:pt x="851341" y="1129524"/>
                    <a:pt x="853065" y="1131248"/>
                    <a:pt x="854789" y="1132972"/>
                  </a:cubicBezTo>
                  <a:cubicBezTo>
                    <a:pt x="858237" y="1136420"/>
                    <a:pt x="861685" y="1138144"/>
                    <a:pt x="865133" y="1138144"/>
                  </a:cubicBezTo>
                  <a:close/>
                  <a:moveTo>
                    <a:pt x="878925" y="1182967"/>
                  </a:moveTo>
                  <a:cubicBezTo>
                    <a:pt x="880649" y="1181243"/>
                    <a:pt x="884097" y="1179519"/>
                    <a:pt x="885821" y="1177795"/>
                  </a:cubicBezTo>
                  <a:cubicBezTo>
                    <a:pt x="887545" y="1176071"/>
                    <a:pt x="890993" y="1174347"/>
                    <a:pt x="892717" y="1172623"/>
                  </a:cubicBezTo>
                  <a:cubicBezTo>
                    <a:pt x="890993" y="1174347"/>
                    <a:pt x="887545" y="1176071"/>
                    <a:pt x="885821" y="1177795"/>
                  </a:cubicBezTo>
                  <a:cubicBezTo>
                    <a:pt x="884097" y="1179519"/>
                    <a:pt x="880649" y="1181243"/>
                    <a:pt x="878925" y="1182967"/>
                  </a:cubicBezTo>
                  <a:close/>
                  <a:moveTo>
                    <a:pt x="999604" y="1215723"/>
                  </a:moveTo>
                  <a:cubicBezTo>
                    <a:pt x="1003052" y="1219171"/>
                    <a:pt x="1006500" y="1226067"/>
                    <a:pt x="999604" y="1229515"/>
                  </a:cubicBezTo>
                  <a:cubicBezTo>
                    <a:pt x="1004776" y="1226067"/>
                    <a:pt x="1003052" y="1220895"/>
                    <a:pt x="999604" y="1215723"/>
                  </a:cubicBezTo>
                  <a:close/>
                  <a:moveTo>
                    <a:pt x="996156" y="1117456"/>
                  </a:moveTo>
                  <a:cubicBezTo>
                    <a:pt x="980640" y="1114008"/>
                    <a:pt x="965124" y="1108836"/>
                    <a:pt x="951332" y="1101940"/>
                  </a:cubicBezTo>
                  <a:cubicBezTo>
                    <a:pt x="966848" y="1108836"/>
                    <a:pt x="980640" y="1114008"/>
                    <a:pt x="996156" y="1117456"/>
                  </a:cubicBezTo>
                  <a:cubicBezTo>
                    <a:pt x="996156" y="1117456"/>
                    <a:pt x="997880" y="1117456"/>
                    <a:pt x="997880" y="1117456"/>
                  </a:cubicBezTo>
                  <a:cubicBezTo>
                    <a:pt x="997880" y="1117456"/>
                    <a:pt x="997880" y="1117456"/>
                    <a:pt x="996156" y="1117456"/>
                  </a:cubicBezTo>
                  <a:close/>
                  <a:moveTo>
                    <a:pt x="747901" y="1203655"/>
                  </a:moveTo>
                  <a:cubicBezTo>
                    <a:pt x="744453" y="1200207"/>
                    <a:pt x="744453" y="1195035"/>
                    <a:pt x="744453" y="1189863"/>
                  </a:cubicBezTo>
                  <a:cubicBezTo>
                    <a:pt x="744453" y="1189863"/>
                    <a:pt x="744453" y="1189863"/>
                    <a:pt x="744453" y="1189863"/>
                  </a:cubicBezTo>
                  <a:lnTo>
                    <a:pt x="744453" y="1189863"/>
                  </a:lnTo>
                  <a:cubicBezTo>
                    <a:pt x="744453" y="1195035"/>
                    <a:pt x="744453" y="1200207"/>
                    <a:pt x="747901" y="1203655"/>
                  </a:cubicBezTo>
                  <a:close/>
                  <a:moveTo>
                    <a:pt x="728937" y="922644"/>
                  </a:moveTo>
                  <a:cubicBezTo>
                    <a:pt x="711697" y="915748"/>
                    <a:pt x="696182" y="907128"/>
                    <a:pt x="673770" y="898509"/>
                  </a:cubicBezTo>
                  <a:lnTo>
                    <a:pt x="673770" y="898509"/>
                  </a:lnTo>
                  <a:cubicBezTo>
                    <a:pt x="673770" y="898509"/>
                    <a:pt x="673770" y="898509"/>
                    <a:pt x="673770" y="898509"/>
                  </a:cubicBezTo>
                  <a:cubicBezTo>
                    <a:pt x="694457" y="908852"/>
                    <a:pt x="711697" y="915748"/>
                    <a:pt x="728937" y="922644"/>
                  </a:cubicBezTo>
                  <a:cubicBezTo>
                    <a:pt x="734109" y="924368"/>
                    <a:pt x="737557" y="924368"/>
                    <a:pt x="741005" y="920920"/>
                  </a:cubicBezTo>
                  <a:cubicBezTo>
                    <a:pt x="737557" y="924368"/>
                    <a:pt x="732385" y="924368"/>
                    <a:pt x="728937" y="922644"/>
                  </a:cubicBezTo>
                  <a:close/>
                  <a:moveTo>
                    <a:pt x="727213" y="1062288"/>
                  </a:moveTo>
                  <a:cubicBezTo>
                    <a:pt x="727213" y="1062288"/>
                    <a:pt x="727213" y="1062288"/>
                    <a:pt x="727213" y="1062288"/>
                  </a:cubicBezTo>
                  <a:cubicBezTo>
                    <a:pt x="725489" y="1062288"/>
                    <a:pt x="723765" y="1062288"/>
                    <a:pt x="722041" y="1062288"/>
                  </a:cubicBezTo>
                  <a:cubicBezTo>
                    <a:pt x="723765" y="1062288"/>
                    <a:pt x="725489" y="1062288"/>
                    <a:pt x="727213" y="1062288"/>
                  </a:cubicBezTo>
                  <a:close/>
                  <a:moveTo>
                    <a:pt x="708249" y="1150211"/>
                  </a:moveTo>
                  <a:cubicBezTo>
                    <a:pt x="722041" y="1165727"/>
                    <a:pt x="720317" y="1174347"/>
                    <a:pt x="701353" y="1179519"/>
                  </a:cubicBezTo>
                  <a:cubicBezTo>
                    <a:pt x="687562" y="1182967"/>
                    <a:pt x="677218" y="1195035"/>
                    <a:pt x="661702" y="1195035"/>
                  </a:cubicBezTo>
                  <a:cubicBezTo>
                    <a:pt x="677218" y="1195035"/>
                    <a:pt x="687562" y="1182967"/>
                    <a:pt x="701353" y="1179519"/>
                  </a:cubicBezTo>
                  <a:cubicBezTo>
                    <a:pt x="720317" y="1174347"/>
                    <a:pt x="722041" y="1165727"/>
                    <a:pt x="708249" y="1150211"/>
                  </a:cubicBezTo>
                  <a:cubicBezTo>
                    <a:pt x="696182" y="1138144"/>
                    <a:pt x="689286" y="1129524"/>
                    <a:pt x="709973" y="1120904"/>
                  </a:cubicBezTo>
                  <a:cubicBezTo>
                    <a:pt x="723765" y="1114008"/>
                    <a:pt x="713421" y="1105388"/>
                    <a:pt x="711697" y="1096768"/>
                  </a:cubicBezTo>
                  <a:cubicBezTo>
                    <a:pt x="711697" y="1096768"/>
                    <a:pt x="711697" y="1096768"/>
                    <a:pt x="711697" y="1096768"/>
                  </a:cubicBezTo>
                  <a:cubicBezTo>
                    <a:pt x="713421" y="1105388"/>
                    <a:pt x="723765" y="1115732"/>
                    <a:pt x="709973" y="1120904"/>
                  </a:cubicBezTo>
                  <a:cubicBezTo>
                    <a:pt x="689286" y="1129524"/>
                    <a:pt x="696182" y="1138144"/>
                    <a:pt x="708249" y="1150211"/>
                  </a:cubicBezTo>
                  <a:close/>
                  <a:moveTo>
                    <a:pt x="663426" y="1217447"/>
                  </a:moveTo>
                  <a:cubicBezTo>
                    <a:pt x="663426" y="1217447"/>
                    <a:pt x="663426" y="1217447"/>
                    <a:pt x="663426" y="1217447"/>
                  </a:cubicBezTo>
                  <a:cubicBezTo>
                    <a:pt x="666874" y="1234687"/>
                    <a:pt x="646186" y="1236411"/>
                    <a:pt x="644462" y="1253651"/>
                  </a:cubicBezTo>
                  <a:cubicBezTo>
                    <a:pt x="644462" y="1253651"/>
                    <a:pt x="644462" y="1253651"/>
                    <a:pt x="644462" y="1253651"/>
                  </a:cubicBezTo>
                  <a:cubicBezTo>
                    <a:pt x="644462" y="1238135"/>
                    <a:pt x="666874" y="1236411"/>
                    <a:pt x="663426" y="1217447"/>
                  </a:cubicBezTo>
                  <a:close/>
                  <a:moveTo>
                    <a:pt x="680666" y="1041600"/>
                  </a:moveTo>
                  <a:cubicBezTo>
                    <a:pt x="680666" y="1043324"/>
                    <a:pt x="680666" y="1045048"/>
                    <a:pt x="680666" y="1046772"/>
                  </a:cubicBezTo>
                  <a:cubicBezTo>
                    <a:pt x="680666" y="1046772"/>
                    <a:pt x="680666" y="1046772"/>
                    <a:pt x="680666" y="1046772"/>
                  </a:cubicBezTo>
                  <a:cubicBezTo>
                    <a:pt x="678942" y="1045048"/>
                    <a:pt x="680666" y="1043324"/>
                    <a:pt x="680666" y="1041600"/>
                  </a:cubicBezTo>
                  <a:close/>
                  <a:moveTo>
                    <a:pt x="675494" y="1060564"/>
                  </a:moveTo>
                  <a:cubicBezTo>
                    <a:pt x="677218" y="1055392"/>
                    <a:pt x="678942" y="1050220"/>
                    <a:pt x="678942" y="1045048"/>
                  </a:cubicBezTo>
                  <a:cubicBezTo>
                    <a:pt x="678942" y="1045048"/>
                    <a:pt x="678942" y="1045048"/>
                    <a:pt x="678942" y="1045048"/>
                  </a:cubicBezTo>
                  <a:cubicBezTo>
                    <a:pt x="678942" y="1050220"/>
                    <a:pt x="677218" y="1057116"/>
                    <a:pt x="675494" y="1060564"/>
                  </a:cubicBezTo>
                  <a:cubicBezTo>
                    <a:pt x="670322" y="1067460"/>
                    <a:pt x="665150" y="1070908"/>
                    <a:pt x="656530" y="1069184"/>
                  </a:cubicBezTo>
                  <a:cubicBezTo>
                    <a:pt x="656530" y="1069184"/>
                    <a:pt x="656530" y="1069184"/>
                    <a:pt x="656530" y="1069184"/>
                  </a:cubicBezTo>
                  <a:cubicBezTo>
                    <a:pt x="663426" y="1072632"/>
                    <a:pt x="670322" y="1069184"/>
                    <a:pt x="675494" y="1060564"/>
                  </a:cubicBezTo>
                  <a:close/>
                  <a:moveTo>
                    <a:pt x="677218" y="1305371"/>
                  </a:moveTo>
                  <a:cubicBezTo>
                    <a:pt x="684114" y="1301923"/>
                    <a:pt x="691009" y="1301923"/>
                    <a:pt x="696182" y="1301923"/>
                  </a:cubicBezTo>
                  <a:cubicBezTo>
                    <a:pt x="691009" y="1300199"/>
                    <a:pt x="685838" y="1301923"/>
                    <a:pt x="677218" y="1305371"/>
                  </a:cubicBezTo>
                  <a:cubicBezTo>
                    <a:pt x="666874" y="1310543"/>
                    <a:pt x="654806" y="1308819"/>
                    <a:pt x="642738" y="1305371"/>
                  </a:cubicBezTo>
                  <a:cubicBezTo>
                    <a:pt x="654806" y="1308819"/>
                    <a:pt x="666874" y="1310543"/>
                    <a:pt x="677218" y="1305371"/>
                  </a:cubicBezTo>
                  <a:close/>
                  <a:moveTo>
                    <a:pt x="691009" y="1227791"/>
                  </a:moveTo>
                  <a:cubicBezTo>
                    <a:pt x="689286" y="1232963"/>
                    <a:pt x="689286" y="1238135"/>
                    <a:pt x="691009" y="1243307"/>
                  </a:cubicBezTo>
                  <a:cubicBezTo>
                    <a:pt x="691009" y="1238135"/>
                    <a:pt x="689286" y="1232963"/>
                    <a:pt x="691009" y="1227791"/>
                  </a:cubicBezTo>
                  <a:cubicBezTo>
                    <a:pt x="694457" y="1217447"/>
                    <a:pt x="704801" y="1215723"/>
                    <a:pt x="713421" y="1213999"/>
                  </a:cubicBezTo>
                  <a:cubicBezTo>
                    <a:pt x="725489" y="1212275"/>
                    <a:pt x="741005" y="1219171"/>
                    <a:pt x="751349" y="1205379"/>
                  </a:cubicBezTo>
                  <a:cubicBezTo>
                    <a:pt x="751349" y="1205379"/>
                    <a:pt x="751349" y="1205379"/>
                    <a:pt x="751349" y="1205379"/>
                  </a:cubicBezTo>
                  <a:cubicBezTo>
                    <a:pt x="741005" y="1219171"/>
                    <a:pt x="727213" y="1212275"/>
                    <a:pt x="713421" y="1213999"/>
                  </a:cubicBezTo>
                  <a:cubicBezTo>
                    <a:pt x="704801" y="1215723"/>
                    <a:pt x="694457" y="1217447"/>
                    <a:pt x="691009" y="1227791"/>
                  </a:cubicBezTo>
                  <a:close/>
                  <a:moveTo>
                    <a:pt x="730661" y="1408810"/>
                  </a:moveTo>
                  <a:cubicBezTo>
                    <a:pt x="728937" y="1408810"/>
                    <a:pt x="728937" y="1408810"/>
                    <a:pt x="727213" y="1407086"/>
                  </a:cubicBezTo>
                  <a:cubicBezTo>
                    <a:pt x="725489" y="1405362"/>
                    <a:pt x="722041" y="1405362"/>
                    <a:pt x="720317" y="1403638"/>
                  </a:cubicBezTo>
                  <a:cubicBezTo>
                    <a:pt x="722041" y="1403638"/>
                    <a:pt x="725489" y="1405362"/>
                    <a:pt x="727213" y="1407086"/>
                  </a:cubicBezTo>
                  <a:cubicBezTo>
                    <a:pt x="727213" y="1408810"/>
                    <a:pt x="728937" y="1408810"/>
                    <a:pt x="730661" y="1408810"/>
                  </a:cubicBezTo>
                  <a:close/>
                  <a:moveTo>
                    <a:pt x="734109" y="1929456"/>
                  </a:moveTo>
                  <a:cubicBezTo>
                    <a:pt x="734109" y="1929456"/>
                    <a:pt x="734109" y="1929456"/>
                    <a:pt x="734109" y="1929456"/>
                  </a:cubicBezTo>
                  <a:lnTo>
                    <a:pt x="734109" y="1929456"/>
                  </a:lnTo>
                  <a:cubicBezTo>
                    <a:pt x="734109" y="1929456"/>
                    <a:pt x="734109" y="1929456"/>
                    <a:pt x="734109" y="1929456"/>
                  </a:cubicBezTo>
                  <a:close/>
                  <a:moveTo>
                    <a:pt x="723765" y="2150127"/>
                  </a:moveTo>
                  <a:cubicBezTo>
                    <a:pt x="716869" y="2153575"/>
                    <a:pt x="711697" y="2158747"/>
                    <a:pt x="706525" y="2169091"/>
                  </a:cubicBezTo>
                  <a:cubicBezTo>
                    <a:pt x="722041" y="2169091"/>
                    <a:pt x="735833" y="2186331"/>
                    <a:pt x="746177" y="2182883"/>
                  </a:cubicBezTo>
                  <a:cubicBezTo>
                    <a:pt x="735833" y="2186331"/>
                    <a:pt x="722041" y="2169091"/>
                    <a:pt x="706525" y="2169091"/>
                  </a:cubicBezTo>
                  <a:cubicBezTo>
                    <a:pt x="711697" y="2158747"/>
                    <a:pt x="718593" y="2153575"/>
                    <a:pt x="723765" y="2150127"/>
                  </a:cubicBezTo>
                  <a:close/>
                  <a:moveTo>
                    <a:pt x="737557" y="1958764"/>
                  </a:moveTo>
                  <a:cubicBezTo>
                    <a:pt x="730661" y="1948420"/>
                    <a:pt x="747901" y="1941524"/>
                    <a:pt x="741005" y="1932904"/>
                  </a:cubicBezTo>
                  <a:cubicBezTo>
                    <a:pt x="739281" y="1932904"/>
                    <a:pt x="737557" y="1931180"/>
                    <a:pt x="735833" y="1931180"/>
                  </a:cubicBezTo>
                  <a:cubicBezTo>
                    <a:pt x="737557" y="1931180"/>
                    <a:pt x="739281" y="1932904"/>
                    <a:pt x="741005" y="1932904"/>
                  </a:cubicBezTo>
                  <a:cubicBezTo>
                    <a:pt x="747901" y="1941524"/>
                    <a:pt x="730661" y="1948420"/>
                    <a:pt x="737557" y="1958764"/>
                  </a:cubicBezTo>
                  <a:cubicBezTo>
                    <a:pt x="746177" y="1960488"/>
                    <a:pt x="756521" y="1962212"/>
                    <a:pt x="765141" y="1958764"/>
                  </a:cubicBezTo>
                  <a:cubicBezTo>
                    <a:pt x="756521" y="1962212"/>
                    <a:pt x="746177" y="1960488"/>
                    <a:pt x="737557" y="1958764"/>
                  </a:cubicBezTo>
                  <a:close/>
                  <a:moveTo>
                    <a:pt x="761693" y="1848428"/>
                  </a:moveTo>
                  <a:cubicBezTo>
                    <a:pt x="765141" y="1848428"/>
                    <a:pt x="770313" y="1844981"/>
                    <a:pt x="773761" y="1843257"/>
                  </a:cubicBezTo>
                  <a:cubicBezTo>
                    <a:pt x="789277" y="1836361"/>
                    <a:pt x="799621" y="1824293"/>
                    <a:pt x="808241" y="1808777"/>
                  </a:cubicBezTo>
                  <a:cubicBezTo>
                    <a:pt x="811689" y="1801881"/>
                    <a:pt x="811689" y="1793261"/>
                    <a:pt x="818585" y="1793261"/>
                  </a:cubicBezTo>
                  <a:cubicBezTo>
                    <a:pt x="849617" y="1788089"/>
                    <a:pt x="868581" y="1757057"/>
                    <a:pt x="901337" y="1751885"/>
                  </a:cubicBezTo>
                  <a:cubicBezTo>
                    <a:pt x="901337" y="1751885"/>
                    <a:pt x="901337" y="1751885"/>
                    <a:pt x="901337" y="1751885"/>
                  </a:cubicBezTo>
                  <a:cubicBezTo>
                    <a:pt x="868581" y="1757057"/>
                    <a:pt x="849617" y="1786365"/>
                    <a:pt x="818585" y="1793261"/>
                  </a:cubicBezTo>
                  <a:cubicBezTo>
                    <a:pt x="811689" y="1794985"/>
                    <a:pt x="811689" y="1803605"/>
                    <a:pt x="808241" y="1808777"/>
                  </a:cubicBezTo>
                  <a:cubicBezTo>
                    <a:pt x="801345" y="1824293"/>
                    <a:pt x="789277" y="1836361"/>
                    <a:pt x="773761" y="1843257"/>
                  </a:cubicBezTo>
                  <a:cubicBezTo>
                    <a:pt x="770313" y="1844981"/>
                    <a:pt x="765141" y="1848428"/>
                    <a:pt x="761693" y="1848428"/>
                  </a:cubicBezTo>
                  <a:close/>
                  <a:moveTo>
                    <a:pt x="818585" y="1877736"/>
                  </a:moveTo>
                  <a:cubicBezTo>
                    <a:pt x="818585" y="1877736"/>
                    <a:pt x="818585" y="1877736"/>
                    <a:pt x="818585" y="1877736"/>
                  </a:cubicBezTo>
                  <a:cubicBezTo>
                    <a:pt x="820309" y="1877736"/>
                    <a:pt x="820309" y="1877736"/>
                    <a:pt x="822033" y="1876012"/>
                  </a:cubicBezTo>
                  <a:cubicBezTo>
                    <a:pt x="820309" y="1877736"/>
                    <a:pt x="820309" y="1877736"/>
                    <a:pt x="818585" y="1877736"/>
                  </a:cubicBezTo>
                  <a:close/>
                  <a:moveTo>
                    <a:pt x="828929" y="2001864"/>
                  </a:moveTo>
                  <a:cubicBezTo>
                    <a:pt x="835825" y="1994968"/>
                    <a:pt x="842721" y="1991520"/>
                    <a:pt x="847893" y="1988072"/>
                  </a:cubicBezTo>
                  <a:cubicBezTo>
                    <a:pt x="842721" y="1991520"/>
                    <a:pt x="835825" y="1994968"/>
                    <a:pt x="828929" y="2001864"/>
                  </a:cubicBezTo>
                  <a:cubicBezTo>
                    <a:pt x="823757" y="2007036"/>
                    <a:pt x="820309" y="2019104"/>
                    <a:pt x="813413" y="2022552"/>
                  </a:cubicBezTo>
                  <a:cubicBezTo>
                    <a:pt x="820309" y="2019104"/>
                    <a:pt x="823757" y="2007036"/>
                    <a:pt x="828929" y="2001864"/>
                  </a:cubicBezTo>
                  <a:close/>
                  <a:moveTo>
                    <a:pt x="796173" y="1989796"/>
                  </a:moveTo>
                  <a:cubicBezTo>
                    <a:pt x="787553" y="1982900"/>
                    <a:pt x="780657" y="1977728"/>
                    <a:pt x="772037" y="1981176"/>
                  </a:cubicBezTo>
                  <a:cubicBezTo>
                    <a:pt x="780657" y="1977728"/>
                    <a:pt x="787553" y="1984624"/>
                    <a:pt x="796173" y="1989796"/>
                  </a:cubicBezTo>
                  <a:close/>
                  <a:moveTo>
                    <a:pt x="806517" y="2179435"/>
                  </a:moveTo>
                  <a:cubicBezTo>
                    <a:pt x="825481" y="2188055"/>
                    <a:pt x="840997" y="2188055"/>
                    <a:pt x="854789" y="2181159"/>
                  </a:cubicBezTo>
                  <a:cubicBezTo>
                    <a:pt x="840997" y="2188055"/>
                    <a:pt x="825481" y="2188055"/>
                    <a:pt x="806517" y="2179435"/>
                  </a:cubicBezTo>
                  <a:cubicBezTo>
                    <a:pt x="792725" y="2172539"/>
                    <a:pt x="780657" y="2163919"/>
                    <a:pt x="765141" y="2169091"/>
                  </a:cubicBezTo>
                  <a:cubicBezTo>
                    <a:pt x="778933" y="2163919"/>
                    <a:pt x="792725" y="2172539"/>
                    <a:pt x="806517" y="2179435"/>
                  </a:cubicBezTo>
                  <a:close/>
                  <a:moveTo>
                    <a:pt x="882373" y="2019104"/>
                  </a:moveTo>
                  <a:cubicBezTo>
                    <a:pt x="884097" y="2019104"/>
                    <a:pt x="885821" y="2017380"/>
                    <a:pt x="887545" y="2017380"/>
                  </a:cubicBezTo>
                  <a:cubicBezTo>
                    <a:pt x="885821" y="2019104"/>
                    <a:pt x="884097" y="2019104"/>
                    <a:pt x="882373" y="2019104"/>
                  </a:cubicBezTo>
                  <a:cubicBezTo>
                    <a:pt x="877201" y="2020828"/>
                    <a:pt x="872029" y="2020828"/>
                    <a:pt x="866857" y="2022552"/>
                  </a:cubicBezTo>
                  <a:cubicBezTo>
                    <a:pt x="872029" y="2022552"/>
                    <a:pt x="877201" y="2020828"/>
                    <a:pt x="882373" y="2019104"/>
                  </a:cubicBezTo>
                  <a:close/>
                  <a:moveTo>
                    <a:pt x="889269" y="2274255"/>
                  </a:moveTo>
                  <a:cubicBezTo>
                    <a:pt x="889269" y="2274255"/>
                    <a:pt x="889269" y="2274255"/>
                    <a:pt x="889269" y="2274255"/>
                  </a:cubicBezTo>
                  <a:cubicBezTo>
                    <a:pt x="889269" y="2267359"/>
                    <a:pt x="880649" y="2257015"/>
                    <a:pt x="885821" y="2253567"/>
                  </a:cubicBezTo>
                  <a:cubicBezTo>
                    <a:pt x="880649" y="2258739"/>
                    <a:pt x="889269" y="2269083"/>
                    <a:pt x="889269" y="2274255"/>
                  </a:cubicBezTo>
                  <a:close/>
                  <a:moveTo>
                    <a:pt x="887545" y="2150127"/>
                  </a:moveTo>
                  <a:cubicBezTo>
                    <a:pt x="892717" y="2148403"/>
                    <a:pt x="899613" y="2146679"/>
                    <a:pt x="906509" y="2148403"/>
                  </a:cubicBezTo>
                  <a:cubicBezTo>
                    <a:pt x="911681" y="2150127"/>
                    <a:pt x="918577" y="2155299"/>
                    <a:pt x="922025" y="2151851"/>
                  </a:cubicBezTo>
                  <a:cubicBezTo>
                    <a:pt x="916852" y="2155299"/>
                    <a:pt x="911681" y="2150127"/>
                    <a:pt x="906509" y="2148403"/>
                  </a:cubicBezTo>
                  <a:cubicBezTo>
                    <a:pt x="899613" y="2146679"/>
                    <a:pt x="892717" y="2146679"/>
                    <a:pt x="887545" y="2150127"/>
                  </a:cubicBezTo>
                  <a:close/>
                  <a:moveTo>
                    <a:pt x="992708" y="1982900"/>
                  </a:moveTo>
                  <a:cubicBezTo>
                    <a:pt x="982364" y="1953592"/>
                    <a:pt x="992708" y="1924284"/>
                    <a:pt x="1018568" y="1907044"/>
                  </a:cubicBezTo>
                  <a:cubicBezTo>
                    <a:pt x="992708" y="1924284"/>
                    <a:pt x="982364" y="1953592"/>
                    <a:pt x="992708" y="1982900"/>
                  </a:cubicBezTo>
                  <a:cubicBezTo>
                    <a:pt x="996156" y="1993244"/>
                    <a:pt x="1003052" y="1993244"/>
                    <a:pt x="1011672" y="1996692"/>
                  </a:cubicBezTo>
                  <a:cubicBezTo>
                    <a:pt x="1025464" y="2001864"/>
                    <a:pt x="1025464" y="2012208"/>
                    <a:pt x="1022016" y="2024276"/>
                  </a:cubicBezTo>
                  <a:cubicBezTo>
                    <a:pt x="1020292" y="2029448"/>
                    <a:pt x="1016844" y="2032896"/>
                    <a:pt x="1013396" y="2034620"/>
                  </a:cubicBezTo>
                  <a:cubicBezTo>
                    <a:pt x="1016844" y="2032896"/>
                    <a:pt x="1020292" y="2029448"/>
                    <a:pt x="1022016" y="2024276"/>
                  </a:cubicBezTo>
                  <a:cubicBezTo>
                    <a:pt x="1025464" y="2013932"/>
                    <a:pt x="1025464" y="2001864"/>
                    <a:pt x="1011672" y="1996692"/>
                  </a:cubicBezTo>
                  <a:cubicBezTo>
                    <a:pt x="1004776" y="1993244"/>
                    <a:pt x="996156" y="1993244"/>
                    <a:pt x="992708" y="1982900"/>
                  </a:cubicBezTo>
                  <a:close/>
                  <a:moveTo>
                    <a:pt x="1168556" y="2177711"/>
                  </a:moveTo>
                  <a:cubicBezTo>
                    <a:pt x="1168556" y="2181159"/>
                    <a:pt x="1168556" y="2186331"/>
                    <a:pt x="1168556" y="2189779"/>
                  </a:cubicBezTo>
                  <a:lnTo>
                    <a:pt x="1168556" y="2189779"/>
                  </a:lnTo>
                  <a:cubicBezTo>
                    <a:pt x="1168556" y="2189779"/>
                    <a:pt x="1168556" y="2189779"/>
                    <a:pt x="1168556" y="2189779"/>
                  </a:cubicBezTo>
                  <a:cubicBezTo>
                    <a:pt x="1168556" y="2186331"/>
                    <a:pt x="1168556" y="2181159"/>
                    <a:pt x="1168556" y="2177711"/>
                  </a:cubicBezTo>
                  <a:close/>
                  <a:moveTo>
                    <a:pt x="1140972" y="2222535"/>
                  </a:moveTo>
                  <a:cubicBezTo>
                    <a:pt x="1128904" y="2219087"/>
                    <a:pt x="1128904" y="2212191"/>
                    <a:pt x="1137524" y="2205295"/>
                  </a:cubicBezTo>
                  <a:cubicBezTo>
                    <a:pt x="1142696" y="2201847"/>
                    <a:pt x="1146144" y="2196675"/>
                    <a:pt x="1151316" y="2194951"/>
                  </a:cubicBezTo>
                  <a:cubicBezTo>
                    <a:pt x="1146144" y="2196675"/>
                    <a:pt x="1140972" y="2201847"/>
                    <a:pt x="1137524" y="2205295"/>
                  </a:cubicBezTo>
                  <a:cubicBezTo>
                    <a:pt x="1128904" y="2212191"/>
                    <a:pt x="1128904" y="2220811"/>
                    <a:pt x="1140972" y="2222535"/>
                  </a:cubicBezTo>
                  <a:cubicBezTo>
                    <a:pt x="1147868" y="2224259"/>
                    <a:pt x="1156488" y="2222535"/>
                    <a:pt x="1165107" y="2224259"/>
                  </a:cubicBezTo>
                  <a:cubicBezTo>
                    <a:pt x="1173727" y="2225983"/>
                    <a:pt x="1180623" y="2229431"/>
                    <a:pt x="1180623" y="2239775"/>
                  </a:cubicBezTo>
                  <a:cubicBezTo>
                    <a:pt x="1180623" y="2241499"/>
                    <a:pt x="1178899" y="2243223"/>
                    <a:pt x="1178899" y="2244947"/>
                  </a:cubicBezTo>
                  <a:cubicBezTo>
                    <a:pt x="1180623" y="2243223"/>
                    <a:pt x="1180623" y="2241499"/>
                    <a:pt x="1180623" y="2239775"/>
                  </a:cubicBezTo>
                  <a:cubicBezTo>
                    <a:pt x="1182347" y="2229431"/>
                    <a:pt x="1173727" y="2225983"/>
                    <a:pt x="1165107" y="2224259"/>
                  </a:cubicBezTo>
                  <a:cubicBezTo>
                    <a:pt x="1156488" y="2224259"/>
                    <a:pt x="1147868" y="2224259"/>
                    <a:pt x="1140972" y="2222535"/>
                  </a:cubicBezTo>
                  <a:close/>
                  <a:moveTo>
                    <a:pt x="1154764" y="2391486"/>
                  </a:moveTo>
                  <a:cubicBezTo>
                    <a:pt x="1159936" y="2396658"/>
                    <a:pt x="1166831" y="2403554"/>
                    <a:pt x="1175451" y="2398382"/>
                  </a:cubicBezTo>
                  <a:cubicBezTo>
                    <a:pt x="1177175" y="2396658"/>
                    <a:pt x="1177175" y="2396658"/>
                    <a:pt x="1178899" y="2394934"/>
                  </a:cubicBezTo>
                  <a:cubicBezTo>
                    <a:pt x="1178899" y="2396658"/>
                    <a:pt x="1177175" y="2396658"/>
                    <a:pt x="1175451" y="2398382"/>
                  </a:cubicBezTo>
                  <a:cubicBezTo>
                    <a:pt x="1166831" y="2403554"/>
                    <a:pt x="1159936" y="2396658"/>
                    <a:pt x="1154764" y="2391486"/>
                  </a:cubicBezTo>
                  <a:cubicBezTo>
                    <a:pt x="1151316" y="2388038"/>
                    <a:pt x="1149592" y="2384590"/>
                    <a:pt x="1147868" y="2381142"/>
                  </a:cubicBezTo>
                  <a:cubicBezTo>
                    <a:pt x="1149592" y="2384590"/>
                    <a:pt x="1151316" y="2388038"/>
                    <a:pt x="1154764" y="2391486"/>
                  </a:cubicBezTo>
                  <a:close/>
                  <a:moveTo>
                    <a:pt x="1185795" y="2529406"/>
                  </a:moveTo>
                  <a:cubicBezTo>
                    <a:pt x="1192691" y="2529406"/>
                    <a:pt x="1199587" y="2529406"/>
                    <a:pt x="1206483" y="2527682"/>
                  </a:cubicBezTo>
                  <a:cubicBezTo>
                    <a:pt x="1199587" y="2529406"/>
                    <a:pt x="1192691" y="2529406"/>
                    <a:pt x="1185795" y="2529406"/>
                  </a:cubicBezTo>
                  <a:cubicBezTo>
                    <a:pt x="1180623" y="2529406"/>
                    <a:pt x="1177175" y="2529406"/>
                    <a:pt x="1172003" y="2531130"/>
                  </a:cubicBezTo>
                  <a:cubicBezTo>
                    <a:pt x="1177175" y="2529406"/>
                    <a:pt x="1182347" y="2529406"/>
                    <a:pt x="1185795" y="2529406"/>
                  </a:cubicBezTo>
                  <a:close/>
                  <a:moveTo>
                    <a:pt x="1194415" y="2398382"/>
                  </a:moveTo>
                  <a:cubicBezTo>
                    <a:pt x="1194415" y="2403554"/>
                    <a:pt x="1194415" y="2408726"/>
                    <a:pt x="1196139" y="2417346"/>
                  </a:cubicBezTo>
                  <a:cubicBezTo>
                    <a:pt x="1196139" y="2419070"/>
                    <a:pt x="1196139" y="2420794"/>
                    <a:pt x="1196139" y="2422518"/>
                  </a:cubicBezTo>
                  <a:cubicBezTo>
                    <a:pt x="1196139" y="2420794"/>
                    <a:pt x="1196139" y="2419070"/>
                    <a:pt x="1196139" y="2417346"/>
                  </a:cubicBezTo>
                  <a:cubicBezTo>
                    <a:pt x="1194415" y="2408726"/>
                    <a:pt x="1194415" y="2403554"/>
                    <a:pt x="1194415" y="2398382"/>
                  </a:cubicBezTo>
                  <a:close/>
                  <a:moveTo>
                    <a:pt x="1175451" y="2338042"/>
                  </a:moveTo>
                  <a:cubicBezTo>
                    <a:pt x="1173727" y="2344938"/>
                    <a:pt x="1158211" y="2339767"/>
                    <a:pt x="1158211" y="2351834"/>
                  </a:cubicBezTo>
                  <a:lnTo>
                    <a:pt x="1158211" y="2351834"/>
                  </a:lnTo>
                  <a:cubicBezTo>
                    <a:pt x="1158211" y="2338042"/>
                    <a:pt x="1173727" y="2344938"/>
                    <a:pt x="1175451" y="2338042"/>
                  </a:cubicBezTo>
                  <a:cubicBezTo>
                    <a:pt x="1182347" y="2312183"/>
                    <a:pt x="1190967" y="2300115"/>
                    <a:pt x="1216827" y="2322527"/>
                  </a:cubicBezTo>
                  <a:cubicBezTo>
                    <a:pt x="1220275" y="2325975"/>
                    <a:pt x="1223723" y="2325975"/>
                    <a:pt x="1228895" y="2324250"/>
                  </a:cubicBezTo>
                  <a:cubicBezTo>
                    <a:pt x="1225447" y="2325975"/>
                    <a:pt x="1220275" y="2325975"/>
                    <a:pt x="1216827" y="2322527"/>
                  </a:cubicBezTo>
                  <a:cubicBezTo>
                    <a:pt x="1189243" y="2300115"/>
                    <a:pt x="1182347" y="2310458"/>
                    <a:pt x="1175451" y="2338042"/>
                  </a:cubicBezTo>
                  <a:close/>
                  <a:moveTo>
                    <a:pt x="1223723" y="1965660"/>
                  </a:moveTo>
                  <a:cubicBezTo>
                    <a:pt x="1216827" y="1946696"/>
                    <a:pt x="1192691" y="193635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4415" y="1936352"/>
                    <a:pt x="1216827" y="1946696"/>
                    <a:pt x="1223723" y="1965660"/>
                  </a:cubicBezTo>
                  <a:cubicBezTo>
                    <a:pt x="1228895" y="1982900"/>
                    <a:pt x="1240963" y="1988072"/>
                    <a:pt x="1256479" y="1988072"/>
                  </a:cubicBezTo>
                  <a:cubicBezTo>
                    <a:pt x="1275443" y="1989796"/>
                    <a:pt x="1299579" y="1989796"/>
                    <a:pt x="1311647" y="2005312"/>
                  </a:cubicBezTo>
                  <a:cubicBezTo>
                    <a:pt x="1323715" y="2020828"/>
                    <a:pt x="1335783" y="2026000"/>
                    <a:pt x="1351299" y="2024276"/>
                  </a:cubicBezTo>
                  <a:cubicBezTo>
                    <a:pt x="1335783" y="2026000"/>
                    <a:pt x="1323715" y="2020828"/>
                    <a:pt x="1311647" y="2005312"/>
                  </a:cubicBezTo>
                  <a:cubicBezTo>
                    <a:pt x="1299579" y="1989796"/>
                    <a:pt x="1275443" y="1988072"/>
                    <a:pt x="1256479" y="1988072"/>
                  </a:cubicBezTo>
                  <a:cubicBezTo>
                    <a:pt x="1240963" y="1986348"/>
                    <a:pt x="1230619" y="1981176"/>
                    <a:pt x="1223723" y="1965660"/>
                  </a:cubicBezTo>
                  <a:close/>
                  <a:moveTo>
                    <a:pt x="1292683" y="2241499"/>
                  </a:moveTo>
                  <a:cubicBezTo>
                    <a:pt x="1290959" y="2243223"/>
                    <a:pt x="1289235" y="2243223"/>
                    <a:pt x="1285787" y="2244947"/>
                  </a:cubicBezTo>
                  <a:cubicBezTo>
                    <a:pt x="1273719" y="2248395"/>
                    <a:pt x="1263375" y="2260463"/>
                    <a:pt x="1251307" y="2265635"/>
                  </a:cubicBezTo>
                  <a:cubicBezTo>
                    <a:pt x="1244411" y="2269083"/>
                    <a:pt x="1240963" y="2270807"/>
                    <a:pt x="1240963" y="2274255"/>
                  </a:cubicBezTo>
                  <a:cubicBezTo>
                    <a:pt x="1240963" y="2270807"/>
                    <a:pt x="1242687" y="2269083"/>
                    <a:pt x="1251307" y="2265635"/>
                  </a:cubicBezTo>
                  <a:cubicBezTo>
                    <a:pt x="1263375" y="2260463"/>
                    <a:pt x="1273719" y="2248395"/>
                    <a:pt x="1285787" y="2244947"/>
                  </a:cubicBezTo>
                  <a:cubicBezTo>
                    <a:pt x="1287511" y="2243223"/>
                    <a:pt x="1289235" y="2241499"/>
                    <a:pt x="1292683" y="2241499"/>
                  </a:cubicBezTo>
                  <a:close/>
                  <a:moveTo>
                    <a:pt x="1240963" y="2539750"/>
                  </a:moveTo>
                  <a:cubicBezTo>
                    <a:pt x="1237515" y="2532854"/>
                    <a:pt x="1240963" y="2522510"/>
                    <a:pt x="1249583" y="2508718"/>
                  </a:cubicBezTo>
                  <a:cubicBezTo>
                    <a:pt x="1263375" y="2488030"/>
                    <a:pt x="1275443" y="2470790"/>
                    <a:pt x="1270271" y="2444930"/>
                  </a:cubicBezTo>
                  <a:cubicBezTo>
                    <a:pt x="1275443" y="2470790"/>
                    <a:pt x="1263375" y="2489754"/>
                    <a:pt x="1249583" y="2510442"/>
                  </a:cubicBezTo>
                  <a:cubicBezTo>
                    <a:pt x="1240963" y="2522510"/>
                    <a:pt x="1237515" y="2532854"/>
                    <a:pt x="1240963" y="2539750"/>
                  </a:cubicBezTo>
                  <a:close/>
                  <a:moveTo>
                    <a:pt x="1277167" y="2439758"/>
                  </a:moveTo>
                  <a:cubicBezTo>
                    <a:pt x="1275443" y="2441482"/>
                    <a:pt x="1273719" y="2443206"/>
                    <a:pt x="1271995" y="2443206"/>
                  </a:cubicBezTo>
                  <a:lnTo>
                    <a:pt x="1271995" y="2443206"/>
                  </a:lnTo>
                  <a:lnTo>
                    <a:pt x="1271995" y="2443206"/>
                  </a:lnTo>
                  <a:cubicBezTo>
                    <a:pt x="1273719" y="2439758"/>
                    <a:pt x="1273719" y="2436310"/>
                    <a:pt x="1275443" y="2432862"/>
                  </a:cubicBezTo>
                  <a:lnTo>
                    <a:pt x="1275443" y="2432862"/>
                  </a:lnTo>
                  <a:cubicBezTo>
                    <a:pt x="1273719" y="2436310"/>
                    <a:pt x="1273719" y="2439758"/>
                    <a:pt x="1271995" y="2443206"/>
                  </a:cubicBezTo>
                  <a:cubicBezTo>
                    <a:pt x="1273719" y="2443206"/>
                    <a:pt x="1275443" y="2441482"/>
                    <a:pt x="1277167" y="2439758"/>
                  </a:cubicBezTo>
                  <a:close/>
                  <a:moveTo>
                    <a:pt x="1285787" y="2624225"/>
                  </a:moveTo>
                  <a:cubicBezTo>
                    <a:pt x="1287511" y="2617329"/>
                    <a:pt x="1287511" y="2610433"/>
                    <a:pt x="1287511" y="2603537"/>
                  </a:cubicBezTo>
                  <a:cubicBezTo>
                    <a:pt x="1289235" y="2593193"/>
                    <a:pt x="1294407" y="2588021"/>
                    <a:pt x="1301303" y="2584573"/>
                  </a:cubicBezTo>
                  <a:cubicBezTo>
                    <a:pt x="1294407" y="2588021"/>
                    <a:pt x="1289235" y="2593193"/>
                    <a:pt x="1287511" y="2603537"/>
                  </a:cubicBezTo>
                  <a:cubicBezTo>
                    <a:pt x="1287511" y="2610433"/>
                    <a:pt x="1287511" y="2619053"/>
                    <a:pt x="1285787" y="2624225"/>
                  </a:cubicBezTo>
                  <a:cubicBezTo>
                    <a:pt x="1282339" y="2636293"/>
                    <a:pt x="1277167" y="2643189"/>
                    <a:pt x="1270271" y="2644913"/>
                  </a:cubicBezTo>
                  <a:cubicBezTo>
                    <a:pt x="1277167" y="2644913"/>
                    <a:pt x="1282339" y="2638017"/>
                    <a:pt x="1285787" y="2624225"/>
                  </a:cubicBezTo>
                  <a:close/>
                  <a:moveTo>
                    <a:pt x="1282339" y="2408726"/>
                  </a:moveTo>
                  <a:cubicBezTo>
                    <a:pt x="1277167" y="2420794"/>
                    <a:pt x="1265099" y="2419070"/>
                    <a:pt x="1253031" y="2419070"/>
                  </a:cubicBezTo>
                  <a:cubicBezTo>
                    <a:pt x="1246135" y="2419070"/>
                    <a:pt x="1237515" y="2419070"/>
                    <a:pt x="1237515" y="2434586"/>
                  </a:cubicBezTo>
                  <a:cubicBezTo>
                    <a:pt x="1237515" y="2420794"/>
                    <a:pt x="1246135" y="2420794"/>
                    <a:pt x="1253031" y="2419070"/>
                  </a:cubicBezTo>
                  <a:cubicBezTo>
                    <a:pt x="1265099" y="2419070"/>
                    <a:pt x="1277167" y="2420794"/>
                    <a:pt x="1282339" y="2408726"/>
                  </a:cubicBezTo>
                  <a:cubicBezTo>
                    <a:pt x="1296131" y="2381142"/>
                    <a:pt x="1316819" y="2382866"/>
                    <a:pt x="1339231" y="2388038"/>
                  </a:cubicBezTo>
                  <a:cubicBezTo>
                    <a:pt x="1356471" y="2393210"/>
                    <a:pt x="1356471" y="2382866"/>
                    <a:pt x="1358195" y="2370798"/>
                  </a:cubicBezTo>
                  <a:cubicBezTo>
                    <a:pt x="1358195" y="2370798"/>
                    <a:pt x="1358195" y="2370798"/>
                    <a:pt x="1358195" y="2370798"/>
                  </a:cubicBezTo>
                  <a:cubicBezTo>
                    <a:pt x="1356471" y="2382866"/>
                    <a:pt x="1356471" y="2393210"/>
                    <a:pt x="1339231" y="2388038"/>
                  </a:cubicBezTo>
                  <a:cubicBezTo>
                    <a:pt x="1318543" y="2381142"/>
                    <a:pt x="1296131" y="2381142"/>
                    <a:pt x="1282339" y="2408726"/>
                  </a:cubicBezTo>
                  <a:close/>
                  <a:moveTo>
                    <a:pt x="1385779" y="2624225"/>
                  </a:moveTo>
                  <a:lnTo>
                    <a:pt x="1385779" y="2624225"/>
                  </a:lnTo>
                  <a:cubicBezTo>
                    <a:pt x="1378883" y="2625949"/>
                    <a:pt x="1371987" y="2627673"/>
                    <a:pt x="1366815" y="2629397"/>
                  </a:cubicBezTo>
                  <a:cubicBezTo>
                    <a:pt x="1371987" y="2625949"/>
                    <a:pt x="1377159" y="2625949"/>
                    <a:pt x="1385779" y="2624225"/>
                  </a:cubicBezTo>
                  <a:close/>
                  <a:moveTo>
                    <a:pt x="1351299" y="2520786"/>
                  </a:moveTo>
                  <a:cubicBezTo>
                    <a:pt x="1351299" y="2520786"/>
                    <a:pt x="1351299" y="2520786"/>
                    <a:pt x="1351299" y="2520786"/>
                  </a:cubicBezTo>
                  <a:cubicBezTo>
                    <a:pt x="1351299" y="2524234"/>
                    <a:pt x="1351299" y="2525958"/>
                    <a:pt x="1351299" y="2529406"/>
                  </a:cubicBezTo>
                  <a:cubicBezTo>
                    <a:pt x="1351299" y="2529406"/>
                    <a:pt x="1351299" y="2529406"/>
                    <a:pt x="1351299" y="2529406"/>
                  </a:cubicBezTo>
                  <a:cubicBezTo>
                    <a:pt x="1351299" y="2525958"/>
                    <a:pt x="1351299" y="2524234"/>
                    <a:pt x="1351299" y="2520786"/>
                  </a:cubicBezTo>
                  <a:cubicBezTo>
                    <a:pt x="1363367" y="2505270"/>
                    <a:pt x="1373711" y="2484582"/>
                    <a:pt x="1389226" y="2472514"/>
                  </a:cubicBezTo>
                  <a:cubicBezTo>
                    <a:pt x="1403018" y="2462170"/>
                    <a:pt x="1406466" y="2450102"/>
                    <a:pt x="1411638" y="2434586"/>
                  </a:cubicBezTo>
                  <a:cubicBezTo>
                    <a:pt x="1413362" y="2427690"/>
                    <a:pt x="1413362" y="2424242"/>
                    <a:pt x="1411638" y="2420794"/>
                  </a:cubicBezTo>
                  <a:cubicBezTo>
                    <a:pt x="1413362" y="2424242"/>
                    <a:pt x="1413362" y="2427690"/>
                    <a:pt x="1411638" y="2434586"/>
                  </a:cubicBezTo>
                  <a:cubicBezTo>
                    <a:pt x="1406466" y="2448378"/>
                    <a:pt x="1403018" y="2462170"/>
                    <a:pt x="1389226" y="2472514"/>
                  </a:cubicBezTo>
                  <a:cubicBezTo>
                    <a:pt x="1373711" y="2484582"/>
                    <a:pt x="1363367" y="2505270"/>
                    <a:pt x="1351299" y="2520786"/>
                  </a:cubicBezTo>
                  <a:close/>
                  <a:moveTo>
                    <a:pt x="1411638" y="2296667"/>
                  </a:moveTo>
                  <a:cubicBezTo>
                    <a:pt x="1394399" y="2301838"/>
                    <a:pt x="1390950" y="2310458"/>
                    <a:pt x="1390950" y="2320803"/>
                  </a:cubicBezTo>
                  <a:cubicBezTo>
                    <a:pt x="1390950" y="2310458"/>
                    <a:pt x="1396122" y="2301838"/>
                    <a:pt x="1411638" y="2296667"/>
                  </a:cubicBezTo>
                  <a:cubicBezTo>
                    <a:pt x="1421982" y="2293219"/>
                    <a:pt x="1428878" y="2284599"/>
                    <a:pt x="1425430" y="2272531"/>
                  </a:cubicBezTo>
                  <a:cubicBezTo>
                    <a:pt x="1428878" y="2284599"/>
                    <a:pt x="1423706" y="2291495"/>
                    <a:pt x="1411638" y="2296667"/>
                  </a:cubicBezTo>
                  <a:close/>
                  <a:moveTo>
                    <a:pt x="1411638" y="2208743"/>
                  </a:moveTo>
                  <a:cubicBezTo>
                    <a:pt x="1408190" y="2224259"/>
                    <a:pt x="1406466" y="2238051"/>
                    <a:pt x="1411638" y="2250119"/>
                  </a:cubicBezTo>
                  <a:cubicBezTo>
                    <a:pt x="1408190" y="2238051"/>
                    <a:pt x="1408190" y="2224259"/>
                    <a:pt x="1411638" y="2208743"/>
                  </a:cubicBezTo>
                  <a:cubicBezTo>
                    <a:pt x="1418534" y="2186331"/>
                    <a:pt x="1432326" y="2200123"/>
                    <a:pt x="1442670" y="2193227"/>
                  </a:cubicBezTo>
                  <a:cubicBezTo>
                    <a:pt x="1447842" y="2189779"/>
                    <a:pt x="1451290" y="2184607"/>
                    <a:pt x="1454738" y="2182883"/>
                  </a:cubicBezTo>
                  <a:cubicBezTo>
                    <a:pt x="1475426" y="2177711"/>
                    <a:pt x="1496114" y="2169091"/>
                    <a:pt x="1513354" y="2186331"/>
                  </a:cubicBezTo>
                  <a:cubicBezTo>
                    <a:pt x="1513354" y="2186331"/>
                    <a:pt x="1513354" y="2186331"/>
                    <a:pt x="1513354" y="2186331"/>
                  </a:cubicBezTo>
                  <a:cubicBezTo>
                    <a:pt x="1496114" y="2169091"/>
                    <a:pt x="1475426" y="2177711"/>
                    <a:pt x="1454738" y="2182883"/>
                  </a:cubicBezTo>
                  <a:cubicBezTo>
                    <a:pt x="1449566" y="2184607"/>
                    <a:pt x="1446118" y="2189779"/>
                    <a:pt x="1442670" y="2193227"/>
                  </a:cubicBezTo>
                  <a:cubicBezTo>
                    <a:pt x="1434050" y="2200123"/>
                    <a:pt x="1418534" y="2186331"/>
                    <a:pt x="1411638" y="2208743"/>
                  </a:cubicBezTo>
                  <a:close/>
                  <a:moveTo>
                    <a:pt x="1453014" y="2246671"/>
                  </a:moveTo>
                  <a:cubicBezTo>
                    <a:pt x="1468530" y="2262187"/>
                    <a:pt x="1482322" y="2257015"/>
                    <a:pt x="1494390" y="2258739"/>
                  </a:cubicBezTo>
                  <a:cubicBezTo>
                    <a:pt x="1482322" y="2257015"/>
                    <a:pt x="1468530" y="2262187"/>
                    <a:pt x="1453014" y="2246671"/>
                  </a:cubicBezTo>
                  <a:cubicBezTo>
                    <a:pt x="1453014" y="2246671"/>
                    <a:pt x="1453014" y="2246671"/>
                    <a:pt x="1453014" y="2246671"/>
                  </a:cubicBezTo>
                  <a:close/>
                  <a:moveTo>
                    <a:pt x="1496114" y="2272531"/>
                  </a:moveTo>
                  <a:cubicBezTo>
                    <a:pt x="1501286" y="2288047"/>
                    <a:pt x="1515078" y="2298391"/>
                    <a:pt x="1518526" y="2315630"/>
                  </a:cubicBezTo>
                  <a:cubicBezTo>
                    <a:pt x="1513354" y="2300115"/>
                    <a:pt x="1499562" y="2288047"/>
                    <a:pt x="1496114" y="2272531"/>
                  </a:cubicBezTo>
                  <a:close/>
                  <a:moveTo>
                    <a:pt x="1499562" y="2082891"/>
                  </a:moveTo>
                  <a:cubicBezTo>
                    <a:pt x="1499562" y="2082891"/>
                    <a:pt x="1499562" y="2082891"/>
                    <a:pt x="1499562" y="2082891"/>
                  </a:cubicBezTo>
                  <a:cubicBezTo>
                    <a:pt x="1513354" y="2084616"/>
                    <a:pt x="1527146" y="2091511"/>
                    <a:pt x="1542662" y="2088063"/>
                  </a:cubicBezTo>
                  <a:cubicBezTo>
                    <a:pt x="1527146" y="2091511"/>
                    <a:pt x="1513354" y="2084616"/>
                    <a:pt x="1499562" y="2082891"/>
                  </a:cubicBezTo>
                  <a:close/>
                  <a:moveTo>
                    <a:pt x="1525422" y="1894976"/>
                  </a:moveTo>
                  <a:cubicBezTo>
                    <a:pt x="1525422" y="1894976"/>
                    <a:pt x="1525422" y="1894976"/>
                    <a:pt x="1525422" y="1894976"/>
                  </a:cubicBezTo>
                  <a:cubicBezTo>
                    <a:pt x="1534042" y="1893252"/>
                    <a:pt x="1546110" y="1898424"/>
                    <a:pt x="1553006" y="1886356"/>
                  </a:cubicBezTo>
                  <a:cubicBezTo>
                    <a:pt x="1553006" y="1884632"/>
                    <a:pt x="1551282" y="1882908"/>
                    <a:pt x="1549558" y="1882908"/>
                  </a:cubicBezTo>
                  <a:cubicBezTo>
                    <a:pt x="1551282" y="1884632"/>
                    <a:pt x="1551282" y="1884632"/>
                    <a:pt x="1553006" y="1886356"/>
                  </a:cubicBezTo>
                  <a:cubicBezTo>
                    <a:pt x="1546110" y="1898424"/>
                    <a:pt x="1535766" y="1893252"/>
                    <a:pt x="1525422" y="1894976"/>
                  </a:cubicBezTo>
                  <a:close/>
                  <a:moveTo>
                    <a:pt x="1556454" y="2112199"/>
                  </a:moveTo>
                  <a:cubicBezTo>
                    <a:pt x="1559902" y="2113923"/>
                    <a:pt x="1563350" y="2113923"/>
                    <a:pt x="1566798" y="2110475"/>
                  </a:cubicBezTo>
                  <a:cubicBezTo>
                    <a:pt x="1565074" y="2113923"/>
                    <a:pt x="1561626" y="2113923"/>
                    <a:pt x="1556454" y="2112199"/>
                  </a:cubicBezTo>
                  <a:cubicBezTo>
                    <a:pt x="1553006" y="2110475"/>
                    <a:pt x="1553006" y="2108751"/>
                    <a:pt x="1553006" y="2105303"/>
                  </a:cubicBezTo>
                  <a:cubicBezTo>
                    <a:pt x="1553006" y="2108751"/>
                    <a:pt x="1554730" y="2110475"/>
                    <a:pt x="1556454" y="2112199"/>
                  </a:cubicBezTo>
                  <a:close/>
                  <a:moveTo>
                    <a:pt x="1542662" y="1824293"/>
                  </a:moveTo>
                  <a:cubicBezTo>
                    <a:pt x="1539214" y="1815673"/>
                    <a:pt x="1534042" y="1810501"/>
                    <a:pt x="1525422" y="1810501"/>
                  </a:cubicBezTo>
                  <a:lnTo>
                    <a:pt x="1525422" y="1810501"/>
                  </a:lnTo>
                  <a:lnTo>
                    <a:pt x="1525422" y="1810501"/>
                  </a:lnTo>
                  <a:cubicBezTo>
                    <a:pt x="1525422" y="1810501"/>
                    <a:pt x="1525422" y="1810501"/>
                    <a:pt x="1525422" y="1810501"/>
                  </a:cubicBezTo>
                  <a:cubicBezTo>
                    <a:pt x="1534042" y="1810501"/>
                    <a:pt x="1537490" y="1815673"/>
                    <a:pt x="1542662" y="1824293"/>
                  </a:cubicBezTo>
                  <a:cubicBezTo>
                    <a:pt x="1549558" y="1836361"/>
                    <a:pt x="1558178" y="1850152"/>
                    <a:pt x="1573694" y="1851877"/>
                  </a:cubicBezTo>
                  <a:lnTo>
                    <a:pt x="1573694" y="1851877"/>
                  </a:lnTo>
                  <a:cubicBezTo>
                    <a:pt x="1556454" y="1850152"/>
                    <a:pt x="1549558" y="1836361"/>
                    <a:pt x="1542662" y="1824293"/>
                  </a:cubicBezTo>
                  <a:close/>
                  <a:moveTo>
                    <a:pt x="1447842" y="1167451"/>
                  </a:moveTo>
                  <a:cubicBezTo>
                    <a:pt x="1432326" y="1155383"/>
                    <a:pt x="1425430" y="1134695"/>
                    <a:pt x="1406466" y="1124352"/>
                  </a:cubicBezTo>
                  <a:cubicBezTo>
                    <a:pt x="1406466" y="1124352"/>
                    <a:pt x="1406466" y="1124352"/>
                    <a:pt x="1406466" y="1124352"/>
                  </a:cubicBezTo>
                  <a:cubicBezTo>
                    <a:pt x="1425430" y="1134695"/>
                    <a:pt x="1432326" y="1155383"/>
                    <a:pt x="1447842" y="1167451"/>
                  </a:cubicBezTo>
                  <a:cubicBezTo>
                    <a:pt x="1449566" y="1169175"/>
                    <a:pt x="1451290" y="1172623"/>
                    <a:pt x="1451290" y="1174347"/>
                  </a:cubicBezTo>
                  <a:cubicBezTo>
                    <a:pt x="1451290" y="1172623"/>
                    <a:pt x="1449566" y="1169175"/>
                    <a:pt x="1447842" y="1167451"/>
                  </a:cubicBezTo>
                  <a:close/>
                  <a:moveTo>
                    <a:pt x="1416810" y="1331231"/>
                  </a:moveTo>
                  <a:cubicBezTo>
                    <a:pt x="1416810" y="1331231"/>
                    <a:pt x="1416810" y="1332955"/>
                    <a:pt x="1416810" y="1332955"/>
                  </a:cubicBezTo>
                  <a:cubicBezTo>
                    <a:pt x="1416810" y="1332955"/>
                    <a:pt x="1416810" y="1331231"/>
                    <a:pt x="1416810" y="1331231"/>
                  </a:cubicBezTo>
                  <a:cubicBezTo>
                    <a:pt x="1415086" y="1326059"/>
                    <a:pt x="1409914" y="1319163"/>
                    <a:pt x="1404742" y="1320887"/>
                  </a:cubicBezTo>
                  <a:cubicBezTo>
                    <a:pt x="1387503" y="1329507"/>
                    <a:pt x="1365091" y="1319163"/>
                    <a:pt x="1347851" y="1334679"/>
                  </a:cubicBezTo>
                  <a:cubicBezTo>
                    <a:pt x="1340955" y="1341575"/>
                    <a:pt x="1334059" y="1346747"/>
                    <a:pt x="1328887" y="1336403"/>
                  </a:cubicBezTo>
                  <a:cubicBezTo>
                    <a:pt x="1327163" y="1334679"/>
                    <a:pt x="1327163" y="1332955"/>
                    <a:pt x="1327163" y="1329507"/>
                  </a:cubicBezTo>
                  <a:cubicBezTo>
                    <a:pt x="1327163" y="1331231"/>
                    <a:pt x="1327163" y="1332955"/>
                    <a:pt x="1328887" y="1336403"/>
                  </a:cubicBezTo>
                  <a:cubicBezTo>
                    <a:pt x="1334059" y="1345023"/>
                    <a:pt x="1342679" y="1339851"/>
                    <a:pt x="1347851" y="1334679"/>
                  </a:cubicBezTo>
                  <a:cubicBezTo>
                    <a:pt x="1363367" y="1319163"/>
                    <a:pt x="1385779" y="1329507"/>
                    <a:pt x="1404742" y="1320887"/>
                  </a:cubicBezTo>
                  <a:cubicBezTo>
                    <a:pt x="1409914" y="1319163"/>
                    <a:pt x="1415086" y="1326059"/>
                    <a:pt x="1416810" y="1331231"/>
                  </a:cubicBezTo>
                  <a:close/>
                  <a:moveTo>
                    <a:pt x="1278891" y="1577762"/>
                  </a:moveTo>
                  <a:cubicBezTo>
                    <a:pt x="1280615" y="1579486"/>
                    <a:pt x="1282339" y="1582934"/>
                    <a:pt x="1284063" y="1584658"/>
                  </a:cubicBezTo>
                  <a:cubicBezTo>
                    <a:pt x="1282339" y="1581210"/>
                    <a:pt x="1280615" y="1579486"/>
                    <a:pt x="1278891" y="1577762"/>
                  </a:cubicBezTo>
                  <a:cubicBezTo>
                    <a:pt x="1277167" y="1576038"/>
                    <a:pt x="1277167" y="1574314"/>
                    <a:pt x="1275443" y="1572590"/>
                  </a:cubicBezTo>
                  <a:cubicBezTo>
                    <a:pt x="1277167" y="1574314"/>
                    <a:pt x="1277167" y="1576038"/>
                    <a:pt x="1278891" y="1577762"/>
                  </a:cubicBezTo>
                  <a:close/>
                  <a:moveTo>
                    <a:pt x="1053048" y="931264"/>
                  </a:moveTo>
                  <a:cubicBezTo>
                    <a:pt x="1053048" y="931264"/>
                    <a:pt x="1053048" y="931264"/>
                    <a:pt x="1053048" y="931264"/>
                  </a:cubicBezTo>
                  <a:cubicBezTo>
                    <a:pt x="1068564" y="950228"/>
                    <a:pt x="1084080" y="962296"/>
                    <a:pt x="1101320" y="965744"/>
                  </a:cubicBezTo>
                  <a:cubicBezTo>
                    <a:pt x="1084080" y="962296"/>
                    <a:pt x="1068564" y="950228"/>
                    <a:pt x="1053048" y="931264"/>
                  </a:cubicBezTo>
                  <a:close/>
                  <a:moveTo>
                    <a:pt x="1109940" y="1020912"/>
                  </a:moveTo>
                  <a:cubicBezTo>
                    <a:pt x="1106492" y="1024360"/>
                    <a:pt x="1101320" y="1026084"/>
                    <a:pt x="1097872" y="1027808"/>
                  </a:cubicBezTo>
                  <a:cubicBezTo>
                    <a:pt x="1092700" y="1027808"/>
                    <a:pt x="1089252" y="1029532"/>
                    <a:pt x="1085804" y="1031256"/>
                  </a:cubicBezTo>
                  <a:cubicBezTo>
                    <a:pt x="1089252" y="1029532"/>
                    <a:pt x="1092700" y="1027808"/>
                    <a:pt x="1097872" y="1027808"/>
                  </a:cubicBezTo>
                  <a:cubicBezTo>
                    <a:pt x="1101320" y="1027808"/>
                    <a:pt x="1106492" y="1024360"/>
                    <a:pt x="1109940" y="1020912"/>
                  </a:cubicBezTo>
                  <a:close/>
                  <a:moveTo>
                    <a:pt x="1173727" y="1100216"/>
                  </a:moveTo>
                  <a:cubicBezTo>
                    <a:pt x="1177175" y="1105388"/>
                    <a:pt x="1178899" y="1110560"/>
                    <a:pt x="1180623" y="1119180"/>
                  </a:cubicBezTo>
                  <a:cubicBezTo>
                    <a:pt x="1182347" y="1134695"/>
                    <a:pt x="1168556" y="1139868"/>
                    <a:pt x="1158211" y="1145040"/>
                  </a:cubicBezTo>
                  <a:cubicBezTo>
                    <a:pt x="1146144" y="1150211"/>
                    <a:pt x="1140972" y="1153660"/>
                    <a:pt x="1139248" y="1170899"/>
                  </a:cubicBezTo>
                  <a:cubicBezTo>
                    <a:pt x="1137524" y="1184691"/>
                    <a:pt x="1139248" y="1191587"/>
                    <a:pt x="1146144" y="1198483"/>
                  </a:cubicBezTo>
                  <a:cubicBezTo>
                    <a:pt x="1137524" y="1189863"/>
                    <a:pt x="1137524" y="1181243"/>
                    <a:pt x="1137524" y="1169175"/>
                  </a:cubicBezTo>
                  <a:cubicBezTo>
                    <a:pt x="1139248" y="1153660"/>
                    <a:pt x="1144420" y="1148487"/>
                    <a:pt x="1156488" y="1143315"/>
                  </a:cubicBezTo>
                  <a:cubicBezTo>
                    <a:pt x="1166831" y="1138144"/>
                    <a:pt x="1180623" y="1132972"/>
                    <a:pt x="1178899" y="1117456"/>
                  </a:cubicBezTo>
                  <a:cubicBezTo>
                    <a:pt x="1178899" y="1110560"/>
                    <a:pt x="1177175" y="1105388"/>
                    <a:pt x="1173727" y="1100216"/>
                  </a:cubicBezTo>
                  <a:close/>
                  <a:moveTo>
                    <a:pt x="1213379" y="1320887"/>
                  </a:moveTo>
                  <a:cubicBezTo>
                    <a:pt x="1213379" y="1322611"/>
                    <a:pt x="1213379" y="1324335"/>
                    <a:pt x="1215103" y="1327783"/>
                  </a:cubicBezTo>
                  <a:cubicBezTo>
                    <a:pt x="1216827" y="1327783"/>
                    <a:pt x="1216827" y="1327783"/>
                    <a:pt x="1218551" y="1327783"/>
                  </a:cubicBezTo>
                  <a:cubicBezTo>
                    <a:pt x="1216827" y="1327783"/>
                    <a:pt x="1216827" y="1327783"/>
                    <a:pt x="1215103" y="1327783"/>
                  </a:cubicBezTo>
                  <a:cubicBezTo>
                    <a:pt x="1211655" y="1329507"/>
                    <a:pt x="1204759" y="1327783"/>
                    <a:pt x="1199587" y="1326059"/>
                  </a:cubicBezTo>
                  <a:cubicBezTo>
                    <a:pt x="1204759" y="1327783"/>
                    <a:pt x="1209931" y="1329507"/>
                    <a:pt x="1215103" y="1327783"/>
                  </a:cubicBezTo>
                  <a:cubicBezTo>
                    <a:pt x="1213379" y="1324335"/>
                    <a:pt x="1213379" y="1322611"/>
                    <a:pt x="1213379" y="1320887"/>
                  </a:cubicBezTo>
                  <a:close/>
                  <a:moveTo>
                    <a:pt x="1208207" y="1360539"/>
                  </a:moveTo>
                  <a:cubicBezTo>
                    <a:pt x="1215103" y="1360539"/>
                    <a:pt x="1220275" y="1362263"/>
                    <a:pt x="1223723" y="1365711"/>
                  </a:cubicBezTo>
                  <a:cubicBezTo>
                    <a:pt x="1221999" y="1363987"/>
                    <a:pt x="1215103" y="1362263"/>
                    <a:pt x="1208207" y="1360539"/>
                  </a:cubicBezTo>
                  <a:cubicBezTo>
                    <a:pt x="1197863" y="1360539"/>
                    <a:pt x="1189243" y="1358815"/>
                    <a:pt x="1184071" y="1351919"/>
                  </a:cubicBezTo>
                  <a:cubicBezTo>
                    <a:pt x="1189243" y="1358815"/>
                    <a:pt x="1197863" y="1360539"/>
                    <a:pt x="1208207" y="1360539"/>
                  </a:cubicBezTo>
                  <a:close/>
                  <a:moveTo>
                    <a:pt x="1185795" y="1282959"/>
                  </a:moveTo>
                  <a:cubicBezTo>
                    <a:pt x="1180623" y="1282959"/>
                    <a:pt x="1178899" y="1281235"/>
                    <a:pt x="1177175" y="1276063"/>
                  </a:cubicBezTo>
                  <a:cubicBezTo>
                    <a:pt x="1177175" y="1267443"/>
                    <a:pt x="1182347" y="1263995"/>
                    <a:pt x="1187519" y="1262271"/>
                  </a:cubicBezTo>
                  <a:cubicBezTo>
                    <a:pt x="1187519" y="1262271"/>
                    <a:pt x="1187519" y="1262271"/>
                    <a:pt x="1187519" y="1262271"/>
                  </a:cubicBezTo>
                  <a:cubicBezTo>
                    <a:pt x="1182347" y="1263995"/>
                    <a:pt x="1177175" y="1267443"/>
                    <a:pt x="1177175" y="1276063"/>
                  </a:cubicBezTo>
                  <a:cubicBezTo>
                    <a:pt x="1177175" y="1279511"/>
                    <a:pt x="1180623" y="1282959"/>
                    <a:pt x="1185795" y="1282959"/>
                  </a:cubicBezTo>
                  <a:close/>
                  <a:moveTo>
                    <a:pt x="1142696" y="1258823"/>
                  </a:moveTo>
                  <a:cubicBezTo>
                    <a:pt x="1146144" y="1260547"/>
                    <a:pt x="1153040" y="1263995"/>
                    <a:pt x="1153040" y="1263995"/>
                  </a:cubicBezTo>
                  <a:lnTo>
                    <a:pt x="1153040" y="1263995"/>
                  </a:lnTo>
                  <a:cubicBezTo>
                    <a:pt x="1151316" y="1263995"/>
                    <a:pt x="1146144" y="1260547"/>
                    <a:pt x="1142696" y="1258823"/>
                  </a:cubicBezTo>
                  <a:cubicBezTo>
                    <a:pt x="1142696" y="1246755"/>
                    <a:pt x="1134076" y="1234687"/>
                    <a:pt x="1134076" y="1222619"/>
                  </a:cubicBezTo>
                  <a:cubicBezTo>
                    <a:pt x="1134076" y="1234687"/>
                    <a:pt x="1140972" y="1246755"/>
                    <a:pt x="1142696" y="1258823"/>
                  </a:cubicBezTo>
                  <a:close/>
                  <a:moveTo>
                    <a:pt x="1197863" y="1005396"/>
                  </a:moveTo>
                  <a:cubicBezTo>
                    <a:pt x="1184071" y="1001948"/>
                    <a:pt x="1168556" y="1000224"/>
                    <a:pt x="1158211" y="988156"/>
                  </a:cubicBezTo>
                  <a:cubicBezTo>
                    <a:pt x="1151316" y="988156"/>
                    <a:pt x="1146144" y="989880"/>
                    <a:pt x="1142696" y="996776"/>
                  </a:cubicBezTo>
                  <a:cubicBezTo>
                    <a:pt x="1144420" y="1010568"/>
                    <a:pt x="1153040" y="1024360"/>
                    <a:pt x="1135800" y="1036428"/>
                  </a:cubicBezTo>
                  <a:cubicBezTo>
                    <a:pt x="1128904" y="1041600"/>
                    <a:pt x="1135800" y="1064012"/>
                    <a:pt x="1146144" y="1077804"/>
                  </a:cubicBezTo>
                  <a:cubicBezTo>
                    <a:pt x="1135800" y="1064012"/>
                    <a:pt x="1128904" y="1039876"/>
                    <a:pt x="1135800" y="1036428"/>
                  </a:cubicBezTo>
                  <a:cubicBezTo>
                    <a:pt x="1154764" y="1024360"/>
                    <a:pt x="1144420" y="1010568"/>
                    <a:pt x="1142696" y="996776"/>
                  </a:cubicBezTo>
                  <a:lnTo>
                    <a:pt x="1142696" y="996776"/>
                  </a:lnTo>
                  <a:cubicBezTo>
                    <a:pt x="1146144" y="989880"/>
                    <a:pt x="1151316" y="988156"/>
                    <a:pt x="1158211" y="988156"/>
                  </a:cubicBezTo>
                  <a:cubicBezTo>
                    <a:pt x="1158211" y="982984"/>
                    <a:pt x="1158211" y="976088"/>
                    <a:pt x="1158211" y="970916"/>
                  </a:cubicBezTo>
                  <a:cubicBezTo>
                    <a:pt x="1153040" y="969192"/>
                    <a:pt x="1146144" y="964020"/>
                    <a:pt x="1140972" y="964020"/>
                  </a:cubicBezTo>
                  <a:cubicBezTo>
                    <a:pt x="1146144" y="965744"/>
                    <a:pt x="1153040" y="969192"/>
                    <a:pt x="1158211" y="970916"/>
                  </a:cubicBezTo>
                  <a:cubicBezTo>
                    <a:pt x="1158211" y="976088"/>
                    <a:pt x="1158211" y="982984"/>
                    <a:pt x="1158211" y="988156"/>
                  </a:cubicBezTo>
                  <a:cubicBezTo>
                    <a:pt x="1168556" y="998500"/>
                    <a:pt x="1182347" y="1001948"/>
                    <a:pt x="1197863" y="1005396"/>
                  </a:cubicBezTo>
                  <a:cubicBezTo>
                    <a:pt x="1197863" y="1005396"/>
                    <a:pt x="1197863" y="1005396"/>
                    <a:pt x="1197863" y="1005396"/>
                  </a:cubicBezTo>
                  <a:close/>
                  <a:moveTo>
                    <a:pt x="1166831" y="941608"/>
                  </a:moveTo>
                  <a:cubicBezTo>
                    <a:pt x="1153040" y="941608"/>
                    <a:pt x="1140972" y="936436"/>
                    <a:pt x="1128904" y="932988"/>
                  </a:cubicBezTo>
                  <a:cubicBezTo>
                    <a:pt x="1127180" y="932988"/>
                    <a:pt x="1123732" y="931264"/>
                    <a:pt x="1122008" y="927816"/>
                  </a:cubicBezTo>
                  <a:cubicBezTo>
                    <a:pt x="1123732" y="929540"/>
                    <a:pt x="1125456" y="931264"/>
                    <a:pt x="1128904" y="932988"/>
                  </a:cubicBezTo>
                  <a:cubicBezTo>
                    <a:pt x="1140972" y="936436"/>
                    <a:pt x="1153040" y="941608"/>
                    <a:pt x="1166831" y="941608"/>
                  </a:cubicBezTo>
                  <a:cubicBezTo>
                    <a:pt x="1180623" y="941608"/>
                    <a:pt x="1196139" y="950228"/>
                    <a:pt x="1208207" y="960572"/>
                  </a:cubicBezTo>
                  <a:cubicBezTo>
                    <a:pt x="1208207" y="960572"/>
                    <a:pt x="1208207" y="960572"/>
                    <a:pt x="1208207" y="960572"/>
                  </a:cubicBezTo>
                  <a:cubicBezTo>
                    <a:pt x="1196139" y="950228"/>
                    <a:pt x="1180623" y="941608"/>
                    <a:pt x="1166831" y="941608"/>
                  </a:cubicBezTo>
                  <a:close/>
                  <a:moveTo>
                    <a:pt x="1149592" y="910576"/>
                  </a:moveTo>
                  <a:cubicBezTo>
                    <a:pt x="1154764" y="910576"/>
                    <a:pt x="1161660" y="910576"/>
                    <a:pt x="1166831" y="910576"/>
                  </a:cubicBezTo>
                  <a:cubicBezTo>
                    <a:pt x="1161660" y="910576"/>
                    <a:pt x="1154764" y="910576"/>
                    <a:pt x="1149592" y="910576"/>
                  </a:cubicBezTo>
                  <a:cubicBezTo>
                    <a:pt x="1149592" y="910576"/>
                    <a:pt x="1149592" y="910576"/>
                    <a:pt x="1149592" y="910576"/>
                  </a:cubicBezTo>
                  <a:close/>
                  <a:moveTo>
                    <a:pt x="1194415" y="865753"/>
                  </a:moveTo>
                  <a:cubicBezTo>
                    <a:pt x="1196139" y="864029"/>
                    <a:pt x="1197863" y="862305"/>
                    <a:pt x="1201311" y="862305"/>
                  </a:cubicBezTo>
                  <a:cubicBezTo>
                    <a:pt x="1199587" y="862305"/>
                    <a:pt x="1196139" y="864029"/>
                    <a:pt x="1194415" y="865753"/>
                  </a:cubicBezTo>
                  <a:cubicBezTo>
                    <a:pt x="1192691" y="879545"/>
                    <a:pt x="1203035" y="893337"/>
                    <a:pt x="1199587" y="907128"/>
                  </a:cubicBezTo>
                  <a:cubicBezTo>
                    <a:pt x="1196139" y="908852"/>
                    <a:pt x="1190967" y="910576"/>
                    <a:pt x="1187519" y="910576"/>
                  </a:cubicBezTo>
                  <a:cubicBezTo>
                    <a:pt x="1190967" y="910576"/>
                    <a:pt x="1196139" y="908852"/>
                    <a:pt x="1199587" y="907128"/>
                  </a:cubicBezTo>
                  <a:cubicBezTo>
                    <a:pt x="1204759" y="893337"/>
                    <a:pt x="1192691" y="879545"/>
                    <a:pt x="1194415" y="865753"/>
                  </a:cubicBezTo>
                  <a:close/>
                  <a:moveTo>
                    <a:pt x="1204759" y="793345"/>
                  </a:moveTo>
                  <a:cubicBezTo>
                    <a:pt x="1197863" y="786449"/>
                    <a:pt x="1190967" y="783001"/>
                    <a:pt x="1187519" y="784725"/>
                  </a:cubicBezTo>
                  <a:cubicBezTo>
                    <a:pt x="1190967" y="783001"/>
                    <a:pt x="1196139" y="786449"/>
                    <a:pt x="1204759" y="793345"/>
                  </a:cubicBezTo>
                  <a:cubicBezTo>
                    <a:pt x="1211655" y="800241"/>
                    <a:pt x="1218551" y="801965"/>
                    <a:pt x="1225447" y="798517"/>
                  </a:cubicBezTo>
                  <a:cubicBezTo>
                    <a:pt x="1218551" y="800241"/>
                    <a:pt x="1211655" y="800241"/>
                    <a:pt x="1204759" y="793345"/>
                  </a:cubicBezTo>
                  <a:close/>
                  <a:moveTo>
                    <a:pt x="1173727" y="615774"/>
                  </a:moveTo>
                  <a:cubicBezTo>
                    <a:pt x="1170279" y="614050"/>
                    <a:pt x="1166831" y="612326"/>
                    <a:pt x="1163384" y="610602"/>
                  </a:cubicBezTo>
                  <a:cubicBezTo>
                    <a:pt x="1156488" y="607154"/>
                    <a:pt x="1154764" y="605430"/>
                    <a:pt x="1156488" y="601982"/>
                  </a:cubicBezTo>
                  <a:cubicBezTo>
                    <a:pt x="1156488" y="603706"/>
                    <a:pt x="1156488" y="607154"/>
                    <a:pt x="1163384" y="610602"/>
                  </a:cubicBezTo>
                  <a:cubicBezTo>
                    <a:pt x="1166831" y="610602"/>
                    <a:pt x="1170279" y="614050"/>
                    <a:pt x="1173727" y="615774"/>
                  </a:cubicBezTo>
                  <a:cubicBezTo>
                    <a:pt x="1180623" y="620946"/>
                    <a:pt x="1185795" y="626118"/>
                    <a:pt x="1187519" y="629566"/>
                  </a:cubicBezTo>
                  <a:cubicBezTo>
                    <a:pt x="1184071" y="626118"/>
                    <a:pt x="1180623" y="620946"/>
                    <a:pt x="1173727" y="615774"/>
                  </a:cubicBezTo>
                  <a:close/>
                  <a:moveTo>
                    <a:pt x="1173727" y="645082"/>
                  </a:moveTo>
                  <a:cubicBezTo>
                    <a:pt x="1172003" y="646806"/>
                    <a:pt x="1168556" y="648530"/>
                    <a:pt x="1166831" y="648530"/>
                  </a:cubicBezTo>
                  <a:cubicBezTo>
                    <a:pt x="1166831" y="648530"/>
                    <a:pt x="1166831" y="648530"/>
                    <a:pt x="1166831" y="648530"/>
                  </a:cubicBezTo>
                  <a:cubicBezTo>
                    <a:pt x="1168556" y="646806"/>
                    <a:pt x="1170279" y="645082"/>
                    <a:pt x="1173727" y="645082"/>
                  </a:cubicBezTo>
                  <a:close/>
                  <a:moveTo>
                    <a:pt x="1165107" y="581294"/>
                  </a:moveTo>
                  <a:cubicBezTo>
                    <a:pt x="1159936" y="579570"/>
                    <a:pt x="1153040" y="581294"/>
                    <a:pt x="1153040" y="570950"/>
                  </a:cubicBezTo>
                  <a:cubicBezTo>
                    <a:pt x="1151316" y="579570"/>
                    <a:pt x="1158211" y="579570"/>
                    <a:pt x="1165107" y="581294"/>
                  </a:cubicBezTo>
                  <a:cubicBezTo>
                    <a:pt x="1165107" y="581294"/>
                    <a:pt x="1165107" y="581294"/>
                    <a:pt x="1165107" y="581294"/>
                  </a:cubicBezTo>
                  <a:close/>
                  <a:moveTo>
                    <a:pt x="1163384" y="876097"/>
                  </a:moveTo>
                  <a:cubicBezTo>
                    <a:pt x="1165107" y="877821"/>
                    <a:pt x="1170279" y="876097"/>
                    <a:pt x="1173727" y="874373"/>
                  </a:cubicBezTo>
                  <a:cubicBezTo>
                    <a:pt x="1172003" y="876097"/>
                    <a:pt x="1165107" y="877821"/>
                    <a:pt x="1163384" y="876097"/>
                  </a:cubicBezTo>
                  <a:cubicBezTo>
                    <a:pt x="1142696" y="851961"/>
                    <a:pt x="1108216" y="838169"/>
                    <a:pt x="1103044" y="798517"/>
                  </a:cubicBezTo>
                  <a:cubicBezTo>
                    <a:pt x="1099596" y="779553"/>
                    <a:pt x="1111664" y="767485"/>
                    <a:pt x="1116836" y="751969"/>
                  </a:cubicBezTo>
                  <a:cubicBezTo>
                    <a:pt x="1118560" y="748521"/>
                    <a:pt x="1118560" y="745073"/>
                    <a:pt x="1120284" y="739901"/>
                  </a:cubicBezTo>
                  <a:cubicBezTo>
                    <a:pt x="1120284" y="739901"/>
                    <a:pt x="1120284" y="739901"/>
                    <a:pt x="1120284" y="739901"/>
                  </a:cubicBezTo>
                  <a:cubicBezTo>
                    <a:pt x="1118560" y="743349"/>
                    <a:pt x="1118560" y="746797"/>
                    <a:pt x="1116836" y="751969"/>
                  </a:cubicBezTo>
                  <a:cubicBezTo>
                    <a:pt x="1116836" y="751969"/>
                    <a:pt x="1116836" y="751969"/>
                    <a:pt x="1116836" y="751969"/>
                  </a:cubicBezTo>
                  <a:cubicBezTo>
                    <a:pt x="1111664" y="767485"/>
                    <a:pt x="1099596" y="779553"/>
                    <a:pt x="1103044" y="798517"/>
                  </a:cubicBezTo>
                  <a:cubicBezTo>
                    <a:pt x="1109940" y="836445"/>
                    <a:pt x="1142696" y="850237"/>
                    <a:pt x="1163384" y="876097"/>
                  </a:cubicBezTo>
                  <a:close/>
                  <a:moveTo>
                    <a:pt x="785829" y="770933"/>
                  </a:moveTo>
                  <a:cubicBezTo>
                    <a:pt x="787553" y="772657"/>
                    <a:pt x="789277" y="774381"/>
                    <a:pt x="791001" y="776105"/>
                  </a:cubicBezTo>
                  <a:cubicBezTo>
                    <a:pt x="791001" y="776105"/>
                    <a:pt x="791001" y="776105"/>
                    <a:pt x="791001" y="776105"/>
                  </a:cubicBezTo>
                  <a:cubicBezTo>
                    <a:pt x="789277" y="776105"/>
                    <a:pt x="787553" y="772657"/>
                    <a:pt x="785829" y="770933"/>
                  </a:cubicBezTo>
                  <a:close/>
                  <a:moveTo>
                    <a:pt x="818585" y="784725"/>
                  </a:moveTo>
                  <a:cubicBezTo>
                    <a:pt x="820309" y="783001"/>
                    <a:pt x="820309" y="777829"/>
                    <a:pt x="822033" y="777829"/>
                  </a:cubicBezTo>
                  <a:cubicBezTo>
                    <a:pt x="823757" y="777829"/>
                    <a:pt x="827205" y="779553"/>
                    <a:pt x="828929" y="781277"/>
                  </a:cubicBezTo>
                  <a:lnTo>
                    <a:pt x="828929" y="781277"/>
                  </a:lnTo>
                  <a:cubicBezTo>
                    <a:pt x="828929" y="781277"/>
                    <a:pt x="828929" y="781277"/>
                    <a:pt x="828929" y="781277"/>
                  </a:cubicBezTo>
                  <a:cubicBezTo>
                    <a:pt x="827205" y="779553"/>
                    <a:pt x="823757" y="777829"/>
                    <a:pt x="822033" y="777829"/>
                  </a:cubicBezTo>
                  <a:cubicBezTo>
                    <a:pt x="820309" y="779553"/>
                    <a:pt x="818585" y="783001"/>
                    <a:pt x="818585" y="784725"/>
                  </a:cubicBezTo>
                  <a:lnTo>
                    <a:pt x="818585" y="784725"/>
                  </a:lnTo>
                  <a:close/>
                  <a:moveTo>
                    <a:pt x="777209" y="845065"/>
                  </a:moveTo>
                  <a:cubicBezTo>
                    <a:pt x="777209" y="845065"/>
                    <a:pt x="775485" y="843341"/>
                    <a:pt x="775485" y="843341"/>
                  </a:cubicBezTo>
                  <a:cubicBezTo>
                    <a:pt x="775485" y="841617"/>
                    <a:pt x="773761" y="841617"/>
                    <a:pt x="773761" y="839893"/>
                  </a:cubicBezTo>
                  <a:cubicBezTo>
                    <a:pt x="773761" y="841617"/>
                    <a:pt x="775485" y="841617"/>
                    <a:pt x="775485" y="843341"/>
                  </a:cubicBezTo>
                  <a:cubicBezTo>
                    <a:pt x="775485" y="843341"/>
                    <a:pt x="775485" y="843341"/>
                    <a:pt x="777209" y="845065"/>
                  </a:cubicBezTo>
                  <a:close/>
                  <a:moveTo>
                    <a:pt x="758245" y="724385"/>
                  </a:moveTo>
                  <a:cubicBezTo>
                    <a:pt x="758245" y="726109"/>
                    <a:pt x="758245" y="726109"/>
                    <a:pt x="758245" y="727833"/>
                  </a:cubicBezTo>
                  <a:cubicBezTo>
                    <a:pt x="756521" y="738177"/>
                    <a:pt x="758245" y="743349"/>
                    <a:pt x="763417" y="750245"/>
                  </a:cubicBezTo>
                  <a:cubicBezTo>
                    <a:pt x="758245" y="743349"/>
                    <a:pt x="756521" y="736453"/>
                    <a:pt x="758245" y="726109"/>
                  </a:cubicBezTo>
                  <a:cubicBezTo>
                    <a:pt x="758245" y="726109"/>
                    <a:pt x="758245" y="724385"/>
                    <a:pt x="758245" y="724385"/>
                  </a:cubicBezTo>
                  <a:close/>
                  <a:moveTo>
                    <a:pt x="718593" y="781277"/>
                  </a:moveTo>
                  <a:cubicBezTo>
                    <a:pt x="732385" y="774381"/>
                    <a:pt x="746177" y="776105"/>
                    <a:pt x="759969" y="783001"/>
                  </a:cubicBezTo>
                  <a:cubicBezTo>
                    <a:pt x="746177" y="776105"/>
                    <a:pt x="730661" y="774381"/>
                    <a:pt x="718593" y="781277"/>
                  </a:cubicBezTo>
                  <a:cubicBezTo>
                    <a:pt x="699629" y="791621"/>
                    <a:pt x="680666" y="800241"/>
                    <a:pt x="659978" y="795069"/>
                  </a:cubicBezTo>
                  <a:cubicBezTo>
                    <a:pt x="651358" y="793345"/>
                    <a:pt x="649634" y="801965"/>
                    <a:pt x="647910" y="808861"/>
                  </a:cubicBezTo>
                  <a:lnTo>
                    <a:pt x="647910" y="808861"/>
                  </a:lnTo>
                  <a:cubicBezTo>
                    <a:pt x="649634" y="801965"/>
                    <a:pt x="649634" y="793345"/>
                    <a:pt x="659978" y="795069"/>
                  </a:cubicBezTo>
                  <a:cubicBezTo>
                    <a:pt x="680666" y="800241"/>
                    <a:pt x="699629" y="791621"/>
                    <a:pt x="718593" y="781277"/>
                  </a:cubicBezTo>
                  <a:close/>
                  <a:moveTo>
                    <a:pt x="647910" y="808861"/>
                  </a:moveTo>
                  <a:cubicBezTo>
                    <a:pt x="659978" y="834721"/>
                    <a:pt x="696182" y="843341"/>
                    <a:pt x="697905" y="877821"/>
                  </a:cubicBezTo>
                  <a:cubicBezTo>
                    <a:pt x="697905" y="884717"/>
                    <a:pt x="704801" y="884717"/>
                    <a:pt x="709973" y="886441"/>
                  </a:cubicBezTo>
                  <a:cubicBezTo>
                    <a:pt x="722041" y="888165"/>
                    <a:pt x="734109" y="893337"/>
                    <a:pt x="747901" y="889889"/>
                  </a:cubicBezTo>
                  <a:cubicBezTo>
                    <a:pt x="785829" y="881269"/>
                    <a:pt x="822033" y="888165"/>
                    <a:pt x="861685" y="901957"/>
                  </a:cubicBezTo>
                  <a:cubicBezTo>
                    <a:pt x="861685" y="901957"/>
                    <a:pt x="861685" y="901957"/>
                    <a:pt x="861685" y="901957"/>
                  </a:cubicBezTo>
                  <a:cubicBezTo>
                    <a:pt x="822033" y="888165"/>
                    <a:pt x="785829" y="881269"/>
                    <a:pt x="749625" y="889889"/>
                  </a:cubicBezTo>
                  <a:cubicBezTo>
                    <a:pt x="735833" y="893337"/>
                    <a:pt x="723765" y="888165"/>
                    <a:pt x="711697" y="886441"/>
                  </a:cubicBezTo>
                  <a:cubicBezTo>
                    <a:pt x="706525" y="886441"/>
                    <a:pt x="699629" y="884717"/>
                    <a:pt x="699629" y="877821"/>
                  </a:cubicBezTo>
                  <a:cubicBezTo>
                    <a:pt x="694457" y="841617"/>
                    <a:pt x="659978" y="834721"/>
                    <a:pt x="647910" y="808861"/>
                  </a:cubicBezTo>
                  <a:cubicBezTo>
                    <a:pt x="642738" y="808861"/>
                    <a:pt x="639290" y="810585"/>
                    <a:pt x="635842" y="812309"/>
                  </a:cubicBezTo>
                  <a:cubicBezTo>
                    <a:pt x="639290" y="808861"/>
                    <a:pt x="642738" y="808861"/>
                    <a:pt x="647910" y="808861"/>
                  </a:cubicBezTo>
                  <a:close/>
                  <a:moveTo>
                    <a:pt x="611706" y="1110560"/>
                  </a:moveTo>
                  <a:cubicBezTo>
                    <a:pt x="613430" y="1112284"/>
                    <a:pt x="615154" y="1114008"/>
                    <a:pt x="616878" y="1115732"/>
                  </a:cubicBezTo>
                  <a:cubicBezTo>
                    <a:pt x="615154" y="1114008"/>
                    <a:pt x="613430" y="1112284"/>
                    <a:pt x="611706" y="1110560"/>
                  </a:cubicBezTo>
                  <a:cubicBezTo>
                    <a:pt x="606534" y="1103664"/>
                    <a:pt x="601362" y="1093320"/>
                    <a:pt x="596190" y="1089872"/>
                  </a:cubicBezTo>
                  <a:cubicBezTo>
                    <a:pt x="603086" y="1093320"/>
                    <a:pt x="606534" y="1103664"/>
                    <a:pt x="611706" y="1110560"/>
                  </a:cubicBezTo>
                  <a:close/>
                  <a:moveTo>
                    <a:pt x="608258" y="1382950"/>
                  </a:moveTo>
                  <a:cubicBezTo>
                    <a:pt x="608258" y="1381226"/>
                    <a:pt x="608258" y="1381226"/>
                    <a:pt x="608258" y="1382950"/>
                  </a:cubicBezTo>
                  <a:cubicBezTo>
                    <a:pt x="642738" y="1407086"/>
                    <a:pt x="678942" y="1395018"/>
                    <a:pt x="713421" y="1403638"/>
                  </a:cubicBezTo>
                  <a:cubicBezTo>
                    <a:pt x="677218" y="1395018"/>
                    <a:pt x="641014" y="1407086"/>
                    <a:pt x="608258" y="1382950"/>
                  </a:cubicBezTo>
                  <a:cubicBezTo>
                    <a:pt x="608258" y="1382950"/>
                    <a:pt x="608258" y="1384674"/>
                    <a:pt x="608258" y="1384674"/>
                  </a:cubicBezTo>
                  <a:cubicBezTo>
                    <a:pt x="592742" y="1379503"/>
                    <a:pt x="577226" y="1372607"/>
                    <a:pt x="561710" y="1369159"/>
                  </a:cubicBezTo>
                  <a:cubicBezTo>
                    <a:pt x="577226" y="1372607"/>
                    <a:pt x="592742" y="1379503"/>
                    <a:pt x="608258" y="1382950"/>
                  </a:cubicBezTo>
                  <a:close/>
                  <a:moveTo>
                    <a:pt x="687562" y="1834637"/>
                  </a:moveTo>
                  <a:cubicBezTo>
                    <a:pt x="678942" y="1832912"/>
                    <a:pt x="680666" y="1843257"/>
                    <a:pt x="678942" y="1850152"/>
                  </a:cubicBezTo>
                  <a:cubicBezTo>
                    <a:pt x="678942" y="1857048"/>
                    <a:pt x="673770" y="1858772"/>
                    <a:pt x="666874" y="1858772"/>
                  </a:cubicBezTo>
                  <a:cubicBezTo>
                    <a:pt x="666874" y="1858772"/>
                    <a:pt x="666874" y="1858772"/>
                    <a:pt x="666874" y="1858772"/>
                  </a:cubicBezTo>
                  <a:cubicBezTo>
                    <a:pt x="672046" y="1858772"/>
                    <a:pt x="677218" y="1857048"/>
                    <a:pt x="678942" y="1850152"/>
                  </a:cubicBezTo>
                  <a:cubicBezTo>
                    <a:pt x="678942" y="1841532"/>
                    <a:pt x="678942" y="1831189"/>
                    <a:pt x="687562" y="1834637"/>
                  </a:cubicBezTo>
                  <a:close/>
                  <a:moveTo>
                    <a:pt x="587570" y="1432946"/>
                  </a:moveTo>
                  <a:cubicBezTo>
                    <a:pt x="592742" y="1446738"/>
                    <a:pt x="596190" y="1460530"/>
                    <a:pt x="608258" y="1469150"/>
                  </a:cubicBezTo>
                  <a:cubicBezTo>
                    <a:pt x="597914" y="1460530"/>
                    <a:pt x="594466" y="1446738"/>
                    <a:pt x="587570" y="1432946"/>
                  </a:cubicBezTo>
                  <a:cubicBezTo>
                    <a:pt x="578950" y="1410534"/>
                    <a:pt x="599638" y="1405362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599638" y="1405362"/>
                    <a:pt x="578950" y="1410534"/>
                    <a:pt x="587570" y="1432946"/>
                  </a:cubicBezTo>
                  <a:close/>
                  <a:moveTo>
                    <a:pt x="675494" y="1972556"/>
                  </a:moveTo>
                  <a:cubicBezTo>
                    <a:pt x="675494" y="1972556"/>
                    <a:pt x="675494" y="1972556"/>
                    <a:pt x="675494" y="1972556"/>
                  </a:cubicBezTo>
                  <a:cubicBezTo>
                    <a:pt x="666874" y="1974280"/>
                    <a:pt x="661702" y="1969108"/>
                    <a:pt x="659978" y="1963936"/>
                  </a:cubicBezTo>
                  <a:cubicBezTo>
                    <a:pt x="661702" y="1970832"/>
                    <a:pt x="666874" y="1974280"/>
                    <a:pt x="675494" y="1972556"/>
                  </a:cubicBezTo>
                  <a:close/>
                  <a:moveTo>
                    <a:pt x="666874" y="1891528"/>
                  </a:moveTo>
                  <a:cubicBezTo>
                    <a:pt x="672046" y="1891528"/>
                    <a:pt x="677218" y="1893252"/>
                    <a:pt x="678942" y="1903596"/>
                  </a:cubicBezTo>
                  <a:cubicBezTo>
                    <a:pt x="685838" y="1936352"/>
                    <a:pt x="691009" y="1948420"/>
                    <a:pt x="706525" y="1944972"/>
                  </a:cubicBezTo>
                  <a:cubicBezTo>
                    <a:pt x="691009" y="1950144"/>
                    <a:pt x="685838" y="1938076"/>
                    <a:pt x="678942" y="1903596"/>
                  </a:cubicBezTo>
                  <a:cubicBezTo>
                    <a:pt x="677218" y="1894976"/>
                    <a:pt x="672046" y="1893252"/>
                    <a:pt x="666874" y="1891528"/>
                  </a:cubicBezTo>
                  <a:close/>
                  <a:moveTo>
                    <a:pt x="709973" y="2191503"/>
                  </a:moveTo>
                  <a:cubicBezTo>
                    <a:pt x="703077" y="2201847"/>
                    <a:pt x="692734" y="2196675"/>
                    <a:pt x="684114" y="2198399"/>
                  </a:cubicBezTo>
                  <a:cubicBezTo>
                    <a:pt x="678942" y="2200123"/>
                    <a:pt x="673770" y="2201847"/>
                    <a:pt x="670322" y="2207019"/>
                  </a:cubicBezTo>
                  <a:cubicBezTo>
                    <a:pt x="672046" y="2201847"/>
                    <a:pt x="677218" y="2200123"/>
                    <a:pt x="684114" y="2198399"/>
                  </a:cubicBezTo>
                  <a:cubicBezTo>
                    <a:pt x="692734" y="2194951"/>
                    <a:pt x="703077" y="2201847"/>
                    <a:pt x="709973" y="2191503"/>
                  </a:cubicBezTo>
                  <a:close/>
                  <a:moveTo>
                    <a:pt x="1158211" y="2479410"/>
                  </a:moveTo>
                  <a:cubicBezTo>
                    <a:pt x="1161660" y="2477686"/>
                    <a:pt x="1163384" y="2475962"/>
                    <a:pt x="1166831" y="2474238"/>
                  </a:cubicBezTo>
                  <a:cubicBezTo>
                    <a:pt x="1165107" y="2474238"/>
                    <a:pt x="1161660" y="2477686"/>
                    <a:pt x="1158211" y="2479410"/>
                  </a:cubicBezTo>
                  <a:close/>
                  <a:moveTo>
                    <a:pt x="1199587" y="2715597"/>
                  </a:moveTo>
                  <a:cubicBezTo>
                    <a:pt x="1206483" y="2713873"/>
                    <a:pt x="1213379" y="2715597"/>
                    <a:pt x="1221999" y="2720769"/>
                  </a:cubicBezTo>
                  <a:cubicBezTo>
                    <a:pt x="1225447" y="2722493"/>
                    <a:pt x="1228895" y="2722493"/>
                    <a:pt x="1230619" y="2722493"/>
                  </a:cubicBezTo>
                  <a:cubicBezTo>
                    <a:pt x="1227171" y="2722493"/>
                    <a:pt x="1223723" y="2722493"/>
                    <a:pt x="1221999" y="2720769"/>
                  </a:cubicBezTo>
                  <a:cubicBezTo>
                    <a:pt x="1213379" y="2717321"/>
                    <a:pt x="1206483" y="2715597"/>
                    <a:pt x="1199587" y="2715597"/>
                  </a:cubicBezTo>
                  <a:close/>
                  <a:moveTo>
                    <a:pt x="1251307" y="2910408"/>
                  </a:moveTo>
                  <a:lnTo>
                    <a:pt x="1251307" y="2910408"/>
                  </a:lnTo>
                  <a:cubicBezTo>
                    <a:pt x="1256479" y="2898340"/>
                    <a:pt x="1275443" y="2894892"/>
                    <a:pt x="1280615" y="2881100"/>
                  </a:cubicBezTo>
                  <a:cubicBezTo>
                    <a:pt x="1275443" y="2894892"/>
                    <a:pt x="1256479" y="2898340"/>
                    <a:pt x="1251307" y="2910408"/>
                  </a:cubicBezTo>
                  <a:close/>
                  <a:moveTo>
                    <a:pt x="1277167" y="2838000"/>
                  </a:moveTo>
                  <a:cubicBezTo>
                    <a:pt x="1275443" y="2838000"/>
                    <a:pt x="1275443" y="2836276"/>
                    <a:pt x="1277167" y="2838000"/>
                  </a:cubicBezTo>
                  <a:cubicBezTo>
                    <a:pt x="1287511" y="2806968"/>
                    <a:pt x="1275443" y="2789728"/>
                    <a:pt x="1256479" y="2775936"/>
                  </a:cubicBezTo>
                  <a:cubicBezTo>
                    <a:pt x="1275443" y="2789728"/>
                    <a:pt x="1287511" y="2806968"/>
                    <a:pt x="1277167" y="2838000"/>
                  </a:cubicBezTo>
                  <a:cubicBezTo>
                    <a:pt x="1275443" y="2836276"/>
                    <a:pt x="1275443" y="2838000"/>
                    <a:pt x="1277167" y="2838000"/>
                  </a:cubicBezTo>
                  <a:close/>
                  <a:moveTo>
                    <a:pt x="1273719" y="2867308"/>
                  </a:moveTo>
                  <a:cubicBezTo>
                    <a:pt x="1275443" y="2867308"/>
                    <a:pt x="1278891" y="2867308"/>
                    <a:pt x="1280615" y="2867308"/>
                  </a:cubicBezTo>
                  <a:cubicBezTo>
                    <a:pt x="1280615" y="2862136"/>
                    <a:pt x="1280615" y="2855240"/>
                    <a:pt x="1280615" y="2850068"/>
                  </a:cubicBezTo>
                  <a:cubicBezTo>
                    <a:pt x="1280615" y="2855240"/>
                    <a:pt x="1280615" y="2862136"/>
                    <a:pt x="1280615" y="2867308"/>
                  </a:cubicBezTo>
                  <a:lnTo>
                    <a:pt x="1280615" y="2867308"/>
                  </a:lnTo>
                  <a:cubicBezTo>
                    <a:pt x="1278891" y="2867308"/>
                    <a:pt x="1275443" y="2867308"/>
                    <a:pt x="1273719" y="2867308"/>
                  </a:cubicBezTo>
                  <a:close/>
                  <a:moveTo>
                    <a:pt x="1509906" y="2613881"/>
                  </a:moveTo>
                  <a:cubicBezTo>
                    <a:pt x="1513354" y="2613881"/>
                    <a:pt x="1515078" y="2613881"/>
                    <a:pt x="1518526" y="2613881"/>
                  </a:cubicBezTo>
                  <a:cubicBezTo>
                    <a:pt x="1521974" y="2615605"/>
                    <a:pt x="1527146" y="2617329"/>
                    <a:pt x="1530594" y="2619053"/>
                  </a:cubicBezTo>
                  <a:cubicBezTo>
                    <a:pt x="1527146" y="2617329"/>
                    <a:pt x="1521974" y="2615605"/>
                    <a:pt x="1518526" y="2613881"/>
                  </a:cubicBezTo>
                  <a:cubicBezTo>
                    <a:pt x="1515078" y="2613881"/>
                    <a:pt x="1513354" y="2613881"/>
                    <a:pt x="1509906" y="2613881"/>
                  </a:cubicBezTo>
                  <a:close/>
                  <a:moveTo>
                    <a:pt x="1565074" y="2589745"/>
                  </a:moveTo>
                  <a:cubicBezTo>
                    <a:pt x="1563350" y="2591469"/>
                    <a:pt x="1563350" y="2593193"/>
                    <a:pt x="1563350" y="2596641"/>
                  </a:cubicBezTo>
                  <a:cubicBezTo>
                    <a:pt x="1561626" y="2594917"/>
                    <a:pt x="1563350" y="2591469"/>
                    <a:pt x="1565074" y="2589745"/>
                  </a:cubicBezTo>
                  <a:cubicBezTo>
                    <a:pt x="1566798" y="2586297"/>
                    <a:pt x="1568522" y="2582849"/>
                    <a:pt x="1570246" y="2579401"/>
                  </a:cubicBezTo>
                  <a:cubicBezTo>
                    <a:pt x="1568522" y="2582849"/>
                    <a:pt x="1566798" y="2586297"/>
                    <a:pt x="1565074" y="2589745"/>
                  </a:cubicBezTo>
                  <a:close/>
                  <a:moveTo>
                    <a:pt x="1568522" y="2684565"/>
                  </a:moveTo>
                  <a:cubicBezTo>
                    <a:pt x="1573694" y="2670773"/>
                    <a:pt x="1585762" y="2674221"/>
                    <a:pt x="1596106" y="2674221"/>
                  </a:cubicBezTo>
                  <a:cubicBezTo>
                    <a:pt x="1603002" y="2675945"/>
                    <a:pt x="1609898" y="2677669"/>
                    <a:pt x="1609898" y="2684565"/>
                  </a:cubicBezTo>
                  <a:cubicBezTo>
                    <a:pt x="1609898" y="2677669"/>
                    <a:pt x="1603002" y="2675945"/>
                    <a:pt x="1596106" y="2674221"/>
                  </a:cubicBezTo>
                  <a:cubicBezTo>
                    <a:pt x="1585762" y="2674221"/>
                    <a:pt x="1573694" y="2670773"/>
                    <a:pt x="1568522" y="2684565"/>
                  </a:cubicBezTo>
                  <a:cubicBezTo>
                    <a:pt x="1568522" y="2684565"/>
                    <a:pt x="1568522" y="2684565"/>
                    <a:pt x="1568522" y="2684565"/>
                  </a:cubicBezTo>
                  <a:close/>
                  <a:moveTo>
                    <a:pt x="1597830" y="2555266"/>
                  </a:moveTo>
                  <a:lnTo>
                    <a:pt x="1597830" y="2555266"/>
                  </a:lnTo>
                  <a:cubicBezTo>
                    <a:pt x="1585762" y="2544922"/>
                    <a:pt x="1590934" y="2529406"/>
                    <a:pt x="1589210" y="2515614"/>
                  </a:cubicBezTo>
                  <a:cubicBezTo>
                    <a:pt x="1585762" y="2496650"/>
                    <a:pt x="1577142" y="2491478"/>
                    <a:pt x="1561626" y="2501822"/>
                  </a:cubicBezTo>
                  <a:cubicBezTo>
                    <a:pt x="1553006" y="2508718"/>
                    <a:pt x="1544386" y="2513890"/>
                    <a:pt x="1534042" y="2513890"/>
                  </a:cubicBezTo>
                  <a:cubicBezTo>
                    <a:pt x="1534042" y="2513890"/>
                    <a:pt x="1534042" y="2513890"/>
                    <a:pt x="1534042" y="2513890"/>
                  </a:cubicBezTo>
                  <a:cubicBezTo>
                    <a:pt x="1528870" y="2513890"/>
                    <a:pt x="1523698" y="2513890"/>
                    <a:pt x="1518526" y="2513890"/>
                  </a:cubicBezTo>
                  <a:cubicBezTo>
                    <a:pt x="1518526" y="2506994"/>
                    <a:pt x="1518526" y="2500098"/>
                    <a:pt x="1521974" y="2494926"/>
                  </a:cubicBezTo>
                  <a:cubicBezTo>
                    <a:pt x="1518526" y="2500098"/>
                    <a:pt x="1518526" y="2506994"/>
                    <a:pt x="1518526" y="2513890"/>
                  </a:cubicBezTo>
                  <a:cubicBezTo>
                    <a:pt x="1523698" y="2513890"/>
                    <a:pt x="1528870" y="2513890"/>
                    <a:pt x="1534042" y="2513890"/>
                  </a:cubicBezTo>
                  <a:cubicBezTo>
                    <a:pt x="1546110" y="2513890"/>
                    <a:pt x="1553006" y="2508718"/>
                    <a:pt x="1561626" y="2501822"/>
                  </a:cubicBezTo>
                  <a:cubicBezTo>
                    <a:pt x="1577142" y="2491478"/>
                    <a:pt x="1585762" y="2498374"/>
                    <a:pt x="1589210" y="2515614"/>
                  </a:cubicBezTo>
                  <a:cubicBezTo>
                    <a:pt x="1592658" y="2529406"/>
                    <a:pt x="1585762" y="2544922"/>
                    <a:pt x="1597830" y="2555266"/>
                  </a:cubicBezTo>
                  <a:cubicBezTo>
                    <a:pt x="1603002" y="2555266"/>
                    <a:pt x="1609898" y="2553542"/>
                    <a:pt x="1613346" y="2556989"/>
                  </a:cubicBezTo>
                  <a:cubicBezTo>
                    <a:pt x="1625414" y="2567333"/>
                    <a:pt x="1634034" y="2572506"/>
                    <a:pt x="1639205" y="2567333"/>
                  </a:cubicBezTo>
                  <a:cubicBezTo>
                    <a:pt x="1632309" y="2572506"/>
                    <a:pt x="1623689" y="2567333"/>
                    <a:pt x="1613346" y="2556989"/>
                  </a:cubicBezTo>
                  <a:cubicBezTo>
                    <a:pt x="1609898" y="2553542"/>
                    <a:pt x="1603002" y="2555266"/>
                    <a:pt x="1597830" y="2555266"/>
                  </a:cubicBezTo>
                  <a:close/>
                  <a:moveTo>
                    <a:pt x="1547834" y="2463894"/>
                  </a:moveTo>
                  <a:cubicBezTo>
                    <a:pt x="1546110" y="2467342"/>
                    <a:pt x="1546110" y="2472514"/>
                    <a:pt x="1547834" y="2477686"/>
                  </a:cubicBezTo>
                  <a:cubicBezTo>
                    <a:pt x="1547834" y="2481134"/>
                    <a:pt x="1547834" y="2482858"/>
                    <a:pt x="1546110" y="2484582"/>
                  </a:cubicBezTo>
                  <a:cubicBezTo>
                    <a:pt x="1547834" y="2482858"/>
                    <a:pt x="1549558" y="2481134"/>
                    <a:pt x="1547834" y="2477686"/>
                  </a:cubicBezTo>
                  <a:cubicBezTo>
                    <a:pt x="1546110" y="2470790"/>
                    <a:pt x="1546110" y="2467342"/>
                    <a:pt x="1547834" y="2463894"/>
                  </a:cubicBezTo>
                  <a:close/>
                  <a:moveTo>
                    <a:pt x="1606450" y="2410450"/>
                  </a:moveTo>
                  <a:cubicBezTo>
                    <a:pt x="1606450" y="2401830"/>
                    <a:pt x="1606450" y="2394934"/>
                    <a:pt x="1603002" y="2391486"/>
                  </a:cubicBezTo>
                  <a:cubicBezTo>
                    <a:pt x="1604726" y="2394934"/>
                    <a:pt x="1606450" y="2401830"/>
                    <a:pt x="1606450" y="2410450"/>
                  </a:cubicBezTo>
                  <a:lnTo>
                    <a:pt x="1606450" y="2410450"/>
                  </a:lnTo>
                  <a:cubicBezTo>
                    <a:pt x="1606450" y="2412174"/>
                    <a:pt x="1604726" y="2413898"/>
                    <a:pt x="1603002" y="2415622"/>
                  </a:cubicBezTo>
                  <a:cubicBezTo>
                    <a:pt x="1604726" y="2415622"/>
                    <a:pt x="1604726" y="2412174"/>
                    <a:pt x="1606450" y="2410450"/>
                  </a:cubicBezTo>
                  <a:lnTo>
                    <a:pt x="1606450" y="2410450"/>
                  </a:lnTo>
                  <a:close/>
                  <a:moveTo>
                    <a:pt x="1634034" y="2410450"/>
                  </a:moveTo>
                  <a:cubicBezTo>
                    <a:pt x="1635757" y="2410450"/>
                    <a:pt x="1637481" y="2410450"/>
                    <a:pt x="1639205" y="2410450"/>
                  </a:cubicBezTo>
                  <a:lnTo>
                    <a:pt x="1639205" y="2410450"/>
                  </a:lnTo>
                  <a:cubicBezTo>
                    <a:pt x="1635757" y="2410450"/>
                    <a:pt x="1635757" y="2410450"/>
                    <a:pt x="1634034" y="2410450"/>
                  </a:cubicBezTo>
                  <a:close/>
                  <a:moveTo>
                    <a:pt x="1716785" y="2258739"/>
                  </a:moveTo>
                  <a:lnTo>
                    <a:pt x="1716785" y="2258739"/>
                  </a:lnTo>
                  <a:lnTo>
                    <a:pt x="1716785" y="2258739"/>
                  </a:lnTo>
                  <a:cubicBezTo>
                    <a:pt x="1718509" y="2258739"/>
                    <a:pt x="1720233" y="2258739"/>
                    <a:pt x="1721957" y="2258739"/>
                  </a:cubicBezTo>
                  <a:cubicBezTo>
                    <a:pt x="1720233" y="2258739"/>
                    <a:pt x="1718509" y="2258739"/>
                    <a:pt x="1716785" y="2258739"/>
                  </a:cubicBezTo>
                  <a:cubicBezTo>
                    <a:pt x="1716785" y="2265635"/>
                    <a:pt x="1716785" y="2272531"/>
                    <a:pt x="1716785" y="2279427"/>
                  </a:cubicBezTo>
                  <a:cubicBezTo>
                    <a:pt x="1713337" y="2305287"/>
                    <a:pt x="1711613" y="2313907"/>
                    <a:pt x="1720233" y="2315630"/>
                  </a:cubicBezTo>
                  <a:cubicBezTo>
                    <a:pt x="1711613" y="2313907"/>
                    <a:pt x="1713337" y="2305287"/>
                    <a:pt x="1716785" y="2279427"/>
                  </a:cubicBezTo>
                  <a:cubicBezTo>
                    <a:pt x="1718509" y="2272531"/>
                    <a:pt x="1716785" y="2265635"/>
                    <a:pt x="1716785" y="2258739"/>
                  </a:cubicBezTo>
                  <a:close/>
                  <a:moveTo>
                    <a:pt x="1723681" y="2260463"/>
                  </a:moveTo>
                  <a:cubicBezTo>
                    <a:pt x="1735749" y="2260463"/>
                    <a:pt x="1742645" y="2250119"/>
                    <a:pt x="1749541" y="2241499"/>
                  </a:cubicBezTo>
                  <a:cubicBezTo>
                    <a:pt x="1751265" y="2238051"/>
                    <a:pt x="1754713" y="2236327"/>
                    <a:pt x="1758161" y="2236327"/>
                  </a:cubicBezTo>
                  <a:cubicBezTo>
                    <a:pt x="1754713" y="2236327"/>
                    <a:pt x="1752989" y="2238051"/>
                    <a:pt x="1749541" y="2241499"/>
                  </a:cubicBezTo>
                  <a:cubicBezTo>
                    <a:pt x="1740921" y="2248395"/>
                    <a:pt x="1735749" y="2258739"/>
                    <a:pt x="1723681" y="2260463"/>
                  </a:cubicBezTo>
                  <a:close/>
                  <a:moveTo>
                    <a:pt x="1749541" y="2310458"/>
                  </a:moveTo>
                  <a:cubicBezTo>
                    <a:pt x="1749541" y="2310458"/>
                    <a:pt x="1749541" y="2310458"/>
                    <a:pt x="1749541" y="2310458"/>
                  </a:cubicBezTo>
                  <a:lnTo>
                    <a:pt x="1749541" y="2310458"/>
                  </a:lnTo>
                  <a:cubicBezTo>
                    <a:pt x="1754713" y="2300115"/>
                    <a:pt x="1765057" y="2301838"/>
                    <a:pt x="1773677" y="2301838"/>
                  </a:cubicBezTo>
                  <a:cubicBezTo>
                    <a:pt x="1773677" y="2301838"/>
                    <a:pt x="1773677" y="2301838"/>
                    <a:pt x="1773677" y="2301838"/>
                  </a:cubicBezTo>
                  <a:cubicBezTo>
                    <a:pt x="1765057" y="2301838"/>
                    <a:pt x="1754713" y="2300115"/>
                    <a:pt x="1749541" y="2310458"/>
                  </a:cubicBezTo>
                  <a:close/>
                  <a:moveTo>
                    <a:pt x="1771953" y="2065651"/>
                  </a:moveTo>
                  <a:cubicBezTo>
                    <a:pt x="1761609" y="2063928"/>
                    <a:pt x="1751265" y="2063928"/>
                    <a:pt x="1744369" y="2053584"/>
                  </a:cubicBezTo>
                  <a:cubicBezTo>
                    <a:pt x="1737473" y="2043240"/>
                    <a:pt x="1730577" y="2043240"/>
                    <a:pt x="1720233" y="2046688"/>
                  </a:cubicBezTo>
                  <a:cubicBezTo>
                    <a:pt x="1711613" y="2050136"/>
                    <a:pt x="1701269" y="2050136"/>
                    <a:pt x="1692649" y="2048412"/>
                  </a:cubicBezTo>
                  <a:cubicBezTo>
                    <a:pt x="1673685" y="2048412"/>
                    <a:pt x="1665065" y="2043240"/>
                    <a:pt x="1663341" y="2031172"/>
                  </a:cubicBezTo>
                  <a:cubicBezTo>
                    <a:pt x="1665065" y="2043240"/>
                    <a:pt x="1673685" y="2046688"/>
                    <a:pt x="1692649" y="2048412"/>
                  </a:cubicBezTo>
                  <a:cubicBezTo>
                    <a:pt x="1701269" y="2048412"/>
                    <a:pt x="1711613" y="2048412"/>
                    <a:pt x="1720233" y="2046688"/>
                  </a:cubicBezTo>
                  <a:cubicBezTo>
                    <a:pt x="1730577" y="2043240"/>
                    <a:pt x="1737473" y="2043240"/>
                    <a:pt x="1744369" y="2053584"/>
                  </a:cubicBezTo>
                  <a:cubicBezTo>
                    <a:pt x="1749541" y="2062204"/>
                    <a:pt x="1759885" y="2063928"/>
                    <a:pt x="1771953" y="2065651"/>
                  </a:cubicBezTo>
                  <a:cubicBezTo>
                    <a:pt x="1785745" y="2067376"/>
                    <a:pt x="1794365" y="2074271"/>
                    <a:pt x="1797813" y="2082891"/>
                  </a:cubicBezTo>
                  <a:cubicBezTo>
                    <a:pt x="1792641" y="2074271"/>
                    <a:pt x="1784021" y="2067376"/>
                    <a:pt x="1771953" y="2065651"/>
                  </a:cubicBezTo>
                  <a:close/>
                  <a:moveTo>
                    <a:pt x="1794365" y="2136335"/>
                  </a:moveTo>
                  <a:cubicBezTo>
                    <a:pt x="1796089" y="2136335"/>
                    <a:pt x="1796089" y="2138059"/>
                    <a:pt x="1797813" y="2138059"/>
                  </a:cubicBezTo>
                  <a:cubicBezTo>
                    <a:pt x="1799537" y="2138059"/>
                    <a:pt x="1799537" y="2136335"/>
                    <a:pt x="1801261" y="2136335"/>
                  </a:cubicBezTo>
                  <a:lnTo>
                    <a:pt x="1801261" y="2136335"/>
                  </a:lnTo>
                  <a:cubicBezTo>
                    <a:pt x="1799537" y="2136335"/>
                    <a:pt x="1799537" y="2138059"/>
                    <a:pt x="1797813" y="2138059"/>
                  </a:cubicBezTo>
                  <a:cubicBezTo>
                    <a:pt x="1796089" y="2138059"/>
                    <a:pt x="1794365" y="2136335"/>
                    <a:pt x="1794365" y="2136335"/>
                  </a:cubicBezTo>
                  <a:lnTo>
                    <a:pt x="1794365" y="2136335"/>
                  </a:lnTo>
                  <a:close/>
                  <a:moveTo>
                    <a:pt x="1935732" y="1919112"/>
                  </a:moveTo>
                  <a:cubicBezTo>
                    <a:pt x="1930560" y="1915664"/>
                    <a:pt x="1927112" y="1910492"/>
                    <a:pt x="1921940" y="1907044"/>
                  </a:cubicBezTo>
                  <a:lnTo>
                    <a:pt x="1921940" y="1907044"/>
                  </a:lnTo>
                  <a:cubicBezTo>
                    <a:pt x="1916768" y="1912216"/>
                    <a:pt x="1911596" y="1919112"/>
                    <a:pt x="1911596" y="1924284"/>
                  </a:cubicBezTo>
                  <a:cubicBezTo>
                    <a:pt x="1911596" y="1919112"/>
                    <a:pt x="1918492" y="1912216"/>
                    <a:pt x="1921940" y="1907044"/>
                  </a:cubicBezTo>
                  <a:lnTo>
                    <a:pt x="1921940" y="1907044"/>
                  </a:lnTo>
                  <a:cubicBezTo>
                    <a:pt x="1925388" y="1912216"/>
                    <a:pt x="1930560" y="1915664"/>
                    <a:pt x="1935732" y="1919112"/>
                  </a:cubicBezTo>
                  <a:close/>
                  <a:moveTo>
                    <a:pt x="1823673" y="2134611"/>
                  </a:moveTo>
                  <a:cubicBezTo>
                    <a:pt x="1823673" y="2134611"/>
                    <a:pt x="1823673" y="2132887"/>
                    <a:pt x="1821949" y="2132887"/>
                  </a:cubicBezTo>
                  <a:cubicBezTo>
                    <a:pt x="1820225" y="2131163"/>
                    <a:pt x="1820225" y="2131163"/>
                    <a:pt x="1818501" y="2129439"/>
                  </a:cubicBezTo>
                  <a:cubicBezTo>
                    <a:pt x="1820225" y="2129439"/>
                    <a:pt x="1821949" y="2131163"/>
                    <a:pt x="1821949" y="2132887"/>
                  </a:cubicBezTo>
                  <a:cubicBezTo>
                    <a:pt x="1823673" y="2132887"/>
                    <a:pt x="1823673" y="2134611"/>
                    <a:pt x="1823673" y="2134611"/>
                  </a:cubicBezTo>
                  <a:close/>
                  <a:moveTo>
                    <a:pt x="1846085" y="2013932"/>
                  </a:moveTo>
                  <a:cubicBezTo>
                    <a:pt x="1847808" y="2017380"/>
                    <a:pt x="1846085" y="2022552"/>
                    <a:pt x="1842637" y="2026000"/>
                  </a:cubicBezTo>
                  <a:cubicBezTo>
                    <a:pt x="1842637" y="2026000"/>
                    <a:pt x="1842637" y="2026000"/>
                    <a:pt x="1842637" y="2026000"/>
                  </a:cubicBezTo>
                  <a:cubicBezTo>
                    <a:pt x="1847808" y="2022552"/>
                    <a:pt x="1847808" y="2017380"/>
                    <a:pt x="1846085" y="2013932"/>
                  </a:cubicBezTo>
                  <a:close/>
                  <a:moveTo>
                    <a:pt x="1911596" y="2220811"/>
                  </a:moveTo>
                  <a:cubicBezTo>
                    <a:pt x="1901252" y="2220811"/>
                    <a:pt x="1892632" y="2232879"/>
                    <a:pt x="1884012" y="2232879"/>
                  </a:cubicBezTo>
                  <a:cubicBezTo>
                    <a:pt x="1892632" y="2232879"/>
                    <a:pt x="1901252" y="2220811"/>
                    <a:pt x="1911596" y="2220811"/>
                  </a:cubicBezTo>
                  <a:close/>
                  <a:moveTo>
                    <a:pt x="1951248" y="2219087"/>
                  </a:moveTo>
                  <a:cubicBezTo>
                    <a:pt x="1954696" y="2224259"/>
                    <a:pt x="1956420" y="2232879"/>
                    <a:pt x="1951248" y="2238051"/>
                  </a:cubicBezTo>
                  <a:cubicBezTo>
                    <a:pt x="1949524" y="2239775"/>
                    <a:pt x="1949524" y="2239775"/>
                    <a:pt x="1947800" y="2239775"/>
                  </a:cubicBezTo>
                  <a:cubicBezTo>
                    <a:pt x="1949524" y="2239775"/>
                    <a:pt x="1949524" y="2238051"/>
                    <a:pt x="1951248" y="2238051"/>
                  </a:cubicBezTo>
                  <a:cubicBezTo>
                    <a:pt x="1958144" y="2232879"/>
                    <a:pt x="1956420" y="2224259"/>
                    <a:pt x="1951248" y="2219087"/>
                  </a:cubicBezTo>
                  <a:cubicBezTo>
                    <a:pt x="1944352" y="2208743"/>
                    <a:pt x="1939180" y="2194951"/>
                    <a:pt x="1928836" y="2188055"/>
                  </a:cubicBezTo>
                  <a:cubicBezTo>
                    <a:pt x="1939180" y="2194951"/>
                    <a:pt x="1944352" y="2208743"/>
                    <a:pt x="1951248" y="2219087"/>
                  </a:cubicBezTo>
                  <a:close/>
                  <a:moveTo>
                    <a:pt x="1949524" y="2013932"/>
                  </a:moveTo>
                  <a:cubicBezTo>
                    <a:pt x="1951248" y="2019104"/>
                    <a:pt x="1958144" y="2022552"/>
                    <a:pt x="1963316" y="2022552"/>
                  </a:cubicBezTo>
                  <a:cubicBezTo>
                    <a:pt x="1963316" y="2022552"/>
                    <a:pt x="1963316" y="2022552"/>
                    <a:pt x="1963316" y="2022552"/>
                  </a:cubicBezTo>
                  <a:cubicBezTo>
                    <a:pt x="1956420" y="2022552"/>
                    <a:pt x="1951248" y="2019104"/>
                    <a:pt x="1949524" y="2013932"/>
                  </a:cubicBezTo>
                  <a:close/>
                  <a:moveTo>
                    <a:pt x="1959868" y="2081168"/>
                  </a:moveTo>
                  <a:cubicBezTo>
                    <a:pt x="1958144" y="2079443"/>
                    <a:pt x="1956420" y="2075996"/>
                    <a:pt x="1954696" y="2074271"/>
                  </a:cubicBezTo>
                  <a:lnTo>
                    <a:pt x="1954696" y="2074271"/>
                  </a:lnTo>
                  <a:cubicBezTo>
                    <a:pt x="1956420" y="2075996"/>
                    <a:pt x="1958144" y="2079443"/>
                    <a:pt x="1959868" y="2081168"/>
                  </a:cubicBezTo>
                  <a:close/>
                  <a:moveTo>
                    <a:pt x="1956420" y="2362178"/>
                  </a:moveTo>
                  <a:cubicBezTo>
                    <a:pt x="1956420" y="2362178"/>
                    <a:pt x="1956420" y="2362178"/>
                    <a:pt x="1956420" y="2362178"/>
                  </a:cubicBezTo>
                  <a:cubicBezTo>
                    <a:pt x="1958144" y="2363902"/>
                    <a:pt x="1961592" y="2363902"/>
                    <a:pt x="1963316" y="2363902"/>
                  </a:cubicBezTo>
                  <a:cubicBezTo>
                    <a:pt x="1961592" y="2363902"/>
                    <a:pt x="1958144" y="2362178"/>
                    <a:pt x="1956420" y="2362178"/>
                  </a:cubicBezTo>
                  <a:cubicBezTo>
                    <a:pt x="1951248" y="2375970"/>
                    <a:pt x="1944352" y="2381142"/>
                    <a:pt x="1935732" y="2382866"/>
                  </a:cubicBezTo>
                  <a:cubicBezTo>
                    <a:pt x="1944352" y="2381142"/>
                    <a:pt x="1951248" y="2374246"/>
                    <a:pt x="1956420" y="2362178"/>
                  </a:cubicBezTo>
                  <a:close/>
                  <a:moveTo>
                    <a:pt x="1958144" y="1932904"/>
                  </a:moveTo>
                  <a:cubicBezTo>
                    <a:pt x="1959868" y="1932904"/>
                    <a:pt x="1963316" y="1934628"/>
                    <a:pt x="1965040" y="1934628"/>
                  </a:cubicBezTo>
                  <a:lnTo>
                    <a:pt x="1965040" y="1934628"/>
                  </a:lnTo>
                  <a:cubicBezTo>
                    <a:pt x="1963316" y="1934628"/>
                    <a:pt x="1959868" y="1932904"/>
                    <a:pt x="1958144" y="1932904"/>
                  </a:cubicBezTo>
                  <a:close/>
                  <a:moveTo>
                    <a:pt x="1928836" y="1644997"/>
                  </a:moveTo>
                  <a:cubicBezTo>
                    <a:pt x="1927112" y="1644997"/>
                    <a:pt x="1925388" y="1644997"/>
                    <a:pt x="1923664" y="1644997"/>
                  </a:cubicBezTo>
                  <a:cubicBezTo>
                    <a:pt x="1925388" y="1644997"/>
                    <a:pt x="1927112" y="1644997"/>
                    <a:pt x="1928836" y="1644997"/>
                  </a:cubicBezTo>
                  <a:cubicBezTo>
                    <a:pt x="1954696" y="1643273"/>
                    <a:pt x="1985728" y="1638101"/>
                    <a:pt x="2002968" y="1607069"/>
                  </a:cubicBezTo>
                  <a:cubicBezTo>
                    <a:pt x="2002968" y="1607069"/>
                    <a:pt x="2002968" y="1607069"/>
                    <a:pt x="2002968" y="1607069"/>
                  </a:cubicBezTo>
                  <a:cubicBezTo>
                    <a:pt x="2004692" y="1603622"/>
                    <a:pt x="2008140" y="1601898"/>
                    <a:pt x="2009864" y="1598450"/>
                  </a:cubicBezTo>
                  <a:cubicBezTo>
                    <a:pt x="2008140" y="1596726"/>
                    <a:pt x="2006416" y="1593278"/>
                    <a:pt x="2004692" y="1593278"/>
                  </a:cubicBezTo>
                  <a:cubicBezTo>
                    <a:pt x="2006416" y="1595002"/>
                    <a:pt x="2008140" y="1596726"/>
                    <a:pt x="2009864" y="1598450"/>
                  </a:cubicBezTo>
                  <a:cubicBezTo>
                    <a:pt x="2015036" y="1598450"/>
                    <a:pt x="2020208" y="1598450"/>
                    <a:pt x="2025380" y="1598450"/>
                  </a:cubicBezTo>
                  <a:cubicBezTo>
                    <a:pt x="2030552" y="1577762"/>
                    <a:pt x="2035724" y="1569142"/>
                    <a:pt x="2049516" y="1569142"/>
                  </a:cubicBezTo>
                  <a:cubicBezTo>
                    <a:pt x="2035724" y="1570866"/>
                    <a:pt x="2030552" y="1577762"/>
                    <a:pt x="2025380" y="1598450"/>
                  </a:cubicBezTo>
                  <a:cubicBezTo>
                    <a:pt x="2025380" y="1598450"/>
                    <a:pt x="2027104" y="1600173"/>
                    <a:pt x="2027104" y="1600173"/>
                  </a:cubicBezTo>
                  <a:cubicBezTo>
                    <a:pt x="2027104" y="1600173"/>
                    <a:pt x="2025380" y="1598450"/>
                    <a:pt x="2025380" y="1598450"/>
                  </a:cubicBezTo>
                  <a:cubicBezTo>
                    <a:pt x="2020208" y="1598450"/>
                    <a:pt x="2015036" y="1598450"/>
                    <a:pt x="2009864" y="1598450"/>
                  </a:cubicBezTo>
                  <a:cubicBezTo>
                    <a:pt x="2008140" y="1601898"/>
                    <a:pt x="2004692" y="1603622"/>
                    <a:pt x="2002968" y="1607069"/>
                  </a:cubicBezTo>
                  <a:cubicBezTo>
                    <a:pt x="1987452" y="1638101"/>
                    <a:pt x="1956420" y="1643273"/>
                    <a:pt x="1928836" y="1644997"/>
                  </a:cubicBezTo>
                  <a:close/>
                  <a:moveTo>
                    <a:pt x="1977108" y="1991520"/>
                  </a:moveTo>
                  <a:cubicBezTo>
                    <a:pt x="1973660" y="1993244"/>
                    <a:pt x="1970212" y="1994968"/>
                    <a:pt x="1968488" y="1996692"/>
                  </a:cubicBezTo>
                  <a:cubicBezTo>
                    <a:pt x="1970212" y="1994968"/>
                    <a:pt x="1973660" y="1993244"/>
                    <a:pt x="1977108" y="1991520"/>
                  </a:cubicBezTo>
                  <a:cubicBezTo>
                    <a:pt x="1978832" y="1991520"/>
                    <a:pt x="1984004" y="1993244"/>
                    <a:pt x="1984004" y="1993244"/>
                  </a:cubicBezTo>
                  <a:cubicBezTo>
                    <a:pt x="1985728" y="2001864"/>
                    <a:pt x="1984004" y="2007036"/>
                    <a:pt x="1980556" y="2012208"/>
                  </a:cubicBezTo>
                  <a:cubicBezTo>
                    <a:pt x="1984004" y="2007036"/>
                    <a:pt x="1985728" y="2001864"/>
                    <a:pt x="1984004" y="1993244"/>
                  </a:cubicBezTo>
                  <a:cubicBezTo>
                    <a:pt x="1982280" y="1993244"/>
                    <a:pt x="1978832" y="1991520"/>
                    <a:pt x="1977108" y="1991520"/>
                  </a:cubicBezTo>
                  <a:close/>
                  <a:moveTo>
                    <a:pt x="2156403" y="2589745"/>
                  </a:moveTo>
                  <a:lnTo>
                    <a:pt x="2156403" y="2589745"/>
                  </a:lnTo>
                  <a:lnTo>
                    <a:pt x="2156403" y="2589745"/>
                  </a:lnTo>
                  <a:cubicBezTo>
                    <a:pt x="2161575" y="2589745"/>
                    <a:pt x="2166747" y="2589745"/>
                    <a:pt x="2171919" y="2589745"/>
                  </a:cubicBezTo>
                  <a:lnTo>
                    <a:pt x="2171919" y="2589745"/>
                  </a:lnTo>
                  <a:cubicBezTo>
                    <a:pt x="2171919" y="2589745"/>
                    <a:pt x="2171919" y="2589745"/>
                    <a:pt x="2171919" y="2589745"/>
                  </a:cubicBezTo>
                  <a:cubicBezTo>
                    <a:pt x="2166747" y="2589745"/>
                    <a:pt x="2161575" y="2589745"/>
                    <a:pt x="2156403" y="2589745"/>
                  </a:cubicBezTo>
                  <a:cubicBezTo>
                    <a:pt x="2147783" y="2589745"/>
                    <a:pt x="2140887" y="2586297"/>
                    <a:pt x="2135715" y="2579401"/>
                  </a:cubicBezTo>
                  <a:cubicBezTo>
                    <a:pt x="2140887" y="2586297"/>
                    <a:pt x="2147783" y="2589745"/>
                    <a:pt x="2156403" y="2589745"/>
                  </a:cubicBezTo>
                  <a:close/>
                  <a:moveTo>
                    <a:pt x="2168471" y="2451826"/>
                  </a:moveTo>
                  <a:cubicBezTo>
                    <a:pt x="2171919" y="2451826"/>
                    <a:pt x="2175367" y="2450102"/>
                    <a:pt x="2177091" y="2446654"/>
                  </a:cubicBezTo>
                  <a:cubicBezTo>
                    <a:pt x="2178815" y="2439758"/>
                    <a:pt x="2177091" y="2432862"/>
                    <a:pt x="2168471" y="2431138"/>
                  </a:cubicBezTo>
                  <a:cubicBezTo>
                    <a:pt x="2166747" y="2431138"/>
                    <a:pt x="2163299" y="2431138"/>
                    <a:pt x="2161575" y="2429414"/>
                  </a:cubicBezTo>
                  <a:cubicBezTo>
                    <a:pt x="2163299" y="2429414"/>
                    <a:pt x="2166747" y="2431138"/>
                    <a:pt x="2168471" y="2431138"/>
                  </a:cubicBezTo>
                  <a:cubicBezTo>
                    <a:pt x="2177091" y="2431138"/>
                    <a:pt x="2178815" y="2439758"/>
                    <a:pt x="2177091" y="2446654"/>
                  </a:cubicBezTo>
                  <a:cubicBezTo>
                    <a:pt x="2175367" y="2450102"/>
                    <a:pt x="2171919" y="2451826"/>
                    <a:pt x="2168471" y="2451826"/>
                  </a:cubicBezTo>
                  <a:close/>
                  <a:moveTo>
                    <a:pt x="2158127" y="2294943"/>
                  </a:moveTo>
                  <a:cubicBezTo>
                    <a:pt x="2154679" y="2294943"/>
                    <a:pt x="2149507" y="2294943"/>
                    <a:pt x="2146059" y="2294943"/>
                  </a:cubicBezTo>
                  <a:cubicBezTo>
                    <a:pt x="2149507" y="2293219"/>
                    <a:pt x="2154679" y="2294943"/>
                    <a:pt x="2158127" y="2294943"/>
                  </a:cubicBezTo>
                  <a:cubicBezTo>
                    <a:pt x="2165023" y="2294943"/>
                    <a:pt x="2171919" y="2298391"/>
                    <a:pt x="2180539" y="2298391"/>
                  </a:cubicBezTo>
                  <a:cubicBezTo>
                    <a:pt x="2171919" y="2298391"/>
                    <a:pt x="2165023" y="2294943"/>
                    <a:pt x="2158127" y="2294943"/>
                  </a:cubicBezTo>
                  <a:close/>
                  <a:moveTo>
                    <a:pt x="2185711" y="2400106"/>
                  </a:moveTo>
                  <a:cubicBezTo>
                    <a:pt x="2183987" y="2403554"/>
                    <a:pt x="2180539" y="2407002"/>
                    <a:pt x="2178815" y="2408726"/>
                  </a:cubicBezTo>
                  <a:cubicBezTo>
                    <a:pt x="2178815" y="2408726"/>
                    <a:pt x="2178815" y="2408726"/>
                    <a:pt x="2178815" y="2408726"/>
                  </a:cubicBezTo>
                  <a:cubicBezTo>
                    <a:pt x="2182263" y="2407002"/>
                    <a:pt x="2183987" y="2403554"/>
                    <a:pt x="2185711" y="2400106"/>
                  </a:cubicBezTo>
                  <a:close/>
                  <a:moveTo>
                    <a:pt x="2166747" y="2150127"/>
                  </a:moveTo>
                  <a:cubicBezTo>
                    <a:pt x="2156403" y="2151851"/>
                    <a:pt x="2146059" y="2153575"/>
                    <a:pt x="2142611" y="2170815"/>
                  </a:cubicBezTo>
                  <a:cubicBezTo>
                    <a:pt x="2142611" y="2170815"/>
                    <a:pt x="2142611" y="2170815"/>
                    <a:pt x="2142611" y="2170815"/>
                  </a:cubicBezTo>
                  <a:cubicBezTo>
                    <a:pt x="2146059" y="2155299"/>
                    <a:pt x="2156403" y="2151851"/>
                    <a:pt x="2166747" y="2150127"/>
                  </a:cubicBezTo>
                  <a:cubicBezTo>
                    <a:pt x="2182263" y="2148403"/>
                    <a:pt x="2192607" y="2139783"/>
                    <a:pt x="2190883" y="2124267"/>
                  </a:cubicBezTo>
                  <a:cubicBezTo>
                    <a:pt x="2190883" y="2124267"/>
                    <a:pt x="2190883" y="2124267"/>
                    <a:pt x="2190883" y="2124267"/>
                  </a:cubicBezTo>
                  <a:cubicBezTo>
                    <a:pt x="2192607" y="2141507"/>
                    <a:pt x="2182263" y="2148403"/>
                    <a:pt x="2166747" y="2150127"/>
                  </a:cubicBezTo>
                  <a:close/>
                  <a:moveTo>
                    <a:pt x="2189159" y="2119095"/>
                  </a:moveTo>
                  <a:cubicBezTo>
                    <a:pt x="2190883" y="2120819"/>
                    <a:pt x="2190883" y="2122543"/>
                    <a:pt x="2190883" y="2124267"/>
                  </a:cubicBezTo>
                  <a:cubicBezTo>
                    <a:pt x="2190883" y="2122543"/>
                    <a:pt x="2190883" y="2120819"/>
                    <a:pt x="2189159" y="2119095"/>
                  </a:cubicBezTo>
                  <a:close/>
                  <a:moveTo>
                    <a:pt x="2166747" y="1996692"/>
                  </a:moveTo>
                  <a:cubicBezTo>
                    <a:pt x="2139163" y="1996692"/>
                    <a:pt x="2127095" y="1991520"/>
                    <a:pt x="2120199" y="1977728"/>
                  </a:cubicBezTo>
                  <a:cubicBezTo>
                    <a:pt x="2127095" y="1991520"/>
                    <a:pt x="2139163" y="1996692"/>
                    <a:pt x="2166747" y="1996692"/>
                  </a:cubicBezTo>
                  <a:cubicBezTo>
                    <a:pt x="2189159" y="1996692"/>
                    <a:pt x="2201227" y="2013932"/>
                    <a:pt x="2220191" y="2020828"/>
                  </a:cubicBezTo>
                  <a:cubicBezTo>
                    <a:pt x="2237431" y="2027724"/>
                    <a:pt x="2246051" y="2031172"/>
                    <a:pt x="2259843" y="2012208"/>
                  </a:cubicBezTo>
                  <a:cubicBezTo>
                    <a:pt x="2278807" y="1986348"/>
                    <a:pt x="2296047" y="1982900"/>
                    <a:pt x="2318459" y="1996692"/>
                  </a:cubicBezTo>
                  <a:cubicBezTo>
                    <a:pt x="2325354" y="2000140"/>
                    <a:pt x="2330526" y="2003588"/>
                    <a:pt x="2330526" y="2012208"/>
                  </a:cubicBezTo>
                  <a:cubicBezTo>
                    <a:pt x="2330526" y="2012208"/>
                    <a:pt x="2330526" y="2012208"/>
                    <a:pt x="2330526" y="2012208"/>
                  </a:cubicBezTo>
                  <a:cubicBezTo>
                    <a:pt x="2330526" y="2003588"/>
                    <a:pt x="2325354" y="2000140"/>
                    <a:pt x="2318459" y="1996692"/>
                  </a:cubicBezTo>
                  <a:cubicBezTo>
                    <a:pt x="2296047" y="1984624"/>
                    <a:pt x="2278807" y="1986348"/>
                    <a:pt x="2259843" y="2012208"/>
                  </a:cubicBezTo>
                  <a:cubicBezTo>
                    <a:pt x="2247775" y="2031172"/>
                    <a:pt x="2237431" y="2027724"/>
                    <a:pt x="2220191" y="2020828"/>
                  </a:cubicBezTo>
                  <a:cubicBezTo>
                    <a:pt x="2201227" y="2013932"/>
                    <a:pt x="2189159" y="1996692"/>
                    <a:pt x="2166747" y="1996692"/>
                  </a:cubicBezTo>
                  <a:close/>
                  <a:moveTo>
                    <a:pt x="2285703" y="1546730"/>
                  </a:moveTo>
                  <a:cubicBezTo>
                    <a:pt x="2287427" y="1548454"/>
                    <a:pt x="2289151" y="1548454"/>
                    <a:pt x="2292599" y="1548454"/>
                  </a:cubicBezTo>
                  <a:cubicBezTo>
                    <a:pt x="2297771" y="1548454"/>
                    <a:pt x="2301219" y="1550178"/>
                    <a:pt x="2304667" y="1551902"/>
                  </a:cubicBezTo>
                  <a:cubicBezTo>
                    <a:pt x="2301219" y="1550178"/>
                    <a:pt x="2296047" y="1550178"/>
                    <a:pt x="2292599" y="1548454"/>
                  </a:cubicBezTo>
                  <a:cubicBezTo>
                    <a:pt x="2290875" y="1548454"/>
                    <a:pt x="2287427" y="1546730"/>
                    <a:pt x="2285703" y="1546730"/>
                  </a:cubicBezTo>
                  <a:close/>
                  <a:moveTo>
                    <a:pt x="2464998" y="1170899"/>
                  </a:moveTo>
                  <a:cubicBezTo>
                    <a:pt x="2454654" y="1179519"/>
                    <a:pt x="2437414" y="1186415"/>
                    <a:pt x="2432242" y="1201931"/>
                  </a:cubicBezTo>
                  <a:cubicBezTo>
                    <a:pt x="2437414" y="1186415"/>
                    <a:pt x="2454654" y="1179519"/>
                    <a:pt x="2464998" y="1170899"/>
                  </a:cubicBezTo>
                  <a:cubicBezTo>
                    <a:pt x="2489134" y="1151935"/>
                    <a:pt x="2502926" y="1157107"/>
                    <a:pt x="2527062" y="1181243"/>
                  </a:cubicBezTo>
                  <a:cubicBezTo>
                    <a:pt x="2533958" y="1188139"/>
                    <a:pt x="2540853" y="1195035"/>
                    <a:pt x="2547750" y="1200207"/>
                  </a:cubicBezTo>
                  <a:cubicBezTo>
                    <a:pt x="2552922" y="1205379"/>
                    <a:pt x="2556370" y="1208827"/>
                    <a:pt x="2552922" y="1213999"/>
                  </a:cubicBezTo>
                  <a:cubicBezTo>
                    <a:pt x="2556370" y="1208827"/>
                    <a:pt x="2552922" y="1205379"/>
                    <a:pt x="2547750" y="1200207"/>
                  </a:cubicBezTo>
                  <a:cubicBezTo>
                    <a:pt x="2540853" y="1195035"/>
                    <a:pt x="2533958" y="1188139"/>
                    <a:pt x="2527062" y="1181243"/>
                  </a:cubicBezTo>
                  <a:cubicBezTo>
                    <a:pt x="2502926" y="1157107"/>
                    <a:pt x="2489134" y="1151935"/>
                    <a:pt x="2464998" y="1170899"/>
                  </a:cubicBezTo>
                  <a:close/>
                  <a:moveTo>
                    <a:pt x="2575333" y="950228"/>
                  </a:moveTo>
                  <a:cubicBezTo>
                    <a:pt x="2546025" y="932988"/>
                    <a:pt x="2514994" y="920920"/>
                    <a:pt x="2482238" y="938160"/>
                  </a:cubicBezTo>
                  <a:cubicBezTo>
                    <a:pt x="2466722" y="946780"/>
                    <a:pt x="2454654" y="950228"/>
                    <a:pt x="2440862" y="931264"/>
                  </a:cubicBezTo>
                  <a:cubicBezTo>
                    <a:pt x="2433966" y="920920"/>
                    <a:pt x="2418450" y="915748"/>
                    <a:pt x="2408106" y="910576"/>
                  </a:cubicBezTo>
                  <a:cubicBezTo>
                    <a:pt x="2387418" y="900232"/>
                    <a:pt x="2377074" y="908852"/>
                    <a:pt x="2380522" y="934712"/>
                  </a:cubicBezTo>
                  <a:cubicBezTo>
                    <a:pt x="2382246" y="943332"/>
                    <a:pt x="2378798" y="948504"/>
                    <a:pt x="2373626" y="951952"/>
                  </a:cubicBezTo>
                  <a:cubicBezTo>
                    <a:pt x="2368454" y="955400"/>
                    <a:pt x="2361558" y="955400"/>
                    <a:pt x="2354662" y="951952"/>
                  </a:cubicBezTo>
                  <a:cubicBezTo>
                    <a:pt x="2352938" y="950228"/>
                    <a:pt x="2351214" y="948504"/>
                    <a:pt x="2349490" y="946780"/>
                  </a:cubicBezTo>
                  <a:cubicBezTo>
                    <a:pt x="2351214" y="948504"/>
                    <a:pt x="2352938" y="950228"/>
                    <a:pt x="2354662" y="951952"/>
                  </a:cubicBezTo>
                  <a:cubicBezTo>
                    <a:pt x="2359834" y="957124"/>
                    <a:pt x="2366730" y="957124"/>
                    <a:pt x="2373626" y="951952"/>
                  </a:cubicBezTo>
                  <a:cubicBezTo>
                    <a:pt x="2378798" y="948504"/>
                    <a:pt x="2382246" y="943332"/>
                    <a:pt x="2380522" y="934712"/>
                  </a:cubicBezTo>
                  <a:cubicBezTo>
                    <a:pt x="2377074" y="908852"/>
                    <a:pt x="2387418" y="900232"/>
                    <a:pt x="2408106" y="910576"/>
                  </a:cubicBezTo>
                  <a:cubicBezTo>
                    <a:pt x="2420174" y="915748"/>
                    <a:pt x="2433966" y="920920"/>
                    <a:pt x="2440862" y="931264"/>
                  </a:cubicBezTo>
                  <a:cubicBezTo>
                    <a:pt x="2454654" y="950228"/>
                    <a:pt x="2464998" y="946780"/>
                    <a:pt x="2482238" y="938160"/>
                  </a:cubicBezTo>
                  <a:cubicBezTo>
                    <a:pt x="2514994" y="920920"/>
                    <a:pt x="2546025" y="932988"/>
                    <a:pt x="2575333" y="950228"/>
                  </a:cubicBezTo>
                  <a:cubicBezTo>
                    <a:pt x="2577057" y="951952"/>
                    <a:pt x="2578782" y="953676"/>
                    <a:pt x="2580505" y="955400"/>
                  </a:cubicBezTo>
                  <a:cubicBezTo>
                    <a:pt x="2578782" y="953676"/>
                    <a:pt x="2577057" y="951952"/>
                    <a:pt x="2575333" y="950228"/>
                  </a:cubicBezTo>
                  <a:close/>
                  <a:moveTo>
                    <a:pt x="2473618" y="860581"/>
                  </a:moveTo>
                  <a:cubicBezTo>
                    <a:pt x="2478790" y="860581"/>
                    <a:pt x="2485686" y="860581"/>
                    <a:pt x="2490858" y="865753"/>
                  </a:cubicBezTo>
                  <a:cubicBezTo>
                    <a:pt x="2494306" y="867477"/>
                    <a:pt x="2496030" y="869201"/>
                    <a:pt x="2499478" y="870925"/>
                  </a:cubicBezTo>
                  <a:cubicBezTo>
                    <a:pt x="2496030" y="869201"/>
                    <a:pt x="2494306" y="867477"/>
                    <a:pt x="2490858" y="865753"/>
                  </a:cubicBezTo>
                  <a:cubicBezTo>
                    <a:pt x="2485686" y="860581"/>
                    <a:pt x="2478790" y="858857"/>
                    <a:pt x="2473618" y="860581"/>
                  </a:cubicBezTo>
                  <a:close/>
                  <a:moveTo>
                    <a:pt x="2504650" y="838169"/>
                  </a:moveTo>
                  <a:cubicBezTo>
                    <a:pt x="2496030" y="841617"/>
                    <a:pt x="2487410" y="848513"/>
                    <a:pt x="2478790" y="848513"/>
                  </a:cubicBezTo>
                  <a:cubicBezTo>
                    <a:pt x="2487410" y="848513"/>
                    <a:pt x="2496030" y="841617"/>
                    <a:pt x="2504650" y="838169"/>
                  </a:cubicBezTo>
                  <a:cubicBezTo>
                    <a:pt x="2513270" y="834721"/>
                    <a:pt x="2518442" y="832997"/>
                    <a:pt x="2525338" y="832997"/>
                  </a:cubicBezTo>
                  <a:cubicBezTo>
                    <a:pt x="2518442" y="832997"/>
                    <a:pt x="2511546" y="834721"/>
                    <a:pt x="2504650" y="838169"/>
                  </a:cubicBezTo>
                  <a:close/>
                  <a:moveTo>
                    <a:pt x="2489134" y="676113"/>
                  </a:moveTo>
                  <a:cubicBezTo>
                    <a:pt x="2483962" y="679561"/>
                    <a:pt x="2478790" y="684733"/>
                    <a:pt x="2475342" y="689905"/>
                  </a:cubicBezTo>
                  <a:cubicBezTo>
                    <a:pt x="2473618" y="693353"/>
                    <a:pt x="2470170" y="695077"/>
                    <a:pt x="2468446" y="696801"/>
                  </a:cubicBezTo>
                  <a:cubicBezTo>
                    <a:pt x="2471894" y="695077"/>
                    <a:pt x="2473618" y="693353"/>
                    <a:pt x="2475342" y="689905"/>
                  </a:cubicBezTo>
                  <a:cubicBezTo>
                    <a:pt x="2480514" y="686457"/>
                    <a:pt x="2483962" y="679561"/>
                    <a:pt x="2489134" y="676113"/>
                  </a:cubicBezTo>
                  <a:cubicBezTo>
                    <a:pt x="2490858" y="674389"/>
                    <a:pt x="2492582" y="674389"/>
                    <a:pt x="2494306" y="672666"/>
                  </a:cubicBezTo>
                  <a:cubicBezTo>
                    <a:pt x="2492582" y="674389"/>
                    <a:pt x="2490858" y="674389"/>
                    <a:pt x="2489134" y="676113"/>
                  </a:cubicBezTo>
                  <a:close/>
                  <a:moveTo>
                    <a:pt x="2477066" y="731281"/>
                  </a:moveTo>
                  <a:cubicBezTo>
                    <a:pt x="2456378" y="738177"/>
                    <a:pt x="2432242" y="738177"/>
                    <a:pt x="2409830" y="733005"/>
                  </a:cubicBezTo>
                  <a:cubicBezTo>
                    <a:pt x="2382246" y="726109"/>
                    <a:pt x="2352938" y="727833"/>
                    <a:pt x="2327079" y="712317"/>
                  </a:cubicBezTo>
                  <a:cubicBezTo>
                    <a:pt x="2320183" y="708869"/>
                    <a:pt x="2308114" y="707145"/>
                    <a:pt x="2297771" y="710593"/>
                  </a:cubicBezTo>
                  <a:cubicBezTo>
                    <a:pt x="2308114" y="707145"/>
                    <a:pt x="2318459" y="708869"/>
                    <a:pt x="2327079" y="712317"/>
                  </a:cubicBezTo>
                  <a:cubicBezTo>
                    <a:pt x="2352938" y="726109"/>
                    <a:pt x="2382246" y="724385"/>
                    <a:pt x="2409830" y="733005"/>
                  </a:cubicBezTo>
                  <a:cubicBezTo>
                    <a:pt x="2433966" y="738177"/>
                    <a:pt x="2456378" y="738177"/>
                    <a:pt x="2477066" y="731281"/>
                  </a:cubicBezTo>
                  <a:close/>
                  <a:moveTo>
                    <a:pt x="2146059" y="451994"/>
                  </a:moveTo>
                  <a:cubicBezTo>
                    <a:pt x="2144335" y="450270"/>
                    <a:pt x="2142611" y="450270"/>
                    <a:pt x="2142611" y="448546"/>
                  </a:cubicBezTo>
                  <a:cubicBezTo>
                    <a:pt x="2130543" y="431307"/>
                    <a:pt x="2109855" y="417515"/>
                    <a:pt x="2104684" y="395103"/>
                  </a:cubicBezTo>
                  <a:cubicBezTo>
                    <a:pt x="2099512" y="376139"/>
                    <a:pt x="2087444" y="369243"/>
                    <a:pt x="2073652" y="360623"/>
                  </a:cubicBezTo>
                  <a:cubicBezTo>
                    <a:pt x="2052964" y="346831"/>
                    <a:pt x="2025380" y="341659"/>
                    <a:pt x="2021932" y="305455"/>
                  </a:cubicBezTo>
                  <a:cubicBezTo>
                    <a:pt x="2021932" y="296835"/>
                    <a:pt x="2015036" y="291663"/>
                    <a:pt x="2008140" y="288215"/>
                  </a:cubicBezTo>
                  <a:cubicBezTo>
                    <a:pt x="2015036" y="291663"/>
                    <a:pt x="2020208" y="296835"/>
                    <a:pt x="2021932" y="305455"/>
                  </a:cubicBezTo>
                  <a:cubicBezTo>
                    <a:pt x="2025380" y="341659"/>
                    <a:pt x="2054688" y="346831"/>
                    <a:pt x="2073652" y="360623"/>
                  </a:cubicBezTo>
                  <a:cubicBezTo>
                    <a:pt x="2087444" y="370967"/>
                    <a:pt x="2099512" y="376139"/>
                    <a:pt x="2104684" y="395103"/>
                  </a:cubicBezTo>
                  <a:cubicBezTo>
                    <a:pt x="2109855" y="417515"/>
                    <a:pt x="2128819" y="429583"/>
                    <a:pt x="2142611" y="448546"/>
                  </a:cubicBezTo>
                  <a:cubicBezTo>
                    <a:pt x="2142611" y="450270"/>
                    <a:pt x="2144335" y="451994"/>
                    <a:pt x="2146059" y="451994"/>
                  </a:cubicBezTo>
                  <a:close/>
                  <a:moveTo>
                    <a:pt x="2109855" y="515782"/>
                  </a:moveTo>
                  <a:cubicBezTo>
                    <a:pt x="2113304" y="515782"/>
                    <a:pt x="2116751" y="515782"/>
                    <a:pt x="2118475" y="514058"/>
                  </a:cubicBezTo>
                  <a:cubicBezTo>
                    <a:pt x="2116751" y="514058"/>
                    <a:pt x="2113304" y="515782"/>
                    <a:pt x="2109855" y="515782"/>
                  </a:cubicBezTo>
                  <a:cubicBezTo>
                    <a:pt x="2070204" y="520954"/>
                    <a:pt x="2030552" y="531298"/>
                    <a:pt x="1989176" y="524402"/>
                  </a:cubicBezTo>
                  <a:cubicBezTo>
                    <a:pt x="1959868" y="519230"/>
                    <a:pt x="1946076" y="507162"/>
                    <a:pt x="1942628" y="472682"/>
                  </a:cubicBezTo>
                  <a:cubicBezTo>
                    <a:pt x="1940904" y="455442"/>
                    <a:pt x="1930560" y="450270"/>
                    <a:pt x="1918492" y="448546"/>
                  </a:cubicBezTo>
                  <a:cubicBezTo>
                    <a:pt x="1890908" y="445098"/>
                    <a:pt x="1863324" y="445098"/>
                    <a:pt x="1835741" y="453718"/>
                  </a:cubicBezTo>
                  <a:lnTo>
                    <a:pt x="1835741" y="453718"/>
                  </a:lnTo>
                  <a:cubicBezTo>
                    <a:pt x="1865048" y="445098"/>
                    <a:pt x="1890908" y="445098"/>
                    <a:pt x="1918492" y="448546"/>
                  </a:cubicBezTo>
                  <a:cubicBezTo>
                    <a:pt x="1928836" y="450270"/>
                    <a:pt x="1940904" y="455442"/>
                    <a:pt x="1942628" y="472682"/>
                  </a:cubicBezTo>
                  <a:cubicBezTo>
                    <a:pt x="1944352" y="507162"/>
                    <a:pt x="1959868" y="519230"/>
                    <a:pt x="1989176" y="524402"/>
                  </a:cubicBezTo>
                  <a:cubicBezTo>
                    <a:pt x="2030552" y="531298"/>
                    <a:pt x="2070204" y="520954"/>
                    <a:pt x="2109855" y="515782"/>
                  </a:cubicBezTo>
                  <a:close/>
                  <a:moveTo>
                    <a:pt x="1763333" y="377863"/>
                  </a:moveTo>
                  <a:cubicBezTo>
                    <a:pt x="1766781" y="379587"/>
                    <a:pt x="1771953" y="383035"/>
                    <a:pt x="1775401" y="389931"/>
                  </a:cubicBezTo>
                  <a:cubicBezTo>
                    <a:pt x="1777125" y="393379"/>
                    <a:pt x="1780573" y="395103"/>
                    <a:pt x="1782297" y="396827"/>
                  </a:cubicBezTo>
                  <a:cubicBezTo>
                    <a:pt x="1778849" y="395103"/>
                    <a:pt x="1777125" y="393379"/>
                    <a:pt x="1775401" y="389931"/>
                  </a:cubicBezTo>
                  <a:cubicBezTo>
                    <a:pt x="1770229" y="383035"/>
                    <a:pt x="1766781" y="379587"/>
                    <a:pt x="1763333" y="377863"/>
                  </a:cubicBezTo>
                  <a:close/>
                  <a:moveTo>
                    <a:pt x="1659893" y="641634"/>
                  </a:moveTo>
                  <a:cubicBezTo>
                    <a:pt x="1671961" y="643358"/>
                    <a:pt x="1680581" y="641634"/>
                    <a:pt x="1689201" y="636462"/>
                  </a:cubicBezTo>
                  <a:cubicBezTo>
                    <a:pt x="1680581" y="641634"/>
                    <a:pt x="1671961" y="643358"/>
                    <a:pt x="1659893" y="641634"/>
                  </a:cubicBezTo>
                  <a:cubicBezTo>
                    <a:pt x="1656445" y="641634"/>
                    <a:pt x="1651273" y="641634"/>
                    <a:pt x="1647825" y="643358"/>
                  </a:cubicBezTo>
                  <a:cubicBezTo>
                    <a:pt x="1651273" y="641634"/>
                    <a:pt x="1656445" y="641634"/>
                    <a:pt x="1659893" y="641634"/>
                  </a:cubicBezTo>
                  <a:close/>
                  <a:moveTo>
                    <a:pt x="1292683" y="791621"/>
                  </a:moveTo>
                  <a:cubicBezTo>
                    <a:pt x="1287511" y="807137"/>
                    <a:pt x="1277167" y="815757"/>
                    <a:pt x="1263375" y="819205"/>
                  </a:cubicBezTo>
                  <a:cubicBezTo>
                    <a:pt x="1277167" y="815757"/>
                    <a:pt x="1287511" y="807137"/>
                    <a:pt x="1292683" y="791621"/>
                  </a:cubicBezTo>
                  <a:cubicBezTo>
                    <a:pt x="1294407" y="784725"/>
                    <a:pt x="1297855" y="779553"/>
                    <a:pt x="1303027" y="777829"/>
                  </a:cubicBezTo>
                  <a:cubicBezTo>
                    <a:pt x="1297855" y="779553"/>
                    <a:pt x="1294407" y="783001"/>
                    <a:pt x="1292683" y="791621"/>
                  </a:cubicBezTo>
                  <a:close/>
                  <a:moveTo>
                    <a:pt x="1327163" y="860581"/>
                  </a:moveTo>
                  <a:cubicBezTo>
                    <a:pt x="1334059" y="860581"/>
                    <a:pt x="1339231" y="865753"/>
                    <a:pt x="1346127" y="864029"/>
                  </a:cubicBezTo>
                  <a:cubicBezTo>
                    <a:pt x="1340955" y="867477"/>
                    <a:pt x="1334059" y="862305"/>
                    <a:pt x="1327163" y="860581"/>
                  </a:cubicBezTo>
                  <a:cubicBezTo>
                    <a:pt x="1316819" y="860581"/>
                    <a:pt x="1304751" y="858857"/>
                    <a:pt x="1296131" y="864029"/>
                  </a:cubicBezTo>
                  <a:cubicBezTo>
                    <a:pt x="1306475" y="860581"/>
                    <a:pt x="1316819" y="860581"/>
                    <a:pt x="1327163" y="860581"/>
                  </a:cubicBezTo>
                  <a:close/>
                  <a:moveTo>
                    <a:pt x="1273719" y="891613"/>
                  </a:moveTo>
                  <a:cubicBezTo>
                    <a:pt x="1263375" y="896785"/>
                    <a:pt x="1249583" y="893337"/>
                    <a:pt x="1239239" y="900232"/>
                  </a:cubicBezTo>
                  <a:cubicBezTo>
                    <a:pt x="1251307" y="893337"/>
                    <a:pt x="1263375" y="896785"/>
                    <a:pt x="1273719" y="891613"/>
                  </a:cubicBezTo>
                  <a:close/>
                  <a:moveTo>
                    <a:pt x="1347851" y="657150"/>
                  </a:moveTo>
                  <a:cubicBezTo>
                    <a:pt x="1347851" y="657150"/>
                    <a:pt x="1347851" y="657150"/>
                    <a:pt x="1347851" y="657150"/>
                  </a:cubicBezTo>
                  <a:cubicBezTo>
                    <a:pt x="1353023" y="657150"/>
                    <a:pt x="1356471" y="655426"/>
                    <a:pt x="1359919" y="651978"/>
                  </a:cubicBezTo>
                  <a:cubicBezTo>
                    <a:pt x="1356471" y="655426"/>
                    <a:pt x="1353023" y="657150"/>
                    <a:pt x="1347851" y="657150"/>
                  </a:cubicBezTo>
                  <a:close/>
                  <a:moveTo>
                    <a:pt x="1363367" y="641634"/>
                  </a:moveTo>
                  <a:lnTo>
                    <a:pt x="1363367" y="641634"/>
                  </a:lnTo>
                  <a:cubicBezTo>
                    <a:pt x="1365091" y="639910"/>
                    <a:pt x="1366815" y="638186"/>
                    <a:pt x="1368539" y="636462"/>
                  </a:cubicBezTo>
                  <a:cubicBezTo>
                    <a:pt x="1366815" y="636462"/>
                    <a:pt x="1365091" y="639910"/>
                    <a:pt x="1363367" y="641634"/>
                  </a:cubicBezTo>
                  <a:close/>
                  <a:moveTo>
                    <a:pt x="1378883" y="624394"/>
                  </a:moveTo>
                  <a:lnTo>
                    <a:pt x="1378883" y="624394"/>
                  </a:lnTo>
                  <a:cubicBezTo>
                    <a:pt x="1387503" y="626118"/>
                    <a:pt x="1397846" y="631290"/>
                    <a:pt x="1404742" y="627842"/>
                  </a:cubicBezTo>
                  <a:cubicBezTo>
                    <a:pt x="1397846" y="631290"/>
                    <a:pt x="1387503" y="624394"/>
                    <a:pt x="1378883" y="624394"/>
                  </a:cubicBezTo>
                  <a:cubicBezTo>
                    <a:pt x="1378883" y="624394"/>
                    <a:pt x="1378883" y="624394"/>
                    <a:pt x="1378883" y="624394"/>
                  </a:cubicBezTo>
                  <a:lnTo>
                    <a:pt x="1378883" y="624394"/>
                  </a:lnTo>
                  <a:lnTo>
                    <a:pt x="1378883" y="624394"/>
                  </a:lnTo>
                  <a:close/>
                  <a:moveTo>
                    <a:pt x="1411638" y="772657"/>
                  </a:moveTo>
                  <a:cubicBezTo>
                    <a:pt x="1427154" y="760589"/>
                    <a:pt x="1425430" y="743349"/>
                    <a:pt x="1409914" y="719213"/>
                  </a:cubicBezTo>
                  <a:cubicBezTo>
                    <a:pt x="1399570" y="705421"/>
                    <a:pt x="1409914" y="691629"/>
                    <a:pt x="1413362" y="679561"/>
                  </a:cubicBezTo>
                  <a:cubicBezTo>
                    <a:pt x="1413362" y="676113"/>
                    <a:pt x="1415086" y="674389"/>
                    <a:pt x="1416810" y="672666"/>
                  </a:cubicBezTo>
                  <a:cubicBezTo>
                    <a:pt x="1415086" y="674389"/>
                    <a:pt x="1413362" y="677837"/>
                    <a:pt x="1413362" y="679561"/>
                  </a:cubicBezTo>
                  <a:cubicBezTo>
                    <a:pt x="1409914" y="693353"/>
                    <a:pt x="1399570" y="705421"/>
                    <a:pt x="1409914" y="719213"/>
                  </a:cubicBezTo>
                  <a:cubicBezTo>
                    <a:pt x="1425430" y="741625"/>
                    <a:pt x="1425430" y="758865"/>
                    <a:pt x="1411638" y="772657"/>
                  </a:cubicBezTo>
                  <a:close/>
                  <a:moveTo>
                    <a:pt x="1356471" y="498542"/>
                  </a:moveTo>
                  <a:cubicBezTo>
                    <a:pt x="1342679" y="501990"/>
                    <a:pt x="1332335" y="501990"/>
                    <a:pt x="1325439" y="496818"/>
                  </a:cubicBezTo>
                  <a:cubicBezTo>
                    <a:pt x="1332335" y="501990"/>
                    <a:pt x="1342679" y="503714"/>
                    <a:pt x="1356471" y="498542"/>
                  </a:cubicBezTo>
                  <a:cubicBezTo>
                    <a:pt x="1377159" y="493370"/>
                    <a:pt x="1397846" y="493370"/>
                    <a:pt x="1416810" y="501990"/>
                  </a:cubicBezTo>
                  <a:cubicBezTo>
                    <a:pt x="1397846" y="493370"/>
                    <a:pt x="1377159" y="493370"/>
                    <a:pt x="1356471" y="498542"/>
                  </a:cubicBezTo>
                  <a:close/>
                  <a:moveTo>
                    <a:pt x="1332335" y="674389"/>
                  </a:moveTo>
                  <a:cubicBezTo>
                    <a:pt x="1332335" y="674389"/>
                    <a:pt x="1332335" y="674389"/>
                    <a:pt x="1332335" y="674389"/>
                  </a:cubicBezTo>
                  <a:cubicBezTo>
                    <a:pt x="1315095" y="677837"/>
                    <a:pt x="1301303" y="683009"/>
                    <a:pt x="1282339" y="676113"/>
                  </a:cubicBezTo>
                  <a:cubicBezTo>
                    <a:pt x="1270271" y="672666"/>
                    <a:pt x="1258203" y="669218"/>
                    <a:pt x="1246135" y="667494"/>
                  </a:cubicBezTo>
                  <a:cubicBezTo>
                    <a:pt x="1258203" y="669218"/>
                    <a:pt x="1270271" y="670941"/>
                    <a:pt x="1282339" y="676113"/>
                  </a:cubicBezTo>
                  <a:cubicBezTo>
                    <a:pt x="1301303" y="683009"/>
                    <a:pt x="1315095" y="677837"/>
                    <a:pt x="1332335" y="674389"/>
                  </a:cubicBezTo>
                  <a:close/>
                  <a:moveTo>
                    <a:pt x="1280615" y="741625"/>
                  </a:moveTo>
                  <a:cubicBezTo>
                    <a:pt x="1284063" y="741625"/>
                    <a:pt x="1287511" y="741625"/>
                    <a:pt x="1292683" y="739901"/>
                  </a:cubicBezTo>
                  <a:cubicBezTo>
                    <a:pt x="1289235" y="741625"/>
                    <a:pt x="1284063" y="741625"/>
                    <a:pt x="1280615" y="741625"/>
                  </a:cubicBezTo>
                  <a:cubicBezTo>
                    <a:pt x="1266823" y="741625"/>
                    <a:pt x="1251307" y="741625"/>
                    <a:pt x="1235791" y="741625"/>
                  </a:cubicBezTo>
                  <a:cubicBezTo>
                    <a:pt x="1235791" y="741625"/>
                    <a:pt x="1235791" y="741625"/>
                    <a:pt x="1235791" y="741625"/>
                  </a:cubicBezTo>
                  <a:cubicBezTo>
                    <a:pt x="1251307" y="741625"/>
                    <a:pt x="1266823" y="741625"/>
                    <a:pt x="1280615" y="741625"/>
                  </a:cubicBezTo>
                  <a:close/>
                  <a:moveTo>
                    <a:pt x="1253031" y="822653"/>
                  </a:moveTo>
                  <a:cubicBezTo>
                    <a:pt x="1239239" y="827825"/>
                    <a:pt x="1227171" y="834721"/>
                    <a:pt x="1221999" y="850237"/>
                  </a:cubicBezTo>
                  <a:cubicBezTo>
                    <a:pt x="1220275" y="855409"/>
                    <a:pt x="1216827" y="857133"/>
                    <a:pt x="1213379" y="858857"/>
                  </a:cubicBezTo>
                  <a:cubicBezTo>
                    <a:pt x="1216827" y="857133"/>
                    <a:pt x="1220275" y="855409"/>
                    <a:pt x="1221999" y="850237"/>
                  </a:cubicBezTo>
                  <a:cubicBezTo>
                    <a:pt x="1227171" y="832997"/>
                    <a:pt x="1239239" y="826101"/>
                    <a:pt x="1253031" y="822653"/>
                  </a:cubicBezTo>
                  <a:close/>
                  <a:moveTo>
                    <a:pt x="1125456" y="624394"/>
                  </a:moveTo>
                  <a:cubicBezTo>
                    <a:pt x="1127180" y="617498"/>
                    <a:pt x="1125456" y="612326"/>
                    <a:pt x="1123732" y="607154"/>
                  </a:cubicBezTo>
                  <a:cubicBezTo>
                    <a:pt x="1125456" y="610602"/>
                    <a:pt x="1125456" y="615774"/>
                    <a:pt x="1125456" y="624394"/>
                  </a:cubicBezTo>
                  <a:lnTo>
                    <a:pt x="1125456" y="624394"/>
                  </a:lnTo>
                  <a:cubicBezTo>
                    <a:pt x="1104768" y="622670"/>
                    <a:pt x="1104768" y="650254"/>
                    <a:pt x="1090976" y="653702"/>
                  </a:cubicBezTo>
                  <a:cubicBezTo>
                    <a:pt x="1066840" y="658874"/>
                    <a:pt x="1063392" y="674389"/>
                    <a:pt x="1061668" y="691629"/>
                  </a:cubicBezTo>
                  <a:cubicBezTo>
                    <a:pt x="1061668" y="674389"/>
                    <a:pt x="1066840" y="658874"/>
                    <a:pt x="1090976" y="653702"/>
                  </a:cubicBezTo>
                  <a:cubicBezTo>
                    <a:pt x="1103044" y="650254"/>
                    <a:pt x="1104768" y="622670"/>
                    <a:pt x="1125456" y="624394"/>
                  </a:cubicBezTo>
                  <a:close/>
                  <a:moveTo>
                    <a:pt x="1061668" y="407171"/>
                  </a:moveTo>
                  <a:cubicBezTo>
                    <a:pt x="1049600" y="398551"/>
                    <a:pt x="1040980" y="393379"/>
                    <a:pt x="1037532" y="388207"/>
                  </a:cubicBezTo>
                  <a:cubicBezTo>
                    <a:pt x="1040980" y="393379"/>
                    <a:pt x="1047876" y="398551"/>
                    <a:pt x="1061668" y="407171"/>
                  </a:cubicBezTo>
                  <a:cubicBezTo>
                    <a:pt x="1073736" y="415791"/>
                    <a:pt x="1089252" y="419239"/>
                    <a:pt x="1099596" y="433031"/>
                  </a:cubicBezTo>
                  <a:cubicBezTo>
                    <a:pt x="1089252" y="419239"/>
                    <a:pt x="1073736" y="415791"/>
                    <a:pt x="1061668" y="407171"/>
                  </a:cubicBezTo>
                  <a:close/>
                  <a:moveTo>
                    <a:pt x="1061668" y="708869"/>
                  </a:moveTo>
                  <a:cubicBezTo>
                    <a:pt x="1061668" y="708869"/>
                    <a:pt x="1061668" y="708869"/>
                    <a:pt x="1061668" y="708869"/>
                  </a:cubicBezTo>
                  <a:cubicBezTo>
                    <a:pt x="1040980" y="705421"/>
                    <a:pt x="1020292" y="715765"/>
                    <a:pt x="997880" y="703697"/>
                  </a:cubicBezTo>
                  <a:cubicBezTo>
                    <a:pt x="984088" y="695077"/>
                    <a:pt x="963400" y="701973"/>
                    <a:pt x="959952" y="726109"/>
                  </a:cubicBezTo>
                  <a:cubicBezTo>
                    <a:pt x="968572" y="726109"/>
                    <a:pt x="978916" y="724385"/>
                    <a:pt x="984088" y="734729"/>
                  </a:cubicBezTo>
                  <a:cubicBezTo>
                    <a:pt x="985812" y="734729"/>
                    <a:pt x="989260" y="734729"/>
                    <a:pt x="992708" y="734729"/>
                  </a:cubicBezTo>
                  <a:lnTo>
                    <a:pt x="992708" y="734729"/>
                  </a:lnTo>
                  <a:cubicBezTo>
                    <a:pt x="990984" y="734729"/>
                    <a:pt x="987536" y="734729"/>
                    <a:pt x="984088" y="734729"/>
                  </a:cubicBezTo>
                  <a:cubicBezTo>
                    <a:pt x="961676" y="743349"/>
                    <a:pt x="947884" y="758865"/>
                    <a:pt x="953056" y="784725"/>
                  </a:cubicBezTo>
                  <a:cubicBezTo>
                    <a:pt x="953056" y="788173"/>
                    <a:pt x="953056" y="789897"/>
                    <a:pt x="953056" y="793345"/>
                  </a:cubicBezTo>
                  <a:cubicBezTo>
                    <a:pt x="973744" y="812309"/>
                    <a:pt x="1004776" y="812309"/>
                    <a:pt x="1025464" y="832997"/>
                  </a:cubicBezTo>
                  <a:cubicBezTo>
                    <a:pt x="1004776" y="812309"/>
                    <a:pt x="975468" y="810585"/>
                    <a:pt x="953056" y="793345"/>
                  </a:cubicBezTo>
                  <a:cubicBezTo>
                    <a:pt x="942712" y="793345"/>
                    <a:pt x="928921" y="803689"/>
                    <a:pt x="932368" y="807137"/>
                  </a:cubicBezTo>
                  <a:cubicBezTo>
                    <a:pt x="928921" y="803689"/>
                    <a:pt x="942712" y="793345"/>
                    <a:pt x="953056" y="793345"/>
                  </a:cubicBezTo>
                  <a:cubicBezTo>
                    <a:pt x="953056" y="789897"/>
                    <a:pt x="953056" y="788173"/>
                    <a:pt x="953056" y="784725"/>
                  </a:cubicBezTo>
                  <a:cubicBezTo>
                    <a:pt x="949608" y="757141"/>
                    <a:pt x="961676" y="741625"/>
                    <a:pt x="984088" y="734729"/>
                  </a:cubicBezTo>
                  <a:cubicBezTo>
                    <a:pt x="978916" y="724385"/>
                    <a:pt x="968572" y="726109"/>
                    <a:pt x="959952" y="726109"/>
                  </a:cubicBezTo>
                  <a:lnTo>
                    <a:pt x="959952" y="726109"/>
                  </a:lnTo>
                  <a:cubicBezTo>
                    <a:pt x="951332" y="729557"/>
                    <a:pt x="944436" y="715765"/>
                    <a:pt x="935817" y="726109"/>
                  </a:cubicBezTo>
                  <a:cubicBezTo>
                    <a:pt x="915129" y="731281"/>
                    <a:pt x="892717" y="731281"/>
                    <a:pt x="872029" y="726109"/>
                  </a:cubicBezTo>
                  <a:cubicBezTo>
                    <a:pt x="872029" y="726109"/>
                    <a:pt x="872029" y="726109"/>
                    <a:pt x="872029" y="726109"/>
                  </a:cubicBezTo>
                  <a:cubicBezTo>
                    <a:pt x="892717" y="731281"/>
                    <a:pt x="915129" y="731281"/>
                    <a:pt x="935817" y="726109"/>
                  </a:cubicBezTo>
                  <a:cubicBezTo>
                    <a:pt x="944436" y="717489"/>
                    <a:pt x="951332" y="729557"/>
                    <a:pt x="959952" y="726109"/>
                  </a:cubicBezTo>
                  <a:cubicBezTo>
                    <a:pt x="965124" y="701973"/>
                    <a:pt x="984088" y="695077"/>
                    <a:pt x="997880" y="703697"/>
                  </a:cubicBezTo>
                  <a:cubicBezTo>
                    <a:pt x="1018568" y="714041"/>
                    <a:pt x="1040980" y="705421"/>
                    <a:pt x="1061668" y="708869"/>
                  </a:cubicBezTo>
                  <a:close/>
                  <a:moveTo>
                    <a:pt x="1027188" y="591638"/>
                  </a:moveTo>
                  <a:cubicBezTo>
                    <a:pt x="1001328" y="591638"/>
                    <a:pt x="978916" y="577846"/>
                    <a:pt x="946160" y="584742"/>
                  </a:cubicBezTo>
                  <a:cubicBezTo>
                    <a:pt x="946160" y="584742"/>
                    <a:pt x="946160" y="584742"/>
                    <a:pt x="946160" y="584742"/>
                  </a:cubicBezTo>
                  <a:cubicBezTo>
                    <a:pt x="978916" y="579570"/>
                    <a:pt x="1001328" y="591638"/>
                    <a:pt x="1027188" y="591638"/>
                  </a:cubicBezTo>
                  <a:lnTo>
                    <a:pt x="1027188" y="591638"/>
                  </a:lnTo>
                  <a:close/>
                  <a:moveTo>
                    <a:pt x="958228" y="681285"/>
                  </a:moveTo>
                  <a:cubicBezTo>
                    <a:pt x="958228" y="681285"/>
                    <a:pt x="958228" y="681285"/>
                    <a:pt x="958228" y="681285"/>
                  </a:cubicBezTo>
                  <a:cubicBezTo>
                    <a:pt x="937540" y="679561"/>
                    <a:pt x="932368" y="676113"/>
                    <a:pt x="918577" y="658874"/>
                  </a:cubicBezTo>
                  <a:cubicBezTo>
                    <a:pt x="911681" y="650254"/>
                    <a:pt x="903061" y="646806"/>
                    <a:pt x="896165" y="653702"/>
                  </a:cubicBezTo>
                  <a:cubicBezTo>
                    <a:pt x="892717" y="657150"/>
                    <a:pt x="889269" y="660598"/>
                    <a:pt x="889269" y="664046"/>
                  </a:cubicBezTo>
                  <a:cubicBezTo>
                    <a:pt x="890993" y="660598"/>
                    <a:pt x="892717" y="657150"/>
                    <a:pt x="896165" y="653702"/>
                  </a:cubicBezTo>
                  <a:cubicBezTo>
                    <a:pt x="904785" y="646806"/>
                    <a:pt x="911681" y="648530"/>
                    <a:pt x="918577" y="658874"/>
                  </a:cubicBezTo>
                  <a:cubicBezTo>
                    <a:pt x="932368" y="676113"/>
                    <a:pt x="937540" y="679561"/>
                    <a:pt x="958228" y="681285"/>
                  </a:cubicBezTo>
                  <a:close/>
                  <a:moveTo>
                    <a:pt x="896165" y="596810"/>
                  </a:moveTo>
                  <a:cubicBezTo>
                    <a:pt x="894441" y="596810"/>
                    <a:pt x="894441" y="596810"/>
                    <a:pt x="894441" y="595086"/>
                  </a:cubicBezTo>
                  <a:cubicBezTo>
                    <a:pt x="894441" y="596810"/>
                    <a:pt x="896165" y="596810"/>
                    <a:pt x="896165" y="596810"/>
                  </a:cubicBezTo>
                  <a:cubicBezTo>
                    <a:pt x="899613" y="598534"/>
                    <a:pt x="903061" y="600258"/>
                    <a:pt x="906509" y="601982"/>
                  </a:cubicBezTo>
                  <a:cubicBezTo>
                    <a:pt x="903061" y="600258"/>
                    <a:pt x="899613" y="598534"/>
                    <a:pt x="896165" y="596810"/>
                  </a:cubicBezTo>
                  <a:close/>
                  <a:moveTo>
                    <a:pt x="887545" y="557158"/>
                  </a:moveTo>
                  <a:cubicBezTo>
                    <a:pt x="873753" y="536470"/>
                    <a:pt x="847893" y="531298"/>
                    <a:pt x="832377" y="515782"/>
                  </a:cubicBezTo>
                  <a:cubicBezTo>
                    <a:pt x="832377" y="515782"/>
                    <a:pt x="832377" y="515782"/>
                    <a:pt x="832377" y="515782"/>
                  </a:cubicBezTo>
                  <a:cubicBezTo>
                    <a:pt x="847893" y="531298"/>
                    <a:pt x="873753" y="536470"/>
                    <a:pt x="887545" y="557158"/>
                  </a:cubicBezTo>
                  <a:cubicBezTo>
                    <a:pt x="890993" y="562330"/>
                    <a:pt x="897889" y="565778"/>
                    <a:pt x="903061" y="570950"/>
                  </a:cubicBezTo>
                  <a:cubicBezTo>
                    <a:pt x="899613" y="565778"/>
                    <a:pt x="890993" y="560606"/>
                    <a:pt x="887545" y="557158"/>
                  </a:cubicBezTo>
                  <a:close/>
                  <a:moveTo>
                    <a:pt x="861685" y="460614"/>
                  </a:moveTo>
                  <a:cubicBezTo>
                    <a:pt x="851341" y="455442"/>
                    <a:pt x="842721" y="450270"/>
                    <a:pt x="835825" y="441650"/>
                  </a:cubicBezTo>
                  <a:cubicBezTo>
                    <a:pt x="835825" y="441650"/>
                    <a:pt x="835825" y="441650"/>
                    <a:pt x="835825" y="441650"/>
                  </a:cubicBezTo>
                  <a:cubicBezTo>
                    <a:pt x="842721" y="450270"/>
                    <a:pt x="851341" y="455442"/>
                    <a:pt x="861685" y="460614"/>
                  </a:cubicBezTo>
                  <a:cubicBezTo>
                    <a:pt x="866857" y="462338"/>
                    <a:pt x="870305" y="464062"/>
                    <a:pt x="873753" y="467510"/>
                  </a:cubicBezTo>
                  <a:cubicBezTo>
                    <a:pt x="870305" y="464062"/>
                    <a:pt x="865133" y="462338"/>
                    <a:pt x="861685" y="460614"/>
                  </a:cubicBezTo>
                  <a:close/>
                  <a:moveTo>
                    <a:pt x="622050" y="664046"/>
                  </a:moveTo>
                  <a:cubicBezTo>
                    <a:pt x="613430" y="664046"/>
                    <a:pt x="606534" y="667494"/>
                    <a:pt x="601362" y="674389"/>
                  </a:cubicBezTo>
                  <a:cubicBezTo>
                    <a:pt x="606534" y="667494"/>
                    <a:pt x="613430" y="664046"/>
                    <a:pt x="622050" y="664046"/>
                  </a:cubicBezTo>
                  <a:cubicBezTo>
                    <a:pt x="622050" y="664046"/>
                    <a:pt x="622050" y="664046"/>
                    <a:pt x="622050" y="664046"/>
                  </a:cubicBezTo>
                  <a:close/>
                  <a:moveTo>
                    <a:pt x="604810" y="719213"/>
                  </a:moveTo>
                  <a:cubicBezTo>
                    <a:pt x="601362" y="715765"/>
                    <a:pt x="596190" y="715765"/>
                    <a:pt x="592742" y="714041"/>
                  </a:cubicBezTo>
                  <a:lnTo>
                    <a:pt x="592742" y="714041"/>
                  </a:lnTo>
                  <a:cubicBezTo>
                    <a:pt x="592742" y="714041"/>
                    <a:pt x="592742" y="714041"/>
                    <a:pt x="592742" y="714041"/>
                  </a:cubicBezTo>
                  <a:cubicBezTo>
                    <a:pt x="596190" y="715765"/>
                    <a:pt x="601362" y="715765"/>
                    <a:pt x="604810" y="719213"/>
                  </a:cubicBezTo>
                  <a:close/>
                  <a:moveTo>
                    <a:pt x="599638" y="841617"/>
                  </a:moveTo>
                  <a:lnTo>
                    <a:pt x="599638" y="841617"/>
                  </a:lnTo>
                  <a:cubicBezTo>
                    <a:pt x="585846" y="832997"/>
                    <a:pt x="570330" y="834721"/>
                    <a:pt x="554814" y="834721"/>
                  </a:cubicBezTo>
                  <a:cubicBezTo>
                    <a:pt x="570330" y="834721"/>
                    <a:pt x="585846" y="834721"/>
                    <a:pt x="599638" y="841617"/>
                  </a:cubicBezTo>
                  <a:close/>
                  <a:moveTo>
                    <a:pt x="534126" y="1319163"/>
                  </a:moveTo>
                  <a:cubicBezTo>
                    <a:pt x="530678" y="1317439"/>
                    <a:pt x="530678" y="1312267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32402" y="1307095"/>
                    <a:pt x="534126" y="1307095"/>
                    <a:pt x="537574" y="1308819"/>
                  </a:cubicBezTo>
                  <a:cubicBezTo>
                    <a:pt x="535850" y="1307095"/>
                    <a:pt x="532402" y="1307095"/>
                    <a:pt x="528954" y="1307095"/>
                  </a:cubicBezTo>
                  <a:cubicBezTo>
                    <a:pt x="530678" y="1312267"/>
                    <a:pt x="530678" y="1317439"/>
                    <a:pt x="534126" y="1319163"/>
                  </a:cubicBezTo>
                  <a:close/>
                  <a:moveTo>
                    <a:pt x="513438" y="1624309"/>
                  </a:moveTo>
                  <a:cubicBezTo>
                    <a:pt x="525506" y="1617413"/>
                    <a:pt x="544470" y="1622585"/>
                    <a:pt x="559986" y="1620861"/>
                  </a:cubicBezTo>
                  <a:cubicBezTo>
                    <a:pt x="566882" y="1620861"/>
                    <a:pt x="577226" y="1617413"/>
                    <a:pt x="572054" y="1610518"/>
                  </a:cubicBezTo>
                  <a:cubicBezTo>
                    <a:pt x="572054" y="1610518"/>
                    <a:pt x="572054" y="1610518"/>
                    <a:pt x="572054" y="1610518"/>
                  </a:cubicBezTo>
                  <a:cubicBezTo>
                    <a:pt x="577226" y="1619138"/>
                    <a:pt x="566882" y="1620861"/>
                    <a:pt x="559986" y="1620861"/>
                  </a:cubicBezTo>
                  <a:cubicBezTo>
                    <a:pt x="544470" y="1622585"/>
                    <a:pt x="525506" y="1617413"/>
                    <a:pt x="513438" y="1624309"/>
                  </a:cubicBezTo>
                  <a:cubicBezTo>
                    <a:pt x="480682" y="1641549"/>
                    <a:pt x="453099" y="1627757"/>
                    <a:pt x="422067" y="1620861"/>
                  </a:cubicBezTo>
                  <a:cubicBezTo>
                    <a:pt x="416895" y="1619138"/>
                    <a:pt x="413447" y="1617413"/>
                    <a:pt x="409999" y="1613965"/>
                  </a:cubicBezTo>
                  <a:cubicBezTo>
                    <a:pt x="413447" y="1617413"/>
                    <a:pt x="416895" y="1619138"/>
                    <a:pt x="422067" y="1620861"/>
                  </a:cubicBezTo>
                  <a:cubicBezTo>
                    <a:pt x="453099" y="1627757"/>
                    <a:pt x="480682" y="1641549"/>
                    <a:pt x="513438" y="1624309"/>
                  </a:cubicBezTo>
                  <a:close/>
                  <a:moveTo>
                    <a:pt x="392759" y="2189779"/>
                  </a:moveTo>
                  <a:cubicBezTo>
                    <a:pt x="389311" y="2189779"/>
                    <a:pt x="384139" y="2191503"/>
                    <a:pt x="384139" y="2194951"/>
                  </a:cubicBezTo>
                  <a:cubicBezTo>
                    <a:pt x="382415" y="2198399"/>
                    <a:pt x="384139" y="2200123"/>
                    <a:pt x="385863" y="2201847"/>
                  </a:cubicBezTo>
                  <a:cubicBezTo>
                    <a:pt x="384139" y="2200123"/>
                    <a:pt x="384139" y="2198399"/>
                    <a:pt x="384139" y="2194951"/>
                  </a:cubicBezTo>
                  <a:cubicBezTo>
                    <a:pt x="384139" y="2191503"/>
                    <a:pt x="389311" y="2189779"/>
                    <a:pt x="392759" y="2189779"/>
                  </a:cubicBezTo>
                  <a:cubicBezTo>
                    <a:pt x="394483" y="2189779"/>
                    <a:pt x="396207" y="2189779"/>
                    <a:pt x="396207" y="2191503"/>
                  </a:cubicBezTo>
                  <a:cubicBezTo>
                    <a:pt x="396207" y="2189779"/>
                    <a:pt x="394483" y="2189779"/>
                    <a:pt x="392759" y="2189779"/>
                  </a:cubicBezTo>
                  <a:close/>
                  <a:moveTo>
                    <a:pt x="399655" y="2196675"/>
                  </a:moveTo>
                  <a:cubicBezTo>
                    <a:pt x="399655" y="2196675"/>
                    <a:pt x="399655" y="2196675"/>
                    <a:pt x="399655" y="2196675"/>
                  </a:cubicBezTo>
                  <a:cubicBezTo>
                    <a:pt x="399655" y="2200123"/>
                    <a:pt x="396207" y="2201847"/>
                    <a:pt x="394483" y="2203571"/>
                  </a:cubicBezTo>
                  <a:cubicBezTo>
                    <a:pt x="397931" y="2201847"/>
                    <a:pt x="399655" y="2200123"/>
                    <a:pt x="399655" y="2196675"/>
                  </a:cubicBezTo>
                  <a:close/>
                  <a:moveTo>
                    <a:pt x="377243" y="1877736"/>
                  </a:moveTo>
                  <a:cubicBezTo>
                    <a:pt x="377243" y="1877736"/>
                    <a:pt x="377243" y="1877736"/>
                    <a:pt x="377243" y="1877736"/>
                  </a:cubicBezTo>
                  <a:cubicBezTo>
                    <a:pt x="384139" y="1879460"/>
                    <a:pt x="389311" y="1881184"/>
                    <a:pt x="396207" y="1879460"/>
                  </a:cubicBezTo>
                  <a:cubicBezTo>
                    <a:pt x="389311" y="1881184"/>
                    <a:pt x="384139" y="1881184"/>
                    <a:pt x="377243" y="1877736"/>
                  </a:cubicBezTo>
                  <a:close/>
                  <a:moveTo>
                    <a:pt x="301387" y="1257099"/>
                  </a:moveTo>
                  <a:cubicBezTo>
                    <a:pt x="304835" y="1258823"/>
                    <a:pt x="308283" y="1260547"/>
                    <a:pt x="310007" y="1262271"/>
                  </a:cubicBezTo>
                  <a:cubicBezTo>
                    <a:pt x="308283" y="1258823"/>
                    <a:pt x="304835" y="1257099"/>
                    <a:pt x="301387" y="1257099"/>
                  </a:cubicBezTo>
                  <a:cubicBezTo>
                    <a:pt x="289319" y="1253651"/>
                    <a:pt x="277251" y="1246755"/>
                    <a:pt x="263459" y="1253651"/>
                  </a:cubicBezTo>
                  <a:cubicBezTo>
                    <a:pt x="256563" y="1257099"/>
                    <a:pt x="249667" y="1258823"/>
                    <a:pt x="242771" y="1255375"/>
                  </a:cubicBezTo>
                  <a:cubicBezTo>
                    <a:pt x="249667" y="1258823"/>
                    <a:pt x="256563" y="1257099"/>
                    <a:pt x="263459" y="1253651"/>
                  </a:cubicBezTo>
                  <a:cubicBezTo>
                    <a:pt x="277251" y="1246755"/>
                    <a:pt x="287595" y="1251927"/>
                    <a:pt x="301387" y="1257099"/>
                  </a:cubicBezTo>
                  <a:close/>
                  <a:moveTo>
                    <a:pt x="278975" y="1195035"/>
                  </a:moveTo>
                  <a:lnTo>
                    <a:pt x="278975" y="1195035"/>
                  </a:lnTo>
                  <a:cubicBezTo>
                    <a:pt x="278975" y="1195035"/>
                    <a:pt x="280699" y="1196759"/>
                    <a:pt x="282423" y="1196759"/>
                  </a:cubicBezTo>
                  <a:cubicBezTo>
                    <a:pt x="282423" y="1196759"/>
                    <a:pt x="282423" y="1196759"/>
                    <a:pt x="282423" y="1196759"/>
                  </a:cubicBezTo>
                  <a:lnTo>
                    <a:pt x="282423" y="1196759"/>
                  </a:lnTo>
                  <a:cubicBezTo>
                    <a:pt x="282423" y="1196759"/>
                    <a:pt x="282423" y="1196759"/>
                    <a:pt x="282423" y="1196759"/>
                  </a:cubicBezTo>
                  <a:cubicBezTo>
                    <a:pt x="280699" y="1196759"/>
                    <a:pt x="278975" y="1195035"/>
                    <a:pt x="278975" y="1195035"/>
                  </a:cubicBezTo>
                  <a:close/>
                  <a:moveTo>
                    <a:pt x="320351" y="1420878"/>
                  </a:moveTo>
                  <a:cubicBezTo>
                    <a:pt x="313455" y="1427774"/>
                    <a:pt x="306559" y="1422602"/>
                    <a:pt x="301387" y="1413982"/>
                  </a:cubicBezTo>
                  <a:cubicBezTo>
                    <a:pt x="296215" y="1405362"/>
                    <a:pt x="289319" y="1396742"/>
                    <a:pt x="278975" y="1403638"/>
                  </a:cubicBezTo>
                  <a:cubicBezTo>
                    <a:pt x="277251" y="1403638"/>
                    <a:pt x="277251" y="1405362"/>
                    <a:pt x="275527" y="1405362"/>
                  </a:cubicBezTo>
                  <a:cubicBezTo>
                    <a:pt x="277251" y="1405362"/>
                    <a:pt x="277251" y="1405362"/>
                    <a:pt x="278975" y="1403638"/>
                  </a:cubicBezTo>
                  <a:cubicBezTo>
                    <a:pt x="289319" y="1398466"/>
                    <a:pt x="296215" y="1405362"/>
                    <a:pt x="301387" y="1413982"/>
                  </a:cubicBezTo>
                  <a:cubicBezTo>
                    <a:pt x="306559" y="1422602"/>
                    <a:pt x="313455" y="1426050"/>
                    <a:pt x="320351" y="1420878"/>
                  </a:cubicBezTo>
                  <a:close/>
                  <a:moveTo>
                    <a:pt x="310007" y="1203655"/>
                  </a:moveTo>
                  <a:cubicBezTo>
                    <a:pt x="311731" y="1205379"/>
                    <a:pt x="311731" y="1207103"/>
                    <a:pt x="313455" y="1208827"/>
                  </a:cubicBezTo>
                  <a:cubicBezTo>
                    <a:pt x="313455" y="1208827"/>
                    <a:pt x="313455" y="1208827"/>
                    <a:pt x="315179" y="1210551"/>
                  </a:cubicBezTo>
                  <a:cubicBezTo>
                    <a:pt x="315179" y="1210551"/>
                    <a:pt x="313455" y="1208827"/>
                    <a:pt x="313455" y="1208827"/>
                  </a:cubicBezTo>
                  <a:cubicBezTo>
                    <a:pt x="311731" y="1207103"/>
                    <a:pt x="311731" y="1205379"/>
                    <a:pt x="310007" y="1203655"/>
                  </a:cubicBezTo>
                  <a:close/>
                  <a:moveTo>
                    <a:pt x="260011" y="1429498"/>
                  </a:moveTo>
                  <a:cubicBezTo>
                    <a:pt x="260011" y="1429498"/>
                    <a:pt x="260011" y="1429498"/>
                    <a:pt x="260011" y="1429498"/>
                  </a:cubicBezTo>
                  <a:cubicBezTo>
                    <a:pt x="261735" y="1429498"/>
                    <a:pt x="263459" y="1431222"/>
                    <a:pt x="263459" y="1432946"/>
                  </a:cubicBezTo>
                  <a:cubicBezTo>
                    <a:pt x="261735" y="1431222"/>
                    <a:pt x="261735" y="1431222"/>
                    <a:pt x="260011" y="1429498"/>
                  </a:cubicBezTo>
                  <a:close/>
                  <a:moveTo>
                    <a:pt x="260011" y="1446738"/>
                  </a:moveTo>
                  <a:cubicBezTo>
                    <a:pt x="258287" y="1446738"/>
                    <a:pt x="258287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8287" y="1446738"/>
                    <a:pt x="258287" y="1446738"/>
                    <a:pt x="260011" y="1446738"/>
                  </a:cubicBezTo>
                  <a:close/>
                  <a:moveTo>
                    <a:pt x="275527" y="1805329"/>
                  </a:moveTo>
                  <a:cubicBezTo>
                    <a:pt x="285871" y="1788089"/>
                    <a:pt x="301387" y="1786365"/>
                    <a:pt x="316903" y="1793261"/>
                  </a:cubicBezTo>
                  <a:cubicBezTo>
                    <a:pt x="334143" y="1798433"/>
                    <a:pt x="341039" y="1793261"/>
                    <a:pt x="346211" y="1777745"/>
                  </a:cubicBezTo>
                  <a:cubicBezTo>
                    <a:pt x="353107" y="1758781"/>
                    <a:pt x="360003" y="1750161"/>
                    <a:pt x="372071" y="1751885"/>
                  </a:cubicBezTo>
                  <a:cubicBezTo>
                    <a:pt x="361727" y="1750161"/>
                    <a:pt x="354831" y="1758781"/>
                    <a:pt x="346211" y="1777745"/>
                  </a:cubicBezTo>
                  <a:cubicBezTo>
                    <a:pt x="339315" y="1794985"/>
                    <a:pt x="332419" y="1800157"/>
                    <a:pt x="316903" y="1793261"/>
                  </a:cubicBezTo>
                  <a:cubicBezTo>
                    <a:pt x="301387" y="1786365"/>
                    <a:pt x="285871" y="1788089"/>
                    <a:pt x="275527" y="1805329"/>
                  </a:cubicBezTo>
                  <a:cubicBezTo>
                    <a:pt x="270355" y="1815673"/>
                    <a:pt x="261735" y="1815673"/>
                    <a:pt x="254839" y="1812225"/>
                  </a:cubicBezTo>
                  <a:cubicBezTo>
                    <a:pt x="261735" y="1815673"/>
                    <a:pt x="270355" y="1815673"/>
                    <a:pt x="275527" y="1805329"/>
                  </a:cubicBezTo>
                  <a:close/>
                  <a:moveTo>
                    <a:pt x="327247" y="1763953"/>
                  </a:moveTo>
                  <a:cubicBezTo>
                    <a:pt x="327247" y="1762229"/>
                    <a:pt x="328971" y="1760505"/>
                    <a:pt x="328971" y="1758781"/>
                  </a:cubicBezTo>
                  <a:lnTo>
                    <a:pt x="328971" y="1758781"/>
                  </a:lnTo>
                  <a:cubicBezTo>
                    <a:pt x="328971" y="1758781"/>
                    <a:pt x="328971" y="1758781"/>
                    <a:pt x="328971" y="1758781"/>
                  </a:cubicBezTo>
                  <a:cubicBezTo>
                    <a:pt x="327247" y="1762229"/>
                    <a:pt x="327247" y="1762229"/>
                    <a:pt x="327247" y="1763953"/>
                  </a:cubicBezTo>
                  <a:close/>
                  <a:moveTo>
                    <a:pt x="330695" y="1769125"/>
                  </a:moveTo>
                  <a:cubicBezTo>
                    <a:pt x="330695" y="1769125"/>
                    <a:pt x="332419" y="1769125"/>
                    <a:pt x="330695" y="1769125"/>
                  </a:cubicBezTo>
                  <a:cubicBezTo>
                    <a:pt x="332419" y="1769125"/>
                    <a:pt x="332419" y="1769125"/>
                    <a:pt x="332419" y="1767401"/>
                  </a:cubicBezTo>
                  <a:cubicBezTo>
                    <a:pt x="332419" y="1769125"/>
                    <a:pt x="332419" y="1769125"/>
                    <a:pt x="330695" y="1769125"/>
                  </a:cubicBezTo>
                  <a:cubicBezTo>
                    <a:pt x="332419" y="1769125"/>
                    <a:pt x="330695" y="1769125"/>
                    <a:pt x="330695" y="1769125"/>
                  </a:cubicBezTo>
                  <a:close/>
                  <a:moveTo>
                    <a:pt x="334143" y="1762229"/>
                  </a:moveTo>
                  <a:cubicBezTo>
                    <a:pt x="334143" y="1762229"/>
                    <a:pt x="335867" y="1762229"/>
                    <a:pt x="334143" y="1762229"/>
                  </a:cubicBezTo>
                  <a:cubicBezTo>
                    <a:pt x="334143" y="1763953"/>
                    <a:pt x="334143" y="1767401"/>
                    <a:pt x="332419" y="1767401"/>
                  </a:cubicBezTo>
                  <a:cubicBezTo>
                    <a:pt x="334143" y="1767401"/>
                    <a:pt x="334143" y="1763953"/>
                    <a:pt x="334143" y="1762229"/>
                  </a:cubicBezTo>
                  <a:cubicBezTo>
                    <a:pt x="335867" y="1762229"/>
                    <a:pt x="334143" y="1762229"/>
                    <a:pt x="334143" y="1762229"/>
                  </a:cubicBezTo>
                  <a:close/>
                  <a:moveTo>
                    <a:pt x="354831" y="1713957"/>
                  </a:moveTo>
                  <a:cubicBezTo>
                    <a:pt x="354831" y="1717405"/>
                    <a:pt x="354831" y="1719129"/>
                    <a:pt x="354831" y="1722577"/>
                  </a:cubicBezTo>
                  <a:cubicBezTo>
                    <a:pt x="354831" y="1722577"/>
                    <a:pt x="354831" y="1722577"/>
                    <a:pt x="354831" y="1722577"/>
                  </a:cubicBezTo>
                  <a:cubicBezTo>
                    <a:pt x="342763" y="1729473"/>
                    <a:pt x="330695" y="1741541"/>
                    <a:pt x="318627" y="1744989"/>
                  </a:cubicBezTo>
                  <a:cubicBezTo>
                    <a:pt x="303111" y="1748437"/>
                    <a:pt x="285871" y="1758781"/>
                    <a:pt x="270355" y="1757057"/>
                  </a:cubicBezTo>
                  <a:cubicBezTo>
                    <a:pt x="285871" y="1758781"/>
                    <a:pt x="303111" y="1750161"/>
                    <a:pt x="318627" y="1744989"/>
                  </a:cubicBezTo>
                  <a:cubicBezTo>
                    <a:pt x="332419" y="1741541"/>
                    <a:pt x="342763" y="1731197"/>
                    <a:pt x="354831" y="1722577"/>
                  </a:cubicBezTo>
                  <a:cubicBezTo>
                    <a:pt x="354831" y="1719129"/>
                    <a:pt x="354831" y="1717405"/>
                    <a:pt x="354831" y="1713957"/>
                  </a:cubicBezTo>
                  <a:cubicBezTo>
                    <a:pt x="334143" y="1694993"/>
                    <a:pt x="341039" y="1667409"/>
                    <a:pt x="332419" y="1643273"/>
                  </a:cubicBezTo>
                  <a:cubicBezTo>
                    <a:pt x="328971" y="1632929"/>
                    <a:pt x="337591" y="1624309"/>
                    <a:pt x="346211" y="1622585"/>
                  </a:cubicBezTo>
                  <a:cubicBezTo>
                    <a:pt x="353107" y="1620861"/>
                    <a:pt x="360003" y="1620861"/>
                    <a:pt x="365175" y="1617413"/>
                  </a:cubicBezTo>
                  <a:cubicBezTo>
                    <a:pt x="372071" y="1613965"/>
                    <a:pt x="382415" y="1612242"/>
                    <a:pt x="382415" y="1601898"/>
                  </a:cubicBezTo>
                  <a:cubicBezTo>
                    <a:pt x="382415" y="1600173"/>
                    <a:pt x="382415" y="1596726"/>
                    <a:pt x="380691" y="1595002"/>
                  </a:cubicBezTo>
                  <a:cubicBezTo>
                    <a:pt x="382415" y="1596726"/>
                    <a:pt x="382415" y="1598450"/>
                    <a:pt x="382415" y="1601898"/>
                  </a:cubicBezTo>
                  <a:cubicBezTo>
                    <a:pt x="382415" y="1612242"/>
                    <a:pt x="372071" y="1613965"/>
                    <a:pt x="365175" y="1617413"/>
                  </a:cubicBezTo>
                  <a:cubicBezTo>
                    <a:pt x="360003" y="1619138"/>
                    <a:pt x="351383" y="1619138"/>
                    <a:pt x="346211" y="1622585"/>
                  </a:cubicBezTo>
                  <a:cubicBezTo>
                    <a:pt x="335867" y="1626033"/>
                    <a:pt x="327247" y="1634653"/>
                    <a:pt x="332419" y="1643273"/>
                  </a:cubicBezTo>
                  <a:cubicBezTo>
                    <a:pt x="341039" y="1667409"/>
                    <a:pt x="332419" y="1694993"/>
                    <a:pt x="354831" y="1713957"/>
                  </a:cubicBezTo>
                  <a:cubicBezTo>
                    <a:pt x="366899" y="1682925"/>
                    <a:pt x="373795" y="1672581"/>
                    <a:pt x="389311" y="1674305"/>
                  </a:cubicBezTo>
                  <a:cubicBezTo>
                    <a:pt x="372071" y="1672581"/>
                    <a:pt x="366899" y="1682925"/>
                    <a:pt x="354831" y="1713957"/>
                  </a:cubicBezTo>
                  <a:close/>
                  <a:moveTo>
                    <a:pt x="327247" y="1517422"/>
                  </a:moveTo>
                  <a:cubicBezTo>
                    <a:pt x="327247" y="1519146"/>
                    <a:pt x="327247" y="1519146"/>
                    <a:pt x="327247" y="1520870"/>
                  </a:cubicBezTo>
                  <a:cubicBezTo>
                    <a:pt x="332419" y="1532938"/>
                    <a:pt x="342763" y="1526042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1039" y="1526042"/>
                    <a:pt x="330695" y="1531214"/>
                    <a:pt x="327247" y="1520870"/>
                  </a:cubicBezTo>
                  <a:cubicBezTo>
                    <a:pt x="327247" y="1519146"/>
                    <a:pt x="327247" y="1517422"/>
                    <a:pt x="327247" y="1517422"/>
                  </a:cubicBezTo>
                  <a:close/>
                  <a:moveTo>
                    <a:pt x="356555" y="1395018"/>
                  </a:moveTo>
                  <a:cubicBezTo>
                    <a:pt x="365175" y="1386399"/>
                    <a:pt x="372071" y="1377779"/>
                    <a:pt x="378967" y="1365711"/>
                  </a:cubicBezTo>
                  <a:lnTo>
                    <a:pt x="378967" y="1365711"/>
                  </a:lnTo>
                  <a:lnTo>
                    <a:pt x="378967" y="1365711"/>
                  </a:lnTo>
                  <a:cubicBezTo>
                    <a:pt x="391035" y="1367434"/>
                    <a:pt x="403103" y="1362263"/>
                    <a:pt x="415171" y="1370883"/>
                  </a:cubicBezTo>
                  <a:cubicBezTo>
                    <a:pt x="415171" y="1370883"/>
                    <a:pt x="415171" y="1370883"/>
                    <a:pt x="415171" y="1370883"/>
                  </a:cubicBezTo>
                  <a:cubicBezTo>
                    <a:pt x="403103" y="1362263"/>
                    <a:pt x="391035" y="1367434"/>
                    <a:pt x="378967" y="1365711"/>
                  </a:cubicBezTo>
                  <a:cubicBezTo>
                    <a:pt x="372071" y="1377779"/>
                    <a:pt x="365175" y="1388122"/>
                    <a:pt x="356555" y="1395018"/>
                  </a:cubicBezTo>
                  <a:cubicBezTo>
                    <a:pt x="353107" y="1389846"/>
                    <a:pt x="353107" y="1384674"/>
                    <a:pt x="354831" y="1379503"/>
                  </a:cubicBezTo>
                  <a:cubicBezTo>
                    <a:pt x="353107" y="1384674"/>
                    <a:pt x="353107" y="1389846"/>
                    <a:pt x="356555" y="1395018"/>
                  </a:cubicBezTo>
                  <a:close/>
                  <a:moveTo>
                    <a:pt x="358279" y="1579486"/>
                  </a:moveTo>
                  <a:cubicBezTo>
                    <a:pt x="358279" y="1581210"/>
                    <a:pt x="358279" y="1581210"/>
                    <a:pt x="360003" y="1582934"/>
                  </a:cubicBezTo>
                  <a:cubicBezTo>
                    <a:pt x="360003" y="1581210"/>
                    <a:pt x="358279" y="1581210"/>
                    <a:pt x="358279" y="1579486"/>
                  </a:cubicBezTo>
                  <a:cubicBezTo>
                    <a:pt x="384139" y="1576038"/>
                    <a:pt x="391035" y="1576038"/>
                    <a:pt x="397931" y="1593278"/>
                  </a:cubicBezTo>
                  <a:cubicBezTo>
                    <a:pt x="391035" y="1576038"/>
                    <a:pt x="385863" y="1576038"/>
                    <a:pt x="358279" y="1579486"/>
                  </a:cubicBezTo>
                  <a:close/>
                  <a:moveTo>
                    <a:pt x="382415" y="1412258"/>
                  </a:moveTo>
                  <a:cubicBezTo>
                    <a:pt x="382415" y="1412258"/>
                    <a:pt x="382415" y="1412258"/>
                    <a:pt x="382415" y="1412258"/>
                  </a:cubicBezTo>
                  <a:cubicBezTo>
                    <a:pt x="394483" y="1417430"/>
                    <a:pt x="404827" y="1407086"/>
                    <a:pt x="415171" y="1405362"/>
                  </a:cubicBezTo>
                  <a:cubicBezTo>
                    <a:pt x="420343" y="1405362"/>
                    <a:pt x="425515" y="1401914"/>
                    <a:pt x="428963" y="1407086"/>
                  </a:cubicBezTo>
                  <a:lnTo>
                    <a:pt x="428963" y="1407086"/>
                  </a:lnTo>
                  <a:cubicBezTo>
                    <a:pt x="425515" y="1401914"/>
                    <a:pt x="420343" y="1405362"/>
                    <a:pt x="415171" y="1405362"/>
                  </a:cubicBezTo>
                  <a:cubicBezTo>
                    <a:pt x="404827" y="1407086"/>
                    <a:pt x="394483" y="1417430"/>
                    <a:pt x="382415" y="1412258"/>
                  </a:cubicBezTo>
                  <a:close/>
                  <a:moveTo>
                    <a:pt x="459995" y="1089872"/>
                  </a:moveTo>
                  <a:cubicBezTo>
                    <a:pt x="454823" y="1079528"/>
                    <a:pt x="458270" y="1067460"/>
                    <a:pt x="459995" y="1057116"/>
                  </a:cubicBezTo>
                  <a:cubicBezTo>
                    <a:pt x="461718" y="1046772"/>
                    <a:pt x="458270" y="1039876"/>
                    <a:pt x="453099" y="1036428"/>
                  </a:cubicBezTo>
                  <a:cubicBezTo>
                    <a:pt x="458270" y="1038152"/>
                    <a:pt x="461718" y="1046772"/>
                    <a:pt x="459995" y="1057116"/>
                  </a:cubicBezTo>
                  <a:cubicBezTo>
                    <a:pt x="458270" y="1067460"/>
                    <a:pt x="454823" y="1079528"/>
                    <a:pt x="459995" y="1089872"/>
                  </a:cubicBezTo>
                  <a:cubicBezTo>
                    <a:pt x="465166" y="1101940"/>
                    <a:pt x="468614" y="1119180"/>
                    <a:pt x="478958" y="1126076"/>
                  </a:cubicBezTo>
                  <a:cubicBezTo>
                    <a:pt x="466890" y="1119180"/>
                    <a:pt x="465166" y="1101940"/>
                    <a:pt x="459995" y="1089872"/>
                  </a:cubicBezTo>
                  <a:close/>
                  <a:moveTo>
                    <a:pt x="387587" y="1065736"/>
                  </a:moveTo>
                  <a:cubicBezTo>
                    <a:pt x="394483" y="1065736"/>
                    <a:pt x="399655" y="1067460"/>
                    <a:pt x="403103" y="1070908"/>
                  </a:cubicBezTo>
                  <a:cubicBezTo>
                    <a:pt x="399655" y="1065736"/>
                    <a:pt x="394483" y="1064012"/>
                    <a:pt x="387587" y="1065736"/>
                  </a:cubicBezTo>
                  <a:cubicBezTo>
                    <a:pt x="370347" y="1067460"/>
                    <a:pt x="360003" y="1065736"/>
                    <a:pt x="354831" y="1062288"/>
                  </a:cubicBezTo>
                  <a:cubicBezTo>
                    <a:pt x="360003" y="1065736"/>
                    <a:pt x="370347" y="1065736"/>
                    <a:pt x="387587" y="1065736"/>
                  </a:cubicBezTo>
                  <a:close/>
                  <a:moveTo>
                    <a:pt x="334143" y="986432"/>
                  </a:moveTo>
                  <a:cubicBezTo>
                    <a:pt x="310007" y="984708"/>
                    <a:pt x="303111" y="1005396"/>
                    <a:pt x="299663" y="1024360"/>
                  </a:cubicBezTo>
                  <a:cubicBezTo>
                    <a:pt x="296215" y="1039876"/>
                    <a:pt x="301387" y="1050220"/>
                    <a:pt x="315179" y="1055392"/>
                  </a:cubicBezTo>
                  <a:cubicBezTo>
                    <a:pt x="301387" y="1051944"/>
                    <a:pt x="296215" y="1041600"/>
                    <a:pt x="299663" y="1024360"/>
                  </a:cubicBezTo>
                  <a:cubicBezTo>
                    <a:pt x="303111" y="1003672"/>
                    <a:pt x="308283" y="984708"/>
                    <a:pt x="334143" y="986432"/>
                  </a:cubicBezTo>
                  <a:cubicBezTo>
                    <a:pt x="335867" y="986432"/>
                    <a:pt x="337591" y="986432"/>
                    <a:pt x="337591" y="986432"/>
                  </a:cubicBezTo>
                  <a:lnTo>
                    <a:pt x="337591" y="986432"/>
                  </a:lnTo>
                  <a:cubicBezTo>
                    <a:pt x="335867" y="986432"/>
                    <a:pt x="334143" y="986432"/>
                    <a:pt x="334143" y="986432"/>
                  </a:cubicBezTo>
                  <a:close/>
                  <a:moveTo>
                    <a:pt x="322075" y="1055392"/>
                  </a:moveTo>
                  <a:cubicBezTo>
                    <a:pt x="322075" y="1055392"/>
                    <a:pt x="320351" y="1055392"/>
                    <a:pt x="320351" y="1055392"/>
                  </a:cubicBezTo>
                  <a:cubicBezTo>
                    <a:pt x="320351" y="1055392"/>
                    <a:pt x="320351" y="1055392"/>
                    <a:pt x="320351" y="1055392"/>
                  </a:cubicBezTo>
                  <a:cubicBezTo>
                    <a:pt x="320351" y="1055392"/>
                    <a:pt x="322075" y="1055392"/>
                    <a:pt x="322075" y="1055392"/>
                  </a:cubicBezTo>
                  <a:close/>
                  <a:moveTo>
                    <a:pt x="327247" y="1067460"/>
                  </a:moveTo>
                  <a:cubicBezTo>
                    <a:pt x="327247" y="1062288"/>
                    <a:pt x="325523" y="1058840"/>
                    <a:pt x="322075" y="1055392"/>
                  </a:cubicBezTo>
                  <a:cubicBezTo>
                    <a:pt x="327247" y="1058840"/>
                    <a:pt x="327247" y="1064012"/>
                    <a:pt x="327247" y="1067460"/>
                  </a:cubicBezTo>
                  <a:cubicBezTo>
                    <a:pt x="328971" y="1093320"/>
                    <a:pt x="315179" y="1117456"/>
                    <a:pt x="291043" y="1122628"/>
                  </a:cubicBezTo>
                  <a:cubicBezTo>
                    <a:pt x="253115" y="1131248"/>
                    <a:pt x="244495" y="1164003"/>
                    <a:pt x="232427" y="1195035"/>
                  </a:cubicBezTo>
                  <a:cubicBezTo>
                    <a:pt x="232427" y="1195035"/>
                    <a:pt x="232427" y="1195035"/>
                    <a:pt x="232427" y="1195035"/>
                  </a:cubicBezTo>
                  <a:cubicBezTo>
                    <a:pt x="230703" y="1195035"/>
                    <a:pt x="227256" y="1195035"/>
                    <a:pt x="225532" y="1195035"/>
                  </a:cubicBezTo>
                  <a:cubicBezTo>
                    <a:pt x="227256" y="1195035"/>
                    <a:pt x="230703" y="1195035"/>
                    <a:pt x="232427" y="1195035"/>
                  </a:cubicBezTo>
                  <a:cubicBezTo>
                    <a:pt x="244495" y="1164003"/>
                    <a:pt x="253115" y="1131248"/>
                    <a:pt x="291043" y="1122628"/>
                  </a:cubicBezTo>
                  <a:cubicBezTo>
                    <a:pt x="315179" y="1119180"/>
                    <a:pt x="328971" y="1093320"/>
                    <a:pt x="327247" y="1067460"/>
                  </a:cubicBezTo>
                  <a:close/>
                  <a:moveTo>
                    <a:pt x="234151" y="1248479"/>
                  </a:moveTo>
                  <a:cubicBezTo>
                    <a:pt x="234151" y="1248479"/>
                    <a:pt x="234151" y="1248479"/>
                    <a:pt x="234151" y="1248479"/>
                  </a:cubicBezTo>
                  <a:cubicBezTo>
                    <a:pt x="227256" y="1248479"/>
                    <a:pt x="222084" y="1250203"/>
                    <a:pt x="218636" y="1257099"/>
                  </a:cubicBezTo>
                  <a:cubicBezTo>
                    <a:pt x="216912" y="1279511"/>
                    <a:pt x="199672" y="1272615"/>
                    <a:pt x="187604" y="1274339"/>
                  </a:cubicBezTo>
                  <a:cubicBezTo>
                    <a:pt x="187604" y="1274339"/>
                    <a:pt x="187604" y="1274339"/>
                    <a:pt x="187604" y="1274339"/>
                  </a:cubicBezTo>
                  <a:cubicBezTo>
                    <a:pt x="199672" y="1272615"/>
                    <a:pt x="216912" y="1279511"/>
                    <a:pt x="218636" y="1257099"/>
                  </a:cubicBezTo>
                  <a:cubicBezTo>
                    <a:pt x="218636" y="1257099"/>
                    <a:pt x="218636" y="1257099"/>
                    <a:pt x="218636" y="1257099"/>
                  </a:cubicBezTo>
                  <a:cubicBezTo>
                    <a:pt x="222084" y="1250203"/>
                    <a:pt x="227256" y="1248479"/>
                    <a:pt x="234151" y="1248479"/>
                  </a:cubicBezTo>
                  <a:close/>
                  <a:moveTo>
                    <a:pt x="239323" y="1412258"/>
                  </a:moveTo>
                  <a:cubicBezTo>
                    <a:pt x="237599" y="1413982"/>
                    <a:pt x="235875" y="1413982"/>
                    <a:pt x="234151" y="1415706"/>
                  </a:cubicBezTo>
                  <a:lnTo>
                    <a:pt x="234151" y="1415706"/>
                  </a:lnTo>
                  <a:cubicBezTo>
                    <a:pt x="235875" y="1413982"/>
                    <a:pt x="237599" y="1413982"/>
                    <a:pt x="239323" y="1412258"/>
                  </a:cubicBezTo>
                  <a:close/>
                  <a:moveTo>
                    <a:pt x="199672" y="1395018"/>
                  </a:moveTo>
                  <a:cubicBezTo>
                    <a:pt x="197948" y="1391570"/>
                    <a:pt x="197948" y="1389846"/>
                    <a:pt x="199672" y="1388122"/>
                  </a:cubicBezTo>
                  <a:cubicBezTo>
                    <a:pt x="197948" y="1389846"/>
                    <a:pt x="197948" y="1391570"/>
                    <a:pt x="199672" y="1395018"/>
                  </a:cubicBezTo>
                  <a:close/>
                  <a:moveTo>
                    <a:pt x="216912" y="1462254"/>
                  </a:moveTo>
                  <a:cubicBezTo>
                    <a:pt x="218636" y="1472598"/>
                    <a:pt x="227256" y="1479494"/>
                    <a:pt x="237599" y="1472598"/>
                  </a:cubicBezTo>
                  <a:cubicBezTo>
                    <a:pt x="239323" y="1472598"/>
                    <a:pt x="239323" y="1470874"/>
                    <a:pt x="241047" y="1470874"/>
                  </a:cubicBezTo>
                  <a:cubicBezTo>
                    <a:pt x="241047" y="1470874"/>
                    <a:pt x="239323" y="1472598"/>
                    <a:pt x="237599" y="1472598"/>
                  </a:cubicBezTo>
                  <a:cubicBezTo>
                    <a:pt x="227256" y="1479494"/>
                    <a:pt x="218636" y="1472598"/>
                    <a:pt x="216912" y="1462254"/>
                  </a:cubicBezTo>
                  <a:cubicBezTo>
                    <a:pt x="211740" y="1439842"/>
                    <a:pt x="182432" y="1441566"/>
                    <a:pt x="178984" y="1417430"/>
                  </a:cubicBezTo>
                  <a:lnTo>
                    <a:pt x="178984" y="1417430"/>
                  </a:lnTo>
                  <a:cubicBezTo>
                    <a:pt x="182432" y="1441566"/>
                    <a:pt x="211740" y="1439842"/>
                    <a:pt x="216912" y="1462254"/>
                  </a:cubicBezTo>
                  <a:close/>
                  <a:moveTo>
                    <a:pt x="189328" y="1700165"/>
                  </a:moveTo>
                  <a:cubicBezTo>
                    <a:pt x="189328" y="1708785"/>
                    <a:pt x="191052" y="1717405"/>
                    <a:pt x="196224" y="1724301"/>
                  </a:cubicBezTo>
                  <a:cubicBezTo>
                    <a:pt x="191052" y="1717405"/>
                    <a:pt x="189328" y="1708785"/>
                    <a:pt x="189328" y="1700165"/>
                  </a:cubicBezTo>
                  <a:cubicBezTo>
                    <a:pt x="189328" y="1684649"/>
                    <a:pt x="184156" y="1674305"/>
                    <a:pt x="178984" y="1663961"/>
                  </a:cubicBezTo>
                  <a:cubicBezTo>
                    <a:pt x="185880" y="1674305"/>
                    <a:pt x="189328" y="1684649"/>
                    <a:pt x="189328" y="1700165"/>
                  </a:cubicBezTo>
                  <a:close/>
                  <a:moveTo>
                    <a:pt x="370347" y="2217363"/>
                  </a:moveTo>
                  <a:cubicBezTo>
                    <a:pt x="370347" y="2222535"/>
                    <a:pt x="368623" y="2227707"/>
                    <a:pt x="365175" y="2231155"/>
                  </a:cubicBezTo>
                  <a:cubicBezTo>
                    <a:pt x="368623" y="2227707"/>
                    <a:pt x="370347" y="2222535"/>
                    <a:pt x="370347" y="2217363"/>
                  </a:cubicBezTo>
                  <a:close/>
                  <a:moveTo>
                    <a:pt x="503094" y="2062204"/>
                  </a:moveTo>
                  <a:cubicBezTo>
                    <a:pt x="497922" y="2062204"/>
                    <a:pt x="492750" y="2062204"/>
                    <a:pt x="489302" y="2057032"/>
                  </a:cubicBezTo>
                  <a:cubicBezTo>
                    <a:pt x="468614" y="2027724"/>
                    <a:pt x="454823" y="2020828"/>
                    <a:pt x="420343" y="2026000"/>
                  </a:cubicBezTo>
                  <a:cubicBezTo>
                    <a:pt x="408275" y="2027724"/>
                    <a:pt x="406551" y="2024276"/>
                    <a:pt x="411723" y="2012208"/>
                  </a:cubicBezTo>
                  <a:cubicBezTo>
                    <a:pt x="415171" y="2005312"/>
                    <a:pt x="406551" y="2005312"/>
                    <a:pt x="404827" y="2000140"/>
                  </a:cubicBezTo>
                  <a:cubicBezTo>
                    <a:pt x="397931" y="1986348"/>
                    <a:pt x="404827" y="1972556"/>
                    <a:pt x="416895" y="1969108"/>
                  </a:cubicBezTo>
                  <a:cubicBezTo>
                    <a:pt x="404827" y="1972556"/>
                    <a:pt x="399655" y="1988072"/>
                    <a:pt x="404827" y="2000140"/>
                  </a:cubicBezTo>
                  <a:cubicBezTo>
                    <a:pt x="406551" y="2003588"/>
                    <a:pt x="415171" y="2003588"/>
                    <a:pt x="411723" y="2012208"/>
                  </a:cubicBezTo>
                  <a:cubicBezTo>
                    <a:pt x="404827" y="2024276"/>
                    <a:pt x="408275" y="2027724"/>
                    <a:pt x="420343" y="2026000"/>
                  </a:cubicBezTo>
                  <a:cubicBezTo>
                    <a:pt x="454823" y="2020828"/>
                    <a:pt x="468614" y="2027724"/>
                    <a:pt x="489302" y="2057032"/>
                  </a:cubicBezTo>
                  <a:cubicBezTo>
                    <a:pt x="492750" y="2062204"/>
                    <a:pt x="497922" y="2062204"/>
                    <a:pt x="503094" y="2062204"/>
                  </a:cubicBezTo>
                  <a:cubicBezTo>
                    <a:pt x="513438" y="2062204"/>
                    <a:pt x="520334" y="2067376"/>
                    <a:pt x="525506" y="2075996"/>
                  </a:cubicBezTo>
                  <a:cubicBezTo>
                    <a:pt x="530678" y="2086339"/>
                    <a:pt x="539298" y="2093235"/>
                    <a:pt x="549642" y="2096683"/>
                  </a:cubicBezTo>
                  <a:cubicBezTo>
                    <a:pt x="566882" y="2101855"/>
                    <a:pt x="582398" y="2108751"/>
                    <a:pt x="587570" y="2129439"/>
                  </a:cubicBezTo>
                  <a:cubicBezTo>
                    <a:pt x="591018" y="2141507"/>
                    <a:pt x="603086" y="2141507"/>
                    <a:pt x="611706" y="2136335"/>
                  </a:cubicBezTo>
                  <a:cubicBezTo>
                    <a:pt x="632394" y="2125991"/>
                    <a:pt x="656530" y="2125991"/>
                    <a:pt x="678942" y="2120819"/>
                  </a:cubicBezTo>
                  <a:cubicBezTo>
                    <a:pt x="656530" y="2125991"/>
                    <a:pt x="632394" y="2127715"/>
                    <a:pt x="611706" y="2136335"/>
                  </a:cubicBezTo>
                  <a:cubicBezTo>
                    <a:pt x="603086" y="2139783"/>
                    <a:pt x="591018" y="2141507"/>
                    <a:pt x="587570" y="2129439"/>
                  </a:cubicBezTo>
                  <a:cubicBezTo>
                    <a:pt x="580674" y="2108751"/>
                    <a:pt x="566882" y="2101855"/>
                    <a:pt x="549642" y="2096683"/>
                  </a:cubicBezTo>
                  <a:cubicBezTo>
                    <a:pt x="539298" y="2093235"/>
                    <a:pt x="530678" y="2086339"/>
                    <a:pt x="525506" y="2075996"/>
                  </a:cubicBezTo>
                  <a:cubicBezTo>
                    <a:pt x="520334" y="2065651"/>
                    <a:pt x="513438" y="2060479"/>
                    <a:pt x="503094" y="2062204"/>
                  </a:cubicBezTo>
                  <a:close/>
                  <a:moveTo>
                    <a:pt x="628946" y="2336318"/>
                  </a:moveTo>
                  <a:cubicBezTo>
                    <a:pt x="628946" y="2336318"/>
                    <a:pt x="627222" y="2336318"/>
                    <a:pt x="628946" y="2336318"/>
                  </a:cubicBezTo>
                  <a:cubicBezTo>
                    <a:pt x="623774" y="2358730"/>
                    <a:pt x="613430" y="2362178"/>
                    <a:pt x="596190" y="2355282"/>
                  </a:cubicBezTo>
                  <a:cubicBezTo>
                    <a:pt x="594466" y="2355282"/>
                    <a:pt x="592742" y="2353558"/>
                    <a:pt x="591018" y="2353558"/>
                  </a:cubicBezTo>
                  <a:cubicBezTo>
                    <a:pt x="592742" y="2353558"/>
                    <a:pt x="594466" y="2355282"/>
                    <a:pt x="596190" y="2355282"/>
                  </a:cubicBezTo>
                  <a:cubicBezTo>
                    <a:pt x="613430" y="2362178"/>
                    <a:pt x="623774" y="2358730"/>
                    <a:pt x="628946" y="2336318"/>
                  </a:cubicBezTo>
                  <a:cubicBezTo>
                    <a:pt x="627222" y="2336318"/>
                    <a:pt x="628946" y="2336318"/>
                    <a:pt x="628946" y="2336318"/>
                  </a:cubicBezTo>
                  <a:close/>
                  <a:moveTo>
                    <a:pt x="609982" y="2582849"/>
                  </a:moveTo>
                  <a:cubicBezTo>
                    <a:pt x="609982" y="2579401"/>
                    <a:pt x="609982" y="2577677"/>
                    <a:pt x="608258" y="2575953"/>
                  </a:cubicBezTo>
                  <a:cubicBezTo>
                    <a:pt x="603086" y="2570781"/>
                    <a:pt x="601362" y="2565609"/>
                    <a:pt x="599638" y="2562161"/>
                  </a:cubicBezTo>
                  <a:cubicBezTo>
                    <a:pt x="599638" y="2565609"/>
                    <a:pt x="603086" y="2569057"/>
                    <a:pt x="608258" y="2575953"/>
                  </a:cubicBezTo>
                  <a:cubicBezTo>
                    <a:pt x="609982" y="2577677"/>
                    <a:pt x="609982" y="2581125"/>
                    <a:pt x="609982" y="2582849"/>
                  </a:cubicBezTo>
                  <a:close/>
                  <a:moveTo>
                    <a:pt x="792725" y="2738009"/>
                  </a:moveTo>
                  <a:cubicBezTo>
                    <a:pt x="792725" y="2738009"/>
                    <a:pt x="794449" y="2738009"/>
                    <a:pt x="794449" y="2738009"/>
                  </a:cubicBezTo>
                  <a:cubicBezTo>
                    <a:pt x="794449" y="2738009"/>
                    <a:pt x="792725" y="2738009"/>
                    <a:pt x="792725" y="2738009"/>
                  </a:cubicBezTo>
                  <a:cubicBezTo>
                    <a:pt x="787553" y="2738009"/>
                    <a:pt x="782381" y="2739733"/>
                    <a:pt x="777209" y="2741457"/>
                  </a:cubicBezTo>
                  <a:cubicBezTo>
                    <a:pt x="782381" y="2739733"/>
                    <a:pt x="785829" y="2739733"/>
                    <a:pt x="792725" y="2738009"/>
                  </a:cubicBezTo>
                  <a:close/>
                  <a:moveTo>
                    <a:pt x="778933" y="2691461"/>
                  </a:moveTo>
                  <a:cubicBezTo>
                    <a:pt x="780657" y="2689737"/>
                    <a:pt x="784105" y="2686289"/>
                    <a:pt x="784105" y="2682841"/>
                  </a:cubicBezTo>
                  <a:cubicBezTo>
                    <a:pt x="785829" y="2669049"/>
                    <a:pt x="789277" y="2658705"/>
                    <a:pt x="796173" y="2648361"/>
                  </a:cubicBezTo>
                  <a:cubicBezTo>
                    <a:pt x="789277" y="2658705"/>
                    <a:pt x="784105" y="2669049"/>
                    <a:pt x="784105" y="2682841"/>
                  </a:cubicBezTo>
                  <a:cubicBezTo>
                    <a:pt x="784105" y="2686289"/>
                    <a:pt x="782381" y="2689737"/>
                    <a:pt x="778933" y="2691461"/>
                  </a:cubicBezTo>
                  <a:close/>
                  <a:moveTo>
                    <a:pt x="796173" y="2844896"/>
                  </a:moveTo>
                  <a:cubicBezTo>
                    <a:pt x="794449" y="2844896"/>
                    <a:pt x="792725" y="2844896"/>
                    <a:pt x="791001" y="2846620"/>
                  </a:cubicBezTo>
                  <a:cubicBezTo>
                    <a:pt x="792725" y="2844896"/>
                    <a:pt x="794449" y="2844896"/>
                    <a:pt x="796173" y="2844896"/>
                  </a:cubicBezTo>
                  <a:close/>
                  <a:moveTo>
                    <a:pt x="803069" y="2863860"/>
                  </a:moveTo>
                  <a:cubicBezTo>
                    <a:pt x="801345" y="2865584"/>
                    <a:pt x="797897" y="2865584"/>
                    <a:pt x="794449" y="2863860"/>
                  </a:cubicBezTo>
                  <a:cubicBezTo>
                    <a:pt x="797897" y="2865584"/>
                    <a:pt x="801345" y="2865584"/>
                    <a:pt x="803069" y="2863860"/>
                  </a:cubicBezTo>
                  <a:close/>
                  <a:moveTo>
                    <a:pt x="799621" y="2643189"/>
                  </a:moveTo>
                  <a:cubicBezTo>
                    <a:pt x="801345" y="2641465"/>
                    <a:pt x="803069" y="2639741"/>
                    <a:pt x="804793" y="2638017"/>
                  </a:cubicBezTo>
                  <a:cubicBezTo>
                    <a:pt x="809965" y="2632845"/>
                    <a:pt x="808241" y="2625949"/>
                    <a:pt x="804793" y="2619053"/>
                  </a:cubicBezTo>
                  <a:cubicBezTo>
                    <a:pt x="801345" y="2612157"/>
                    <a:pt x="796173" y="2603537"/>
                    <a:pt x="796173" y="2596641"/>
                  </a:cubicBezTo>
                  <a:cubicBezTo>
                    <a:pt x="794449" y="2586297"/>
                    <a:pt x="799621" y="2581125"/>
                    <a:pt x="806517" y="2577677"/>
                  </a:cubicBezTo>
                  <a:cubicBezTo>
                    <a:pt x="799621" y="2581125"/>
                    <a:pt x="794449" y="2586297"/>
                    <a:pt x="796173" y="2596641"/>
                  </a:cubicBezTo>
                  <a:cubicBezTo>
                    <a:pt x="797897" y="2605261"/>
                    <a:pt x="801345" y="2612157"/>
                    <a:pt x="804793" y="2619053"/>
                  </a:cubicBezTo>
                  <a:cubicBezTo>
                    <a:pt x="808241" y="2625949"/>
                    <a:pt x="809965" y="2632845"/>
                    <a:pt x="804793" y="2638017"/>
                  </a:cubicBezTo>
                  <a:cubicBezTo>
                    <a:pt x="803069" y="2639741"/>
                    <a:pt x="801345" y="2641465"/>
                    <a:pt x="799621" y="2643189"/>
                  </a:cubicBezTo>
                  <a:close/>
                  <a:moveTo>
                    <a:pt x="753073" y="2546646"/>
                  </a:moveTo>
                  <a:cubicBezTo>
                    <a:pt x="749625" y="2544922"/>
                    <a:pt x="746177" y="2544922"/>
                    <a:pt x="744453" y="2544922"/>
                  </a:cubicBezTo>
                  <a:cubicBezTo>
                    <a:pt x="746177" y="2544922"/>
                    <a:pt x="749625" y="2544922"/>
                    <a:pt x="753073" y="2546646"/>
                  </a:cubicBezTo>
                  <a:cubicBezTo>
                    <a:pt x="785829" y="2560437"/>
                    <a:pt x="827205" y="2556989"/>
                    <a:pt x="863409" y="2558714"/>
                  </a:cubicBezTo>
                  <a:cubicBezTo>
                    <a:pt x="884097" y="2558714"/>
                    <a:pt x="890993" y="2558714"/>
                    <a:pt x="890993" y="2572506"/>
                  </a:cubicBezTo>
                  <a:cubicBezTo>
                    <a:pt x="890993" y="2558714"/>
                    <a:pt x="884097" y="2558714"/>
                    <a:pt x="863409" y="2558714"/>
                  </a:cubicBezTo>
                  <a:cubicBezTo>
                    <a:pt x="825481" y="2556989"/>
                    <a:pt x="785829" y="2560437"/>
                    <a:pt x="753073" y="2546646"/>
                  </a:cubicBezTo>
                  <a:close/>
                  <a:moveTo>
                    <a:pt x="830653" y="2703529"/>
                  </a:moveTo>
                  <a:cubicBezTo>
                    <a:pt x="854789" y="2708701"/>
                    <a:pt x="877201" y="2715597"/>
                    <a:pt x="904785" y="2710425"/>
                  </a:cubicBezTo>
                  <a:cubicBezTo>
                    <a:pt x="932368" y="2705253"/>
                    <a:pt x="958228" y="2724217"/>
                    <a:pt x="978916" y="2744905"/>
                  </a:cubicBezTo>
                  <a:cubicBezTo>
                    <a:pt x="982364" y="2748353"/>
                    <a:pt x="984088" y="2751801"/>
                    <a:pt x="985812" y="2755249"/>
                  </a:cubicBezTo>
                  <a:cubicBezTo>
                    <a:pt x="992708" y="2763869"/>
                    <a:pt x="1001328" y="2774213"/>
                    <a:pt x="1009948" y="2770765"/>
                  </a:cubicBezTo>
                  <a:cubicBezTo>
                    <a:pt x="1001328" y="2775936"/>
                    <a:pt x="992708" y="2763869"/>
                    <a:pt x="985812" y="2755249"/>
                  </a:cubicBezTo>
                  <a:cubicBezTo>
                    <a:pt x="984088" y="2751801"/>
                    <a:pt x="980640" y="2748353"/>
                    <a:pt x="978916" y="2744905"/>
                  </a:cubicBezTo>
                  <a:cubicBezTo>
                    <a:pt x="958228" y="2724217"/>
                    <a:pt x="932368" y="2705253"/>
                    <a:pt x="904785" y="2710425"/>
                  </a:cubicBezTo>
                  <a:cubicBezTo>
                    <a:pt x="877201" y="2715597"/>
                    <a:pt x="854789" y="2708701"/>
                    <a:pt x="830653" y="2703529"/>
                  </a:cubicBezTo>
                  <a:cubicBezTo>
                    <a:pt x="820309" y="2701805"/>
                    <a:pt x="813413" y="2700081"/>
                    <a:pt x="808241" y="2701805"/>
                  </a:cubicBezTo>
                  <a:cubicBezTo>
                    <a:pt x="813413" y="2700081"/>
                    <a:pt x="820309" y="2701805"/>
                    <a:pt x="830653" y="2703529"/>
                  </a:cubicBezTo>
                  <a:close/>
                  <a:moveTo>
                    <a:pt x="1158211" y="3053499"/>
                  </a:moveTo>
                  <a:cubicBezTo>
                    <a:pt x="1159936" y="3041431"/>
                    <a:pt x="1149592" y="3039707"/>
                    <a:pt x="1140972" y="3036259"/>
                  </a:cubicBezTo>
                  <a:cubicBezTo>
                    <a:pt x="1139248" y="3036259"/>
                    <a:pt x="1137524" y="3032811"/>
                    <a:pt x="1134076" y="3027639"/>
                  </a:cubicBezTo>
                  <a:lnTo>
                    <a:pt x="1134076" y="3027639"/>
                  </a:lnTo>
                  <a:cubicBezTo>
                    <a:pt x="1137524" y="3032811"/>
                    <a:pt x="1139248" y="3034535"/>
                    <a:pt x="1140972" y="3036259"/>
                  </a:cubicBezTo>
                  <a:cubicBezTo>
                    <a:pt x="1147868" y="3039707"/>
                    <a:pt x="1159936" y="3041431"/>
                    <a:pt x="1158211" y="3053499"/>
                  </a:cubicBezTo>
                  <a:close/>
                  <a:moveTo>
                    <a:pt x="1113388" y="3105219"/>
                  </a:moveTo>
                  <a:cubicBezTo>
                    <a:pt x="1113388" y="3100047"/>
                    <a:pt x="1113388" y="3094875"/>
                    <a:pt x="1113388" y="3089703"/>
                  </a:cubicBezTo>
                  <a:cubicBezTo>
                    <a:pt x="1113388" y="3089703"/>
                    <a:pt x="1113388" y="3089703"/>
                    <a:pt x="1113388" y="3089703"/>
                  </a:cubicBezTo>
                  <a:cubicBezTo>
                    <a:pt x="1113388" y="3094875"/>
                    <a:pt x="1113388" y="3100047"/>
                    <a:pt x="1113388" y="3105219"/>
                  </a:cubicBezTo>
                  <a:cubicBezTo>
                    <a:pt x="1116836" y="3105219"/>
                    <a:pt x="1118560" y="3105219"/>
                    <a:pt x="1122008" y="3105219"/>
                  </a:cubicBezTo>
                  <a:cubicBezTo>
                    <a:pt x="1139248" y="3087979"/>
                    <a:pt x="1158211" y="3093151"/>
                    <a:pt x="1177175" y="3096599"/>
                  </a:cubicBezTo>
                  <a:cubicBezTo>
                    <a:pt x="1187519" y="3074187"/>
                    <a:pt x="1215103" y="3063843"/>
                    <a:pt x="1213379" y="3029364"/>
                  </a:cubicBezTo>
                  <a:cubicBezTo>
                    <a:pt x="1211655" y="3015572"/>
                    <a:pt x="1230619" y="3020744"/>
                    <a:pt x="1239239" y="3020744"/>
                  </a:cubicBezTo>
                  <a:cubicBezTo>
                    <a:pt x="1246135" y="3020744"/>
                    <a:pt x="1251307" y="3020744"/>
                    <a:pt x="1253031" y="3027639"/>
                  </a:cubicBezTo>
                  <a:cubicBezTo>
                    <a:pt x="1251307" y="3022467"/>
                    <a:pt x="1244411" y="3020744"/>
                    <a:pt x="1239239" y="3020744"/>
                  </a:cubicBezTo>
                  <a:cubicBezTo>
                    <a:pt x="1228895" y="3020744"/>
                    <a:pt x="1211655" y="3015572"/>
                    <a:pt x="1213379" y="3029364"/>
                  </a:cubicBezTo>
                  <a:cubicBezTo>
                    <a:pt x="1216827" y="3062119"/>
                    <a:pt x="1187519" y="3072463"/>
                    <a:pt x="1177175" y="3096599"/>
                  </a:cubicBezTo>
                  <a:cubicBezTo>
                    <a:pt x="1213379" y="3113839"/>
                    <a:pt x="1254755" y="3117287"/>
                    <a:pt x="1289235" y="3139699"/>
                  </a:cubicBezTo>
                  <a:lnTo>
                    <a:pt x="1289235" y="3139699"/>
                  </a:lnTo>
                  <a:cubicBezTo>
                    <a:pt x="1294407" y="3150043"/>
                    <a:pt x="1304751" y="3148319"/>
                    <a:pt x="1313371" y="3148319"/>
                  </a:cubicBezTo>
                  <a:lnTo>
                    <a:pt x="1313371" y="3148319"/>
                  </a:lnTo>
                  <a:cubicBezTo>
                    <a:pt x="1304751" y="3148319"/>
                    <a:pt x="1296131" y="3150043"/>
                    <a:pt x="1289235" y="3139699"/>
                  </a:cubicBezTo>
                  <a:cubicBezTo>
                    <a:pt x="1254755" y="3119011"/>
                    <a:pt x="1213379" y="3115563"/>
                    <a:pt x="1177175" y="3096599"/>
                  </a:cubicBezTo>
                  <a:cubicBezTo>
                    <a:pt x="1158211" y="3093151"/>
                    <a:pt x="1137524" y="3087979"/>
                    <a:pt x="1122008" y="3105219"/>
                  </a:cubicBezTo>
                  <a:lnTo>
                    <a:pt x="1122008" y="3105219"/>
                  </a:lnTo>
                  <a:cubicBezTo>
                    <a:pt x="1118560" y="3105219"/>
                    <a:pt x="1116836" y="3105219"/>
                    <a:pt x="1113388" y="3105219"/>
                  </a:cubicBezTo>
                  <a:cubicBezTo>
                    <a:pt x="1108216" y="3106943"/>
                    <a:pt x="1103044" y="3110391"/>
                    <a:pt x="1097872" y="3112115"/>
                  </a:cubicBezTo>
                  <a:cubicBezTo>
                    <a:pt x="1103044" y="3110391"/>
                    <a:pt x="1108216" y="3106943"/>
                    <a:pt x="1113388" y="3105219"/>
                  </a:cubicBezTo>
                  <a:close/>
                  <a:moveTo>
                    <a:pt x="1282339" y="2981092"/>
                  </a:moveTo>
                  <a:cubicBezTo>
                    <a:pt x="1290959" y="3012124"/>
                    <a:pt x="1273719" y="3031087"/>
                    <a:pt x="1265099" y="3053499"/>
                  </a:cubicBezTo>
                  <a:cubicBezTo>
                    <a:pt x="1258203" y="3053499"/>
                    <a:pt x="1254755" y="3051775"/>
                    <a:pt x="1253031" y="3048327"/>
                  </a:cubicBezTo>
                  <a:cubicBezTo>
                    <a:pt x="1254755" y="3051775"/>
                    <a:pt x="1258203" y="3053499"/>
                    <a:pt x="1265099" y="3053499"/>
                  </a:cubicBezTo>
                  <a:cubicBezTo>
                    <a:pt x="1273719" y="3031087"/>
                    <a:pt x="1290959" y="3012124"/>
                    <a:pt x="1282339" y="2981092"/>
                  </a:cubicBezTo>
                  <a:cubicBezTo>
                    <a:pt x="1277167" y="2962128"/>
                    <a:pt x="1292683" y="2953508"/>
                    <a:pt x="1327163" y="2951784"/>
                  </a:cubicBezTo>
                  <a:cubicBezTo>
                    <a:pt x="1327163" y="2951784"/>
                    <a:pt x="1327163" y="2951784"/>
                    <a:pt x="1327163" y="2951784"/>
                  </a:cubicBezTo>
                  <a:cubicBezTo>
                    <a:pt x="1294407" y="2953508"/>
                    <a:pt x="1277167" y="2962128"/>
                    <a:pt x="1282339" y="2981092"/>
                  </a:cubicBezTo>
                  <a:close/>
                  <a:moveTo>
                    <a:pt x="1321991" y="3010400"/>
                  </a:moveTo>
                  <a:cubicBezTo>
                    <a:pt x="1325439" y="3005228"/>
                    <a:pt x="1328887" y="3001780"/>
                    <a:pt x="1330611" y="2996608"/>
                  </a:cubicBezTo>
                  <a:cubicBezTo>
                    <a:pt x="1328887" y="3001780"/>
                    <a:pt x="1327163" y="3005228"/>
                    <a:pt x="1321991" y="3010400"/>
                  </a:cubicBezTo>
                  <a:cubicBezTo>
                    <a:pt x="1318543" y="3013847"/>
                    <a:pt x="1316819" y="3017295"/>
                    <a:pt x="1313371" y="3020744"/>
                  </a:cubicBezTo>
                  <a:cubicBezTo>
                    <a:pt x="1316819" y="3017295"/>
                    <a:pt x="1318543" y="3013847"/>
                    <a:pt x="1321991" y="3010400"/>
                  </a:cubicBezTo>
                  <a:close/>
                  <a:moveTo>
                    <a:pt x="1435774" y="3106943"/>
                  </a:moveTo>
                  <a:cubicBezTo>
                    <a:pt x="1437498" y="3108667"/>
                    <a:pt x="1437498" y="3110391"/>
                    <a:pt x="1437498" y="3112115"/>
                  </a:cubicBezTo>
                  <a:cubicBezTo>
                    <a:pt x="1437498" y="3112115"/>
                    <a:pt x="1435774" y="3110391"/>
                    <a:pt x="1435774" y="3106943"/>
                  </a:cubicBezTo>
                  <a:cubicBezTo>
                    <a:pt x="1435774" y="3105219"/>
                    <a:pt x="1435774" y="3105219"/>
                    <a:pt x="1435774" y="3103495"/>
                  </a:cubicBezTo>
                  <a:cubicBezTo>
                    <a:pt x="1434050" y="3105219"/>
                    <a:pt x="1434050" y="3106943"/>
                    <a:pt x="1435774" y="3106943"/>
                  </a:cubicBezTo>
                  <a:close/>
                  <a:moveTo>
                    <a:pt x="1437498" y="3122459"/>
                  </a:moveTo>
                  <a:cubicBezTo>
                    <a:pt x="1435774" y="3125907"/>
                    <a:pt x="1434050" y="3127631"/>
                    <a:pt x="1432326" y="3129355"/>
                  </a:cubicBezTo>
                  <a:cubicBezTo>
                    <a:pt x="1434050" y="3127631"/>
                    <a:pt x="1435774" y="3125907"/>
                    <a:pt x="1437498" y="3122459"/>
                  </a:cubicBezTo>
                  <a:close/>
                  <a:moveTo>
                    <a:pt x="1456462" y="3150043"/>
                  </a:moveTo>
                  <a:cubicBezTo>
                    <a:pt x="1461634" y="3150043"/>
                    <a:pt x="1466806" y="3150043"/>
                    <a:pt x="1470254" y="3150043"/>
                  </a:cubicBezTo>
                  <a:lnTo>
                    <a:pt x="1470254" y="3150043"/>
                  </a:lnTo>
                  <a:cubicBezTo>
                    <a:pt x="1470254" y="3155215"/>
                    <a:pt x="1471978" y="3158663"/>
                    <a:pt x="1475426" y="3162111"/>
                  </a:cubicBezTo>
                  <a:cubicBezTo>
                    <a:pt x="1473702" y="3158663"/>
                    <a:pt x="1471978" y="3155215"/>
                    <a:pt x="1470254" y="3150043"/>
                  </a:cubicBezTo>
                  <a:cubicBezTo>
                    <a:pt x="1466806" y="3150043"/>
                    <a:pt x="1461634" y="3150043"/>
                    <a:pt x="1456462" y="3150043"/>
                  </a:cubicBezTo>
                  <a:cubicBezTo>
                    <a:pt x="1451290" y="3160387"/>
                    <a:pt x="1442670" y="3165559"/>
                    <a:pt x="1434050" y="3167283"/>
                  </a:cubicBezTo>
                  <a:cubicBezTo>
                    <a:pt x="1442670" y="3163835"/>
                    <a:pt x="1451290" y="3160387"/>
                    <a:pt x="1456462" y="3150043"/>
                  </a:cubicBezTo>
                  <a:close/>
                  <a:moveTo>
                    <a:pt x="1608174" y="2858688"/>
                  </a:moveTo>
                  <a:cubicBezTo>
                    <a:pt x="1609898" y="2851792"/>
                    <a:pt x="1611622" y="2843172"/>
                    <a:pt x="1615069" y="2834552"/>
                  </a:cubicBezTo>
                  <a:cubicBezTo>
                    <a:pt x="1615069" y="2834552"/>
                    <a:pt x="1615069" y="2834552"/>
                    <a:pt x="1615069" y="2834552"/>
                  </a:cubicBezTo>
                  <a:cubicBezTo>
                    <a:pt x="1613346" y="2843172"/>
                    <a:pt x="1609898" y="2851792"/>
                    <a:pt x="1608174" y="2858688"/>
                  </a:cubicBezTo>
                  <a:close/>
                  <a:moveTo>
                    <a:pt x="1728853" y="2541474"/>
                  </a:moveTo>
                  <a:cubicBezTo>
                    <a:pt x="1727129" y="2538026"/>
                    <a:pt x="1727129" y="2534577"/>
                    <a:pt x="1727129" y="2531130"/>
                  </a:cubicBezTo>
                  <a:cubicBezTo>
                    <a:pt x="1728853" y="2524234"/>
                    <a:pt x="1728853" y="2519062"/>
                    <a:pt x="1725405" y="2513890"/>
                  </a:cubicBezTo>
                  <a:cubicBezTo>
                    <a:pt x="1727129" y="2519062"/>
                    <a:pt x="1728853" y="2524234"/>
                    <a:pt x="1727129" y="2531130"/>
                  </a:cubicBezTo>
                  <a:cubicBezTo>
                    <a:pt x="1727129" y="2534577"/>
                    <a:pt x="1728853" y="2538026"/>
                    <a:pt x="1728853" y="2541474"/>
                  </a:cubicBezTo>
                  <a:close/>
                  <a:moveTo>
                    <a:pt x="1756437" y="2506994"/>
                  </a:moveTo>
                  <a:cubicBezTo>
                    <a:pt x="1763333" y="2484582"/>
                    <a:pt x="1782297" y="2474238"/>
                    <a:pt x="1808157" y="2479410"/>
                  </a:cubicBezTo>
                  <a:cubicBezTo>
                    <a:pt x="1815053" y="2481134"/>
                    <a:pt x="1823673" y="2482858"/>
                    <a:pt x="1830569" y="2484582"/>
                  </a:cubicBezTo>
                  <a:cubicBezTo>
                    <a:pt x="1821949" y="2482858"/>
                    <a:pt x="1815053" y="2479410"/>
                    <a:pt x="1808157" y="2479410"/>
                  </a:cubicBezTo>
                  <a:cubicBezTo>
                    <a:pt x="1782297" y="2474238"/>
                    <a:pt x="1763333" y="2484582"/>
                    <a:pt x="1756437" y="2506994"/>
                  </a:cubicBezTo>
                  <a:close/>
                  <a:moveTo>
                    <a:pt x="1721957" y="2984540"/>
                  </a:moveTo>
                  <a:cubicBezTo>
                    <a:pt x="1721957" y="2984540"/>
                    <a:pt x="1721957" y="2984540"/>
                    <a:pt x="1721957" y="2984540"/>
                  </a:cubicBezTo>
                  <a:cubicBezTo>
                    <a:pt x="1720233" y="2993160"/>
                    <a:pt x="1715061" y="2998332"/>
                    <a:pt x="1711613" y="3000055"/>
                  </a:cubicBezTo>
                  <a:cubicBezTo>
                    <a:pt x="1716785" y="2998332"/>
                    <a:pt x="1720233" y="2993160"/>
                    <a:pt x="1721957" y="2984540"/>
                  </a:cubicBezTo>
                  <a:close/>
                  <a:moveTo>
                    <a:pt x="1709889" y="3115563"/>
                  </a:moveTo>
                  <a:cubicBezTo>
                    <a:pt x="1716785" y="3106943"/>
                    <a:pt x="1727129" y="3105219"/>
                    <a:pt x="1737473" y="3105219"/>
                  </a:cubicBezTo>
                  <a:cubicBezTo>
                    <a:pt x="1744369" y="3105219"/>
                    <a:pt x="1749541" y="3103495"/>
                    <a:pt x="1752989" y="3101771"/>
                  </a:cubicBezTo>
                  <a:cubicBezTo>
                    <a:pt x="1749541" y="3103495"/>
                    <a:pt x="1744369" y="3105219"/>
                    <a:pt x="1737473" y="3105219"/>
                  </a:cubicBezTo>
                  <a:cubicBezTo>
                    <a:pt x="1727129" y="3105219"/>
                    <a:pt x="1716785" y="3108667"/>
                    <a:pt x="1709889" y="3115563"/>
                  </a:cubicBezTo>
                  <a:cubicBezTo>
                    <a:pt x="1709889" y="3115563"/>
                    <a:pt x="1708165" y="3117287"/>
                    <a:pt x="1708165" y="3117287"/>
                  </a:cubicBezTo>
                  <a:cubicBezTo>
                    <a:pt x="1709889" y="3117287"/>
                    <a:pt x="1709889" y="3117287"/>
                    <a:pt x="1709889" y="3115563"/>
                  </a:cubicBezTo>
                  <a:close/>
                  <a:moveTo>
                    <a:pt x="1801261" y="2646637"/>
                  </a:moveTo>
                  <a:cubicBezTo>
                    <a:pt x="1801261" y="2646637"/>
                    <a:pt x="1801261" y="2646637"/>
                    <a:pt x="1801261" y="2646637"/>
                  </a:cubicBezTo>
                  <a:cubicBezTo>
                    <a:pt x="1816777" y="2641465"/>
                    <a:pt x="1828845" y="2631121"/>
                    <a:pt x="1837465" y="2613881"/>
                  </a:cubicBezTo>
                  <a:cubicBezTo>
                    <a:pt x="1837465" y="2613881"/>
                    <a:pt x="1837465" y="2613881"/>
                    <a:pt x="1837465" y="2613881"/>
                  </a:cubicBezTo>
                  <a:cubicBezTo>
                    <a:pt x="1828845" y="2632845"/>
                    <a:pt x="1816777" y="2643189"/>
                    <a:pt x="1801261" y="2646637"/>
                  </a:cubicBezTo>
                  <a:close/>
                  <a:moveTo>
                    <a:pt x="2049516" y="2643189"/>
                  </a:moveTo>
                  <a:cubicBezTo>
                    <a:pt x="2065032" y="2648361"/>
                    <a:pt x="2082272" y="2650085"/>
                    <a:pt x="2092615" y="2660429"/>
                  </a:cubicBezTo>
                  <a:cubicBezTo>
                    <a:pt x="2099512" y="2667325"/>
                    <a:pt x="2106407" y="2669049"/>
                    <a:pt x="2113304" y="2669049"/>
                  </a:cubicBezTo>
                  <a:cubicBezTo>
                    <a:pt x="2106407" y="2669049"/>
                    <a:pt x="2101235" y="2667325"/>
                    <a:pt x="2092615" y="2660429"/>
                  </a:cubicBezTo>
                  <a:cubicBezTo>
                    <a:pt x="2082272" y="2651809"/>
                    <a:pt x="2063308" y="2650085"/>
                    <a:pt x="2049516" y="2643189"/>
                  </a:cubicBezTo>
                  <a:cubicBezTo>
                    <a:pt x="2049516" y="2643189"/>
                    <a:pt x="2047792" y="2643189"/>
                    <a:pt x="2047792" y="2643189"/>
                  </a:cubicBezTo>
                  <a:cubicBezTo>
                    <a:pt x="2047792" y="2643189"/>
                    <a:pt x="2047792" y="2643189"/>
                    <a:pt x="2049516" y="2643189"/>
                  </a:cubicBezTo>
                  <a:close/>
                  <a:moveTo>
                    <a:pt x="2094339" y="2763869"/>
                  </a:moveTo>
                  <a:cubicBezTo>
                    <a:pt x="2090892" y="2770765"/>
                    <a:pt x="2077100" y="2767316"/>
                    <a:pt x="2082272" y="2779385"/>
                  </a:cubicBezTo>
                  <a:cubicBezTo>
                    <a:pt x="2082272" y="2779385"/>
                    <a:pt x="2082272" y="2779385"/>
                    <a:pt x="2082272" y="2779385"/>
                  </a:cubicBezTo>
                  <a:cubicBezTo>
                    <a:pt x="2077100" y="2767316"/>
                    <a:pt x="2090892" y="2770765"/>
                    <a:pt x="2094339" y="2763869"/>
                  </a:cubicBezTo>
                  <a:cubicBezTo>
                    <a:pt x="2097787" y="2758697"/>
                    <a:pt x="2090892" y="2750077"/>
                    <a:pt x="2101235" y="2744905"/>
                  </a:cubicBezTo>
                  <a:lnTo>
                    <a:pt x="2101235" y="2744905"/>
                  </a:lnTo>
                  <a:cubicBezTo>
                    <a:pt x="2101235" y="2744905"/>
                    <a:pt x="2101235" y="2744905"/>
                    <a:pt x="2101235" y="2744905"/>
                  </a:cubicBezTo>
                  <a:cubicBezTo>
                    <a:pt x="2090892" y="2750077"/>
                    <a:pt x="2097787" y="2758697"/>
                    <a:pt x="2094339" y="2763869"/>
                  </a:cubicBezTo>
                  <a:close/>
                  <a:moveTo>
                    <a:pt x="2094339" y="2834552"/>
                  </a:moveTo>
                  <a:cubicBezTo>
                    <a:pt x="2113304" y="2834552"/>
                    <a:pt x="2130543" y="2825932"/>
                    <a:pt x="2149507" y="2824208"/>
                  </a:cubicBezTo>
                  <a:cubicBezTo>
                    <a:pt x="2165023" y="2822484"/>
                    <a:pt x="2166747" y="2808692"/>
                    <a:pt x="2154679" y="2796625"/>
                  </a:cubicBezTo>
                  <a:cubicBezTo>
                    <a:pt x="2149507" y="2791453"/>
                    <a:pt x="2144335" y="2788005"/>
                    <a:pt x="2139163" y="2782833"/>
                  </a:cubicBezTo>
                  <a:cubicBezTo>
                    <a:pt x="2130543" y="2774213"/>
                    <a:pt x="2123647" y="2765593"/>
                    <a:pt x="2128819" y="2753525"/>
                  </a:cubicBezTo>
                  <a:cubicBezTo>
                    <a:pt x="2132267" y="2743181"/>
                    <a:pt x="2142611" y="2743181"/>
                    <a:pt x="2152955" y="2741457"/>
                  </a:cubicBezTo>
                  <a:cubicBezTo>
                    <a:pt x="2154679" y="2741457"/>
                    <a:pt x="2154679" y="2741457"/>
                    <a:pt x="2156403" y="2741457"/>
                  </a:cubicBezTo>
                  <a:cubicBezTo>
                    <a:pt x="2154679" y="2741457"/>
                    <a:pt x="2154679" y="2741457"/>
                    <a:pt x="2152955" y="2741457"/>
                  </a:cubicBezTo>
                  <a:cubicBezTo>
                    <a:pt x="2142611" y="2743181"/>
                    <a:pt x="2133991" y="2743181"/>
                    <a:pt x="2128819" y="2753525"/>
                  </a:cubicBezTo>
                  <a:cubicBezTo>
                    <a:pt x="2123647" y="2765593"/>
                    <a:pt x="2132267" y="2774213"/>
                    <a:pt x="2139163" y="2782833"/>
                  </a:cubicBezTo>
                  <a:cubicBezTo>
                    <a:pt x="2144335" y="2788005"/>
                    <a:pt x="2149507" y="2791453"/>
                    <a:pt x="2154679" y="2796625"/>
                  </a:cubicBezTo>
                  <a:cubicBezTo>
                    <a:pt x="2165023" y="2808692"/>
                    <a:pt x="2163299" y="2824208"/>
                    <a:pt x="2149507" y="2824208"/>
                  </a:cubicBezTo>
                  <a:cubicBezTo>
                    <a:pt x="2130543" y="2825932"/>
                    <a:pt x="2113304" y="2836276"/>
                    <a:pt x="2094339" y="2834552"/>
                  </a:cubicBezTo>
                  <a:close/>
                  <a:moveTo>
                    <a:pt x="2125371" y="2955232"/>
                  </a:moveTo>
                  <a:cubicBezTo>
                    <a:pt x="2120199" y="2955232"/>
                    <a:pt x="2115027" y="2955232"/>
                    <a:pt x="2109855" y="2953508"/>
                  </a:cubicBezTo>
                  <a:cubicBezTo>
                    <a:pt x="2115027" y="2955232"/>
                    <a:pt x="2120199" y="2955232"/>
                    <a:pt x="2125371" y="2955232"/>
                  </a:cubicBezTo>
                  <a:cubicBezTo>
                    <a:pt x="2125371" y="2955232"/>
                    <a:pt x="2125371" y="2955232"/>
                    <a:pt x="2125371" y="2955232"/>
                  </a:cubicBezTo>
                  <a:close/>
                  <a:moveTo>
                    <a:pt x="2140887" y="2955232"/>
                  </a:moveTo>
                  <a:cubicBezTo>
                    <a:pt x="2151231" y="2969024"/>
                    <a:pt x="2159851" y="2974196"/>
                    <a:pt x="2173643" y="2974196"/>
                  </a:cubicBezTo>
                  <a:cubicBezTo>
                    <a:pt x="2159851" y="2974196"/>
                    <a:pt x="2151231" y="2969024"/>
                    <a:pt x="2140887" y="2955232"/>
                  </a:cubicBezTo>
                  <a:lnTo>
                    <a:pt x="2140887" y="2955232"/>
                  </a:lnTo>
                  <a:close/>
                  <a:moveTo>
                    <a:pt x="2173643" y="2762145"/>
                  </a:moveTo>
                  <a:cubicBezTo>
                    <a:pt x="2170195" y="2762145"/>
                    <a:pt x="2170195" y="2762145"/>
                    <a:pt x="2170195" y="2765593"/>
                  </a:cubicBezTo>
                  <a:cubicBezTo>
                    <a:pt x="2168471" y="2762145"/>
                    <a:pt x="2170195" y="2762145"/>
                    <a:pt x="2173643" y="2762145"/>
                  </a:cubicBezTo>
                  <a:cubicBezTo>
                    <a:pt x="2173643" y="2762145"/>
                    <a:pt x="2175367" y="2763869"/>
                    <a:pt x="2175367" y="2763869"/>
                  </a:cubicBezTo>
                  <a:lnTo>
                    <a:pt x="2175367" y="2763869"/>
                  </a:lnTo>
                  <a:cubicBezTo>
                    <a:pt x="2173643" y="2763869"/>
                    <a:pt x="2173643" y="2762145"/>
                    <a:pt x="2173643" y="2762145"/>
                  </a:cubicBezTo>
                  <a:close/>
                  <a:moveTo>
                    <a:pt x="2204675" y="2553542"/>
                  </a:moveTo>
                  <a:cubicBezTo>
                    <a:pt x="2197779" y="2548369"/>
                    <a:pt x="2183987" y="2555266"/>
                    <a:pt x="2173643" y="2565609"/>
                  </a:cubicBezTo>
                  <a:cubicBezTo>
                    <a:pt x="2185711" y="2553542"/>
                    <a:pt x="2199503" y="2546646"/>
                    <a:pt x="2204675" y="2553542"/>
                  </a:cubicBezTo>
                  <a:cubicBezTo>
                    <a:pt x="2223639" y="2570781"/>
                    <a:pt x="2244327" y="2558714"/>
                    <a:pt x="2265015" y="2565609"/>
                  </a:cubicBezTo>
                  <a:cubicBezTo>
                    <a:pt x="2277083" y="2569057"/>
                    <a:pt x="2294323" y="2560437"/>
                    <a:pt x="2302943" y="2570781"/>
                  </a:cubicBezTo>
                  <a:cubicBezTo>
                    <a:pt x="2313287" y="2581125"/>
                    <a:pt x="2297771" y="2596641"/>
                    <a:pt x="2304667" y="2612157"/>
                  </a:cubicBezTo>
                  <a:cubicBezTo>
                    <a:pt x="2308114" y="2619053"/>
                    <a:pt x="2308114" y="2625949"/>
                    <a:pt x="2302943" y="2629397"/>
                  </a:cubicBezTo>
                  <a:cubicBezTo>
                    <a:pt x="2308114" y="2625949"/>
                    <a:pt x="2308114" y="2619053"/>
                    <a:pt x="2304667" y="2612157"/>
                  </a:cubicBezTo>
                  <a:cubicBezTo>
                    <a:pt x="2297771" y="2596641"/>
                    <a:pt x="2313287" y="2581125"/>
                    <a:pt x="2302943" y="2570781"/>
                  </a:cubicBezTo>
                  <a:cubicBezTo>
                    <a:pt x="2292599" y="2560437"/>
                    <a:pt x="2277083" y="2569057"/>
                    <a:pt x="2265015" y="2565609"/>
                  </a:cubicBezTo>
                  <a:cubicBezTo>
                    <a:pt x="2246051" y="2558714"/>
                    <a:pt x="2225363" y="2570781"/>
                    <a:pt x="2204675" y="2553542"/>
                  </a:cubicBezTo>
                  <a:close/>
                  <a:moveTo>
                    <a:pt x="2223639" y="2450102"/>
                  </a:moveTo>
                  <a:cubicBezTo>
                    <a:pt x="2249499" y="2448378"/>
                    <a:pt x="2277083" y="2450102"/>
                    <a:pt x="2299495" y="2425966"/>
                  </a:cubicBezTo>
                  <a:lnTo>
                    <a:pt x="2299495" y="2425966"/>
                  </a:lnTo>
                  <a:cubicBezTo>
                    <a:pt x="2275359" y="2450102"/>
                    <a:pt x="2247775" y="2448378"/>
                    <a:pt x="2223639" y="2450102"/>
                  </a:cubicBezTo>
                  <a:cubicBezTo>
                    <a:pt x="2223639" y="2450102"/>
                    <a:pt x="2223639" y="2450102"/>
                    <a:pt x="2223639" y="2450102"/>
                  </a:cubicBezTo>
                  <a:close/>
                  <a:moveTo>
                    <a:pt x="2278807" y="2646637"/>
                  </a:moveTo>
                  <a:cubicBezTo>
                    <a:pt x="2275359" y="2639741"/>
                    <a:pt x="2275359" y="2632845"/>
                    <a:pt x="2278807" y="2629397"/>
                  </a:cubicBezTo>
                  <a:cubicBezTo>
                    <a:pt x="2275359" y="2632845"/>
                    <a:pt x="2275359" y="2639741"/>
                    <a:pt x="2278807" y="2646637"/>
                  </a:cubicBezTo>
                  <a:cubicBezTo>
                    <a:pt x="2283979" y="2656981"/>
                    <a:pt x="2290875" y="2665601"/>
                    <a:pt x="2302943" y="2665601"/>
                  </a:cubicBezTo>
                  <a:cubicBezTo>
                    <a:pt x="2311563" y="2665601"/>
                    <a:pt x="2316734" y="2662153"/>
                    <a:pt x="2320183" y="2655257"/>
                  </a:cubicBezTo>
                  <a:cubicBezTo>
                    <a:pt x="2316734" y="2662153"/>
                    <a:pt x="2311563" y="2665601"/>
                    <a:pt x="2302943" y="2665601"/>
                  </a:cubicBezTo>
                  <a:cubicBezTo>
                    <a:pt x="2290875" y="2665601"/>
                    <a:pt x="2283979" y="2656981"/>
                    <a:pt x="2278807" y="2646637"/>
                  </a:cubicBezTo>
                  <a:close/>
                  <a:moveTo>
                    <a:pt x="2299495" y="2710425"/>
                  </a:moveTo>
                  <a:cubicBezTo>
                    <a:pt x="2294323" y="2708701"/>
                    <a:pt x="2287427" y="2703529"/>
                    <a:pt x="2282255" y="2698357"/>
                  </a:cubicBezTo>
                  <a:cubicBezTo>
                    <a:pt x="2280531" y="2696633"/>
                    <a:pt x="2278807" y="2694909"/>
                    <a:pt x="2277083" y="2693185"/>
                  </a:cubicBezTo>
                  <a:cubicBezTo>
                    <a:pt x="2278807" y="2694909"/>
                    <a:pt x="2280531" y="2694909"/>
                    <a:pt x="2282255" y="2698357"/>
                  </a:cubicBezTo>
                  <a:cubicBezTo>
                    <a:pt x="2287427" y="2703529"/>
                    <a:pt x="2292599" y="2706977"/>
                    <a:pt x="2299495" y="2710425"/>
                  </a:cubicBezTo>
                  <a:close/>
                  <a:moveTo>
                    <a:pt x="2311563" y="2515614"/>
                  </a:move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lose/>
                  <a:moveTo>
                    <a:pt x="2299495" y="2391486"/>
                  </a:moveTo>
                  <a:cubicBezTo>
                    <a:pt x="2289151" y="2381142"/>
                    <a:pt x="2280531" y="2382866"/>
                    <a:pt x="2266739" y="2384590"/>
                  </a:cubicBezTo>
                  <a:cubicBezTo>
                    <a:pt x="2227087" y="2391486"/>
                    <a:pt x="2215019" y="2377694"/>
                    <a:pt x="2221915" y="2336318"/>
                  </a:cubicBezTo>
                  <a:cubicBezTo>
                    <a:pt x="2227087" y="2307011"/>
                    <a:pt x="2220191" y="2294943"/>
                    <a:pt x="2197779" y="2294943"/>
                  </a:cubicBezTo>
                  <a:cubicBezTo>
                    <a:pt x="2220191" y="2293219"/>
                    <a:pt x="2225363" y="2307011"/>
                    <a:pt x="2221915" y="2336318"/>
                  </a:cubicBezTo>
                  <a:cubicBezTo>
                    <a:pt x="2215019" y="2375970"/>
                    <a:pt x="2227087" y="2391486"/>
                    <a:pt x="2266739" y="2384590"/>
                  </a:cubicBezTo>
                  <a:cubicBezTo>
                    <a:pt x="2280531" y="2382866"/>
                    <a:pt x="2289151" y="2381142"/>
                    <a:pt x="2299495" y="2391486"/>
                  </a:cubicBezTo>
                  <a:cubicBezTo>
                    <a:pt x="2316734" y="2408726"/>
                    <a:pt x="2346043" y="2401830"/>
                    <a:pt x="2359834" y="2425966"/>
                  </a:cubicBezTo>
                  <a:cubicBezTo>
                    <a:pt x="2361558" y="2429414"/>
                    <a:pt x="2365006" y="2429414"/>
                    <a:pt x="2368454" y="2429414"/>
                  </a:cubicBezTo>
                  <a:cubicBezTo>
                    <a:pt x="2365006" y="2429414"/>
                    <a:pt x="2361558" y="2429414"/>
                    <a:pt x="2359834" y="2425966"/>
                  </a:cubicBezTo>
                  <a:cubicBezTo>
                    <a:pt x="2346043" y="2401830"/>
                    <a:pt x="2316734" y="2410450"/>
                    <a:pt x="2299495" y="2391486"/>
                  </a:cubicBezTo>
                  <a:close/>
                  <a:moveTo>
                    <a:pt x="2315011" y="2251843"/>
                  </a:moveTo>
                  <a:cubicBezTo>
                    <a:pt x="2318459" y="2260463"/>
                    <a:pt x="2320183" y="226908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lnTo>
                    <a:pt x="2323631" y="2277703"/>
                  </a:lnTo>
                  <a:cubicBezTo>
                    <a:pt x="2320183" y="2269083"/>
                    <a:pt x="2316734" y="2260463"/>
                    <a:pt x="2315011" y="2251843"/>
                  </a:cubicBezTo>
                  <a:cubicBezTo>
                    <a:pt x="2306391" y="2251843"/>
                    <a:pt x="2299495" y="2251843"/>
                    <a:pt x="2290875" y="2251843"/>
                  </a:cubicBezTo>
                  <a:lnTo>
                    <a:pt x="2290875" y="2251843"/>
                  </a:lnTo>
                  <a:cubicBezTo>
                    <a:pt x="2297771" y="2251843"/>
                    <a:pt x="230639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lose/>
                  <a:moveTo>
                    <a:pt x="2315011" y="2251843"/>
                  </a:moveTo>
                  <a:lnTo>
                    <a:pt x="2315011" y="2251843"/>
                  </a:lnTo>
                  <a:cubicBezTo>
                    <a:pt x="2316734" y="2250119"/>
                    <a:pt x="2318459" y="2250119"/>
                    <a:pt x="2320183" y="2248395"/>
                  </a:cubicBezTo>
                  <a:cubicBezTo>
                    <a:pt x="2318459" y="2250119"/>
                    <a:pt x="2316734" y="2250119"/>
                    <a:pt x="2315011" y="2251843"/>
                  </a:cubicBezTo>
                  <a:close/>
                  <a:moveTo>
                    <a:pt x="2290875" y="2243223"/>
                  </a:moveTo>
                  <a:cubicBezTo>
                    <a:pt x="2290875" y="2243223"/>
                    <a:pt x="2290875" y="2243223"/>
                    <a:pt x="2290875" y="2243223"/>
                  </a:cubicBezTo>
                  <a:cubicBezTo>
                    <a:pt x="2289151" y="2243223"/>
                    <a:pt x="2287427" y="2243223"/>
                    <a:pt x="2285703" y="2243223"/>
                  </a:cubicBezTo>
                  <a:cubicBezTo>
                    <a:pt x="2285703" y="2243223"/>
                    <a:pt x="2289151" y="2243223"/>
                    <a:pt x="2290875" y="2243223"/>
                  </a:cubicBezTo>
                  <a:cubicBezTo>
                    <a:pt x="2294323" y="2239775"/>
                    <a:pt x="2297771" y="2238051"/>
                    <a:pt x="2299495" y="2236327"/>
                  </a:cubicBezTo>
                  <a:cubicBezTo>
                    <a:pt x="2296047" y="2238051"/>
                    <a:pt x="2294323" y="2239775"/>
                    <a:pt x="2290875" y="2243223"/>
                  </a:cubicBezTo>
                  <a:close/>
                  <a:moveTo>
                    <a:pt x="2354662" y="2293219"/>
                  </a:moveTo>
                  <a:cubicBezTo>
                    <a:pt x="2363282" y="2298391"/>
                    <a:pt x="2377074" y="2300115"/>
                    <a:pt x="2378798" y="2307011"/>
                  </a:cubicBezTo>
                  <a:cubicBezTo>
                    <a:pt x="2375350" y="2300115"/>
                    <a:pt x="2363282" y="2298391"/>
                    <a:pt x="2354662" y="2293219"/>
                  </a:cubicBezTo>
                  <a:cubicBezTo>
                    <a:pt x="2344318" y="2288047"/>
                    <a:pt x="2332251" y="2288047"/>
                    <a:pt x="2323631" y="2277703"/>
                  </a:cubicBezTo>
                  <a:cubicBezTo>
                    <a:pt x="2330526" y="2288047"/>
                    <a:pt x="2344318" y="2288047"/>
                    <a:pt x="2354662" y="2293219"/>
                  </a:cubicBezTo>
                  <a:close/>
                  <a:moveTo>
                    <a:pt x="2328803" y="2122543"/>
                  </a:moveTo>
                  <a:cubicBezTo>
                    <a:pt x="2328803" y="2122543"/>
                    <a:pt x="2328803" y="2122543"/>
                    <a:pt x="2328803" y="2122543"/>
                  </a:cubicBezTo>
                  <a:cubicBezTo>
                    <a:pt x="2333974" y="2124267"/>
                    <a:pt x="2339146" y="2125991"/>
                    <a:pt x="2344318" y="2127715"/>
                  </a:cubicBezTo>
                  <a:cubicBezTo>
                    <a:pt x="2349490" y="2131163"/>
                    <a:pt x="2358110" y="2132887"/>
                    <a:pt x="2361558" y="2139783"/>
                  </a:cubicBezTo>
                  <a:cubicBezTo>
                    <a:pt x="2359834" y="2132887"/>
                    <a:pt x="2351214" y="2131163"/>
                    <a:pt x="2344318" y="2127715"/>
                  </a:cubicBezTo>
                  <a:cubicBezTo>
                    <a:pt x="2339146" y="2125991"/>
                    <a:pt x="2333974" y="2124267"/>
                    <a:pt x="2328803" y="2122543"/>
                  </a:cubicBezTo>
                  <a:close/>
                  <a:moveTo>
                    <a:pt x="2358110" y="2624225"/>
                  </a:moveTo>
                  <a:cubicBezTo>
                    <a:pt x="2370178" y="2624225"/>
                    <a:pt x="2382246" y="2625949"/>
                    <a:pt x="2392590" y="2632845"/>
                  </a:cubicBezTo>
                  <a:cubicBezTo>
                    <a:pt x="2408106" y="2641465"/>
                    <a:pt x="2420174" y="2646637"/>
                    <a:pt x="2433966" y="2631121"/>
                  </a:cubicBezTo>
                  <a:cubicBezTo>
                    <a:pt x="2421898" y="2646637"/>
                    <a:pt x="2408106" y="2641465"/>
                    <a:pt x="2392590" y="2632845"/>
                  </a:cubicBezTo>
                  <a:cubicBezTo>
                    <a:pt x="2382246" y="2625949"/>
                    <a:pt x="2370178" y="2624225"/>
                    <a:pt x="2358110" y="2624225"/>
                  </a:cubicBezTo>
                  <a:cubicBezTo>
                    <a:pt x="2346043" y="2624225"/>
                    <a:pt x="2333974" y="2624225"/>
                    <a:pt x="2327079" y="2634569"/>
                  </a:cubicBezTo>
                  <a:cubicBezTo>
                    <a:pt x="2333974" y="2625949"/>
                    <a:pt x="2346043" y="2624225"/>
                    <a:pt x="2358110" y="2624225"/>
                  </a:cubicBezTo>
                  <a:close/>
                  <a:moveTo>
                    <a:pt x="2397762" y="2427690"/>
                  </a:moveTo>
                  <a:cubicBezTo>
                    <a:pt x="2396038" y="2425966"/>
                    <a:pt x="2392590" y="2424242"/>
                    <a:pt x="2389142" y="2424242"/>
                  </a:cubicBezTo>
                  <a:cubicBezTo>
                    <a:pt x="2390866" y="2424242"/>
                    <a:pt x="2394314" y="2425966"/>
                    <a:pt x="2397762" y="2427690"/>
                  </a:cubicBezTo>
                  <a:cubicBezTo>
                    <a:pt x="2416726" y="2446654"/>
                    <a:pt x="2442586" y="2443206"/>
                    <a:pt x="2463274" y="2455274"/>
                  </a:cubicBezTo>
                  <a:cubicBezTo>
                    <a:pt x="2470170" y="2460446"/>
                    <a:pt x="2477066" y="2462170"/>
                    <a:pt x="2482238" y="2460446"/>
                  </a:cubicBezTo>
                  <a:cubicBezTo>
                    <a:pt x="2477066" y="2460446"/>
                    <a:pt x="2470170" y="2458722"/>
                    <a:pt x="2463274" y="2455274"/>
                  </a:cubicBezTo>
                  <a:cubicBezTo>
                    <a:pt x="2442586" y="2443206"/>
                    <a:pt x="2415002" y="2446654"/>
                    <a:pt x="2397762" y="2427690"/>
                  </a:cubicBezTo>
                  <a:close/>
                  <a:moveTo>
                    <a:pt x="2478790" y="2600089"/>
                  </a:moveTo>
                  <a:cubicBezTo>
                    <a:pt x="2483962" y="2600089"/>
                    <a:pt x="2489134" y="2600089"/>
                    <a:pt x="2492582" y="2596641"/>
                  </a:cubicBezTo>
                  <a:cubicBezTo>
                    <a:pt x="2489134" y="2600089"/>
                    <a:pt x="2483962" y="2600089"/>
                    <a:pt x="2478790" y="2600089"/>
                  </a:cubicBezTo>
                  <a:cubicBezTo>
                    <a:pt x="2463274" y="2600089"/>
                    <a:pt x="2449482" y="2608709"/>
                    <a:pt x="2442586" y="2619053"/>
                  </a:cubicBezTo>
                  <a:cubicBezTo>
                    <a:pt x="2449482" y="2608709"/>
                    <a:pt x="2463274" y="2598365"/>
                    <a:pt x="2478790" y="2600089"/>
                  </a:cubicBezTo>
                  <a:close/>
                  <a:moveTo>
                    <a:pt x="2442586" y="2384590"/>
                  </a:moveTo>
                  <a:cubicBezTo>
                    <a:pt x="2430518" y="2394934"/>
                    <a:pt x="2409830" y="2393210"/>
                    <a:pt x="2397762" y="2382866"/>
                  </a:cubicBezTo>
                  <a:cubicBezTo>
                    <a:pt x="2397762" y="2382866"/>
                    <a:pt x="2397762" y="2382866"/>
                    <a:pt x="2397762" y="2382866"/>
                  </a:cubicBezTo>
                  <a:cubicBezTo>
                    <a:pt x="2409830" y="2393210"/>
                    <a:pt x="2430518" y="2393210"/>
                    <a:pt x="2442586" y="2384590"/>
                  </a:cubicBezTo>
                  <a:cubicBezTo>
                    <a:pt x="2463274" y="2367350"/>
                    <a:pt x="2478790" y="2369074"/>
                    <a:pt x="2492582" y="2381142"/>
                  </a:cubicBezTo>
                  <a:cubicBezTo>
                    <a:pt x="2478790" y="2367350"/>
                    <a:pt x="2463274" y="2367350"/>
                    <a:pt x="2442586" y="2384590"/>
                  </a:cubicBezTo>
                  <a:close/>
                  <a:moveTo>
                    <a:pt x="2397762" y="2075996"/>
                  </a:moveTo>
                  <a:cubicBezTo>
                    <a:pt x="2404658" y="2081168"/>
                    <a:pt x="2415002" y="2082891"/>
                    <a:pt x="2432242" y="2084616"/>
                  </a:cubicBezTo>
                  <a:cubicBezTo>
                    <a:pt x="2432242" y="2084616"/>
                    <a:pt x="2432242" y="2084616"/>
                    <a:pt x="2432242" y="2084616"/>
                  </a:cubicBezTo>
                  <a:cubicBezTo>
                    <a:pt x="2415002" y="2081168"/>
                    <a:pt x="2404658" y="2079443"/>
                    <a:pt x="2397762" y="2075996"/>
                  </a:cubicBezTo>
                  <a:close/>
                  <a:moveTo>
                    <a:pt x="2432242" y="2036344"/>
                  </a:moveTo>
                  <a:cubicBezTo>
                    <a:pt x="2420174" y="2031172"/>
                    <a:pt x="2406382" y="2032896"/>
                    <a:pt x="2392590" y="2032896"/>
                  </a:cubicBezTo>
                  <a:cubicBezTo>
                    <a:pt x="2389142" y="2036344"/>
                    <a:pt x="2387418" y="2038068"/>
                    <a:pt x="2383970" y="2041516"/>
                  </a:cubicBezTo>
                  <a:lnTo>
                    <a:pt x="2383970" y="2041516"/>
                  </a:lnTo>
                  <a:cubicBezTo>
                    <a:pt x="2373626" y="2043240"/>
                    <a:pt x="2361558" y="2038068"/>
                    <a:pt x="2354662" y="2048412"/>
                  </a:cubicBezTo>
                  <a:cubicBezTo>
                    <a:pt x="2347766" y="2060479"/>
                    <a:pt x="2344318" y="2074271"/>
                    <a:pt x="2327079" y="2074271"/>
                  </a:cubicBezTo>
                  <a:cubicBezTo>
                    <a:pt x="2313287" y="2074271"/>
                    <a:pt x="2301219" y="2065651"/>
                    <a:pt x="2290875" y="2058756"/>
                  </a:cubicBezTo>
                  <a:cubicBezTo>
                    <a:pt x="2283979" y="2053584"/>
                    <a:pt x="2280531" y="2048412"/>
                    <a:pt x="2280531" y="2041516"/>
                  </a:cubicBezTo>
                  <a:cubicBezTo>
                    <a:pt x="2280531" y="2046688"/>
                    <a:pt x="2283979" y="2053584"/>
                    <a:pt x="2290875" y="2058756"/>
                  </a:cubicBezTo>
                  <a:cubicBezTo>
                    <a:pt x="2301219" y="2065651"/>
                    <a:pt x="2313287" y="2074271"/>
                    <a:pt x="2327079" y="2074271"/>
                  </a:cubicBezTo>
                  <a:cubicBezTo>
                    <a:pt x="2344318" y="2074271"/>
                    <a:pt x="2347766" y="2060479"/>
                    <a:pt x="2354662" y="2048412"/>
                  </a:cubicBezTo>
                  <a:cubicBezTo>
                    <a:pt x="2359834" y="2036344"/>
                    <a:pt x="2373626" y="2041516"/>
                    <a:pt x="2383970" y="2041516"/>
                  </a:cubicBezTo>
                  <a:cubicBezTo>
                    <a:pt x="2387418" y="2038068"/>
                    <a:pt x="2389142" y="2036344"/>
                    <a:pt x="2392590" y="2032896"/>
                  </a:cubicBezTo>
                  <a:lnTo>
                    <a:pt x="2392590" y="2032896"/>
                  </a:lnTo>
                  <a:cubicBezTo>
                    <a:pt x="2406382" y="2032896"/>
                    <a:pt x="2420174" y="2031172"/>
                    <a:pt x="2432242" y="2036344"/>
                  </a:cubicBezTo>
                  <a:cubicBezTo>
                    <a:pt x="2440862" y="2039792"/>
                    <a:pt x="2446034" y="2038068"/>
                    <a:pt x="2451206" y="2032896"/>
                  </a:cubicBezTo>
                  <a:cubicBezTo>
                    <a:pt x="2447758" y="2038068"/>
                    <a:pt x="2440862" y="2039792"/>
                    <a:pt x="2432242" y="2036344"/>
                  </a:cubicBezTo>
                  <a:close/>
                  <a:moveTo>
                    <a:pt x="2444310" y="1910492"/>
                  </a:moveTo>
                  <a:cubicBezTo>
                    <a:pt x="2440862" y="1913940"/>
                    <a:pt x="2437414" y="1919112"/>
                    <a:pt x="2433966" y="1922560"/>
                  </a:cubicBezTo>
                  <a:cubicBezTo>
                    <a:pt x="2435690" y="1919112"/>
                    <a:pt x="2439138" y="1913940"/>
                    <a:pt x="2444310" y="1910492"/>
                  </a:cubicBezTo>
                  <a:cubicBezTo>
                    <a:pt x="2449482" y="1905320"/>
                    <a:pt x="2454654" y="1900148"/>
                    <a:pt x="2458102" y="1893252"/>
                  </a:cubicBezTo>
                  <a:cubicBezTo>
                    <a:pt x="2454654" y="1900148"/>
                    <a:pt x="2447758" y="1905320"/>
                    <a:pt x="2444310" y="1910492"/>
                  </a:cubicBezTo>
                  <a:close/>
                  <a:moveTo>
                    <a:pt x="2589125" y="1407086"/>
                  </a:moveTo>
                  <a:cubicBezTo>
                    <a:pt x="2592573" y="1415706"/>
                    <a:pt x="2585677" y="1420878"/>
                    <a:pt x="2577057" y="1424326"/>
                  </a:cubicBezTo>
                  <a:cubicBezTo>
                    <a:pt x="2570162" y="1426050"/>
                    <a:pt x="2568437" y="1432946"/>
                    <a:pt x="2566713" y="1439842"/>
                  </a:cubicBezTo>
                  <a:cubicBezTo>
                    <a:pt x="2566713" y="1439842"/>
                    <a:pt x="2566713" y="1439842"/>
                    <a:pt x="2566713" y="1439842"/>
                  </a:cubicBezTo>
                  <a:cubicBezTo>
                    <a:pt x="2566713" y="1432946"/>
                    <a:pt x="2568437" y="1426050"/>
                    <a:pt x="2577057" y="1424326"/>
                  </a:cubicBezTo>
                  <a:cubicBezTo>
                    <a:pt x="2585677" y="1420878"/>
                    <a:pt x="2592573" y="1415706"/>
                    <a:pt x="2589125" y="1407086"/>
                  </a:cubicBezTo>
                  <a:close/>
                  <a:moveTo>
                    <a:pt x="2587401" y="1522594"/>
                  </a:moveTo>
                  <a:cubicBezTo>
                    <a:pt x="2589125" y="1524318"/>
                    <a:pt x="2590849" y="1526042"/>
                    <a:pt x="2592573" y="1527766"/>
                  </a:cubicBezTo>
                  <a:cubicBezTo>
                    <a:pt x="2590849" y="1524318"/>
                    <a:pt x="2589125" y="1524318"/>
                    <a:pt x="2587401" y="1522594"/>
                  </a:cubicBezTo>
                  <a:cubicBezTo>
                    <a:pt x="2582229" y="1519146"/>
                    <a:pt x="2573609" y="1519146"/>
                    <a:pt x="2566713" y="1512250"/>
                  </a:cubicBezTo>
                  <a:cubicBezTo>
                    <a:pt x="2571885" y="1519146"/>
                    <a:pt x="2582229" y="1517422"/>
                    <a:pt x="2587401" y="1522594"/>
                  </a:cubicBezTo>
                  <a:close/>
                  <a:moveTo>
                    <a:pt x="2668429" y="1410534"/>
                  </a:moveTo>
                  <a:cubicBezTo>
                    <a:pt x="2671877" y="1412258"/>
                    <a:pt x="2675325" y="1413982"/>
                    <a:pt x="2678773" y="1415706"/>
                  </a:cubicBezTo>
                  <a:cubicBezTo>
                    <a:pt x="2680497" y="1415706"/>
                    <a:pt x="2680497" y="1417430"/>
                    <a:pt x="2682221" y="1417430"/>
                  </a:cubicBezTo>
                  <a:cubicBezTo>
                    <a:pt x="2680497" y="1417430"/>
                    <a:pt x="2680497" y="1415706"/>
                    <a:pt x="2678773" y="1415706"/>
                  </a:cubicBezTo>
                  <a:cubicBezTo>
                    <a:pt x="2673601" y="1413982"/>
                    <a:pt x="2670153" y="1412258"/>
                    <a:pt x="2668429" y="1410534"/>
                  </a:cubicBezTo>
                  <a:close/>
                  <a:moveTo>
                    <a:pt x="2664981" y="1329507"/>
                  </a:moveTo>
                  <a:cubicBezTo>
                    <a:pt x="2664981" y="1329507"/>
                    <a:pt x="2664981" y="1329507"/>
                    <a:pt x="2664981" y="1329507"/>
                  </a:cubicBezTo>
                  <a:cubicBezTo>
                    <a:pt x="2675325" y="1329507"/>
                    <a:pt x="2682221" y="1341575"/>
                    <a:pt x="2689117" y="1343299"/>
                  </a:cubicBezTo>
                  <a:cubicBezTo>
                    <a:pt x="2682221" y="1341575"/>
                    <a:pt x="2675325" y="1329507"/>
                    <a:pt x="2664981" y="1329507"/>
                  </a:cubicBezTo>
                  <a:close/>
                  <a:moveTo>
                    <a:pt x="2742561" y="1219171"/>
                  </a:moveTo>
                  <a:lnTo>
                    <a:pt x="2742561" y="1219171"/>
                  </a:lnTo>
                  <a:cubicBezTo>
                    <a:pt x="2758077" y="1217447"/>
                    <a:pt x="2773592" y="1219171"/>
                    <a:pt x="2768421" y="1241583"/>
                  </a:cubicBezTo>
                  <a:cubicBezTo>
                    <a:pt x="2773592" y="1219171"/>
                    <a:pt x="2758077" y="1219171"/>
                    <a:pt x="2742561" y="1219171"/>
                  </a:cubicBezTo>
                  <a:close/>
                  <a:moveTo>
                    <a:pt x="2814968" y="1338127"/>
                  </a:moveTo>
                  <a:cubicBezTo>
                    <a:pt x="2814968" y="1338127"/>
                    <a:pt x="2814968" y="1338127"/>
                    <a:pt x="2814968" y="1338127"/>
                  </a:cubicBezTo>
                  <a:cubicBezTo>
                    <a:pt x="2814968" y="1341575"/>
                    <a:pt x="2814968" y="1345023"/>
                    <a:pt x="2816692" y="1348471"/>
                  </a:cubicBezTo>
                  <a:cubicBezTo>
                    <a:pt x="2814968" y="1345023"/>
                    <a:pt x="2814968" y="1341575"/>
                    <a:pt x="2814968" y="1338127"/>
                  </a:cubicBezTo>
                  <a:close/>
                  <a:moveTo>
                    <a:pt x="2814968" y="1848428"/>
                  </a:moveTo>
                  <a:cubicBezTo>
                    <a:pt x="2816692" y="1863944"/>
                    <a:pt x="2808072" y="1879460"/>
                    <a:pt x="2789109" y="1894976"/>
                  </a:cubicBezTo>
                  <a:cubicBezTo>
                    <a:pt x="2789109" y="1894976"/>
                    <a:pt x="2789109" y="1894976"/>
                    <a:pt x="2789109" y="1894976"/>
                  </a:cubicBezTo>
                  <a:cubicBezTo>
                    <a:pt x="2808072" y="1879460"/>
                    <a:pt x="2816692" y="1862220"/>
                    <a:pt x="2814968" y="1848428"/>
                  </a:cubicBezTo>
                  <a:close/>
                  <a:moveTo>
                    <a:pt x="2802901" y="1791537"/>
                  </a:moveTo>
                  <a:cubicBezTo>
                    <a:pt x="2804624" y="1788089"/>
                    <a:pt x="2809796" y="1788089"/>
                    <a:pt x="2814968" y="1788089"/>
                  </a:cubicBezTo>
                  <a:cubicBezTo>
                    <a:pt x="2809796" y="1788089"/>
                    <a:pt x="2806348" y="1789813"/>
                    <a:pt x="2802901" y="1791537"/>
                  </a:cubicBezTo>
                  <a:close/>
                  <a:moveTo>
                    <a:pt x="2823588" y="1457082"/>
                  </a:moveTo>
                  <a:cubicBezTo>
                    <a:pt x="2825312" y="1453634"/>
                    <a:pt x="2827036" y="1450186"/>
                    <a:pt x="2828760" y="1448462"/>
                  </a:cubicBezTo>
                  <a:cubicBezTo>
                    <a:pt x="2828760" y="1448462"/>
                    <a:pt x="2828760" y="1448462"/>
                    <a:pt x="2828760" y="1448462"/>
                  </a:cubicBezTo>
                  <a:cubicBezTo>
                    <a:pt x="2827036" y="1451910"/>
                    <a:pt x="2825312" y="1453634"/>
                    <a:pt x="2823588" y="1457082"/>
                  </a:cubicBezTo>
                  <a:close/>
                  <a:moveTo>
                    <a:pt x="2846000" y="1398466"/>
                  </a:moveTo>
                  <a:cubicBezTo>
                    <a:pt x="2846000" y="1389846"/>
                    <a:pt x="2846000" y="1381226"/>
                    <a:pt x="2846000" y="1374330"/>
                  </a:cubicBezTo>
                  <a:cubicBezTo>
                    <a:pt x="2840828" y="1374330"/>
                    <a:pt x="2835656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5656" y="1374330"/>
                    <a:pt x="2840828" y="1374330"/>
                    <a:pt x="2846000" y="1374330"/>
                  </a:cubicBezTo>
                  <a:cubicBezTo>
                    <a:pt x="2846000" y="1374330"/>
                    <a:pt x="2846000" y="1374330"/>
                    <a:pt x="2846000" y="1374330"/>
                  </a:cubicBezTo>
                  <a:cubicBezTo>
                    <a:pt x="2846000" y="1381226"/>
                    <a:pt x="2846000" y="1389846"/>
                    <a:pt x="2846000" y="1398466"/>
                  </a:cubicBezTo>
                  <a:close/>
                  <a:moveTo>
                    <a:pt x="2846000" y="1398466"/>
                  </a:moveTo>
                  <a:cubicBezTo>
                    <a:pt x="2846000" y="1398466"/>
                    <a:pt x="2846000" y="1398466"/>
                    <a:pt x="2846000" y="1398466"/>
                  </a:cubicBezTo>
                  <a:cubicBezTo>
                    <a:pt x="2846000" y="1398466"/>
                    <a:pt x="2844276" y="1398466"/>
                    <a:pt x="2846000" y="1398466"/>
                  </a:cubicBezTo>
                  <a:cubicBezTo>
                    <a:pt x="2844276" y="1398466"/>
                    <a:pt x="2846000" y="1398466"/>
                    <a:pt x="2846000" y="1398466"/>
                  </a:cubicBezTo>
                  <a:close/>
                  <a:moveTo>
                    <a:pt x="2842552" y="1400190"/>
                  </a:moveTo>
                  <a:cubicBezTo>
                    <a:pt x="2839104" y="1403638"/>
                    <a:pt x="2839104" y="1408810"/>
                    <a:pt x="2837380" y="1413982"/>
                  </a:cubicBezTo>
                  <a:cubicBezTo>
                    <a:pt x="2839104" y="1410534"/>
                    <a:pt x="2839104" y="1403638"/>
                    <a:pt x="2842552" y="1400190"/>
                  </a:cubicBezTo>
                  <a:close/>
                  <a:moveTo>
                    <a:pt x="2809796" y="1172623"/>
                  </a:moveTo>
                  <a:cubicBezTo>
                    <a:pt x="2816692" y="1182967"/>
                    <a:pt x="2821864" y="1195035"/>
                    <a:pt x="2823588" y="1207103"/>
                  </a:cubicBezTo>
                  <a:cubicBezTo>
                    <a:pt x="2821864" y="1195035"/>
                    <a:pt x="2818416" y="1182967"/>
                    <a:pt x="2809796" y="1172623"/>
                  </a:cubicBezTo>
                  <a:cubicBezTo>
                    <a:pt x="2792556" y="1150211"/>
                    <a:pt x="2785661" y="1127800"/>
                    <a:pt x="2785661" y="1101940"/>
                  </a:cubicBezTo>
                  <a:cubicBezTo>
                    <a:pt x="2785661" y="1127800"/>
                    <a:pt x="2794281" y="1150211"/>
                    <a:pt x="2809796" y="1172623"/>
                  </a:cubicBezTo>
                  <a:close/>
                  <a:moveTo>
                    <a:pt x="2777041" y="1041600"/>
                  </a:moveTo>
                  <a:cubicBezTo>
                    <a:pt x="2783937" y="1048496"/>
                    <a:pt x="2789109" y="1057116"/>
                    <a:pt x="2789109" y="1065736"/>
                  </a:cubicBezTo>
                  <a:cubicBezTo>
                    <a:pt x="2789109" y="1057116"/>
                    <a:pt x="2783937" y="1048496"/>
                    <a:pt x="2777041" y="1041600"/>
                  </a:cubicBezTo>
                  <a:cubicBezTo>
                    <a:pt x="2766697" y="1031256"/>
                    <a:pt x="2756353" y="1019188"/>
                    <a:pt x="2746009" y="1008844"/>
                  </a:cubicBezTo>
                  <a:cubicBezTo>
                    <a:pt x="2740837" y="1003672"/>
                    <a:pt x="2733941" y="996776"/>
                    <a:pt x="2733941" y="989880"/>
                  </a:cubicBezTo>
                  <a:cubicBezTo>
                    <a:pt x="2733941" y="996776"/>
                    <a:pt x="2740837" y="1003672"/>
                    <a:pt x="2746009" y="1008844"/>
                  </a:cubicBezTo>
                  <a:cubicBezTo>
                    <a:pt x="2756353" y="1019188"/>
                    <a:pt x="2766697" y="1031256"/>
                    <a:pt x="2777041" y="1041600"/>
                  </a:cubicBezTo>
                  <a:close/>
                  <a:moveTo>
                    <a:pt x="2646017" y="796793"/>
                  </a:moveTo>
                  <a:cubicBezTo>
                    <a:pt x="2654637" y="801965"/>
                    <a:pt x="2664981" y="805413"/>
                    <a:pt x="2670153" y="814033"/>
                  </a:cubicBezTo>
                  <a:cubicBezTo>
                    <a:pt x="2670153" y="814033"/>
                    <a:pt x="2670153" y="814033"/>
                    <a:pt x="2670153" y="814033"/>
                  </a:cubicBezTo>
                  <a:cubicBezTo>
                    <a:pt x="2673601" y="824377"/>
                    <a:pt x="2675325" y="836445"/>
                    <a:pt x="2678773" y="846789"/>
                  </a:cubicBezTo>
                  <a:cubicBezTo>
                    <a:pt x="2685669" y="846789"/>
                    <a:pt x="2690841" y="850237"/>
                    <a:pt x="2694289" y="855409"/>
                  </a:cubicBezTo>
                  <a:cubicBezTo>
                    <a:pt x="2713253" y="864029"/>
                    <a:pt x="2723597" y="881269"/>
                    <a:pt x="2725321" y="901957"/>
                  </a:cubicBezTo>
                  <a:cubicBezTo>
                    <a:pt x="2727045" y="917472"/>
                    <a:pt x="2733941" y="932988"/>
                    <a:pt x="2739113" y="948504"/>
                  </a:cubicBezTo>
                  <a:cubicBezTo>
                    <a:pt x="2735665" y="932988"/>
                    <a:pt x="2728769" y="917472"/>
                    <a:pt x="2725321" y="901957"/>
                  </a:cubicBezTo>
                  <a:cubicBezTo>
                    <a:pt x="2723597" y="881269"/>
                    <a:pt x="2713253" y="865753"/>
                    <a:pt x="2694289" y="855409"/>
                  </a:cubicBezTo>
                  <a:lnTo>
                    <a:pt x="2694289" y="855409"/>
                  </a:lnTo>
                  <a:cubicBezTo>
                    <a:pt x="2690841" y="848513"/>
                    <a:pt x="2685669" y="846789"/>
                    <a:pt x="2678773" y="846789"/>
                  </a:cubicBezTo>
                  <a:lnTo>
                    <a:pt x="2678773" y="846789"/>
                  </a:lnTo>
                  <a:cubicBezTo>
                    <a:pt x="2675325" y="836445"/>
                    <a:pt x="2673601" y="824377"/>
                    <a:pt x="2670153" y="814033"/>
                  </a:cubicBezTo>
                  <a:cubicBezTo>
                    <a:pt x="2664981" y="803689"/>
                    <a:pt x="2654637" y="801965"/>
                    <a:pt x="2646017" y="796793"/>
                  </a:cubicBezTo>
                  <a:cubicBezTo>
                    <a:pt x="2637397" y="801965"/>
                    <a:pt x="2630501" y="803689"/>
                    <a:pt x="2630501" y="788173"/>
                  </a:cubicBezTo>
                  <a:lnTo>
                    <a:pt x="2630501" y="788173"/>
                  </a:lnTo>
                  <a:cubicBezTo>
                    <a:pt x="2630501" y="801965"/>
                    <a:pt x="2637397" y="800241"/>
                    <a:pt x="2646017" y="796793"/>
                  </a:cubicBezTo>
                  <a:lnTo>
                    <a:pt x="2646017" y="796793"/>
                  </a:lnTo>
                  <a:close/>
                  <a:moveTo>
                    <a:pt x="2646017" y="788173"/>
                  </a:moveTo>
                  <a:lnTo>
                    <a:pt x="2646017" y="788173"/>
                  </a:lnTo>
                  <a:cubicBezTo>
                    <a:pt x="2646017" y="788173"/>
                    <a:pt x="2646017" y="788173"/>
                    <a:pt x="2646017" y="788173"/>
                  </a:cubicBezTo>
                  <a:cubicBezTo>
                    <a:pt x="2646017" y="788173"/>
                    <a:pt x="2646017" y="788173"/>
                    <a:pt x="2646017" y="788173"/>
                  </a:cubicBezTo>
                  <a:close/>
                  <a:moveTo>
                    <a:pt x="2642569" y="772657"/>
                  </a:moveTo>
                  <a:cubicBezTo>
                    <a:pt x="2642569" y="774381"/>
                    <a:pt x="2644293" y="774381"/>
                    <a:pt x="2644293" y="776105"/>
                  </a:cubicBezTo>
                  <a:cubicBezTo>
                    <a:pt x="2642569" y="774381"/>
                    <a:pt x="2642569" y="772657"/>
                    <a:pt x="2642569" y="772657"/>
                  </a:cubicBezTo>
                  <a:cubicBezTo>
                    <a:pt x="2639121" y="765761"/>
                    <a:pt x="2635673" y="760589"/>
                    <a:pt x="2632225" y="753693"/>
                  </a:cubicBezTo>
                  <a:cubicBezTo>
                    <a:pt x="2633949" y="758865"/>
                    <a:pt x="2637397" y="765761"/>
                    <a:pt x="2642569" y="772657"/>
                  </a:cubicBezTo>
                  <a:close/>
                  <a:moveTo>
                    <a:pt x="2630501" y="788173"/>
                  </a:moveTo>
                  <a:cubicBezTo>
                    <a:pt x="2630501" y="788173"/>
                    <a:pt x="2630501" y="788173"/>
                    <a:pt x="2630501" y="788173"/>
                  </a:cubicBezTo>
                  <a:cubicBezTo>
                    <a:pt x="2628777" y="788173"/>
                    <a:pt x="2627053" y="786449"/>
                    <a:pt x="2623605" y="786449"/>
                  </a:cubicBezTo>
                  <a:cubicBezTo>
                    <a:pt x="2625329" y="786449"/>
                    <a:pt x="2627053" y="788173"/>
                    <a:pt x="2630501" y="788173"/>
                  </a:cubicBezTo>
                  <a:close/>
                  <a:moveTo>
                    <a:pt x="2663257" y="884717"/>
                  </a:moveTo>
                  <a:cubicBezTo>
                    <a:pt x="2663257" y="886441"/>
                    <a:pt x="2663257" y="886441"/>
                    <a:pt x="2664981" y="888165"/>
                  </a:cubicBezTo>
                  <a:cubicBezTo>
                    <a:pt x="2664981" y="886441"/>
                    <a:pt x="2663257" y="886441"/>
                    <a:pt x="2663257" y="884717"/>
                  </a:cubicBezTo>
                  <a:cubicBezTo>
                    <a:pt x="2656361" y="864029"/>
                    <a:pt x="2625329" y="853685"/>
                    <a:pt x="2618433" y="870925"/>
                  </a:cubicBezTo>
                  <a:cubicBezTo>
                    <a:pt x="2604641" y="900232"/>
                    <a:pt x="2596021" y="898509"/>
                    <a:pt x="2580505" y="874373"/>
                  </a:cubicBezTo>
                  <a:cubicBezTo>
                    <a:pt x="2578782" y="870925"/>
                    <a:pt x="2570162" y="872649"/>
                    <a:pt x="2564990" y="872649"/>
                  </a:cubicBezTo>
                  <a:cubicBezTo>
                    <a:pt x="2564990" y="886441"/>
                    <a:pt x="2568437" y="896785"/>
                    <a:pt x="2575333" y="905405"/>
                  </a:cubicBezTo>
                  <a:cubicBezTo>
                    <a:pt x="2568437" y="896785"/>
                    <a:pt x="2564990" y="886441"/>
                    <a:pt x="2564990" y="872649"/>
                  </a:cubicBezTo>
                  <a:cubicBezTo>
                    <a:pt x="2561542" y="872649"/>
                    <a:pt x="2559817" y="872649"/>
                    <a:pt x="2556370" y="872649"/>
                  </a:cubicBezTo>
                  <a:cubicBezTo>
                    <a:pt x="2559817" y="872649"/>
                    <a:pt x="2561542" y="872649"/>
                    <a:pt x="2564990" y="872649"/>
                  </a:cubicBezTo>
                  <a:cubicBezTo>
                    <a:pt x="2570162" y="872649"/>
                    <a:pt x="2578782" y="872649"/>
                    <a:pt x="2580505" y="874373"/>
                  </a:cubicBezTo>
                  <a:cubicBezTo>
                    <a:pt x="2596021" y="898509"/>
                    <a:pt x="2604641" y="898509"/>
                    <a:pt x="2618433" y="870925"/>
                  </a:cubicBezTo>
                  <a:cubicBezTo>
                    <a:pt x="2627053" y="853685"/>
                    <a:pt x="2656361" y="862305"/>
                    <a:pt x="2663257" y="884717"/>
                  </a:cubicBezTo>
                  <a:close/>
                  <a:moveTo>
                    <a:pt x="2611537" y="783001"/>
                  </a:moveTo>
                  <a:cubicBezTo>
                    <a:pt x="2613261" y="783001"/>
                    <a:pt x="2613261" y="783001"/>
                    <a:pt x="2614985" y="783001"/>
                  </a:cubicBezTo>
                  <a:cubicBezTo>
                    <a:pt x="2614985" y="783001"/>
                    <a:pt x="2613261" y="783001"/>
                    <a:pt x="2611537" y="783001"/>
                  </a:cubicBezTo>
                  <a:cubicBezTo>
                    <a:pt x="2592573" y="786449"/>
                    <a:pt x="2589125" y="777829"/>
                    <a:pt x="2589125" y="765761"/>
                  </a:cubicBezTo>
                  <a:cubicBezTo>
                    <a:pt x="2590849" y="777829"/>
                    <a:pt x="2594297" y="786449"/>
                    <a:pt x="2611537" y="783001"/>
                  </a:cubicBezTo>
                  <a:close/>
                  <a:moveTo>
                    <a:pt x="2590849" y="753693"/>
                  </a:moveTo>
                  <a:lnTo>
                    <a:pt x="2590849" y="753693"/>
                  </a:lnTo>
                  <a:lnTo>
                    <a:pt x="2590849" y="753693"/>
                  </a:lnTo>
                  <a:cubicBezTo>
                    <a:pt x="2590849" y="757141"/>
                    <a:pt x="2590849" y="762313"/>
                    <a:pt x="2590849" y="765761"/>
                  </a:cubicBezTo>
                  <a:cubicBezTo>
                    <a:pt x="2590849" y="762313"/>
                    <a:pt x="2590849" y="757141"/>
                    <a:pt x="2590849" y="753693"/>
                  </a:cubicBezTo>
                  <a:cubicBezTo>
                    <a:pt x="2590849" y="748521"/>
                    <a:pt x="2590849" y="743349"/>
                    <a:pt x="2590849" y="736453"/>
                  </a:cubicBezTo>
                  <a:cubicBezTo>
                    <a:pt x="2568437" y="731281"/>
                    <a:pt x="2571885" y="708869"/>
                    <a:pt x="2566713" y="693353"/>
                  </a:cubicBezTo>
                  <a:cubicBezTo>
                    <a:pt x="2566713" y="688181"/>
                    <a:pt x="2566713" y="681285"/>
                    <a:pt x="2566713" y="676113"/>
                  </a:cubicBezTo>
                  <a:cubicBezTo>
                    <a:pt x="2551198" y="655426"/>
                    <a:pt x="2546025" y="622670"/>
                    <a:pt x="2513270" y="620946"/>
                  </a:cubicBezTo>
                  <a:cubicBezTo>
                    <a:pt x="2501202" y="589914"/>
                    <a:pt x="2471894" y="576122"/>
                    <a:pt x="2452930" y="551986"/>
                  </a:cubicBezTo>
                  <a:cubicBezTo>
                    <a:pt x="2440862" y="536470"/>
                    <a:pt x="2439138" y="520954"/>
                    <a:pt x="2439138" y="505438"/>
                  </a:cubicBezTo>
                  <a:cubicBezTo>
                    <a:pt x="2439138" y="522678"/>
                    <a:pt x="2440862" y="538194"/>
                    <a:pt x="2452930" y="551986"/>
                  </a:cubicBezTo>
                  <a:cubicBezTo>
                    <a:pt x="2471894" y="576122"/>
                    <a:pt x="2501202" y="589914"/>
                    <a:pt x="2513270" y="620946"/>
                  </a:cubicBezTo>
                  <a:cubicBezTo>
                    <a:pt x="2546025" y="622670"/>
                    <a:pt x="2549473" y="655426"/>
                    <a:pt x="2566713" y="676113"/>
                  </a:cubicBezTo>
                  <a:cubicBezTo>
                    <a:pt x="2566713" y="681285"/>
                    <a:pt x="2566713" y="688181"/>
                    <a:pt x="2566713" y="693353"/>
                  </a:cubicBezTo>
                  <a:cubicBezTo>
                    <a:pt x="2566713" y="693353"/>
                    <a:pt x="2566713" y="693353"/>
                    <a:pt x="2566713" y="693353"/>
                  </a:cubicBezTo>
                  <a:cubicBezTo>
                    <a:pt x="2571885" y="708869"/>
                    <a:pt x="2568437" y="729557"/>
                    <a:pt x="2590849" y="736453"/>
                  </a:cubicBezTo>
                  <a:cubicBezTo>
                    <a:pt x="2590849" y="736453"/>
                    <a:pt x="2590849" y="736453"/>
                    <a:pt x="2590849" y="736453"/>
                  </a:cubicBezTo>
                  <a:cubicBezTo>
                    <a:pt x="2590849" y="743349"/>
                    <a:pt x="2590849" y="748521"/>
                    <a:pt x="2590849" y="753693"/>
                  </a:cubicBezTo>
                  <a:close/>
                  <a:moveTo>
                    <a:pt x="2466722" y="510610"/>
                  </a:moveTo>
                  <a:cubicBezTo>
                    <a:pt x="2468446" y="514058"/>
                    <a:pt x="2468446" y="515782"/>
                    <a:pt x="2468446" y="519230"/>
                  </a:cubicBezTo>
                  <a:cubicBezTo>
                    <a:pt x="2471894" y="539918"/>
                    <a:pt x="2482238" y="550262"/>
                    <a:pt x="2496030" y="562330"/>
                  </a:cubicBezTo>
                  <a:cubicBezTo>
                    <a:pt x="2513270" y="574398"/>
                    <a:pt x="2528786" y="589914"/>
                    <a:pt x="2540853" y="610602"/>
                  </a:cubicBezTo>
                  <a:cubicBezTo>
                    <a:pt x="2547750" y="620946"/>
                    <a:pt x="2554645" y="631290"/>
                    <a:pt x="2564990" y="636462"/>
                  </a:cubicBezTo>
                  <a:lnTo>
                    <a:pt x="2564990" y="636462"/>
                  </a:lnTo>
                  <a:cubicBezTo>
                    <a:pt x="2554645" y="631290"/>
                    <a:pt x="2547750" y="620946"/>
                    <a:pt x="2540853" y="610602"/>
                  </a:cubicBezTo>
                  <a:cubicBezTo>
                    <a:pt x="2528786" y="591638"/>
                    <a:pt x="2514994" y="574398"/>
                    <a:pt x="2496030" y="562330"/>
                  </a:cubicBezTo>
                  <a:cubicBezTo>
                    <a:pt x="2480514" y="551986"/>
                    <a:pt x="2470170" y="539918"/>
                    <a:pt x="2468446" y="519230"/>
                  </a:cubicBezTo>
                  <a:cubicBezTo>
                    <a:pt x="2468446" y="515782"/>
                    <a:pt x="2468446" y="512334"/>
                    <a:pt x="2466722" y="510610"/>
                  </a:cubicBezTo>
                  <a:close/>
                  <a:moveTo>
                    <a:pt x="2420174" y="370967"/>
                  </a:moveTo>
                  <a:cubicBezTo>
                    <a:pt x="2415002" y="374415"/>
                    <a:pt x="2413278" y="381311"/>
                    <a:pt x="2416726" y="386483"/>
                  </a:cubicBezTo>
                  <a:cubicBezTo>
                    <a:pt x="2439138" y="419239"/>
                    <a:pt x="2439138" y="464062"/>
                    <a:pt x="2471894" y="491646"/>
                  </a:cubicBezTo>
                  <a:cubicBezTo>
                    <a:pt x="2478790" y="496818"/>
                    <a:pt x="2483962" y="505438"/>
                    <a:pt x="2494306" y="508886"/>
                  </a:cubicBezTo>
                  <a:cubicBezTo>
                    <a:pt x="2535682" y="522678"/>
                    <a:pt x="2552922" y="557158"/>
                    <a:pt x="2558093" y="600258"/>
                  </a:cubicBezTo>
                  <a:cubicBezTo>
                    <a:pt x="2559817" y="612326"/>
                    <a:pt x="2566713" y="624394"/>
                    <a:pt x="2564990" y="636462"/>
                  </a:cubicBezTo>
                  <a:cubicBezTo>
                    <a:pt x="2570162" y="638186"/>
                    <a:pt x="2575333" y="638186"/>
                    <a:pt x="2577057" y="643358"/>
                  </a:cubicBezTo>
                  <a:cubicBezTo>
                    <a:pt x="2575333" y="638186"/>
                    <a:pt x="2568437" y="638186"/>
                    <a:pt x="2564990" y="636462"/>
                  </a:cubicBezTo>
                  <a:cubicBezTo>
                    <a:pt x="2566713" y="622670"/>
                    <a:pt x="2559817" y="612326"/>
                    <a:pt x="2558093" y="600258"/>
                  </a:cubicBezTo>
                  <a:cubicBezTo>
                    <a:pt x="2552922" y="557158"/>
                    <a:pt x="2535682" y="524402"/>
                    <a:pt x="2494306" y="508886"/>
                  </a:cubicBezTo>
                  <a:cubicBezTo>
                    <a:pt x="2485686" y="505438"/>
                    <a:pt x="2478790" y="496818"/>
                    <a:pt x="2471894" y="491646"/>
                  </a:cubicBezTo>
                  <a:cubicBezTo>
                    <a:pt x="2439138" y="465786"/>
                    <a:pt x="2439138" y="419239"/>
                    <a:pt x="2416726" y="386483"/>
                  </a:cubicBezTo>
                  <a:cubicBezTo>
                    <a:pt x="2413278" y="379587"/>
                    <a:pt x="2416726" y="374415"/>
                    <a:pt x="2420174" y="370967"/>
                  </a:cubicBezTo>
                  <a:close/>
                  <a:moveTo>
                    <a:pt x="2421898" y="457166"/>
                  </a:moveTo>
                  <a:cubicBezTo>
                    <a:pt x="2421898" y="470958"/>
                    <a:pt x="2439138" y="476130"/>
                    <a:pt x="2439138" y="489922"/>
                  </a:cubicBezTo>
                  <a:cubicBezTo>
                    <a:pt x="2442586" y="489922"/>
                    <a:pt x="2447758" y="491646"/>
                    <a:pt x="2451206" y="493370"/>
                  </a:cubicBezTo>
                  <a:cubicBezTo>
                    <a:pt x="2447758" y="491646"/>
                    <a:pt x="2444310" y="491646"/>
                    <a:pt x="2439138" y="489922"/>
                  </a:cubicBezTo>
                  <a:cubicBezTo>
                    <a:pt x="2439138" y="493370"/>
                    <a:pt x="2439138" y="495094"/>
                    <a:pt x="2439138" y="498542"/>
                  </a:cubicBezTo>
                  <a:cubicBezTo>
                    <a:pt x="2439138" y="495094"/>
                    <a:pt x="2439138" y="493370"/>
                    <a:pt x="2439138" y="489922"/>
                  </a:cubicBezTo>
                  <a:cubicBezTo>
                    <a:pt x="2439138" y="476130"/>
                    <a:pt x="2421898" y="472682"/>
                    <a:pt x="2421898" y="457166"/>
                  </a:cubicBezTo>
                  <a:cubicBezTo>
                    <a:pt x="2409830" y="455442"/>
                    <a:pt x="2404658" y="450270"/>
                    <a:pt x="2401210" y="443374"/>
                  </a:cubicBezTo>
                  <a:cubicBezTo>
                    <a:pt x="2404658" y="450270"/>
                    <a:pt x="2409830" y="455442"/>
                    <a:pt x="2421898" y="457166"/>
                  </a:cubicBezTo>
                  <a:close/>
                  <a:moveTo>
                    <a:pt x="2420174" y="553710"/>
                  </a:moveTo>
                  <a:cubicBezTo>
                    <a:pt x="2406382" y="550262"/>
                    <a:pt x="2399486" y="543366"/>
                    <a:pt x="2394314" y="534746"/>
                  </a:cubicBezTo>
                  <a:cubicBezTo>
                    <a:pt x="2397762" y="543366"/>
                    <a:pt x="2406382" y="550262"/>
                    <a:pt x="2420174" y="553710"/>
                  </a:cubicBezTo>
                  <a:close/>
                  <a:moveTo>
                    <a:pt x="2389142" y="620946"/>
                  </a:moveTo>
                  <a:cubicBezTo>
                    <a:pt x="2396038" y="619222"/>
                    <a:pt x="2404658" y="620946"/>
                    <a:pt x="2413278" y="620946"/>
                  </a:cubicBezTo>
                  <a:cubicBezTo>
                    <a:pt x="2404658" y="620946"/>
                    <a:pt x="2396038" y="619222"/>
                    <a:pt x="2389142" y="620946"/>
                  </a:cubicBezTo>
                  <a:lnTo>
                    <a:pt x="2389142" y="620946"/>
                  </a:lnTo>
                  <a:close/>
                  <a:moveTo>
                    <a:pt x="2394314" y="657150"/>
                  </a:moveTo>
                  <a:cubicBezTo>
                    <a:pt x="2399486" y="658874"/>
                    <a:pt x="2404658" y="660598"/>
                    <a:pt x="2408106" y="657150"/>
                  </a:cubicBezTo>
                  <a:cubicBezTo>
                    <a:pt x="2404658" y="660598"/>
                    <a:pt x="2397762" y="658874"/>
                    <a:pt x="2394314" y="657150"/>
                  </a:cubicBezTo>
                  <a:cubicBezTo>
                    <a:pt x="2390866" y="655426"/>
                    <a:pt x="2387418" y="653702"/>
                    <a:pt x="2382246" y="657150"/>
                  </a:cubicBezTo>
                  <a:cubicBezTo>
                    <a:pt x="2385694" y="653702"/>
                    <a:pt x="2389142" y="655426"/>
                    <a:pt x="2394314" y="657150"/>
                  </a:cubicBezTo>
                  <a:close/>
                  <a:moveTo>
                    <a:pt x="2370178" y="515782"/>
                  </a:moveTo>
                  <a:cubicBezTo>
                    <a:pt x="2371902" y="515782"/>
                    <a:pt x="2371902" y="515782"/>
                    <a:pt x="2373626" y="515782"/>
                  </a:cubicBezTo>
                  <a:cubicBezTo>
                    <a:pt x="2371902" y="514058"/>
                    <a:pt x="2371902" y="515782"/>
                    <a:pt x="2370178" y="515782"/>
                  </a:cubicBezTo>
                  <a:cubicBezTo>
                    <a:pt x="2365006" y="515782"/>
                    <a:pt x="2361558" y="517506"/>
                    <a:pt x="2359834" y="519230"/>
                  </a:cubicBezTo>
                  <a:cubicBezTo>
                    <a:pt x="2361558" y="517506"/>
                    <a:pt x="2365006" y="515782"/>
                    <a:pt x="2370178" y="515782"/>
                  </a:cubicBezTo>
                  <a:close/>
                  <a:moveTo>
                    <a:pt x="2346043" y="572674"/>
                  </a:moveTo>
                  <a:cubicBezTo>
                    <a:pt x="2340870" y="576122"/>
                    <a:pt x="2340870" y="588190"/>
                    <a:pt x="2335698" y="591638"/>
                  </a:cubicBezTo>
                  <a:cubicBezTo>
                    <a:pt x="2339146" y="588190"/>
                    <a:pt x="2340870" y="576122"/>
                    <a:pt x="2346043" y="572674"/>
                  </a:cubicBezTo>
                  <a:close/>
                  <a:moveTo>
                    <a:pt x="2333974" y="593362"/>
                  </a:moveTo>
                  <a:cubicBezTo>
                    <a:pt x="2333974" y="593362"/>
                    <a:pt x="2333974" y="593362"/>
                    <a:pt x="2333974" y="593362"/>
                  </a:cubicBezTo>
                  <a:lnTo>
                    <a:pt x="2333974" y="593362"/>
                  </a:lnTo>
                  <a:cubicBezTo>
                    <a:pt x="2333974" y="593362"/>
                    <a:pt x="2333974" y="593362"/>
                    <a:pt x="2333974" y="593362"/>
                  </a:cubicBezTo>
                  <a:close/>
                  <a:moveTo>
                    <a:pt x="2339146" y="605430"/>
                  </a:moveTo>
                  <a:cubicBezTo>
                    <a:pt x="2340870" y="612326"/>
                    <a:pt x="2342594" y="620946"/>
                    <a:pt x="2337423" y="622670"/>
                  </a:cubicBezTo>
                  <a:cubicBezTo>
                    <a:pt x="2342594" y="620946"/>
                    <a:pt x="2340870" y="612326"/>
                    <a:pt x="2339146" y="605430"/>
                  </a:cubicBezTo>
                  <a:cubicBezTo>
                    <a:pt x="2337423" y="601982"/>
                    <a:pt x="2321906" y="601982"/>
                    <a:pt x="2328803" y="596810"/>
                  </a:cubicBezTo>
                  <a:cubicBezTo>
                    <a:pt x="2321906" y="601982"/>
                    <a:pt x="2337423" y="600258"/>
                    <a:pt x="2339146" y="605430"/>
                  </a:cubicBezTo>
                  <a:close/>
                  <a:moveTo>
                    <a:pt x="2313287" y="551986"/>
                  </a:moveTo>
                  <a:cubicBezTo>
                    <a:pt x="2297771" y="536470"/>
                    <a:pt x="2277083" y="529574"/>
                    <a:pt x="2252947" y="517506"/>
                  </a:cubicBezTo>
                  <a:cubicBezTo>
                    <a:pt x="2252947" y="517506"/>
                    <a:pt x="2252947" y="517506"/>
                    <a:pt x="2252947" y="517506"/>
                  </a:cubicBezTo>
                  <a:cubicBezTo>
                    <a:pt x="2277083" y="529574"/>
                    <a:pt x="2297771" y="536470"/>
                    <a:pt x="2313287" y="551986"/>
                  </a:cubicBezTo>
                  <a:cubicBezTo>
                    <a:pt x="2320183" y="558882"/>
                    <a:pt x="2325354" y="560606"/>
                    <a:pt x="2330526" y="558882"/>
                  </a:cubicBezTo>
                  <a:cubicBezTo>
                    <a:pt x="2325354" y="558882"/>
                    <a:pt x="2320183" y="557158"/>
                    <a:pt x="2313287" y="551986"/>
                  </a:cubicBezTo>
                  <a:close/>
                  <a:moveTo>
                    <a:pt x="2316734" y="472682"/>
                  </a:moveTo>
                  <a:cubicBezTo>
                    <a:pt x="2309839" y="467510"/>
                    <a:pt x="2302943" y="465786"/>
                    <a:pt x="2294323" y="467510"/>
                  </a:cubicBezTo>
                  <a:cubicBezTo>
                    <a:pt x="2301219" y="465786"/>
                    <a:pt x="2308114" y="467510"/>
                    <a:pt x="2316734" y="472682"/>
                  </a:cubicBezTo>
                  <a:cubicBezTo>
                    <a:pt x="2321906" y="476130"/>
                    <a:pt x="2327079" y="481302"/>
                    <a:pt x="2325354" y="489922"/>
                  </a:cubicBezTo>
                  <a:cubicBezTo>
                    <a:pt x="2323631" y="495094"/>
                    <a:pt x="2320183" y="496818"/>
                    <a:pt x="2316734" y="498542"/>
                  </a:cubicBezTo>
                  <a:cubicBezTo>
                    <a:pt x="2320183" y="496818"/>
                    <a:pt x="2323631" y="495094"/>
                    <a:pt x="2325354" y="489922"/>
                  </a:cubicBezTo>
                  <a:cubicBezTo>
                    <a:pt x="2327079" y="481302"/>
                    <a:pt x="2321906" y="476130"/>
                    <a:pt x="2316734" y="472682"/>
                  </a:cubicBezTo>
                  <a:close/>
                  <a:moveTo>
                    <a:pt x="2330526" y="408895"/>
                  </a:moveTo>
                  <a:cubicBezTo>
                    <a:pt x="2323631" y="412343"/>
                    <a:pt x="2318459" y="408895"/>
                    <a:pt x="2313287" y="408895"/>
                  </a:cubicBezTo>
                  <a:cubicBezTo>
                    <a:pt x="2309839" y="407171"/>
                    <a:pt x="2302943" y="405447"/>
                    <a:pt x="2299495" y="405447"/>
                  </a:cubicBezTo>
                  <a:cubicBezTo>
                    <a:pt x="2304667" y="405447"/>
                    <a:pt x="2309839" y="407171"/>
                    <a:pt x="2313287" y="408895"/>
                  </a:cubicBezTo>
                  <a:cubicBezTo>
                    <a:pt x="2320183" y="408895"/>
                    <a:pt x="2323631" y="412343"/>
                    <a:pt x="2330526" y="408895"/>
                  </a:cubicBezTo>
                  <a:close/>
                  <a:moveTo>
                    <a:pt x="2080547" y="162364"/>
                  </a:moveTo>
                  <a:cubicBezTo>
                    <a:pt x="2077100" y="162364"/>
                    <a:pt x="2073652" y="164088"/>
                    <a:pt x="2071927" y="167536"/>
                  </a:cubicBezTo>
                  <a:cubicBezTo>
                    <a:pt x="2071927" y="167536"/>
                    <a:pt x="2071927" y="167536"/>
                    <a:pt x="2071927" y="167536"/>
                  </a:cubicBezTo>
                  <a:cubicBezTo>
                    <a:pt x="2073652" y="165812"/>
                    <a:pt x="2077100" y="164088"/>
                    <a:pt x="2080547" y="162364"/>
                  </a:cubicBezTo>
                  <a:close/>
                  <a:moveTo>
                    <a:pt x="2047792" y="167536"/>
                  </a:moveTo>
                  <a:lnTo>
                    <a:pt x="2047792" y="167536"/>
                  </a:lnTo>
                  <a:cubicBezTo>
                    <a:pt x="2047792" y="167536"/>
                    <a:pt x="2047792" y="167536"/>
                    <a:pt x="2047792" y="167536"/>
                  </a:cubicBezTo>
                  <a:cubicBezTo>
                    <a:pt x="2047792" y="167536"/>
                    <a:pt x="2047792" y="167536"/>
                    <a:pt x="2047792" y="167536"/>
                  </a:cubicBezTo>
                  <a:lnTo>
                    <a:pt x="2047792" y="167536"/>
                  </a:lnTo>
                  <a:lnTo>
                    <a:pt x="2047792" y="167536"/>
                  </a:lnTo>
                  <a:cubicBezTo>
                    <a:pt x="2040896" y="157192"/>
                    <a:pt x="2034000" y="150296"/>
                    <a:pt x="2025380" y="146848"/>
                  </a:cubicBezTo>
                  <a:cubicBezTo>
                    <a:pt x="2034000" y="150296"/>
                    <a:pt x="2042620" y="157192"/>
                    <a:pt x="2047792" y="167536"/>
                  </a:cubicBezTo>
                  <a:close/>
                  <a:moveTo>
                    <a:pt x="2015036" y="176156"/>
                  </a:moveTo>
                  <a:cubicBezTo>
                    <a:pt x="2013312" y="179604"/>
                    <a:pt x="2009864" y="183052"/>
                    <a:pt x="2006416" y="184776"/>
                  </a:cubicBezTo>
                  <a:cubicBezTo>
                    <a:pt x="2009864" y="183052"/>
                    <a:pt x="2013312" y="179604"/>
                    <a:pt x="2015036" y="176156"/>
                  </a:cubicBezTo>
                  <a:close/>
                  <a:moveTo>
                    <a:pt x="1971936" y="134780"/>
                  </a:moveTo>
                  <a:cubicBezTo>
                    <a:pt x="1977108" y="136504"/>
                    <a:pt x="1982280" y="136504"/>
                    <a:pt x="1987452" y="136504"/>
                  </a:cubicBezTo>
                  <a:cubicBezTo>
                    <a:pt x="1982280" y="136504"/>
                    <a:pt x="1977108" y="134780"/>
                    <a:pt x="1971936" y="134780"/>
                  </a:cubicBezTo>
                  <a:cubicBezTo>
                    <a:pt x="1968488" y="134780"/>
                    <a:pt x="1965040" y="134780"/>
                    <a:pt x="1961592" y="134780"/>
                  </a:cubicBezTo>
                  <a:cubicBezTo>
                    <a:pt x="1966764" y="133056"/>
                    <a:pt x="1970212" y="133056"/>
                    <a:pt x="1971936" y="134780"/>
                  </a:cubicBezTo>
                  <a:close/>
                  <a:moveTo>
                    <a:pt x="1935732" y="126160"/>
                  </a:moveTo>
                  <a:cubicBezTo>
                    <a:pt x="1939180" y="129608"/>
                    <a:pt x="1942628" y="131332"/>
                    <a:pt x="1946076" y="133056"/>
                  </a:cubicBezTo>
                  <a:cubicBezTo>
                    <a:pt x="1942628" y="131332"/>
                    <a:pt x="1939180" y="129608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lose/>
                  <a:moveTo>
                    <a:pt x="1896080" y="141676"/>
                  </a:moveTo>
                  <a:lnTo>
                    <a:pt x="1896080" y="141676"/>
                  </a:lnTo>
                  <a:cubicBezTo>
                    <a:pt x="1896080" y="138228"/>
                    <a:pt x="1892632" y="134780"/>
                    <a:pt x="1892632" y="131332"/>
                  </a:cubicBezTo>
                  <a:cubicBezTo>
                    <a:pt x="1892632" y="134780"/>
                    <a:pt x="1896080" y="138228"/>
                    <a:pt x="1896080" y="141676"/>
                  </a:cubicBezTo>
                  <a:close/>
                  <a:moveTo>
                    <a:pt x="1894356" y="145124"/>
                  </a:moveTo>
                  <a:cubicBezTo>
                    <a:pt x="1894356" y="145124"/>
                    <a:pt x="1896080" y="143400"/>
                    <a:pt x="1896080" y="143400"/>
                  </a:cubicBezTo>
                  <a:cubicBezTo>
                    <a:pt x="1894356" y="145124"/>
                    <a:pt x="1894356" y="145124"/>
                    <a:pt x="1894356" y="145124"/>
                  </a:cubicBezTo>
                  <a:cubicBezTo>
                    <a:pt x="1894356" y="145124"/>
                    <a:pt x="1892632" y="145124"/>
                    <a:pt x="1892632" y="146848"/>
                  </a:cubicBezTo>
                  <a:cubicBezTo>
                    <a:pt x="1892632" y="146848"/>
                    <a:pt x="1892632" y="145124"/>
                    <a:pt x="1894356" y="145124"/>
                  </a:cubicBezTo>
                  <a:close/>
                  <a:moveTo>
                    <a:pt x="1858153" y="107196"/>
                  </a:moveTo>
                  <a:cubicBezTo>
                    <a:pt x="1856428" y="102024"/>
                    <a:pt x="1854704" y="98576"/>
                    <a:pt x="1852981" y="95128"/>
                  </a:cubicBezTo>
                  <a:cubicBezTo>
                    <a:pt x="1856428" y="98576"/>
                    <a:pt x="1858153" y="102024"/>
                    <a:pt x="1858153" y="107196"/>
                  </a:cubicBezTo>
                  <a:cubicBezTo>
                    <a:pt x="1851257" y="108920"/>
                    <a:pt x="1844361" y="108920"/>
                    <a:pt x="1839189" y="107196"/>
                  </a:cubicBezTo>
                  <a:cubicBezTo>
                    <a:pt x="1846085" y="108920"/>
                    <a:pt x="1851257" y="107196"/>
                    <a:pt x="1858153" y="107196"/>
                  </a:cubicBezTo>
                  <a:close/>
                  <a:moveTo>
                    <a:pt x="1825397" y="83060"/>
                  </a:moveTo>
                  <a:cubicBezTo>
                    <a:pt x="1827121" y="83060"/>
                    <a:pt x="1828845" y="83060"/>
                    <a:pt x="1828845" y="83060"/>
                  </a:cubicBezTo>
                  <a:cubicBezTo>
                    <a:pt x="1827121" y="83060"/>
                    <a:pt x="1827121" y="83060"/>
                    <a:pt x="1825397" y="83060"/>
                  </a:cubicBezTo>
                  <a:cubicBezTo>
                    <a:pt x="1821949" y="77888"/>
                    <a:pt x="1818501" y="74440"/>
                    <a:pt x="1815053" y="70992"/>
                  </a:cubicBezTo>
                  <a:cubicBezTo>
                    <a:pt x="1818501" y="74440"/>
                    <a:pt x="1821949" y="77888"/>
                    <a:pt x="1825397" y="83060"/>
                  </a:cubicBezTo>
                  <a:close/>
                  <a:moveTo>
                    <a:pt x="1706441" y="33064"/>
                  </a:moveTo>
                  <a:cubicBezTo>
                    <a:pt x="1706441" y="33064"/>
                    <a:pt x="1706441" y="33064"/>
                    <a:pt x="1706441" y="33064"/>
                  </a:cubicBezTo>
                  <a:cubicBezTo>
                    <a:pt x="1706441" y="38236"/>
                    <a:pt x="1706441" y="43408"/>
                    <a:pt x="1706441" y="48580"/>
                  </a:cubicBezTo>
                  <a:cubicBezTo>
                    <a:pt x="1708165" y="50304"/>
                    <a:pt x="1709889" y="50304"/>
                    <a:pt x="1711613" y="52028"/>
                  </a:cubicBezTo>
                  <a:cubicBezTo>
                    <a:pt x="1709889" y="50304"/>
                    <a:pt x="1708165" y="50304"/>
                    <a:pt x="1706441" y="48580"/>
                  </a:cubicBezTo>
                  <a:cubicBezTo>
                    <a:pt x="1706441" y="48580"/>
                    <a:pt x="1706441" y="48580"/>
                    <a:pt x="1706441" y="48580"/>
                  </a:cubicBezTo>
                  <a:cubicBezTo>
                    <a:pt x="1704717" y="43408"/>
                    <a:pt x="1704717" y="38236"/>
                    <a:pt x="1706441" y="33064"/>
                  </a:cubicBezTo>
                  <a:close/>
                  <a:moveTo>
                    <a:pt x="1609898" y="74440"/>
                  </a:moveTo>
                  <a:cubicBezTo>
                    <a:pt x="1639205" y="55476"/>
                    <a:pt x="1668513" y="50304"/>
                    <a:pt x="1697821" y="74440"/>
                  </a:cubicBezTo>
                  <a:cubicBezTo>
                    <a:pt x="1713337" y="76164"/>
                    <a:pt x="1730577" y="67544"/>
                    <a:pt x="1744369" y="83060"/>
                  </a:cubicBezTo>
                  <a:cubicBezTo>
                    <a:pt x="1765057" y="108920"/>
                    <a:pt x="1797813" y="119264"/>
                    <a:pt x="1818501" y="143400"/>
                  </a:cubicBezTo>
                  <a:cubicBezTo>
                    <a:pt x="1823673" y="148572"/>
                    <a:pt x="1828845" y="152020"/>
                    <a:pt x="1835741" y="150296"/>
                  </a:cubicBezTo>
                  <a:cubicBezTo>
                    <a:pt x="1852981" y="148572"/>
                    <a:pt x="1866772" y="155468"/>
                    <a:pt x="1878840" y="169260"/>
                  </a:cubicBezTo>
                  <a:cubicBezTo>
                    <a:pt x="1884012" y="176156"/>
                    <a:pt x="1892632" y="176156"/>
                    <a:pt x="1901252" y="176156"/>
                  </a:cubicBezTo>
                  <a:cubicBezTo>
                    <a:pt x="1908148" y="176156"/>
                    <a:pt x="1918492" y="174432"/>
                    <a:pt x="1920216" y="179604"/>
                  </a:cubicBezTo>
                  <a:cubicBezTo>
                    <a:pt x="1946076" y="217531"/>
                    <a:pt x="1982280" y="200292"/>
                    <a:pt x="2013312" y="198568"/>
                  </a:cubicBezTo>
                  <a:cubicBezTo>
                    <a:pt x="2025380" y="196844"/>
                    <a:pt x="2034000" y="200292"/>
                    <a:pt x="2040896" y="208911"/>
                  </a:cubicBezTo>
                  <a:cubicBezTo>
                    <a:pt x="2056412" y="224427"/>
                    <a:pt x="2073652" y="231323"/>
                    <a:pt x="2096064" y="227875"/>
                  </a:cubicBezTo>
                  <a:cubicBezTo>
                    <a:pt x="2096064" y="227875"/>
                    <a:pt x="2096064" y="227875"/>
                    <a:pt x="2096064" y="227875"/>
                  </a:cubicBezTo>
                  <a:cubicBezTo>
                    <a:pt x="2101235" y="227875"/>
                    <a:pt x="2106407" y="227875"/>
                    <a:pt x="2111579" y="229599"/>
                  </a:cubicBezTo>
                  <a:cubicBezTo>
                    <a:pt x="2116751" y="229599"/>
                    <a:pt x="2121923" y="229599"/>
                    <a:pt x="2128819" y="229599"/>
                  </a:cubicBezTo>
                  <a:cubicBezTo>
                    <a:pt x="2115027" y="205463"/>
                    <a:pt x="2097787" y="188224"/>
                    <a:pt x="2071927" y="179604"/>
                  </a:cubicBezTo>
                  <a:lnTo>
                    <a:pt x="2071927" y="179604"/>
                  </a:lnTo>
                  <a:cubicBezTo>
                    <a:pt x="2097787" y="188224"/>
                    <a:pt x="2115027" y="205463"/>
                    <a:pt x="2128819" y="229599"/>
                  </a:cubicBezTo>
                  <a:cubicBezTo>
                    <a:pt x="2133991" y="239943"/>
                    <a:pt x="2144335" y="238219"/>
                    <a:pt x="2152955" y="238219"/>
                  </a:cubicBezTo>
                  <a:cubicBezTo>
                    <a:pt x="2154679" y="250287"/>
                    <a:pt x="2159851" y="255459"/>
                    <a:pt x="2170195" y="253735"/>
                  </a:cubicBezTo>
                  <a:lnTo>
                    <a:pt x="2170195" y="253735"/>
                  </a:lnTo>
                  <a:cubicBezTo>
                    <a:pt x="2170195" y="248563"/>
                    <a:pt x="2168471" y="243391"/>
                    <a:pt x="2168471" y="238219"/>
                  </a:cubicBezTo>
                  <a:cubicBezTo>
                    <a:pt x="2168471" y="229599"/>
                    <a:pt x="2161575" y="224427"/>
                    <a:pt x="2156403" y="219255"/>
                  </a:cubicBezTo>
                  <a:cubicBezTo>
                    <a:pt x="2140887" y="205463"/>
                    <a:pt x="2123647" y="189948"/>
                    <a:pt x="2113304" y="170984"/>
                  </a:cubicBezTo>
                  <a:cubicBezTo>
                    <a:pt x="2102959" y="174432"/>
                    <a:pt x="2092615" y="164088"/>
                    <a:pt x="2083995" y="165812"/>
                  </a:cubicBezTo>
                  <a:cubicBezTo>
                    <a:pt x="2094339" y="164088"/>
                    <a:pt x="2104684" y="176156"/>
                    <a:pt x="2113304" y="170984"/>
                  </a:cubicBezTo>
                  <a:lnTo>
                    <a:pt x="2113304" y="170984"/>
                  </a:lnTo>
                  <a:cubicBezTo>
                    <a:pt x="2113304" y="170984"/>
                    <a:pt x="2113304" y="170984"/>
                    <a:pt x="2113304" y="170984"/>
                  </a:cubicBezTo>
                  <a:lnTo>
                    <a:pt x="2113304" y="170984"/>
                  </a:lnTo>
                  <a:cubicBezTo>
                    <a:pt x="2125371" y="189948"/>
                    <a:pt x="2140887" y="205463"/>
                    <a:pt x="2156403" y="219255"/>
                  </a:cubicBezTo>
                  <a:cubicBezTo>
                    <a:pt x="2163299" y="224427"/>
                    <a:pt x="2168471" y="229599"/>
                    <a:pt x="2168471" y="238219"/>
                  </a:cubicBezTo>
                  <a:cubicBezTo>
                    <a:pt x="2168471" y="243391"/>
                    <a:pt x="2170195" y="248563"/>
                    <a:pt x="2170195" y="253735"/>
                  </a:cubicBezTo>
                  <a:cubicBezTo>
                    <a:pt x="2175367" y="253735"/>
                    <a:pt x="2178815" y="253735"/>
                    <a:pt x="2183987" y="253735"/>
                  </a:cubicBezTo>
                  <a:cubicBezTo>
                    <a:pt x="2196055" y="243391"/>
                    <a:pt x="2197779" y="252011"/>
                    <a:pt x="2201227" y="262355"/>
                  </a:cubicBezTo>
                  <a:cubicBezTo>
                    <a:pt x="2204675" y="265803"/>
                    <a:pt x="2206399" y="267527"/>
                    <a:pt x="2209847" y="270975"/>
                  </a:cubicBezTo>
                  <a:cubicBezTo>
                    <a:pt x="2216743" y="270975"/>
                    <a:pt x="2225363" y="272699"/>
                    <a:pt x="2232259" y="272699"/>
                  </a:cubicBezTo>
                  <a:cubicBezTo>
                    <a:pt x="2225363" y="272699"/>
                    <a:pt x="2216743" y="270975"/>
                    <a:pt x="2209847" y="270975"/>
                  </a:cubicBezTo>
                  <a:cubicBezTo>
                    <a:pt x="2220191" y="295111"/>
                    <a:pt x="2251223" y="320971"/>
                    <a:pt x="2271911" y="320971"/>
                  </a:cubicBezTo>
                  <a:cubicBezTo>
                    <a:pt x="2275359" y="320971"/>
                    <a:pt x="2277083" y="315799"/>
                    <a:pt x="2280531" y="314075"/>
                  </a:cubicBezTo>
                  <a:cubicBezTo>
                    <a:pt x="2277083" y="305455"/>
                    <a:pt x="2270187" y="300283"/>
                    <a:pt x="2259843" y="296835"/>
                  </a:cubicBezTo>
                  <a:cubicBezTo>
                    <a:pt x="2252947" y="295111"/>
                    <a:pt x="2247775" y="291663"/>
                    <a:pt x="2242603" y="288215"/>
                  </a:cubicBezTo>
                  <a:cubicBezTo>
                    <a:pt x="2247775" y="293387"/>
                    <a:pt x="2252947" y="295111"/>
                    <a:pt x="2259843" y="296835"/>
                  </a:cubicBezTo>
                  <a:cubicBezTo>
                    <a:pt x="2268463" y="298559"/>
                    <a:pt x="2275359" y="303731"/>
                    <a:pt x="2280531" y="314075"/>
                  </a:cubicBezTo>
                  <a:cubicBezTo>
                    <a:pt x="2289151" y="317523"/>
                    <a:pt x="2296047" y="319247"/>
                    <a:pt x="2304667" y="322695"/>
                  </a:cubicBezTo>
                  <a:cubicBezTo>
                    <a:pt x="2315011" y="322695"/>
                    <a:pt x="2323631" y="322695"/>
                    <a:pt x="2327079" y="333039"/>
                  </a:cubicBezTo>
                  <a:cubicBezTo>
                    <a:pt x="2323631" y="322695"/>
                    <a:pt x="2313287" y="322695"/>
                    <a:pt x="2304667" y="322695"/>
                  </a:cubicBezTo>
                  <a:lnTo>
                    <a:pt x="2304667" y="322695"/>
                  </a:lnTo>
                  <a:cubicBezTo>
                    <a:pt x="2296047" y="319247"/>
                    <a:pt x="2289151" y="317523"/>
                    <a:pt x="2280531" y="314075"/>
                  </a:cubicBezTo>
                  <a:cubicBezTo>
                    <a:pt x="2277083" y="315799"/>
                    <a:pt x="2275359" y="320971"/>
                    <a:pt x="2271911" y="320971"/>
                  </a:cubicBezTo>
                  <a:cubicBezTo>
                    <a:pt x="2251223" y="319247"/>
                    <a:pt x="2220191" y="295111"/>
                    <a:pt x="2209847" y="270975"/>
                  </a:cubicBezTo>
                  <a:cubicBezTo>
                    <a:pt x="2206399" y="267527"/>
                    <a:pt x="2204675" y="265803"/>
                    <a:pt x="2201227" y="262355"/>
                  </a:cubicBezTo>
                  <a:cubicBezTo>
                    <a:pt x="2199503" y="252011"/>
                    <a:pt x="2196055" y="243391"/>
                    <a:pt x="2183987" y="253735"/>
                  </a:cubicBezTo>
                  <a:cubicBezTo>
                    <a:pt x="2178815" y="253735"/>
                    <a:pt x="2175367" y="253735"/>
                    <a:pt x="2170195" y="253735"/>
                  </a:cubicBezTo>
                  <a:cubicBezTo>
                    <a:pt x="2158127" y="255459"/>
                    <a:pt x="2152955" y="250287"/>
                    <a:pt x="2152955" y="238219"/>
                  </a:cubicBezTo>
                  <a:cubicBezTo>
                    <a:pt x="2144335" y="238219"/>
                    <a:pt x="2135715" y="238219"/>
                    <a:pt x="2128819" y="229599"/>
                  </a:cubicBezTo>
                  <a:cubicBezTo>
                    <a:pt x="2123647" y="229599"/>
                    <a:pt x="2118475" y="229599"/>
                    <a:pt x="2111579" y="229599"/>
                  </a:cubicBezTo>
                  <a:lnTo>
                    <a:pt x="2111579" y="229599"/>
                  </a:lnTo>
                  <a:cubicBezTo>
                    <a:pt x="2111579" y="229599"/>
                    <a:pt x="2111579" y="229599"/>
                    <a:pt x="2111579" y="229599"/>
                  </a:cubicBezTo>
                  <a:cubicBezTo>
                    <a:pt x="2106407" y="229599"/>
                    <a:pt x="2101235" y="229599"/>
                    <a:pt x="2096064" y="227875"/>
                  </a:cubicBezTo>
                  <a:cubicBezTo>
                    <a:pt x="2075375" y="231323"/>
                    <a:pt x="2056412" y="224427"/>
                    <a:pt x="2040896" y="208911"/>
                  </a:cubicBezTo>
                  <a:cubicBezTo>
                    <a:pt x="2032276" y="200292"/>
                    <a:pt x="2025380" y="198568"/>
                    <a:pt x="2013312" y="198568"/>
                  </a:cubicBezTo>
                  <a:cubicBezTo>
                    <a:pt x="1980556" y="200292"/>
                    <a:pt x="1946076" y="217531"/>
                    <a:pt x="1920216" y="179604"/>
                  </a:cubicBezTo>
                  <a:cubicBezTo>
                    <a:pt x="1916768" y="176156"/>
                    <a:pt x="1908148" y="177880"/>
                    <a:pt x="1901252" y="176156"/>
                  </a:cubicBezTo>
                  <a:cubicBezTo>
                    <a:pt x="1892632" y="176156"/>
                    <a:pt x="1885736" y="174432"/>
                    <a:pt x="1878840" y="169260"/>
                  </a:cubicBezTo>
                  <a:cubicBezTo>
                    <a:pt x="1866772" y="155468"/>
                    <a:pt x="1852981" y="148572"/>
                    <a:pt x="1835741" y="150296"/>
                  </a:cubicBezTo>
                  <a:cubicBezTo>
                    <a:pt x="1828845" y="150296"/>
                    <a:pt x="1823673" y="148572"/>
                    <a:pt x="1818501" y="143400"/>
                  </a:cubicBezTo>
                  <a:cubicBezTo>
                    <a:pt x="1797813" y="119264"/>
                    <a:pt x="1765057" y="110644"/>
                    <a:pt x="1744369" y="83060"/>
                  </a:cubicBezTo>
                  <a:cubicBezTo>
                    <a:pt x="1737473" y="89956"/>
                    <a:pt x="1739197" y="95128"/>
                    <a:pt x="1742645" y="98576"/>
                  </a:cubicBezTo>
                  <a:cubicBezTo>
                    <a:pt x="1739197" y="93404"/>
                    <a:pt x="1737473" y="88232"/>
                    <a:pt x="1744369" y="83060"/>
                  </a:cubicBezTo>
                  <a:lnTo>
                    <a:pt x="1744369" y="83060"/>
                  </a:lnTo>
                  <a:cubicBezTo>
                    <a:pt x="1730577" y="67544"/>
                    <a:pt x="1713337" y="76164"/>
                    <a:pt x="1697821" y="74440"/>
                  </a:cubicBezTo>
                  <a:lnTo>
                    <a:pt x="1697821" y="74440"/>
                  </a:lnTo>
                  <a:cubicBezTo>
                    <a:pt x="1668513" y="50304"/>
                    <a:pt x="1639205" y="55476"/>
                    <a:pt x="1609898" y="74440"/>
                  </a:cubicBezTo>
                  <a:cubicBezTo>
                    <a:pt x="1613346" y="79612"/>
                    <a:pt x="1615069" y="84784"/>
                    <a:pt x="1618518" y="91680"/>
                  </a:cubicBezTo>
                  <a:lnTo>
                    <a:pt x="1618518" y="91680"/>
                  </a:lnTo>
                  <a:cubicBezTo>
                    <a:pt x="1615069" y="86508"/>
                    <a:pt x="1611622" y="79612"/>
                    <a:pt x="1609898" y="74440"/>
                  </a:cubicBezTo>
                  <a:cubicBezTo>
                    <a:pt x="1608174" y="74440"/>
                    <a:pt x="1606450" y="74440"/>
                    <a:pt x="1604726" y="74440"/>
                  </a:cubicBezTo>
                  <a:cubicBezTo>
                    <a:pt x="1606450" y="74440"/>
                    <a:pt x="1608174" y="74440"/>
                    <a:pt x="1609898" y="74440"/>
                  </a:cubicBezTo>
                  <a:close/>
                  <a:moveTo>
                    <a:pt x="1777125" y="150296"/>
                  </a:moveTo>
                  <a:lnTo>
                    <a:pt x="1777125" y="150296"/>
                  </a:lnTo>
                  <a:cubicBezTo>
                    <a:pt x="1777125" y="145124"/>
                    <a:pt x="1775401" y="141676"/>
                    <a:pt x="1773677" y="136504"/>
                  </a:cubicBezTo>
                  <a:cubicBezTo>
                    <a:pt x="1775401" y="141676"/>
                    <a:pt x="1777125" y="145124"/>
                    <a:pt x="1777125" y="150296"/>
                  </a:cubicBezTo>
                  <a:close/>
                  <a:moveTo>
                    <a:pt x="1723681" y="265803"/>
                  </a:moveTo>
                  <a:cubicBezTo>
                    <a:pt x="1711613" y="269251"/>
                    <a:pt x="1699545" y="270975"/>
                    <a:pt x="1687477" y="270975"/>
                  </a:cubicBezTo>
                  <a:cubicBezTo>
                    <a:pt x="1682305" y="270975"/>
                    <a:pt x="1678857" y="272699"/>
                    <a:pt x="1673685" y="270975"/>
                  </a:cubicBezTo>
                  <a:cubicBezTo>
                    <a:pt x="1677133" y="270975"/>
                    <a:pt x="1682305" y="270975"/>
                    <a:pt x="1687477" y="270975"/>
                  </a:cubicBezTo>
                  <a:cubicBezTo>
                    <a:pt x="1699545" y="270975"/>
                    <a:pt x="1711613" y="269251"/>
                    <a:pt x="1723681" y="265803"/>
                  </a:cubicBezTo>
                  <a:close/>
                  <a:moveTo>
                    <a:pt x="1640929" y="253735"/>
                  </a:moveTo>
                  <a:cubicBezTo>
                    <a:pt x="1647825" y="248563"/>
                    <a:pt x="1652997" y="245115"/>
                    <a:pt x="1656445" y="245115"/>
                  </a:cubicBezTo>
                  <a:cubicBezTo>
                    <a:pt x="1651273" y="245115"/>
                    <a:pt x="1646101" y="248563"/>
                    <a:pt x="1640929" y="253735"/>
                  </a:cubicBezTo>
                  <a:cubicBezTo>
                    <a:pt x="1628861" y="265803"/>
                    <a:pt x="1620242" y="270975"/>
                    <a:pt x="1615069" y="269251"/>
                  </a:cubicBezTo>
                  <a:cubicBezTo>
                    <a:pt x="1620242" y="270975"/>
                    <a:pt x="1628861" y="265803"/>
                    <a:pt x="1640929" y="253735"/>
                  </a:cubicBezTo>
                  <a:close/>
                  <a:moveTo>
                    <a:pt x="1634034" y="91680"/>
                  </a:moveTo>
                  <a:cubicBezTo>
                    <a:pt x="1634034" y="91680"/>
                    <a:pt x="1634034" y="91680"/>
                    <a:pt x="1634034" y="91680"/>
                  </a:cubicBezTo>
                  <a:cubicBezTo>
                    <a:pt x="1637481" y="86508"/>
                    <a:pt x="1640929" y="84784"/>
                    <a:pt x="1644377" y="83060"/>
                  </a:cubicBezTo>
                  <a:cubicBezTo>
                    <a:pt x="1640929" y="84784"/>
                    <a:pt x="1635757" y="86508"/>
                    <a:pt x="1634034" y="91680"/>
                  </a:cubicBezTo>
                  <a:cubicBezTo>
                    <a:pt x="1634034" y="91680"/>
                    <a:pt x="1634034" y="91680"/>
                    <a:pt x="1634034" y="91680"/>
                  </a:cubicBezTo>
                  <a:close/>
                  <a:moveTo>
                    <a:pt x="1594382" y="336487"/>
                  </a:moveTo>
                  <a:cubicBezTo>
                    <a:pt x="1611622" y="343383"/>
                    <a:pt x="1630585" y="343383"/>
                    <a:pt x="1647825" y="333039"/>
                  </a:cubicBezTo>
                  <a:cubicBezTo>
                    <a:pt x="1668513" y="320971"/>
                    <a:pt x="1690925" y="327867"/>
                    <a:pt x="1711613" y="320971"/>
                  </a:cubicBezTo>
                  <a:cubicBezTo>
                    <a:pt x="1720233" y="317523"/>
                    <a:pt x="1728853" y="324419"/>
                    <a:pt x="1735749" y="331315"/>
                  </a:cubicBezTo>
                  <a:cubicBezTo>
                    <a:pt x="1746093" y="339935"/>
                    <a:pt x="1756437" y="348555"/>
                    <a:pt x="1766781" y="357175"/>
                  </a:cubicBezTo>
                  <a:cubicBezTo>
                    <a:pt x="1773677" y="353727"/>
                    <a:pt x="1777125" y="350279"/>
                    <a:pt x="1780573" y="346831"/>
                  </a:cubicBezTo>
                  <a:cubicBezTo>
                    <a:pt x="1777125" y="352003"/>
                    <a:pt x="1773677" y="355451"/>
                    <a:pt x="1766781" y="357175"/>
                  </a:cubicBezTo>
                  <a:cubicBezTo>
                    <a:pt x="1756437" y="348555"/>
                    <a:pt x="1746093" y="339935"/>
                    <a:pt x="1735749" y="331315"/>
                  </a:cubicBezTo>
                  <a:cubicBezTo>
                    <a:pt x="1728853" y="324419"/>
                    <a:pt x="1720233" y="317523"/>
                    <a:pt x="1711613" y="320971"/>
                  </a:cubicBezTo>
                  <a:cubicBezTo>
                    <a:pt x="1690925" y="327867"/>
                    <a:pt x="1668513" y="320971"/>
                    <a:pt x="1647825" y="333039"/>
                  </a:cubicBezTo>
                  <a:cubicBezTo>
                    <a:pt x="1630585" y="343383"/>
                    <a:pt x="1611622" y="343383"/>
                    <a:pt x="1594382" y="336487"/>
                  </a:cubicBezTo>
                  <a:cubicBezTo>
                    <a:pt x="1596106" y="364071"/>
                    <a:pt x="1608174" y="383035"/>
                    <a:pt x="1630585" y="393379"/>
                  </a:cubicBezTo>
                  <a:cubicBezTo>
                    <a:pt x="1608174" y="383035"/>
                    <a:pt x="1596106" y="364071"/>
                    <a:pt x="1594382" y="336487"/>
                  </a:cubicBezTo>
                  <a:cubicBezTo>
                    <a:pt x="1594382" y="336487"/>
                    <a:pt x="1594382" y="336487"/>
                    <a:pt x="1594382" y="336487"/>
                  </a:cubicBezTo>
                  <a:close/>
                  <a:moveTo>
                    <a:pt x="1532318" y="270975"/>
                  </a:moveTo>
                  <a:cubicBezTo>
                    <a:pt x="1544386" y="296835"/>
                    <a:pt x="1558178" y="320971"/>
                    <a:pt x="1584038" y="333039"/>
                  </a:cubicBezTo>
                  <a:cubicBezTo>
                    <a:pt x="1558178" y="319247"/>
                    <a:pt x="1542662" y="296835"/>
                    <a:pt x="1532318" y="270975"/>
                  </a:cubicBezTo>
                  <a:cubicBezTo>
                    <a:pt x="1525422" y="253735"/>
                    <a:pt x="1513354" y="241667"/>
                    <a:pt x="1499562" y="234771"/>
                  </a:cubicBezTo>
                  <a:cubicBezTo>
                    <a:pt x="1513354" y="241667"/>
                    <a:pt x="1523698" y="253735"/>
                    <a:pt x="1532318" y="270975"/>
                  </a:cubicBezTo>
                  <a:close/>
                  <a:moveTo>
                    <a:pt x="1523698" y="336487"/>
                  </a:moveTo>
                  <a:cubicBezTo>
                    <a:pt x="1521974" y="350279"/>
                    <a:pt x="1528870" y="367519"/>
                    <a:pt x="1515078" y="379587"/>
                  </a:cubicBezTo>
                  <a:cubicBezTo>
                    <a:pt x="1515078" y="379587"/>
                    <a:pt x="1515078" y="379587"/>
                    <a:pt x="1515078" y="379587"/>
                  </a:cubicBezTo>
                  <a:cubicBezTo>
                    <a:pt x="1513354" y="379587"/>
                    <a:pt x="1509906" y="379587"/>
                    <a:pt x="1508182" y="381311"/>
                  </a:cubicBezTo>
                  <a:cubicBezTo>
                    <a:pt x="1509906" y="381311"/>
                    <a:pt x="1511630" y="379587"/>
                    <a:pt x="1515078" y="379587"/>
                  </a:cubicBezTo>
                  <a:lnTo>
                    <a:pt x="1515078" y="379587"/>
                  </a:lnTo>
                  <a:cubicBezTo>
                    <a:pt x="1528870" y="367519"/>
                    <a:pt x="1520250" y="350279"/>
                    <a:pt x="1523698" y="336487"/>
                  </a:cubicBezTo>
                  <a:cubicBezTo>
                    <a:pt x="1528870" y="302007"/>
                    <a:pt x="1527146" y="298559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82322" y="295111"/>
                    <a:pt x="1475426" y="295111"/>
                    <a:pt x="1466806" y="295111"/>
                  </a:cubicBezTo>
                  <a:cubicBezTo>
                    <a:pt x="1466806" y="295111"/>
                    <a:pt x="1466806" y="295111"/>
                    <a:pt x="1466806" y="295111"/>
                  </a:cubicBezTo>
                  <a:cubicBezTo>
                    <a:pt x="1475426" y="295111"/>
                    <a:pt x="1482322" y="295111"/>
                    <a:pt x="1490942" y="295111"/>
                  </a:cubicBezTo>
                  <a:cubicBezTo>
                    <a:pt x="1527146" y="298559"/>
                    <a:pt x="1528870" y="300283"/>
                    <a:pt x="1523698" y="336487"/>
                  </a:cubicBezTo>
                  <a:close/>
                  <a:moveTo>
                    <a:pt x="1466806" y="272699"/>
                  </a:moveTo>
                  <a:cubicBezTo>
                    <a:pt x="1459910" y="269251"/>
                    <a:pt x="1458186" y="281319"/>
                    <a:pt x="1454738" y="286491"/>
                  </a:cubicBezTo>
                  <a:cubicBezTo>
                    <a:pt x="1453014" y="288215"/>
                    <a:pt x="1453014" y="291663"/>
                    <a:pt x="1451290" y="293387"/>
                  </a:cubicBezTo>
                  <a:cubicBezTo>
                    <a:pt x="1456462" y="293387"/>
                    <a:pt x="1461634" y="293387"/>
                    <a:pt x="1466806" y="293387"/>
                  </a:cubicBezTo>
                  <a:cubicBezTo>
                    <a:pt x="1466806" y="293387"/>
                    <a:pt x="1466806" y="293387"/>
                    <a:pt x="1466806" y="293387"/>
                  </a:cubicBezTo>
                  <a:cubicBezTo>
                    <a:pt x="1470254" y="302007"/>
                    <a:pt x="1456462" y="312351"/>
                    <a:pt x="1468530" y="317523"/>
                  </a:cubicBezTo>
                  <a:cubicBezTo>
                    <a:pt x="1470254" y="317523"/>
                    <a:pt x="1470254" y="317523"/>
                    <a:pt x="1471978" y="317523"/>
                  </a:cubicBezTo>
                  <a:cubicBezTo>
                    <a:pt x="1470254" y="317523"/>
                    <a:pt x="1470254" y="317523"/>
                    <a:pt x="1468530" y="317523"/>
                  </a:cubicBezTo>
                  <a:cubicBezTo>
                    <a:pt x="1456462" y="312351"/>
                    <a:pt x="1468530" y="302007"/>
                    <a:pt x="1466806" y="293387"/>
                  </a:cubicBezTo>
                  <a:cubicBezTo>
                    <a:pt x="1461634" y="293387"/>
                    <a:pt x="1456462" y="293387"/>
                    <a:pt x="1451290" y="293387"/>
                  </a:cubicBezTo>
                  <a:cubicBezTo>
                    <a:pt x="1446118" y="296835"/>
                    <a:pt x="1439222" y="302007"/>
                    <a:pt x="1435774" y="307179"/>
                  </a:cubicBezTo>
                  <a:cubicBezTo>
                    <a:pt x="1439222" y="302007"/>
                    <a:pt x="1444394" y="296835"/>
                    <a:pt x="1451290" y="293387"/>
                  </a:cubicBezTo>
                  <a:cubicBezTo>
                    <a:pt x="1453014" y="291663"/>
                    <a:pt x="1453014" y="288215"/>
                    <a:pt x="1454738" y="286491"/>
                  </a:cubicBezTo>
                  <a:cubicBezTo>
                    <a:pt x="1458186" y="281319"/>
                    <a:pt x="1459910" y="269251"/>
                    <a:pt x="1466806" y="272699"/>
                  </a:cubicBezTo>
                  <a:cubicBezTo>
                    <a:pt x="1470254" y="274423"/>
                    <a:pt x="1471978" y="277871"/>
                    <a:pt x="1471978" y="279595"/>
                  </a:cubicBezTo>
                  <a:cubicBezTo>
                    <a:pt x="1471978" y="277871"/>
                    <a:pt x="1471978" y="274423"/>
                    <a:pt x="1466806" y="272699"/>
                  </a:cubicBezTo>
                  <a:close/>
                  <a:moveTo>
                    <a:pt x="1451290" y="139952"/>
                  </a:moveTo>
                  <a:cubicBezTo>
                    <a:pt x="1458186" y="146848"/>
                    <a:pt x="1463358" y="148572"/>
                    <a:pt x="1470254" y="146848"/>
                  </a:cubicBezTo>
                  <a:cubicBezTo>
                    <a:pt x="1463358" y="148572"/>
                    <a:pt x="1456462" y="146848"/>
                    <a:pt x="1451290" y="139952"/>
                  </a:cubicBezTo>
                  <a:cubicBezTo>
                    <a:pt x="1444394" y="133056"/>
                    <a:pt x="1437498" y="129608"/>
                    <a:pt x="1430602" y="124436"/>
                  </a:cubicBezTo>
                  <a:cubicBezTo>
                    <a:pt x="1437498" y="129608"/>
                    <a:pt x="1444394" y="134780"/>
                    <a:pt x="1451290" y="139952"/>
                  </a:cubicBezTo>
                  <a:close/>
                  <a:moveTo>
                    <a:pt x="1430602" y="360623"/>
                  </a:moveTo>
                  <a:cubicBezTo>
                    <a:pt x="1434050" y="355451"/>
                    <a:pt x="1434050" y="350279"/>
                    <a:pt x="1434050" y="345107"/>
                  </a:cubicBezTo>
                  <a:cubicBezTo>
                    <a:pt x="1434050" y="350279"/>
                    <a:pt x="1434050" y="355451"/>
                    <a:pt x="1430602" y="360623"/>
                  </a:cubicBezTo>
                  <a:cubicBezTo>
                    <a:pt x="1427154" y="365795"/>
                    <a:pt x="1423706" y="372691"/>
                    <a:pt x="1421982" y="377863"/>
                  </a:cubicBezTo>
                  <a:cubicBezTo>
                    <a:pt x="1425430" y="372691"/>
                    <a:pt x="1427154" y="367519"/>
                    <a:pt x="1430602" y="360623"/>
                  </a:cubicBezTo>
                  <a:close/>
                  <a:moveTo>
                    <a:pt x="1323715" y="446822"/>
                  </a:moveTo>
                  <a:cubicBezTo>
                    <a:pt x="1332335" y="450270"/>
                    <a:pt x="1339231" y="451994"/>
                    <a:pt x="1347851" y="455442"/>
                  </a:cubicBezTo>
                  <a:cubicBezTo>
                    <a:pt x="1368539" y="426135"/>
                    <a:pt x="1385779" y="424411"/>
                    <a:pt x="1411638" y="446822"/>
                  </a:cubicBezTo>
                  <a:cubicBezTo>
                    <a:pt x="1418534" y="443374"/>
                    <a:pt x="1427154" y="438202"/>
                    <a:pt x="1435774" y="438202"/>
                  </a:cubicBezTo>
                  <a:cubicBezTo>
                    <a:pt x="1435774" y="438202"/>
                    <a:pt x="1435774" y="438202"/>
                    <a:pt x="1435774" y="438202"/>
                  </a:cubicBezTo>
                  <a:cubicBezTo>
                    <a:pt x="1446118" y="438202"/>
                    <a:pt x="1458186" y="439927"/>
                    <a:pt x="1465082" y="433031"/>
                  </a:cubicBezTo>
                  <a:cubicBezTo>
                    <a:pt x="1456462" y="438202"/>
                    <a:pt x="1446118" y="436479"/>
                    <a:pt x="1435774" y="438202"/>
                  </a:cubicBezTo>
                  <a:cubicBezTo>
                    <a:pt x="1427154" y="438202"/>
                    <a:pt x="1420258" y="443374"/>
                    <a:pt x="1411638" y="446822"/>
                  </a:cubicBezTo>
                  <a:cubicBezTo>
                    <a:pt x="1385779" y="424411"/>
                    <a:pt x="1368539" y="426135"/>
                    <a:pt x="1347851" y="455442"/>
                  </a:cubicBezTo>
                  <a:cubicBezTo>
                    <a:pt x="1363367" y="465786"/>
                    <a:pt x="1375435" y="464062"/>
                    <a:pt x="1389226" y="458890"/>
                  </a:cubicBezTo>
                  <a:cubicBezTo>
                    <a:pt x="1377159" y="464062"/>
                    <a:pt x="1363367" y="467510"/>
                    <a:pt x="1347851" y="455442"/>
                  </a:cubicBezTo>
                  <a:cubicBezTo>
                    <a:pt x="1339231" y="451994"/>
                    <a:pt x="1330611" y="448546"/>
                    <a:pt x="1323715" y="446822"/>
                  </a:cubicBezTo>
                  <a:cubicBezTo>
                    <a:pt x="1323715" y="446822"/>
                    <a:pt x="1323715" y="446822"/>
                    <a:pt x="1323715" y="446822"/>
                  </a:cubicBezTo>
                  <a:cubicBezTo>
                    <a:pt x="1320267" y="446822"/>
                    <a:pt x="1316819" y="446822"/>
                    <a:pt x="1313371" y="446822"/>
                  </a:cubicBezTo>
                  <a:cubicBezTo>
                    <a:pt x="1316819" y="446822"/>
                    <a:pt x="1320267" y="446822"/>
                    <a:pt x="1323715" y="446822"/>
                  </a:cubicBezTo>
                  <a:close/>
                  <a:moveTo>
                    <a:pt x="1315095" y="115816"/>
                  </a:moveTo>
                  <a:lnTo>
                    <a:pt x="1315095" y="115816"/>
                  </a:lnTo>
                  <a:cubicBezTo>
                    <a:pt x="1313371" y="127884"/>
                    <a:pt x="1309923" y="136504"/>
                    <a:pt x="1301303" y="138228"/>
                  </a:cubicBezTo>
                  <a:cubicBezTo>
                    <a:pt x="1309923" y="136504"/>
                    <a:pt x="1313371" y="127884"/>
                    <a:pt x="1315095" y="115816"/>
                  </a:cubicBezTo>
                  <a:close/>
                  <a:moveTo>
                    <a:pt x="1308199" y="470958"/>
                  </a:moveTo>
                  <a:cubicBezTo>
                    <a:pt x="1308199" y="470958"/>
                    <a:pt x="1308199" y="470958"/>
                    <a:pt x="1308199" y="470958"/>
                  </a:cubicBezTo>
                  <a:cubicBezTo>
                    <a:pt x="1285787" y="474406"/>
                    <a:pt x="1265099" y="458890"/>
                    <a:pt x="1242687" y="462338"/>
                  </a:cubicBezTo>
                  <a:cubicBezTo>
                    <a:pt x="1239239" y="462338"/>
                    <a:pt x="1234067" y="460614"/>
                    <a:pt x="1232343" y="457166"/>
                  </a:cubicBezTo>
                  <a:cubicBezTo>
                    <a:pt x="1230619" y="453718"/>
                    <a:pt x="1230619" y="451994"/>
                    <a:pt x="1228895" y="450270"/>
                  </a:cubicBezTo>
                  <a:cubicBezTo>
                    <a:pt x="1230619" y="451994"/>
                    <a:pt x="1230619" y="455442"/>
                    <a:pt x="1232343" y="457166"/>
                  </a:cubicBezTo>
                  <a:cubicBezTo>
                    <a:pt x="1234067" y="458890"/>
                    <a:pt x="1239239" y="462338"/>
                    <a:pt x="1242687" y="462338"/>
                  </a:cubicBezTo>
                  <a:cubicBezTo>
                    <a:pt x="1265099" y="460614"/>
                    <a:pt x="1285787" y="474406"/>
                    <a:pt x="1308199" y="470958"/>
                  </a:cubicBezTo>
                  <a:close/>
                  <a:moveTo>
                    <a:pt x="1259927" y="133056"/>
                  </a:moveTo>
                  <a:lnTo>
                    <a:pt x="1259927" y="133056"/>
                  </a:lnTo>
                  <a:cubicBezTo>
                    <a:pt x="1261651" y="133056"/>
                    <a:pt x="1265099" y="133056"/>
                    <a:pt x="1266823" y="133056"/>
                  </a:cubicBezTo>
                  <a:cubicBezTo>
                    <a:pt x="1265099" y="133056"/>
                    <a:pt x="1261651" y="133056"/>
                    <a:pt x="1259927" y="133056"/>
                  </a:cubicBezTo>
                  <a:cubicBezTo>
                    <a:pt x="1258203" y="134780"/>
                    <a:pt x="1258203" y="134780"/>
                    <a:pt x="1256479" y="136504"/>
                  </a:cubicBezTo>
                  <a:cubicBezTo>
                    <a:pt x="1258203" y="134780"/>
                    <a:pt x="1258203" y="134780"/>
                    <a:pt x="1259927" y="133056"/>
                  </a:cubicBezTo>
                  <a:close/>
                  <a:moveTo>
                    <a:pt x="1234067" y="196844"/>
                  </a:moveTo>
                  <a:cubicBezTo>
                    <a:pt x="1247859" y="191672"/>
                    <a:pt x="1253031" y="181328"/>
                    <a:pt x="1251307" y="167536"/>
                  </a:cubicBezTo>
                  <a:cubicBezTo>
                    <a:pt x="1251307" y="158916"/>
                    <a:pt x="1251307" y="150296"/>
                    <a:pt x="1251307" y="141676"/>
                  </a:cubicBezTo>
                  <a:cubicBezTo>
                    <a:pt x="1251307" y="141676"/>
                    <a:pt x="1251307" y="141676"/>
                    <a:pt x="1251307" y="141676"/>
                  </a:cubicBezTo>
                  <a:lnTo>
                    <a:pt x="1251307" y="141676"/>
                  </a:lnTo>
                  <a:cubicBezTo>
                    <a:pt x="1251307" y="141676"/>
                    <a:pt x="1251307" y="141676"/>
                    <a:pt x="1251307" y="141676"/>
                  </a:cubicBezTo>
                  <a:cubicBezTo>
                    <a:pt x="1251307" y="150296"/>
                    <a:pt x="1251307" y="158916"/>
                    <a:pt x="1251307" y="167536"/>
                  </a:cubicBezTo>
                  <a:cubicBezTo>
                    <a:pt x="1253031" y="181328"/>
                    <a:pt x="1247859" y="191672"/>
                    <a:pt x="1234067" y="196844"/>
                  </a:cubicBezTo>
                  <a:cubicBezTo>
                    <a:pt x="1230619" y="198568"/>
                    <a:pt x="1227171" y="198568"/>
                    <a:pt x="1225447" y="196844"/>
                  </a:cubicBezTo>
                  <a:cubicBezTo>
                    <a:pt x="1228895" y="198568"/>
                    <a:pt x="1230619" y="196844"/>
                    <a:pt x="1234067" y="196844"/>
                  </a:cubicBezTo>
                  <a:close/>
                  <a:moveTo>
                    <a:pt x="1218551" y="120988"/>
                  </a:moveTo>
                  <a:cubicBezTo>
                    <a:pt x="1220275" y="127884"/>
                    <a:pt x="1223723" y="133056"/>
                    <a:pt x="1227171" y="136504"/>
                  </a:cubicBezTo>
                  <a:cubicBezTo>
                    <a:pt x="1223723" y="131332"/>
                    <a:pt x="1220275" y="127884"/>
                    <a:pt x="1218551" y="120988"/>
                  </a:cubicBezTo>
                  <a:cubicBezTo>
                    <a:pt x="1216827" y="115816"/>
                    <a:pt x="1215103" y="112368"/>
                    <a:pt x="1211655" y="110644"/>
                  </a:cubicBezTo>
                  <a:cubicBezTo>
                    <a:pt x="1216827" y="112368"/>
                    <a:pt x="1218551" y="115816"/>
                    <a:pt x="1218551" y="120988"/>
                  </a:cubicBezTo>
                  <a:close/>
                  <a:moveTo>
                    <a:pt x="1201311" y="179604"/>
                  </a:moveTo>
                  <a:cubicBezTo>
                    <a:pt x="1204759" y="174432"/>
                    <a:pt x="1206483" y="172708"/>
                    <a:pt x="1208207" y="174432"/>
                  </a:cubicBezTo>
                  <a:cubicBezTo>
                    <a:pt x="1206483" y="172708"/>
                    <a:pt x="1204759" y="174432"/>
                    <a:pt x="1201311" y="179604"/>
                  </a:cubicBezTo>
                  <a:cubicBezTo>
                    <a:pt x="1194415" y="193396"/>
                    <a:pt x="1180623" y="189948"/>
                    <a:pt x="1170279" y="193396"/>
                  </a:cubicBezTo>
                  <a:cubicBezTo>
                    <a:pt x="1153040" y="198568"/>
                    <a:pt x="1137524" y="205463"/>
                    <a:pt x="1123732" y="217531"/>
                  </a:cubicBezTo>
                  <a:cubicBezTo>
                    <a:pt x="1115112" y="226151"/>
                    <a:pt x="1116836" y="245115"/>
                    <a:pt x="1125456" y="246839"/>
                  </a:cubicBezTo>
                  <a:cubicBezTo>
                    <a:pt x="1118560" y="245115"/>
                    <a:pt x="1115112" y="226151"/>
                    <a:pt x="1123732" y="217531"/>
                  </a:cubicBezTo>
                  <a:cubicBezTo>
                    <a:pt x="1135800" y="205463"/>
                    <a:pt x="1153040" y="198568"/>
                    <a:pt x="1170279" y="193396"/>
                  </a:cubicBezTo>
                  <a:cubicBezTo>
                    <a:pt x="1180623" y="189948"/>
                    <a:pt x="1194415" y="193396"/>
                    <a:pt x="1201311" y="179604"/>
                  </a:cubicBezTo>
                  <a:close/>
                  <a:moveTo>
                    <a:pt x="1158211" y="289939"/>
                  </a:moveTo>
                  <a:cubicBezTo>
                    <a:pt x="1156488" y="284767"/>
                    <a:pt x="1151316" y="283043"/>
                    <a:pt x="1144420" y="283043"/>
                  </a:cubicBezTo>
                  <a:cubicBezTo>
                    <a:pt x="1139248" y="283043"/>
                    <a:pt x="1134076" y="283043"/>
                    <a:pt x="1130628" y="281319"/>
                  </a:cubicBezTo>
                  <a:cubicBezTo>
                    <a:pt x="1135800" y="283043"/>
                    <a:pt x="1139248" y="284767"/>
                    <a:pt x="1144420" y="283043"/>
                  </a:cubicBezTo>
                  <a:cubicBezTo>
                    <a:pt x="1153040" y="283043"/>
                    <a:pt x="1158211" y="284767"/>
                    <a:pt x="1158211" y="289939"/>
                  </a:cubicBezTo>
                  <a:close/>
                  <a:moveTo>
                    <a:pt x="1178899" y="81336"/>
                  </a:moveTo>
                  <a:cubicBezTo>
                    <a:pt x="1178899" y="70992"/>
                    <a:pt x="1184071" y="64096"/>
                    <a:pt x="1196139" y="65820"/>
                  </a:cubicBezTo>
                  <a:cubicBezTo>
                    <a:pt x="1209931" y="55476"/>
                    <a:pt x="1227171" y="57200"/>
                    <a:pt x="1242687" y="55476"/>
                  </a:cubicBezTo>
                  <a:cubicBezTo>
                    <a:pt x="1242687" y="46856"/>
                    <a:pt x="1242687" y="38236"/>
                    <a:pt x="1244411" y="29616"/>
                  </a:cubicBezTo>
                  <a:cubicBezTo>
                    <a:pt x="1244411" y="38236"/>
                    <a:pt x="1244411" y="46856"/>
                    <a:pt x="1242687" y="55476"/>
                  </a:cubicBezTo>
                  <a:cubicBezTo>
                    <a:pt x="1227171" y="57200"/>
                    <a:pt x="1209931" y="53752"/>
                    <a:pt x="1196139" y="65820"/>
                  </a:cubicBezTo>
                  <a:cubicBezTo>
                    <a:pt x="1185795" y="64096"/>
                    <a:pt x="1180623" y="70992"/>
                    <a:pt x="1178899" y="81336"/>
                  </a:cubicBezTo>
                  <a:lnTo>
                    <a:pt x="1178899" y="81336"/>
                  </a:lnTo>
                  <a:cubicBezTo>
                    <a:pt x="1161660" y="96852"/>
                    <a:pt x="1140972" y="107196"/>
                    <a:pt x="1118560" y="108920"/>
                  </a:cubicBezTo>
                  <a:cubicBezTo>
                    <a:pt x="1140972" y="107196"/>
                    <a:pt x="1161660" y="96852"/>
                    <a:pt x="1178899" y="81336"/>
                  </a:cubicBezTo>
                  <a:close/>
                  <a:moveTo>
                    <a:pt x="1108216" y="107196"/>
                  </a:moveTo>
                  <a:lnTo>
                    <a:pt x="1108216" y="107196"/>
                  </a:lnTo>
                  <a:cubicBezTo>
                    <a:pt x="1108216" y="110644"/>
                    <a:pt x="1106492" y="115816"/>
                    <a:pt x="1104768" y="117540"/>
                  </a:cubicBezTo>
                  <a:cubicBezTo>
                    <a:pt x="1106492" y="115816"/>
                    <a:pt x="1108216" y="112368"/>
                    <a:pt x="1108216" y="107196"/>
                  </a:cubicBezTo>
                  <a:close/>
                  <a:moveTo>
                    <a:pt x="1103044" y="107196"/>
                  </a:moveTo>
                  <a:cubicBezTo>
                    <a:pt x="1097872" y="107196"/>
                    <a:pt x="1094424" y="108920"/>
                    <a:pt x="1090976" y="114092"/>
                  </a:cubicBezTo>
                  <a:lnTo>
                    <a:pt x="1090976" y="114092"/>
                  </a:lnTo>
                  <a:lnTo>
                    <a:pt x="1090976" y="114092"/>
                  </a:lnTo>
                  <a:cubicBezTo>
                    <a:pt x="1094424" y="110644"/>
                    <a:pt x="1099596" y="107196"/>
                    <a:pt x="1103044" y="107196"/>
                  </a:cubicBezTo>
                  <a:close/>
                  <a:moveTo>
                    <a:pt x="1115112" y="148572"/>
                  </a:moveTo>
                  <a:cubicBezTo>
                    <a:pt x="1134076" y="131332"/>
                    <a:pt x="1158211" y="126160"/>
                    <a:pt x="1178899" y="114092"/>
                  </a:cubicBezTo>
                  <a:cubicBezTo>
                    <a:pt x="1178899" y="114092"/>
                    <a:pt x="1178899" y="114092"/>
                    <a:pt x="1178899" y="114092"/>
                  </a:cubicBezTo>
                  <a:cubicBezTo>
                    <a:pt x="1158211" y="126160"/>
                    <a:pt x="1134076" y="131332"/>
                    <a:pt x="1115112" y="148572"/>
                  </a:cubicBezTo>
                  <a:cubicBezTo>
                    <a:pt x="1115112" y="148572"/>
                    <a:pt x="1115112" y="148572"/>
                    <a:pt x="1115112" y="148572"/>
                  </a:cubicBezTo>
                  <a:cubicBezTo>
                    <a:pt x="1106492" y="146848"/>
                    <a:pt x="1099596" y="145124"/>
                    <a:pt x="1090976" y="143400"/>
                  </a:cubicBezTo>
                  <a:cubicBezTo>
                    <a:pt x="1099596" y="145124"/>
                    <a:pt x="1108216" y="146848"/>
                    <a:pt x="1115112" y="148572"/>
                  </a:cubicBezTo>
                  <a:close/>
                  <a:moveTo>
                    <a:pt x="1084080" y="308903"/>
                  </a:moveTo>
                  <a:cubicBezTo>
                    <a:pt x="1089252" y="295111"/>
                    <a:pt x="1097872" y="281319"/>
                    <a:pt x="1113388" y="277871"/>
                  </a:cubicBezTo>
                  <a:cubicBezTo>
                    <a:pt x="1115112" y="277871"/>
                    <a:pt x="1118560" y="277871"/>
                    <a:pt x="1120284" y="277871"/>
                  </a:cubicBezTo>
                  <a:cubicBezTo>
                    <a:pt x="1118560" y="277871"/>
                    <a:pt x="1115112" y="277871"/>
                    <a:pt x="1113388" y="277871"/>
                  </a:cubicBezTo>
                  <a:cubicBezTo>
                    <a:pt x="1097872" y="281319"/>
                    <a:pt x="1089252" y="295111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lose/>
                  <a:moveTo>
                    <a:pt x="1072012" y="122712"/>
                  </a:moveTo>
                  <a:cubicBezTo>
                    <a:pt x="1066840" y="126160"/>
                    <a:pt x="1063392" y="129608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63392" y="127884"/>
                    <a:pt x="1066840" y="124436"/>
                    <a:pt x="1072012" y="122712"/>
                  </a:cubicBezTo>
                  <a:close/>
                  <a:moveTo>
                    <a:pt x="1028912" y="141676"/>
                  </a:moveTo>
                  <a:cubicBezTo>
                    <a:pt x="1030636" y="138228"/>
                    <a:pt x="1034084" y="136504"/>
                    <a:pt x="1035808" y="134780"/>
                  </a:cubicBezTo>
                  <a:cubicBezTo>
                    <a:pt x="1034084" y="136504"/>
                    <a:pt x="1030636" y="138228"/>
                    <a:pt x="1028912" y="141676"/>
                  </a:cubicBezTo>
                  <a:cubicBezTo>
                    <a:pt x="1023740" y="164088"/>
                    <a:pt x="1006500" y="165812"/>
                    <a:pt x="989260" y="165812"/>
                  </a:cubicBezTo>
                  <a:cubicBezTo>
                    <a:pt x="989260" y="165812"/>
                    <a:pt x="989260" y="165812"/>
                    <a:pt x="989260" y="165812"/>
                  </a:cubicBezTo>
                  <a:cubicBezTo>
                    <a:pt x="1006500" y="165812"/>
                    <a:pt x="1023740" y="164088"/>
                    <a:pt x="1028912" y="141676"/>
                  </a:cubicBezTo>
                  <a:lnTo>
                    <a:pt x="1028912" y="141676"/>
                  </a:lnTo>
                  <a:close/>
                  <a:moveTo>
                    <a:pt x="987536" y="157192"/>
                  </a:moveTo>
                  <a:cubicBezTo>
                    <a:pt x="994432" y="148572"/>
                    <a:pt x="1001328" y="145124"/>
                    <a:pt x="1009948" y="141676"/>
                  </a:cubicBezTo>
                  <a:cubicBezTo>
                    <a:pt x="1001328" y="145124"/>
                    <a:pt x="992708" y="148572"/>
                    <a:pt x="987536" y="157192"/>
                  </a:cubicBezTo>
                  <a:lnTo>
                    <a:pt x="987536" y="157192"/>
                  </a:lnTo>
                  <a:cubicBezTo>
                    <a:pt x="985812" y="157192"/>
                    <a:pt x="984088" y="157192"/>
                    <a:pt x="982364" y="157192"/>
                  </a:cubicBezTo>
                  <a:cubicBezTo>
                    <a:pt x="984088" y="157192"/>
                    <a:pt x="985812" y="157192"/>
                    <a:pt x="987536" y="157192"/>
                  </a:cubicBezTo>
                  <a:close/>
                  <a:moveTo>
                    <a:pt x="996156" y="386483"/>
                  </a:moveTo>
                  <a:cubicBezTo>
                    <a:pt x="1011672" y="377863"/>
                    <a:pt x="996156" y="360623"/>
                    <a:pt x="1001328" y="350279"/>
                  </a:cubicBezTo>
                  <a:cubicBezTo>
                    <a:pt x="1013396" y="341659"/>
                    <a:pt x="1025464" y="346831"/>
                    <a:pt x="1037532" y="345107"/>
                  </a:cubicBezTo>
                  <a:cubicBezTo>
                    <a:pt x="1040980" y="336487"/>
                    <a:pt x="1046152" y="331315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82356" y="338211"/>
                    <a:pt x="1111664" y="341659"/>
                    <a:pt x="1140972" y="345107"/>
                  </a:cubicBezTo>
                  <a:cubicBezTo>
                    <a:pt x="1159936" y="358899"/>
                    <a:pt x="1173727" y="381311"/>
                    <a:pt x="1196139" y="388207"/>
                  </a:cubicBezTo>
                  <a:cubicBezTo>
                    <a:pt x="1194415" y="405447"/>
                    <a:pt x="1203035" y="417515"/>
                    <a:pt x="1211655" y="429583"/>
                  </a:cubicBezTo>
                  <a:cubicBezTo>
                    <a:pt x="1203035" y="417515"/>
                    <a:pt x="1194415" y="405447"/>
                    <a:pt x="1196139" y="388207"/>
                  </a:cubicBezTo>
                  <a:cubicBezTo>
                    <a:pt x="1172003" y="381311"/>
                    <a:pt x="1159936" y="358899"/>
                    <a:pt x="1140972" y="345107"/>
                  </a:cubicBezTo>
                  <a:cubicBezTo>
                    <a:pt x="1111664" y="341659"/>
                    <a:pt x="1082356" y="338211"/>
                    <a:pt x="1053048" y="327867"/>
                  </a:cubicBezTo>
                  <a:cubicBezTo>
                    <a:pt x="1046152" y="331315"/>
                    <a:pt x="1040980" y="336487"/>
                    <a:pt x="1037532" y="345107"/>
                  </a:cubicBezTo>
                  <a:cubicBezTo>
                    <a:pt x="1037532" y="345107"/>
                    <a:pt x="1037532" y="345107"/>
                    <a:pt x="1037532" y="345107"/>
                  </a:cubicBezTo>
                  <a:cubicBezTo>
                    <a:pt x="1025464" y="346831"/>
                    <a:pt x="1013396" y="341659"/>
                    <a:pt x="1001328" y="350279"/>
                  </a:cubicBezTo>
                  <a:cubicBezTo>
                    <a:pt x="996156" y="360623"/>
                    <a:pt x="1011672" y="376139"/>
                    <a:pt x="996156" y="386483"/>
                  </a:cubicBezTo>
                  <a:cubicBezTo>
                    <a:pt x="973744" y="398551"/>
                    <a:pt x="975468" y="417515"/>
                    <a:pt x="980640" y="439927"/>
                  </a:cubicBezTo>
                  <a:cubicBezTo>
                    <a:pt x="982364" y="445098"/>
                    <a:pt x="982364" y="450270"/>
                    <a:pt x="984088" y="453718"/>
                  </a:cubicBezTo>
                  <a:cubicBezTo>
                    <a:pt x="982364" y="448546"/>
                    <a:pt x="980640" y="445098"/>
                    <a:pt x="980640" y="439927"/>
                  </a:cubicBezTo>
                  <a:cubicBezTo>
                    <a:pt x="975468" y="415791"/>
                    <a:pt x="973744" y="398551"/>
                    <a:pt x="996156" y="386483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89260" y="476130"/>
                    <a:pt x="989260" y="472682"/>
                    <a:pt x="987536" y="467510"/>
                  </a:cubicBezTo>
                  <a:cubicBezTo>
                    <a:pt x="989260" y="470958"/>
                    <a:pt x="989260" y="476130"/>
                    <a:pt x="989260" y="479578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78916" y="479578"/>
                    <a:pt x="973744" y="484750"/>
                    <a:pt x="973744" y="496818"/>
                  </a:cubicBezTo>
                  <a:cubicBezTo>
                    <a:pt x="973744" y="496818"/>
                    <a:pt x="973744" y="496818"/>
                    <a:pt x="973744" y="496818"/>
                  </a:cubicBezTo>
                  <a:lnTo>
                    <a:pt x="973744" y="496818"/>
                  </a:lnTo>
                  <a:cubicBezTo>
                    <a:pt x="978916" y="505438"/>
                    <a:pt x="984088" y="50543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94432" y="496818"/>
                    <a:pt x="999604" y="495094"/>
                    <a:pt x="1001328" y="489922"/>
                  </a:cubicBezTo>
                  <a:cubicBezTo>
                    <a:pt x="1001328" y="489922"/>
                    <a:pt x="1001328" y="489922"/>
                    <a:pt x="1001328" y="489922"/>
                  </a:cubicBezTo>
                  <a:cubicBezTo>
                    <a:pt x="999604" y="495094"/>
                    <a:pt x="994432" y="495094"/>
                    <a:pt x="989260" y="496818"/>
                  </a:cubicBezTo>
                  <a:cubicBezTo>
                    <a:pt x="984088" y="505438"/>
                    <a:pt x="978916" y="505438"/>
                    <a:pt x="973744" y="496818"/>
                  </a:cubicBezTo>
                  <a:lnTo>
                    <a:pt x="973744" y="496818"/>
                  </a:lnTo>
                  <a:cubicBezTo>
                    <a:pt x="959952" y="495094"/>
                    <a:pt x="953056" y="507162"/>
                    <a:pt x="942712" y="512334"/>
                  </a:cubicBezTo>
                  <a:cubicBezTo>
                    <a:pt x="920301" y="522678"/>
                    <a:pt x="909957" y="531298"/>
                    <a:pt x="915129" y="545090"/>
                  </a:cubicBezTo>
                  <a:cubicBezTo>
                    <a:pt x="911681" y="531298"/>
                    <a:pt x="920301" y="520954"/>
                    <a:pt x="942712" y="512334"/>
                  </a:cubicBezTo>
                  <a:cubicBezTo>
                    <a:pt x="953056" y="507162"/>
                    <a:pt x="961676" y="495094"/>
                    <a:pt x="973744" y="496818"/>
                  </a:cubicBezTo>
                  <a:cubicBezTo>
                    <a:pt x="973744" y="484750"/>
                    <a:pt x="978916" y="479578"/>
                    <a:pt x="989260" y="479578"/>
                  </a:cubicBezTo>
                  <a:close/>
                  <a:moveTo>
                    <a:pt x="937540" y="183052"/>
                  </a:moveTo>
                  <a:cubicBezTo>
                    <a:pt x="944436" y="183052"/>
                    <a:pt x="949608" y="184776"/>
                    <a:pt x="956504" y="191672"/>
                  </a:cubicBezTo>
                  <a:lnTo>
                    <a:pt x="956504" y="191672"/>
                  </a:lnTo>
                  <a:cubicBezTo>
                    <a:pt x="959952" y="191672"/>
                    <a:pt x="963400" y="191672"/>
                    <a:pt x="966848" y="191672"/>
                  </a:cubicBezTo>
                  <a:cubicBezTo>
                    <a:pt x="963400" y="191672"/>
                    <a:pt x="959952" y="191672"/>
                    <a:pt x="956504" y="191672"/>
                  </a:cubicBezTo>
                  <a:cubicBezTo>
                    <a:pt x="949608" y="205463"/>
                    <a:pt x="942712" y="214083"/>
                    <a:pt x="932368" y="220979"/>
                  </a:cubicBezTo>
                  <a:cubicBezTo>
                    <a:pt x="942712" y="214083"/>
                    <a:pt x="949608" y="203740"/>
                    <a:pt x="956504" y="191672"/>
                  </a:cubicBezTo>
                  <a:cubicBezTo>
                    <a:pt x="949608" y="184776"/>
                    <a:pt x="944436" y="181328"/>
                    <a:pt x="937540" y="183052"/>
                  </a:cubicBezTo>
                  <a:close/>
                  <a:moveTo>
                    <a:pt x="940988" y="250287"/>
                  </a:moveTo>
                  <a:cubicBezTo>
                    <a:pt x="939264" y="253735"/>
                    <a:pt x="937540" y="258907"/>
                    <a:pt x="935817" y="262355"/>
                  </a:cubicBezTo>
                  <a:cubicBezTo>
                    <a:pt x="937540" y="258907"/>
                    <a:pt x="939264" y="255459"/>
                    <a:pt x="940988" y="250287"/>
                  </a:cubicBezTo>
                  <a:cubicBezTo>
                    <a:pt x="940988" y="250287"/>
                    <a:pt x="940988" y="250287"/>
                    <a:pt x="940988" y="250287"/>
                  </a:cubicBezTo>
                  <a:close/>
                  <a:moveTo>
                    <a:pt x="868581" y="224427"/>
                  </a:moveTo>
                  <a:cubicBezTo>
                    <a:pt x="885821" y="174432"/>
                    <a:pt x="927197" y="167536"/>
                    <a:pt x="966848" y="157192"/>
                  </a:cubicBezTo>
                  <a:lnTo>
                    <a:pt x="966848" y="157192"/>
                  </a:lnTo>
                  <a:cubicBezTo>
                    <a:pt x="927197" y="167536"/>
                    <a:pt x="885821" y="174432"/>
                    <a:pt x="868581" y="224427"/>
                  </a:cubicBezTo>
                  <a:cubicBezTo>
                    <a:pt x="868581" y="224427"/>
                    <a:pt x="868581" y="224427"/>
                    <a:pt x="868581" y="224427"/>
                  </a:cubicBezTo>
                  <a:cubicBezTo>
                    <a:pt x="842721" y="231323"/>
                    <a:pt x="820309" y="245115"/>
                    <a:pt x="797897" y="260631"/>
                  </a:cubicBezTo>
                  <a:cubicBezTo>
                    <a:pt x="820309" y="245115"/>
                    <a:pt x="842721" y="231323"/>
                    <a:pt x="868581" y="224427"/>
                  </a:cubicBezTo>
                  <a:close/>
                  <a:moveTo>
                    <a:pt x="561710" y="655426"/>
                  </a:moveTo>
                  <a:cubicBezTo>
                    <a:pt x="582398" y="639910"/>
                    <a:pt x="592742" y="620946"/>
                    <a:pt x="604810" y="596810"/>
                  </a:cubicBezTo>
                  <a:cubicBezTo>
                    <a:pt x="627222" y="555434"/>
                    <a:pt x="646186" y="507162"/>
                    <a:pt x="692734" y="488198"/>
                  </a:cubicBezTo>
                  <a:cubicBezTo>
                    <a:pt x="706525" y="481302"/>
                    <a:pt x="711697" y="469234"/>
                    <a:pt x="711697" y="453718"/>
                  </a:cubicBezTo>
                  <a:cubicBezTo>
                    <a:pt x="709973" y="389931"/>
                    <a:pt x="746177" y="339935"/>
                    <a:pt x="770313" y="286491"/>
                  </a:cubicBezTo>
                  <a:cubicBezTo>
                    <a:pt x="772037" y="283043"/>
                    <a:pt x="775485" y="279595"/>
                    <a:pt x="777209" y="276147"/>
                  </a:cubicBezTo>
                  <a:cubicBezTo>
                    <a:pt x="784105" y="270975"/>
                    <a:pt x="791001" y="265803"/>
                    <a:pt x="799621" y="260631"/>
                  </a:cubicBezTo>
                  <a:cubicBezTo>
                    <a:pt x="792725" y="265803"/>
                    <a:pt x="785829" y="270975"/>
                    <a:pt x="777209" y="276147"/>
                  </a:cubicBezTo>
                  <a:cubicBezTo>
                    <a:pt x="773761" y="277871"/>
                    <a:pt x="772037" y="281319"/>
                    <a:pt x="770313" y="286491"/>
                  </a:cubicBezTo>
                  <a:cubicBezTo>
                    <a:pt x="746177" y="339935"/>
                    <a:pt x="709973" y="389931"/>
                    <a:pt x="711697" y="453718"/>
                  </a:cubicBezTo>
                  <a:cubicBezTo>
                    <a:pt x="711697" y="469234"/>
                    <a:pt x="708249" y="481302"/>
                    <a:pt x="692734" y="488198"/>
                  </a:cubicBezTo>
                  <a:cubicBezTo>
                    <a:pt x="646186" y="508886"/>
                    <a:pt x="627222" y="555434"/>
                    <a:pt x="604810" y="596810"/>
                  </a:cubicBezTo>
                  <a:cubicBezTo>
                    <a:pt x="592742" y="620946"/>
                    <a:pt x="580674" y="639910"/>
                    <a:pt x="561710" y="655426"/>
                  </a:cubicBezTo>
                  <a:cubicBezTo>
                    <a:pt x="556538" y="660598"/>
                    <a:pt x="553090" y="665770"/>
                    <a:pt x="551366" y="672666"/>
                  </a:cubicBezTo>
                  <a:cubicBezTo>
                    <a:pt x="589294" y="670941"/>
                    <a:pt x="604810" y="643358"/>
                    <a:pt x="620326" y="612326"/>
                  </a:cubicBezTo>
                  <a:cubicBezTo>
                    <a:pt x="625498" y="603706"/>
                    <a:pt x="627222" y="586466"/>
                    <a:pt x="641014" y="591638"/>
                  </a:cubicBezTo>
                  <a:cubicBezTo>
                    <a:pt x="627222" y="586466"/>
                    <a:pt x="625498" y="603706"/>
                    <a:pt x="620326" y="612326"/>
                  </a:cubicBezTo>
                  <a:cubicBezTo>
                    <a:pt x="604810" y="643358"/>
                    <a:pt x="589294" y="670941"/>
                    <a:pt x="551366" y="672666"/>
                  </a:cubicBezTo>
                  <a:lnTo>
                    <a:pt x="551366" y="672666"/>
                  </a:lnTo>
                  <a:lnTo>
                    <a:pt x="551366" y="672666"/>
                  </a:lnTo>
                  <a:cubicBezTo>
                    <a:pt x="551366" y="665770"/>
                    <a:pt x="554814" y="660598"/>
                    <a:pt x="561710" y="655426"/>
                  </a:cubicBezTo>
                  <a:close/>
                  <a:moveTo>
                    <a:pt x="591018" y="689905"/>
                  </a:moveTo>
                  <a:cubicBezTo>
                    <a:pt x="591018" y="689905"/>
                    <a:pt x="591018" y="689905"/>
                    <a:pt x="591018" y="689905"/>
                  </a:cubicBezTo>
                  <a:cubicBezTo>
                    <a:pt x="577226" y="691629"/>
                    <a:pt x="563434" y="686457"/>
                    <a:pt x="551366" y="696801"/>
                  </a:cubicBezTo>
                  <a:cubicBezTo>
                    <a:pt x="563434" y="686457"/>
                    <a:pt x="577226" y="691629"/>
                    <a:pt x="591018" y="689905"/>
                  </a:cubicBezTo>
                  <a:close/>
                  <a:moveTo>
                    <a:pt x="535850" y="674389"/>
                  </a:moveTo>
                  <a:cubicBezTo>
                    <a:pt x="535850" y="674389"/>
                    <a:pt x="535850" y="674389"/>
                    <a:pt x="535850" y="674389"/>
                  </a:cubicBezTo>
                  <a:cubicBezTo>
                    <a:pt x="535850" y="677837"/>
                    <a:pt x="534126" y="679561"/>
                    <a:pt x="534126" y="681285"/>
                  </a:cubicBezTo>
                  <a:cubicBezTo>
                    <a:pt x="535850" y="679561"/>
                    <a:pt x="535850" y="676113"/>
                    <a:pt x="535850" y="674389"/>
                  </a:cubicBezTo>
                  <a:close/>
                  <a:moveTo>
                    <a:pt x="553090" y="853685"/>
                  </a:moveTo>
                  <a:cubicBezTo>
                    <a:pt x="541022" y="850237"/>
                    <a:pt x="534126" y="855409"/>
                    <a:pt x="522058" y="872649"/>
                  </a:cubicBezTo>
                  <a:cubicBezTo>
                    <a:pt x="515162" y="882993"/>
                    <a:pt x="508266" y="889889"/>
                    <a:pt x="497922" y="889889"/>
                  </a:cubicBezTo>
                  <a:cubicBezTo>
                    <a:pt x="508266" y="889889"/>
                    <a:pt x="515162" y="882993"/>
                    <a:pt x="522058" y="872649"/>
                  </a:cubicBezTo>
                  <a:cubicBezTo>
                    <a:pt x="532402" y="855409"/>
                    <a:pt x="541022" y="850237"/>
                    <a:pt x="553090" y="853685"/>
                  </a:cubicBezTo>
                  <a:close/>
                  <a:moveTo>
                    <a:pt x="511714" y="689905"/>
                  </a:move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lose/>
                  <a:moveTo>
                    <a:pt x="520334" y="834721"/>
                  </a:moveTo>
                  <a:cubicBezTo>
                    <a:pt x="520334" y="834721"/>
                    <a:pt x="520334" y="834721"/>
                    <a:pt x="520334" y="834721"/>
                  </a:cubicBezTo>
                  <a:cubicBezTo>
                    <a:pt x="518610" y="853685"/>
                    <a:pt x="501370" y="851961"/>
                    <a:pt x="491026" y="857133"/>
                  </a:cubicBezTo>
                  <a:cubicBezTo>
                    <a:pt x="480682" y="862305"/>
                    <a:pt x="468614" y="864029"/>
                    <a:pt x="458270" y="869201"/>
                  </a:cubicBezTo>
                  <a:cubicBezTo>
                    <a:pt x="416895" y="891613"/>
                    <a:pt x="394483" y="931264"/>
                    <a:pt x="368623" y="969192"/>
                  </a:cubicBezTo>
                  <a:cubicBezTo>
                    <a:pt x="368623" y="969192"/>
                    <a:pt x="368623" y="969192"/>
                    <a:pt x="368623" y="969192"/>
                  </a:cubicBezTo>
                  <a:cubicBezTo>
                    <a:pt x="361727" y="972640"/>
                    <a:pt x="354831" y="976088"/>
                    <a:pt x="347935" y="979536"/>
                  </a:cubicBezTo>
                  <a:cubicBezTo>
                    <a:pt x="354831" y="976088"/>
                    <a:pt x="361727" y="972640"/>
                    <a:pt x="368623" y="969192"/>
                  </a:cubicBezTo>
                  <a:cubicBezTo>
                    <a:pt x="392759" y="931264"/>
                    <a:pt x="416895" y="891613"/>
                    <a:pt x="458270" y="869201"/>
                  </a:cubicBezTo>
                  <a:cubicBezTo>
                    <a:pt x="468614" y="864029"/>
                    <a:pt x="480682" y="862305"/>
                    <a:pt x="491026" y="857133"/>
                  </a:cubicBezTo>
                  <a:cubicBezTo>
                    <a:pt x="501370" y="851961"/>
                    <a:pt x="518610" y="853685"/>
                    <a:pt x="520334" y="834721"/>
                  </a:cubicBezTo>
                  <a:close/>
                  <a:moveTo>
                    <a:pt x="430687" y="764037"/>
                  </a:moveTo>
                  <a:cubicBezTo>
                    <a:pt x="437583" y="758865"/>
                    <a:pt x="446203" y="757141"/>
                    <a:pt x="454823" y="757141"/>
                  </a:cubicBezTo>
                  <a:cubicBezTo>
                    <a:pt x="437583" y="783001"/>
                    <a:pt x="416895" y="807137"/>
                    <a:pt x="392759" y="822653"/>
                  </a:cubicBezTo>
                  <a:cubicBezTo>
                    <a:pt x="416895" y="807137"/>
                    <a:pt x="437583" y="783001"/>
                    <a:pt x="454823" y="757141"/>
                  </a:cubicBezTo>
                  <a:cubicBezTo>
                    <a:pt x="446203" y="757141"/>
                    <a:pt x="439307" y="758865"/>
                    <a:pt x="430687" y="764037"/>
                  </a:cubicBezTo>
                  <a:close/>
                  <a:moveTo>
                    <a:pt x="475510" y="769209"/>
                  </a:moveTo>
                  <a:cubicBezTo>
                    <a:pt x="465166" y="783001"/>
                    <a:pt x="454823" y="798517"/>
                    <a:pt x="447927" y="815757"/>
                  </a:cubicBezTo>
                  <a:cubicBezTo>
                    <a:pt x="447927" y="815757"/>
                    <a:pt x="447927" y="815757"/>
                    <a:pt x="447927" y="815757"/>
                  </a:cubicBezTo>
                  <a:cubicBezTo>
                    <a:pt x="441031" y="815757"/>
                    <a:pt x="434135" y="815757"/>
                    <a:pt x="428963" y="819205"/>
                  </a:cubicBezTo>
                  <a:cubicBezTo>
                    <a:pt x="434135" y="815757"/>
                    <a:pt x="441031" y="815757"/>
                    <a:pt x="447927" y="815757"/>
                  </a:cubicBezTo>
                  <a:cubicBezTo>
                    <a:pt x="454823" y="798517"/>
                    <a:pt x="465166" y="783001"/>
                    <a:pt x="475510" y="769209"/>
                  </a:cubicBezTo>
                  <a:close/>
                  <a:moveTo>
                    <a:pt x="399655" y="876097"/>
                  </a:move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2759" y="876097"/>
                    <a:pt x="387587" y="877821"/>
                    <a:pt x="382415" y="882993"/>
                  </a:cubicBezTo>
                  <a:cubicBezTo>
                    <a:pt x="387587" y="877821"/>
                    <a:pt x="394483" y="876097"/>
                    <a:pt x="399655" y="876097"/>
                  </a:cubicBezTo>
                  <a:close/>
                  <a:moveTo>
                    <a:pt x="506542" y="807137"/>
                  </a:moveTo>
                  <a:lnTo>
                    <a:pt x="506542" y="807137"/>
                  </a:lnTo>
                  <a:cubicBezTo>
                    <a:pt x="504818" y="807137"/>
                    <a:pt x="501370" y="807137"/>
                    <a:pt x="499646" y="807137"/>
                  </a:cubicBezTo>
                  <a:cubicBezTo>
                    <a:pt x="501370" y="807137"/>
                    <a:pt x="503094" y="807137"/>
                    <a:pt x="506542" y="807137"/>
                  </a:cubicBezTo>
                  <a:close/>
                  <a:moveTo>
                    <a:pt x="465166" y="748521"/>
                  </a:moveTo>
                  <a:cubicBezTo>
                    <a:pt x="484130" y="746797"/>
                    <a:pt x="494474" y="734729"/>
                    <a:pt x="496198" y="714041"/>
                  </a:cubicBezTo>
                  <a:cubicBezTo>
                    <a:pt x="496198" y="714041"/>
                    <a:pt x="496198" y="714041"/>
                    <a:pt x="496198" y="714041"/>
                  </a:cubicBezTo>
                  <a:cubicBezTo>
                    <a:pt x="494474" y="734729"/>
                    <a:pt x="482406" y="746797"/>
                    <a:pt x="465166" y="748521"/>
                  </a:cubicBezTo>
                  <a:lnTo>
                    <a:pt x="465166" y="748521"/>
                  </a:lnTo>
                  <a:close/>
                  <a:moveTo>
                    <a:pt x="463443" y="689905"/>
                  </a:moveTo>
                  <a:cubicBezTo>
                    <a:pt x="463443" y="689905"/>
                    <a:pt x="463443" y="689905"/>
                    <a:pt x="463443" y="689905"/>
                  </a:cubicBezTo>
                  <a:cubicBezTo>
                    <a:pt x="442755" y="701973"/>
                    <a:pt x="430687" y="726109"/>
                    <a:pt x="409999" y="736453"/>
                  </a:cubicBezTo>
                  <a:cubicBezTo>
                    <a:pt x="430687" y="726109"/>
                    <a:pt x="442755" y="701973"/>
                    <a:pt x="463443" y="689905"/>
                  </a:cubicBezTo>
                  <a:close/>
                  <a:moveTo>
                    <a:pt x="316903" y="791621"/>
                  </a:moveTo>
                  <a:cubicBezTo>
                    <a:pt x="304835" y="801965"/>
                    <a:pt x="299663" y="815757"/>
                    <a:pt x="297939" y="832997"/>
                  </a:cubicBezTo>
                  <a:lnTo>
                    <a:pt x="297939" y="832997"/>
                  </a:lnTo>
                  <a:cubicBezTo>
                    <a:pt x="297939" y="832997"/>
                    <a:pt x="297939" y="832997"/>
                    <a:pt x="297939" y="832997"/>
                  </a:cubicBezTo>
                  <a:cubicBezTo>
                    <a:pt x="299663" y="815757"/>
                    <a:pt x="306559" y="801965"/>
                    <a:pt x="316903" y="791621"/>
                  </a:cubicBezTo>
                  <a:close/>
                  <a:moveTo>
                    <a:pt x="308283" y="882993"/>
                  </a:moveTo>
                  <a:cubicBezTo>
                    <a:pt x="311731" y="879545"/>
                    <a:pt x="311731" y="872649"/>
                    <a:pt x="313455" y="867477"/>
                  </a:cubicBezTo>
                  <a:cubicBezTo>
                    <a:pt x="296215" y="876097"/>
                    <a:pt x="273803" y="864029"/>
                    <a:pt x="258287" y="879545"/>
                  </a:cubicBezTo>
                  <a:cubicBezTo>
                    <a:pt x="258287" y="879545"/>
                    <a:pt x="253115" y="877821"/>
                    <a:pt x="253115" y="876097"/>
                  </a:cubicBezTo>
                  <a:cubicBezTo>
                    <a:pt x="253115" y="872649"/>
                    <a:pt x="251391" y="869201"/>
                    <a:pt x="253115" y="867477"/>
                  </a:cubicBezTo>
                  <a:cubicBezTo>
                    <a:pt x="253115" y="870925"/>
                    <a:pt x="253115" y="874373"/>
                    <a:pt x="253115" y="876097"/>
                  </a:cubicBezTo>
                  <a:cubicBezTo>
                    <a:pt x="253115" y="877821"/>
                    <a:pt x="258287" y="879545"/>
                    <a:pt x="258287" y="879545"/>
                  </a:cubicBezTo>
                  <a:cubicBezTo>
                    <a:pt x="273803" y="864029"/>
                    <a:pt x="296215" y="876097"/>
                    <a:pt x="313455" y="867477"/>
                  </a:cubicBezTo>
                  <a:cubicBezTo>
                    <a:pt x="330695" y="869201"/>
                    <a:pt x="334143" y="850237"/>
                    <a:pt x="344487" y="841617"/>
                  </a:cubicBezTo>
                  <a:lnTo>
                    <a:pt x="344487" y="841617"/>
                  </a:lnTo>
                  <a:cubicBezTo>
                    <a:pt x="346211" y="836445"/>
                    <a:pt x="349659" y="829549"/>
                    <a:pt x="351383" y="824377"/>
                  </a:cubicBezTo>
                  <a:cubicBezTo>
                    <a:pt x="344487" y="824377"/>
                    <a:pt x="339315" y="824377"/>
                    <a:pt x="332419" y="826101"/>
                  </a:cubicBezTo>
                  <a:cubicBezTo>
                    <a:pt x="337591" y="824377"/>
                    <a:pt x="344487" y="822653"/>
                    <a:pt x="351383" y="824377"/>
                  </a:cubicBezTo>
                  <a:cubicBezTo>
                    <a:pt x="356555" y="814033"/>
                    <a:pt x="363451" y="807137"/>
                    <a:pt x="375519" y="807137"/>
                  </a:cubicBezTo>
                  <a:cubicBezTo>
                    <a:pt x="375519" y="800241"/>
                    <a:pt x="378967" y="795069"/>
                    <a:pt x="384139" y="791621"/>
                  </a:cubicBezTo>
                  <a:cubicBezTo>
                    <a:pt x="378967" y="793345"/>
                    <a:pt x="375519" y="798517"/>
                    <a:pt x="375519" y="807137"/>
                  </a:cubicBezTo>
                  <a:cubicBezTo>
                    <a:pt x="385863" y="807137"/>
                    <a:pt x="391035" y="801965"/>
                    <a:pt x="391035" y="789897"/>
                  </a:cubicBezTo>
                  <a:cubicBezTo>
                    <a:pt x="391035" y="789897"/>
                    <a:pt x="391035" y="789897"/>
                    <a:pt x="389311" y="789897"/>
                  </a:cubicBezTo>
                  <a:cubicBezTo>
                    <a:pt x="389311" y="789897"/>
                    <a:pt x="389311" y="789897"/>
                    <a:pt x="391035" y="789897"/>
                  </a:cubicBezTo>
                  <a:cubicBezTo>
                    <a:pt x="394483" y="786449"/>
                    <a:pt x="396207" y="784725"/>
                    <a:pt x="399655" y="781277"/>
                  </a:cubicBezTo>
                  <a:cubicBezTo>
                    <a:pt x="399655" y="767485"/>
                    <a:pt x="399655" y="753693"/>
                    <a:pt x="399655" y="739901"/>
                  </a:cubicBezTo>
                  <a:cubicBezTo>
                    <a:pt x="399655" y="739901"/>
                    <a:pt x="399655" y="739901"/>
                    <a:pt x="399655" y="739901"/>
                  </a:cubicBezTo>
                  <a:cubicBezTo>
                    <a:pt x="399655" y="753693"/>
                    <a:pt x="399655" y="767485"/>
                    <a:pt x="399655" y="781277"/>
                  </a:cubicBezTo>
                  <a:cubicBezTo>
                    <a:pt x="401379" y="781277"/>
                    <a:pt x="404827" y="781277"/>
                    <a:pt x="406551" y="781277"/>
                  </a:cubicBezTo>
                  <a:cubicBezTo>
                    <a:pt x="404827" y="781277"/>
                    <a:pt x="401379" y="783001"/>
                    <a:pt x="399655" y="781277"/>
                  </a:cubicBezTo>
                  <a:cubicBezTo>
                    <a:pt x="396207" y="784725"/>
                    <a:pt x="394483" y="786449"/>
                    <a:pt x="391035" y="789897"/>
                  </a:cubicBezTo>
                  <a:cubicBezTo>
                    <a:pt x="391035" y="800241"/>
                    <a:pt x="385863" y="807137"/>
                    <a:pt x="375519" y="807137"/>
                  </a:cubicBezTo>
                  <a:cubicBezTo>
                    <a:pt x="363451" y="807137"/>
                    <a:pt x="356555" y="812309"/>
                    <a:pt x="351383" y="824377"/>
                  </a:cubicBezTo>
                  <a:cubicBezTo>
                    <a:pt x="349659" y="829549"/>
                    <a:pt x="346211" y="836445"/>
                    <a:pt x="344487" y="841617"/>
                  </a:cubicBezTo>
                  <a:lnTo>
                    <a:pt x="344487" y="841617"/>
                  </a:lnTo>
                  <a:cubicBezTo>
                    <a:pt x="344487" y="841617"/>
                    <a:pt x="344487" y="841617"/>
                    <a:pt x="344487" y="841617"/>
                  </a:cubicBezTo>
                  <a:cubicBezTo>
                    <a:pt x="334143" y="850237"/>
                    <a:pt x="330695" y="867477"/>
                    <a:pt x="313455" y="867477"/>
                  </a:cubicBezTo>
                  <a:cubicBezTo>
                    <a:pt x="311731" y="872649"/>
                    <a:pt x="311731" y="879545"/>
                    <a:pt x="308283" y="882993"/>
                  </a:cubicBezTo>
                  <a:cubicBezTo>
                    <a:pt x="273803" y="917472"/>
                    <a:pt x="237599" y="950228"/>
                    <a:pt x="213464" y="993328"/>
                  </a:cubicBezTo>
                  <a:cubicBezTo>
                    <a:pt x="213464" y="993328"/>
                    <a:pt x="213464" y="993328"/>
                    <a:pt x="213464" y="993328"/>
                  </a:cubicBezTo>
                  <a:cubicBezTo>
                    <a:pt x="239323" y="950228"/>
                    <a:pt x="273803" y="917472"/>
                    <a:pt x="308283" y="882993"/>
                  </a:cubicBezTo>
                  <a:close/>
                  <a:moveTo>
                    <a:pt x="210016" y="993328"/>
                  </a:moveTo>
                  <a:lnTo>
                    <a:pt x="210016" y="993328"/>
                  </a:lnTo>
                  <a:cubicBezTo>
                    <a:pt x="210016" y="995052"/>
                    <a:pt x="210016" y="995052"/>
                    <a:pt x="210016" y="996776"/>
                  </a:cubicBezTo>
                  <a:cubicBezTo>
                    <a:pt x="210016" y="996776"/>
                    <a:pt x="210016" y="995052"/>
                    <a:pt x="210016" y="993328"/>
                  </a:cubicBezTo>
                  <a:close/>
                  <a:moveTo>
                    <a:pt x="189328" y="1062288"/>
                  </a:moveTo>
                  <a:cubicBezTo>
                    <a:pt x="197948" y="1046772"/>
                    <a:pt x="208292" y="1031256"/>
                    <a:pt x="210016" y="1014016"/>
                  </a:cubicBezTo>
                  <a:cubicBezTo>
                    <a:pt x="208292" y="1031256"/>
                    <a:pt x="197948" y="1046772"/>
                    <a:pt x="189328" y="1062288"/>
                  </a:cubicBezTo>
                  <a:cubicBezTo>
                    <a:pt x="184156" y="1070908"/>
                    <a:pt x="178984" y="1077804"/>
                    <a:pt x="178984" y="1088148"/>
                  </a:cubicBezTo>
                  <a:cubicBezTo>
                    <a:pt x="182432" y="1088148"/>
                    <a:pt x="187604" y="1086424"/>
                    <a:pt x="191052" y="1084700"/>
                  </a:cubicBezTo>
                  <a:cubicBezTo>
                    <a:pt x="187604" y="1086424"/>
                    <a:pt x="184156" y="1088148"/>
                    <a:pt x="178984" y="1088148"/>
                  </a:cubicBezTo>
                  <a:cubicBezTo>
                    <a:pt x="177260" y="1076080"/>
                    <a:pt x="184156" y="1069184"/>
                    <a:pt x="189328" y="1062288"/>
                  </a:cubicBezTo>
                  <a:close/>
                  <a:moveTo>
                    <a:pt x="196224" y="1119180"/>
                  </a:moveTo>
                  <a:cubicBezTo>
                    <a:pt x="196224" y="1119180"/>
                    <a:pt x="194500" y="1119180"/>
                    <a:pt x="196224" y="1119180"/>
                  </a:cubicBezTo>
                  <a:cubicBezTo>
                    <a:pt x="191052" y="1120904"/>
                    <a:pt x="187604" y="1122628"/>
                    <a:pt x="185880" y="1126076"/>
                  </a:cubicBezTo>
                  <a:cubicBezTo>
                    <a:pt x="187604" y="1122628"/>
                    <a:pt x="191052" y="1120904"/>
                    <a:pt x="196224" y="1119180"/>
                  </a:cubicBezTo>
                  <a:cubicBezTo>
                    <a:pt x="194500" y="1119180"/>
                    <a:pt x="196224" y="1119180"/>
                    <a:pt x="196224" y="1119180"/>
                  </a:cubicBezTo>
                  <a:close/>
                  <a:moveTo>
                    <a:pt x="225532" y="1196759"/>
                  </a:moveTo>
                  <a:cubicBezTo>
                    <a:pt x="187604" y="1200207"/>
                    <a:pt x="154848" y="1222619"/>
                    <a:pt x="158296" y="1250203"/>
                  </a:cubicBezTo>
                  <a:cubicBezTo>
                    <a:pt x="160020" y="1269167"/>
                    <a:pt x="156572" y="1286407"/>
                    <a:pt x="153124" y="1303647"/>
                  </a:cubicBezTo>
                  <a:cubicBezTo>
                    <a:pt x="146228" y="1341575"/>
                    <a:pt x="153124" y="1384674"/>
                    <a:pt x="122092" y="1417430"/>
                  </a:cubicBezTo>
                  <a:cubicBezTo>
                    <a:pt x="123816" y="1417430"/>
                    <a:pt x="127264" y="1417430"/>
                    <a:pt x="128988" y="1417430"/>
                  </a:cubicBezTo>
                  <a:cubicBezTo>
                    <a:pt x="127264" y="1417430"/>
                    <a:pt x="123816" y="1417430"/>
                    <a:pt x="122092" y="1417430"/>
                  </a:cubicBezTo>
                  <a:lnTo>
                    <a:pt x="122092" y="1417430"/>
                  </a:lnTo>
                  <a:cubicBezTo>
                    <a:pt x="120368" y="1419154"/>
                    <a:pt x="120368" y="1422602"/>
                    <a:pt x="118644" y="1424326"/>
                  </a:cubicBezTo>
                  <a:cubicBezTo>
                    <a:pt x="120368" y="1422602"/>
                    <a:pt x="120368" y="1419154"/>
                    <a:pt x="122092" y="1417430"/>
                  </a:cubicBezTo>
                  <a:cubicBezTo>
                    <a:pt x="151400" y="1386399"/>
                    <a:pt x="146228" y="1343299"/>
                    <a:pt x="153124" y="1303647"/>
                  </a:cubicBezTo>
                  <a:cubicBezTo>
                    <a:pt x="156572" y="1286407"/>
                    <a:pt x="160020" y="1269167"/>
                    <a:pt x="158296" y="1250203"/>
                  </a:cubicBezTo>
                  <a:cubicBezTo>
                    <a:pt x="156572" y="1222619"/>
                    <a:pt x="189328" y="1200207"/>
                    <a:pt x="225532" y="1196759"/>
                  </a:cubicBezTo>
                  <a:close/>
                  <a:moveTo>
                    <a:pt x="139332" y="1467426"/>
                  </a:moveTo>
                  <a:lnTo>
                    <a:pt x="139332" y="1467426"/>
                  </a:lnTo>
                  <a:lnTo>
                    <a:pt x="139332" y="1467426"/>
                  </a:lnTo>
                  <a:cubicBezTo>
                    <a:pt x="137608" y="1498458"/>
                    <a:pt x="151400" y="1531214"/>
                    <a:pt x="134160" y="1563970"/>
                  </a:cubicBezTo>
                  <a:cubicBezTo>
                    <a:pt x="132436" y="1569142"/>
                    <a:pt x="132436" y="1572590"/>
                    <a:pt x="135884" y="1574314"/>
                  </a:cubicBezTo>
                  <a:cubicBezTo>
                    <a:pt x="132436" y="1572590"/>
                    <a:pt x="132436" y="1569142"/>
                    <a:pt x="134160" y="1563970"/>
                  </a:cubicBezTo>
                  <a:cubicBezTo>
                    <a:pt x="151400" y="1531214"/>
                    <a:pt x="137608" y="1500182"/>
                    <a:pt x="139332" y="1467426"/>
                  </a:cubicBezTo>
                  <a:cubicBezTo>
                    <a:pt x="139332" y="1462254"/>
                    <a:pt x="139332" y="1455358"/>
                    <a:pt x="139332" y="1450186"/>
                  </a:cubicBezTo>
                  <a:lnTo>
                    <a:pt x="139332" y="1450186"/>
                  </a:lnTo>
                  <a:cubicBezTo>
                    <a:pt x="142780" y="1439842"/>
                    <a:pt x="144504" y="1427774"/>
                    <a:pt x="147952" y="1417430"/>
                  </a:cubicBezTo>
                  <a:lnTo>
                    <a:pt x="147952" y="1417430"/>
                  </a:lnTo>
                  <a:cubicBezTo>
                    <a:pt x="144504" y="1427774"/>
                    <a:pt x="142780" y="1439842"/>
                    <a:pt x="139332" y="1450186"/>
                  </a:cubicBezTo>
                  <a:cubicBezTo>
                    <a:pt x="139332" y="1457082"/>
                    <a:pt x="139332" y="1462254"/>
                    <a:pt x="139332" y="1467426"/>
                  </a:cubicBezTo>
                  <a:close/>
                  <a:moveTo>
                    <a:pt x="99680" y="1369159"/>
                  </a:moveTo>
                  <a:cubicBezTo>
                    <a:pt x="99680" y="1365711"/>
                    <a:pt x="99680" y="1362263"/>
                    <a:pt x="96232" y="1358815"/>
                  </a:cubicBezTo>
                  <a:cubicBezTo>
                    <a:pt x="87612" y="1348471"/>
                    <a:pt x="82440" y="1336403"/>
                    <a:pt x="82440" y="1324335"/>
                  </a:cubicBezTo>
                  <a:cubicBezTo>
                    <a:pt x="82440" y="1336403"/>
                    <a:pt x="87612" y="1346747"/>
                    <a:pt x="96232" y="1358815"/>
                  </a:cubicBezTo>
                  <a:cubicBezTo>
                    <a:pt x="94508" y="1331231"/>
                    <a:pt x="113472" y="1308819"/>
                    <a:pt x="113472" y="1281235"/>
                  </a:cubicBezTo>
                  <a:lnTo>
                    <a:pt x="113472" y="1281235"/>
                  </a:lnTo>
                  <a:cubicBezTo>
                    <a:pt x="113472" y="1281235"/>
                    <a:pt x="111748" y="1281235"/>
                    <a:pt x="111748" y="1281235"/>
                  </a:cubicBezTo>
                  <a:cubicBezTo>
                    <a:pt x="111748" y="1281235"/>
                    <a:pt x="113472" y="1281235"/>
                    <a:pt x="113472" y="1281235"/>
                  </a:cubicBezTo>
                  <a:cubicBezTo>
                    <a:pt x="116920" y="1281235"/>
                    <a:pt x="118644" y="1281235"/>
                    <a:pt x="122092" y="1281235"/>
                  </a:cubicBezTo>
                  <a:cubicBezTo>
                    <a:pt x="125540" y="1289855"/>
                    <a:pt x="125540" y="1298475"/>
                    <a:pt x="125540" y="1308819"/>
                  </a:cubicBezTo>
                  <a:cubicBezTo>
                    <a:pt x="125540" y="1298475"/>
                    <a:pt x="123816" y="1289855"/>
                    <a:pt x="122092" y="1281235"/>
                  </a:cubicBezTo>
                  <a:cubicBezTo>
                    <a:pt x="118644" y="1281235"/>
                    <a:pt x="116920" y="1281235"/>
                    <a:pt x="113472" y="1281235"/>
                  </a:cubicBezTo>
                  <a:lnTo>
                    <a:pt x="113472" y="1281235"/>
                  </a:lnTo>
                  <a:cubicBezTo>
                    <a:pt x="113472" y="1308819"/>
                    <a:pt x="94508" y="1331231"/>
                    <a:pt x="96232" y="1358815"/>
                  </a:cubicBezTo>
                  <a:cubicBezTo>
                    <a:pt x="101404" y="1362263"/>
                    <a:pt x="101404" y="1365711"/>
                    <a:pt x="99680" y="1369159"/>
                  </a:cubicBezTo>
                  <a:close/>
                  <a:moveTo>
                    <a:pt x="89336" y="1458806"/>
                  </a:moveTo>
                  <a:lnTo>
                    <a:pt x="89336" y="1458806"/>
                  </a:lnTo>
                  <a:cubicBezTo>
                    <a:pt x="91060" y="1448462"/>
                    <a:pt x="92784" y="1436394"/>
                    <a:pt x="91060" y="1426050"/>
                  </a:cubicBezTo>
                  <a:lnTo>
                    <a:pt x="91060" y="1426050"/>
                  </a:lnTo>
                  <a:cubicBezTo>
                    <a:pt x="92784" y="1436394"/>
                    <a:pt x="91060" y="1446738"/>
                    <a:pt x="89336" y="1458806"/>
                  </a:cubicBezTo>
                  <a:close/>
                  <a:moveTo>
                    <a:pt x="92784" y="1669133"/>
                  </a:moveTo>
                  <a:cubicBezTo>
                    <a:pt x="92784" y="1672581"/>
                    <a:pt x="92784" y="1676029"/>
                    <a:pt x="92784" y="1679477"/>
                  </a:cubicBezTo>
                  <a:cubicBezTo>
                    <a:pt x="92784" y="1679477"/>
                    <a:pt x="92784" y="1679477"/>
                    <a:pt x="92784" y="1679477"/>
                  </a:cubicBezTo>
                  <a:cubicBezTo>
                    <a:pt x="91060" y="1676029"/>
                    <a:pt x="91060" y="1672581"/>
                    <a:pt x="92784" y="1669133"/>
                  </a:cubicBezTo>
                  <a:close/>
                  <a:moveTo>
                    <a:pt x="89336" y="1458806"/>
                  </a:moveTo>
                  <a:cubicBezTo>
                    <a:pt x="78992" y="1462254"/>
                    <a:pt x="75544" y="1469150"/>
                    <a:pt x="72096" y="1477770"/>
                  </a:cubicBezTo>
                  <a:cubicBezTo>
                    <a:pt x="75544" y="1469150"/>
                    <a:pt x="80716" y="1462254"/>
                    <a:pt x="89336" y="1458806"/>
                  </a:cubicBezTo>
                  <a:close/>
                  <a:moveTo>
                    <a:pt x="144504" y="1220895"/>
                  </a:moveTo>
                  <a:cubicBezTo>
                    <a:pt x="144504" y="1219171"/>
                    <a:pt x="142780" y="1215723"/>
                    <a:pt x="139332" y="1213999"/>
                  </a:cubicBezTo>
                  <a:cubicBezTo>
                    <a:pt x="139332" y="1213999"/>
                    <a:pt x="139332" y="1212275"/>
                    <a:pt x="139332" y="1212275"/>
                  </a:cubicBezTo>
                  <a:cubicBezTo>
                    <a:pt x="139332" y="1212275"/>
                    <a:pt x="139332" y="1213999"/>
                    <a:pt x="139332" y="1213999"/>
                  </a:cubicBezTo>
                  <a:cubicBezTo>
                    <a:pt x="142780" y="1217447"/>
                    <a:pt x="144504" y="1219171"/>
                    <a:pt x="144504" y="1220895"/>
                  </a:cubicBezTo>
                  <a:close/>
                  <a:moveTo>
                    <a:pt x="146228" y="1095044"/>
                  </a:moveTo>
                  <a:cubicBezTo>
                    <a:pt x="146228" y="1095044"/>
                    <a:pt x="146228" y="1095044"/>
                    <a:pt x="146228" y="1095044"/>
                  </a:cubicBezTo>
                  <a:cubicBezTo>
                    <a:pt x="147952" y="1091596"/>
                    <a:pt x="151400" y="1089872"/>
                    <a:pt x="153124" y="1086424"/>
                  </a:cubicBezTo>
                  <a:cubicBezTo>
                    <a:pt x="153124" y="1086424"/>
                    <a:pt x="153124" y="1086424"/>
                    <a:pt x="153124" y="1086424"/>
                  </a:cubicBezTo>
                  <a:cubicBezTo>
                    <a:pt x="151400" y="1089872"/>
                    <a:pt x="149676" y="1091596"/>
                    <a:pt x="146228" y="1095044"/>
                  </a:cubicBezTo>
                  <a:cubicBezTo>
                    <a:pt x="122092" y="1138144"/>
                    <a:pt x="118644" y="1186415"/>
                    <a:pt x="115196" y="1234687"/>
                  </a:cubicBezTo>
                  <a:cubicBezTo>
                    <a:pt x="115196" y="1239859"/>
                    <a:pt x="111748" y="1245031"/>
                    <a:pt x="106576" y="1248479"/>
                  </a:cubicBezTo>
                  <a:cubicBezTo>
                    <a:pt x="106576" y="1251927"/>
                    <a:pt x="106576" y="1255375"/>
                    <a:pt x="106576" y="1260547"/>
                  </a:cubicBezTo>
                  <a:cubicBezTo>
                    <a:pt x="106576" y="1257099"/>
                    <a:pt x="106576" y="1253651"/>
                    <a:pt x="106576" y="1248479"/>
                  </a:cubicBezTo>
                  <a:cubicBezTo>
                    <a:pt x="104852" y="1243307"/>
                    <a:pt x="103128" y="1239859"/>
                    <a:pt x="101404" y="1234687"/>
                  </a:cubicBezTo>
                  <a:cubicBezTo>
                    <a:pt x="103128" y="1239859"/>
                    <a:pt x="104852" y="1243307"/>
                    <a:pt x="106576" y="1248479"/>
                  </a:cubicBezTo>
                  <a:cubicBezTo>
                    <a:pt x="110024" y="1245031"/>
                    <a:pt x="113472" y="1239859"/>
                    <a:pt x="115196" y="1234687"/>
                  </a:cubicBezTo>
                  <a:cubicBezTo>
                    <a:pt x="118644" y="1186415"/>
                    <a:pt x="122092" y="1138144"/>
                    <a:pt x="146228" y="1095044"/>
                  </a:cubicBezTo>
                  <a:close/>
                  <a:moveTo>
                    <a:pt x="70372" y="1107112"/>
                  </a:moveTo>
                  <a:cubicBezTo>
                    <a:pt x="82440" y="1079528"/>
                    <a:pt x="92784" y="1051944"/>
                    <a:pt x="108300" y="1027808"/>
                  </a:cubicBezTo>
                  <a:cubicBezTo>
                    <a:pt x="92784" y="1051944"/>
                    <a:pt x="80716" y="1079528"/>
                    <a:pt x="70372" y="1107112"/>
                  </a:cubicBezTo>
                  <a:cubicBezTo>
                    <a:pt x="68648" y="1112284"/>
                    <a:pt x="68648" y="1119180"/>
                    <a:pt x="65200" y="1122628"/>
                  </a:cubicBezTo>
                  <a:cubicBezTo>
                    <a:pt x="68648" y="1119180"/>
                    <a:pt x="68648" y="1112284"/>
                    <a:pt x="70372" y="1107112"/>
                  </a:cubicBezTo>
                  <a:close/>
                  <a:moveTo>
                    <a:pt x="72096" y="1567418"/>
                  </a:moveTo>
                  <a:cubicBezTo>
                    <a:pt x="66924" y="1553626"/>
                    <a:pt x="49684" y="1536386"/>
                    <a:pt x="68648" y="1519146"/>
                  </a:cubicBezTo>
                  <a:cubicBezTo>
                    <a:pt x="68648" y="1517422"/>
                    <a:pt x="68648" y="1517422"/>
                    <a:pt x="68648" y="1515698"/>
                  </a:cubicBezTo>
                  <a:cubicBezTo>
                    <a:pt x="68648" y="1517422"/>
                    <a:pt x="68648" y="1517422"/>
                    <a:pt x="68648" y="1519146"/>
                  </a:cubicBezTo>
                  <a:cubicBezTo>
                    <a:pt x="75544" y="1526042"/>
                    <a:pt x="80716" y="1534662"/>
                    <a:pt x="84164" y="1543282"/>
                  </a:cubicBezTo>
                  <a:cubicBezTo>
                    <a:pt x="80716" y="1534662"/>
                    <a:pt x="75544" y="1527766"/>
                    <a:pt x="68648" y="1519146"/>
                  </a:cubicBezTo>
                  <a:cubicBezTo>
                    <a:pt x="49684" y="1536386"/>
                    <a:pt x="66924" y="1553626"/>
                    <a:pt x="72096" y="1567418"/>
                  </a:cubicBezTo>
                  <a:close/>
                  <a:moveTo>
                    <a:pt x="92784" y="1705337"/>
                  </a:moveTo>
                  <a:cubicBezTo>
                    <a:pt x="91060" y="1707061"/>
                    <a:pt x="91060" y="1707061"/>
                    <a:pt x="89336" y="1708785"/>
                  </a:cubicBezTo>
                  <a:cubicBezTo>
                    <a:pt x="91060" y="1707061"/>
                    <a:pt x="91060" y="1705337"/>
                    <a:pt x="92784" y="1705337"/>
                  </a:cubicBezTo>
                  <a:lnTo>
                    <a:pt x="92784" y="1705337"/>
                  </a:lnTo>
                  <a:close/>
                  <a:moveTo>
                    <a:pt x="99680" y="1739817"/>
                  </a:moveTo>
                  <a:cubicBezTo>
                    <a:pt x="99680" y="1736369"/>
                    <a:pt x="99680" y="1734645"/>
                    <a:pt x="99680" y="1731197"/>
                  </a:cubicBezTo>
                  <a:cubicBezTo>
                    <a:pt x="99680" y="1731197"/>
                    <a:pt x="99680" y="1731197"/>
                    <a:pt x="99680" y="1731197"/>
                  </a:cubicBezTo>
                  <a:cubicBezTo>
                    <a:pt x="99680" y="1727749"/>
                    <a:pt x="101404" y="1724301"/>
                    <a:pt x="101404" y="1720853"/>
                  </a:cubicBezTo>
                  <a:cubicBezTo>
                    <a:pt x="99680" y="1713957"/>
                    <a:pt x="99680" y="1707061"/>
                    <a:pt x="92784" y="1703613"/>
                  </a:cubicBezTo>
                  <a:cubicBezTo>
                    <a:pt x="92784" y="1703613"/>
                    <a:pt x="92784" y="1703613"/>
                    <a:pt x="92784" y="1703613"/>
                  </a:cubicBezTo>
                  <a:lnTo>
                    <a:pt x="92784" y="1703613"/>
                  </a:lnTo>
                  <a:cubicBezTo>
                    <a:pt x="99680" y="1707061"/>
                    <a:pt x="99680" y="1713957"/>
                    <a:pt x="101404" y="1720853"/>
                  </a:cubicBezTo>
                  <a:cubicBezTo>
                    <a:pt x="101404" y="1720853"/>
                    <a:pt x="101404" y="1720853"/>
                    <a:pt x="101404" y="1720853"/>
                  </a:cubicBezTo>
                  <a:cubicBezTo>
                    <a:pt x="101404" y="1724301"/>
                    <a:pt x="99680" y="1727749"/>
                    <a:pt x="99680" y="1731197"/>
                  </a:cubicBezTo>
                  <a:cubicBezTo>
                    <a:pt x="99680" y="1734645"/>
                    <a:pt x="99680" y="1736369"/>
                    <a:pt x="99680" y="1739817"/>
                  </a:cubicBezTo>
                  <a:close/>
                  <a:moveTo>
                    <a:pt x="108300" y="1682925"/>
                  </a:moveTo>
                  <a:cubicBezTo>
                    <a:pt x="108300" y="1679477"/>
                    <a:pt x="108300" y="1676029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ubicBezTo>
                    <a:pt x="108300" y="1674305"/>
                    <a:pt x="108300" y="1679477"/>
                    <a:pt x="108300" y="1682925"/>
                  </a:cubicBezTo>
                  <a:close/>
                  <a:moveTo>
                    <a:pt x="108300" y="1670857"/>
                  </a:moveTo>
                  <a:cubicBezTo>
                    <a:pt x="116920" y="1670857"/>
                    <a:pt x="122092" y="1674305"/>
                    <a:pt x="128988" y="1677753"/>
                  </a:cubicBezTo>
                  <a:cubicBezTo>
                    <a:pt x="122092" y="1674305"/>
                    <a:pt x="116920" y="1670857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lose/>
                  <a:moveTo>
                    <a:pt x="123816" y="1769125"/>
                  </a:moveTo>
                  <a:cubicBezTo>
                    <a:pt x="122092" y="1765677"/>
                    <a:pt x="122092" y="1762229"/>
                    <a:pt x="120368" y="1760505"/>
                  </a:cubicBezTo>
                  <a:cubicBezTo>
                    <a:pt x="122092" y="1762229"/>
                    <a:pt x="123816" y="1765677"/>
                    <a:pt x="123816" y="1769125"/>
                  </a:cubicBezTo>
                  <a:cubicBezTo>
                    <a:pt x="125540" y="1776021"/>
                    <a:pt x="127264" y="1781193"/>
                    <a:pt x="130712" y="1788089"/>
                  </a:cubicBezTo>
                  <a:cubicBezTo>
                    <a:pt x="127264" y="1781193"/>
                    <a:pt x="125540" y="1774297"/>
                    <a:pt x="123816" y="1769125"/>
                  </a:cubicBezTo>
                  <a:close/>
                  <a:moveTo>
                    <a:pt x="130712" y="1731197"/>
                  </a:moveTo>
                  <a:cubicBezTo>
                    <a:pt x="130712" y="1722577"/>
                    <a:pt x="132436" y="1710509"/>
                    <a:pt x="123816" y="1708785"/>
                  </a:cubicBezTo>
                  <a:cubicBezTo>
                    <a:pt x="113472" y="1705337"/>
                    <a:pt x="110024" y="1700165"/>
                    <a:pt x="108300" y="1693269"/>
                  </a:cubicBezTo>
                  <a:cubicBezTo>
                    <a:pt x="110024" y="1700165"/>
                    <a:pt x="115196" y="1705337"/>
                    <a:pt x="123816" y="1708785"/>
                  </a:cubicBezTo>
                  <a:cubicBezTo>
                    <a:pt x="134160" y="1710509"/>
                    <a:pt x="130712" y="1722577"/>
                    <a:pt x="130712" y="1731197"/>
                  </a:cubicBezTo>
                  <a:lnTo>
                    <a:pt x="130712" y="1731197"/>
                  </a:lnTo>
                  <a:cubicBezTo>
                    <a:pt x="142780" y="1738093"/>
                    <a:pt x="134160" y="1757057"/>
                    <a:pt x="146228" y="1763953"/>
                  </a:cubicBezTo>
                  <a:cubicBezTo>
                    <a:pt x="146228" y="1763953"/>
                    <a:pt x="146228" y="1763953"/>
                    <a:pt x="146228" y="1763953"/>
                  </a:cubicBezTo>
                  <a:lnTo>
                    <a:pt x="146228" y="1763953"/>
                  </a:lnTo>
                  <a:cubicBezTo>
                    <a:pt x="146228" y="1765677"/>
                    <a:pt x="146228" y="1767401"/>
                    <a:pt x="146228" y="1767401"/>
                  </a:cubicBezTo>
                  <a:cubicBezTo>
                    <a:pt x="146228" y="1765677"/>
                    <a:pt x="146228" y="1763953"/>
                    <a:pt x="146228" y="1763953"/>
                  </a:cubicBezTo>
                  <a:cubicBezTo>
                    <a:pt x="134160" y="1757057"/>
                    <a:pt x="144504" y="1738093"/>
                    <a:pt x="130712" y="1731197"/>
                  </a:cubicBezTo>
                  <a:lnTo>
                    <a:pt x="130712" y="1731197"/>
                  </a:lnTo>
                  <a:close/>
                  <a:moveTo>
                    <a:pt x="354831" y="2446654"/>
                  </a:moveTo>
                  <a:cubicBezTo>
                    <a:pt x="353107" y="2419070"/>
                    <a:pt x="334143" y="2391486"/>
                    <a:pt x="318627" y="2365626"/>
                  </a:cubicBezTo>
                  <a:cubicBezTo>
                    <a:pt x="308283" y="2348386"/>
                    <a:pt x="303111" y="2334594"/>
                    <a:pt x="306559" y="2312183"/>
                  </a:cubicBezTo>
                  <a:cubicBezTo>
                    <a:pt x="313455" y="2267359"/>
                    <a:pt x="299663" y="2231155"/>
                    <a:pt x="256563" y="2210467"/>
                  </a:cubicBezTo>
                  <a:cubicBezTo>
                    <a:pt x="242771" y="2203571"/>
                    <a:pt x="225532" y="2191503"/>
                    <a:pt x="230703" y="2172539"/>
                  </a:cubicBezTo>
                  <a:cubicBezTo>
                    <a:pt x="237599" y="2146679"/>
                    <a:pt x="225532" y="2131163"/>
                    <a:pt x="208292" y="2120819"/>
                  </a:cubicBezTo>
                  <a:cubicBezTo>
                    <a:pt x="192776" y="2110475"/>
                    <a:pt x="196224" y="2100131"/>
                    <a:pt x="194500" y="2084616"/>
                  </a:cubicBezTo>
                  <a:cubicBezTo>
                    <a:pt x="189328" y="2044964"/>
                    <a:pt x="196224" y="2001864"/>
                    <a:pt x="168640" y="1969108"/>
                  </a:cubicBezTo>
                  <a:cubicBezTo>
                    <a:pt x="161744" y="1960488"/>
                    <a:pt x="154848" y="1946696"/>
                    <a:pt x="156572" y="1934628"/>
                  </a:cubicBezTo>
                  <a:cubicBezTo>
                    <a:pt x="160020" y="1894976"/>
                    <a:pt x="149676" y="1857048"/>
                    <a:pt x="146228" y="1817397"/>
                  </a:cubicBezTo>
                  <a:cubicBezTo>
                    <a:pt x="134160" y="1819121"/>
                    <a:pt x="130712" y="1827741"/>
                    <a:pt x="132436" y="1838085"/>
                  </a:cubicBezTo>
                  <a:cubicBezTo>
                    <a:pt x="132436" y="1838085"/>
                    <a:pt x="132436" y="1838085"/>
                    <a:pt x="132436" y="1838085"/>
                  </a:cubicBezTo>
                  <a:cubicBezTo>
                    <a:pt x="132436" y="1827741"/>
                    <a:pt x="135884" y="1819121"/>
                    <a:pt x="146228" y="1817397"/>
                  </a:cubicBezTo>
                  <a:lnTo>
                    <a:pt x="146228" y="1817397"/>
                  </a:lnTo>
                  <a:cubicBezTo>
                    <a:pt x="146228" y="1812225"/>
                    <a:pt x="146228" y="1807053"/>
                    <a:pt x="144504" y="1801881"/>
                  </a:cubicBezTo>
                  <a:lnTo>
                    <a:pt x="144504" y="1801881"/>
                  </a:lnTo>
                  <a:cubicBezTo>
                    <a:pt x="146228" y="1801881"/>
                    <a:pt x="147952" y="1801881"/>
                    <a:pt x="147952" y="1800157"/>
                  </a:cubicBezTo>
                  <a:lnTo>
                    <a:pt x="147952" y="1800157"/>
                  </a:lnTo>
                  <a:cubicBezTo>
                    <a:pt x="147952" y="1800157"/>
                    <a:pt x="147952" y="1800157"/>
                    <a:pt x="147952" y="1800157"/>
                  </a:cubicBezTo>
                  <a:cubicBezTo>
                    <a:pt x="146228" y="1800157"/>
                    <a:pt x="144504" y="1800157"/>
                    <a:pt x="144504" y="1801881"/>
                  </a:cubicBezTo>
                  <a:cubicBezTo>
                    <a:pt x="144504" y="1807053"/>
                    <a:pt x="144504" y="1812225"/>
                    <a:pt x="146228" y="1817397"/>
                  </a:cubicBezTo>
                  <a:cubicBezTo>
                    <a:pt x="149676" y="1857048"/>
                    <a:pt x="158296" y="1894976"/>
                    <a:pt x="156572" y="1934628"/>
                  </a:cubicBezTo>
                  <a:cubicBezTo>
                    <a:pt x="154848" y="1948420"/>
                    <a:pt x="161744" y="1960488"/>
                    <a:pt x="168640" y="1969108"/>
                  </a:cubicBezTo>
                  <a:cubicBezTo>
                    <a:pt x="196224" y="2003588"/>
                    <a:pt x="189328" y="2046688"/>
                    <a:pt x="194500" y="2084616"/>
                  </a:cubicBezTo>
                  <a:cubicBezTo>
                    <a:pt x="196224" y="2100131"/>
                    <a:pt x="192776" y="2110475"/>
                    <a:pt x="208292" y="2120819"/>
                  </a:cubicBezTo>
                  <a:cubicBezTo>
                    <a:pt x="225532" y="2131163"/>
                    <a:pt x="237599" y="2146679"/>
                    <a:pt x="230703" y="2172539"/>
                  </a:cubicBezTo>
                  <a:cubicBezTo>
                    <a:pt x="225532" y="2191503"/>
                    <a:pt x="242771" y="2203571"/>
                    <a:pt x="256563" y="2210467"/>
                  </a:cubicBezTo>
                  <a:cubicBezTo>
                    <a:pt x="299663" y="2231155"/>
                    <a:pt x="313455" y="2267359"/>
                    <a:pt x="306559" y="2312183"/>
                  </a:cubicBezTo>
                  <a:cubicBezTo>
                    <a:pt x="303111" y="2334594"/>
                    <a:pt x="308283" y="2348386"/>
                    <a:pt x="318627" y="2365626"/>
                  </a:cubicBezTo>
                  <a:cubicBezTo>
                    <a:pt x="334143" y="2391486"/>
                    <a:pt x="353107" y="2419070"/>
                    <a:pt x="354831" y="2446654"/>
                  </a:cubicBezTo>
                  <a:cubicBezTo>
                    <a:pt x="358279" y="2493202"/>
                    <a:pt x="378967" y="2525958"/>
                    <a:pt x="408275" y="2555266"/>
                  </a:cubicBezTo>
                  <a:cubicBezTo>
                    <a:pt x="378967" y="2525958"/>
                    <a:pt x="356555" y="2493202"/>
                    <a:pt x="354831" y="2446654"/>
                  </a:cubicBezTo>
                  <a:close/>
                  <a:moveTo>
                    <a:pt x="403103" y="2427690"/>
                  </a:moveTo>
                  <a:cubicBezTo>
                    <a:pt x="404827" y="2432862"/>
                    <a:pt x="404827" y="2436310"/>
                    <a:pt x="404827" y="2441482"/>
                  </a:cubicBezTo>
                  <a:lnTo>
                    <a:pt x="404827" y="2441482"/>
                  </a:lnTo>
                  <a:cubicBezTo>
                    <a:pt x="404827" y="2438034"/>
                    <a:pt x="404827" y="2432862"/>
                    <a:pt x="403103" y="2427690"/>
                  </a:cubicBezTo>
                  <a:close/>
                  <a:moveTo>
                    <a:pt x="396207" y="2400106"/>
                  </a:moveTo>
                  <a:cubicBezTo>
                    <a:pt x="396207" y="2403554"/>
                    <a:pt x="396207" y="2405278"/>
                    <a:pt x="397931" y="2408726"/>
                  </a:cubicBezTo>
                  <a:cubicBezTo>
                    <a:pt x="396207" y="2405278"/>
                    <a:pt x="396207" y="2403554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408275" y="2400106"/>
                    <a:pt x="416895" y="2393210"/>
                    <a:pt x="420343" y="2381142"/>
                  </a:cubicBezTo>
                  <a:cubicBezTo>
                    <a:pt x="432411" y="2346662"/>
                    <a:pt x="458270" y="2346662"/>
                    <a:pt x="485854" y="2350110"/>
                  </a:cubicBezTo>
                  <a:cubicBezTo>
                    <a:pt x="503094" y="2353558"/>
                    <a:pt x="522058" y="2360454"/>
                    <a:pt x="539298" y="2365626"/>
                  </a:cubicBezTo>
                  <a:cubicBezTo>
                    <a:pt x="551366" y="2358730"/>
                    <a:pt x="565158" y="2355282"/>
                    <a:pt x="578950" y="2357006"/>
                  </a:cubicBezTo>
                  <a:cubicBezTo>
                    <a:pt x="578950" y="2357006"/>
                    <a:pt x="578950" y="2357006"/>
                    <a:pt x="578950" y="2357006"/>
                  </a:cubicBezTo>
                  <a:cubicBezTo>
                    <a:pt x="565158" y="2357006"/>
                    <a:pt x="551366" y="2358730"/>
                    <a:pt x="539298" y="2365626"/>
                  </a:cubicBezTo>
                  <a:cubicBezTo>
                    <a:pt x="522058" y="2360454"/>
                    <a:pt x="504818" y="2351834"/>
                    <a:pt x="485854" y="2350110"/>
                  </a:cubicBezTo>
                  <a:cubicBezTo>
                    <a:pt x="458270" y="2346662"/>
                    <a:pt x="432411" y="2346662"/>
                    <a:pt x="420343" y="2381142"/>
                  </a:cubicBezTo>
                  <a:cubicBezTo>
                    <a:pt x="416895" y="2393210"/>
                    <a:pt x="408275" y="2400106"/>
                    <a:pt x="396207" y="2400106"/>
                  </a:cubicBezTo>
                  <a:close/>
                  <a:moveTo>
                    <a:pt x="442755" y="2517338"/>
                  </a:moveTo>
                  <a:cubicBezTo>
                    <a:pt x="428963" y="2505270"/>
                    <a:pt x="425515" y="2489754"/>
                    <a:pt x="420343" y="2472514"/>
                  </a:cubicBezTo>
                  <a:cubicBezTo>
                    <a:pt x="425515" y="2489754"/>
                    <a:pt x="428963" y="2505270"/>
                    <a:pt x="442755" y="2517338"/>
                  </a:cubicBezTo>
                  <a:cubicBezTo>
                    <a:pt x="442755" y="2517338"/>
                    <a:pt x="442755" y="2520786"/>
                    <a:pt x="442755" y="2520786"/>
                  </a:cubicBezTo>
                  <a:cubicBezTo>
                    <a:pt x="441031" y="2525958"/>
                    <a:pt x="441031" y="2529406"/>
                    <a:pt x="441031" y="2534577"/>
                  </a:cubicBezTo>
                  <a:cubicBezTo>
                    <a:pt x="441031" y="2531130"/>
                    <a:pt x="441031" y="2525958"/>
                    <a:pt x="442755" y="2520786"/>
                  </a:cubicBezTo>
                  <a:cubicBezTo>
                    <a:pt x="442755" y="2520786"/>
                    <a:pt x="442755" y="2517338"/>
                    <a:pt x="442755" y="2517338"/>
                  </a:cubicBezTo>
                  <a:close/>
                  <a:moveTo>
                    <a:pt x="427239" y="2594917"/>
                  </a:moveTo>
                  <a:cubicBezTo>
                    <a:pt x="427239" y="2594917"/>
                    <a:pt x="427239" y="2594917"/>
                    <a:pt x="427239" y="2594917"/>
                  </a:cubicBezTo>
                  <a:cubicBezTo>
                    <a:pt x="430687" y="2579401"/>
                    <a:pt x="416895" y="2572506"/>
                    <a:pt x="413447" y="2560437"/>
                  </a:cubicBezTo>
                  <a:cubicBezTo>
                    <a:pt x="416895" y="2572506"/>
                    <a:pt x="430687" y="2579401"/>
                    <a:pt x="427239" y="2594917"/>
                  </a:cubicBezTo>
                  <a:close/>
                  <a:moveTo>
                    <a:pt x="444479" y="2612157"/>
                  </a:moveTo>
                  <a:cubicBezTo>
                    <a:pt x="441031" y="2608709"/>
                    <a:pt x="439307" y="2605261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9307" y="2605261"/>
                    <a:pt x="441031" y="2608709"/>
                    <a:pt x="444479" y="2612157"/>
                  </a:cubicBezTo>
                  <a:cubicBezTo>
                    <a:pt x="446203" y="2613881"/>
                    <a:pt x="446203" y="2615605"/>
                    <a:pt x="447927" y="2617329"/>
                  </a:cubicBezTo>
                  <a:cubicBezTo>
                    <a:pt x="446203" y="2613881"/>
                    <a:pt x="446203" y="2613881"/>
                    <a:pt x="444479" y="2612157"/>
                  </a:cubicBezTo>
                  <a:close/>
                  <a:moveTo>
                    <a:pt x="842721" y="3044879"/>
                  </a:moveTo>
                  <a:cubicBezTo>
                    <a:pt x="853065" y="3069015"/>
                    <a:pt x="868581" y="3084531"/>
                    <a:pt x="887545" y="3093151"/>
                  </a:cubicBezTo>
                  <a:cubicBezTo>
                    <a:pt x="868581" y="3084531"/>
                    <a:pt x="853065" y="3069015"/>
                    <a:pt x="842721" y="3044879"/>
                  </a:cubicBezTo>
                  <a:cubicBezTo>
                    <a:pt x="837549" y="3036259"/>
                    <a:pt x="827205" y="3032811"/>
                    <a:pt x="818585" y="3027639"/>
                  </a:cubicBezTo>
                  <a:cubicBezTo>
                    <a:pt x="804793" y="3029364"/>
                    <a:pt x="792725" y="3022467"/>
                    <a:pt x="784105" y="3012124"/>
                  </a:cubicBezTo>
                  <a:cubicBezTo>
                    <a:pt x="766865" y="2989712"/>
                    <a:pt x="744453" y="2974196"/>
                    <a:pt x="723765" y="2958680"/>
                  </a:cubicBezTo>
                  <a:cubicBezTo>
                    <a:pt x="703077" y="2943164"/>
                    <a:pt x="682390" y="2929372"/>
                    <a:pt x="682390" y="2896616"/>
                  </a:cubicBezTo>
                  <a:cubicBezTo>
                    <a:pt x="682390" y="2882824"/>
                    <a:pt x="672046" y="2879376"/>
                    <a:pt x="659978" y="2875928"/>
                  </a:cubicBezTo>
                  <a:cubicBezTo>
                    <a:pt x="639290" y="2869032"/>
                    <a:pt x="616878" y="2862136"/>
                    <a:pt x="611706" y="2834552"/>
                  </a:cubicBezTo>
                  <a:cubicBezTo>
                    <a:pt x="608258" y="2825932"/>
                    <a:pt x="603086" y="2820760"/>
                    <a:pt x="596190" y="2817312"/>
                  </a:cubicBezTo>
                  <a:cubicBezTo>
                    <a:pt x="577226" y="2817312"/>
                    <a:pt x="559986" y="2806968"/>
                    <a:pt x="541022" y="2808692"/>
                  </a:cubicBezTo>
                  <a:cubicBezTo>
                    <a:pt x="559986" y="2806968"/>
                    <a:pt x="577226" y="2817312"/>
                    <a:pt x="596190" y="2817312"/>
                  </a:cubicBezTo>
                  <a:cubicBezTo>
                    <a:pt x="603086" y="2820760"/>
                    <a:pt x="608258" y="2825932"/>
                    <a:pt x="611706" y="2834552"/>
                  </a:cubicBezTo>
                  <a:cubicBezTo>
                    <a:pt x="622050" y="2834552"/>
                    <a:pt x="628946" y="2841448"/>
                    <a:pt x="635842" y="2846620"/>
                  </a:cubicBezTo>
                  <a:cubicBezTo>
                    <a:pt x="644462" y="2853516"/>
                    <a:pt x="653082" y="2853516"/>
                    <a:pt x="659978" y="2841448"/>
                  </a:cubicBezTo>
                  <a:lnTo>
                    <a:pt x="659978" y="2841448"/>
                  </a:lnTo>
                  <a:cubicBezTo>
                    <a:pt x="658254" y="2838000"/>
                    <a:pt x="654806" y="2836276"/>
                    <a:pt x="653082" y="2834552"/>
                  </a:cubicBezTo>
                  <a:cubicBezTo>
                    <a:pt x="656530" y="2836276"/>
                    <a:pt x="658254" y="2838000"/>
                    <a:pt x="659978" y="2841448"/>
                  </a:cubicBezTo>
                  <a:lnTo>
                    <a:pt x="659978" y="2841448"/>
                  </a:lnTo>
                  <a:cubicBezTo>
                    <a:pt x="653082" y="2851792"/>
                    <a:pt x="644462" y="2851792"/>
                    <a:pt x="635842" y="2846620"/>
                  </a:cubicBezTo>
                  <a:cubicBezTo>
                    <a:pt x="628946" y="2841448"/>
                    <a:pt x="622050" y="2834552"/>
                    <a:pt x="611706" y="2834552"/>
                  </a:cubicBezTo>
                  <a:cubicBezTo>
                    <a:pt x="616878" y="2862136"/>
                    <a:pt x="639290" y="2870756"/>
                    <a:pt x="659978" y="2875928"/>
                  </a:cubicBezTo>
                  <a:cubicBezTo>
                    <a:pt x="672046" y="2879376"/>
                    <a:pt x="682390" y="2882824"/>
                    <a:pt x="682390" y="2896616"/>
                  </a:cubicBezTo>
                  <a:cubicBezTo>
                    <a:pt x="682390" y="2929372"/>
                    <a:pt x="703077" y="2943164"/>
                    <a:pt x="723765" y="2958680"/>
                  </a:cubicBezTo>
                  <a:cubicBezTo>
                    <a:pt x="744453" y="2975920"/>
                    <a:pt x="766865" y="2991436"/>
                    <a:pt x="784105" y="3012124"/>
                  </a:cubicBezTo>
                  <a:cubicBezTo>
                    <a:pt x="792725" y="3024192"/>
                    <a:pt x="804793" y="3029364"/>
                    <a:pt x="818585" y="3027639"/>
                  </a:cubicBezTo>
                  <a:lnTo>
                    <a:pt x="818585" y="3027639"/>
                  </a:lnTo>
                  <a:cubicBezTo>
                    <a:pt x="827205" y="3032811"/>
                    <a:pt x="837549" y="3036259"/>
                    <a:pt x="842721" y="3044879"/>
                  </a:cubicBezTo>
                  <a:cubicBezTo>
                    <a:pt x="863409" y="3044879"/>
                    <a:pt x="877201" y="3065567"/>
                    <a:pt x="897889" y="3062119"/>
                  </a:cubicBezTo>
                  <a:cubicBezTo>
                    <a:pt x="897889" y="3062119"/>
                    <a:pt x="897889" y="3062119"/>
                    <a:pt x="897889" y="3062119"/>
                  </a:cubicBezTo>
                  <a:cubicBezTo>
                    <a:pt x="877201" y="3065567"/>
                    <a:pt x="863409" y="3044879"/>
                    <a:pt x="842721" y="3044879"/>
                  </a:cubicBezTo>
                  <a:close/>
                  <a:moveTo>
                    <a:pt x="544470" y="2782833"/>
                  </a:moveTo>
                  <a:cubicBezTo>
                    <a:pt x="559986" y="2788005"/>
                    <a:pt x="573778" y="2794900"/>
                    <a:pt x="589294" y="2796625"/>
                  </a:cubicBezTo>
                  <a:cubicBezTo>
                    <a:pt x="589294" y="2796625"/>
                    <a:pt x="589294" y="2796625"/>
                    <a:pt x="589294" y="2796625"/>
                  </a:cubicBezTo>
                  <a:cubicBezTo>
                    <a:pt x="591018" y="2796625"/>
                    <a:pt x="592742" y="2796625"/>
                    <a:pt x="596190" y="2796625"/>
                  </a:cubicBezTo>
                  <a:lnTo>
                    <a:pt x="596190" y="2796625"/>
                  </a:lnTo>
                  <a:cubicBezTo>
                    <a:pt x="599638" y="2796625"/>
                    <a:pt x="604810" y="2796625"/>
                    <a:pt x="608258" y="2796625"/>
                  </a:cubicBezTo>
                  <a:cubicBezTo>
                    <a:pt x="604810" y="2796625"/>
                    <a:pt x="599638" y="2796625"/>
                    <a:pt x="596190" y="2796625"/>
                  </a:cubicBezTo>
                  <a:cubicBezTo>
                    <a:pt x="596190" y="2796625"/>
                    <a:pt x="596190" y="2796625"/>
                    <a:pt x="596190" y="2796625"/>
                  </a:cubicBezTo>
                  <a:cubicBezTo>
                    <a:pt x="594466" y="2796625"/>
                    <a:pt x="592742" y="2796625"/>
                    <a:pt x="589294" y="2796625"/>
                  </a:cubicBezTo>
                  <a:cubicBezTo>
                    <a:pt x="573778" y="2796625"/>
                    <a:pt x="559986" y="2788005"/>
                    <a:pt x="544470" y="2782833"/>
                  </a:cubicBezTo>
                  <a:close/>
                  <a:moveTo>
                    <a:pt x="623774" y="2803520"/>
                  </a:moveTo>
                  <a:cubicBezTo>
                    <a:pt x="625498" y="2805245"/>
                    <a:pt x="628946" y="2808692"/>
                    <a:pt x="630670" y="2812140"/>
                  </a:cubicBezTo>
                  <a:cubicBezTo>
                    <a:pt x="635842" y="2820760"/>
                    <a:pt x="642738" y="2825932"/>
                    <a:pt x="651358" y="2831104"/>
                  </a:cubicBezTo>
                  <a:cubicBezTo>
                    <a:pt x="644462" y="2825932"/>
                    <a:pt x="635842" y="2820760"/>
                    <a:pt x="630670" y="2812140"/>
                  </a:cubicBezTo>
                  <a:cubicBezTo>
                    <a:pt x="628946" y="2808692"/>
                    <a:pt x="625498" y="2805245"/>
                    <a:pt x="623774" y="2803520"/>
                  </a:cubicBezTo>
                  <a:close/>
                  <a:moveTo>
                    <a:pt x="687562" y="2850068"/>
                  </a:moveTo>
                  <a:cubicBezTo>
                    <a:pt x="694457" y="2856964"/>
                    <a:pt x="701353" y="2865584"/>
                    <a:pt x="706525" y="2874204"/>
                  </a:cubicBezTo>
                  <a:cubicBezTo>
                    <a:pt x="708249" y="2874204"/>
                    <a:pt x="709973" y="2875928"/>
                    <a:pt x="711697" y="2875928"/>
                  </a:cubicBezTo>
                  <a:cubicBezTo>
                    <a:pt x="709973" y="2875928"/>
                    <a:pt x="708249" y="2874204"/>
                    <a:pt x="706525" y="2874204"/>
                  </a:cubicBezTo>
                  <a:cubicBezTo>
                    <a:pt x="701353" y="2865584"/>
                    <a:pt x="696182" y="2856964"/>
                    <a:pt x="687562" y="2850068"/>
                  </a:cubicBezTo>
                  <a:close/>
                  <a:moveTo>
                    <a:pt x="741005" y="2901788"/>
                  </a:moveTo>
                  <a:cubicBezTo>
                    <a:pt x="735833" y="2894892"/>
                    <a:pt x="730661" y="2886272"/>
                    <a:pt x="723765" y="2881100"/>
                  </a:cubicBezTo>
                  <a:cubicBezTo>
                    <a:pt x="728937" y="2886272"/>
                    <a:pt x="734109" y="2894892"/>
                    <a:pt x="741005" y="2901788"/>
                  </a:cubicBezTo>
                  <a:cubicBezTo>
                    <a:pt x="744453" y="2906960"/>
                    <a:pt x="749625" y="2912132"/>
                    <a:pt x="753073" y="2917304"/>
                  </a:cubicBezTo>
                  <a:cubicBezTo>
                    <a:pt x="747901" y="2912132"/>
                    <a:pt x="744453" y="2906960"/>
                    <a:pt x="741005" y="2901788"/>
                  </a:cubicBezTo>
                  <a:close/>
                  <a:moveTo>
                    <a:pt x="749625" y="2955232"/>
                  </a:moveTo>
                  <a:cubicBezTo>
                    <a:pt x="747901" y="2955232"/>
                    <a:pt x="744453" y="2953508"/>
                    <a:pt x="742729" y="2950060"/>
                  </a:cubicBezTo>
                  <a:cubicBezTo>
                    <a:pt x="744453" y="2953508"/>
                    <a:pt x="747901" y="2955232"/>
                    <a:pt x="749625" y="2955232"/>
                  </a:cubicBezTo>
                  <a:close/>
                  <a:moveTo>
                    <a:pt x="801345" y="2963852"/>
                  </a:moveTo>
                  <a:cubicBezTo>
                    <a:pt x="803069" y="2963852"/>
                    <a:pt x="803069" y="2965576"/>
                    <a:pt x="804793" y="2967300"/>
                  </a:cubicBezTo>
                  <a:cubicBezTo>
                    <a:pt x="811689" y="2984540"/>
                    <a:pt x="822033" y="2998332"/>
                    <a:pt x="834101" y="3010400"/>
                  </a:cubicBezTo>
                  <a:cubicBezTo>
                    <a:pt x="822033" y="2998332"/>
                    <a:pt x="811689" y="2984540"/>
                    <a:pt x="804793" y="2967300"/>
                  </a:cubicBezTo>
                  <a:cubicBezTo>
                    <a:pt x="803069" y="2965576"/>
                    <a:pt x="803069" y="2965576"/>
                    <a:pt x="801345" y="2963852"/>
                  </a:cubicBezTo>
                  <a:close/>
                  <a:moveTo>
                    <a:pt x="894441" y="3055223"/>
                  </a:moveTo>
                  <a:cubicBezTo>
                    <a:pt x="894441" y="3055223"/>
                    <a:pt x="894441" y="3055223"/>
                    <a:pt x="894441" y="3055223"/>
                  </a:cubicBezTo>
                  <a:cubicBezTo>
                    <a:pt x="896165" y="3055223"/>
                    <a:pt x="896165" y="3056947"/>
                    <a:pt x="896165" y="3058671"/>
                  </a:cubicBezTo>
                  <a:cubicBezTo>
                    <a:pt x="896165" y="3056947"/>
                    <a:pt x="896165" y="3055223"/>
                    <a:pt x="894441" y="3055223"/>
                  </a:cubicBezTo>
                  <a:close/>
                  <a:moveTo>
                    <a:pt x="932368" y="3103495"/>
                  </a:moveTo>
                  <a:cubicBezTo>
                    <a:pt x="934092" y="3087979"/>
                    <a:pt x="925472" y="3081083"/>
                    <a:pt x="915129" y="3075911"/>
                  </a:cubicBezTo>
                  <a:cubicBezTo>
                    <a:pt x="925472" y="3081083"/>
                    <a:pt x="934092" y="3087979"/>
                    <a:pt x="932368" y="3103495"/>
                  </a:cubicBezTo>
                  <a:lnTo>
                    <a:pt x="932368" y="3103495"/>
                  </a:lnTo>
                  <a:close/>
                  <a:moveTo>
                    <a:pt x="942712" y="3063843"/>
                  </a:moveTo>
                  <a:cubicBezTo>
                    <a:pt x="890993" y="3017295"/>
                    <a:pt x="842721" y="2969024"/>
                    <a:pt x="787553" y="2927648"/>
                  </a:cubicBezTo>
                  <a:cubicBezTo>
                    <a:pt x="785829" y="2925924"/>
                    <a:pt x="782381" y="2924200"/>
                    <a:pt x="782381" y="2920752"/>
                  </a:cubicBezTo>
                  <a:cubicBezTo>
                    <a:pt x="773761" y="2879376"/>
                    <a:pt x="734109" y="2867308"/>
                    <a:pt x="715145" y="2834552"/>
                  </a:cubicBezTo>
                  <a:cubicBezTo>
                    <a:pt x="706525" y="2820760"/>
                    <a:pt x="692734" y="2815588"/>
                    <a:pt x="680666" y="2806968"/>
                  </a:cubicBezTo>
                  <a:cubicBezTo>
                    <a:pt x="663426" y="2794900"/>
                    <a:pt x="637566" y="2791453"/>
                    <a:pt x="630670" y="2763869"/>
                  </a:cubicBezTo>
                  <a:cubicBezTo>
                    <a:pt x="628946" y="2756973"/>
                    <a:pt x="620326" y="2753525"/>
                    <a:pt x="613430" y="2758697"/>
                  </a:cubicBezTo>
                  <a:cubicBezTo>
                    <a:pt x="603086" y="2763869"/>
                    <a:pt x="596190" y="2758697"/>
                    <a:pt x="587570" y="2755249"/>
                  </a:cubicBezTo>
                  <a:cubicBezTo>
                    <a:pt x="573778" y="2755249"/>
                    <a:pt x="559986" y="2755249"/>
                    <a:pt x="546194" y="2755249"/>
                  </a:cubicBezTo>
                  <a:cubicBezTo>
                    <a:pt x="547918" y="2767316"/>
                    <a:pt x="554814" y="2769041"/>
                    <a:pt x="565158" y="2772489"/>
                  </a:cubicBezTo>
                  <a:cubicBezTo>
                    <a:pt x="566882" y="2772489"/>
                    <a:pt x="570330" y="2774213"/>
                    <a:pt x="572054" y="2775936"/>
                  </a:cubicBezTo>
                  <a:cubicBezTo>
                    <a:pt x="570330" y="2774213"/>
                    <a:pt x="566882" y="2774213"/>
                    <a:pt x="565158" y="2772489"/>
                  </a:cubicBezTo>
                  <a:cubicBezTo>
                    <a:pt x="556538" y="2769041"/>
                    <a:pt x="547918" y="2765593"/>
                    <a:pt x="546194" y="2755249"/>
                  </a:cubicBezTo>
                  <a:cubicBezTo>
                    <a:pt x="541022" y="2751801"/>
                    <a:pt x="537574" y="2746629"/>
                    <a:pt x="537574" y="2739733"/>
                  </a:cubicBezTo>
                  <a:cubicBezTo>
                    <a:pt x="527230" y="2732837"/>
                    <a:pt x="516886" y="2727665"/>
                    <a:pt x="508266" y="2720769"/>
                  </a:cubicBezTo>
                  <a:cubicBezTo>
                    <a:pt x="501370" y="2719045"/>
                    <a:pt x="501370" y="2715597"/>
                    <a:pt x="506542" y="2710425"/>
                  </a:cubicBezTo>
                  <a:cubicBezTo>
                    <a:pt x="501370" y="2703529"/>
                    <a:pt x="491026" y="2700081"/>
                    <a:pt x="491026" y="2688013"/>
                  </a:cubicBezTo>
                  <a:cubicBezTo>
                    <a:pt x="475510" y="2688013"/>
                    <a:pt x="466890" y="2677669"/>
                    <a:pt x="463443" y="2663877"/>
                  </a:cubicBezTo>
                  <a:cubicBezTo>
                    <a:pt x="459995" y="2648361"/>
                    <a:pt x="451375" y="2634569"/>
                    <a:pt x="453099" y="2619053"/>
                  </a:cubicBezTo>
                  <a:lnTo>
                    <a:pt x="453099" y="2619053"/>
                  </a:lnTo>
                  <a:cubicBezTo>
                    <a:pt x="453099" y="2634569"/>
                    <a:pt x="459995" y="2648361"/>
                    <a:pt x="463443" y="2663877"/>
                  </a:cubicBezTo>
                  <a:cubicBezTo>
                    <a:pt x="466890" y="2679393"/>
                    <a:pt x="475510" y="2688013"/>
                    <a:pt x="491026" y="2688013"/>
                  </a:cubicBezTo>
                  <a:cubicBezTo>
                    <a:pt x="491026" y="2675945"/>
                    <a:pt x="492750" y="2663877"/>
                    <a:pt x="492750" y="2651809"/>
                  </a:cubicBezTo>
                  <a:lnTo>
                    <a:pt x="492750" y="2651809"/>
                  </a:lnTo>
                  <a:cubicBezTo>
                    <a:pt x="482406" y="2646637"/>
                    <a:pt x="477234" y="2638017"/>
                    <a:pt x="477234" y="2625949"/>
                  </a:cubicBezTo>
                  <a:cubicBezTo>
                    <a:pt x="473786" y="2622501"/>
                    <a:pt x="472062" y="2620777"/>
                    <a:pt x="468614" y="2617329"/>
                  </a:cubicBezTo>
                  <a:cubicBezTo>
                    <a:pt x="463443" y="2617329"/>
                    <a:pt x="459995" y="2617329"/>
                    <a:pt x="454823" y="2617329"/>
                  </a:cubicBezTo>
                  <a:cubicBezTo>
                    <a:pt x="459995" y="2617329"/>
                    <a:pt x="463443" y="2617329"/>
                    <a:pt x="468614" y="2617329"/>
                  </a:cubicBezTo>
                  <a:cubicBezTo>
                    <a:pt x="468614" y="2617329"/>
                    <a:pt x="468614" y="2617329"/>
                    <a:pt x="468614" y="2617329"/>
                  </a:cubicBezTo>
                  <a:cubicBezTo>
                    <a:pt x="472062" y="2620777"/>
                    <a:pt x="473786" y="2622501"/>
                    <a:pt x="477234" y="2625949"/>
                  </a:cubicBezTo>
                  <a:lnTo>
                    <a:pt x="477234" y="2625949"/>
                  </a:lnTo>
                  <a:cubicBezTo>
                    <a:pt x="492750" y="2627673"/>
                    <a:pt x="492750" y="2639741"/>
                    <a:pt x="492750" y="2651809"/>
                  </a:cubicBezTo>
                  <a:lnTo>
                    <a:pt x="492750" y="2651809"/>
                  </a:lnTo>
                  <a:cubicBezTo>
                    <a:pt x="501370" y="2651809"/>
                    <a:pt x="508266" y="2651809"/>
                    <a:pt x="516886" y="2651809"/>
                  </a:cubicBezTo>
                  <a:cubicBezTo>
                    <a:pt x="508266" y="2651809"/>
                    <a:pt x="501370" y="2651809"/>
                    <a:pt x="492750" y="2651809"/>
                  </a:cubicBezTo>
                  <a:cubicBezTo>
                    <a:pt x="492750" y="2663877"/>
                    <a:pt x="491026" y="2675945"/>
                    <a:pt x="491026" y="2688013"/>
                  </a:cubicBezTo>
                  <a:cubicBezTo>
                    <a:pt x="491026" y="2700081"/>
                    <a:pt x="501370" y="2703529"/>
                    <a:pt x="506542" y="2710425"/>
                  </a:cubicBezTo>
                  <a:cubicBezTo>
                    <a:pt x="506542" y="2713873"/>
                    <a:pt x="508266" y="2717321"/>
                    <a:pt x="508266" y="2720769"/>
                  </a:cubicBezTo>
                  <a:cubicBezTo>
                    <a:pt x="518610" y="2727665"/>
                    <a:pt x="528954" y="2732837"/>
                    <a:pt x="537574" y="2739733"/>
                  </a:cubicBezTo>
                  <a:lnTo>
                    <a:pt x="537574" y="2739733"/>
                  </a:lnTo>
                  <a:cubicBezTo>
                    <a:pt x="539298" y="2746629"/>
                    <a:pt x="541022" y="2751801"/>
                    <a:pt x="546194" y="2755249"/>
                  </a:cubicBezTo>
                  <a:cubicBezTo>
                    <a:pt x="559986" y="2755249"/>
                    <a:pt x="573778" y="2755249"/>
                    <a:pt x="587570" y="2755249"/>
                  </a:cubicBezTo>
                  <a:cubicBezTo>
                    <a:pt x="587570" y="2751801"/>
                    <a:pt x="587570" y="2750077"/>
                    <a:pt x="587570" y="2746629"/>
                  </a:cubicBezTo>
                  <a:cubicBezTo>
                    <a:pt x="587570" y="2746629"/>
                    <a:pt x="587570" y="2746629"/>
                    <a:pt x="587570" y="2746629"/>
                  </a:cubicBezTo>
                  <a:cubicBezTo>
                    <a:pt x="587570" y="2750077"/>
                    <a:pt x="587570" y="2751801"/>
                    <a:pt x="587570" y="2755249"/>
                  </a:cubicBezTo>
                  <a:lnTo>
                    <a:pt x="587570" y="2755249"/>
                  </a:lnTo>
                  <a:cubicBezTo>
                    <a:pt x="596190" y="2758697"/>
                    <a:pt x="603086" y="2763869"/>
                    <a:pt x="613430" y="2758697"/>
                  </a:cubicBezTo>
                  <a:cubicBezTo>
                    <a:pt x="620326" y="2755249"/>
                    <a:pt x="628946" y="2756973"/>
                    <a:pt x="630670" y="2763869"/>
                  </a:cubicBezTo>
                  <a:cubicBezTo>
                    <a:pt x="637566" y="2791453"/>
                    <a:pt x="663426" y="2793176"/>
                    <a:pt x="680666" y="2806968"/>
                  </a:cubicBezTo>
                  <a:cubicBezTo>
                    <a:pt x="692734" y="2815588"/>
                    <a:pt x="706525" y="2822484"/>
                    <a:pt x="715145" y="2834552"/>
                  </a:cubicBezTo>
                  <a:cubicBezTo>
                    <a:pt x="734109" y="2865584"/>
                    <a:pt x="773761" y="2879376"/>
                    <a:pt x="782381" y="2920752"/>
                  </a:cubicBezTo>
                  <a:cubicBezTo>
                    <a:pt x="782381" y="2922476"/>
                    <a:pt x="785829" y="2925924"/>
                    <a:pt x="787553" y="2927648"/>
                  </a:cubicBezTo>
                  <a:cubicBezTo>
                    <a:pt x="840997" y="2970748"/>
                    <a:pt x="890993" y="3019019"/>
                    <a:pt x="942712" y="3063843"/>
                  </a:cubicBezTo>
                  <a:cubicBezTo>
                    <a:pt x="953056" y="3072463"/>
                    <a:pt x="966848" y="3079359"/>
                    <a:pt x="973744" y="3091427"/>
                  </a:cubicBezTo>
                  <a:cubicBezTo>
                    <a:pt x="965124" y="3081083"/>
                    <a:pt x="953056" y="3074187"/>
                    <a:pt x="942712" y="3063843"/>
                  </a:cubicBezTo>
                  <a:close/>
                  <a:moveTo>
                    <a:pt x="978916" y="3112115"/>
                  </a:moveTo>
                  <a:lnTo>
                    <a:pt x="978916" y="3112115"/>
                  </a:lnTo>
                  <a:cubicBezTo>
                    <a:pt x="975468" y="3112115"/>
                    <a:pt x="972020" y="3112115"/>
                    <a:pt x="968572" y="3112115"/>
                  </a:cubicBezTo>
                  <a:cubicBezTo>
                    <a:pt x="972020" y="3112115"/>
                    <a:pt x="975468" y="3112115"/>
                    <a:pt x="978916" y="3112115"/>
                  </a:cubicBezTo>
                  <a:close/>
                  <a:moveTo>
                    <a:pt x="1387503" y="3220727"/>
                  </a:moveTo>
                  <a:cubicBezTo>
                    <a:pt x="1366815" y="3229347"/>
                    <a:pt x="1344403" y="3232794"/>
                    <a:pt x="1321991" y="3237967"/>
                  </a:cubicBezTo>
                  <a:cubicBezTo>
                    <a:pt x="1278891" y="3248311"/>
                    <a:pt x="1237515" y="3234519"/>
                    <a:pt x="1201311" y="3210383"/>
                  </a:cubicBezTo>
                  <a:cubicBezTo>
                    <a:pt x="1168556" y="3187971"/>
                    <a:pt x="1134076" y="3182799"/>
                    <a:pt x="1096148" y="3187971"/>
                  </a:cubicBezTo>
                  <a:cubicBezTo>
                    <a:pt x="1061668" y="3191419"/>
                    <a:pt x="1034084" y="3179351"/>
                    <a:pt x="1009948" y="3155215"/>
                  </a:cubicBezTo>
                  <a:cubicBezTo>
                    <a:pt x="989260" y="3148319"/>
                    <a:pt x="973744" y="3132803"/>
                    <a:pt x="961676" y="3113839"/>
                  </a:cubicBezTo>
                  <a:cubicBezTo>
                    <a:pt x="959952" y="3113839"/>
                    <a:pt x="958228" y="3112115"/>
                    <a:pt x="956504" y="3112115"/>
                  </a:cubicBezTo>
                  <a:cubicBezTo>
                    <a:pt x="958228" y="3112115"/>
                    <a:pt x="959952" y="3113839"/>
                    <a:pt x="961676" y="3113839"/>
                  </a:cubicBezTo>
                  <a:lnTo>
                    <a:pt x="961676" y="3113839"/>
                  </a:lnTo>
                  <a:cubicBezTo>
                    <a:pt x="973744" y="3132803"/>
                    <a:pt x="989260" y="3148319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34084" y="3179351"/>
                    <a:pt x="1061668" y="3193143"/>
                    <a:pt x="1096148" y="3187971"/>
                  </a:cubicBezTo>
                  <a:cubicBezTo>
                    <a:pt x="1134076" y="3182799"/>
                    <a:pt x="1166831" y="3187971"/>
                    <a:pt x="1201311" y="3210383"/>
                  </a:cubicBezTo>
                  <a:cubicBezTo>
                    <a:pt x="1237515" y="3234519"/>
                    <a:pt x="1278891" y="3248311"/>
                    <a:pt x="1321991" y="3237967"/>
                  </a:cubicBezTo>
                  <a:cubicBezTo>
                    <a:pt x="1344403" y="3232794"/>
                    <a:pt x="1366815" y="3229347"/>
                    <a:pt x="1387503" y="3220727"/>
                  </a:cubicBezTo>
                  <a:cubicBezTo>
                    <a:pt x="1399570" y="3215555"/>
                    <a:pt x="1409914" y="3212107"/>
                    <a:pt x="1421982" y="3210383"/>
                  </a:cubicBezTo>
                  <a:cubicBezTo>
                    <a:pt x="1409914" y="3212107"/>
                    <a:pt x="1397846" y="3215555"/>
                    <a:pt x="1387503" y="3220727"/>
                  </a:cubicBezTo>
                  <a:close/>
                  <a:moveTo>
                    <a:pt x="1644377" y="3224175"/>
                  </a:moveTo>
                  <a:cubicBezTo>
                    <a:pt x="1606450" y="3227623"/>
                    <a:pt x="1570246" y="3217279"/>
                    <a:pt x="1534042" y="3212107"/>
                  </a:cubicBezTo>
                  <a:cubicBezTo>
                    <a:pt x="1506458" y="3208659"/>
                    <a:pt x="1478874" y="3205211"/>
                    <a:pt x="1451290" y="3206935"/>
                  </a:cubicBezTo>
                  <a:cubicBezTo>
                    <a:pt x="1478874" y="3205211"/>
                    <a:pt x="1506458" y="3208659"/>
                    <a:pt x="1534042" y="3212107"/>
                  </a:cubicBezTo>
                  <a:cubicBezTo>
                    <a:pt x="1571970" y="3217279"/>
                    <a:pt x="1608174" y="3227623"/>
                    <a:pt x="1644377" y="3224175"/>
                  </a:cubicBezTo>
                  <a:cubicBezTo>
                    <a:pt x="1651273" y="3224175"/>
                    <a:pt x="1658169" y="3222451"/>
                    <a:pt x="1663341" y="3220727"/>
                  </a:cubicBezTo>
                  <a:cubicBezTo>
                    <a:pt x="1658169" y="3224175"/>
                    <a:pt x="1651273" y="3224175"/>
                    <a:pt x="1644377" y="3224175"/>
                  </a:cubicBezTo>
                  <a:close/>
                  <a:moveTo>
                    <a:pt x="1716785" y="3172455"/>
                  </a:moveTo>
                  <a:cubicBezTo>
                    <a:pt x="1661617" y="3200039"/>
                    <a:pt x="1604726" y="3205211"/>
                    <a:pt x="1546110" y="3194867"/>
                  </a:cubicBezTo>
                  <a:cubicBezTo>
                    <a:pt x="1477150" y="3182799"/>
                    <a:pt x="1409914" y="3174179"/>
                    <a:pt x="1346127" y="3210383"/>
                  </a:cubicBezTo>
                  <a:cubicBezTo>
                    <a:pt x="1330611" y="3219003"/>
                    <a:pt x="1315095" y="3215555"/>
                    <a:pt x="1299579" y="3210383"/>
                  </a:cubicBezTo>
                  <a:cubicBezTo>
                    <a:pt x="1285787" y="3205211"/>
                    <a:pt x="1268547" y="3210383"/>
                    <a:pt x="1261651" y="3187971"/>
                  </a:cubicBezTo>
                  <a:cubicBezTo>
                    <a:pt x="1256479" y="3169007"/>
                    <a:pt x="1237515" y="3169007"/>
                    <a:pt x="1225447" y="3179351"/>
                  </a:cubicBezTo>
                  <a:cubicBezTo>
                    <a:pt x="1209931" y="3193143"/>
                    <a:pt x="1197863" y="3187971"/>
                    <a:pt x="1182347" y="3177627"/>
                  </a:cubicBezTo>
                  <a:cubicBezTo>
                    <a:pt x="1163384" y="3165559"/>
                    <a:pt x="1146144" y="3150043"/>
                    <a:pt x="1123732" y="3143147"/>
                  </a:cubicBezTo>
                  <a:cubicBezTo>
                    <a:pt x="1109940" y="3139699"/>
                    <a:pt x="1097872" y="3136251"/>
                    <a:pt x="1085804" y="3146595"/>
                  </a:cubicBezTo>
                  <a:cubicBezTo>
                    <a:pt x="1056496" y="3170731"/>
                    <a:pt x="1044428" y="3167283"/>
                    <a:pt x="1022016" y="3139699"/>
                  </a:cubicBezTo>
                  <a:cubicBezTo>
                    <a:pt x="1018568" y="3136251"/>
                    <a:pt x="1013396" y="3134527"/>
                    <a:pt x="1008224" y="3131079"/>
                  </a:cubicBezTo>
                  <a:lnTo>
                    <a:pt x="1008224" y="3131079"/>
                  </a:lnTo>
                  <a:cubicBezTo>
                    <a:pt x="1013396" y="3134527"/>
                    <a:pt x="1018568" y="3136251"/>
                    <a:pt x="1022016" y="3139699"/>
                  </a:cubicBezTo>
                  <a:cubicBezTo>
                    <a:pt x="1044428" y="3167283"/>
                    <a:pt x="1056496" y="3170731"/>
                    <a:pt x="1085804" y="3146595"/>
                  </a:cubicBezTo>
                  <a:cubicBezTo>
                    <a:pt x="1097872" y="3136251"/>
                    <a:pt x="1109940" y="3139699"/>
                    <a:pt x="1123732" y="3143147"/>
                  </a:cubicBezTo>
                  <a:cubicBezTo>
                    <a:pt x="1146144" y="3150043"/>
                    <a:pt x="1163384" y="3163835"/>
                    <a:pt x="1182347" y="3177627"/>
                  </a:cubicBezTo>
                  <a:cubicBezTo>
                    <a:pt x="1197863" y="3187971"/>
                    <a:pt x="1208207" y="3193143"/>
                    <a:pt x="1225447" y="3179351"/>
                  </a:cubicBezTo>
                  <a:cubicBezTo>
                    <a:pt x="1237515" y="3169007"/>
                    <a:pt x="1256479" y="3169007"/>
                    <a:pt x="1261651" y="3187971"/>
                  </a:cubicBezTo>
                  <a:cubicBezTo>
                    <a:pt x="1268547" y="3210383"/>
                    <a:pt x="1285787" y="3205211"/>
                    <a:pt x="1299579" y="3210383"/>
                  </a:cubicBezTo>
                  <a:cubicBezTo>
                    <a:pt x="1315095" y="3217279"/>
                    <a:pt x="1330611" y="3219003"/>
                    <a:pt x="1346127" y="3210383"/>
                  </a:cubicBezTo>
                  <a:cubicBezTo>
                    <a:pt x="1411638" y="3174179"/>
                    <a:pt x="1478874" y="3182799"/>
                    <a:pt x="1546110" y="3194867"/>
                  </a:cubicBezTo>
                  <a:cubicBezTo>
                    <a:pt x="1604726" y="3205211"/>
                    <a:pt x="1663341" y="3201763"/>
                    <a:pt x="1716785" y="3172455"/>
                  </a:cubicBezTo>
                  <a:cubicBezTo>
                    <a:pt x="1723681" y="3169007"/>
                    <a:pt x="1725405" y="3163835"/>
                    <a:pt x="1727129" y="3155215"/>
                  </a:cubicBezTo>
                  <a:lnTo>
                    <a:pt x="1727129" y="3155215"/>
                  </a:lnTo>
                  <a:cubicBezTo>
                    <a:pt x="1727129" y="3163835"/>
                    <a:pt x="1723681" y="3169007"/>
                    <a:pt x="1716785" y="3172455"/>
                  </a:cubicBezTo>
                  <a:close/>
                  <a:moveTo>
                    <a:pt x="1725405" y="3125907"/>
                  </a:moveTo>
                  <a:cubicBezTo>
                    <a:pt x="1735749" y="3120735"/>
                    <a:pt x="1746093" y="3119011"/>
                    <a:pt x="1756437" y="3119011"/>
                  </a:cubicBezTo>
                  <a:cubicBezTo>
                    <a:pt x="1746093" y="3119011"/>
                    <a:pt x="1735749" y="3120735"/>
                    <a:pt x="1725405" y="3125907"/>
                  </a:cubicBezTo>
                  <a:close/>
                  <a:moveTo>
                    <a:pt x="1782297" y="3122459"/>
                  </a:moveTo>
                  <a:cubicBezTo>
                    <a:pt x="1782297" y="3122459"/>
                    <a:pt x="1782297" y="3122459"/>
                    <a:pt x="1782297" y="3122459"/>
                  </a:cubicBezTo>
                  <a:cubicBezTo>
                    <a:pt x="1773677" y="3120735"/>
                    <a:pt x="1765057" y="3119011"/>
                    <a:pt x="1756437" y="3119011"/>
                  </a:cubicBezTo>
                  <a:cubicBezTo>
                    <a:pt x="1765057" y="3119011"/>
                    <a:pt x="1773677" y="3120735"/>
                    <a:pt x="1782297" y="3122459"/>
                  </a:cubicBezTo>
                  <a:close/>
                  <a:moveTo>
                    <a:pt x="1839189" y="3156939"/>
                  </a:moveTo>
                  <a:cubicBezTo>
                    <a:pt x="1813329" y="3158663"/>
                    <a:pt x="1785745" y="3160387"/>
                    <a:pt x="1759885" y="3163835"/>
                  </a:cubicBezTo>
                  <a:cubicBezTo>
                    <a:pt x="1785745" y="3162111"/>
                    <a:pt x="1811605" y="3160387"/>
                    <a:pt x="1839189" y="3156939"/>
                  </a:cubicBezTo>
                  <a:cubicBezTo>
                    <a:pt x="1851257" y="3165559"/>
                    <a:pt x="1863324" y="3175903"/>
                    <a:pt x="1877116" y="3177627"/>
                  </a:cubicBezTo>
                  <a:cubicBezTo>
                    <a:pt x="1861600" y="3175903"/>
                    <a:pt x="1851257" y="3167283"/>
                    <a:pt x="1839189" y="3156939"/>
                  </a:cubicBezTo>
                  <a:close/>
                  <a:moveTo>
                    <a:pt x="1904700" y="3170731"/>
                  </a:moveTo>
                  <a:cubicBezTo>
                    <a:pt x="1897804" y="3175903"/>
                    <a:pt x="1890908" y="3177627"/>
                    <a:pt x="1884012" y="3179351"/>
                  </a:cubicBezTo>
                  <a:cubicBezTo>
                    <a:pt x="1890908" y="3177627"/>
                    <a:pt x="1897804" y="3175903"/>
                    <a:pt x="1904700" y="3170731"/>
                  </a:cubicBezTo>
                  <a:cubicBezTo>
                    <a:pt x="1906424" y="3169007"/>
                    <a:pt x="1908148" y="3169007"/>
                    <a:pt x="1909872" y="3167283"/>
                  </a:cubicBezTo>
                  <a:cubicBezTo>
                    <a:pt x="1908148" y="3167283"/>
                    <a:pt x="1906424" y="3169007"/>
                    <a:pt x="1904700" y="3170731"/>
                  </a:cubicBezTo>
                  <a:close/>
                  <a:moveTo>
                    <a:pt x="1878840" y="3131079"/>
                  </a:moveTo>
                  <a:cubicBezTo>
                    <a:pt x="1866772" y="3143147"/>
                    <a:pt x="1865048" y="3132803"/>
                    <a:pt x="1863324" y="3122459"/>
                  </a:cubicBezTo>
                  <a:cubicBezTo>
                    <a:pt x="1846085" y="3113839"/>
                    <a:pt x="1828845" y="3101771"/>
                    <a:pt x="1808157" y="3105219"/>
                  </a:cubicBezTo>
                  <a:cubicBezTo>
                    <a:pt x="1802985" y="3101771"/>
                    <a:pt x="1799537" y="3100047"/>
                    <a:pt x="1797813" y="3100047"/>
                  </a:cubicBezTo>
                  <a:cubicBezTo>
                    <a:pt x="1801261" y="3100047"/>
                    <a:pt x="1804709" y="3101771"/>
                    <a:pt x="1808157" y="3105219"/>
                  </a:cubicBezTo>
                  <a:cubicBezTo>
                    <a:pt x="1828845" y="3101771"/>
                    <a:pt x="1846085" y="3112115"/>
                    <a:pt x="1863324" y="3122459"/>
                  </a:cubicBezTo>
                  <a:cubicBezTo>
                    <a:pt x="1868496" y="3122459"/>
                    <a:pt x="1875392" y="3124183"/>
                    <a:pt x="1878840" y="3131079"/>
                  </a:cubicBezTo>
                  <a:cubicBezTo>
                    <a:pt x="1892632" y="3131079"/>
                    <a:pt x="1906424" y="3131079"/>
                    <a:pt x="1918492" y="3122459"/>
                  </a:cubicBezTo>
                  <a:cubicBezTo>
                    <a:pt x="1904700" y="3131079"/>
                    <a:pt x="1892632" y="3132803"/>
                    <a:pt x="1878840" y="3131079"/>
                  </a:cubicBezTo>
                  <a:close/>
                  <a:moveTo>
                    <a:pt x="1916768" y="2660429"/>
                  </a:moveTo>
                  <a:cubicBezTo>
                    <a:pt x="1921940" y="2662153"/>
                    <a:pt x="1927112" y="2665601"/>
                    <a:pt x="1930560" y="2670773"/>
                  </a:cubicBezTo>
                  <a:cubicBezTo>
                    <a:pt x="1951248" y="2700081"/>
                    <a:pt x="1980556" y="2719045"/>
                    <a:pt x="2004692" y="2743181"/>
                  </a:cubicBezTo>
                  <a:lnTo>
                    <a:pt x="2004692" y="2743181"/>
                  </a:lnTo>
                  <a:lnTo>
                    <a:pt x="2004692" y="2743181"/>
                  </a:lnTo>
                  <a:cubicBezTo>
                    <a:pt x="1980556" y="2719045"/>
                    <a:pt x="1951248" y="2700081"/>
                    <a:pt x="1930560" y="2670773"/>
                  </a:cubicBezTo>
                  <a:cubicBezTo>
                    <a:pt x="1927112" y="2663877"/>
                    <a:pt x="1921940" y="2662153"/>
                    <a:pt x="1916768" y="2660429"/>
                  </a:cubicBezTo>
                  <a:close/>
                  <a:moveTo>
                    <a:pt x="2004692" y="2786280"/>
                  </a:moveTo>
                  <a:cubicBezTo>
                    <a:pt x="2004692" y="2781108"/>
                    <a:pt x="2002968" y="2775936"/>
                    <a:pt x="2001244" y="2770765"/>
                  </a:cubicBezTo>
                  <a:cubicBezTo>
                    <a:pt x="2001244" y="2769041"/>
                    <a:pt x="2001244" y="2767316"/>
                    <a:pt x="1999520" y="2765593"/>
                  </a:cubicBezTo>
                  <a:cubicBezTo>
                    <a:pt x="1999520" y="2767316"/>
                    <a:pt x="1999520" y="2769041"/>
                    <a:pt x="2001244" y="2770765"/>
                  </a:cubicBezTo>
                  <a:cubicBezTo>
                    <a:pt x="2002968" y="2775936"/>
                    <a:pt x="2004692" y="2781108"/>
                    <a:pt x="2004692" y="2786280"/>
                  </a:cubicBezTo>
                  <a:close/>
                  <a:moveTo>
                    <a:pt x="1934008" y="3124183"/>
                  </a:moveTo>
                  <a:lnTo>
                    <a:pt x="1934008" y="3124183"/>
                  </a:lnTo>
                  <a:cubicBezTo>
                    <a:pt x="1934008" y="3122459"/>
                    <a:pt x="1934008" y="3122459"/>
                    <a:pt x="1934008" y="3124183"/>
                  </a:cubicBezTo>
                  <a:lnTo>
                    <a:pt x="1934008" y="3124183"/>
                  </a:lnTo>
                  <a:cubicBezTo>
                    <a:pt x="1934008" y="3124183"/>
                    <a:pt x="1934008" y="3124183"/>
                    <a:pt x="1934008" y="3124183"/>
                  </a:cubicBezTo>
                  <a:close/>
                  <a:moveTo>
                    <a:pt x="1996072" y="2894892"/>
                  </a:moveTo>
                  <a:cubicBezTo>
                    <a:pt x="1982280" y="2893168"/>
                    <a:pt x="1970212" y="2886272"/>
                    <a:pt x="1954696" y="2898340"/>
                  </a:cubicBezTo>
                  <a:cubicBezTo>
                    <a:pt x="1942628" y="2910408"/>
                    <a:pt x="1934008" y="2898340"/>
                    <a:pt x="1928836" y="2884548"/>
                  </a:cubicBezTo>
                  <a:cubicBezTo>
                    <a:pt x="1927112" y="2881100"/>
                    <a:pt x="1927112" y="2877652"/>
                    <a:pt x="1927112" y="2874204"/>
                  </a:cubicBezTo>
                  <a:cubicBezTo>
                    <a:pt x="1927112" y="2877652"/>
                    <a:pt x="1928836" y="2881100"/>
                    <a:pt x="1928836" y="2884548"/>
                  </a:cubicBezTo>
                  <a:cubicBezTo>
                    <a:pt x="1934008" y="2896616"/>
                    <a:pt x="1942628" y="2908684"/>
                    <a:pt x="1954696" y="2898340"/>
                  </a:cubicBezTo>
                  <a:cubicBezTo>
                    <a:pt x="1970212" y="2886272"/>
                    <a:pt x="1982280" y="2893168"/>
                    <a:pt x="1996072" y="2894892"/>
                  </a:cubicBezTo>
                  <a:cubicBezTo>
                    <a:pt x="2013312" y="2896616"/>
                    <a:pt x="2027104" y="2912132"/>
                    <a:pt x="2044344" y="2912132"/>
                  </a:cubicBezTo>
                  <a:cubicBezTo>
                    <a:pt x="2052964" y="2896616"/>
                    <a:pt x="2056412" y="2879376"/>
                    <a:pt x="2052964" y="2853516"/>
                  </a:cubicBezTo>
                  <a:cubicBezTo>
                    <a:pt x="2051240" y="2839724"/>
                    <a:pt x="2054688" y="2831104"/>
                    <a:pt x="2063308" y="2831104"/>
                  </a:cubicBezTo>
                  <a:cubicBezTo>
                    <a:pt x="2054688" y="2831104"/>
                    <a:pt x="2051240" y="2839724"/>
                    <a:pt x="2052964" y="2853516"/>
                  </a:cubicBezTo>
                  <a:cubicBezTo>
                    <a:pt x="2056412" y="2879376"/>
                    <a:pt x="2054688" y="2896616"/>
                    <a:pt x="2044344" y="2912132"/>
                  </a:cubicBezTo>
                  <a:cubicBezTo>
                    <a:pt x="2059860" y="2915580"/>
                    <a:pt x="2071927" y="2919028"/>
                    <a:pt x="2061584" y="2941440"/>
                  </a:cubicBezTo>
                  <a:cubicBezTo>
                    <a:pt x="2046068" y="2972472"/>
                    <a:pt x="2032276" y="3003504"/>
                    <a:pt x="2028828" y="3037984"/>
                  </a:cubicBezTo>
                  <a:cubicBezTo>
                    <a:pt x="2030552" y="3037984"/>
                    <a:pt x="2032276" y="3036259"/>
                    <a:pt x="2032276" y="3036259"/>
                  </a:cubicBezTo>
                  <a:cubicBezTo>
                    <a:pt x="2030552" y="3036259"/>
                    <a:pt x="2028828" y="3037984"/>
                    <a:pt x="2028828" y="3037984"/>
                  </a:cubicBezTo>
                  <a:cubicBezTo>
                    <a:pt x="2032276" y="3003504"/>
                    <a:pt x="2046068" y="2972472"/>
                    <a:pt x="2061584" y="2941440"/>
                  </a:cubicBezTo>
                  <a:cubicBezTo>
                    <a:pt x="2071927" y="2919028"/>
                    <a:pt x="2061584" y="2915580"/>
                    <a:pt x="2044344" y="2912132"/>
                  </a:cubicBezTo>
                  <a:lnTo>
                    <a:pt x="2044344" y="2912132"/>
                  </a:lnTo>
                  <a:lnTo>
                    <a:pt x="2044344" y="2912132"/>
                  </a:lnTo>
                  <a:cubicBezTo>
                    <a:pt x="2027104" y="2912132"/>
                    <a:pt x="2015036" y="2896616"/>
                    <a:pt x="1996072" y="2894892"/>
                  </a:cubicBezTo>
                  <a:close/>
                  <a:moveTo>
                    <a:pt x="2037448" y="3065567"/>
                  </a:moveTo>
                  <a:cubicBezTo>
                    <a:pt x="2037448" y="3065567"/>
                    <a:pt x="2037448" y="3065567"/>
                    <a:pt x="2037448" y="3065567"/>
                  </a:cubicBezTo>
                  <a:cubicBezTo>
                    <a:pt x="2034000" y="3065567"/>
                    <a:pt x="2028828" y="3065567"/>
                    <a:pt x="2025380" y="3065567"/>
                  </a:cubicBezTo>
                  <a:cubicBezTo>
                    <a:pt x="2030552" y="3063843"/>
                    <a:pt x="2034000" y="3065567"/>
                    <a:pt x="2037448" y="3065567"/>
                  </a:cubicBezTo>
                  <a:close/>
                  <a:moveTo>
                    <a:pt x="2123647" y="3048327"/>
                  </a:moveTo>
                  <a:cubicBezTo>
                    <a:pt x="2075375" y="3058671"/>
                    <a:pt x="2044344" y="3096599"/>
                    <a:pt x="2006416" y="3125907"/>
                  </a:cubicBezTo>
                  <a:cubicBezTo>
                    <a:pt x="2006416" y="3125907"/>
                    <a:pt x="2006416" y="3125907"/>
                    <a:pt x="2006416" y="3125907"/>
                  </a:cubicBezTo>
                  <a:cubicBezTo>
                    <a:pt x="2044344" y="3096599"/>
                    <a:pt x="2075375" y="3056947"/>
                    <a:pt x="2123647" y="3048327"/>
                  </a:cubicBezTo>
                  <a:cubicBezTo>
                    <a:pt x="2135715" y="3046603"/>
                    <a:pt x="2146059" y="3041431"/>
                    <a:pt x="2156403" y="3036259"/>
                  </a:cubicBezTo>
                  <a:cubicBezTo>
                    <a:pt x="2147783" y="3041431"/>
                    <a:pt x="2135715" y="3044879"/>
                    <a:pt x="2123647" y="3048327"/>
                  </a:cubicBezTo>
                  <a:close/>
                  <a:moveTo>
                    <a:pt x="2187435" y="3017295"/>
                  </a:moveTo>
                  <a:cubicBezTo>
                    <a:pt x="2178815" y="3024192"/>
                    <a:pt x="2168471" y="3031087"/>
                    <a:pt x="2158127" y="3036259"/>
                  </a:cubicBezTo>
                  <a:cubicBezTo>
                    <a:pt x="2168471" y="3031087"/>
                    <a:pt x="2178815" y="3024192"/>
                    <a:pt x="2187435" y="3017295"/>
                  </a:cubicBezTo>
                  <a:cubicBezTo>
                    <a:pt x="2187435" y="3017295"/>
                    <a:pt x="2187435" y="3017295"/>
                    <a:pt x="2187435" y="3017295"/>
                  </a:cubicBezTo>
                  <a:close/>
                  <a:moveTo>
                    <a:pt x="2190883" y="2996608"/>
                  </a:moveTo>
                  <a:cubicBezTo>
                    <a:pt x="2190883" y="2996608"/>
                    <a:pt x="2190883" y="2996608"/>
                    <a:pt x="2190883" y="2996608"/>
                  </a:cubicBezTo>
                  <a:cubicBezTo>
                    <a:pt x="2182263" y="3001780"/>
                    <a:pt x="2175367" y="3006952"/>
                    <a:pt x="2166747" y="3010400"/>
                  </a:cubicBezTo>
                  <a:cubicBezTo>
                    <a:pt x="2175367" y="3006952"/>
                    <a:pt x="2182263" y="3001780"/>
                    <a:pt x="2190883" y="2996608"/>
                  </a:cubicBezTo>
                  <a:cubicBezTo>
                    <a:pt x="2192607" y="2989712"/>
                    <a:pt x="2196055" y="2986264"/>
                    <a:pt x="2201227" y="2982816"/>
                  </a:cubicBezTo>
                  <a:cubicBezTo>
                    <a:pt x="2196055" y="2986264"/>
                    <a:pt x="2192607" y="2989712"/>
                    <a:pt x="2190883" y="2996608"/>
                  </a:cubicBezTo>
                  <a:close/>
                  <a:moveTo>
                    <a:pt x="2204675" y="2979368"/>
                  </a:moveTo>
                  <a:cubicBezTo>
                    <a:pt x="2204675" y="2977644"/>
                    <a:pt x="2202951" y="2975920"/>
                    <a:pt x="2201227" y="2974196"/>
                  </a:cubicBezTo>
                  <a:cubicBezTo>
                    <a:pt x="2202951" y="2975920"/>
                    <a:pt x="2202951" y="2977644"/>
                    <a:pt x="2204675" y="2979368"/>
                  </a:cubicBezTo>
                  <a:cubicBezTo>
                    <a:pt x="2204675" y="2979368"/>
                    <a:pt x="2204675" y="2979368"/>
                    <a:pt x="2204675" y="2979368"/>
                  </a:cubicBezTo>
                  <a:close/>
                  <a:moveTo>
                    <a:pt x="2211571" y="2977644"/>
                  </a:moveTo>
                  <a:cubicBezTo>
                    <a:pt x="2209847" y="2977644"/>
                    <a:pt x="2208123" y="2979368"/>
                    <a:pt x="2204675" y="2979368"/>
                  </a:cubicBezTo>
                  <a:cubicBezTo>
                    <a:pt x="2208123" y="2979368"/>
                    <a:pt x="2209847" y="2977644"/>
                    <a:pt x="2211571" y="2977644"/>
                  </a:cubicBezTo>
                  <a:lnTo>
                    <a:pt x="2211571" y="2977644"/>
                  </a:lnTo>
                  <a:cubicBezTo>
                    <a:pt x="2213295" y="2975920"/>
                    <a:pt x="2215019" y="2974196"/>
                    <a:pt x="2216743" y="2972472"/>
                  </a:cubicBezTo>
                  <a:cubicBezTo>
                    <a:pt x="2215019" y="2974196"/>
                    <a:pt x="2213295" y="2975920"/>
                    <a:pt x="2211571" y="2977644"/>
                  </a:cubicBezTo>
                  <a:cubicBezTo>
                    <a:pt x="2213295" y="2977644"/>
                    <a:pt x="2216743" y="2979368"/>
                    <a:pt x="2218467" y="2979368"/>
                  </a:cubicBezTo>
                  <a:cubicBezTo>
                    <a:pt x="2216743" y="2979368"/>
                    <a:pt x="2215019" y="2977644"/>
                    <a:pt x="2211571" y="2977644"/>
                  </a:cubicBezTo>
                  <a:close/>
                  <a:moveTo>
                    <a:pt x="2252947" y="2955232"/>
                  </a:moveTo>
                  <a:cubicBezTo>
                    <a:pt x="2252947" y="2958680"/>
                    <a:pt x="2252947" y="2960404"/>
                    <a:pt x="2252947" y="2963852"/>
                  </a:cubicBezTo>
                  <a:lnTo>
                    <a:pt x="2252947" y="2963852"/>
                  </a:lnTo>
                  <a:cubicBezTo>
                    <a:pt x="2247775" y="2963852"/>
                    <a:pt x="2242603" y="2965576"/>
                    <a:pt x="2237431" y="2965576"/>
                  </a:cubicBezTo>
                  <a:cubicBezTo>
                    <a:pt x="2235707" y="2972472"/>
                    <a:pt x="2232259" y="2977644"/>
                    <a:pt x="2227087" y="2979368"/>
                  </a:cubicBezTo>
                  <a:cubicBezTo>
                    <a:pt x="2232259" y="2977644"/>
                    <a:pt x="2235707" y="2972472"/>
                    <a:pt x="2237431" y="2965576"/>
                  </a:cubicBezTo>
                  <a:cubicBezTo>
                    <a:pt x="2230535" y="2965576"/>
                    <a:pt x="2225363" y="2963852"/>
                    <a:pt x="2218467" y="2963852"/>
                  </a:cubicBezTo>
                  <a:cubicBezTo>
                    <a:pt x="2216743" y="2963852"/>
                    <a:pt x="2216743" y="2962128"/>
                    <a:pt x="2215019" y="2962128"/>
                  </a:cubicBezTo>
                  <a:cubicBezTo>
                    <a:pt x="2215019" y="2963852"/>
                    <a:pt x="2216743" y="2963852"/>
                    <a:pt x="2218467" y="2963852"/>
                  </a:cubicBezTo>
                  <a:cubicBezTo>
                    <a:pt x="2225363" y="2963852"/>
                    <a:pt x="2230535" y="2965576"/>
                    <a:pt x="2237431" y="2965576"/>
                  </a:cubicBezTo>
                  <a:cubicBezTo>
                    <a:pt x="2242603" y="2965576"/>
                    <a:pt x="2247775" y="2963852"/>
                    <a:pt x="2252947" y="2963852"/>
                  </a:cubicBezTo>
                  <a:cubicBezTo>
                    <a:pt x="2252947" y="2960404"/>
                    <a:pt x="2252947" y="2956956"/>
                    <a:pt x="2252947" y="2955232"/>
                  </a:cubicBezTo>
                  <a:cubicBezTo>
                    <a:pt x="2254671" y="2950060"/>
                    <a:pt x="2258119" y="2943164"/>
                    <a:pt x="2259843" y="2937992"/>
                  </a:cubicBezTo>
                  <a:cubicBezTo>
                    <a:pt x="2259843" y="2937992"/>
                    <a:pt x="2259843" y="2937992"/>
                    <a:pt x="2259843" y="2937992"/>
                  </a:cubicBezTo>
                  <a:cubicBezTo>
                    <a:pt x="2263291" y="2937992"/>
                    <a:pt x="2266739" y="2936268"/>
                    <a:pt x="2270187" y="2934544"/>
                  </a:cubicBezTo>
                  <a:cubicBezTo>
                    <a:pt x="2266739" y="2936268"/>
                    <a:pt x="2265015" y="2937992"/>
                    <a:pt x="2259843" y="2937992"/>
                  </a:cubicBezTo>
                  <a:cubicBezTo>
                    <a:pt x="2258119" y="2943164"/>
                    <a:pt x="2254671" y="2948336"/>
                    <a:pt x="2252947" y="2955232"/>
                  </a:cubicBezTo>
                  <a:close/>
                  <a:moveTo>
                    <a:pt x="2283979" y="2955232"/>
                  </a:moveTo>
                  <a:cubicBezTo>
                    <a:pt x="2278807" y="2955232"/>
                    <a:pt x="2273635" y="2955232"/>
                    <a:pt x="2268463" y="2955232"/>
                  </a:cubicBezTo>
                  <a:cubicBezTo>
                    <a:pt x="2266739" y="2962128"/>
                    <a:pt x="2265015" y="2967300"/>
                    <a:pt x="2261567" y="2969024"/>
                  </a:cubicBezTo>
                  <a:cubicBezTo>
                    <a:pt x="2265015" y="2967300"/>
                    <a:pt x="2266739" y="2962128"/>
                    <a:pt x="2268463" y="2955232"/>
                  </a:cubicBezTo>
                  <a:cubicBezTo>
                    <a:pt x="2273635" y="2955232"/>
                    <a:pt x="2278807" y="2955232"/>
                    <a:pt x="2283979" y="2955232"/>
                  </a:cubicBezTo>
                  <a:cubicBezTo>
                    <a:pt x="2283979" y="2955232"/>
                    <a:pt x="2283979" y="2955232"/>
                    <a:pt x="2283979" y="2955232"/>
                  </a:cubicBezTo>
                  <a:cubicBezTo>
                    <a:pt x="2292599" y="2955232"/>
                    <a:pt x="2302943" y="2955232"/>
                    <a:pt x="2309839" y="2958680"/>
                  </a:cubicBezTo>
                  <a:cubicBezTo>
                    <a:pt x="2302943" y="2953508"/>
                    <a:pt x="2292599" y="2955232"/>
                    <a:pt x="2283979" y="2955232"/>
                  </a:cubicBezTo>
                  <a:close/>
                  <a:moveTo>
                    <a:pt x="2354662" y="2862136"/>
                  </a:moveTo>
                  <a:cubicBezTo>
                    <a:pt x="2354662" y="2862136"/>
                    <a:pt x="2354662" y="2862136"/>
                    <a:pt x="2354662" y="2862136"/>
                  </a:cubicBezTo>
                  <a:cubicBezTo>
                    <a:pt x="2330526" y="2862136"/>
                    <a:pt x="2311563" y="2874204"/>
                    <a:pt x="2306391" y="2901788"/>
                  </a:cubicBezTo>
                  <a:cubicBezTo>
                    <a:pt x="2304667" y="2913856"/>
                    <a:pt x="2296047" y="2913856"/>
                    <a:pt x="2287427" y="2913856"/>
                  </a:cubicBezTo>
                  <a:cubicBezTo>
                    <a:pt x="2296047" y="2913856"/>
                    <a:pt x="2304667" y="2913856"/>
                    <a:pt x="2306391" y="2901788"/>
                  </a:cubicBezTo>
                  <a:cubicBezTo>
                    <a:pt x="2313287" y="2872480"/>
                    <a:pt x="2330526" y="2862136"/>
                    <a:pt x="2354662" y="2862136"/>
                  </a:cubicBezTo>
                  <a:cubicBezTo>
                    <a:pt x="2358110" y="2858688"/>
                    <a:pt x="2359834" y="2856964"/>
                    <a:pt x="2363282" y="2853516"/>
                  </a:cubicBezTo>
                  <a:cubicBezTo>
                    <a:pt x="2361558" y="2856964"/>
                    <a:pt x="2358110" y="2858688"/>
                    <a:pt x="2354662" y="2862136"/>
                  </a:cubicBezTo>
                  <a:close/>
                  <a:moveTo>
                    <a:pt x="2390866" y="2903512"/>
                  </a:moveTo>
                  <a:lnTo>
                    <a:pt x="2390866" y="2903512"/>
                  </a:lnTo>
                  <a:cubicBezTo>
                    <a:pt x="2392590" y="2896616"/>
                    <a:pt x="2394314" y="2891444"/>
                    <a:pt x="2396038" y="2886272"/>
                  </a:cubicBezTo>
                  <a:cubicBezTo>
                    <a:pt x="2392590" y="2891444"/>
                    <a:pt x="2390866" y="2898340"/>
                    <a:pt x="2390866" y="2903512"/>
                  </a:cubicBezTo>
                  <a:close/>
                  <a:moveTo>
                    <a:pt x="2387418" y="2725941"/>
                  </a:moveTo>
                  <a:cubicBezTo>
                    <a:pt x="2368454" y="2725941"/>
                    <a:pt x="2351214" y="2727665"/>
                    <a:pt x="2332251" y="2727665"/>
                  </a:cubicBezTo>
                  <a:cubicBezTo>
                    <a:pt x="2325354" y="2727665"/>
                    <a:pt x="2320183" y="2727665"/>
                    <a:pt x="2313287" y="2727665"/>
                  </a:cubicBezTo>
                  <a:cubicBezTo>
                    <a:pt x="2287427" y="2725941"/>
                    <a:pt x="2254671" y="2715597"/>
                    <a:pt x="2242603" y="2758697"/>
                  </a:cubicBezTo>
                  <a:cubicBezTo>
                    <a:pt x="2240879" y="2763869"/>
                    <a:pt x="2237431" y="2760421"/>
                    <a:pt x="2233983" y="2758697"/>
                  </a:cubicBezTo>
                  <a:cubicBezTo>
                    <a:pt x="2223639" y="2750077"/>
                    <a:pt x="2215019" y="2763869"/>
                    <a:pt x="2204675" y="2762145"/>
                  </a:cubicBezTo>
                  <a:lnTo>
                    <a:pt x="2204675" y="2762145"/>
                  </a:lnTo>
                  <a:cubicBezTo>
                    <a:pt x="2215019" y="2763869"/>
                    <a:pt x="2223639" y="2750077"/>
                    <a:pt x="2233983" y="2758697"/>
                  </a:cubicBezTo>
                  <a:cubicBezTo>
                    <a:pt x="2237431" y="2760421"/>
                    <a:pt x="2240879" y="2765593"/>
                    <a:pt x="2242603" y="2758697"/>
                  </a:cubicBezTo>
                  <a:cubicBezTo>
                    <a:pt x="2254671" y="2717321"/>
                    <a:pt x="2287427" y="2725941"/>
                    <a:pt x="2313287" y="2727665"/>
                  </a:cubicBezTo>
                  <a:cubicBezTo>
                    <a:pt x="2320183" y="2727665"/>
                    <a:pt x="2325354" y="2727665"/>
                    <a:pt x="2332251" y="2727665"/>
                  </a:cubicBezTo>
                  <a:cubicBezTo>
                    <a:pt x="2351214" y="2727665"/>
                    <a:pt x="2368454" y="2727665"/>
                    <a:pt x="2387418" y="2725941"/>
                  </a:cubicBezTo>
                  <a:cubicBezTo>
                    <a:pt x="2387418" y="2719045"/>
                    <a:pt x="2385694" y="2713873"/>
                    <a:pt x="2382246" y="2708701"/>
                  </a:cubicBezTo>
                  <a:cubicBezTo>
                    <a:pt x="2385694" y="2713873"/>
                    <a:pt x="2387418" y="2720769"/>
                    <a:pt x="2387418" y="2725941"/>
                  </a:cubicBezTo>
                  <a:lnTo>
                    <a:pt x="2411554" y="2725941"/>
                  </a:lnTo>
                  <a:lnTo>
                    <a:pt x="2411554" y="2725941"/>
                  </a:lnTo>
                  <a:lnTo>
                    <a:pt x="2387418" y="2725941"/>
                  </a:lnTo>
                  <a:close/>
                  <a:moveTo>
                    <a:pt x="2473618" y="2770765"/>
                  </a:moveTo>
                  <a:cubicBezTo>
                    <a:pt x="2471894" y="2770765"/>
                    <a:pt x="2470170" y="2772489"/>
                    <a:pt x="2470170" y="2772489"/>
                  </a:cubicBezTo>
                  <a:cubicBezTo>
                    <a:pt x="2446034" y="2803520"/>
                    <a:pt x="2420174" y="2831104"/>
                    <a:pt x="2402934" y="2865584"/>
                  </a:cubicBezTo>
                  <a:cubicBezTo>
                    <a:pt x="2420174" y="2831104"/>
                    <a:pt x="2446034" y="2801796"/>
                    <a:pt x="2470170" y="2772489"/>
                  </a:cubicBezTo>
                  <a:cubicBezTo>
                    <a:pt x="2470170" y="2772489"/>
                    <a:pt x="2471894" y="2770765"/>
                    <a:pt x="2473618" y="2770765"/>
                  </a:cubicBezTo>
                  <a:cubicBezTo>
                    <a:pt x="2480514" y="2767316"/>
                    <a:pt x="2487410" y="2762145"/>
                    <a:pt x="2494306" y="2756973"/>
                  </a:cubicBezTo>
                  <a:cubicBezTo>
                    <a:pt x="2487410" y="2762145"/>
                    <a:pt x="2480514" y="2767316"/>
                    <a:pt x="2473618" y="2770765"/>
                  </a:cubicBezTo>
                  <a:close/>
                  <a:moveTo>
                    <a:pt x="2420174" y="2793176"/>
                  </a:moveTo>
                  <a:cubicBezTo>
                    <a:pt x="2420174" y="2791453"/>
                    <a:pt x="2420174" y="2788005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8005"/>
                    <a:pt x="2420174" y="2791453"/>
                    <a:pt x="2420174" y="2793176"/>
                  </a:cubicBezTo>
                  <a:close/>
                  <a:moveTo>
                    <a:pt x="2420174" y="2786280"/>
                  </a:moveTo>
                  <a:cubicBezTo>
                    <a:pt x="2423622" y="2777661"/>
                    <a:pt x="2427070" y="2770765"/>
                    <a:pt x="2428794" y="2762145"/>
                  </a:cubicBezTo>
                  <a:cubicBezTo>
                    <a:pt x="2432242" y="2762145"/>
                    <a:pt x="2433966" y="2760421"/>
                    <a:pt x="2437414" y="2760421"/>
                  </a:cubicBezTo>
                  <a:cubicBezTo>
                    <a:pt x="2435690" y="2762145"/>
                    <a:pt x="2432242" y="2762145"/>
                    <a:pt x="2428794" y="2762145"/>
                  </a:cubicBezTo>
                  <a:cubicBezTo>
                    <a:pt x="2425346" y="2770765"/>
                    <a:pt x="2421898" y="2777661"/>
                    <a:pt x="2420174" y="2786280"/>
                  </a:cubicBezTo>
                  <a:close/>
                  <a:moveTo>
                    <a:pt x="2444310" y="2753525"/>
                  </a:moveTo>
                  <a:cubicBezTo>
                    <a:pt x="2444310" y="2750077"/>
                    <a:pt x="2444310" y="2746629"/>
                    <a:pt x="2446034" y="2743181"/>
                  </a:cubicBezTo>
                  <a:cubicBezTo>
                    <a:pt x="2444310" y="2744905"/>
                    <a:pt x="2444310" y="2750077"/>
                    <a:pt x="2444310" y="2753525"/>
                  </a:cubicBezTo>
                  <a:lnTo>
                    <a:pt x="2444310" y="2753525"/>
                  </a:lnTo>
                  <a:close/>
                  <a:moveTo>
                    <a:pt x="2506374" y="2710425"/>
                  </a:moveTo>
                  <a:cubicBezTo>
                    <a:pt x="2504650" y="2701805"/>
                    <a:pt x="2508098" y="2691461"/>
                    <a:pt x="2497754" y="2684565"/>
                  </a:cubicBezTo>
                  <a:lnTo>
                    <a:pt x="2497754" y="2684565"/>
                  </a:lnTo>
                  <a:cubicBezTo>
                    <a:pt x="2494306" y="2684565"/>
                    <a:pt x="2492582" y="2684565"/>
                    <a:pt x="2489134" y="2684565"/>
                  </a:cubicBezTo>
                  <a:cubicBezTo>
                    <a:pt x="2461550" y="2696633"/>
                    <a:pt x="2433966" y="2706977"/>
                    <a:pt x="2425346" y="2743181"/>
                  </a:cubicBezTo>
                  <a:cubicBezTo>
                    <a:pt x="2425346" y="2748353"/>
                    <a:pt x="2425346" y="2755249"/>
                    <a:pt x="2425346" y="2760421"/>
                  </a:cubicBezTo>
                  <a:lnTo>
                    <a:pt x="2425346" y="2743181"/>
                  </a:lnTo>
                  <a:cubicBezTo>
                    <a:pt x="2418450" y="2743181"/>
                    <a:pt x="2413278" y="2739733"/>
                    <a:pt x="2409830" y="2732837"/>
                  </a:cubicBezTo>
                  <a:cubicBezTo>
                    <a:pt x="2411554" y="2739733"/>
                    <a:pt x="2416726" y="2741457"/>
                    <a:pt x="2425346" y="2743181"/>
                  </a:cubicBezTo>
                  <a:cubicBezTo>
                    <a:pt x="2433966" y="2706977"/>
                    <a:pt x="2461550" y="2696633"/>
                    <a:pt x="2489134" y="2684565"/>
                  </a:cubicBezTo>
                  <a:cubicBezTo>
                    <a:pt x="2489134" y="2670773"/>
                    <a:pt x="2489134" y="2656981"/>
                    <a:pt x="2489134" y="2643189"/>
                  </a:cubicBezTo>
                  <a:cubicBezTo>
                    <a:pt x="2489134" y="2643189"/>
                    <a:pt x="2489134" y="2643189"/>
                    <a:pt x="2489134" y="2643189"/>
                  </a:cubicBezTo>
                  <a:cubicBezTo>
                    <a:pt x="2489134" y="2656981"/>
                    <a:pt x="2489134" y="2670773"/>
                    <a:pt x="2489134" y="2684565"/>
                  </a:cubicBezTo>
                  <a:cubicBezTo>
                    <a:pt x="2492582" y="2684565"/>
                    <a:pt x="2494306" y="2684565"/>
                    <a:pt x="2497754" y="2684565"/>
                  </a:cubicBezTo>
                  <a:lnTo>
                    <a:pt x="2497754" y="2684565"/>
                  </a:lnTo>
                  <a:cubicBezTo>
                    <a:pt x="2508098" y="2691461"/>
                    <a:pt x="2506374" y="2701805"/>
                    <a:pt x="2506374" y="2710425"/>
                  </a:cubicBezTo>
                  <a:lnTo>
                    <a:pt x="2506374" y="2710425"/>
                  </a:lnTo>
                  <a:close/>
                  <a:moveTo>
                    <a:pt x="2561542" y="2486306"/>
                  </a:moveTo>
                  <a:cubicBezTo>
                    <a:pt x="2578782" y="2500098"/>
                    <a:pt x="2578782" y="2510442"/>
                    <a:pt x="2571885" y="2529406"/>
                  </a:cubicBezTo>
                  <a:cubicBezTo>
                    <a:pt x="2568437" y="2538026"/>
                    <a:pt x="2570162" y="2548369"/>
                    <a:pt x="2570162" y="2558714"/>
                  </a:cubicBezTo>
                  <a:cubicBezTo>
                    <a:pt x="2570162" y="2558714"/>
                    <a:pt x="2570162" y="2558714"/>
                    <a:pt x="2570162" y="2558714"/>
                  </a:cubicBezTo>
                  <a:cubicBezTo>
                    <a:pt x="2570162" y="2548369"/>
                    <a:pt x="2568437" y="2538026"/>
                    <a:pt x="2571885" y="2529406"/>
                  </a:cubicBezTo>
                  <a:cubicBezTo>
                    <a:pt x="2578782" y="2510442"/>
                    <a:pt x="2578782" y="2500098"/>
                    <a:pt x="2561542" y="2486306"/>
                  </a:cubicBezTo>
                  <a:cubicBezTo>
                    <a:pt x="2549473" y="2475962"/>
                    <a:pt x="2540853" y="2453550"/>
                    <a:pt x="2544302" y="2434586"/>
                  </a:cubicBezTo>
                  <a:cubicBezTo>
                    <a:pt x="2546025" y="2424242"/>
                    <a:pt x="2544302" y="2422518"/>
                    <a:pt x="2540853" y="2422518"/>
                  </a:cubicBezTo>
                  <a:cubicBezTo>
                    <a:pt x="2544302" y="2422518"/>
                    <a:pt x="2546025" y="2424242"/>
                    <a:pt x="2544302" y="2434586"/>
                  </a:cubicBezTo>
                  <a:cubicBezTo>
                    <a:pt x="2539130" y="2451826"/>
                    <a:pt x="2549473" y="2475962"/>
                    <a:pt x="2561542" y="2486306"/>
                  </a:cubicBezTo>
                  <a:close/>
                  <a:moveTo>
                    <a:pt x="2554645" y="2281151"/>
                  </a:moveTo>
                  <a:cubicBezTo>
                    <a:pt x="2554645" y="2279427"/>
                    <a:pt x="2554645" y="2279427"/>
                    <a:pt x="2554645" y="2281151"/>
                  </a:cubicBezTo>
                  <a:cubicBezTo>
                    <a:pt x="2554645" y="2279427"/>
                    <a:pt x="2554645" y="2279427"/>
                    <a:pt x="2554645" y="2281151"/>
                  </a:cubicBezTo>
                  <a:lnTo>
                    <a:pt x="2554645" y="2281151"/>
                  </a:lnTo>
                  <a:close/>
                  <a:moveTo>
                    <a:pt x="2568437" y="2560437"/>
                  </a:moveTo>
                  <a:cubicBezTo>
                    <a:pt x="2566713" y="2565609"/>
                    <a:pt x="2563265" y="2569057"/>
                    <a:pt x="2561542" y="2574229"/>
                  </a:cubicBezTo>
                  <a:lnTo>
                    <a:pt x="2561542" y="2574229"/>
                  </a:lnTo>
                  <a:cubicBezTo>
                    <a:pt x="2556370" y="2575953"/>
                    <a:pt x="2552922" y="2577677"/>
                    <a:pt x="2549473" y="2581125"/>
                  </a:cubicBezTo>
                  <a:cubicBezTo>
                    <a:pt x="2552922" y="2577677"/>
                    <a:pt x="2556370" y="2575953"/>
                    <a:pt x="2561542" y="2574229"/>
                  </a:cubicBezTo>
                  <a:cubicBezTo>
                    <a:pt x="2563265" y="2569057"/>
                    <a:pt x="2566713" y="2565609"/>
                    <a:pt x="2568437" y="2560437"/>
                  </a:cubicBezTo>
                  <a:close/>
                  <a:moveTo>
                    <a:pt x="2516718" y="2381142"/>
                  </a:moveTo>
                  <a:cubicBezTo>
                    <a:pt x="2513270" y="2384590"/>
                    <a:pt x="2509822" y="2389762"/>
                    <a:pt x="2506374" y="2396658"/>
                  </a:cubicBezTo>
                  <a:cubicBezTo>
                    <a:pt x="2506374" y="2396658"/>
                    <a:pt x="2506374" y="2396658"/>
                    <a:pt x="2506374" y="2396658"/>
                  </a:cubicBezTo>
                  <a:cubicBezTo>
                    <a:pt x="2511546" y="2388038"/>
                    <a:pt x="2514994" y="2384590"/>
                    <a:pt x="2516718" y="2381142"/>
                  </a:cubicBezTo>
                  <a:cubicBezTo>
                    <a:pt x="2528786" y="2363902"/>
                    <a:pt x="2533958" y="2360454"/>
                    <a:pt x="2542578" y="2369074"/>
                  </a:cubicBezTo>
                  <a:cubicBezTo>
                    <a:pt x="2535682" y="2358730"/>
                    <a:pt x="2528786" y="2363902"/>
                    <a:pt x="2516718" y="2381142"/>
                  </a:cubicBezTo>
                  <a:close/>
                  <a:moveTo>
                    <a:pt x="2535682" y="2422518"/>
                  </a:moveTo>
                  <a:cubicBezTo>
                    <a:pt x="2535682" y="2422518"/>
                    <a:pt x="2533958" y="2422518"/>
                    <a:pt x="2533958" y="2422518"/>
                  </a:cubicBezTo>
                  <a:cubicBezTo>
                    <a:pt x="2532234" y="2422518"/>
                    <a:pt x="2530510" y="2422518"/>
                    <a:pt x="2528786" y="2422518"/>
                  </a:cubicBezTo>
                  <a:cubicBezTo>
                    <a:pt x="2530510" y="2422518"/>
                    <a:pt x="2532234" y="2422518"/>
                    <a:pt x="2533958" y="2422518"/>
                  </a:cubicBezTo>
                  <a:cubicBezTo>
                    <a:pt x="2533958" y="2422518"/>
                    <a:pt x="2533958" y="2422518"/>
                    <a:pt x="2535682" y="2422518"/>
                  </a:cubicBezTo>
                  <a:close/>
                  <a:moveTo>
                    <a:pt x="2514994" y="2565609"/>
                  </a:moveTo>
                  <a:cubicBezTo>
                    <a:pt x="2521890" y="2558714"/>
                    <a:pt x="2532234" y="2553542"/>
                    <a:pt x="2542578" y="2551817"/>
                  </a:cubicBezTo>
                  <a:cubicBezTo>
                    <a:pt x="2542578" y="2551817"/>
                    <a:pt x="2542578" y="2551817"/>
                    <a:pt x="2542578" y="2551817"/>
                  </a:cubicBezTo>
                  <a:cubicBezTo>
                    <a:pt x="2532234" y="2553542"/>
                    <a:pt x="2521890" y="2558714"/>
                    <a:pt x="2514994" y="2565609"/>
                  </a:cubicBezTo>
                  <a:close/>
                  <a:moveTo>
                    <a:pt x="2546025" y="2625949"/>
                  </a:moveTo>
                  <a:cubicBezTo>
                    <a:pt x="2546025" y="2625949"/>
                    <a:pt x="2546025" y="2625949"/>
                    <a:pt x="2546025" y="2625949"/>
                  </a:cubicBezTo>
                  <a:cubicBezTo>
                    <a:pt x="2540853" y="2625949"/>
                    <a:pt x="2533958" y="2625949"/>
                    <a:pt x="2528786" y="2624225"/>
                  </a:cubicBezTo>
                  <a:lnTo>
                    <a:pt x="2528786" y="2624225"/>
                  </a:lnTo>
                  <a:cubicBezTo>
                    <a:pt x="2535682" y="2624225"/>
                    <a:pt x="2540853" y="2625949"/>
                    <a:pt x="2546025" y="2625949"/>
                  </a:cubicBezTo>
                  <a:cubicBezTo>
                    <a:pt x="2554645" y="2622501"/>
                    <a:pt x="2561542" y="2619053"/>
                    <a:pt x="2566713" y="2613881"/>
                  </a:cubicBezTo>
                  <a:cubicBezTo>
                    <a:pt x="2561542" y="2619053"/>
                    <a:pt x="2554645" y="2622501"/>
                    <a:pt x="2546025" y="2625949"/>
                  </a:cubicBezTo>
                  <a:close/>
                  <a:moveTo>
                    <a:pt x="2580505" y="2675945"/>
                  </a:moveTo>
                  <a:cubicBezTo>
                    <a:pt x="2575333" y="2679393"/>
                    <a:pt x="2571885" y="2684565"/>
                    <a:pt x="2566713" y="2688013"/>
                  </a:cubicBezTo>
                  <a:cubicBezTo>
                    <a:pt x="2571885" y="2684565"/>
                    <a:pt x="2577057" y="2679393"/>
                    <a:pt x="2580505" y="2675945"/>
                  </a:cubicBezTo>
                  <a:cubicBezTo>
                    <a:pt x="2580505" y="2675945"/>
                    <a:pt x="2582229" y="2674221"/>
                    <a:pt x="2582229" y="2672497"/>
                  </a:cubicBezTo>
                  <a:cubicBezTo>
                    <a:pt x="2582229" y="2674221"/>
                    <a:pt x="2582229" y="2674221"/>
                    <a:pt x="2580505" y="2675945"/>
                  </a:cubicBezTo>
                  <a:close/>
                  <a:moveTo>
                    <a:pt x="2577057" y="2582849"/>
                  </a:moveTo>
                  <a:lnTo>
                    <a:pt x="2577057" y="2582849"/>
                  </a:lnTo>
                  <a:cubicBezTo>
                    <a:pt x="2582229" y="2579401"/>
                    <a:pt x="2583953" y="2575953"/>
                    <a:pt x="2583953" y="2574229"/>
                  </a:cubicBezTo>
                  <a:cubicBezTo>
                    <a:pt x="2583953" y="2575953"/>
                    <a:pt x="2582229" y="2579401"/>
                    <a:pt x="2577057" y="2582849"/>
                  </a:cubicBezTo>
                  <a:close/>
                  <a:moveTo>
                    <a:pt x="2578782" y="2556989"/>
                  </a:moveTo>
                  <a:cubicBezTo>
                    <a:pt x="2580505" y="2562161"/>
                    <a:pt x="2583953" y="2567333"/>
                    <a:pt x="2583953" y="2572506"/>
                  </a:cubicBezTo>
                  <a:cubicBezTo>
                    <a:pt x="2583953" y="2567333"/>
                    <a:pt x="2578782" y="2562161"/>
                    <a:pt x="2578782" y="2556989"/>
                  </a:cubicBezTo>
                  <a:lnTo>
                    <a:pt x="2578782" y="2556989"/>
                  </a:lnTo>
                  <a:cubicBezTo>
                    <a:pt x="2582229" y="2551817"/>
                    <a:pt x="2583953" y="2546646"/>
                    <a:pt x="2585677" y="2541474"/>
                  </a:cubicBezTo>
                  <a:cubicBezTo>
                    <a:pt x="2582229" y="2546646"/>
                    <a:pt x="2582229" y="2553542"/>
                    <a:pt x="2578782" y="2556989"/>
                  </a:cubicBezTo>
                  <a:close/>
                  <a:moveTo>
                    <a:pt x="2596021" y="2244947"/>
                  </a:moveTo>
                  <a:cubicBezTo>
                    <a:pt x="2601193" y="2239775"/>
                    <a:pt x="2599469" y="2232879"/>
                    <a:pt x="2589125" y="2229431"/>
                  </a:cubicBezTo>
                  <a:cubicBezTo>
                    <a:pt x="2585677" y="2227707"/>
                    <a:pt x="2580505" y="2229431"/>
                    <a:pt x="2577057" y="2227707"/>
                  </a:cubicBezTo>
                  <a:cubicBezTo>
                    <a:pt x="2571885" y="2227707"/>
                    <a:pt x="2566713" y="2227707"/>
                    <a:pt x="2564990" y="2220811"/>
                  </a:cubicBezTo>
                  <a:cubicBezTo>
                    <a:pt x="2563265" y="2215639"/>
                    <a:pt x="2566713" y="2212191"/>
                    <a:pt x="2568437" y="2210467"/>
                  </a:cubicBezTo>
                  <a:cubicBezTo>
                    <a:pt x="2564990" y="2213915"/>
                    <a:pt x="2563265" y="2217363"/>
                    <a:pt x="2564990" y="2220811"/>
                  </a:cubicBezTo>
                  <a:cubicBezTo>
                    <a:pt x="2566713" y="2227707"/>
                    <a:pt x="2571885" y="2227707"/>
                    <a:pt x="2577057" y="2227707"/>
                  </a:cubicBezTo>
                  <a:cubicBezTo>
                    <a:pt x="2580505" y="2227707"/>
                    <a:pt x="2585677" y="2227707"/>
                    <a:pt x="2589125" y="2229431"/>
                  </a:cubicBezTo>
                  <a:cubicBezTo>
                    <a:pt x="2599469" y="2231155"/>
                    <a:pt x="2601193" y="2239775"/>
                    <a:pt x="2596021" y="2244947"/>
                  </a:cubicBezTo>
                  <a:close/>
                  <a:moveTo>
                    <a:pt x="2604641" y="2655257"/>
                  </a:moveTo>
                  <a:cubicBezTo>
                    <a:pt x="2611537" y="2648361"/>
                    <a:pt x="2611537" y="2638017"/>
                    <a:pt x="2609813" y="2625949"/>
                  </a:cubicBez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09813" y="2638017"/>
                    <a:pt x="2611537" y="2648361"/>
                    <a:pt x="2604641" y="2655257"/>
                  </a:cubicBezTo>
                  <a:close/>
                  <a:moveTo>
                    <a:pt x="2609813" y="2625949"/>
                  </a:move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20157" y="2624225"/>
                    <a:pt x="2627053" y="2619053"/>
                    <a:pt x="2633949" y="2612157"/>
                  </a:cubicBezTo>
                  <a:cubicBezTo>
                    <a:pt x="2628777" y="2619053"/>
                    <a:pt x="2620157" y="2624225"/>
                    <a:pt x="2609813" y="2625949"/>
                  </a:cubicBezTo>
                  <a:close/>
                  <a:moveTo>
                    <a:pt x="2696013" y="2210467"/>
                  </a:moveTo>
                  <a:cubicBezTo>
                    <a:pt x="2668429" y="2193227"/>
                    <a:pt x="2637397" y="2198399"/>
                    <a:pt x="2609813" y="2184607"/>
                  </a:cubicBezTo>
                  <a:lnTo>
                    <a:pt x="2609813" y="2184607"/>
                  </a:lnTo>
                  <a:cubicBezTo>
                    <a:pt x="2606365" y="2184607"/>
                    <a:pt x="2604641" y="2184607"/>
                    <a:pt x="2601193" y="2184607"/>
                  </a:cubicBezTo>
                  <a:cubicBezTo>
                    <a:pt x="2599469" y="2188055"/>
                    <a:pt x="2597745" y="2189779"/>
                    <a:pt x="2594297" y="2191503"/>
                  </a:cubicBezTo>
                  <a:cubicBezTo>
                    <a:pt x="2596021" y="2189779"/>
                    <a:pt x="2599469" y="2188055"/>
                    <a:pt x="2601193" y="2184607"/>
                  </a:cubicBezTo>
                  <a:cubicBezTo>
                    <a:pt x="2596021" y="2172539"/>
                    <a:pt x="2583953" y="2165643"/>
                    <a:pt x="2585677" y="2150127"/>
                  </a:cubicBezTo>
                  <a:cubicBezTo>
                    <a:pt x="2582229" y="2150127"/>
                    <a:pt x="2580505" y="2150127"/>
                    <a:pt x="2577057" y="2150127"/>
                  </a:cubicBezTo>
                  <a:cubicBezTo>
                    <a:pt x="2568437" y="2150127"/>
                    <a:pt x="2556370" y="2153575"/>
                    <a:pt x="2551198" y="2144955"/>
                  </a:cubicBezTo>
                  <a:cubicBezTo>
                    <a:pt x="2535682" y="2117371"/>
                    <a:pt x="2506374" y="2113923"/>
                    <a:pt x="2482238" y="2103579"/>
                  </a:cubicBezTo>
                  <a:cubicBezTo>
                    <a:pt x="2470170" y="2098408"/>
                    <a:pt x="2456378" y="2098408"/>
                    <a:pt x="2449482" y="2082891"/>
                  </a:cubicBezTo>
                  <a:cubicBezTo>
                    <a:pt x="2449482" y="2082891"/>
                    <a:pt x="2449482" y="2082891"/>
                    <a:pt x="2449482" y="2082891"/>
                  </a:cubicBezTo>
                  <a:cubicBezTo>
                    <a:pt x="2454654" y="2098408"/>
                    <a:pt x="2470170" y="2098408"/>
                    <a:pt x="2482238" y="2103579"/>
                  </a:cubicBezTo>
                  <a:cubicBezTo>
                    <a:pt x="2506374" y="2115647"/>
                    <a:pt x="2535682" y="2117371"/>
                    <a:pt x="2551198" y="2144955"/>
                  </a:cubicBezTo>
                  <a:cubicBezTo>
                    <a:pt x="2556370" y="2153575"/>
                    <a:pt x="2568437" y="2148403"/>
                    <a:pt x="2577057" y="2150127"/>
                  </a:cubicBezTo>
                  <a:cubicBezTo>
                    <a:pt x="2577057" y="2150127"/>
                    <a:pt x="2577057" y="2150127"/>
                    <a:pt x="2577057" y="2150127"/>
                  </a:cubicBezTo>
                  <a:cubicBezTo>
                    <a:pt x="2580505" y="2150127"/>
                    <a:pt x="2582229" y="2150127"/>
                    <a:pt x="2585677" y="2150127"/>
                  </a:cubicBezTo>
                  <a:cubicBezTo>
                    <a:pt x="2608089" y="2129439"/>
                    <a:pt x="2609813" y="2157023"/>
                    <a:pt x="2618433" y="2167367"/>
                  </a:cubicBezTo>
                  <a:cubicBezTo>
                    <a:pt x="2625329" y="2167367"/>
                    <a:pt x="2628777" y="2163919"/>
                    <a:pt x="2630501" y="2160471"/>
                  </a:cubicBezTo>
                  <a:cubicBezTo>
                    <a:pt x="2628777" y="2163919"/>
                    <a:pt x="2625329" y="2167367"/>
                    <a:pt x="2618433" y="2167367"/>
                  </a:cubicBezTo>
                  <a:cubicBezTo>
                    <a:pt x="2614985" y="2172539"/>
                    <a:pt x="2613261" y="2177711"/>
                    <a:pt x="2609813" y="2184607"/>
                  </a:cubicBezTo>
                  <a:cubicBezTo>
                    <a:pt x="2635673" y="2198399"/>
                    <a:pt x="2668429" y="2193227"/>
                    <a:pt x="2696013" y="2210467"/>
                  </a:cubicBezTo>
                  <a:cubicBezTo>
                    <a:pt x="2699461" y="2213915"/>
                    <a:pt x="2709805" y="2212191"/>
                    <a:pt x="2709805" y="2217363"/>
                  </a:cubicBezTo>
                  <a:cubicBezTo>
                    <a:pt x="2714977" y="2258739"/>
                    <a:pt x="2759801" y="2279427"/>
                    <a:pt x="2759801" y="2324250"/>
                  </a:cubicBezTo>
                  <a:cubicBezTo>
                    <a:pt x="2759801" y="2327698"/>
                    <a:pt x="2759801" y="2332870"/>
                    <a:pt x="2759801" y="2338042"/>
                  </a:cubicBezTo>
                  <a:cubicBezTo>
                    <a:pt x="2759801" y="2332870"/>
                    <a:pt x="2758077" y="2327698"/>
                    <a:pt x="2759801" y="2324250"/>
                  </a:cubicBezTo>
                  <a:cubicBezTo>
                    <a:pt x="2761525" y="2279427"/>
                    <a:pt x="2714977" y="2260463"/>
                    <a:pt x="2709805" y="2217363"/>
                  </a:cubicBezTo>
                  <a:cubicBezTo>
                    <a:pt x="2708081" y="2212191"/>
                    <a:pt x="2699461" y="2212191"/>
                    <a:pt x="2696013" y="2210467"/>
                  </a:cubicBezTo>
                  <a:close/>
                  <a:moveTo>
                    <a:pt x="2630501" y="2060479"/>
                  </a:moveTo>
                  <a:cubicBezTo>
                    <a:pt x="2625329" y="2055308"/>
                    <a:pt x="2618433" y="2050136"/>
                    <a:pt x="2611537" y="2046688"/>
                  </a:cubicBezTo>
                  <a:cubicBezTo>
                    <a:pt x="2606365" y="2043240"/>
                    <a:pt x="2597745" y="2038068"/>
                    <a:pt x="2596021" y="2029448"/>
                  </a:cubicBezTo>
                  <a:cubicBezTo>
                    <a:pt x="2597745" y="2038068"/>
                    <a:pt x="2604641" y="2041516"/>
                    <a:pt x="2611537" y="2046688"/>
                  </a:cubicBezTo>
                  <a:cubicBezTo>
                    <a:pt x="2618433" y="2050136"/>
                    <a:pt x="2625329" y="2055308"/>
                    <a:pt x="2630501" y="2060479"/>
                  </a:cubicBezTo>
                  <a:close/>
                  <a:moveTo>
                    <a:pt x="2625329" y="1994968"/>
                  </a:moveTo>
                  <a:cubicBezTo>
                    <a:pt x="2625329" y="1994968"/>
                    <a:pt x="2623605" y="1994968"/>
                    <a:pt x="2625329" y="1994968"/>
                  </a:cubicBezTo>
                  <a:cubicBezTo>
                    <a:pt x="2625329" y="1998416"/>
                    <a:pt x="2625329" y="2001864"/>
                    <a:pt x="2625329" y="2003588"/>
                  </a:cubicBezTo>
                  <a:cubicBezTo>
                    <a:pt x="2625329" y="2000140"/>
                    <a:pt x="2625329" y="1998416"/>
                    <a:pt x="2625329" y="1994968"/>
                  </a:cubicBezTo>
                  <a:cubicBezTo>
                    <a:pt x="2623605" y="1994968"/>
                    <a:pt x="2625329" y="1994968"/>
                    <a:pt x="2625329" y="1994968"/>
                  </a:cubicBezTo>
                  <a:close/>
                  <a:moveTo>
                    <a:pt x="2601193" y="2117371"/>
                  </a:moveTo>
                  <a:cubicBezTo>
                    <a:pt x="2604641" y="2119095"/>
                    <a:pt x="2608089" y="2120819"/>
                    <a:pt x="2609813" y="2122543"/>
                  </a:cubicBezTo>
                  <a:cubicBezTo>
                    <a:pt x="2618433" y="2127715"/>
                    <a:pt x="2625329" y="2136335"/>
                    <a:pt x="2632225" y="2143231"/>
                  </a:cubicBezTo>
                  <a:cubicBezTo>
                    <a:pt x="2632225" y="2143231"/>
                    <a:pt x="2632225" y="2143231"/>
                    <a:pt x="2632225" y="2143231"/>
                  </a:cubicBezTo>
                  <a:cubicBezTo>
                    <a:pt x="2625329" y="2136335"/>
                    <a:pt x="2618433" y="2127715"/>
                    <a:pt x="2609813" y="2122543"/>
                  </a:cubicBezTo>
                  <a:cubicBezTo>
                    <a:pt x="2606365" y="2119095"/>
                    <a:pt x="2604641" y="2119095"/>
                    <a:pt x="2601193" y="2117371"/>
                  </a:cubicBezTo>
                  <a:cubicBezTo>
                    <a:pt x="2601193" y="2110475"/>
                    <a:pt x="2602917" y="2098408"/>
                    <a:pt x="2594297" y="2096683"/>
                  </a:cubicBezTo>
                  <a:cubicBezTo>
                    <a:pt x="2590849" y="2096683"/>
                    <a:pt x="2589125" y="2096683"/>
                    <a:pt x="2587401" y="2098408"/>
                  </a:cubicBezTo>
                  <a:cubicBezTo>
                    <a:pt x="2589125" y="2096683"/>
                    <a:pt x="2590849" y="2096683"/>
                    <a:pt x="2594297" y="2096683"/>
                  </a:cubicBezTo>
                  <a:cubicBezTo>
                    <a:pt x="2602917" y="2098408"/>
                    <a:pt x="2599469" y="2108751"/>
                    <a:pt x="2601193" y="2117371"/>
                  </a:cubicBezTo>
                  <a:close/>
                  <a:moveTo>
                    <a:pt x="2747733" y="2050136"/>
                  </a:moveTo>
                  <a:cubicBezTo>
                    <a:pt x="2747733" y="2053584"/>
                    <a:pt x="2749457" y="2057032"/>
                    <a:pt x="2752905" y="2060479"/>
                  </a:cubicBezTo>
                  <a:cubicBezTo>
                    <a:pt x="2749457" y="2057032"/>
                    <a:pt x="2747733" y="2053584"/>
                    <a:pt x="2747733" y="2050136"/>
                  </a:cubicBezTo>
                  <a:cubicBezTo>
                    <a:pt x="2747733" y="2044964"/>
                    <a:pt x="2751181" y="2043240"/>
                    <a:pt x="2754629" y="2044964"/>
                  </a:cubicBezTo>
                  <a:cubicBezTo>
                    <a:pt x="2751181" y="2043240"/>
                    <a:pt x="2747733" y="2044964"/>
                    <a:pt x="2747733" y="2050136"/>
                  </a:cubicBezTo>
                  <a:close/>
                  <a:moveTo>
                    <a:pt x="2764972" y="2203571"/>
                  </a:moveTo>
                  <a:cubicBezTo>
                    <a:pt x="2761525" y="2196675"/>
                    <a:pt x="2758077" y="2191503"/>
                    <a:pt x="2752905" y="2186331"/>
                  </a:cubicBezTo>
                  <a:cubicBezTo>
                    <a:pt x="2751181" y="2184607"/>
                    <a:pt x="2751181" y="2182883"/>
                    <a:pt x="2749457" y="2181159"/>
                  </a:cubicBezTo>
                  <a:cubicBezTo>
                    <a:pt x="2751181" y="2182883"/>
                    <a:pt x="2751181" y="2184607"/>
                    <a:pt x="2752905" y="2186331"/>
                  </a:cubicBezTo>
                  <a:cubicBezTo>
                    <a:pt x="2759801" y="2191503"/>
                    <a:pt x="2763249" y="2198399"/>
                    <a:pt x="2764972" y="2203571"/>
                  </a:cubicBezTo>
                  <a:close/>
                  <a:moveTo>
                    <a:pt x="2751181" y="2179435"/>
                  </a:moveTo>
                  <a:cubicBezTo>
                    <a:pt x="2749457" y="2175987"/>
                    <a:pt x="2747733" y="2172539"/>
                    <a:pt x="2747733" y="2169091"/>
                  </a:cubicBezTo>
                  <a:cubicBezTo>
                    <a:pt x="2747733" y="2172539"/>
                    <a:pt x="2749457" y="2175987"/>
                    <a:pt x="2751181" y="2179435"/>
                  </a:cubicBezTo>
                  <a:close/>
                  <a:moveTo>
                    <a:pt x="2711529" y="2482858"/>
                  </a:moveTo>
                  <a:cubicBezTo>
                    <a:pt x="2709805" y="2484582"/>
                    <a:pt x="2708081" y="2488030"/>
                    <a:pt x="2708081" y="2489754"/>
                  </a:cubicBezTo>
                  <a:cubicBezTo>
                    <a:pt x="2709805" y="2488030"/>
                    <a:pt x="2709805" y="2484582"/>
                    <a:pt x="2711529" y="2482858"/>
                  </a:cubicBezTo>
                  <a:cubicBezTo>
                    <a:pt x="2713253" y="2479410"/>
                    <a:pt x="2714977" y="2475962"/>
                    <a:pt x="2718425" y="2474238"/>
                  </a:cubicBezTo>
                  <a:cubicBezTo>
                    <a:pt x="2716701" y="2475962"/>
                    <a:pt x="2714977" y="2479410"/>
                    <a:pt x="2711529" y="2482858"/>
                  </a:cubicBezTo>
                  <a:close/>
                  <a:moveTo>
                    <a:pt x="2756353" y="2436310"/>
                  </a:moveTo>
                  <a:cubicBezTo>
                    <a:pt x="2749457" y="2438034"/>
                    <a:pt x="2744285" y="2441482"/>
                    <a:pt x="2737389" y="2448378"/>
                  </a:cubicBezTo>
                  <a:cubicBezTo>
                    <a:pt x="2742561" y="2441482"/>
                    <a:pt x="2749457" y="2438034"/>
                    <a:pt x="2756353" y="2436310"/>
                  </a:cubicBezTo>
                  <a:cubicBezTo>
                    <a:pt x="2759801" y="2436310"/>
                    <a:pt x="2763249" y="2434586"/>
                    <a:pt x="2768421" y="2432862"/>
                  </a:cubicBezTo>
                  <a:cubicBezTo>
                    <a:pt x="2763249" y="2434586"/>
                    <a:pt x="2759801" y="2436310"/>
                    <a:pt x="2756353" y="2436310"/>
                  </a:cubicBezTo>
                  <a:close/>
                  <a:moveTo>
                    <a:pt x="2771869" y="1977728"/>
                  </a:moveTo>
                  <a:cubicBezTo>
                    <a:pt x="2744285" y="1974280"/>
                    <a:pt x="2714977" y="1972556"/>
                    <a:pt x="2692565" y="1953592"/>
                  </a:cubicBezTo>
                  <a:cubicBezTo>
                    <a:pt x="2663257" y="1926008"/>
                    <a:pt x="2627053" y="1908768"/>
                    <a:pt x="2597745" y="1879460"/>
                  </a:cubicBezTo>
                  <a:cubicBezTo>
                    <a:pt x="2587401" y="1869116"/>
                    <a:pt x="2580505" y="1863944"/>
                    <a:pt x="2580505" y="1857048"/>
                  </a:cubicBezTo>
                  <a:cubicBezTo>
                    <a:pt x="2582229" y="1863944"/>
                    <a:pt x="2587401" y="1869116"/>
                    <a:pt x="2597745" y="1879460"/>
                  </a:cubicBezTo>
                  <a:cubicBezTo>
                    <a:pt x="2627053" y="1907044"/>
                    <a:pt x="2663257" y="1926008"/>
                    <a:pt x="2692565" y="1953592"/>
                  </a:cubicBezTo>
                  <a:cubicBezTo>
                    <a:pt x="2714977" y="1972556"/>
                    <a:pt x="2746009" y="1972556"/>
                    <a:pt x="2771869" y="1977728"/>
                  </a:cubicBezTo>
                  <a:cubicBezTo>
                    <a:pt x="2785661" y="1979452"/>
                    <a:pt x="2797729" y="1960488"/>
                    <a:pt x="2809796" y="1951868"/>
                  </a:cubicBezTo>
                  <a:cubicBezTo>
                    <a:pt x="2813244" y="1950144"/>
                    <a:pt x="2816692" y="1948420"/>
                    <a:pt x="2816692" y="1946696"/>
                  </a:cubicBezTo>
                  <a:cubicBezTo>
                    <a:pt x="2816692" y="1946696"/>
                    <a:pt x="2816692" y="1946696"/>
                    <a:pt x="2816692" y="1946696"/>
                  </a:cubicBezTo>
                  <a:cubicBezTo>
                    <a:pt x="2816692" y="1948420"/>
                    <a:pt x="2813244" y="1950144"/>
                    <a:pt x="2809796" y="1951868"/>
                  </a:cubicBezTo>
                  <a:cubicBezTo>
                    <a:pt x="2797729" y="1960488"/>
                    <a:pt x="2785661" y="1979452"/>
                    <a:pt x="2771869" y="1977728"/>
                  </a:cubicBezTo>
                  <a:close/>
                  <a:moveTo>
                    <a:pt x="2823588" y="2163919"/>
                  </a:moveTo>
                  <a:cubicBezTo>
                    <a:pt x="2820140" y="2165643"/>
                    <a:pt x="2818416" y="2169091"/>
                    <a:pt x="2814968" y="2170815"/>
                  </a:cubicBezTo>
                  <a:cubicBezTo>
                    <a:pt x="2816692" y="2169091"/>
                    <a:pt x="2820140" y="2167367"/>
                    <a:pt x="2823588" y="2163919"/>
                  </a:cubicBezTo>
                  <a:lnTo>
                    <a:pt x="2823588" y="2163919"/>
                  </a:lnTo>
                  <a:close/>
                  <a:moveTo>
                    <a:pt x="2832208" y="1765677"/>
                  </a:moveTo>
                  <a:cubicBezTo>
                    <a:pt x="2833932" y="1765677"/>
                    <a:pt x="2837380" y="1763953"/>
                    <a:pt x="2839104" y="1763953"/>
                  </a:cubicBezTo>
                  <a:cubicBezTo>
                    <a:pt x="2839104" y="1769125"/>
                    <a:pt x="2837380" y="1770849"/>
                    <a:pt x="2835656" y="1774297"/>
                  </a:cubicBezTo>
                  <a:cubicBezTo>
                    <a:pt x="2837380" y="1770849"/>
                    <a:pt x="2839104" y="1769125"/>
                    <a:pt x="2839104" y="1763953"/>
                  </a:cubicBezTo>
                  <a:cubicBezTo>
                    <a:pt x="2835656" y="1763953"/>
                    <a:pt x="2833932" y="1763953"/>
                    <a:pt x="2832208" y="1765677"/>
                  </a:cubicBezTo>
                  <a:close/>
                  <a:moveTo>
                    <a:pt x="2835656" y="1941524"/>
                  </a:moveTo>
                  <a:lnTo>
                    <a:pt x="2835656" y="1941524"/>
                  </a:lnTo>
                  <a:cubicBezTo>
                    <a:pt x="2835656" y="1917388"/>
                    <a:pt x="2832208" y="1891528"/>
                    <a:pt x="2833932" y="1867392"/>
                  </a:cubicBezTo>
                  <a:cubicBezTo>
                    <a:pt x="2833932" y="1891528"/>
                    <a:pt x="2835656" y="1915664"/>
                    <a:pt x="2835656" y="1941524"/>
                  </a:cubicBezTo>
                  <a:close/>
                  <a:moveTo>
                    <a:pt x="2833932" y="2377694"/>
                  </a:moveTo>
                  <a:lnTo>
                    <a:pt x="2833932" y="2377694"/>
                  </a:lnTo>
                  <a:cubicBezTo>
                    <a:pt x="2835656" y="2375970"/>
                    <a:pt x="2837380" y="2375970"/>
                    <a:pt x="2839104" y="2374246"/>
                  </a:cubicBezTo>
                  <a:cubicBezTo>
                    <a:pt x="2837380" y="2374246"/>
                    <a:pt x="2835656" y="2375970"/>
                    <a:pt x="2833932" y="2377694"/>
                  </a:cubicBezTo>
                  <a:close/>
                  <a:moveTo>
                    <a:pt x="2828760" y="1748437"/>
                  </a:moveTo>
                  <a:cubicBezTo>
                    <a:pt x="2823588" y="1750161"/>
                    <a:pt x="2821864" y="1757057"/>
                    <a:pt x="2825312" y="1762229"/>
                  </a:cubicBezTo>
                  <a:cubicBezTo>
                    <a:pt x="2827036" y="1765677"/>
                    <a:pt x="2828760" y="1765677"/>
                    <a:pt x="2832208" y="1765677"/>
                  </a:cubicBezTo>
                  <a:cubicBezTo>
                    <a:pt x="2830484" y="1765677"/>
                    <a:pt x="2827036" y="1765677"/>
                    <a:pt x="2825312" y="1762229"/>
                  </a:cubicBezTo>
                  <a:cubicBezTo>
                    <a:pt x="2821864" y="1757057"/>
                    <a:pt x="2823588" y="1750161"/>
                    <a:pt x="2828760" y="1748437"/>
                  </a:cubicBezTo>
                  <a:cubicBezTo>
                    <a:pt x="2833932" y="1746713"/>
                    <a:pt x="2840828" y="1746713"/>
                    <a:pt x="2847724" y="1744989"/>
                  </a:cubicBezTo>
                  <a:cubicBezTo>
                    <a:pt x="2847724" y="1741541"/>
                    <a:pt x="2847724" y="1739817"/>
                    <a:pt x="2847724" y="1736369"/>
                  </a:cubicBezTo>
                  <a:cubicBezTo>
                    <a:pt x="2842552" y="1724301"/>
                    <a:pt x="2825312" y="1729473"/>
                    <a:pt x="2820140" y="1713957"/>
                  </a:cubicBezTo>
                  <a:cubicBezTo>
                    <a:pt x="2820140" y="1713957"/>
                    <a:pt x="2820140" y="1713957"/>
                    <a:pt x="2820140" y="1713957"/>
                  </a:cubicBezTo>
                  <a:cubicBezTo>
                    <a:pt x="2825312" y="1729473"/>
                    <a:pt x="2842552" y="1724301"/>
                    <a:pt x="2847724" y="1736369"/>
                  </a:cubicBezTo>
                  <a:lnTo>
                    <a:pt x="2847724" y="1736369"/>
                  </a:lnTo>
                  <a:cubicBezTo>
                    <a:pt x="2847724" y="1736369"/>
                    <a:pt x="2847724" y="1736369"/>
                    <a:pt x="2849448" y="1736369"/>
                  </a:cubicBezTo>
                  <a:cubicBezTo>
                    <a:pt x="2849448" y="1736369"/>
                    <a:pt x="2849448" y="1736369"/>
                    <a:pt x="2847724" y="1736369"/>
                  </a:cubicBezTo>
                  <a:cubicBezTo>
                    <a:pt x="2847724" y="1739817"/>
                    <a:pt x="2847724" y="1741541"/>
                    <a:pt x="2847724" y="1744989"/>
                  </a:cubicBezTo>
                  <a:cubicBezTo>
                    <a:pt x="2849448" y="1748437"/>
                    <a:pt x="2852896" y="1750161"/>
                    <a:pt x="2854620" y="1753609"/>
                  </a:cubicBez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2896" y="1750161"/>
                    <a:pt x="2849448" y="1748437"/>
                    <a:pt x="2847724" y="1744989"/>
                  </a:cubicBezTo>
                  <a:cubicBezTo>
                    <a:pt x="2840828" y="1746713"/>
                    <a:pt x="2833932" y="1746713"/>
                    <a:pt x="2828760" y="1748437"/>
                  </a:cubicBezTo>
                  <a:close/>
                  <a:moveTo>
                    <a:pt x="2854620" y="1753609"/>
                  </a:move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4620" y="1758781"/>
                    <a:pt x="2858068" y="1765677"/>
                    <a:pt x="2858068" y="1770849"/>
                  </a:cubicBezTo>
                  <a:cubicBezTo>
                    <a:pt x="2858068" y="1765677"/>
                    <a:pt x="2856344" y="1758781"/>
                    <a:pt x="2854620" y="1753609"/>
                  </a:cubicBezTo>
                  <a:close/>
                  <a:moveTo>
                    <a:pt x="2854620" y="1686373"/>
                  </a:moveTo>
                  <a:cubicBezTo>
                    <a:pt x="2854620" y="1688097"/>
                    <a:pt x="2854620" y="1691545"/>
                    <a:pt x="2854620" y="1693269"/>
                  </a:cubicBezTo>
                  <a:cubicBezTo>
                    <a:pt x="2854620" y="1689821"/>
                    <a:pt x="2854620" y="1688097"/>
                    <a:pt x="2854620" y="1686373"/>
                  </a:cubicBezTo>
                  <a:lnTo>
                    <a:pt x="2854620" y="1686373"/>
                  </a:lnTo>
                  <a:cubicBezTo>
                    <a:pt x="2854620" y="1686373"/>
                    <a:pt x="2854620" y="1686373"/>
                    <a:pt x="2854620" y="1686373"/>
                  </a:cubicBezTo>
                  <a:cubicBezTo>
                    <a:pt x="2861516" y="1682925"/>
                    <a:pt x="2863240" y="1677753"/>
                    <a:pt x="2859792" y="1674305"/>
                  </a:cubicBezTo>
                  <a:cubicBezTo>
                    <a:pt x="2863240" y="1677753"/>
                    <a:pt x="2859792" y="1682925"/>
                    <a:pt x="2854620" y="1686373"/>
                  </a:cubicBezTo>
                  <a:close/>
                  <a:moveTo>
                    <a:pt x="2856344" y="1658789"/>
                  </a:moveTo>
                  <a:cubicBezTo>
                    <a:pt x="2858068" y="1655341"/>
                    <a:pt x="2859792" y="1653617"/>
                    <a:pt x="2863240" y="1651893"/>
                  </a:cubicBezTo>
                  <a:lnTo>
                    <a:pt x="2863240" y="1651893"/>
                  </a:lnTo>
                  <a:cubicBezTo>
                    <a:pt x="2868412" y="1651893"/>
                    <a:pt x="2873584" y="1651893"/>
                    <a:pt x="2878756" y="1651893"/>
                  </a:cubicBezTo>
                  <a:lnTo>
                    <a:pt x="2878756" y="1651893"/>
                  </a:lnTo>
                  <a:cubicBezTo>
                    <a:pt x="2873584" y="1651893"/>
                    <a:pt x="2868412" y="1651893"/>
                    <a:pt x="2863240" y="1651893"/>
                  </a:cubicBezTo>
                  <a:cubicBezTo>
                    <a:pt x="2859792" y="1653617"/>
                    <a:pt x="2858068" y="1657065"/>
                    <a:pt x="2856344" y="1658789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165" name="Google Shape;165;p6"/>
            <p:cNvGrpSpPr/>
            <p:nvPr/>
          </p:nvGrpSpPr>
          <p:grpSpPr>
            <a:xfrm>
              <a:off x="1082472" y="762876"/>
              <a:ext cx="2835406" cy="3135066"/>
              <a:chOff x="723646" y="948230"/>
              <a:chExt cx="2835406" cy="3135066"/>
            </a:xfrm>
          </p:grpSpPr>
          <p:sp>
            <p:nvSpPr>
              <p:cNvPr id="166" name="Google Shape;166;p6"/>
              <p:cNvSpPr/>
              <p:nvPr/>
            </p:nvSpPr>
            <p:spPr>
              <a:xfrm>
                <a:off x="2710033" y="1019499"/>
                <a:ext cx="156883" cy="63543"/>
              </a:xfrm>
              <a:custGeom>
                <a:avLst/>
                <a:gdLst/>
                <a:ahLst/>
                <a:cxnLst/>
                <a:rect l="l" t="t" r="r" b="b"/>
                <a:pathLst>
                  <a:path w="156883" h="63543" extrusionOk="0">
                    <a:moveTo>
                      <a:pt x="156883" y="62064"/>
                    </a:moveTo>
                    <a:lnTo>
                      <a:pt x="156883" y="62064"/>
                    </a:lnTo>
                    <a:cubicBezTo>
                      <a:pt x="110335" y="24136"/>
                      <a:pt x="56892" y="5172"/>
                      <a:pt x="0" y="0"/>
                    </a:cubicBezTo>
                    <a:cubicBezTo>
                      <a:pt x="25860" y="25860"/>
                      <a:pt x="60340" y="29308"/>
                      <a:pt x="91372" y="41376"/>
                    </a:cubicBezTo>
                    <a:cubicBezTo>
                      <a:pt x="110335" y="49996"/>
                      <a:pt x="131024" y="68960"/>
                      <a:pt x="156883" y="6206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2870364" y="1086735"/>
                <a:ext cx="72407" cy="70683"/>
              </a:xfrm>
              <a:custGeom>
                <a:avLst/>
                <a:gdLst/>
                <a:ahLst/>
                <a:cxnLst/>
                <a:rect l="l" t="t" r="r" b="b"/>
                <a:pathLst>
                  <a:path w="72407" h="70683" extrusionOk="0">
                    <a:moveTo>
                      <a:pt x="72408" y="70684"/>
                    </a:moveTo>
                    <a:cubicBezTo>
                      <a:pt x="53444" y="41376"/>
                      <a:pt x="31032" y="15516"/>
                      <a:pt x="0" y="0"/>
                    </a:cubicBezTo>
                    <a:cubicBezTo>
                      <a:pt x="10344" y="48272"/>
                      <a:pt x="32756" y="68960"/>
                      <a:pt x="72408" y="7068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2460054" y="948230"/>
                <a:ext cx="37927" cy="22997"/>
              </a:xfrm>
              <a:custGeom>
                <a:avLst/>
                <a:gdLst/>
                <a:ahLst/>
                <a:cxnLst/>
                <a:rect l="l" t="t" r="r" b="b"/>
                <a:pathLst>
                  <a:path w="37927" h="22997" extrusionOk="0">
                    <a:moveTo>
                      <a:pt x="0" y="19550"/>
                    </a:moveTo>
                    <a:cubicBezTo>
                      <a:pt x="6896" y="21274"/>
                      <a:pt x="12068" y="21274"/>
                      <a:pt x="18964" y="22998"/>
                    </a:cubicBezTo>
                    <a:cubicBezTo>
                      <a:pt x="25860" y="17826"/>
                      <a:pt x="32756" y="14378"/>
                      <a:pt x="37928" y="9206"/>
                    </a:cubicBezTo>
                    <a:cubicBezTo>
                      <a:pt x="18964" y="-9758"/>
                      <a:pt x="8620" y="4034"/>
                      <a:pt x="0" y="1955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723646" y="2593505"/>
                <a:ext cx="14369" cy="32755"/>
              </a:xfrm>
              <a:custGeom>
                <a:avLst/>
                <a:gdLst/>
                <a:ahLst/>
                <a:cxnLst/>
                <a:rect l="l" t="t" r="r" b="b"/>
                <a:pathLst>
                  <a:path w="14369" h="32755" extrusionOk="0">
                    <a:moveTo>
                      <a:pt x="8967" y="0"/>
                    </a:moveTo>
                    <a:cubicBezTo>
                      <a:pt x="-1377" y="10344"/>
                      <a:pt x="-3101" y="20688"/>
                      <a:pt x="5519" y="32756"/>
                    </a:cubicBezTo>
                    <a:cubicBezTo>
                      <a:pt x="17587" y="22412"/>
                      <a:pt x="15863" y="12068"/>
                      <a:pt x="8967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3549617" y="3293446"/>
                <a:ext cx="9435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9435" h="17239" extrusionOk="0">
                    <a:moveTo>
                      <a:pt x="0" y="17240"/>
                    </a:moveTo>
                    <a:cubicBezTo>
                      <a:pt x="12068" y="15516"/>
                      <a:pt x="10344" y="8620"/>
                      <a:pt x="6896" y="0"/>
                    </a:cubicBezTo>
                    <a:cubicBezTo>
                      <a:pt x="5172" y="6896"/>
                      <a:pt x="1724" y="12068"/>
                      <a:pt x="0" y="1724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2296275" y="1283270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>
                <a:off x="1204749" y="3658932"/>
                <a:ext cx="5410" cy="10344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10344" extrusionOk="0">
                    <a:moveTo>
                      <a:pt x="5411" y="10344"/>
                    </a:moveTo>
                    <a:cubicBezTo>
                      <a:pt x="5411" y="6896"/>
                      <a:pt x="3687" y="3448"/>
                      <a:pt x="3687" y="0"/>
                    </a:cubicBezTo>
                    <a:cubicBezTo>
                      <a:pt x="-1485" y="5172"/>
                      <a:pt x="-1485" y="8620"/>
                      <a:pt x="5411" y="1034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3287422" y="3091136"/>
                <a:ext cx="32904" cy="41978"/>
              </a:xfrm>
              <a:custGeom>
                <a:avLst/>
                <a:gdLst/>
                <a:ahLst/>
                <a:cxnLst/>
                <a:rect l="l" t="t" r="r" b="b"/>
                <a:pathLst>
                  <a:path w="32904" h="41978" extrusionOk="0">
                    <a:moveTo>
                      <a:pt x="148" y="7498"/>
                    </a:moveTo>
                    <a:cubicBezTo>
                      <a:pt x="-1576" y="23015"/>
                      <a:pt x="12216" y="29910"/>
                      <a:pt x="15664" y="41978"/>
                    </a:cubicBezTo>
                    <a:cubicBezTo>
                      <a:pt x="19112" y="41978"/>
                      <a:pt x="20836" y="41978"/>
                      <a:pt x="24284" y="41978"/>
                    </a:cubicBezTo>
                    <a:cubicBezTo>
                      <a:pt x="27732" y="36806"/>
                      <a:pt x="29456" y="31634"/>
                      <a:pt x="32904" y="24738"/>
                    </a:cubicBezTo>
                    <a:cubicBezTo>
                      <a:pt x="22560" y="14395"/>
                      <a:pt x="22560" y="-13189"/>
                      <a:pt x="148" y="7498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2563493" y="4069242"/>
                <a:ext cx="15515" cy="14054"/>
              </a:xfrm>
              <a:custGeom>
                <a:avLst/>
                <a:gdLst/>
                <a:ahLst/>
                <a:cxnLst/>
                <a:rect l="l" t="t" r="r" b="b"/>
                <a:pathLst>
                  <a:path w="15515" h="14054" extrusionOk="0">
                    <a:moveTo>
                      <a:pt x="0" y="0"/>
                    </a:moveTo>
                    <a:cubicBezTo>
                      <a:pt x="1724" y="10344"/>
                      <a:pt x="3448" y="20688"/>
                      <a:pt x="15516" y="8620"/>
                    </a:cubicBezTo>
                    <a:cubicBezTo>
                      <a:pt x="13792" y="1724"/>
                      <a:pt x="6896" y="0"/>
                      <a:pt x="0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2503154" y="1174659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1178804" y="3574457"/>
                <a:ext cx="15839" cy="25859"/>
              </a:xfrm>
              <a:custGeom>
                <a:avLst/>
                <a:gdLst/>
                <a:ahLst/>
                <a:cxnLst/>
                <a:rect l="l" t="t" r="r" b="b"/>
                <a:pathLst>
                  <a:path w="15839" h="25859" extrusionOk="0">
                    <a:moveTo>
                      <a:pt x="15839" y="25860"/>
                    </a:moveTo>
                    <a:cubicBezTo>
                      <a:pt x="15839" y="13792"/>
                      <a:pt x="15839" y="1724"/>
                      <a:pt x="323" y="0"/>
                    </a:cubicBezTo>
                    <a:cubicBezTo>
                      <a:pt x="-1401" y="13792"/>
                      <a:pt x="3771" y="22412"/>
                      <a:pt x="15839" y="2586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>
                <a:off x="1651501" y="1738404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grpSp>
          <p:nvGrpSpPr>
            <p:cNvPr id="178" name="Google Shape;178;p6"/>
            <p:cNvGrpSpPr/>
            <p:nvPr/>
          </p:nvGrpSpPr>
          <p:grpSpPr>
            <a:xfrm rot="-675068">
              <a:off x="2048811" y="2148379"/>
              <a:ext cx="1237072" cy="2094494"/>
              <a:chOff x="1381066" y="2136023"/>
              <a:chExt cx="1237072" cy="2094494"/>
            </a:xfrm>
          </p:grpSpPr>
          <p:sp>
            <p:nvSpPr>
              <p:cNvPr id="179" name="Google Shape;179;p6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3" name="Google Shape;183;p6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8" name="Google Shape;188;p6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2" name="Google Shape;192;p6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4" name="Google Shape;194;p6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sp>
          <p:nvSpPr>
            <p:cNvPr id="200" name="Google Shape;200;p6"/>
            <p:cNvSpPr/>
            <p:nvPr/>
          </p:nvSpPr>
          <p:spPr>
            <a:xfrm rot="1069926">
              <a:off x="953154" y="1143558"/>
              <a:ext cx="2705234" cy="3688526"/>
            </a:xfrm>
            <a:custGeom>
              <a:avLst/>
              <a:gdLst/>
              <a:ahLst/>
              <a:cxnLst/>
              <a:rect l="l" t="t" r="r" b="b"/>
              <a:pathLst>
                <a:path w="2705234" h="3688526" extrusionOk="0">
                  <a:moveTo>
                    <a:pt x="1703650" y="3688527"/>
                  </a:moveTo>
                  <a:cubicBezTo>
                    <a:pt x="1439879" y="3688527"/>
                    <a:pt x="1174384" y="3600603"/>
                    <a:pt x="958885" y="3440272"/>
                  </a:cubicBezTo>
                  <a:cubicBezTo>
                    <a:pt x="620982" y="3328212"/>
                    <a:pt x="324456" y="3067889"/>
                    <a:pt x="165848" y="2723091"/>
                  </a:cubicBezTo>
                  <a:cubicBezTo>
                    <a:pt x="-15171" y="2326573"/>
                    <a:pt x="-9999" y="1867990"/>
                    <a:pt x="8965" y="1469748"/>
                  </a:cubicBezTo>
                  <a:cubicBezTo>
                    <a:pt x="24481" y="1140466"/>
                    <a:pt x="58961" y="764635"/>
                    <a:pt x="267564" y="493968"/>
                  </a:cubicBezTo>
                  <a:cubicBezTo>
                    <a:pt x="302044" y="449145"/>
                    <a:pt x="339972" y="409493"/>
                    <a:pt x="379623" y="375013"/>
                  </a:cubicBezTo>
                  <a:cubicBezTo>
                    <a:pt x="405483" y="328465"/>
                    <a:pt x="438239" y="283641"/>
                    <a:pt x="477891" y="245713"/>
                  </a:cubicBezTo>
                  <a:cubicBezTo>
                    <a:pt x="553747" y="173306"/>
                    <a:pt x="650290" y="130206"/>
                    <a:pt x="733042" y="97450"/>
                  </a:cubicBezTo>
                  <a:cubicBezTo>
                    <a:pt x="976125" y="-817"/>
                    <a:pt x="1534698" y="-62881"/>
                    <a:pt x="1696754" y="102622"/>
                  </a:cubicBezTo>
                  <a:cubicBezTo>
                    <a:pt x="1757094" y="114690"/>
                    <a:pt x="1815709" y="137102"/>
                    <a:pt x="1870877" y="169858"/>
                  </a:cubicBezTo>
                  <a:cubicBezTo>
                    <a:pt x="1898461" y="187098"/>
                    <a:pt x="1924321" y="207786"/>
                    <a:pt x="1948457" y="231922"/>
                  </a:cubicBezTo>
                  <a:cubicBezTo>
                    <a:pt x="2005348" y="268125"/>
                    <a:pt x="2058792" y="311225"/>
                    <a:pt x="2107064" y="359497"/>
                  </a:cubicBezTo>
                  <a:cubicBezTo>
                    <a:pt x="2222572" y="475004"/>
                    <a:pt x="2315667" y="626716"/>
                    <a:pt x="2400143" y="838767"/>
                  </a:cubicBezTo>
                  <a:cubicBezTo>
                    <a:pt x="2419107" y="885315"/>
                    <a:pt x="2436347" y="931863"/>
                    <a:pt x="2451863" y="978410"/>
                  </a:cubicBezTo>
                  <a:cubicBezTo>
                    <a:pt x="2517374" y="1111158"/>
                    <a:pt x="2567370" y="1257697"/>
                    <a:pt x="2601850" y="1409409"/>
                  </a:cubicBezTo>
                  <a:cubicBezTo>
                    <a:pt x="2643226" y="1588704"/>
                    <a:pt x="2662190" y="1778343"/>
                    <a:pt x="2658742" y="1976602"/>
                  </a:cubicBezTo>
                  <a:cubicBezTo>
                    <a:pt x="2682877" y="2092109"/>
                    <a:pt x="2698393" y="2211065"/>
                    <a:pt x="2703565" y="2330021"/>
                  </a:cubicBezTo>
                  <a:cubicBezTo>
                    <a:pt x="2713909" y="2571380"/>
                    <a:pt x="2675982" y="2819635"/>
                    <a:pt x="2594954" y="3045477"/>
                  </a:cubicBezTo>
                  <a:cubicBezTo>
                    <a:pt x="2525994" y="3236841"/>
                    <a:pt x="2439794" y="3376484"/>
                    <a:pt x="2327735" y="3476476"/>
                  </a:cubicBezTo>
                  <a:cubicBezTo>
                    <a:pt x="2215675" y="3576467"/>
                    <a:pt x="2069136" y="3641979"/>
                    <a:pt x="1891565" y="3671287"/>
                  </a:cubicBezTo>
                  <a:cubicBezTo>
                    <a:pt x="1829501" y="3683355"/>
                    <a:pt x="1767437" y="3688527"/>
                    <a:pt x="1703650" y="3688527"/>
                  </a:cubicBezTo>
                  <a:lnTo>
                    <a:pt x="1703650" y="3688527"/>
                  </a:lnTo>
                  <a:close/>
                  <a:moveTo>
                    <a:pt x="1027845" y="3459236"/>
                  </a:moveTo>
                  <a:cubicBezTo>
                    <a:pt x="1281271" y="3628187"/>
                    <a:pt x="1593314" y="3698871"/>
                    <a:pt x="1888117" y="3648875"/>
                  </a:cubicBezTo>
                  <a:cubicBezTo>
                    <a:pt x="2060516" y="3619567"/>
                    <a:pt x="2203608" y="3555779"/>
                    <a:pt x="2312219" y="3459236"/>
                  </a:cubicBezTo>
                  <a:cubicBezTo>
                    <a:pt x="2420831" y="3362692"/>
                    <a:pt x="2505306" y="3224773"/>
                    <a:pt x="2572542" y="3036858"/>
                  </a:cubicBezTo>
                  <a:cubicBezTo>
                    <a:pt x="2653570" y="2812738"/>
                    <a:pt x="2689773" y="2567932"/>
                    <a:pt x="2681153" y="2330021"/>
                  </a:cubicBezTo>
                  <a:cubicBezTo>
                    <a:pt x="2677705" y="2247269"/>
                    <a:pt x="2669086" y="2164517"/>
                    <a:pt x="2655294" y="2083490"/>
                  </a:cubicBezTo>
                  <a:cubicBezTo>
                    <a:pt x="2644950" y="2293817"/>
                    <a:pt x="2610470" y="2511040"/>
                    <a:pt x="2551854" y="2738607"/>
                  </a:cubicBezTo>
                  <a:cubicBezTo>
                    <a:pt x="2527718" y="2833426"/>
                    <a:pt x="2494962" y="2942038"/>
                    <a:pt x="2420831" y="3016170"/>
                  </a:cubicBezTo>
                  <a:cubicBezTo>
                    <a:pt x="2355319" y="3081681"/>
                    <a:pt x="2267395" y="3109265"/>
                    <a:pt x="2182920" y="3124781"/>
                  </a:cubicBezTo>
                  <a:cubicBezTo>
                    <a:pt x="1953629" y="3355796"/>
                    <a:pt x="1638138" y="3498888"/>
                    <a:pt x="1320923" y="3498888"/>
                  </a:cubicBezTo>
                  <a:lnTo>
                    <a:pt x="1319199" y="3498888"/>
                  </a:lnTo>
                  <a:cubicBezTo>
                    <a:pt x="1220932" y="3497163"/>
                    <a:pt x="1122664" y="3485096"/>
                    <a:pt x="1027845" y="3459236"/>
                  </a:cubicBezTo>
                  <a:lnTo>
                    <a:pt x="1027845" y="3459236"/>
                  </a:lnTo>
                  <a:close/>
                  <a:moveTo>
                    <a:pt x="970953" y="3417860"/>
                  </a:moveTo>
                  <a:cubicBezTo>
                    <a:pt x="1084736" y="3454064"/>
                    <a:pt x="1201968" y="3474752"/>
                    <a:pt x="1320923" y="3474752"/>
                  </a:cubicBezTo>
                  <a:lnTo>
                    <a:pt x="1320923" y="3474752"/>
                  </a:lnTo>
                  <a:cubicBezTo>
                    <a:pt x="1622622" y="3474752"/>
                    <a:pt x="1919149" y="3343728"/>
                    <a:pt x="2144992" y="3129953"/>
                  </a:cubicBezTo>
                  <a:cubicBezTo>
                    <a:pt x="2138096" y="3131677"/>
                    <a:pt x="2131200" y="3131677"/>
                    <a:pt x="2124304" y="3133401"/>
                  </a:cubicBezTo>
                  <a:cubicBezTo>
                    <a:pt x="1905357" y="3164433"/>
                    <a:pt x="1684686" y="3176501"/>
                    <a:pt x="1464015" y="3166157"/>
                  </a:cubicBezTo>
                  <a:cubicBezTo>
                    <a:pt x="1305407" y="3159261"/>
                    <a:pt x="1098528" y="3140297"/>
                    <a:pt x="919233" y="3048925"/>
                  </a:cubicBezTo>
                  <a:cubicBezTo>
                    <a:pt x="707182" y="2942038"/>
                    <a:pt x="534783" y="2748951"/>
                    <a:pt x="408931" y="2485180"/>
                  </a:cubicBezTo>
                  <a:cubicBezTo>
                    <a:pt x="493407" y="2852390"/>
                    <a:pt x="674426" y="3171329"/>
                    <a:pt x="920957" y="3376484"/>
                  </a:cubicBezTo>
                  <a:cubicBezTo>
                    <a:pt x="936473" y="3392000"/>
                    <a:pt x="953713" y="3405792"/>
                    <a:pt x="970953" y="3417860"/>
                  </a:cubicBezTo>
                  <a:lnTo>
                    <a:pt x="970953" y="3417860"/>
                  </a:lnTo>
                  <a:close/>
                  <a:moveTo>
                    <a:pt x="350316" y="433629"/>
                  </a:moveTo>
                  <a:cubicBezTo>
                    <a:pt x="327904" y="456041"/>
                    <a:pt x="307216" y="480176"/>
                    <a:pt x="288252" y="506036"/>
                  </a:cubicBezTo>
                  <a:cubicBezTo>
                    <a:pt x="83097" y="771531"/>
                    <a:pt x="50341" y="1142190"/>
                    <a:pt x="34825" y="1468024"/>
                  </a:cubicBezTo>
                  <a:cubicBezTo>
                    <a:pt x="15861" y="1864543"/>
                    <a:pt x="10689" y="2319677"/>
                    <a:pt x="188260" y="2711023"/>
                  </a:cubicBezTo>
                  <a:cubicBezTo>
                    <a:pt x="333076" y="3028238"/>
                    <a:pt x="598570" y="3273044"/>
                    <a:pt x="903717" y="3393724"/>
                  </a:cubicBezTo>
                  <a:cubicBezTo>
                    <a:pt x="631326" y="3164433"/>
                    <a:pt x="438239" y="2802395"/>
                    <a:pt x="365831" y="2388636"/>
                  </a:cubicBezTo>
                  <a:cubicBezTo>
                    <a:pt x="312388" y="2257613"/>
                    <a:pt x="269288" y="2109349"/>
                    <a:pt x="239980" y="1950742"/>
                  </a:cubicBezTo>
                  <a:cubicBezTo>
                    <a:pt x="153780" y="1499056"/>
                    <a:pt x="174468" y="978410"/>
                    <a:pt x="293424" y="590512"/>
                  </a:cubicBezTo>
                  <a:cubicBezTo>
                    <a:pt x="307216" y="542240"/>
                    <a:pt x="326180" y="488796"/>
                    <a:pt x="350316" y="433629"/>
                  </a:cubicBezTo>
                  <a:lnTo>
                    <a:pt x="350316" y="433629"/>
                  </a:lnTo>
                  <a:close/>
                  <a:moveTo>
                    <a:pt x="388243" y="2383464"/>
                  </a:moveTo>
                  <a:cubicBezTo>
                    <a:pt x="514095" y="2690335"/>
                    <a:pt x="698562" y="2914454"/>
                    <a:pt x="929577" y="3029962"/>
                  </a:cubicBezTo>
                  <a:cubicBezTo>
                    <a:pt x="1103700" y="3117885"/>
                    <a:pt x="1298511" y="3136849"/>
                    <a:pt x="1465739" y="3143745"/>
                  </a:cubicBezTo>
                  <a:cubicBezTo>
                    <a:pt x="1682962" y="3152365"/>
                    <a:pt x="1903633" y="3142021"/>
                    <a:pt x="2120856" y="3110989"/>
                  </a:cubicBezTo>
                  <a:cubicBezTo>
                    <a:pt x="2138096" y="3109265"/>
                    <a:pt x="2155336" y="3105817"/>
                    <a:pt x="2172576" y="3102369"/>
                  </a:cubicBezTo>
                  <a:cubicBezTo>
                    <a:pt x="2284635" y="2988586"/>
                    <a:pt x="2377731" y="2854114"/>
                    <a:pt x="2441519" y="2704127"/>
                  </a:cubicBezTo>
                  <a:cubicBezTo>
                    <a:pt x="2507030" y="2548968"/>
                    <a:pt x="2548406" y="2369672"/>
                    <a:pt x="2569094" y="2155897"/>
                  </a:cubicBezTo>
                  <a:cubicBezTo>
                    <a:pt x="2582886" y="2014530"/>
                    <a:pt x="2584610" y="1871439"/>
                    <a:pt x="2575990" y="1730071"/>
                  </a:cubicBezTo>
                  <a:cubicBezTo>
                    <a:pt x="2543234" y="1618012"/>
                    <a:pt x="2507030" y="1509400"/>
                    <a:pt x="2469103" y="1402513"/>
                  </a:cubicBezTo>
                  <a:cubicBezTo>
                    <a:pt x="2370835" y="1123226"/>
                    <a:pt x="2258775" y="845663"/>
                    <a:pt x="2138096" y="576720"/>
                  </a:cubicBezTo>
                  <a:cubicBezTo>
                    <a:pt x="2132924" y="564652"/>
                    <a:pt x="2127752" y="552584"/>
                    <a:pt x="2122580" y="542240"/>
                  </a:cubicBezTo>
                  <a:cubicBezTo>
                    <a:pt x="2050172" y="468109"/>
                    <a:pt x="1970868" y="404321"/>
                    <a:pt x="1884669" y="350877"/>
                  </a:cubicBezTo>
                  <a:cubicBezTo>
                    <a:pt x="1576074" y="157790"/>
                    <a:pt x="1212312" y="137102"/>
                    <a:pt x="958885" y="299157"/>
                  </a:cubicBezTo>
                  <a:cubicBezTo>
                    <a:pt x="684770" y="475004"/>
                    <a:pt x="560643" y="831871"/>
                    <a:pt x="489959" y="1083574"/>
                  </a:cubicBezTo>
                  <a:cubicBezTo>
                    <a:pt x="362384" y="1542156"/>
                    <a:pt x="326180" y="1943846"/>
                    <a:pt x="377899" y="2314505"/>
                  </a:cubicBezTo>
                  <a:cubicBezTo>
                    <a:pt x="381347" y="2336917"/>
                    <a:pt x="384795" y="2361052"/>
                    <a:pt x="388243" y="2383464"/>
                  </a:cubicBezTo>
                  <a:lnTo>
                    <a:pt x="388243" y="2383464"/>
                  </a:lnTo>
                  <a:close/>
                  <a:moveTo>
                    <a:pt x="2603574" y="1830063"/>
                  </a:moveTo>
                  <a:cubicBezTo>
                    <a:pt x="2605298" y="1940398"/>
                    <a:pt x="2601850" y="2049010"/>
                    <a:pt x="2591506" y="2159345"/>
                  </a:cubicBezTo>
                  <a:cubicBezTo>
                    <a:pt x="2570818" y="2374844"/>
                    <a:pt x="2529442" y="2555864"/>
                    <a:pt x="2462206" y="2714471"/>
                  </a:cubicBezTo>
                  <a:cubicBezTo>
                    <a:pt x="2401867" y="2855838"/>
                    <a:pt x="2315667" y="2985138"/>
                    <a:pt x="2212227" y="3095473"/>
                  </a:cubicBezTo>
                  <a:cubicBezTo>
                    <a:pt x="2282911" y="3079957"/>
                    <a:pt x="2353595" y="3052374"/>
                    <a:pt x="2407039" y="3000654"/>
                  </a:cubicBezTo>
                  <a:cubicBezTo>
                    <a:pt x="2477722" y="2931694"/>
                    <a:pt x="2508754" y="2826530"/>
                    <a:pt x="2531166" y="2735159"/>
                  </a:cubicBezTo>
                  <a:cubicBezTo>
                    <a:pt x="2598402" y="2471388"/>
                    <a:pt x="2632882" y="2219685"/>
                    <a:pt x="2636330" y="1980050"/>
                  </a:cubicBezTo>
                  <a:cubicBezTo>
                    <a:pt x="2627710" y="1928330"/>
                    <a:pt x="2615642" y="1878334"/>
                    <a:pt x="2603574" y="1830063"/>
                  </a:cubicBezTo>
                  <a:lnTo>
                    <a:pt x="2603574" y="1830063"/>
                  </a:lnTo>
                  <a:close/>
                  <a:moveTo>
                    <a:pt x="314112" y="599132"/>
                  </a:moveTo>
                  <a:cubicBezTo>
                    <a:pt x="196880" y="983582"/>
                    <a:pt x="177916" y="1499056"/>
                    <a:pt x="262392" y="1947294"/>
                  </a:cubicBezTo>
                  <a:cubicBezTo>
                    <a:pt x="284804" y="2066250"/>
                    <a:pt x="314112" y="2178309"/>
                    <a:pt x="350316" y="2283473"/>
                  </a:cubicBezTo>
                  <a:cubicBezTo>
                    <a:pt x="305492" y="1919710"/>
                    <a:pt x="343420" y="1524916"/>
                    <a:pt x="467547" y="1078402"/>
                  </a:cubicBezTo>
                  <a:cubicBezTo>
                    <a:pt x="538231" y="821527"/>
                    <a:pt x="665806" y="459489"/>
                    <a:pt x="946817" y="280193"/>
                  </a:cubicBezTo>
                  <a:cubicBezTo>
                    <a:pt x="1208864" y="112966"/>
                    <a:pt x="1581246" y="133654"/>
                    <a:pt x="1898461" y="333637"/>
                  </a:cubicBezTo>
                  <a:cubicBezTo>
                    <a:pt x="1967421" y="376737"/>
                    <a:pt x="2032932" y="428457"/>
                    <a:pt x="2094996" y="485348"/>
                  </a:cubicBezTo>
                  <a:cubicBezTo>
                    <a:pt x="2051896" y="397425"/>
                    <a:pt x="2000176" y="312949"/>
                    <a:pt x="1934665" y="247437"/>
                  </a:cubicBezTo>
                  <a:cubicBezTo>
                    <a:pt x="1810537" y="169858"/>
                    <a:pt x="1667446" y="119862"/>
                    <a:pt x="1517459" y="104346"/>
                  </a:cubicBezTo>
                  <a:cubicBezTo>
                    <a:pt x="1498495" y="104346"/>
                    <a:pt x="1479531" y="102622"/>
                    <a:pt x="1460567" y="102622"/>
                  </a:cubicBezTo>
                  <a:cubicBezTo>
                    <a:pt x="1401951" y="100898"/>
                    <a:pt x="1339887" y="102622"/>
                    <a:pt x="1276100" y="104346"/>
                  </a:cubicBezTo>
                  <a:cubicBezTo>
                    <a:pt x="1098528" y="125034"/>
                    <a:pt x="517543" y="219854"/>
                    <a:pt x="314112" y="599132"/>
                  </a:cubicBezTo>
                  <a:lnTo>
                    <a:pt x="314112" y="599132"/>
                  </a:lnTo>
                  <a:close/>
                  <a:moveTo>
                    <a:pt x="2598402" y="1728347"/>
                  </a:moveTo>
                  <a:cubicBezTo>
                    <a:pt x="2612194" y="1774895"/>
                    <a:pt x="2624262" y="1823167"/>
                    <a:pt x="2636330" y="1871439"/>
                  </a:cubicBezTo>
                  <a:cubicBezTo>
                    <a:pt x="2631158" y="1712831"/>
                    <a:pt x="2613918" y="1561120"/>
                    <a:pt x="2581162" y="1414580"/>
                  </a:cubicBezTo>
                  <a:cubicBezTo>
                    <a:pt x="2563922" y="1335277"/>
                    <a:pt x="2539786" y="1257697"/>
                    <a:pt x="2513926" y="1181841"/>
                  </a:cubicBezTo>
                  <a:cubicBezTo>
                    <a:pt x="2558750" y="1359413"/>
                    <a:pt x="2588058" y="1543880"/>
                    <a:pt x="2598402" y="1728347"/>
                  </a:cubicBezTo>
                  <a:lnTo>
                    <a:pt x="2598402" y="1728347"/>
                  </a:lnTo>
                  <a:close/>
                  <a:moveTo>
                    <a:pt x="2170852" y="595684"/>
                  </a:moveTo>
                  <a:cubicBezTo>
                    <a:pt x="2288083" y="856007"/>
                    <a:pt x="2394971" y="1126674"/>
                    <a:pt x="2491514" y="1397341"/>
                  </a:cubicBezTo>
                  <a:cubicBezTo>
                    <a:pt x="2517374" y="1471472"/>
                    <a:pt x="2543234" y="1547328"/>
                    <a:pt x="2567370" y="1624908"/>
                  </a:cubicBezTo>
                  <a:cubicBezTo>
                    <a:pt x="2546682" y="1407684"/>
                    <a:pt x="2500134" y="1192185"/>
                    <a:pt x="2431174" y="985306"/>
                  </a:cubicBezTo>
                  <a:cubicBezTo>
                    <a:pt x="2360491" y="840491"/>
                    <a:pt x="2272567" y="707743"/>
                    <a:pt x="2170852" y="595684"/>
                  </a:cubicBezTo>
                  <a:close/>
                  <a:moveTo>
                    <a:pt x="2141544" y="531896"/>
                  </a:moveTo>
                  <a:cubicBezTo>
                    <a:pt x="2229467" y="619820"/>
                    <a:pt x="2307047" y="721535"/>
                    <a:pt x="2374283" y="833595"/>
                  </a:cubicBezTo>
                  <a:cubicBezTo>
                    <a:pt x="2291531" y="630164"/>
                    <a:pt x="2201884" y="483624"/>
                    <a:pt x="2091548" y="373289"/>
                  </a:cubicBezTo>
                  <a:cubicBezTo>
                    <a:pt x="2065688" y="347429"/>
                    <a:pt x="2039828" y="325017"/>
                    <a:pt x="2012244" y="302605"/>
                  </a:cubicBezTo>
                  <a:cubicBezTo>
                    <a:pt x="2062240" y="371565"/>
                    <a:pt x="2103616" y="450869"/>
                    <a:pt x="2141544" y="531896"/>
                  </a:cubicBezTo>
                  <a:lnTo>
                    <a:pt x="2141544" y="531896"/>
                  </a:lnTo>
                  <a:close/>
                  <a:moveTo>
                    <a:pt x="398587" y="387081"/>
                  </a:moveTo>
                  <a:cubicBezTo>
                    <a:pt x="376175" y="426733"/>
                    <a:pt x="358936" y="468109"/>
                    <a:pt x="343420" y="509484"/>
                  </a:cubicBezTo>
                  <a:cubicBezTo>
                    <a:pt x="505475" y="290537"/>
                    <a:pt x="795106" y="181926"/>
                    <a:pt x="1017501" y="126758"/>
                  </a:cubicBezTo>
                  <a:cubicBezTo>
                    <a:pt x="798554" y="159514"/>
                    <a:pt x="574435" y="233645"/>
                    <a:pt x="398587" y="387081"/>
                  </a:cubicBezTo>
                  <a:close/>
                  <a:moveTo>
                    <a:pt x="1300236" y="19870"/>
                  </a:moveTo>
                  <a:cubicBezTo>
                    <a:pt x="1105424" y="19870"/>
                    <a:pt x="884753" y="57798"/>
                    <a:pt x="743386" y="114690"/>
                  </a:cubicBezTo>
                  <a:cubicBezTo>
                    <a:pt x="660634" y="147446"/>
                    <a:pt x="567539" y="188822"/>
                    <a:pt x="495131" y="259505"/>
                  </a:cubicBezTo>
                  <a:cubicBezTo>
                    <a:pt x="474443" y="280193"/>
                    <a:pt x="455479" y="302605"/>
                    <a:pt x="438239" y="326741"/>
                  </a:cubicBezTo>
                  <a:cubicBezTo>
                    <a:pt x="681322" y="143998"/>
                    <a:pt x="998537" y="92278"/>
                    <a:pt x="1272652" y="81934"/>
                  </a:cubicBezTo>
                  <a:cubicBezTo>
                    <a:pt x="1272652" y="81934"/>
                    <a:pt x="1272652" y="81934"/>
                    <a:pt x="1272652" y="81934"/>
                  </a:cubicBezTo>
                  <a:cubicBezTo>
                    <a:pt x="1355403" y="73314"/>
                    <a:pt x="1438155" y="73314"/>
                    <a:pt x="1517459" y="81934"/>
                  </a:cubicBezTo>
                  <a:cubicBezTo>
                    <a:pt x="1562282" y="83658"/>
                    <a:pt x="1607106" y="87106"/>
                    <a:pt x="1651930" y="94002"/>
                  </a:cubicBezTo>
                  <a:cubicBezTo>
                    <a:pt x="1577798" y="42282"/>
                    <a:pt x="1445051" y="19870"/>
                    <a:pt x="1300236" y="198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409471" y="490340"/>
              <a:ext cx="765130" cy="776894"/>
            </a:xfrm>
            <a:custGeom>
              <a:avLst/>
              <a:gdLst/>
              <a:ahLst/>
              <a:cxnLst/>
              <a:rect l="l" t="t" r="r" b="b"/>
              <a:pathLst>
                <a:path w="765130" h="776894" extrusionOk="0">
                  <a:moveTo>
                    <a:pt x="241061" y="560982"/>
                  </a:moveTo>
                  <a:cubicBezTo>
                    <a:pt x="257562" y="513531"/>
                    <a:pt x="84406" y="539256"/>
                    <a:pt x="96097" y="585017"/>
                  </a:cubicBezTo>
                  <a:cubicBezTo>
                    <a:pt x="104748" y="618897"/>
                    <a:pt x="227601" y="599732"/>
                    <a:pt x="241061" y="560982"/>
                  </a:cubicBezTo>
                  <a:close/>
                  <a:moveTo>
                    <a:pt x="384067" y="519587"/>
                  </a:moveTo>
                  <a:cubicBezTo>
                    <a:pt x="404872" y="554191"/>
                    <a:pt x="470056" y="482381"/>
                    <a:pt x="487336" y="431099"/>
                  </a:cubicBezTo>
                  <a:cubicBezTo>
                    <a:pt x="497975" y="399507"/>
                    <a:pt x="475549" y="380699"/>
                    <a:pt x="455396" y="395382"/>
                  </a:cubicBezTo>
                  <a:cubicBezTo>
                    <a:pt x="428593" y="414925"/>
                    <a:pt x="367639" y="492288"/>
                    <a:pt x="384067" y="519587"/>
                  </a:cubicBezTo>
                  <a:close/>
                  <a:moveTo>
                    <a:pt x="600097" y="481814"/>
                  </a:moveTo>
                  <a:cubicBezTo>
                    <a:pt x="601317" y="498921"/>
                    <a:pt x="623533" y="585101"/>
                    <a:pt x="640697" y="588292"/>
                  </a:cubicBezTo>
                  <a:cubicBezTo>
                    <a:pt x="672552" y="594222"/>
                    <a:pt x="658714" y="482433"/>
                    <a:pt x="644896" y="453434"/>
                  </a:cubicBezTo>
                  <a:cubicBezTo>
                    <a:pt x="626343" y="414495"/>
                    <a:pt x="597076" y="439191"/>
                    <a:pt x="600097" y="481814"/>
                  </a:cubicBezTo>
                  <a:close/>
                  <a:moveTo>
                    <a:pt x="229053" y="751855"/>
                  </a:moveTo>
                  <a:cubicBezTo>
                    <a:pt x="286123" y="791025"/>
                    <a:pt x="381941" y="781180"/>
                    <a:pt x="353559" y="743490"/>
                  </a:cubicBezTo>
                  <a:cubicBezTo>
                    <a:pt x="338952" y="724084"/>
                    <a:pt x="314379" y="717986"/>
                    <a:pt x="290564" y="712790"/>
                  </a:cubicBezTo>
                  <a:cubicBezTo>
                    <a:pt x="210911" y="695389"/>
                    <a:pt x="191852" y="726319"/>
                    <a:pt x="229053" y="751866"/>
                  </a:cubicBezTo>
                  <a:close/>
                  <a:moveTo>
                    <a:pt x="105979" y="346651"/>
                  </a:moveTo>
                  <a:cubicBezTo>
                    <a:pt x="108073" y="338045"/>
                    <a:pt x="106358" y="332178"/>
                    <a:pt x="98655" y="327623"/>
                  </a:cubicBezTo>
                  <a:cubicBezTo>
                    <a:pt x="75534" y="313947"/>
                    <a:pt x="-19703" y="420309"/>
                    <a:pt x="3660" y="440073"/>
                  </a:cubicBezTo>
                  <a:cubicBezTo>
                    <a:pt x="38188" y="469292"/>
                    <a:pt x="98549" y="377162"/>
                    <a:pt x="105979" y="346651"/>
                  </a:cubicBezTo>
                  <a:close/>
                  <a:moveTo>
                    <a:pt x="552277" y="656503"/>
                  </a:moveTo>
                  <a:cubicBezTo>
                    <a:pt x="548583" y="624848"/>
                    <a:pt x="420521" y="598430"/>
                    <a:pt x="393843" y="631082"/>
                  </a:cubicBezTo>
                  <a:cubicBezTo>
                    <a:pt x="347560" y="687716"/>
                    <a:pt x="559823" y="721292"/>
                    <a:pt x="552277" y="656503"/>
                  </a:cubicBezTo>
                  <a:close/>
                  <a:moveTo>
                    <a:pt x="404704" y="241653"/>
                  </a:moveTo>
                  <a:cubicBezTo>
                    <a:pt x="412249" y="290720"/>
                    <a:pt x="547331" y="230885"/>
                    <a:pt x="544511" y="203166"/>
                  </a:cubicBezTo>
                  <a:cubicBezTo>
                    <a:pt x="540680" y="165550"/>
                    <a:pt x="398821" y="203470"/>
                    <a:pt x="404704" y="241653"/>
                  </a:cubicBezTo>
                  <a:close/>
                  <a:moveTo>
                    <a:pt x="305834" y="24274"/>
                  </a:moveTo>
                  <a:cubicBezTo>
                    <a:pt x="305824" y="62616"/>
                    <a:pt x="392581" y="123369"/>
                    <a:pt x="413291" y="125860"/>
                  </a:cubicBezTo>
                  <a:cubicBezTo>
                    <a:pt x="428087" y="127641"/>
                    <a:pt x="427951" y="107458"/>
                    <a:pt x="420952" y="93966"/>
                  </a:cubicBezTo>
                  <a:cubicBezTo>
                    <a:pt x="396022" y="45867"/>
                    <a:pt x="349360" y="-6031"/>
                    <a:pt x="319809" y="570"/>
                  </a:cubicBezTo>
                  <a:cubicBezTo>
                    <a:pt x="310822" y="2576"/>
                    <a:pt x="305845" y="13714"/>
                    <a:pt x="305845" y="24273"/>
                  </a:cubicBezTo>
                  <a:close/>
                  <a:moveTo>
                    <a:pt x="669290" y="98336"/>
                  </a:moveTo>
                  <a:cubicBezTo>
                    <a:pt x="670858" y="93532"/>
                    <a:pt x="667743" y="87293"/>
                    <a:pt x="665133" y="82930"/>
                  </a:cubicBezTo>
                  <a:cubicBezTo>
                    <a:pt x="649916" y="57434"/>
                    <a:pt x="570483" y="14688"/>
                    <a:pt x="555350" y="37438"/>
                  </a:cubicBezTo>
                  <a:cubicBezTo>
                    <a:pt x="531367" y="73511"/>
                    <a:pt x="657672" y="134072"/>
                    <a:pt x="669290" y="98336"/>
                  </a:cubicBezTo>
                  <a:close/>
                  <a:moveTo>
                    <a:pt x="200818" y="382043"/>
                  </a:moveTo>
                  <a:cubicBezTo>
                    <a:pt x="177708" y="403013"/>
                    <a:pt x="187506" y="432348"/>
                    <a:pt x="238619" y="420950"/>
                  </a:cubicBezTo>
                  <a:cubicBezTo>
                    <a:pt x="303193" y="406550"/>
                    <a:pt x="368818" y="345360"/>
                    <a:pt x="307128" y="345906"/>
                  </a:cubicBezTo>
                  <a:cubicBezTo>
                    <a:pt x="270843" y="346221"/>
                    <a:pt x="215088" y="369101"/>
                    <a:pt x="200818" y="382043"/>
                  </a:cubicBezTo>
                  <a:close/>
                  <a:moveTo>
                    <a:pt x="640192" y="269194"/>
                  </a:moveTo>
                  <a:cubicBezTo>
                    <a:pt x="639445" y="297637"/>
                    <a:pt x="713131" y="339283"/>
                    <a:pt x="743271" y="345759"/>
                  </a:cubicBezTo>
                  <a:cubicBezTo>
                    <a:pt x="796405" y="357178"/>
                    <a:pt x="745807" y="279574"/>
                    <a:pt x="665217" y="255298"/>
                  </a:cubicBezTo>
                  <a:cubicBezTo>
                    <a:pt x="651000" y="251026"/>
                    <a:pt x="640592" y="254175"/>
                    <a:pt x="640192" y="269194"/>
                  </a:cubicBezTo>
                  <a:close/>
                  <a:moveTo>
                    <a:pt x="118776" y="221145"/>
                  </a:moveTo>
                  <a:cubicBezTo>
                    <a:pt x="212121" y="241895"/>
                    <a:pt x="308981" y="183938"/>
                    <a:pt x="248491" y="163535"/>
                  </a:cubicBezTo>
                  <a:cubicBezTo>
                    <a:pt x="223065" y="154960"/>
                    <a:pt x="141370" y="153333"/>
                    <a:pt x="104643" y="172288"/>
                  </a:cubicBezTo>
                  <a:cubicBezTo>
                    <a:pt x="87678" y="181052"/>
                    <a:pt x="84216" y="213462"/>
                    <a:pt x="118776" y="221145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2502645" y="0"/>
              <a:ext cx="2483579" cy="2108143"/>
            </a:xfrm>
            <a:custGeom>
              <a:avLst/>
              <a:gdLst/>
              <a:ahLst/>
              <a:cxnLst/>
              <a:rect l="l" t="t" r="r" b="b"/>
              <a:pathLst>
                <a:path w="2483579" h="2108143" extrusionOk="0">
                  <a:moveTo>
                    <a:pt x="1105651" y="1686441"/>
                  </a:moveTo>
                  <a:cubicBezTo>
                    <a:pt x="1108440" y="1685212"/>
                    <a:pt x="1111365" y="1685328"/>
                    <a:pt x="1114422" y="1687115"/>
                  </a:cubicBezTo>
                  <a:cubicBezTo>
                    <a:pt x="1126419" y="1694116"/>
                    <a:pt x="1121873" y="1714068"/>
                    <a:pt x="1118779" y="1741703"/>
                  </a:cubicBezTo>
                  <a:cubicBezTo>
                    <a:pt x="1104151" y="1880528"/>
                    <a:pt x="1094027" y="1857018"/>
                    <a:pt x="1080820" y="1948372"/>
                  </a:cubicBezTo>
                  <a:cubicBezTo>
                    <a:pt x="1063593" y="2065555"/>
                    <a:pt x="1032001" y="2065954"/>
                    <a:pt x="1024371" y="2046401"/>
                  </a:cubicBezTo>
                  <a:cubicBezTo>
                    <a:pt x="1014868" y="2022995"/>
                    <a:pt x="1065340" y="1810680"/>
                    <a:pt x="1067613" y="1798715"/>
                  </a:cubicBezTo>
                  <a:cubicBezTo>
                    <a:pt x="1073193" y="1769593"/>
                    <a:pt x="1086121" y="1695046"/>
                    <a:pt x="1105651" y="1686441"/>
                  </a:cubicBezTo>
                  <a:close/>
                  <a:moveTo>
                    <a:pt x="1180953" y="1680765"/>
                  </a:moveTo>
                  <a:cubicBezTo>
                    <a:pt x="1184752" y="1680765"/>
                    <a:pt x="1188004" y="1684817"/>
                    <a:pt x="1188951" y="1688091"/>
                  </a:cubicBezTo>
                  <a:cubicBezTo>
                    <a:pt x="1195023" y="1710667"/>
                    <a:pt x="1165178" y="1881210"/>
                    <a:pt x="1163073" y="1903849"/>
                  </a:cubicBezTo>
                  <a:cubicBezTo>
                    <a:pt x="1160947" y="1928168"/>
                    <a:pt x="1150287" y="2042181"/>
                    <a:pt x="1134154" y="2060475"/>
                  </a:cubicBezTo>
                  <a:cubicBezTo>
                    <a:pt x="1127629" y="2067759"/>
                    <a:pt x="1117484" y="2069428"/>
                    <a:pt x="1110518" y="2062910"/>
                  </a:cubicBezTo>
                  <a:cubicBezTo>
                    <a:pt x="1096826" y="2050242"/>
                    <a:pt x="1146425" y="1721961"/>
                    <a:pt x="1166967" y="1690789"/>
                  </a:cubicBezTo>
                  <a:cubicBezTo>
                    <a:pt x="1171366" y="1684323"/>
                    <a:pt x="1173860" y="1680723"/>
                    <a:pt x="1180953" y="1680765"/>
                  </a:cubicBezTo>
                  <a:close/>
                  <a:moveTo>
                    <a:pt x="1261580" y="1676861"/>
                  </a:moveTo>
                  <a:cubicBezTo>
                    <a:pt x="1264589" y="1676142"/>
                    <a:pt x="1267820" y="1677087"/>
                    <a:pt x="1270593" y="1679348"/>
                  </a:cubicBezTo>
                  <a:cubicBezTo>
                    <a:pt x="1284263" y="1690138"/>
                    <a:pt x="1275424" y="1763786"/>
                    <a:pt x="1272761" y="1782038"/>
                  </a:cubicBezTo>
                  <a:cubicBezTo>
                    <a:pt x="1271972" y="1798117"/>
                    <a:pt x="1270867" y="1815613"/>
                    <a:pt x="1268941" y="1831566"/>
                  </a:cubicBezTo>
                  <a:cubicBezTo>
                    <a:pt x="1259701" y="1905938"/>
                    <a:pt x="1261795" y="2095604"/>
                    <a:pt x="1228015" y="2085182"/>
                  </a:cubicBezTo>
                  <a:cubicBezTo>
                    <a:pt x="1212871" y="2080858"/>
                    <a:pt x="1223479" y="2012374"/>
                    <a:pt x="1228214" y="1885755"/>
                  </a:cubicBezTo>
                  <a:cubicBezTo>
                    <a:pt x="1229919" y="1838483"/>
                    <a:pt x="1239896" y="1716125"/>
                    <a:pt x="1253892" y="1684355"/>
                  </a:cubicBezTo>
                  <a:cubicBezTo>
                    <a:pt x="1255781" y="1679963"/>
                    <a:pt x="1258570" y="1677580"/>
                    <a:pt x="1261580" y="1676861"/>
                  </a:cubicBezTo>
                  <a:close/>
                  <a:moveTo>
                    <a:pt x="1407254" y="1671046"/>
                  </a:moveTo>
                  <a:cubicBezTo>
                    <a:pt x="1418945" y="1671046"/>
                    <a:pt x="1420998" y="1691660"/>
                    <a:pt x="1423513" y="1703016"/>
                  </a:cubicBezTo>
                  <a:cubicBezTo>
                    <a:pt x="1437214" y="1764310"/>
                    <a:pt x="1427343" y="1788629"/>
                    <a:pt x="1436520" y="1881105"/>
                  </a:cubicBezTo>
                  <a:lnTo>
                    <a:pt x="1436520" y="1881116"/>
                  </a:lnTo>
                  <a:cubicBezTo>
                    <a:pt x="1448138" y="2002162"/>
                    <a:pt x="1452432" y="2009309"/>
                    <a:pt x="1451969" y="2026480"/>
                  </a:cubicBezTo>
                  <a:cubicBezTo>
                    <a:pt x="1451758" y="2038550"/>
                    <a:pt x="1449485" y="2067413"/>
                    <a:pt x="1442855" y="2077510"/>
                  </a:cubicBezTo>
                  <a:cubicBezTo>
                    <a:pt x="1434499" y="2090849"/>
                    <a:pt x="1423292" y="2090241"/>
                    <a:pt x="1417640" y="2084353"/>
                  </a:cubicBezTo>
                  <a:cubicBezTo>
                    <a:pt x="1403265" y="2069701"/>
                    <a:pt x="1402202" y="2047398"/>
                    <a:pt x="1400739" y="2026942"/>
                  </a:cubicBezTo>
                  <a:cubicBezTo>
                    <a:pt x="1398729" y="1996190"/>
                    <a:pt x="1392426" y="1988056"/>
                    <a:pt x="1392426" y="1799597"/>
                  </a:cubicBezTo>
                  <a:cubicBezTo>
                    <a:pt x="1392426" y="1765927"/>
                    <a:pt x="1388700" y="1671046"/>
                    <a:pt x="1407254" y="1671046"/>
                  </a:cubicBezTo>
                  <a:close/>
                  <a:moveTo>
                    <a:pt x="1335082" y="1663752"/>
                  </a:moveTo>
                  <a:cubicBezTo>
                    <a:pt x="1353615" y="1674447"/>
                    <a:pt x="1342596" y="1795934"/>
                    <a:pt x="1341365" y="1901089"/>
                  </a:cubicBezTo>
                  <a:cubicBezTo>
                    <a:pt x="1341144" y="1920265"/>
                    <a:pt x="1344943" y="2044690"/>
                    <a:pt x="1335608" y="2081897"/>
                  </a:cubicBezTo>
                  <a:cubicBezTo>
                    <a:pt x="1328252" y="2110434"/>
                    <a:pt x="1310888" y="2112596"/>
                    <a:pt x="1299965" y="2103024"/>
                  </a:cubicBezTo>
                  <a:cubicBezTo>
                    <a:pt x="1297187" y="2100600"/>
                    <a:pt x="1294819" y="2095321"/>
                    <a:pt x="1290851" y="2083807"/>
                  </a:cubicBezTo>
                  <a:cubicBezTo>
                    <a:pt x="1289010" y="2077982"/>
                    <a:pt x="1297113" y="1749889"/>
                    <a:pt x="1317129" y="1680020"/>
                  </a:cubicBezTo>
                  <a:cubicBezTo>
                    <a:pt x="1320191" y="1669630"/>
                    <a:pt x="1325758" y="1658242"/>
                    <a:pt x="1335082" y="1663752"/>
                  </a:cubicBezTo>
                  <a:close/>
                  <a:moveTo>
                    <a:pt x="1559920" y="1650800"/>
                  </a:moveTo>
                  <a:cubicBezTo>
                    <a:pt x="1571149" y="1650800"/>
                    <a:pt x="1581273" y="1676651"/>
                    <a:pt x="1624241" y="1834620"/>
                  </a:cubicBezTo>
                  <a:cubicBezTo>
                    <a:pt x="1630250" y="1851204"/>
                    <a:pt x="1690456" y="2008207"/>
                    <a:pt x="1670029" y="2032463"/>
                  </a:cubicBezTo>
                  <a:cubicBezTo>
                    <a:pt x="1664557" y="2038980"/>
                    <a:pt x="1654107" y="2038109"/>
                    <a:pt x="1649761" y="2027656"/>
                  </a:cubicBezTo>
                  <a:cubicBezTo>
                    <a:pt x="1605467" y="1921125"/>
                    <a:pt x="1597406" y="1845945"/>
                    <a:pt x="1579779" y="1792743"/>
                  </a:cubicBezTo>
                  <a:cubicBezTo>
                    <a:pt x="1562972" y="1740937"/>
                    <a:pt x="1533138" y="1650800"/>
                    <a:pt x="1559920" y="1650800"/>
                  </a:cubicBezTo>
                  <a:close/>
                  <a:moveTo>
                    <a:pt x="1031066" y="1640422"/>
                  </a:moveTo>
                  <a:cubicBezTo>
                    <a:pt x="1035897" y="1640334"/>
                    <a:pt x="1039615" y="1643359"/>
                    <a:pt x="1041651" y="1647851"/>
                  </a:cubicBezTo>
                  <a:cubicBezTo>
                    <a:pt x="1055184" y="1678435"/>
                    <a:pt x="991937" y="1827253"/>
                    <a:pt x="983034" y="1874462"/>
                  </a:cubicBezTo>
                  <a:cubicBezTo>
                    <a:pt x="976499" y="1910997"/>
                    <a:pt x="966733" y="1988517"/>
                    <a:pt x="942299" y="2019973"/>
                  </a:cubicBezTo>
                  <a:cubicBezTo>
                    <a:pt x="928543" y="2037500"/>
                    <a:pt x="909055" y="2033050"/>
                    <a:pt x="905991" y="2017076"/>
                  </a:cubicBezTo>
                  <a:cubicBezTo>
                    <a:pt x="900767" y="1993335"/>
                    <a:pt x="917688" y="1942431"/>
                    <a:pt x="973784" y="1748252"/>
                  </a:cubicBezTo>
                  <a:cubicBezTo>
                    <a:pt x="980130" y="1726820"/>
                    <a:pt x="997399" y="1671981"/>
                    <a:pt x="1013795" y="1651672"/>
                  </a:cubicBezTo>
                  <a:cubicBezTo>
                    <a:pt x="1020288" y="1643711"/>
                    <a:pt x="1026234" y="1640510"/>
                    <a:pt x="1031066" y="1640422"/>
                  </a:cubicBezTo>
                  <a:close/>
                  <a:moveTo>
                    <a:pt x="1469817" y="1639521"/>
                  </a:moveTo>
                  <a:cubicBezTo>
                    <a:pt x="1474318" y="1637920"/>
                    <a:pt x="1480104" y="1640840"/>
                    <a:pt x="1484129" y="1648649"/>
                  </a:cubicBezTo>
                  <a:cubicBezTo>
                    <a:pt x="1496999" y="1673870"/>
                    <a:pt x="1500220" y="1685079"/>
                    <a:pt x="1503082" y="1695323"/>
                  </a:cubicBezTo>
                  <a:cubicBezTo>
                    <a:pt x="1511196" y="1723650"/>
                    <a:pt x="1529496" y="1813199"/>
                    <a:pt x="1536747" y="1885031"/>
                  </a:cubicBezTo>
                  <a:cubicBezTo>
                    <a:pt x="1599226" y="2124729"/>
                    <a:pt x="1537968" y="2096696"/>
                    <a:pt x="1530138" y="2064610"/>
                  </a:cubicBezTo>
                  <a:cubicBezTo>
                    <a:pt x="1528212" y="2056865"/>
                    <a:pt x="1468122" y="1704171"/>
                    <a:pt x="1463208" y="1657528"/>
                  </a:cubicBezTo>
                  <a:cubicBezTo>
                    <a:pt x="1462098" y="1647248"/>
                    <a:pt x="1465315" y="1641123"/>
                    <a:pt x="1469817" y="1639521"/>
                  </a:cubicBezTo>
                  <a:close/>
                  <a:moveTo>
                    <a:pt x="935646" y="1638961"/>
                  </a:moveTo>
                  <a:cubicBezTo>
                    <a:pt x="943127" y="1639129"/>
                    <a:pt x="947123" y="1647725"/>
                    <a:pt x="946750" y="1654432"/>
                  </a:cubicBezTo>
                  <a:lnTo>
                    <a:pt x="946748" y="1654432"/>
                  </a:lnTo>
                  <a:cubicBezTo>
                    <a:pt x="944588" y="1689991"/>
                    <a:pt x="882217" y="1840865"/>
                    <a:pt x="867230" y="1873045"/>
                  </a:cubicBezTo>
                  <a:cubicBezTo>
                    <a:pt x="821593" y="2040639"/>
                    <a:pt x="783929" y="2004271"/>
                    <a:pt x="785343" y="1985935"/>
                  </a:cubicBezTo>
                  <a:cubicBezTo>
                    <a:pt x="789722" y="1931337"/>
                    <a:pt x="907365" y="1671057"/>
                    <a:pt x="920475" y="1652921"/>
                  </a:cubicBezTo>
                  <a:cubicBezTo>
                    <a:pt x="923851" y="1648135"/>
                    <a:pt x="929721" y="1638825"/>
                    <a:pt x="935646" y="1638961"/>
                  </a:cubicBezTo>
                  <a:close/>
                  <a:moveTo>
                    <a:pt x="1626103" y="1622524"/>
                  </a:moveTo>
                  <a:cubicBezTo>
                    <a:pt x="1650604" y="1625602"/>
                    <a:pt x="1689272" y="1722225"/>
                    <a:pt x="1701022" y="1753615"/>
                  </a:cubicBezTo>
                  <a:cubicBezTo>
                    <a:pt x="1742695" y="1864291"/>
                    <a:pt x="1802691" y="1980016"/>
                    <a:pt x="1772456" y="1992075"/>
                  </a:cubicBezTo>
                  <a:cubicBezTo>
                    <a:pt x="1761312" y="1996788"/>
                    <a:pt x="1755524" y="1985169"/>
                    <a:pt x="1750599" y="1975115"/>
                  </a:cubicBezTo>
                  <a:cubicBezTo>
                    <a:pt x="1717891" y="1928115"/>
                    <a:pt x="1688362" y="1836930"/>
                    <a:pt x="1669472" y="1796144"/>
                  </a:cubicBezTo>
                  <a:cubicBezTo>
                    <a:pt x="1659706" y="1774890"/>
                    <a:pt x="1602057" y="1646119"/>
                    <a:pt x="1616590" y="1627395"/>
                  </a:cubicBezTo>
                  <a:cubicBezTo>
                    <a:pt x="1619392" y="1623554"/>
                    <a:pt x="1622603" y="1622084"/>
                    <a:pt x="1626103" y="1622524"/>
                  </a:cubicBezTo>
                  <a:close/>
                  <a:moveTo>
                    <a:pt x="876195" y="1597871"/>
                  </a:moveTo>
                  <a:cubicBezTo>
                    <a:pt x="874504" y="1597840"/>
                    <a:pt x="882284" y="1597283"/>
                    <a:pt x="883310" y="1603812"/>
                  </a:cubicBezTo>
                  <a:cubicBezTo>
                    <a:pt x="888211" y="1635099"/>
                    <a:pt x="843332" y="1684796"/>
                    <a:pt x="800461" y="1777230"/>
                  </a:cubicBezTo>
                  <a:cubicBezTo>
                    <a:pt x="781251" y="1817817"/>
                    <a:pt x="723795" y="1954018"/>
                    <a:pt x="686652" y="1935504"/>
                  </a:cubicBezTo>
                  <a:cubicBezTo>
                    <a:pt x="660784" y="1923119"/>
                    <a:pt x="719138" y="1846470"/>
                    <a:pt x="751874" y="1778542"/>
                  </a:cubicBezTo>
                  <a:cubicBezTo>
                    <a:pt x="775879" y="1728982"/>
                    <a:pt x="850131" y="1597871"/>
                    <a:pt x="876195" y="1597871"/>
                  </a:cubicBezTo>
                  <a:close/>
                  <a:moveTo>
                    <a:pt x="1710598" y="1590220"/>
                  </a:moveTo>
                  <a:cubicBezTo>
                    <a:pt x="1724995" y="1588687"/>
                    <a:pt x="1780759" y="1687902"/>
                    <a:pt x="1787305" y="1700959"/>
                  </a:cubicBezTo>
                  <a:cubicBezTo>
                    <a:pt x="1867737" y="1864103"/>
                    <a:pt x="1887175" y="1862675"/>
                    <a:pt x="1900919" y="1904458"/>
                  </a:cubicBezTo>
                  <a:cubicBezTo>
                    <a:pt x="1913221" y="1944331"/>
                    <a:pt x="1889448" y="1947469"/>
                    <a:pt x="1881439" y="1939493"/>
                  </a:cubicBezTo>
                  <a:cubicBezTo>
                    <a:pt x="1874809" y="1933017"/>
                    <a:pt x="1871379" y="1928997"/>
                    <a:pt x="1866127" y="1919740"/>
                  </a:cubicBezTo>
                  <a:cubicBezTo>
                    <a:pt x="1813078" y="1830338"/>
                    <a:pt x="1696717" y="1647316"/>
                    <a:pt x="1700032" y="1605953"/>
                  </a:cubicBezTo>
                  <a:cubicBezTo>
                    <a:pt x="1700664" y="1598858"/>
                    <a:pt x="1703505" y="1591395"/>
                    <a:pt x="1710598" y="1590220"/>
                  </a:cubicBezTo>
                  <a:close/>
                  <a:moveTo>
                    <a:pt x="1786737" y="1574581"/>
                  </a:moveTo>
                  <a:cubicBezTo>
                    <a:pt x="1812078" y="1574592"/>
                    <a:pt x="1869327" y="1698209"/>
                    <a:pt x="1928754" y="1787359"/>
                  </a:cubicBezTo>
                  <a:cubicBezTo>
                    <a:pt x="1939951" y="1804225"/>
                    <a:pt x="1984140" y="1870148"/>
                    <a:pt x="1971859" y="1886185"/>
                  </a:cubicBezTo>
                  <a:cubicBezTo>
                    <a:pt x="1969544" y="1889281"/>
                    <a:pt x="1965187" y="1891255"/>
                    <a:pt x="1961230" y="1890593"/>
                  </a:cubicBezTo>
                  <a:cubicBezTo>
                    <a:pt x="1937099" y="1885902"/>
                    <a:pt x="1731130" y="1574581"/>
                    <a:pt x="1786737" y="1574581"/>
                  </a:cubicBezTo>
                  <a:close/>
                  <a:moveTo>
                    <a:pt x="819691" y="1559279"/>
                  </a:moveTo>
                  <a:cubicBezTo>
                    <a:pt x="823141" y="1559268"/>
                    <a:pt x="828152" y="1563194"/>
                    <a:pt x="825967" y="1570688"/>
                  </a:cubicBezTo>
                  <a:cubicBezTo>
                    <a:pt x="826883" y="1592057"/>
                    <a:pt x="731988" y="1717112"/>
                    <a:pt x="719088" y="1738292"/>
                  </a:cubicBezTo>
                  <a:lnTo>
                    <a:pt x="719089" y="1738292"/>
                  </a:lnTo>
                  <a:cubicBezTo>
                    <a:pt x="702293" y="1765895"/>
                    <a:pt x="623752" y="1896901"/>
                    <a:pt x="591746" y="1898675"/>
                  </a:cubicBezTo>
                  <a:cubicBezTo>
                    <a:pt x="583909" y="1899273"/>
                    <a:pt x="578371" y="1893238"/>
                    <a:pt x="577685" y="1887424"/>
                  </a:cubicBezTo>
                  <a:cubicBezTo>
                    <a:pt x="575628" y="1867944"/>
                    <a:pt x="641998" y="1792313"/>
                    <a:pt x="679875" y="1736455"/>
                  </a:cubicBezTo>
                  <a:cubicBezTo>
                    <a:pt x="693010" y="1717028"/>
                    <a:pt x="788899" y="1559352"/>
                    <a:pt x="819691" y="1559279"/>
                  </a:cubicBezTo>
                  <a:close/>
                  <a:moveTo>
                    <a:pt x="1845533" y="1503148"/>
                  </a:moveTo>
                  <a:cubicBezTo>
                    <a:pt x="1869621" y="1503159"/>
                    <a:pt x="2045156" y="1743519"/>
                    <a:pt x="2058584" y="1765591"/>
                  </a:cubicBezTo>
                  <a:cubicBezTo>
                    <a:pt x="2080926" y="1802945"/>
                    <a:pt x="2059300" y="1811079"/>
                    <a:pt x="2046240" y="1798054"/>
                  </a:cubicBezTo>
                  <a:cubicBezTo>
                    <a:pt x="2012070" y="1764783"/>
                    <a:pt x="1797745" y="1503148"/>
                    <a:pt x="1845533" y="1503148"/>
                  </a:cubicBezTo>
                  <a:close/>
                  <a:moveTo>
                    <a:pt x="751161" y="1498205"/>
                  </a:moveTo>
                  <a:cubicBezTo>
                    <a:pt x="763548" y="1493104"/>
                    <a:pt x="771083" y="1503610"/>
                    <a:pt x="766080" y="1516184"/>
                  </a:cubicBezTo>
                  <a:cubicBezTo>
                    <a:pt x="754391" y="1544858"/>
                    <a:pt x="723915" y="1566279"/>
                    <a:pt x="633193" y="1689078"/>
                  </a:cubicBezTo>
                  <a:lnTo>
                    <a:pt x="633192" y="1689078"/>
                  </a:lnTo>
                  <a:cubicBezTo>
                    <a:pt x="551593" y="1800415"/>
                    <a:pt x="539075" y="1834862"/>
                    <a:pt x="511395" y="1850973"/>
                  </a:cubicBezTo>
                  <a:cubicBezTo>
                    <a:pt x="502068" y="1856399"/>
                    <a:pt x="490566" y="1859149"/>
                    <a:pt x="483339" y="1851298"/>
                  </a:cubicBezTo>
                  <a:cubicBezTo>
                    <a:pt x="468614" y="1835418"/>
                    <a:pt x="489589" y="1810743"/>
                    <a:pt x="516413" y="1773148"/>
                  </a:cubicBezTo>
                  <a:cubicBezTo>
                    <a:pt x="546477" y="1731176"/>
                    <a:pt x="703288" y="1517653"/>
                    <a:pt x="751161" y="1498205"/>
                  </a:cubicBezTo>
                  <a:close/>
                  <a:moveTo>
                    <a:pt x="699129" y="1452528"/>
                  </a:moveTo>
                  <a:cubicBezTo>
                    <a:pt x="706686" y="1454884"/>
                    <a:pt x="708816" y="1459895"/>
                    <a:pt x="706740" y="1467146"/>
                  </a:cubicBezTo>
                  <a:lnTo>
                    <a:pt x="691266" y="1491785"/>
                  </a:lnTo>
                  <a:lnTo>
                    <a:pt x="689115" y="1495211"/>
                  </a:lnTo>
                  <a:cubicBezTo>
                    <a:pt x="670579" y="1517853"/>
                    <a:pt x="640099" y="1547807"/>
                    <a:pt x="607435" y="1581771"/>
                  </a:cubicBezTo>
                  <a:cubicBezTo>
                    <a:pt x="565474" y="1625055"/>
                    <a:pt x="463691" y="1751632"/>
                    <a:pt x="424970" y="1775530"/>
                  </a:cubicBezTo>
                  <a:cubicBezTo>
                    <a:pt x="407677" y="1785952"/>
                    <a:pt x="390608" y="1772633"/>
                    <a:pt x="405033" y="1750183"/>
                  </a:cubicBezTo>
                  <a:cubicBezTo>
                    <a:pt x="419049" y="1728562"/>
                    <a:pt x="455449" y="1693654"/>
                    <a:pt x="503858" y="1642215"/>
                  </a:cubicBezTo>
                  <a:cubicBezTo>
                    <a:pt x="543368" y="1600044"/>
                    <a:pt x="675483" y="1445937"/>
                    <a:pt x="699129" y="1452528"/>
                  </a:cubicBezTo>
                  <a:close/>
                  <a:moveTo>
                    <a:pt x="1895587" y="1451199"/>
                  </a:moveTo>
                  <a:cubicBezTo>
                    <a:pt x="1915574" y="1454946"/>
                    <a:pt x="1984325" y="1505395"/>
                    <a:pt x="2127704" y="1653382"/>
                  </a:cubicBezTo>
                  <a:cubicBezTo>
                    <a:pt x="2138122" y="1664004"/>
                    <a:pt x="2158601" y="1684670"/>
                    <a:pt x="2145194" y="1690978"/>
                  </a:cubicBezTo>
                  <a:cubicBezTo>
                    <a:pt x="2129619" y="1698744"/>
                    <a:pt x="2037979" y="1611337"/>
                    <a:pt x="2043619" y="1617603"/>
                  </a:cubicBezTo>
                  <a:cubicBezTo>
                    <a:pt x="2035180" y="1609941"/>
                    <a:pt x="1910232" y="1487993"/>
                    <a:pt x="1906686" y="1483910"/>
                  </a:cubicBezTo>
                  <a:cubicBezTo>
                    <a:pt x="1889156" y="1463515"/>
                    <a:pt x="1883594" y="1448951"/>
                    <a:pt x="1895587" y="1451199"/>
                  </a:cubicBezTo>
                  <a:close/>
                  <a:moveTo>
                    <a:pt x="635674" y="1402496"/>
                  </a:moveTo>
                  <a:cubicBezTo>
                    <a:pt x="652462" y="1395642"/>
                    <a:pt x="666377" y="1406369"/>
                    <a:pt x="652045" y="1422311"/>
                  </a:cubicBezTo>
                  <a:cubicBezTo>
                    <a:pt x="617424" y="1462667"/>
                    <a:pt x="504196" y="1559153"/>
                    <a:pt x="431368" y="1625202"/>
                  </a:cubicBezTo>
                  <a:lnTo>
                    <a:pt x="431369" y="1625202"/>
                  </a:lnTo>
                  <a:cubicBezTo>
                    <a:pt x="396999" y="1656374"/>
                    <a:pt x="349086" y="1712252"/>
                    <a:pt x="327650" y="1704108"/>
                  </a:cubicBezTo>
                  <a:cubicBezTo>
                    <a:pt x="295910" y="1692741"/>
                    <a:pt x="363982" y="1640420"/>
                    <a:pt x="400926" y="1605869"/>
                  </a:cubicBezTo>
                  <a:cubicBezTo>
                    <a:pt x="425479" y="1583020"/>
                    <a:pt x="579033" y="1424736"/>
                    <a:pt x="635674" y="1402496"/>
                  </a:cubicBezTo>
                  <a:close/>
                  <a:moveTo>
                    <a:pt x="1951133" y="1368472"/>
                  </a:moveTo>
                  <a:cubicBezTo>
                    <a:pt x="1979683" y="1375417"/>
                    <a:pt x="2041189" y="1422892"/>
                    <a:pt x="2116801" y="1480520"/>
                  </a:cubicBezTo>
                  <a:cubicBezTo>
                    <a:pt x="2154339" y="1509635"/>
                    <a:pt x="2235350" y="1564264"/>
                    <a:pt x="2233519" y="1583681"/>
                  </a:cubicBezTo>
                  <a:cubicBezTo>
                    <a:pt x="2233119" y="1587176"/>
                    <a:pt x="2230941" y="1590010"/>
                    <a:pt x="2227836" y="1591521"/>
                  </a:cubicBezTo>
                  <a:cubicBezTo>
                    <a:pt x="2209925" y="1599729"/>
                    <a:pt x="1929311" y="1401908"/>
                    <a:pt x="1934268" y="1376162"/>
                  </a:cubicBezTo>
                  <a:cubicBezTo>
                    <a:pt x="1935763" y="1368346"/>
                    <a:pt x="1941617" y="1366157"/>
                    <a:pt x="1951133" y="1368472"/>
                  </a:cubicBezTo>
                  <a:close/>
                  <a:moveTo>
                    <a:pt x="1276143" y="1353452"/>
                  </a:moveTo>
                  <a:cubicBezTo>
                    <a:pt x="1279694" y="1353907"/>
                    <a:pt x="1283001" y="1356615"/>
                    <a:pt x="1284821" y="1361962"/>
                  </a:cubicBezTo>
                  <a:cubicBezTo>
                    <a:pt x="1289652" y="1375921"/>
                    <a:pt x="1290946" y="1393742"/>
                    <a:pt x="1292346" y="1401268"/>
                  </a:cubicBezTo>
                  <a:cubicBezTo>
                    <a:pt x="1300386" y="1438684"/>
                    <a:pt x="1298513" y="1582348"/>
                    <a:pt x="1279875" y="1609448"/>
                  </a:cubicBezTo>
                  <a:cubicBezTo>
                    <a:pt x="1273214" y="1619408"/>
                    <a:pt x="1264637" y="1618117"/>
                    <a:pt x="1259870" y="1611096"/>
                  </a:cubicBezTo>
                  <a:cubicBezTo>
                    <a:pt x="1236539" y="1576701"/>
                    <a:pt x="1257902" y="1368931"/>
                    <a:pt x="1266005" y="1358466"/>
                  </a:cubicBezTo>
                  <a:cubicBezTo>
                    <a:pt x="1268799" y="1354798"/>
                    <a:pt x="1272593" y="1352998"/>
                    <a:pt x="1276143" y="1353452"/>
                  </a:cubicBezTo>
                  <a:close/>
                  <a:moveTo>
                    <a:pt x="591071" y="1351093"/>
                  </a:moveTo>
                  <a:cubicBezTo>
                    <a:pt x="605720" y="1349794"/>
                    <a:pt x="603794" y="1361078"/>
                    <a:pt x="591598" y="1373244"/>
                  </a:cubicBezTo>
                  <a:cubicBezTo>
                    <a:pt x="553600" y="1411564"/>
                    <a:pt x="419807" y="1503127"/>
                    <a:pt x="395601" y="1525000"/>
                  </a:cubicBezTo>
                  <a:lnTo>
                    <a:pt x="395600" y="1525000"/>
                  </a:lnTo>
                  <a:cubicBezTo>
                    <a:pt x="340325" y="1574980"/>
                    <a:pt x="288426" y="1638657"/>
                    <a:pt x="249443" y="1631856"/>
                  </a:cubicBezTo>
                  <a:cubicBezTo>
                    <a:pt x="245812" y="1631258"/>
                    <a:pt x="242182" y="1627374"/>
                    <a:pt x="240532" y="1624278"/>
                  </a:cubicBezTo>
                  <a:cubicBezTo>
                    <a:pt x="227921" y="1599760"/>
                    <a:pt x="281825" y="1576051"/>
                    <a:pt x="350512" y="1516635"/>
                  </a:cubicBezTo>
                  <a:cubicBezTo>
                    <a:pt x="496201" y="1390379"/>
                    <a:pt x="566657" y="1353259"/>
                    <a:pt x="591071" y="1351093"/>
                  </a:cubicBezTo>
                  <a:close/>
                  <a:moveTo>
                    <a:pt x="1176112" y="1345536"/>
                  </a:moveTo>
                  <a:cubicBezTo>
                    <a:pt x="1183678" y="1345536"/>
                    <a:pt x="1184404" y="1353460"/>
                    <a:pt x="1184594" y="1360576"/>
                  </a:cubicBezTo>
                  <a:cubicBezTo>
                    <a:pt x="1186246" y="1410021"/>
                    <a:pt x="1164683" y="1551166"/>
                    <a:pt x="1154096" y="1582852"/>
                  </a:cubicBezTo>
                  <a:cubicBezTo>
                    <a:pt x="1139973" y="1624813"/>
                    <a:pt x="1116180" y="1617141"/>
                    <a:pt x="1112244" y="1597199"/>
                  </a:cubicBezTo>
                  <a:cubicBezTo>
                    <a:pt x="1106066" y="1563655"/>
                    <a:pt x="1127745" y="1477875"/>
                    <a:pt x="1138058" y="1445118"/>
                  </a:cubicBezTo>
                  <a:cubicBezTo>
                    <a:pt x="1144351" y="1425166"/>
                    <a:pt x="1158737" y="1345536"/>
                    <a:pt x="1176112" y="1345536"/>
                  </a:cubicBezTo>
                  <a:close/>
                  <a:moveTo>
                    <a:pt x="1368232" y="1344035"/>
                  </a:moveTo>
                  <a:cubicBezTo>
                    <a:pt x="1396909" y="1334495"/>
                    <a:pt x="1406201" y="1478694"/>
                    <a:pt x="1410474" y="1507189"/>
                  </a:cubicBezTo>
                  <a:cubicBezTo>
                    <a:pt x="1425702" y="1607706"/>
                    <a:pt x="1395393" y="1623365"/>
                    <a:pt x="1382091" y="1589422"/>
                  </a:cubicBezTo>
                  <a:cubicBezTo>
                    <a:pt x="1371694" y="1561966"/>
                    <a:pt x="1343480" y="1352264"/>
                    <a:pt x="1368232" y="1344035"/>
                  </a:cubicBezTo>
                  <a:close/>
                  <a:moveTo>
                    <a:pt x="1087366" y="1326361"/>
                  </a:moveTo>
                  <a:cubicBezTo>
                    <a:pt x="1108613" y="1326361"/>
                    <a:pt x="1069802" y="1401561"/>
                    <a:pt x="1050838" y="1442820"/>
                  </a:cubicBezTo>
                  <a:cubicBezTo>
                    <a:pt x="1042682" y="1460568"/>
                    <a:pt x="992232" y="1588834"/>
                    <a:pt x="969627" y="1571590"/>
                  </a:cubicBezTo>
                  <a:cubicBezTo>
                    <a:pt x="960313" y="1564044"/>
                    <a:pt x="967796" y="1543997"/>
                    <a:pt x="972395" y="1532221"/>
                  </a:cubicBezTo>
                  <a:cubicBezTo>
                    <a:pt x="1001387" y="1458658"/>
                    <a:pt x="990801" y="1491782"/>
                    <a:pt x="1010164" y="1441697"/>
                  </a:cubicBezTo>
                  <a:cubicBezTo>
                    <a:pt x="1031674" y="1386049"/>
                    <a:pt x="1078589" y="1326361"/>
                    <a:pt x="1087366" y="1326361"/>
                  </a:cubicBezTo>
                  <a:close/>
                  <a:moveTo>
                    <a:pt x="1463892" y="1324828"/>
                  </a:moveTo>
                  <a:cubicBezTo>
                    <a:pt x="1495526" y="1324828"/>
                    <a:pt x="1540567" y="1548468"/>
                    <a:pt x="1540620" y="1550253"/>
                  </a:cubicBezTo>
                  <a:cubicBezTo>
                    <a:pt x="1545061" y="1584017"/>
                    <a:pt x="1527392" y="1591490"/>
                    <a:pt x="1515289" y="1569669"/>
                  </a:cubicBezTo>
                  <a:cubicBezTo>
                    <a:pt x="1505250" y="1551722"/>
                    <a:pt x="1495021" y="1510653"/>
                    <a:pt x="1473500" y="1434633"/>
                  </a:cubicBezTo>
                  <a:cubicBezTo>
                    <a:pt x="1464618" y="1404091"/>
                    <a:pt x="1438961" y="1324828"/>
                    <a:pt x="1463892" y="1324828"/>
                  </a:cubicBezTo>
                  <a:close/>
                  <a:moveTo>
                    <a:pt x="1985276" y="1307069"/>
                  </a:moveTo>
                  <a:cubicBezTo>
                    <a:pt x="2007450" y="1304288"/>
                    <a:pt x="2103194" y="1372908"/>
                    <a:pt x="2174271" y="1415500"/>
                  </a:cubicBezTo>
                  <a:cubicBezTo>
                    <a:pt x="2260491" y="1467442"/>
                    <a:pt x="2296156" y="1483490"/>
                    <a:pt x="2280823" y="1499244"/>
                  </a:cubicBezTo>
                  <a:cubicBezTo>
                    <a:pt x="2275435" y="1504786"/>
                    <a:pt x="2264795" y="1498499"/>
                    <a:pt x="2255535" y="1494773"/>
                  </a:cubicBezTo>
                  <a:cubicBezTo>
                    <a:pt x="2203274" y="1473719"/>
                    <a:pt x="1926018" y="1315508"/>
                    <a:pt x="1985276" y="1307069"/>
                  </a:cubicBezTo>
                  <a:close/>
                  <a:moveTo>
                    <a:pt x="505734" y="1301127"/>
                  </a:moveTo>
                  <a:cubicBezTo>
                    <a:pt x="515398" y="1299565"/>
                    <a:pt x="521491" y="1301264"/>
                    <a:pt x="522827" y="1307164"/>
                  </a:cubicBezTo>
                  <a:cubicBezTo>
                    <a:pt x="527045" y="1328197"/>
                    <a:pt x="402639" y="1387938"/>
                    <a:pt x="315343" y="1442400"/>
                  </a:cubicBezTo>
                  <a:cubicBezTo>
                    <a:pt x="255447" y="1479764"/>
                    <a:pt x="207277" y="1511933"/>
                    <a:pt x="191302" y="1512447"/>
                  </a:cubicBezTo>
                  <a:cubicBezTo>
                    <a:pt x="181882" y="1512815"/>
                    <a:pt x="175600" y="1498887"/>
                    <a:pt x="184701" y="1491446"/>
                  </a:cubicBezTo>
                  <a:cubicBezTo>
                    <a:pt x="195446" y="1482822"/>
                    <a:pt x="438084" y="1312062"/>
                    <a:pt x="505734" y="1301127"/>
                  </a:cubicBezTo>
                  <a:close/>
                  <a:moveTo>
                    <a:pt x="1542786" y="1289191"/>
                  </a:moveTo>
                  <a:cubicBezTo>
                    <a:pt x="1563265" y="1287111"/>
                    <a:pt x="1605597" y="1362118"/>
                    <a:pt x="1619326" y="1388484"/>
                  </a:cubicBezTo>
                  <a:cubicBezTo>
                    <a:pt x="1638185" y="1414461"/>
                    <a:pt x="1684857" y="1493545"/>
                    <a:pt x="1682247" y="1516981"/>
                  </a:cubicBezTo>
                  <a:cubicBezTo>
                    <a:pt x="1680606" y="1532494"/>
                    <a:pt x="1664831" y="1539379"/>
                    <a:pt x="1652865" y="1521715"/>
                  </a:cubicBezTo>
                  <a:cubicBezTo>
                    <a:pt x="1628934" y="1491687"/>
                    <a:pt x="1522119" y="1322204"/>
                    <a:pt x="1535495" y="1295168"/>
                  </a:cubicBezTo>
                  <a:cubicBezTo>
                    <a:pt x="1537381" y="1291358"/>
                    <a:pt x="1539861" y="1289488"/>
                    <a:pt x="1542786" y="1289191"/>
                  </a:cubicBezTo>
                  <a:close/>
                  <a:moveTo>
                    <a:pt x="999967" y="1286204"/>
                  </a:moveTo>
                  <a:cubicBezTo>
                    <a:pt x="1012742" y="1300898"/>
                    <a:pt x="980666" y="1346145"/>
                    <a:pt x="970774" y="1367136"/>
                  </a:cubicBezTo>
                  <a:cubicBezTo>
                    <a:pt x="883500" y="1552446"/>
                    <a:pt x="849127" y="1521043"/>
                    <a:pt x="854210" y="1497218"/>
                  </a:cubicBezTo>
                  <a:cubicBezTo>
                    <a:pt x="859718" y="1468649"/>
                    <a:pt x="978846" y="1262043"/>
                    <a:pt x="999967" y="1286204"/>
                  </a:cubicBezTo>
                  <a:close/>
                  <a:moveTo>
                    <a:pt x="2049054" y="1240396"/>
                  </a:moveTo>
                  <a:cubicBezTo>
                    <a:pt x="2079113" y="1244743"/>
                    <a:pt x="2154732" y="1284695"/>
                    <a:pt x="2179933" y="1298211"/>
                  </a:cubicBezTo>
                  <a:cubicBezTo>
                    <a:pt x="2276371" y="1350469"/>
                    <a:pt x="2351500" y="1387172"/>
                    <a:pt x="2344049" y="1407901"/>
                  </a:cubicBezTo>
                  <a:cubicBezTo>
                    <a:pt x="2331694" y="1442242"/>
                    <a:pt x="2048702" y="1276055"/>
                    <a:pt x="2037737" y="1250215"/>
                  </a:cubicBezTo>
                  <a:cubicBezTo>
                    <a:pt x="2034077" y="1241454"/>
                    <a:pt x="2039035" y="1238947"/>
                    <a:pt x="2049054" y="1240396"/>
                  </a:cubicBezTo>
                  <a:close/>
                  <a:moveTo>
                    <a:pt x="1630156" y="1239827"/>
                  </a:moveTo>
                  <a:cubicBezTo>
                    <a:pt x="1633610" y="1239305"/>
                    <a:pt x="1637454" y="1240050"/>
                    <a:pt x="1640732" y="1241724"/>
                  </a:cubicBezTo>
                  <a:cubicBezTo>
                    <a:pt x="1646572" y="1244705"/>
                    <a:pt x="1827716" y="1421566"/>
                    <a:pt x="1794945" y="1454249"/>
                  </a:cubicBezTo>
                  <a:cubicBezTo>
                    <a:pt x="1783075" y="1467663"/>
                    <a:pt x="1766268" y="1448025"/>
                    <a:pt x="1752893" y="1433311"/>
                  </a:cubicBezTo>
                  <a:cubicBezTo>
                    <a:pt x="1733919" y="1412309"/>
                    <a:pt x="1608897" y="1270828"/>
                    <a:pt x="1621926" y="1245534"/>
                  </a:cubicBezTo>
                  <a:cubicBezTo>
                    <a:pt x="1623641" y="1242139"/>
                    <a:pt x="1626703" y="1240349"/>
                    <a:pt x="1630156" y="1239827"/>
                  </a:cubicBezTo>
                  <a:close/>
                  <a:moveTo>
                    <a:pt x="917334" y="1232495"/>
                  </a:moveTo>
                  <a:cubicBezTo>
                    <a:pt x="920031" y="1232659"/>
                    <a:pt x="921983" y="1233936"/>
                    <a:pt x="922963" y="1236602"/>
                  </a:cubicBezTo>
                  <a:cubicBezTo>
                    <a:pt x="924744" y="1241535"/>
                    <a:pt x="920573" y="1255053"/>
                    <a:pt x="917352" y="1261036"/>
                  </a:cubicBezTo>
                  <a:cubicBezTo>
                    <a:pt x="903930" y="1286215"/>
                    <a:pt x="761203" y="1454176"/>
                    <a:pt x="742347" y="1422206"/>
                  </a:cubicBezTo>
                  <a:cubicBezTo>
                    <a:pt x="725612" y="1395317"/>
                    <a:pt x="808143" y="1317723"/>
                    <a:pt x="828629" y="1298358"/>
                  </a:cubicBezTo>
                  <a:cubicBezTo>
                    <a:pt x="843060" y="1284767"/>
                    <a:pt x="898456" y="1231350"/>
                    <a:pt x="917334" y="1232495"/>
                  </a:cubicBezTo>
                  <a:close/>
                  <a:moveTo>
                    <a:pt x="491133" y="1210038"/>
                  </a:moveTo>
                  <a:cubicBezTo>
                    <a:pt x="503284" y="1210038"/>
                    <a:pt x="509500" y="1222758"/>
                    <a:pt x="503277" y="1232834"/>
                  </a:cubicBezTo>
                  <a:cubicBezTo>
                    <a:pt x="499160" y="1239509"/>
                    <a:pt x="469294" y="1258433"/>
                    <a:pt x="462612" y="1262390"/>
                  </a:cubicBezTo>
                  <a:cubicBezTo>
                    <a:pt x="413923" y="1291232"/>
                    <a:pt x="370201" y="1293835"/>
                    <a:pt x="231175" y="1362938"/>
                  </a:cubicBezTo>
                  <a:cubicBezTo>
                    <a:pt x="189119" y="1386826"/>
                    <a:pt x="103764" y="1446409"/>
                    <a:pt x="95505" y="1406253"/>
                  </a:cubicBezTo>
                  <a:cubicBezTo>
                    <a:pt x="89674" y="1376204"/>
                    <a:pt x="189536" y="1341590"/>
                    <a:pt x="333487" y="1272403"/>
                  </a:cubicBezTo>
                  <a:cubicBezTo>
                    <a:pt x="343075" y="1267805"/>
                    <a:pt x="454238" y="1210038"/>
                    <a:pt x="491133" y="1210038"/>
                  </a:cubicBezTo>
                  <a:close/>
                  <a:moveTo>
                    <a:pt x="1704180" y="1170875"/>
                  </a:moveTo>
                  <a:cubicBezTo>
                    <a:pt x="1717607" y="1173227"/>
                    <a:pt x="1732454" y="1185862"/>
                    <a:pt x="1750188" y="1198283"/>
                  </a:cubicBezTo>
                  <a:cubicBezTo>
                    <a:pt x="1755766" y="1202187"/>
                    <a:pt x="1784537" y="1224049"/>
                    <a:pt x="1801533" y="1238061"/>
                  </a:cubicBezTo>
                  <a:cubicBezTo>
                    <a:pt x="1924260" y="1316799"/>
                    <a:pt x="1900371" y="1352946"/>
                    <a:pt x="1878587" y="1347866"/>
                  </a:cubicBezTo>
                  <a:cubicBezTo>
                    <a:pt x="1843407" y="1339606"/>
                    <a:pt x="1651708" y="1190033"/>
                    <a:pt x="1691171" y="1172338"/>
                  </a:cubicBezTo>
                  <a:cubicBezTo>
                    <a:pt x="1695386" y="1170449"/>
                    <a:pt x="1699704" y="1170091"/>
                    <a:pt x="1704180" y="1170875"/>
                  </a:cubicBezTo>
                  <a:close/>
                  <a:moveTo>
                    <a:pt x="879035" y="1156693"/>
                  </a:moveTo>
                  <a:cubicBezTo>
                    <a:pt x="884354" y="1157779"/>
                    <a:pt x="886582" y="1161780"/>
                    <a:pt x="884743" y="1169451"/>
                  </a:cubicBezTo>
                  <a:cubicBezTo>
                    <a:pt x="883180" y="1175980"/>
                    <a:pt x="876222" y="1182949"/>
                    <a:pt x="869362" y="1189141"/>
                  </a:cubicBezTo>
                  <a:cubicBezTo>
                    <a:pt x="836019" y="1220313"/>
                    <a:pt x="800054" y="1243298"/>
                    <a:pt x="769097" y="1260228"/>
                  </a:cubicBezTo>
                  <a:cubicBezTo>
                    <a:pt x="697105" y="1311866"/>
                    <a:pt x="639459" y="1329866"/>
                    <a:pt x="647157" y="1304162"/>
                  </a:cubicBezTo>
                  <a:cubicBezTo>
                    <a:pt x="653061" y="1284390"/>
                    <a:pt x="841797" y="1149096"/>
                    <a:pt x="879035" y="1156693"/>
                  </a:cubicBezTo>
                  <a:close/>
                  <a:moveTo>
                    <a:pt x="2064961" y="1141713"/>
                  </a:moveTo>
                  <a:cubicBezTo>
                    <a:pt x="2085044" y="1141363"/>
                    <a:pt x="2126610" y="1151693"/>
                    <a:pt x="2199286" y="1184093"/>
                  </a:cubicBezTo>
                  <a:cubicBezTo>
                    <a:pt x="2252956" y="1207834"/>
                    <a:pt x="2231993" y="1204496"/>
                    <a:pt x="2308563" y="1231659"/>
                  </a:cubicBezTo>
                  <a:cubicBezTo>
                    <a:pt x="2326832" y="1236382"/>
                    <a:pt x="2374452" y="1252146"/>
                    <a:pt x="2390532" y="1261907"/>
                  </a:cubicBezTo>
                  <a:cubicBezTo>
                    <a:pt x="2408254" y="1272801"/>
                    <a:pt x="2401066" y="1291064"/>
                    <a:pt x="2383134" y="1292659"/>
                  </a:cubicBezTo>
                  <a:cubicBezTo>
                    <a:pt x="2344544" y="1295545"/>
                    <a:pt x="2092365" y="1189109"/>
                    <a:pt x="2059531" y="1163416"/>
                  </a:cubicBezTo>
                  <a:cubicBezTo>
                    <a:pt x="2046277" y="1153094"/>
                    <a:pt x="2044877" y="1142063"/>
                    <a:pt x="2064961" y="1141713"/>
                  </a:cubicBezTo>
                  <a:close/>
                  <a:moveTo>
                    <a:pt x="454083" y="1132009"/>
                  </a:moveTo>
                  <a:cubicBezTo>
                    <a:pt x="463838" y="1132243"/>
                    <a:pt x="470143" y="1134953"/>
                    <a:pt x="470847" y="1141397"/>
                  </a:cubicBezTo>
                  <a:cubicBezTo>
                    <a:pt x="473336" y="1164970"/>
                    <a:pt x="360568" y="1185730"/>
                    <a:pt x="239083" y="1217825"/>
                  </a:cubicBezTo>
                  <a:cubicBezTo>
                    <a:pt x="168730" y="1240674"/>
                    <a:pt x="83346" y="1283192"/>
                    <a:pt x="69280" y="1264384"/>
                  </a:cubicBezTo>
                  <a:cubicBezTo>
                    <a:pt x="63423" y="1256418"/>
                    <a:pt x="69199" y="1250299"/>
                    <a:pt x="77796" y="1245618"/>
                  </a:cubicBezTo>
                  <a:cubicBezTo>
                    <a:pt x="141879" y="1210363"/>
                    <a:pt x="329569" y="1163301"/>
                    <a:pt x="331292" y="1162797"/>
                  </a:cubicBezTo>
                  <a:cubicBezTo>
                    <a:pt x="364513" y="1152895"/>
                    <a:pt x="424819" y="1131308"/>
                    <a:pt x="454083" y="1132009"/>
                  </a:cubicBezTo>
                  <a:close/>
                  <a:moveTo>
                    <a:pt x="821671" y="1100485"/>
                  </a:moveTo>
                  <a:cubicBezTo>
                    <a:pt x="839711" y="1103518"/>
                    <a:pt x="839195" y="1115147"/>
                    <a:pt x="830582" y="1122022"/>
                  </a:cubicBezTo>
                  <a:cubicBezTo>
                    <a:pt x="825036" y="1126409"/>
                    <a:pt x="606470" y="1222433"/>
                    <a:pt x="576228" y="1195365"/>
                  </a:cubicBezTo>
                  <a:cubicBezTo>
                    <a:pt x="543214" y="1165967"/>
                    <a:pt x="767120" y="1091994"/>
                    <a:pt x="821671" y="1100485"/>
                  </a:cubicBezTo>
                  <a:close/>
                  <a:moveTo>
                    <a:pt x="1751713" y="1086648"/>
                  </a:moveTo>
                  <a:cubicBezTo>
                    <a:pt x="1758326" y="1086219"/>
                    <a:pt x="1767329" y="1088071"/>
                    <a:pt x="1778623" y="1093022"/>
                  </a:cubicBezTo>
                  <a:cubicBezTo>
                    <a:pt x="1816087" y="1109500"/>
                    <a:pt x="1966418" y="1169315"/>
                    <a:pt x="1969407" y="1208044"/>
                  </a:cubicBezTo>
                  <a:cubicBezTo>
                    <a:pt x="1971964" y="1244841"/>
                    <a:pt x="1896983" y="1205798"/>
                    <a:pt x="1865107" y="1187178"/>
                  </a:cubicBezTo>
                  <a:cubicBezTo>
                    <a:pt x="1824917" y="1163710"/>
                    <a:pt x="1789326" y="1153645"/>
                    <a:pt x="1759281" y="1129956"/>
                  </a:cubicBezTo>
                  <a:cubicBezTo>
                    <a:pt x="1733527" y="1109742"/>
                    <a:pt x="1731871" y="1087933"/>
                    <a:pt x="1751713" y="1086648"/>
                  </a:cubicBezTo>
                  <a:close/>
                  <a:moveTo>
                    <a:pt x="437252" y="1063646"/>
                  </a:moveTo>
                  <a:cubicBezTo>
                    <a:pt x="445005" y="1064054"/>
                    <a:pt x="450660" y="1065001"/>
                    <a:pt x="453762" y="1066615"/>
                  </a:cubicBezTo>
                  <a:cubicBezTo>
                    <a:pt x="459645" y="1069617"/>
                    <a:pt x="461046" y="1077846"/>
                    <a:pt x="453300" y="1082684"/>
                  </a:cubicBezTo>
                  <a:cubicBezTo>
                    <a:pt x="418810" y="1103434"/>
                    <a:pt x="312707" y="1096696"/>
                    <a:pt x="204953" y="1114013"/>
                  </a:cubicBezTo>
                  <a:cubicBezTo>
                    <a:pt x="193720" y="1115892"/>
                    <a:pt x="58571" y="1134249"/>
                    <a:pt x="36154" y="1130806"/>
                  </a:cubicBezTo>
                  <a:cubicBezTo>
                    <a:pt x="20043" y="1128329"/>
                    <a:pt x="17564" y="1116816"/>
                    <a:pt x="22687" y="1109343"/>
                  </a:cubicBezTo>
                  <a:cubicBezTo>
                    <a:pt x="28760" y="1100663"/>
                    <a:pt x="37598" y="1098921"/>
                    <a:pt x="47838" y="1096507"/>
                  </a:cubicBezTo>
                  <a:cubicBezTo>
                    <a:pt x="64882" y="1092582"/>
                    <a:pt x="113266" y="1090944"/>
                    <a:pt x="120850" y="1090577"/>
                  </a:cubicBezTo>
                  <a:cubicBezTo>
                    <a:pt x="225823" y="1084332"/>
                    <a:pt x="382976" y="1060787"/>
                    <a:pt x="437252" y="1063646"/>
                  </a:cubicBezTo>
                  <a:close/>
                  <a:moveTo>
                    <a:pt x="2116613" y="1058968"/>
                  </a:moveTo>
                  <a:cubicBezTo>
                    <a:pt x="2154654" y="1057249"/>
                    <a:pt x="2234509" y="1071916"/>
                    <a:pt x="2251841" y="1075915"/>
                  </a:cubicBezTo>
                  <a:cubicBezTo>
                    <a:pt x="2332715" y="1093904"/>
                    <a:pt x="2405602" y="1100915"/>
                    <a:pt x="2430932" y="1119030"/>
                  </a:cubicBezTo>
                  <a:cubicBezTo>
                    <a:pt x="2445487" y="1129295"/>
                    <a:pt x="2442330" y="1144178"/>
                    <a:pt x="2429954" y="1145763"/>
                  </a:cubicBezTo>
                  <a:cubicBezTo>
                    <a:pt x="2402161" y="1159984"/>
                    <a:pt x="2150971" y="1094859"/>
                    <a:pt x="2120737" y="1085256"/>
                  </a:cubicBezTo>
                  <a:cubicBezTo>
                    <a:pt x="2111266" y="1082369"/>
                    <a:pt x="2096375" y="1077027"/>
                    <a:pt x="2096375" y="1067151"/>
                  </a:cubicBezTo>
                  <a:cubicBezTo>
                    <a:pt x="2095899" y="1061935"/>
                    <a:pt x="2103933" y="1059541"/>
                    <a:pt x="2116613" y="1058968"/>
                  </a:cubicBezTo>
                  <a:close/>
                  <a:moveTo>
                    <a:pt x="787465" y="1007741"/>
                  </a:moveTo>
                  <a:cubicBezTo>
                    <a:pt x="797237" y="1008493"/>
                    <a:pt x="804406" y="1010459"/>
                    <a:pt x="806621" y="1014274"/>
                  </a:cubicBezTo>
                  <a:cubicBezTo>
                    <a:pt x="825236" y="1045834"/>
                    <a:pt x="574830" y="1074907"/>
                    <a:pt x="558604" y="1063855"/>
                  </a:cubicBezTo>
                  <a:cubicBezTo>
                    <a:pt x="524805" y="1040838"/>
                    <a:pt x="641529" y="1025976"/>
                    <a:pt x="692680" y="1016520"/>
                  </a:cubicBezTo>
                  <a:cubicBezTo>
                    <a:pt x="705400" y="1014143"/>
                    <a:pt x="758148" y="1005484"/>
                    <a:pt x="787465" y="1007741"/>
                  </a:cubicBezTo>
                  <a:close/>
                  <a:moveTo>
                    <a:pt x="1802238" y="999884"/>
                  </a:moveTo>
                  <a:cubicBezTo>
                    <a:pt x="1832978" y="998856"/>
                    <a:pt x="1895404" y="1006570"/>
                    <a:pt x="1912442" y="1008921"/>
                  </a:cubicBezTo>
                  <a:cubicBezTo>
                    <a:pt x="1946360" y="1009194"/>
                    <a:pt x="2010154" y="1015890"/>
                    <a:pt x="2026287" y="1044060"/>
                  </a:cubicBezTo>
                  <a:cubicBezTo>
                    <a:pt x="2047324" y="1086022"/>
                    <a:pt x="1908222" y="1054514"/>
                    <a:pt x="1862844" y="1044984"/>
                  </a:cubicBezTo>
                  <a:cubicBezTo>
                    <a:pt x="1775729" y="1026617"/>
                    <a:pt x="1772993" y="1000860"/>
                    <a:pt x="1802238" y="999884"/>
                  </a:cubicBezTo>
                  <a:close/>
                  <a:moveTo>
                    <a:pt x="2114319" y="986652"/>
                  </a:moveTo>
                  <a:cubicBezTo>
                    <a:pt x="2134722" y="985407"/>
                    <a:pt x="2167752" y="987589"/>
                    <a:pt x="2215724" y="996074"/>
                  </a:cubicBezTo>
                  <a:cubicBezTo>
                    <a:pt x="2300460" y="1011209"/>
                    <a:pt x="2374957" y="1007662"/>
                    <a:pt x="2437005" y="1032746"/>
                  </a:cubicBezTo>
                  <a:cubicBezTo>
                    <a:pt x="2443172" y="1035202"/>
                    <a:pt x="2449622" y="1037805"/>
                    <a:pt x="2448960" y="1044470"/>
                  </a:cubicBezTo>
                  <a:cubicBezTo>
                    <a:pt x="2445655" y="1077237"/>
                    <a:pt x="2136596" y="1015418"/>
                    <a:pt x="2106804" y="1008123"/>
                  </a:cubicBezTo>
                  <a:cubicBezTo>
                    <a:pt x="2081383" y="1000324"/>
                    <a:pt x="2080314" y="988728"/>
                    <a:pt x="2114319" y="986652"/>
                  </a:cubicBezTo>
                  <a:close/>
                  <a:moveTo>
                    <a:pt x="347530" y="978009"/>
                  </a:moveTo>
                  <a:cubicBezTo>
                    <a:pt x="404181" y="978458"/>
                    <a:pt x="459010" y="982598"/>
                    <a:pt x="463665" y="996788"/>
                  </a:cubicBezTo>
                  <a:cubicBezTo>
                    <a:pt x="473959" y="1027593"/>
                    <a:pt x="361372" y="1020204"/>
                    <a:pt x="315923" y="1019700"/>
                  </a:cubicBezTo>
                  <a:cubicBezTo>
                    <a:pt x="58479" y="1017380"/>
                    <a:pt x="19750" y="1029230"/>
                    <a:pt x="3675" y="1013707"/>
                  </a:cubicBezTo>
                  <a:cubicBezTo>
                    <a:pt x="-2748" y="1007305"/>
                    <a:pt x="-1477" y="995119"/>
                    <a:pt x="13313" y="991383"/>
                  </a:cubicBezTo>
                  <a:cubicBezTo>
                    <a:pt x="40682" y="984561"/>
                    <a:pt x="38269" y="990323"/>
                    <a:pt x="220467" y="981381"/>
                  </a:cubicBezTo>
                  <a:cubicBezTo>
                    <a:pt x="232408" y="980804"/>
                    <a:pt x="290880" y="977560"/>
                    <a:pt x="347530" y="978009"/>
                  </a:cubicBezTo>
                  <a:close/>
                  <a:moveTo>
                    <a:pt x="2125716" y="911485"/>
                  </a:moveTo>
                  <a:cubicBezTo>
                    <a:pt x="2156126" y="909216"/>
                    <a:pt x="2211928" y="915681"/>
                    <a:pt x="2223143" y="916980"/>
                  </a:cubicBezTo>
                  <a:cubicBezTo>
                    <a:pt x="2313531" y="927381"/>
                    <a:pt x="2442393" y="915720"/>
                    <a:pt x="2445276" y="946798"/>
                  </a:cubicBezTo>
                  <a:cubicBezTo>
                    <a:pt x="2445760" y="950880"/>
                    <a:pt x="2443024" y="955782"/>
                    <a:pt x="2435910" y="957073"/>
                  </a:cubicBezTo>
                  <a:cubicBezTo>
                    <a:pt x="2388512" y="966225"/>
                    <a:pt x="2162737" y="944552"/>
                    <a:pt x="2120558" y="931663"/>
                  </a:cubicBezTo>
                  <a:cubicBezTo>
                    <a:pt x="2112318" y="929196"/>
                    <a:pt x="2101952" y="925974"/>
                    <a:pt x="2106362" y="917179"/>
                  </a:cubicBezTo>
                  <a:cubicBezTo>
                    <a:pt x="2108264" y="913967"/>
                    <a:pt x="2115579" y="912241"/>
                    <a:pt x="2125716" y="911485"/>
                  </a:cubicBezTo>
                  <a:close/>
                  <a:moveTo>
                    <a:pt x="700042" y="909539"/>
                  </a:moveTo>
                  <a:cubicBezTo>
                    <a:pt x="746542" y="909329"/>
                    <a:pt x="798738" y="910693"/>
                    <a:pt x="803847" y="924956"/>
                  </a:cubicBezTo>
                  <a:cubicBezTo>
                    <a:pt x="806486" y="932450"/>
                    <a:pt x="799863" y="937582"/>
                    <a:pt x="792227" y="940626"/>
                  </a:cubicBezTo>
                  <a:cubicBezTo>
                    <a:pt x="777356" y="946619"/>
                    <a:pt x="563988" y="952633"/>
                    <a:pt x="547974" y="944247"/>
                  </a:cubicBezTo>
                  <a:cubicBezTo>
                    <a:pt x="532995" y="936501"/>
                    <a:pt x="535205" y="919373"/>
                    <a:pt x="550548" y="917851"/>
                  </a:cubicBezTo>
                  <a:cubicBezTo>
                    <a:pt x="578769" y="914534"/>
                    <a:pt x="576347" y="909853"/>
                    <a:pt x="657397" y="909853"/>
                  </a:cubicBezTo>
                  <a:cubicBezTo>
                    <a:pt x="669676" y="909853"/>
                    <a:pt x="684543" y="909608"/>
                    <a:pt x="700042" y="909539"/>
                  </a:cubicBezTo>
                  <a:close/>
                  <a:moveTo>
                    <a:pt x="60484" y="909142"/>
                  </a:moveTo>
                  <a:cubicBezTo>
                    <a:pt x="86053" y="908468"/>
                    <a:pt x="115413" y="909943"/>
                    <a:pt x="136752" y="910420"/>
                  </a:cubicBezTo>
                  <a:cubicBezTo>
                    <a:pt x="288109" y="913789"/>
                    <a:pt x="449167" y="901971"/>
                    <a:pt x="462203" y="921934"/>
                  </a:cubicBezTo>
                  <a:cubicBezTo>
                    <a:pt x="479687" y="949432"/>
                    <a:pt x="306172" y="942998"/>
                    <a:pt x="202106" y="944457"/>
                  </a:cubicBezTo>
                  <a:cubicBezTo>
                    <a:pt x="79740" y="945391"/>
                    <a:pt x="40121" y="955205"/>
                    <a:pt x="13436" y="940836"/>
                  </a:cubicBezTo>
                  <a:cubicBezTo>
                    <a:pt x="7046" y="937467"/>
                    <a:pt x="1761" y="927832"/>
                    <a:pt x="6966" y="920758"/>
                  </a:cubicBezTo>
                  <a:cubicBezTo>
                    <a:pt x="13139" y="912640"/>
                    <a:pt x="34916" y="909816"/>
                    <a:pt x="60484" y="909142"/>
                  </a:cubicBezTo>
                  <a:close/>
                  <a:moveTo>
                    <a:pt x="1913293" y="878577"/>
                  </a:moveTo>
                  <a:cubicBezTo>
                    <a:pt x="1971938" y="880195"/>
                    <a:pt x="2029881" y="888159"/>
                    <a:pt x="2042094" y="901698"/>
                  </a:cubicBezTo>
                  <a:cubicBezTo>
                    <a:pt x="2049650" y="910357"/>
                    <a:pt x="2048892" y="921104"/>
                    <a:pt x="2034906" y="925397"/>
                  </a:cubicBezTo>
                  <a:cubicBezTo>
                    <a:pt x="2001977" y="935588"/>
                    <a:pt x="1787937" y="925911"/>
                    <a:pt x="1776718" y="905781"/>
                  </a:cubicBezTo>
                  <a:cubicBezTo>
                    <a:pt x="1774761" y="902002"/>
                    <a:pt x="1776971" y="896072"/>
                    <a:pt x="1780286" y="893532"/>
                  </a:cubicBezTo>
                  <a:cubicBezTo>
                    <a:pt x="1795303" y="881688"/>
                    <a:pt x="1854649" y="876960"/>
                    <a:pt x="1913293" y="878577"/>
                  </a:cubicBezTo>
                  <a:close/>
                  <a:moveTo>
                    <a:pt x="2163869" y="837258"/>
                  </a:moveTo>
                  <a:cubicBezTo>
                    <a:pt x="2197926" y="836712"/>
                    <a:pt x="2232925" y="837749"/>
                    <a:pt x="2250104" y="838252"/>
                  </a:cubicBezTo>
                  <a:cubicBezTo>
                    <a:pt x="2372810" y="843185"/>
                    <a:pt x="2442593" y="829551"/>
                    <a:pt x="2462998" y="851749"/>
                  </a:cubicBezTo>
                  <a:cubicBezTo>
                    <a:pt x="2468544" y="857501"/>
                    <a:pt x="2467334" y="865373"/>
                    <a:pt x="2463198" y="868668"/>
                  </a:cubicBezTo>
                  <a:cubicBezTo>
                    <a:pt x="2439436" y="888421"/>
                    <a:pt x="2127504" y="868910"/>
                    <a:pt x="2119327" y="868270"/>
                  </a:cubicBezTo>
                  <a:cubicBezTo>
                    <a:pt x="2074201" y="864869"/>
                    <a:pt x="2074643" y="849587"/>
                    <a:pt x="2083283" y="845756"/>
                  </a:cubicBezTo>
                  <a:cubicBezTo>
                    <a:pt x="2096696" y="839931"/>
                    <a:pt x="2129811" y="837803"/>
                    <a:pt x="2163869" y="837258"/>
                  </a:cubicBezTo>
                  <a:close/>
                  <a:moveTo>
                    <a:pt x="50271" y="770220"/>
                  </a:moveTo>
                  <a:cubicBezTo>
                    <a:pt x="76872" y="770220"/>
                    <a:pt x="418254" y="819454"/>
                    <a:pt x="426119" y="821018"/>
                  </a:cubicBezTo>
                  <a:cubicBezTo>
                    <a:pt x="440049" y="823873"/>
                    <a:pt x="470661" y="832060"/>
                    <a:pt x="480779" y="841695"/>
                  </a:cubicBezTo>
                  <a:cubicBezTo>
                    <a:pt x="488232" y="848559"/>
                    <a:pt x="485093" y="861731"/>
                    <a:pt x="470150" y="864869"/>
                  </a:cubicBezTo>
                  <a:cubicBezTo>
                    <a:pt x="426523" y="873286"/>
                    <a:pt x="269965" y="825521"/>
                    <a:pt x="163116" y="820955"/>
                  </a:cubicBezTo>
                  <a:cubicBezTo>
                    <a:pt x="132873" y="819664"/>
                    <a:pt x="38880" y="815508"/>
                    <a:pt x="15508" y="796270"/>
                  </a:cubicBezTo>
                  <a:cubicBezTo>
                    <a:pt x="7234" y="789584"/>
                    <a:pt x="7816" y="778753"/>
                    <a:pt x="19496" y="775467"/>
                  </a:cubicBezTo>
                  <a:cubicBezTo>
                    <a:pt x="25729" y="770157"/>
                    <a:pt x="41981" y="770220"/>
                    <a:pt x="50271" y="770220"/>
                  </a:cubicBezTo>
                  <a:close/>
                  <a:moveTo>
                    <a:pt x="1944656" y="766485"/>
                  </a:moveTo>
                  <a:cubicBezTo>
                    <a:pt x="1970592" y="766620"/>
                    <a:pt x="1991930" y="768572"/>
                    <a:pt x="2001883" y="772634"/>
                  </a:cubicBezTo>
                  <a:cubicBezTo>
                    <a:pt x="2029276" y="784504"/>
                    <a:pt x="2007965" y="803543"/>
                    <a:pt x="1974953" y="808119"/>
                  </a:cubicBezTo>
                  <a:cubicBezTo>
                    <a:pt x="1949948" y="811520"/>
                    <a:pt x="1787263" y="825080"/>
                    <a:pt x="1770309" y="806471"/>
                  </a:cubicBezTo>
                  <a:cubicBezTo>
                    <a:pt x="1747649" y="782038"/>
                    <a:pt x="1866846" y="766082"/>
                    <a:pt x="1944656" y="766485"/>
                  </a:cubicBezTo>
                  <a:close/>
                  <a:moveTo>
                    <a:pt x="550589" y="761741"/>
                  </a:moveTo>
                  <a:cubicBezTo>
                    <a:pt x="564204" y="762072"/>
                    <a:pt x="583292" y="765279"/>
                    <a:pt x="608543" y="772623"/>
                  </a:cubicBezTo>
                  <a:cubicBezTo>
                    <a:pt x="707571" y="801790"/>
                    <a:pt x="807791" y="826161"/>
                    <a:pt x="790479" y="847488"/>
                  </a:cubicBezTo>
                  <a:cubicBezTo>
                    <a:pt x="777284" y="863190"/>
                    <a:pt x="680600" y="836205"/>
                    <a:pt x="660735" y="830590"/>
                  </a:cubicBezTo>
                  <a:cubicBezTo>
                    <a:pt x="652184" y="828901"/>
                    <a:pt x="596615" y="820011"/>
                    <a:pt x="557117" y="802389"/>
                  </a:cubicBezTo>
                  <a:cubicBezTo>
                    <a:pt x="518148" y="785646"/>
                    <a:pt x="509744" y="760750"/>
                    <a:pt x="550589" y="761741"/>
                  </a:cubicBezTo>
                  <a:close/>
                  <a:moveTo>
                    <a:pt x="2389195" y="743205"/>
                  </a:moveTo>
                  <a:cubicBezTo>
                    <a:pt x="2415931" y="741740"/>
                    <a:pt x="2442167" y="741824"/>
                    <a:pt x="2463451" y="745796"/>
                  </a:cubicBezTo>
                  <a:cubicBezTo>
                    <a:pt x="2473543" y="747423"/>
                    <a:pt x="2479415" y="748976"/>
                    <a:pt x="2482919" y="758118"/>
                  </a:cubicBezTo>
                  <a:cubicBezTo>
                    <a:pt x="2492822" y="786456"/>
                    <a:pt x="2389038" y="783318"/>
                    <a:pt x="2329442" y="785176"/>
                  </a:cubicBezTo>
                  <a:cubicBezTo>
                    <a:pt x="2327548" y="785239"/>
                    <a:pt x="2122842" y="796091"/>
                    <a:pt x="2100363" y="786488"/>
                  </a:cubicBezTo>
                  <a:cubicBezTo>
                    <a:pt x="2091081" y="782667"/>
                    <a:pt x="2090576" y="777598"/>
                    <a:pt x="2094691" y="772864"/>
                  </a:cubicBezTo>
                  <a:cubicBezTo>
                    <a:pt x="2106383" y="758958"/>
                    <a:pt x="2269058" y="750488"/>
                    <a:pt x="2311931" y="749911"/>
                  </a:cubicBezTo>
                  <a:cubicBezTo>
                    <a:pt x="2335220" y="747686"/>
                    <a:pt x="2362458" y="744671"/>
                    <a:pt x="2389195" y="743205"/>
                  </a:cubicBezTo>
                  <a:close/>
                  <a:moveTo>
                    <a:pt x="20426" y="664665"/>
                  </a:moveTo>
                  <a:cubicBezTo>
                    <a:pt x="126977" y="659606"/>
                    <a:pt x="255584" y="704601"/>
                    <a:pt x="335052" y="723000"/>
                  </a:cubicBezTo>
                  <a:cubicBezTo>
                    <a:pt x="360604" y="728877"/>
                    <a:pt x="454321" y="744820"/>
                    <a:pt x="471702" y="755851"/>
                  </a:cubicBezTo>
                  <a:cubicBezTo>
                    <a:pt x="478921" y="760238"/>
                    <a:pt x="481738" y="776643"/>
                    <a:pt x="450644" y="775142"/>
                  </a:cubicBezTo>
                  <a:cubicBezTo>
                    <a:pt x="399224" y="772812"/>
                    <a:pt x="250324" y="739446"/>
                    <a:pt x="200448" y="727807"/>
                  </a:cubicBezTo>
                  <a:cubicBezTo>
                    <a:pt x="149294" y="715590"/>
                    <a:pt x="32131" y="707960"/>
                    <a:pt x="12438" y="687703"/>
                  </a:cubicBezTo>
                  <a:cubicBezTo>
                    <a:pt x="2618" y="677606"/>
                    <a:pt x="7321" y="665704"/>
                    <a:pt x="20426" y="664665"/>
                  </a:cubicBezTo>
                  <a:close/>
                  <a:moveTo>
                    <a:pt x="2432743" y="646277"/>
                  </a:moveTo>
                  <a:cubicBezTo>
                    <a:pt x="2477405" y="643853"/>
                    <a:pt x="2482393" y="670218"/>
                    <a:pt x="2465155" y="679265"/>
                  </a:cubicBezTo>
                  <a:cubicBezTo>
                    <a:pt x="2435573" y="694914"/>
                    <a:pt x="2175071" y="717563"/>
                    <a:pt x="2160169" y="718697"/>
                  </a:cubicBezTo>
                  <a:cubicBezTo>
                    <a:pt x="2135796" y="720554"/>
                    <a:pt x="2065698" y="728856"/>
                    <a:pt x="2065698" y="707708"/>
                  </a:cubicBezTo>
                  <a:cubicBezTo>
                    <a:pt x="2065582" y="702114"/>
                    <a:pt x="2072517" y="699059"/>
                    <a:pt x="2077843" y="697433"/>
                  </a:cubicBezTo>
                  <a:cubicBezTo>
                    <a:pt x="2141595" y="677774"/>
                    <a:pt x="2385186" y="648460"/>
                    <a:pt x="2432743" y="646277"/>
                  </a:cubicBezTo>
                  <a:close/>
                  <a:moveTo>
                    <a:pt x="568373" y="624821"/>
                  </a:moveTo>
                  <a:cubicBezTo>
                    <a:pt x="602955" y="629706"/>
                    <a:pt x="817988" y="712861"/>
                    <a:pt x="821341" y="749648"/>
                  </a:cubicBezTo>
                  <a:cubicBezTo>
                    <a:pt x="821695" y="752713"/>
                    <a:pt x="818648" y="756449"/>
                    <a:pt x="816456" y="757289"/>
                  </a:cubicBezTo>
                  <a:cubicBezTo>
                    <a:pt x="795564" y="767701"/>
                    <a:pt x="574575" y="695963"/>
                    <a:pt x="549295" y="645952"/>
                  </a:cubicBezTo>
                  <a:cubicBezTo>
                    <a:pt x="541727" y="630985"/>
                    <a:pt x="550876" y="622434"/>
                    <a:pt x="568373" y="624821"/>
                  </a:cubicBezTo>
                  <a:close/>
                  <a:moveTo>
                    <a:pt x="1956183" y="615509"/>
                  </a:moveTo>
                  <a:cubicBezTo>
                    <a:pt x="1969278" y="614638"/>
                    <a:pt x="1981591" y="615806"/>
                    <a:pt x="1994211" y="619730"/>
                  </a:cubicBezTo>
                  <a:lnTo>
                    <a:pt x="1994211" y="619729"/>
                  </a:lnTo>
                  <a:cubicBezTo>
                    <a:pt x="2009018" y="624332"/>
                    <a:pt x="2006776" y="635877"/>
                    <a:pt x="1997715" y="642908"/>
                  </a:cubicBezTo>
                  <a:cubicBezTo>
                    <a:pt x="1981393" y="655660"/>
                    <a:pt x="1787242" y="701148"/>
                    <a:pt x="1779265" y="702554"/>
                  </a:cubicBezTo>
                  <a:cubicBezTo>
                    <a:pt x="1729625" y="711371"/>
                    <a:pt x="1725068" y="686192"/>
                    <a:pt x="1746063" y="673975"/>
                  </a:cubicBezTo>
                  <a:cubicBezTo>
                    <a:pt x="1763858" y="663532"/>
                    <a:pt x="1765374" y="664434"/>
                    <a:pt x="1787789" y="659040"/>
                  </a:cubicBezTo>
                  <a:cubicBezTo>
                    <a:pt x="1870576" y="639082"/>
                    <a:pt x="1916899" y="618121"/>
                    <a:pt x="1956183" y="615509"/>
                  </a:cubicBezTo>
                  <a:close/>
                  <a:moveTo>
                    <a:pt x="67306" y="540895"/>
                  </a:moveTo>
                  <a:cubicBezTo>
                    <a:pt x="93111" y="541960"/>
                    <a:pt x="135062" y="550587"/>
                    <a:pt x="199480" y="573047"/>
                  </a:cubicBezTo>
                  <a:cubicBezTo>
                    <a:pt x="328163" y="617552"/>
                    <a:pt x="481273" y="651493"/>
                    <a:pt x="456078" y="679307"/>
                  </a:cubicBezTo>
                  <a:cubicBezTo>
                    <a:pt x="437681" y="699815"/>
                    <a:pt x="217486" y="622481"/>
                    <a:pt x="143169" y="603069"/>
                  </a:cubicBezTo>
                  <a:cubicBezTo>
                    <a:pt x="119628" y="596979"/>
                    <a:pt x="63465" y="582465"/>
                    <a:pt x="43553" y="569557"/>
                  </a:cubicBezTo>
                  <a:cubicBezTo>
                    <a:pt x="26136" y="558351"/>
                    <a:pt x="24297" y="539120"/>
                    <a:pt x="67306" y="540895"/>
                  </a:cubicBezTo>
                  <a:close/>
                  <a:moveTo>
                    <a:pt x="628686" y="529618"/>
                  </a:moveTo>
                  <a:lnTo>
                    <a:pt x="628684" y="529620"/>
                  </a:lnTo>
                  <a:cubicBezTo>
                    <a:pt x="653294" y="533461"/>
                    <a:pt x="847641" y="629442"/>
                    <a:pt x="843299" y="656290"/>
                  </a:cubicBezTo>
                  <a:cubicBezTo>
                    <a:pt x="842622" y="660005"/>
                    <a:pt x="838260" y="663448"/>
                    <a:pt x="832407" y="662283"/>
                  </a:cubicBezTo>
                  <a:cubicBezTo>
                    <a:pt x="811338" y="658148"/>
                    <a:pt x="614727" y="573294"/>
                    <a:pt x="612050" y="538046"/>
                  </a:cubicBezTo>
                  <a:cubicBezTo>
                    <a:pt x="611457" y="532580"/>
                    <a:pt x="616049" y="527585"/>
                    <a:pt x="628686" y="529618"/>
                  </a:cubicBezTo>
                  <a:close/>
                  <a:moveTo>
                    <a:pt x="2435315" y="501304"/>
                  </a:moveTo>
                  <a:cubicBezTo>
                    <a:pt x="2441589" y="502828"/>
                    <a:pt x="2445653" y="506191"/>
                    <a:pt x="2446255" y="512184"/>
                  </a:cubicBezTo>
                  <a:cubicBezTo>
                    <a:pt x="2447897" y="529850"/>
                    <a:pt x="2402445" y="544536"/>
                    <a:pt x="2234477" y="591124"/>
                  </a:cubicBezTo>
                  <a:cubicBezTo>
                    <a:pt x="2212977" y="597075"/>
                    <a:pt x="2064099" y="639620"/>
                    <a:pt x="2052344" y="620686"/>
                  </a:cubicBezTo>
                  <a:cubicBezTo>
                    <a:pt x="2034643" y="591259"/>
                    <a:pt x="2260597" y="543230"/>
                    <a:pt x="2352973" y="515936"/>
                  </a:cubicBezTo>
                  <a:cubicBezTo>
                    <a:pt x="2377780" y="508722"/>
                    <a:pt x="2416492" y="496734"/>
                    <a:pt x="2435315" y="501304"/>
                  </a:cubicBezTo>
                  <a:close/>
                  <a:moveTo>
                    <a:pt x="1914932" y="488335"/>
                  </a:moveTo>
                  <a:cubicBezTo>
                    <a:pt x="1939073" y="483696"/>
                    <a:pt x="1941190" y="501543"/>
                    <a:pt x="1927259" y="514645"/>
                  </a:cubicBezTo>
                  <a:cubicBezTo>
                    <a:pt x="1918167" y="522857"/>
                    <a:pt x="1901055" y="535043"/>
                    <a:pt x="1890953" y="541902"/>
                  </a:cubicBezTo>
                  <a:cubicBezTo>
                    <a:pt x="1863181" y="560629"/>
                    <a:pt x="1732003" y="639938"/>
                    <a:pt x="1716733" y="620513"/>
                  </a:cubicBezTo>
                  <a:cubicBezTo>
                    <a:pt x="1702242" y="601847"/>
                    <a:pt x="1814004" y="541116"/>
                    <a:pt x="1883228" y="501478"/>
                  </a:cubicBezTo>
                  <a:cubicBezTo>
                    <a:pt x="1896391" y="493926"/>
                    <a:pt x="1906885" y="489882"/>
                    <a:pt x="1914932" y="488335"/>
                  </a:cubicBezTo>
                  <a:close/>
                  <a:moveTo>
                    <a:pt x="70688" y="447576"/>
                  </a:moveTo>
                  <a:cubicBezTo>
                    <a:pt x="102864" y="439555"/>
                    <a:pt x="371247" y="547449"/>
                    <a:pt x="446179" y="575698"/>
                  </a:cubicBezTo>
                  <a:cubicBezTo>
                    <a:pt x="439485" y="573461"/>
                    <a:pt x="499794" y="592298"/>
                    <a:pt x="515230" y="606972"/>
                  </a:cubicBezTo>
                  <a:cubicBezTo>
                    <a:pt x="520733" y="612278"/>
                    <a:pt x="520320" y="615814"/>
                    <a:pt x="519784" y="619416"/>
                  </a:cubicBezTo>
                  <a:cubicBezTo>
                    <a:pt x="518454" y="627859"/>
                    <a:pt x="507101" y="626430"/>
                    <a:pt x="499584" y="625473"/>
                  </a:cubicBezTo>
                  <a:cubicBezTo>
                    <a:pt x="449729" y="618369"/>
                    <a:pt x="77725" y="478420"/>
                    <a:pt x="69632" y="471673"/>
                  </a:cubicBezTo>
                  <a:lnTo>
                    <a:pt x="69633" y="471673"/>
                  </a:lnTo>
                  <a:cubicBezTo>
                    <a:pt x="58059" y="462088"/>
                    <a:pt x="60381" y="450380"/>
                    <a:pt x="70688" y="447576"/>
                  </a:cubicBezTo>
                  <a:close/>
                  <a:moveTo>
                    <a:pt x="668145" y="396875"/>
                  </a:moveTo>
                  <a:cubicBezTo>
                    <a:pt x="704148" y="396875"/>
                    <a:pt x="930908" y="554890"/>
                    <a:pt x="884831" y="561960"/>
                  </a:cubicBezTo>
                  <a:cubicBezTo>
                    <a:pt x="857892" y="565464"/>
                    <a:pt x="756350" y="492894"/>
                    <a:pt x="739952" y="481365"/>
                  </a:cubicBezTo>
                  <a:cubicBezTo>
                    <a:pt x="715234" y="467005"/>
                    <a:pt x="680809" y="444931"/>
                    <a:pt x="662164" y="423303"/>
                  </a:cubicBezTo>
                  <a:cubicBezTo>
                    <a:pt x="650644" y="409898"/>
                    <a:pt x="654995" y="396875"/>
                    <a:pt x="668145" y="396875"/>
                  </a:cubicBezTo>
                  <a:close/>
                  <a:moveTo>
                    <a:pt x="2392049" y="382306"/>
                  </a:moveTo>
                  <a:cubicBezTo>
                    <a:pt x="2402491" y="380422"/>
                    <a:pt x="2411104" y="380327"/>
                    <a:pt x="2416084" y="383169"/>
                  </a:cubicBezTo>
                  <a:cubicBezTo>
                    <a:pt x="2422314" y="386730"/>
                    <a:pt x="2424976" y="394142"/>
                    <a:pt x="2420440" y="401143"/>
                  </a:cubicBezTo>
                  <a:cubicBezTo>
                    <a:pt x="2410696" y="415725"/>
                    <a:pt x="2363771" y="432612"/>
                    <a:pt x="2365454" y="431711"/>
                  </a:cubicBezTo>
                  <a:cubicBezTo>
                    <a:pt x="2272825" y="472267"/>
                    <a:pt x="2173450" y="511136"/>
                    <a:pt x="2075243" y="535256"/>
                  </a:cubicBezTo>
                  <a:cubicBezTo>
                    <a:pt x="2059615" y="539014"/>
                    <a:pt x="2029013" y="546989"/>
                    <a:pt x="2028907" y="532095"/>
                  </a:cubicBezTo>
                  <a:cubicBezTo>
                    <a:pt x="2028823" y="527896"/>
                    <a:pt x="2033990" y="524588"/>
                    <a:pt x="2038547" y="521561"/>
                  </a:cubicBezTo>
                  <a:cubicBezTo>
                    <a:pt x="2096743" y="483049"/>
                    <a:pt x="2237813" y="436020"/>
                    <a:pt x="2297335" y="416604"/>
                  </a:cubicBezTo>
                  <a:lnTo>
                    <a:pt x="2297345" y="416604"/>
                  </a:lnTo>
                  <a:cubicBezTo>
                    <a:pt x="2312933" y="409721"/>
                    <a:pt x="2360724" y="387960"/>
                    <a:pt x="2392049" y="382306"/>
                  </a:cubicBezTo>
                  <a:close/>
                  <a:moveTo>
                    <a:pt x="1843366" y="353561"/>
                  </a:moveTo>
                  <a:cubicBezTo>
                    <a:pt x="1847466" y="355655"/>
                    <a:pt x="1848715" y="360806"/>
                    <a:pt x="1846259" y="369740"/>
                  </a:cubicBezTo>
                  <a:cubicBezTo>
                    <a:pt x="1836693" y="403535"/>
                    <a:pt x="1705063" y="497463"/>
                    <a:pt x="1659295" y="517614"/>
                  </a:cubicBezTo>
                  <a:cubicBezTo>
                    <a:pt x="1637111" y="527378"/>
                    <a:pt x="1627914" y="518526"/>
                    <a:pt x="1631176" y="510634"/>
                  </a:cubicBezTo>
                  <a:cubicBezTo>
                    <a:pt x="1646287" y="474069"/>
                    <a:pt x="1814669" y="338902"/>
                    <a:pt x="1843366" y="353561"/>
                  </a:cubicBezTo>
                  <a:close/>
                  <a:moveTo>
                    <a:pt x="101964" y="332261"/>
                  </a:moveTo>
                  <a:cubicBezTo>
                    <a:pt x="144496" y="332261"/>
                    <a:pt x="204547" y="372810"/>
                    <a:pt x="368076" y="448291"/>
                  </a:cubicBezTo>
                  <a:cubicBezTo>
                    <a:pt x="389362" y="458239"/>
                    <a:pt x="461580" y="487949"/>
                    <a:pt x="486969" y="502608"/>
                  </a:cubicBezTo>
                  <a:cubicBezTo>
                    <a:pt x="509202" y="515592"/>
                    <a:pt x="503540" y="515063"/>
                    <a:pt x="508951" y="517290"/>
                  </a:cubicBezTo>
                  <a:cubicBezTo>
                    <a:pt x="512076" y="518654"/>
                    <a:pt x="513463" y="522447"/>
                    <a:pt x="512870" y="525582"/>
                  </a:cubicBezTo>
                  <a:cubicBezTo>
                    <a:pt x="522235" y="571188"/>
                    <a:pt x="356691" y="468037"/>
                    <a:pt x="174715" y="400330"/>
                  </a:cubicBezTo>
                  <a:cubicBezTo>
                    <a:pt x="180789" y="402797"/>
                    <a:pt x="108565" y="379627"/>
                    <a:pt x="93125" y="362175"/>
                  </a:cubicBezTo>
                  <a:cubicBezTo>
                    <a:pt x="78310" y="345290"/>
                    <a:pt x="85857" y="332261"/>
                    <a:pt x="101964" y="332261"/>
                  </a:cubicBezTo>
                  <a:close/>
                  <a:moveTo>
                    <a:pt x="790389" y="278146"/>
                  </a:moveTo>
                  <a:cubicBezTo>
                    <a:pt x="819093" y="265349"/>
                    <a:pt x="880407" y="364105"/>
                    <a:pt x="919118" y="412721"/>
                  </a:cubicBezTo>
                  <a:lnTo>
                    <a:pt x="919119" y="412721"/>
                  </a:lnTo>
                  <a:cubicBezTo>
                    <a:pt x="932523" y="429860"/>
                    <a:pt x="968890" y="472068"/>
                    <a:pt x="969816" y="492056"/>
                  </a:cubicBezTo>
                  <a:cubicBezTo>
                    <a:pt x="971763" y="532914"/>
                    <a:pt x="860543" y="406293"/>
                    <a:pt x="835710" y="373404"/>
                  </a:cubicBezTo>
                  <a:cubicBezTo>
                    <a:pt x="814300" y="350364"/>
                    <a:pt x="761517" y="291150"/>
                    <a:pt x="790389" y="278146"/>
                  </a:cubicBezTo>
                  <a:close/>
                  <a:moveTo>
                    <a:pt x="2362518" y="259287"/>
                  </a:moveTo>
                  <a:cubicBezTo>
                    <a:pt x="2372177" y="263083"/>
                    <a:pt x="2368843" y="274214"/>
                    <a:pt x="2363055" y="279583"/>
                  </a:cubicBezTo>
                  <a:cubicBezTo>
                    <a:pt x="2307595" y="330738"/>
                    <a:pt x="2125715" y="400987"/>
                    <a:pt x="2127714" y="400133"/>
                  </a:cubicBezTo>
                  <a:cubicBezTo>
                    <a:pt x="2082020" y="419876"/>
                    <a:pt x="2006008" y="459121"/>
                    <a:pt x="1988749" y="445561"/>
                  </a:cubicBezTo>
                  <a:cubicBezTo>
                    <a:pt x="1983403" y="441348"/>
                    <a:pt x="1984256" y="433645"/>
                    <a:pt x="1986971" y="428181"/>
                  </a:cubicBezTo>
                  <a:cubicBezTo>
                    <a:pt x="1995779" y="410277"/>
                    <a:pt x="2018805" y="400551"/>
                    <a:pt x="2082757" y="372547"/>
                  </a:cubicBezTo>
                  <a:cubicBezTo>
                    <a:pt x="2084451" y="371800"/>
                    <a:pt x="2242264" y="304522"/>
                    <a:pt x="2284033" y="283006"/>
                  </a:cubicBezTo>
                  <a:cubicBezTo>
                    <a:pt x="2330211" y="259033"/>
                    <a:pt x="2352860" y="255492"/>
                    <a:pt x="2362518" y="259287"/>
                  </a:cubicBezTo>
                  <a:close/>
                  <a:moveTo>
                    <a:pt x="1722395" y="245631"/>
                  </a:moveTo>
                  <a:cubicBezTo>
                    <a:pt x="1730404" y="246000"/>
                    <a:pt x="1736255" y="254834"/>
                    <a:pt x="1732887" y="263803"/>
                  </a:cubicBezTo>
                  <a:cubicBezTo>
                    <a:pt x="1722679" y="289253"/>
                    <a:pt x="1605056" y="449332"/>
                    <a:pt x="1576032" y="443542"/>
                  </a:cubicBezTo>
                  <a:cubicBezTo>
                    <a:pt x="1571854" y="442807"/>
                    <a:pt x="1569150" y="438885"/>
                    <a:pt x="1568771" y="435773"/>
                  </a:cubicBezTo>
                  <a:cubicBezTo>
                    <a:pt x="1566192" y="414363"/>
                    <a:pt x="1665704" y="291022"/>
                    <a:pt x="1680995" y="275786"/>
                  </a:cubicBezTo>
                  <a:cubicBezTo>
                    <a:pt x="1691024" y="265656"/>
                    <a:pt x="1708346" y="244847"/>
                    <a:pt x="1722385" y="245632"/>
                  </a:cubicBezTo>
                  <a:close/>
                  <a:moveTo>
                    <a:pt x="148425" y="233791"/>
                  </a:moveTo>
                  <a:cubicBezTo>
                    <a:pt x="165103" y="232746"/>
                    <a:pt x="194458" y="241636"/>
                    <a:pt x="229558" y="266787"/>
                  </a:cubicBezTo>
                  <a:cubicBezTo>
                    <a:pt x="303016" y="316224"/>
                    <a:pt x="299271" y="307847"/>
                    <a:pt x="392618" y="357978"/>
                  </a:cubicBezTo>
                  <a:cubicBezTo>
                    <a:pt x="394578" y="359008"/>
                    <a:pt x="384974" y="353069"/>
                    <a:pt x="506955" y="422433"/>
                  </a:cubicBezTo>
                  <a:cubicBezTo>
                    <a:pt x="525197" y="432679"/>
                    <a:pt x="597966" y="466674"/>
                    <a:pt x="571781" y="483334"/>
                  </a:cubicBezTo>
                  <a:cubicBezTo>
                    <a:pt x="545749" y="499515"/>
                    <a:pt x="321966" y="364280"/>
                    <a:pt x="300659" y="351065"/>
                  </a:cubicBezTo>
                  <a:cubicBezTo>
                    <a:pt x="260613" y="325931"/>
                    <a:pt x="168545" y="284545"/>
                    <a:pt x="143346" y="260405"/>
                  </a:cubicBezTo>
                  <a:lnTo>
                    <a:pt x="143347" y="260405"/>
                  </a:lnTo>
                  <a:cubicBezTo>
                    <a:pt x="127744" y="245816"/>
                    <a:pt x="131747" y="234836"/>
                    <a:pt x="148425" y="233791"/>
                  </a:cubicBezTo>
                  <a:close/>
                  <a:moveTo>
                    <a:pt x="962271" y="219735"/>
                  </a:moveTo>
                  <a:cubicBezTo>
                    <a:pt x="995494" y="223982"/>
                    <a:pt x="1060594" y="389804"/>
                    <a:pt x="1062414" y="407506"/>
                  </a:cubicBezTo>
                  <a:cubicBezTo>
                    <a:pt x="1064961" y="435347"/>
                    <a:pt x="1048470" y="443559"/>
                    <a:pt x="1035084" y="430879"/>
                  </a:cubicBezTo>
                  <a:cubicBezTo>
                    <a:pt x="1023003" y="419209"/>
                    <a:pt x="1010354" y="383389"/>
                    <a:pt x="1003040" y="365758"/>
                  </a:cubicBezTo>
                  <a:lnTo>
                    <a:pt x="1003040" y="365759"/>
                  </a:lnTo>
                  <a:cubicBezTo>
                    <a:pt x="985339" y="325301"/>
                    <a:pt x="935309" y="256778"/>
                    <a:pt x="949600" y="227175"/>
                  </a:cubicBezTo>
                  <a:cubicBezTo>
                    <a:pt x="951863" y="222468"/>
                    <a:pt x="956956" y="219081"/>
                    <a:pt x="962271" y="219735"/>
                  </a:cubicBezTo>
                  <a:close/>
                  <a:moveTo>
                    <a:pt x="1588261" y="177671"/>
                  </a:moveTo>
                  <a:cubicBezTo>
                    <a:pt x="1608919" y="183796"/>
                    <a:pt x="1596637" y="219186"/>
                    <a:pt x="1588850" y="239229"/>
                  </a:cubicBezTo>
                  <a:cubicBezTo>
                    <a:pt x="1531464" y="390143"/>
                    <a:pt x="1492316" y="418315"/>
                    <a:pt x="1495705" y="385984"/>
                  </a:cubicBezTo>
                  <a:cubicBezTo>
                    <a:pt x="1504555" y="300633"/>
                    <a:pt x="1524803" y="255699"/>
                    <a:pt x="1547197" y="216317"/>
                  </a:cubicBezTo>
                  <a:cubicBezTo>
                    <a:pt x="1556037" y="200856"/>
                    <a:pt x="1571212" y="172706"/>
                    <a:pt x="1588261" y="177671"/>
                  </a:cubicBezTo>
                  <a:close/>
                  <a:moveTo>
                    <a:pt x="1098680" y="171455"/>
                  </a:moveTo>
                  <a:cubicBezTo>
                    <a:pt x="1102613" y="172474"/>
                    <a:pt x="1106493" y="175755"/>
                    <a:pt x="1109255" y="180203"/>
                  </a:cubicBezTo>
                  <a:cubicBezTo>
                    <a:pt x="1124062" y="205362"/>
                    <a:pt x="1176291" y="362265"/>
                    <a:pt x="1161863" y="388056"/>
                  </a:cubicBezTo>
                  <a:cubicBezTo>
                    <a:pt x="1155338" y="399778"/>
                    <a:pt x="1142878" y="392590"/>
                    <a:pt x="1136059" y="378707"/>
                  </a:cubicBezTo>
                  <a:cubicBezTo>
                    <a:pt x="1135217" y="377018"/>
                    <a:pt x="1097689" y="284127"/>
                    <a:pt x="1090575" y="252957"/>
                  </a:cubicBezTo>
                  <a:lnTo>
                    <a:pt x="1090575" y="252955"/>
                  </a:lnTo>
                  <a:cubicBezTo>
                    <a:pt x="1074601" y="185704"/>
                    <a:pt x="1086880" y="168399"/>
                    <a:pt x="1098680" y="171455"/>
                  </a:cubicBezTo>
                  <a:close/>
                  <a:moveTo>
                    <a:pt x="2279142" y="143066"/>
                  </a:moveTo>
                  <a:cubicBezTo>
                    <a:pt x="2290607" y="142205"/>
                    <a:pt x="2300697" y="145332"/>
                    <a:pt x="2305248" y="155590"/>
                  </a:cubicBezTo>
                  <a:cubicBezTo>
                    <a:pt x="2310952" y="168363"/>
                    <a:pt x="2300902" y="176120"/>
                    <a:pt x="2292567" y="183702"/>
                  </a:cubicBezTo>
                  <a:cubicBezTo>
                    <a:pt x="2255524" y="217683"/>
                    <a:pt x="1975742" y="403866"/>
                    <a:pt x="1948044" y="398271"/>
                  </a:cubicBezTo>
                  <a:cubicBezTo>
                    <a:pt x="1942456" y="397233"/>
                    <a:pt x="1939551" y="391904"/>
                    <a:pt x="1943950" y="385235"/>
                  </a:cubicBezTo>
                  <a:cubicBezTo>
                    <a:pt x="1987981" y="318197"/>
                    <a:pt x="2092386" y="269676"/>
                    <a:pt x="2157570" y="217083"/>
                  </a:cubicBezTo>
                  <a:lnTo>
                    <a:pt x="2157570" y="217084"/>
                  </a:lnTo>
                  <a:cubicBezTo>
                    <a:pt x="2183626" y="195975"/>
                    <a:pt x="2215703" y="170950"/>
                    <a:pt x="2244779" y="154471"/>
                  </a:cubicBezTo>
                  <a:cubicBezTo>
                    <a:pt x="2254835" y="148777"/>
                    <a:pt x="2267676" y="143927"/>
                    <a:pt x="2279142" y="143066"/>
                  </a:cubicBezTo>
                  <a:close/>
                  <a:moveTo>
                    <a:pt x="1233351" y="128668"/>
                  </a:moveTo>
                  <a:cubicBezTo>
                    <a:pt x="1236214" y="127311"/>
                    <a:pt x="1239630" y="127512"/>
                    <a:pt x="1243684" y="129644"/>
                  </a:cubicBezTo>
                  <a:cubicBezTo>
                    <a:pt x="1261122" y="130817"/>
                    <a:pt x="1263953" y="198797"/>
                    <a:pt x="1269425" y="285493"/>
                  </a:cubicBezTo>
                  <a:cubicBezTo>
                    <a:pt x="1270719" y="303992"/>
                    <a:pt x="1275960" y="374439"/>
                    <a:pt x="1255429" y="378457"/>
                  </a:cubicBezTo>
                  <a:cubicBezTo>
                    <a:pt x="1240096" y="381458"/>
                    <a:pt x="1238475" y="348956"/>
                    <a:pt x="1235486" y="328066"/>
                  </a:cubicBezTo>
                  <a:cubicBezTo>
                    <a:pt x="1231793" y="311185"/>
                    <a:pt x="1224794" y="254132"/>
                    <a:pt x="1225615" y="259052"/>
                  </a:cubicBezTo>
                  <a:cubicBezTo>
                    <a:pt x="1220404" y="224059"/>
                    <a:pt x="1213314" y="138170"/>
                    <a:pt x="1233351" y="128668"/>
                  </a:cubicBezTo>
                  <a:close/>
                  <a:moveTo>
                    <a:pt x="1399466" y="124293"/>
                  </a:moveTo>
                  <a:cubicBezTo>
                    <a:pt x="1412371" y="119505"/>
                    <a:pt x="1424228" y="129387"/>
                    <a:pt x="1425207" y="147466"/>
                  </a:cubicBezTo>
                  <a:cubicBezTo>
                    <a:pt x="1426670" y="176741"/>
                    <a:pt x="1404054" y="379024"/>
                    <a:pt x="1374904" y="375795"/>
                  </a:cubicBezTo>
                  <a:cubicBezTo>
                    <a:pt x="1368895" y="375136"/>
                    <a:pt x="1366916" y="369407"/>
                    <a:pt x="1365664" y="364273"/>
                  </a:cubicBezTo>
                  <a:cubicBezTo>
                    <a:pt x="1360234" y="342598"/>
                    <a:pt x="1367201" y="191088"/>
                    <a:pt x="1367443" y="189142"/>
                  </a:cubicBezTo>
                  <a:cubicBezTo>
                    <a:pt x="1372610" y="148539"/>
                    <a:pt x="1386562" y="129081"/>
                    <a:pt x="1399466" y="124293"/>
                  </a:cubicBezTo>
                  <a:close/>
                  <a:moveTo>
                    <a:pt x="229921" y="110484"/>
                  </a:moveTo>
                  <a:cubicBezTo>
                    <a:pt x="261425" y="107743"/>
                    <a:pt x="369623" y="185232"/>
                    <a:pt x="393551" y="202307"/>
                  </a:cubicBezTo>
                  <a:cubicBezTo>
                    <a:pt x="484305" y="267634"/>
                    <a:pt x="569550" y="311778"/>
                    <a:pt x="582353" y="338593"/>
                  </a:cubicBezTo>
                  <a:cubicBezTo>
                    <a:pt x="586944" y="348515"/>
                    <a:pt x="578565" y="353910"/>
                    <a:pt x="568357" y="352419"/>
                  </a:cubicBezTo>
                  <a:cubicBezTo>
                    <a:pt x="554965" y="350815"/>
                    <a:pt x="535353" y="340727"/>
                    <a:pt x="523163" y="334578"/>
                  </a:cubicBezTo>
                  <a:cubicBezTo>
                    <a:pt x="434567" y="295977"/>
                    <a:pt x="309799" y="203053"/>
                    <a:pt x="237690" y="138707"/>
                  </a:cubicBezTo>
                  <a:lnTo>
                    <a:pt x="237691" y="138708"/>
                  </a:lnTo>
                  <a:cubicBezTo>
                    <a:pt x="228374" y="130116"/>
                    <a:pt x="220102" y="123238"/>
                    <a:pt x="221584" y="116981"/>
                  </a:cubicBezTo>
                  <a:cubicBezTo>
                    <a:pt x="222485" y="112905"/>
                    <a:pt x="225420" y="110876"/>
                    <a:pt x="229921" y="110484"/>
                  </a:cubicBezTo>
                  <a:close/>
                  <a:moveTo>
                    <a:pt x="2217481" y="47472"/>
                  </a:moveTo>
                  <a:cubicBezTo>
                    <a:pt x="2225363" y="47472"/>
                    <a:pt x="2231299" y="54196"/>
                    <a:pt x="2227847" y="63898"/>
                  </a:cubicBezTo>
                  <a:cubicBezTo>
                    <a:pt x="2216534" y="94706"/>
                    <a:pt x="1993095" y="266612"/>
                    <a:pt x="1960283" y="289922"/>
                  </a:cubicBezTo>
                  <a:cubicBezTo>
                    <a:pt x="1948086" y="298540"/>
                    <a:pt x="1913968" y="323511"/>
                    <a:pt x="1904107" y="312373"/>
                  </a:cubicBezTo>
                  <a:cubicBezTo>
                    <a:pt x="1889827" y="296191"/>
                    <a:pt x="2018878" y="200577"/>
                    <a:pt x="2096406" y="128683"/>
                  </a:cubicBezTo>
                  <a:cubicBezTo>
                    <a:pt x="2116338" y="109814"/>
                    <a:pt x="2189941" y="47472"/>
                    <a:pt x="2217481" y="47472"/>
                  </a:cubicBezTo>
                  <a:close/>
                  <a:moveTo>
                    <a:pt x="2066128" y="0"/>
                  </a:moveTo>
                  <a:lnTo>
                    <a:pt x="2126603" y="0"/>
                  </a:lnTo>
                  <a:lnTo>
                    <a:pt x="2116009" y="16028"/>
                  </a:lnTo>
                  <a:cubicBezTo>
                    <a:pt x="2097909" y="37192"/>
                    <a:pt x="2073128" y="59093"/>
                    <a:pt x="2060552" y="71639"/>
                  </a:cubicBezTo>
                  <a:cubicBezTo>
                    <a:pt x="2076264" y="55927"/>
                    <a:pt x="1957452" y="178256"/>
                    <a:pt x="1870232" y="247691"/>
                  </a:cubicBezTo>
                  <a:cubicBezTo>
                    <a:pt x="1857645" y="257523"/>
                    <a:pt x="1836166" y="276751"/>
                    <a:pt x="1824148" y="270010"/>
                  </a:cubicBezTo>
                  <a:cubicBezTo>
                    <a:pt x="1816424" y="265390"/>
                    <a:pt x="1818655" y="254660"/>
                    <a:pt x="1823296" y="246506"/>
                  </a:cubicBezTo>
                  <a:cubicBezTo>
                    <a:pt x="1849248" y="202801"/>
                    <a:pt x="1924902" y="158331"/>
                    <a:pt x="1988991" y="83489"/>
                  </a:cubicBezTo>
                  <a:cubicBezTo>
                    <a:pt x="1999689" y="71169"/>
                    <a:pt x="2020739" y="47160"/>
                    <a:pt x="2042535" y="23982"/>
                  </a:cubicBezTo>
                  <a:close/>
                  <a:moveTo>
                    <a:pt x="1926330" y="0"/>
                  </a:moveTo>
                  <a:lnTo>
                    <a:pt x="1974959" y="0"/>
                  </a:lnTo>
                  <a:lnTo>
                    <a:pt x="1961052" y="16191"/>
                  </a:lnTo>
                  <a:cubicBezTo>
                    <a:pt x="1883193" y="104876"/>
                    <a:pt x="1788010" y="203021"/>
                    <a:pt x="1779170" y="209226"/>
                  </a:cubicBezTo>
                  <a:cubicBezTo>
                    <a:pt x="1775740" y="211668"/>
                    <a:pt x="1772014" y="214095"/>
                    <a:pt x="1767752" y="212913"/>
                  </a:cubicBezTo>
                  <a:cubicBezTo>
                    <a:pt x="1738791" y="205693"/>
                    <a:pt x="1803427" y="143438"/>
                    <a:pt x="1918525" y="9867"/>
                  </a:cubicBezTo>
                  <a:lnTo>
                    <a:pt x="1918525" y="9866"/>
                  </a:lnTo>
                  <a:close/>
                  <a:moveTo>
                    <a:pt x="1771657" y="0"/>
                  </a:moveTo>
                  <a:lnTo>
                    <a:pt x="1834984" y="0"/>
                  </a:lnTo>
                  <a:lnTo>
                    <a:pt x="1810650" y="35534"/>
                  </a:lnTo>
                  <a:cubicBezTo>
                    <a:pt x="1756361" y="111962"/>
                    <a:pt x="1700243" y="179586"/>
                    <a:pt x="1686983" y="172017"/>
                  </a:cubicBezTo>
                  <a:cubicBezTo>
                    <a:pt x="1682974" y="169726"/>
                    <a:pt x="1679617" y="166892"/>
                    <a:pt x="1681774" y="156610"/>
                  </a:cubicBezTo>
                  <a:lnTo>
                    <a:pt x="1681774" y="156609"/>
                  </a:lnTo>
                  <a:cubicBezTo>
                    <a:pt x="1684542" y="144280"/>
                    <a:pt x="1724855" y="75592"/>
                    <a:pt x="1767747" y="6243"/>
                  </a:cubicBezTo>
                  <a:close/>
                  <a:moveTo>
                    <a:pt x="1638959" y="0"/>
                  </a:moveTo>
                  <a:lnTo>
                    <a:pt x="1684090" y="0"/>
                  </a:lnTo>
                  <a:lnTo>
                    <a:pt x="1673023" y="26265"/>
                  </a:lnTo>
                  <a:cubicBezTo>
                    <a:pt x="1663521" y="48256"/>
                    <a:pt x="1655712" y="65535"/>
                    <a:pt x="1651750" y="72604"/>
                  </a:cubicBezTo>
                  <a:cubicBezTo>
                    <a:pt x="1649687" y="76336"/>
                    <a:pt x="1619684" y="129985"/>
                    <a:pt x="1609908" y="133768"/>
                  </a:cubicBezTo>
                  <a:cubicBezTo>
                    <a:pt x="1604941" y="135796"/>
                    <a:pt x="1599889" y="132615"/>
                    <a:pt x="1599016" y="125801"/>
                  </a:cubicBezTo>
                  <a:lnTo>
                    <a:pt x="1599005" y="125802"/>
                  </a:lnTo>
                  <a:cubicBezTo>
                    <a:pt x="1598113" y="118451"/>
                    <a:pt x="1605686" y="92156"/>
                    <a:pt x="1618000" y="56848"/>
                  </a:cubicBezTo>
                  <a:close/>
                  <a:moveTo>
                    <a:pt x="1519277" y="0"/>
                  </a:moveTo>
                  <a:lnTo>
                    <a:pt x="1561379" y="0"/>
                  </a:lnTo>
                  <a:lnTo>
                    <a:pt x="1549507" y="33635"/>
                  </a:lnTo>
                  <a:cubicBezTo>
                    <a:pt x="1545722" y="44121"/>
                    <a:pt x="1542825" y="51928"/>
                    <a:pt x="1541209" y="56146"/>
                  </a:cubicBezTo>
                  <a:cubicBezTo>
                    <a:pt x="1515995" y="120589"/>
                    <a:pt x="1493485" y="120696"/>
                    <a:pt x="1514869" y="21450"/>
                  </a:cubicBezTo>
                  <a:close/>
                  <a:moveTo>
                    <a:pt x="1406844" y="0"/>
                  </a:moveTo>
                  <a:lnTo>
                    <a:pt x="1442893" y="0"/>
                  </a:lnTo>
                  <a:lnTo>
                    <a:pt x="1431410" y="40961"/>
                  </a:lnTo>
                  <a:cubicBezTo>
                    <a:pt x="1422221" y="68019"/>
                    <a:pt x="1413042" y="82499"/>
                    <a:pt x="1404833" y="74314"/>
                  </a:cubicBezTo>
                  <a:cubicBezTo>
                    <a:pt x="1399809" y="69301"/>
                    <a:pt x="1401720" y="39805"/>
                    <a:pt x="1406288" y="3922"/>
                  </a:cubicBezTo>
                  <a:close/>
                  <a:moveTo>
                    <a:pt x="1323981" y="0"/>
                  </a:moveTo>
                  <a:lnTo>
                    <a:pt x="1348919" y="0"/>
                  </a:lnTo>
                  <a:lnTo>
                    <a:pt x="1347340" y="9053"/>
                  </a:lnTo>
                  <a:cubicBezTo>
                    <a:pt x="1337406" y="57268"/>
                    <a:pt x="1328058" y="73846"/>
                    <a:pt x="1324538" y="9777"/>
                  </a:cubicBezTo>
                  <a:close/>
                  <a:moveTo>
                    <a:pt x="1230277" y="0"/>
                  </a:moveTo>
                  <a:lnTo>
                    <a:pt x="1262490" y="0"/>
                  </a:lnTo>
                  <a:lnTo>
                    <a:pt x="1262330" y="9638"/>
                  </a:lnTo>
                  <a:cubicBezTo>
                    <a:pt x="1260944" y="44063"/>
                    <a:pt x="1256962" y="69002"/>
                    <a:pt x="1247925" y="65681"/>
                  </a:cubicBezTo>
                  <a:cubicBezTo>
                    <a:pt x="1242611" y="63821"/>
                    <a:pt x="1237162" y="40948"/>
                    <a:pt x="1232928" y="17096"/>
                  </a:cubicBezTo>
                  <a:close/>
                  <a:moveTo>
                    <a:pt x="1130871" y="0"/>
                  </a:moveTo>
                  <a:lnTo>
                    <a:pt x="1162974" y="0"/>
                  </a:lnTo>
                  <a:lnTo>
                    <a:pt x="1166053" y="39341"/>
                  </a:lnTo>
                  <a:cubicBezTo>
                    <a:pt x="1166716" y="53101"/>
                    <a:pt x="1166617" y="62553"/>
                    <a:pt x="1165588" y="65973"/>
                  </a:cubicBezTo>
                  <a:cubicBezTo>
                    <a:pt x="1160174" y="84878"/>
                    <a:pt x="1152253" y="74943"/>
                    <a:pt x="1143658" y="48663"/>
                  </a:cubicBezTo>
                  <a:close/>
                  <a:moveTo>
                    <a:pt x="1032122" y="0"/>
                  </a:moveTo>
                  <a:lnTo>
                    <a:pt x="1064458" y="0"/>
                  </a:lnTo>
                  <a:lnTo>
                    <a:pt x="1068698" y="26030"/>
                  </a:lnTo>
                  <a:cubicBezTo>
                    <a:pt x="1074126" y="66438"/>
                    <a:pt x="1073522" y="93476"/>
                    <a:pt x="1059362" y="82779"/>
                  </a:cubicBezTo>
                  <a:lnTo>
                    <a:pt x="1059362" y="82780"/>
                  </a:lnTo>
                  <a:cubicBezTo>
                    <a:pt x="1057820" y="81622"/>
                    <a:pt x="1050508" y="60438"/>
                    <a:pt x="1040670" y="28650"/>
                  </a:cubicBezTo>
                  <a:close/>
                  <a:moveTo>
                    <a:pt x="936876" y="0"/>
                  </a:moveTo>
                  <a:lnTo>
                    <a:pt x="973609" y="0"/>
                  </a:lnTo>
                  <a:lnTo>
                    <a:pt x="977827" y="12878"/>
                  </a:lnTo>
                  <a:cubicBezTo>
                    <a:pt x="993358" y="61774"/>
                    <a:pt x="1005171" y="104408"/>
                    <a:pt x="1002156" y="112821"/>
                  </a:cubicBezTo>
                  <a:cubicBezTo>
                    <a:pt x="994855" y="133209"/>
                    <a:pt x="975793" y="98817"/>
                    <a:pt x="954246" y="45721"/>
                  </a:cubicBezTo>
                  <a:close/>
                  <a:moveTo>
                    <a:pt x="839136" y="0"/>
                  </a:moveTo>
                  <a:lnTo>
                    <a:pt x="875126" y="0"/>
                  </a:lnTo>
                  <a:lnTo>
                    <a:pt x="889926" y="41772"/>
                  </a:lnTo>
                  <a:cubicBezTo>
                    <a:pt x="903556" y="81368"/>
                    <a:pt x="911733" y="108747"/>
                    <a:pt x="912352" y="116252"/>
                  </a:cubicBezTo>
                  <a:cubicBezTo>
                    <a:pt x="913757" y="134455"/>
                    <a:pt x="902185" y="134821"/>
                    <a:pt x="895980" y="125865"/>
                  </a:cubicBezTo>
                  <a:lnTo>
                    <a:pt x="895980" y="125864"/>
                  </a:lnTo>
                  <a:cubicBezTo>
                    <a:pt x="889489" y="116585"/>
                    <a:pt x="867641" y="67729"/>
                    <a:pt x="842588" y="8317"/>
                  </a:cubicBezTo>
                  <a:close/>
                  <a:moveTo>
                    <a:pt x="718313" y="0"/>
                  </a:moveTo>
                  <a:lnTo>
                    <a:pt x="769359" y="0"/>
                  </a:lnTo>
                  <a:lnTo>
                    <a:pt x="770798" y="2873"/>
                  </a:lnTo>
                  <a:cubicBezTo>
                    <a:pt x="777975" y="18509"/>
                    <a:pt x="783183" y="32279"/>
                    <a:pt x="801269" y="70459"/>
                  </a:cubicBezTo>
                  <a:cubicBezTo>
                    <a:pt x="811209" y="91258"/>
                    <a:pt x="863193" y="193039"/>
                    <a:pt x="840548" y="196803"/>
                  </a:cubicBezTo>
                  <a:cubicBezTo>
                    <a:pt x="831277" y="198411"/>
                    <a:pt x="825670" y="187678"/>
                    <a:pt x="816453" y="173496"/>
                  </a:cubicBezTo>
                  <a:cubicBezTo>
                    <a:pt x="806424" y="157735"/>
                    <a:pt x="779048" y="110347"/>
                    <a:pt x="748055" y="54393"/>
                  </a:cubicBezTo>
                  <a:close/>
                  <a:moveTo>
                    <a:pt x="544628" y="0"/>
                  </a:moveTo>
                  <a:lnTo>
                    <a:pt x="595156" y="0"/>
                  </a:lnTo>
                  <a:lnTo>
                    <a:pt x="625493" y="35294"/>
                  </a:lnTo>
                  <a:cubicBezTo>
                    <a:pt x="695613" y="119272"/>
                    <a:pt x="758559" y="204761"/>
                    <a:pt x="742096" y="210810"/>
                  </a:cubicBezTo>
                  <a:cubicBezTo>
                    <a:pt x="722704" y="217994"/>
                    <a:pt x="579139" y="44714"/>
                    <a:pt x="575342" y="39761"/>
                  </a:cubicBezTo>
                  <a:close/>
                  <a:moveTo>
                    <a:pt x="325234" y="0"/>
                  </a:moveTo>
                  <a:lnTo>
                    <a:pt x="361709" y="0"/>
                  </a:lnTo>
                  <a:lnTo>
                    <a:pt x="384383" y="17443"/>
                  </a:lnTo>
                  <a:cubicBezTo>
                    <a:pt x="473665" y="90209"/>
                    <a:pt x="631854" y="238470"/>
                    <a:pt x="643490" y="260287"/>
                  </a:cubicBezTo>
                  <a:cubicBezTo>
                    <a:pt x="647460" y="267522"/>
                    <a:pt x="648073" y="270128"/>
                    <a:pt x="646395" y="275627"/>
                  </a:cubicBezTo>
                  <a:lnTo>
                    <a:pt x="646396" y="275627"/>
                  </a:lnTo>
                  <a:cubicBezTo>
                    <a:pt x="636894" y="304056"/>
                    <a:pt x="406323" y="87237"/>
                    <a:pt x="337062" y="136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sp>
        <p:nvSpPr>
          <p:cNvPr id="203" name="Google Shape;203;p6"/>
          <p:cNvSpPr txBox="1">
            <a:spLocks noGrp="1"/>
          </p:cNvSpPr>
          <p:nvPr>
            <p:ph type="body" idx="1"/>
          </p:nvPr>
        </p:nvSpPr>
        <p:spPr>
          <a:xfrm>
            <a:off x="5266268" y="3574063"/>
            <a:ext cx="6861323" cy="485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800"/>
              <a:buNone/>
              <a:defRPr sz="1920"/>
            </a:lvl1pPr>
            <a:lvl2pPr marL="975390" lvl="1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600"/>
              <a:buNone/>
              <a:defRPr sz="1707"/>
            </a:lvl2pPr>
            <a:lvl3pPr marL="1463086" lvl="2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400"/>
              <a:buNone/>
              <a:defRPr sz="1493"/>
            </a:lvl3pPr>
            <a:lvl4pPr marL="1950781" lvl="3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200"/>
              <a:buNone/>
              <a:defRPr sz="1280"/>
            </a:lvl4pPr>
            <a:lvl5pPr marL="2438476" lvl="4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200"/>
              <a:buNone/>
              <a:defRPr sz="1280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04" name="Google Shape;204;p6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6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194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" type="title">
  <p:cSld name="Section Title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"/>
          <p:cNvSpPr/>
          <p:nvPr/>
        </p:nvSpPr>
        <p:spPr>
          <a:xfrm rot="-7034646">
            <a:off x="9485958" y="1345080"/>
            <a:ext cx="2759145" cy="2183863"/>
          </a:xfrm>
          <a:custGeom>
            <a:avLst/>
            <a:gdLst/>
            <a:ahLst/>
            <a:cxnLst/>
            <a:rect l="l" t="t" r="r" b="b"/>
            <a:pathLst>
              <a:path w="2080527" h="2195650" extrusionOk="0">
                <a:moveTo>
                  <a:pt x="1331276" y="1454471"/>
                </a:moveTo>
                <a:cubicBezTo>
                  <a:pt x="1354967" y="1452102"/>
                  <a:pt x="1362074" y="1397612"/>
                  <a:pt x="1397611" y="1430780"/>
                </a:cubicBezTo>
                <a:cubicBezTo>
                  <a:pt x="1409457" y="1440257"/>
                  <a:pt x="1426041" y="1456841"/>
                  <a:pt x="1423671" y="1466317"/>
                </a:cubicBezTo>
                <a:cubicBezTo>
                  <a:pt x="1416564" y="1506592"/>
                  <a:pt x="1392873" y="1532653"/>
                  <a:pt x="1347859" y="1537391"/>
                </a:cubicBezTo>
                <a:cubicBezTo>
                  <a:pt x="1312323" y="1516069"/>
                  <a:pt x="1309953" y="1487639"/>
                  <a:pt x="1331276" y="1454471"/>
                </a:cubicBezTo>
                <a:close/>
                <a:moveTo>
                  <a:pt x="1909343" y="798223"/>
                </a:moveTo>
                <a:cubicBezTo>
                  <a:pt x="1951987" y="802961"/>
                  <a:pt x="1963833" y="767424"/>
                  <a:pt x="1961463" y="743733"/>
                </a:cubicBezTo>
                <a:cubicBezTo>
                  <a:pt x="1959094" y="722411"/>
                  <a:pt x="1959094" y="686874"/>
                  <a:pt x="1921188" y="682136"/>
                </a:cubicBezTo>
                <a:cubicBezTo>
                  <a:pt x="1880913" y="677398"/>
                  <a:pt x="1878544" y="715304"/>
                  <a:pt x="1871437" y="736626"/>
                </a:cubicBezTo>
                <a:cubicBezTo>
                  <a:pt x="1859591" y="767424"/>
                  <a:pt x="1878544" y="791116"/>
                  <a:pt x="1909343" y="798223"/>
                </a:cubicBezTo>
                <a:close/>
                <a:moveTo>
                  <a:pt x="1561081" y="1973310"/>
                </a:moveTo>
                <a:cubicBezTo>
                  <a:pt x="1525544" y="1973310"/>
                  <a:pt x="1506591" y="1994632"/>
                  <a:pt x="1504222" y="2025431"/>
                </a:cubicBezTo>
                <a:cubicBezTo>
                  <a:pt x="1499484" y="2053861"/>
                  <a:pt x="1520806" y="2072814"/>
                  <a:pt x="1551605" y="2072814"/>
                </a:cubicBezTo>
                <a:cubicBezTo>
                  <a:pt x="1589510" y="2072814"/>
                  <a:pt x="1594249" y="2044384"/>
                  <a:pt x="1603725" y="1992263"/>
                </a:cubicBezTo>
                <a:lnTo>
                  <a:pt x="1603725" y="1992263"/>
                </a:lnTo>
                <a:cubicBezTo>
                  <a:pt x="1606094" y="1980418"/>
                  <a:pt x="1589510" y="1973310"/>
                  <a:pt x="1561081" y="1973310"/>
                </a:cubicBezTo>
                <a:close/>
                <a:moveTo>
                  <a:pt x="1388135" y="2094136"/>
                </a:moveTo>
                <a:cubicBezTo>
                  <a:pt x="1352598" y="2094136"/>
                  <a:pt x="1333645" y="2115458"/>
                  <a:pt x="1331276" y="2146257"/>
                </a:cubicBezTo>
                <a:cubicBezTo>
                  <a:pt x="1326537" y="2174686"/>
                  <a:pt x="1347859" y="2193639"/>
                  <a:pt x="1378658" y="2193639"/>
                </a:cubicBezTo>
                <a:cubicBezTo>
                  <a:pt x="1416564" y="2193639"/>
                  <a:pt x="1421302" y="2165210"/>
                  <a:pt x="1430779" y="2113089"/>
                </a:cubicBezTo>
                <a:cubicBezTo>
                  <a:pt x="1433148" y="2101243"/>
                  <a:pt x="1416564" y="2094136"/>
                  <a:pt x="1388135" y="2094136"/>
                </a:cubicBezTo>
                <a:close/>
                <a:moveTo>
                  <a:pt x="1087255" y="1314693"/>
                </a:moveTo>
                <a:cubicBezTo>
                  <a:pt x="1089624" y="1288632"/>
                  <a:pt x="1065933" y="1272049"/>
                  <a:pt x="1042242" y="1262572"/>
                </a:cubicBezTo>
                <a:cubicBezTo>
                  <a:pt x="1016182" y="1272049"/>
                  <a:pt x="999598" y="1286263"/>
                  <a:pt x="999598" y="1317062"/>
                </a:cubicBezTo>
                <a:cubicBezTo>
                  <a:pt x="999598" y="1345492"/>
                  <a:pt x="1009074" y="1371552"/>
                  <a:pt x="1037504" y="1371552"/>
                </a:cubicBezTo>
                <a:cubicBezTo>
                  <a:pt x="1073041" y="1376290"/>
                  <a:pt x="1084886" y="1343122"/>
                  <a:pt x="1087255" y="1314693"/>
                </a:cubicBezTo>
                <a:close/>
                <a:moveTo>
                  <a:pt x="1819316" y="544726"/>
                </a:moveTo>
                <a:cubicBezTo>
                  <a:pt x="1854853" y="544726"/>
                  <a:pt x="1866698" y="511559"/>
                  <a:pt x="1869067" y="485498"/>
                </a:cubicBezTo>
                <a:cubicBezTo>
                  <a:pt x="1871437" y="459438"/>
                  <a:pt x="1847745" y="442854"/>
                  <a:pt x="1824054" y="433377"/>
                </a:cubicBezTo>
                <a:cubicBezTo>
                  <a:pt x="1797994" y="442854"/>
                  <a:pt x="1781410" y="457069"/>
                  <a:pt x="1781410" y="487867"/>
                </a:cubicBezTo>
                <a:cubicBezTo>
                  <a:pt x="1781410" y="518666"/>
                  <a:pt x="1790886" y="544726"/>
                  <a:pt x="1819316" y="544726"/>
                </a:cubicBezTo>
                <a:close/>
                <a:moveTo>
                  <a:pt x="1241249" y="1120424"/>
                </a:moveTo>
                <a:cubicBezTo>
                  <a:pt x="1257832" y="1080149"/>
                  <a:pt x="1243618" y="1044612"/>
                  <a:pt x="1200974" y="1049351"/>
                </a:cubicBezTo>
                <a:cubicBezTo>
                  <a:pt x="1141745" y="1056458"/>
                  <a:pt x="1177282" y="1106210"/>
                  <a:pt x="1177282" y="1139377"/>
                </a:cubicBezTo>
                <a:lnTo>
                  <a:pt x="1177282" y="1139377"/>
                </a:lnTo>
                <a:cubicBezTo>
                  <a:pt x="1200974" y="1146485"/>
                  <a:pt x="1227034" y="1153592"/>
                  <a:pt x="1241249" y="1120424"/>
                </a:cubicBezTo>
                <a:close/>
                <a:moveTo>
                  <a:pt x="696349" y="1255465"/>
                </a:moveTo>
                <a:cubicBezTo>
                  <a:pt x="679765" y="1300478"/>
                  <a:pt x="698718" y="1326539"/>
                  <a:pt x="750839" y="1321800"/>
                </a:cubicBezTo>
                <a:cubicBezTo>
                  <a:pt x="774531" y="1300478"/>
                  <a:pt x="786376" y="1274418"/>
                  <a:pt x="786376" y="1241250"/>
                </a:cubicBezTo>
                <a:lnTo>
                  <a:pt x="786376" y="1241250"/>
                </a:lnTo>
                <a:cubicBezTo>
                  <a:pt x="753208" y="1215189"/>
                  <a:pt x="715302" y="1208082"/>
                  <a:pt x="696349" y="1255465"/>
                </a:cubicBezTo>
                <a:close/>
                <a:moveTo>
                  <a:pt x="1286262" y="814807"/>
                </a:moveTo>
                <a:cubicBezTo>
                  <a:pt x="1274416" y="810069"/>
                  <a:pt x="1267309" y="793485"/>
                  <a:pt x="1253094" y="805331"/>
                </a:cubicBezTo>
                <a:cubicBezTo>
                  <a:pt x="1222296" y="829022"/>
                  <a:pt x="1231772" y="862189"/>
                  <a:pt x="1236510" y="892988"/>
                </a:cubicBezTo>
                <a:cubicBezTo>
                  <a:pt x="1236510" y="900096"/>
                  <a:pt x="1241249" y="904834"/>
                  <a:pt x="1243618" y="909572"/>
                </a:cubicBezTo>
                <a:lnTo>
                  <a:pt x="1248356" y="909572"/>
                </a:lnTo>
                <a:lnTo>
                  <a:pt x="1250725" y="914310"/>
                </a:lnTo>
                <a:cubicBezTo>
                  <a:pt x="1257832" y="914310"/>
                  <a:pt x="1262571" y="914310"/>
                  <a:pt x="1269678" y="916679"/>
                </a:cubicBezTo>
                <a:cubicBezTo>
                  <a:pt x="1281524" y="909572"/>
                  <a:pt x="1293369" y="902465"/>
                  <a:pt x="1305215" y="895357"/>
                </a:cubicBezTo>
                <a:cubicBezTo>
                  <a:pt x="1305215" y="866928"/>
                  <a:pt x="1333645" y="831391"/>
                  <a:pt x="1286262" y="814807"/>
                </a:cubicBezTo>
                <a:close/>
                <a:moveTo>
                  <a:pt x="506819" y="217787"/>
                </a:moveTo>
                <a:lnTo>
                  <a:pt x="506819" y="217787"/>
                </a:lnTo>
                <a:cubicBezTo>
                  <a:pt x="542356" y="213049"/>
                  <a:pt x="549463" y="177512"/>
                  <a:pt x="554202" y="156190"/>
                </a:cubicBezTo>
                <a:cubicBezTo>
                  <a:pt x="558940" y="137237"/>
                  <a:pt x="535249" y="111176"/>
                  <a:pt x="502081" y="120653"/>
                </a:cubicBezTo>
                <a:cubicBezTo>
                  <a:pt x="476020" y="127760"/>
                  <a:pt x="457067" y="134867"/>
                  <a:pt x="459437" y="170404"/>
                </a:cubicBezTo>
                <a:cubicBezTo>
                  <a:pt x="461806" y="203572"/>
                  <a:pt x="487866" y="203572"/>
                  <a:pt x="506819" y="217787"/>
                </a:cubicBezTo>
                <a:close/>
                <a:moveTo>
                  <a:pt x="1942511" y="1373921"/>
                </a:moveTo>
                <a:cubicBezTo>
                  <a:pt x="1925926" y="1350230"/>
                  <a:pt x="1914081" y="1321800"/>
                  <a:pt x="1880913" y="1324169"/>
                </a:cubicBezTo>
                <a:cubicBezTo>
                  <a:pt x="1857222" y="1326539"/>
                  <a:pt x="1845376" y="1347861"/>
                  <a:pt x="1847745" y="1373921"/>
                </a:cubicBezTo>
                <a:cubicBezTo>
                  <a:pt x="1850114" y="1402351"/>
                  <a:pt x="1866698" y="1418934"/>
                  <a:pt x="1897497" y="1418934"/>
                </a:cubicBezTo>
                <a:cubicBezTo>
                  <a:pt x="1928296" y="1416565"/>
                  <a:pt x="1933034" y="1392874"/>
                  <a:pt x="1942511" y="1373921"/>
                </a:cubicBezTo>
                <a:close/>
                <a:moveTo>
                  <a:pt x="1767195" y="1520807"/>
                </a:moveTo>
                <a:cubicBezTo>
                  <a:pt x="1741135" y="1518438"/>
                  <a:pt x="1726920" y="1539760"/>
                  <a:pt x="1729289" y="1563451"/>
                </a:cubicBezTo>
                <a:cubicBezTo>
                  <a:pt x="1731658" y="1589512"/>
                  <a:pt x="1743504" y="1613203"/>
                  <a:pt x="1774302" y="1613203"/>
                </a:cubicBezTo>
                <a:cubicBezTo>
                  <a:pt x="1800363" y="1615572"/>
                  <a:pt x="1814577" y="1598988"/>
                  <a:pt x="1826423" y="1570559"/>
                </a:cubicBezTo>
                <a:lnTo>
                  <a:pt x="1826423" y="1570559"/>
                </a:lnTo>
                <a:cubicBezTo>
                  <a:pt x="1812209" y="1551606"/>
                  <a:pt x="1797994" y="1525545"/>
                  <a:pt x="1767195" y="1520807"/>
                </a:cubicBezTo>
                <a:close/>
                <a:moveTo>
                  <a:pt x="1245987" y="1980418"/>
                </a:moveTo>
                <a:cubicBezTo>
                  <a:pt x="1219926" y="1975679"/>
                  <a:pt x="1208081" y="2011216"/>
                  <a:pt x="1203343" y="2032538"/>
                </a:cubicBezTo>
                <a:cubicBezTo>
                  <a:pt x="1196235" y="2056230"/>
                  <a:pt x="1212819" y="2075183"/>
                  <a:pt x="1236510" y="2087028"/>
                </a:cubicBezTo>
                <a:lnTo>
                  <a:pt x="1236510" y="2087028"/>
                </a:lnTo>
                <a:cubicBezTo>
                  <a:pt x="1267309" y="2084659"/>
                  <a:pt x="1272047" y="2063337"/>
                  <a:pt x="1276786" y="2042015"/>
                </a:cubicBezTo>
                <a:cubicBezTo>
                  <a:pt x="1279155" y="2015955"/>
                  <a:pt x="1269678" y="1982787"/>
                  <a:pt x="1245987" y="1980418"/>
                </a:cubicBezTo>
                <a:close/>
                <a:moveTo>
                  <a:pt x="1674799" y="395471"/>
                </a:moveTo>
                <a:lnTo>
                  <a:pt x="1674799" y="395471"/>
                </a:lnTo>
                <a:cubicBezTo>
                  <a:pt x="1696121" y="385995"/>
                  <a:pt x="1710336" y="374149"/>
                  <a:pt x="1712705" y="348089"/>
                </a:cubicBezTo>
                <a:cubicBezTo>
                  <a:pt x="1715074" y="307814"/>
                  <a:pt x="1679537" y="305445"/>
                  <a:pt x="1655846" y="300706"/>
                </a:cubicBezTo>
                <a:cubicBezTo>
                  <a:pt x="1639262" y="295968"/>
                  <a:pt x="1617940" y="314921"/>
                  <a:pt x="1620309" y="336243"/>
                </a:cubicBezTo>
                <a:cubicBezTo>
                  <a:pt x="1625047" y="364673"/>
                  <a:pt x="1646370" y="383626"/>
                  <a:pt x="1674799" y="395471"/>
                </a:cubicBezTo>
                <a:close/>
                <a:moveTo>
                  <a:pt x="1475792" y="1158330"/>
                </a:moveTo>
                <a:cubicBezTo>
                  <a:pt x="1452101" y="1158330"/>
                  <a:pt x="1430779" y="1179653"/>
                  <a:pt x="1428410" y="1205713"/>
                </a:cubicBezTo>
                <a:cubicBezTo>
                  <a:pt x="1426041" y="1231773"/>
                  <a:pt x="1447363" y="1245988"/>
                  <a:pt x="1471054" y="1248357"/>
                </a:cubicBezTo>
                <a:cubicBezTo>
                  <a:pt x="1501853" y="1250726"/>
                  <a:pt x="1511329" y="1224666"/>
                  <a:pt x="1523175" y="1196237"/>
                </a:cubicBezTo>
                <a:cubicBezTo>
                  <a:pt x="1506591" y="1182022"/>
                  <a:pt x="1492376" y="1158330"/>
                  <a:pt x="1475792" y="1158330"/>
                </a:cubicBezTo>
                <a:close/>
                <a:moveTo>
                  <a:pt x="452329" y="1994632"/>
                </a:moveTo>
                <a:cubicBezTo>
                  <a:pt x="419161" y="2013586"/>
                  <a:pt x="407316" y="2039646"/>
                  <a:pt x="428638" y="2075183"/>
                </a:cubicBezTo>
                <a:cubicBezTo>
                  <a:pt x="468913" y="2091767"/>
                  <a:pt x="502081" y="2079921"/>
                  <a:pt x="528141" y="2049122"/>
                </a:cubicBezTo>
                <a:cubicBezTo>
                  <a:pt x="535249" y="2042015"/>
                  <a:pt x="525772" y="2020693"/>
                  <a:pt x="521034" y="2006478"/>
                </a:cubicBezTo>
                <a:cubicBezTo>
                  <a:pt x="506819" y="1959096"/>
                  <a:pt x="476020" y="2004109"/>
                  <a:pt x="452329" y="1994632"/>
                </a:cubicBezTo>
                <a:close/>
                <a:moveTo>
                  <a:pt x="134866" y="1513700"/>
                </a:moveTo>
                <a:lnTo>
                  <a:pt x="134866" y="1513700"/>
                </a:lnTo>
                <a:cubicBezTo>
                  <a:pt x="106437" y="1508961"/>
                  <a:pt x="85114" y="1513700"/>
                  <a:pt x="70900" y="1542129"/>
                </a:cubicBezTo>
                <a:cubicBezTo>
                  <a:pt x="56685" y="1568190"/>
                  <a:pt x="51947" y="1594250"/>
                  <a:pt x="78007" y="1608465"/>
                </a:cubicBezTo>
                <a:cubicBezTo>
                  <a:pt x="108806" y="1625049"/>
                  <a:pt x="134866" y="1603726"/>
                  <a:pt x="149081" y="1580035"/>
                </a:cubicBezTo>
                <a:cubicBezTo>
                  <a:pt x="165665" y="1558713"/>
                  <a:pt x="153819" y="1532653"/>
                  <a:pt x="134866" y="1513700"/>
                </a:cubicBezTo>
                <a:close/>
                <a:moveTo>
                  <a:pt x="369410" y="1454471"/>
                </a:moveTo>
                <a:cubicBezTo>
                  <a:pt x="312551" y="1433149"/>
                  <a:pt x="319658" y="1492378"/>
                  <a:pt x="305443" y="1520807"/>
                </a:cubicBezTo>
                <a:cubicBezTo>
                  <a:pt x="324396" y="1537391"/>
                  <a:pt x="343349" y="1556344"/>
                  <a:pt x="371779" y="1535022"/>
                </a:cubicBezTo>
                <a:cubicBezTo>
                  <a:pt x="404947" y="1506592"/>
                  <a:pt x="409685" y="1468686"/>
                  <a:pt x="369410" y="1454471"/>
                </a:cubicBezTo>
                <a:close/>
                <a:moveTo>
                  <a:pt x="108806" y="1243619"/>
                </a:moveTo>
                <a:cubicBezTo>
                  <a:pt x="92222" y="1200975"/>
                  <a:pt x="63792" y="1179653"/>
                  <a:pt x="23517" y="1210451"/>
                </a:cubicBezTo>
                <a:cubicBezTo>
                  <a:pt x="-12020" y="1241250"/>
                  <a:pt x="-7282" y="1274418"/>
                  <a:pt x="37732" y="1295740"/>
                </a:cubicBezTo>
                <a:cubicBezTo>
                  <a:pt x="70900" y="1291002"/>
                  <a:pt x="94591" y="1272049"/>
                  <a:pt x="108806" y="1243619"/>
                </a:cubicBezTo>
                <a:close/>
                <a:moveTo>
                  <a:pt x="494973" y="1369183"/>
                </a:moveTo>
                <a:cubicBezTo>
                  <a:pt x="509188" y="1369183"/>
                  <a:pt x="523403" y="1366814"/>
                  <a:pt x="537618" y="1366814"/>
                </a:cubicBezTo>
                <a:cubicBezTo>
                  <a:pt x="549463" y="1340753"/>
                  <a:pt x="592108" y="1321800"/>
                  <a:pt x="556571" y="1286263"/>
                </a:cubicBezTo>
                <a:cubicBezTo>
                  <a:pt x="549463" y="1276787"/>
                  <a:pt x="549463" y="1260203"/>
                  <a:pt x="530510" y="1262572"/>
                </a:cubicBezTo>
                <a:cubicBezTo>
                  <a:pt x="492604" y="1269680"/>
                  <a:pt x="485497" y="1302847"/>
                  <a:pt x="473651" y="1331277"/>
                </a:cubicBezTo>
                <a:cubicBezTo>
                  <a:pt x="471282" y="1336015"/>
                  <a:pt x="473651" y="1343122"/>
                  <a:pt x="473651" y="1350230"/>
                </a:cubicBezTo>
                <a:lnTo>
                  <a:pt x="478390" y="1352599"/>
                </a:lnTo>
                <a:lnTo>
                  <a:pt x="478390" y="1357337"/>
                </a:lnTo>
                <a:cubicBezTo>
                  <a:pt x="485497" y="1362076"/>
                  <a:pt x="490235" y="1364445"/>
                  <a:pt x="494973" y="1369183"/>
                </a:cubicBezTo>
                <a:close/>
                <a:moveTo>
                  <a:pt x="558940" y="1679538"/>
                </a:moveTo>
                <a:cubicBezTo>
                  <a:pt x="537618" y="1667693"/>
                  <a:pt x="509188" y="1677169"/>
                  <a:pt x="494973" y="1698492"/>
                </a:cubicBezTo>
                <a:cubicBezTo>
                  <a:pt x="480759" y="1719814"/>
                  <a:pt x="492604" y="1743505"/>
                  <a:pt x="511557" y="1755351"/>
                </a:cubicBezTo>
                <a:cubicBezTo>
                  <a:pt x="537618" y="1771934"/>
                  <a:pt x="558940" y="1752982"/>
                  <a:pt x="582631" y="1734028"/>
                </a:cubicBezTo>
                <a:lnTo>
                  <a:pt x="582631" y="1734028"/>
                </a:lnTo>
                <a:cubicBezTo>
                  <a:pt x="575524" y="1715075"/>
                  <a:pt x="573155" y="1686646"/>
                  <a:pt x="558940" y="1679538"/>
                </a:cubicBezTo>
                <a:close/>
                <a:moveTo>
                  <a:pt x="1662953" y="895357"/>
                </a:moveTo>
                <a:cubicBezTo>
                  <a:pt x="1632155" y="897726"/>
                  <a:pt x="1620309" y="919049"/>
                  <a:pt x="1617940" y="945109"/>
                </a:cubicBezTo>
                <a:cubicBezTo>
                  <a:pt x="1615571" y="971169"/>
                  <a:pt x="1632155" y="983015"/>
                  <a:pt x="1655846" y="990122"/>
                </a:cubicBezTo>
                <a:cubicBezTo>
                  <a:pt x="1681907" y="980646"/>
                  <a:pt x="1696121" y="964062"/>
                  <a:pt x="1693752" y="935633"/>
                </a:cubicBezTo>
                <a:cubicBezTo>
                  <a:pt x="1696121" y="914310"/>
                  <a:pt x="1696121" y="892988"/>
                  <a:pt x="1662953" y="895357"/>
                </a:cubicBezTo>
                <a:close/>
                <a:moveTo>
                  <a:pt x="1582403" y="630015"/>
                </a:moveTo>
                <a:cubicBezTo>
                  <a:pt x="1615571" y="634753"/>
                  <a:pt x="1622678" y="606324"/>
                  <a:pt x="1634524" y="585002"/>
                </a:cubicBezTo>
                <a:lnTo>
                  <a:pt x="1634524" y="585002"/>
                </a:lnTo>
                <a:cubicBezTo>
                  <a:pt x="1627417" y="561310"/>
                  <a:pt x="1610833" y="547096"/>
                  <a:pt x="1584772" y="549465"/>
                </a:cubicBezTo>
                <a:cubicBezTo>
                  <a:pt x="1551605" y="551834"/>
                  <a:pt x="1544497" y="577894"/>
                  <a:pt x="1539759" y="603955"/>
                </a:cubicBezTo>
                <a:cubicBezTo>
                  <a:pt x="1537390" y="630015"/>
                  <a:pt x="1565819" y="627646"/>
                  <a:pt x="1582403" y="630015"/>
                </a:cubicBezTo>
                <a:close/>
                <a:moveTo>
                  <a:pt x="748470" y="210680"/>
                </a:moveTo>
                <a:cubicBezTo>
                  <a:pt x="779269" y="213049"/>
                  <a:pt x="781638" y="186988"/>
                  <a:pt x="798222" y="160928"/>
                </a:cubicBezTo>
                <a:lnTo>
                  <a:pt x="798222" y="160928"/>
                </a:lnTo>
                <a:cubicBezTo>
                  <a:pt x="784007" y="149082"/>
                  <a:pt x="769792" y="130129"/>
                  <a:pt x="753208" y="125391"/>
                </a:cubicBezTo>
                <a:cubicBezTo>
                  <a:pt x="731886" y="120653"/>
                  <a:pt x="708195" y="139606"/>
                  <a:pt x="703457" y="160928"/>
                </a:cubicBezTo>
                <a:cubicBezTo>
                  <a:pt x="696349" y="191727"/>
                  <a:pt x="717672" y="205941"/>
                  <a:pt x="748470" y="210680"/>
                </a:cubicBezTo>
                <a:close/>
                <a:moveTo>
                  <a:pt x="196463" y="1726921"/>
                </a:moveTo>
                <a:cubicBezTo>
                  <a:pt x="168034" y="1729290"/>
                  <a:pt x="144343" y="1750612"/>
                  <a:pt x="139604" y="1779042"/>
                </a:cubicBezTo>
                <a:cubicBezTo>
                  <a:pt x="137235" y="1793257"/>
                  <a:pt x="151450" y="1819317"/>
                  <a:pt x="172772" y="1816948"/>
                </a:cubicBezTo>
                <a:cubicBezTo>
                  <a:pt x="205940" y="1816948"/>
                  <a:pt x="215416" y="1786149"/>
                  <a:pt x="229631" y="1762458"/>
                </a:cubicBezTo>
                <a:cubicBezTo>
                  <a:pt x="229631" y="1741136"/>
                  <a:pt x="213047" y="1724552"/>
                  <a:pt x="196463" y="1726921"/>
                </a:cubicBezTo>
                <a:close/>
                <a:moveTo>
                  <a:pt x="812437" y="2089398"/>
                </a:moveTo>
                <a:cubicBezTo>
                  <a:pt x="802960" y="2127304"/>
                  <a:pt x="762685" y="2169948"/>
                  <a:pt x="829020" y="2193639"/>
                </a:cubicBezTo>
                <a:cubicBezTo>
                  <a:pt x="890618" y="2146257"/>
                  <a:pt x="885880" y="2122565"/>
                  <a:pt x="812437" y="2089398"/>
                </a:cubicBezTo>
                <a:close/>
                <a:moveTo>
                  <a:pt x="994859" y="92223"/>
                </a:moveTo>
                <a:lnTo>
                  <a:pt x="994859" y="92223"/>
                </a:lnTo>
                <a:cubicBezTo>
                  <a:pt x="1020920" y="87485"/>
                  <a:pt x="1039873" y="78008"/>
                  <a:pt x="1039873" y="49579"/>
                </a:cubicBezTo>
                <a:cubicBezTo>
                  <a:pt x="1039873" y="21149"/>
                  <a:pt x="1030396" y="9304"/>
                  <a:pt x="1001967" y="9304"/>
                </a:cubicBezTo>
                <a:cubicBezTo>
                  <a:pt x="975906" y="9304"/>
                  <a:pt x="961692" y="21149"/>
                  <a:pt x="961692" y="49579"/>
                </a:cubicBezTo>
                <a:cubicBezTo>
                  <a:pt x="961692" y="73270"/>
                  <a:pt x="971168" y="92223"/>
                  <a:pt x="994859" y="92223"/>
                </a:cubicBezTo>
                <a:close/>
                <a:moveTo>
                  <a:pt x="1283893" y="260431"/>
                </a:moveTo>
                <a:cubicBezTo>
                  <a:pt x="1312323" y="255693"/>
                  <a:pt x="1328906" y="241478"/>
                  <a:pt x="1328906" y="198834"/>
                </a:cubicBezTo>
                <a:cubicBezTo>
                  <a:pt x="1331276" y="175143"/>
                  <a:pt x="1291000" y="172773"/>
                  <a:pt x="1276786" y="170404"/>
                </a:cubicBezTo>
                <a:cubicBezTo>
                  <a:pt x="1253094" y="168035"/>
                  <a:pt x="1248356" y="198834"/>
                  <a:pt x="1245987" y="220156"/>
                </a:cubicBezTo>
                <a:cubicBezTo>
                  <a:pt x="1245987" y="246216"/>
                  <a:pt x="1253094" y="265169"/>
                  <a:pt x="1283893" y="260431"/>
                </a:cubicBezTo>
                <a:close/>
                <a:moveTo>
                  <a:pt x="525772" y="551834"/>
                </a:moveTo>
                <a:cubicBezTo>
                  <a:pt x="502081" y="547096"/>
                  <a:pt x="485497" y="566049"/>
                  <a:pt x="483128" y="592109"/>
                </a:cubicBezTo>
                <a:cubicBezTo>
                  <a:pt x="480759" y="618169"/>
                  <a:pt x="497343" y="637122"/>
                  <a:pt x="518665" y="641861"/>
                </a:cubicBezTo>
                <a:cubicBezTo>
                  <a:pt x="544725" y="646599"/>
                  <a:pt x="556571" y="625277"/>
                  <a:pt x="558940" y="613431"/>
                </a:cubicBezTo>
                <a:cubicBezTo>
                  <a:pt x="563678" y="573156"/>
                  <a:pt x="547094" y="554203"/>
                  <a:pt x="525772" y="551834"/>
                </a:cubicBezTo>
                <a:close/>
                <a:moveTo>
                  <a:pt x="971168" y="371780"/>
                </a:moveTo>
                <a:cubicBezTo>
                  <a:pt x="1011443" y="352827"/>
                  <a:pt x="1009074" y="317290"/>
                  <a:pt x="992490" y="279384"/>
                </a:cubicBezTo>
                <a:cubicBezTo>
                  <a:pt x="956953" y="288861"/>
                  <a:pt x="926155" y="305445"/>
                  <a:pt x="926155" y="345720"/>
                </a:cubicBezTo>
                <a:cubicBezTo>
                  <a:pt x="928524" y="359935"/>
                  <a:pt x="949846" y="383626"/>
                  <a:pt x="971168" y="371780"/>
                </a:cubicBezTo>
                <a:close/>
                <a:moveTo>
                  <a:pt x="307812" y="1032767"/>
                </a:moveTo>
                <a:cubicBezTo>
                  <a:pt x="331504" y="1030398"/>
                  <a:pt x="352826" y="1025659"/>
                  <a:pt x="345718" y="987753"/>
                </a:cubicBezTo>
                <a:cubicBezTo>
                  <a:pt x="340980" y="968800"/>
                  <a:pt x="324396" y="952216"/>
                  <a:pt x="293598" y="954585"/>
                </a:cubicBezTo>
                <a:cubicBezTo>
                  <a:pt x="267537" y="956955"/>
                  <a:pt x="269906" y="978277"/>
                  <a:pt x="267537" y="997230"/>
                </a:cubicBezTo>
                <a:cubicBezTo>
                  <a:pt x="265168" y="1023290"/>
                  <a:pt x="279383" y="1035136"/>
                  <a:pt x="307812" y="1032767"/>
                </a:cubicBezTo>
                <a:close/>
                <a:moveTo>
                  <a:pt x="1869067" y="1141747"/>
                </a:moveTo>
                <a:cubicBezTo>
                  <a:pt x="1869067" y="1120424"/>
                  <a:pt x="1866698" y="1103841"/>
                  <a:pt x="1847745" y="1103841"/>
                </a:cubicBezTo>
                <a:cubicBezTo>
                  <a:pt x="1805101" y="1103841"/>
                  <a:pt x="1812209" y="1139377"/>
                  <a:pt x="1795624" y="1155961"/>
                </a:cubicBezTo>
                <a:cubicBezTo>
                  <a:pt x="1809839" y="1170176"/>
                  <a:pt x="1802732" y="1205713"/>
                  <a:pt x="1833531" y="1200975"/>
                </a:cubicBezTo>
                <a:cubicBezTo>
                  <a:pt x="1859591" y="1196237"/>
                  <a:pt x="1869067" y="1170176"/>
                  <a:pt x="1869067" y="1141747"/>
                </a:cubicBezTo>
                <a:close/>
                <a:moveTo>
                  <a:pt x="748470" y="1428411"/>
                </a:moveTo>
                <a:lnTo>
                  <a:pt x="748470" y="1428411"/>
                </a:lnTo>
                <a:cubicBezTo>
                  <a:pt x="750839" y="1418934"/>
                  <a:pt x="734255" y="1411827"/>
                  <a:pt x="708195" y="1411827"/>
                </a:cubicBezTo>
                <a:cubicBezTo>
                  <a:pt x="672658" y="1411827"/>
                  <a:pt x="653705" y="1433149"/>
                  <a:pt x="651336" y="1463948"/>
                </a:cubicBezTo>
                <a:cubicBezTo>
                  <a:pt x="646598" y="1492378"/>
                  <a:pt x="667920" y="1511330"/>
                  <a:pt x="698718" y="1511330"/>
                </a:cubicBezTo>
                <a:cubicBezTo>
                  <a:pt x="734255" y="1508961"/>
                  <a:pt x="741363" y="1478163"/>
                  <a:pt x="748470" y="1428411"/>
                </a:cubicBezTo>
                <a:close/>
                <a:moveTo>
                  <a:pt x="992490" y="1423673"/>
                </a:moveTo>
                <a:cubicBezTo>
                  <a:pt x="947477" y="1428411"/>
                  <a:pt x="916678" y="1449733"/>
                  <a:pt x="938000" y="1497116"/>
                </a:cubicBezTo>
                <a:cubicBezTo>
                  <a:pt x="956953" y="1539760"/>
                  <a:pt x="990121" y="1544498"/>
                  <a:pt x="1023289" y="1506592"/>
                </a:cubicBezTo>
                <a:cubicBezTo>
                  <a:pt x="1025658" y="1473424"/>
                  <a:pt x="1013812" y="1444995"/>
                  <a:pt x="992490" y="1423673"/>
                </a:cubicBezTo>
                <a:lnTo>
                  <a:pt x="992490" y="1423673"/>
                </a:lnTo>
                <a:close/>
                <a:moveTo>
                  <a:pt x="1073041" y="2160471"/>
                </a:moveTo>
                <a:cubicBezTo>
                  <a:pt x="1091994" y="2203116"/>
                  <a:pt x="1125161" y="2207854"/>
                  <a:pt x="1158329" y="2169948"/>
                </a:cubicBezTo>
                <a:cubicBezTo>
                  <a:pt x="1160698" y="2136780"/>
                  <a:pt x="1148853" y="2110720"/>
                  <a:pt x="1127530" y="2089398"/>
                </a:cubicBezTo>
                <a:cubicBezTo>
                  <a:pt x="1082517" y="2094136"/>
                  <a:pt x="1051718" y="2113089"/>
                  <a:pt x="1073041" y="2160471"/>
                </a:cubicBezTo>
                <a:close/>
                <a:moveTo>
                  <a:pt x="852712" y="1824055"/>
                </a:moveTo>
                <a:cubicBezTo>
                  <a:pt x="798222" y="1847747"/>
                  <a:pt x="845604" y="1885653"/>
                  <a:pt x="855081" y="1916451"/>
                </a:cubicBezTo>
                <a:lnTo>
                  <a:pt x="855081" y="1916451"/>
                </a:lnTo>
                <a:cubicBezTo>
                  <a:pt x="881141" y="1914082"/>
                  <a:pt x="907202" y="1914082"/>
                  <a:pt x="911940" y="1878545"/>
                </a:cubicBezTo>
                <a:cubicBezTo>
                  <a:pt x="916678" y="1838270"/>
                  <a:pt x="892987" y="1807471"/>
                  <a:pt x="852712" y="1824055"/>
                </a:cubicBezTo>
                <a:close/>
                <a:moveTo>
                  <a:pt x="1191497" y="99330"/>
                </a:moveTo>
                <a:cubicBezTo>
                  <a:pt x="1217557" y="96961"/>
                  <a:pt x="1243618" y="96961"/>
                  <a:pt x="1248356" y="61424"/>
                </a:cubicBezTo>
                <a:cubicBezTo>
                  <a:pt x="1253094" y="18780"/>
                  <a:pt x="1229403" y="-12019"/>
                  <a:pt x="1189128" y="4565"/>
                </a:cubicBezTo>
                <a:cubicBezTo>
                  <a:pt x="1137007" y="30626"/>
                  <a:pt x="1184390" y="68532"/>
                  <a:pt x="1191497" y="99330"/>
                </a:cubicBezTo>
                <a:lnTo>
                  <a:pt x="1191497" y="99330"/>
                </a:lnTo>
                <a:close/>
                <a:moveTo>
                  <a:pt x="855081" y="1679538"/>
                </a:moveTo>
                <a:lnTo>
                  <a:pt x="859819" y="1677169"/>
                </a:lnTo>
                <a:lnTo>
                  <a:pt x="864557" y="1681908"/>
                </a:lnTo>
                <a:lnTo>
                  <a:pt x="864557" y="1681908"/>
                </a:lnTo>
                <a:cubicBezTo>
                  <a:pt x="871665" y="1679538"/>
                  <a:pt x="876403" y="1679538"/>
                  <a:pt x="883510" y="1679538"/>
                </a:cubicBezTo>
                <a:lnTo>
                  <a:pt x="911940" y="1648740"/>
                </a:lnTo>
                <a:cubicBezTo>
                  <a:pt x="902463" y="1622680"/>
                  <a:pt x="919047" y="1580035"/>
                  <a:pt x="869296" y="1577666"/>
                </a:cubicBezTo>
                <a:cubicBezTo>
                  <a:pt x="857450" y="1577666"/>
                  <a:pt x="845604" y="1563451"/>
                  <a:pt x="833759" y="1577666"/>
                </a:cubicBezTo>
                <a:cubicBezTo>
                  <a:pt x="812437" y="1610834"/>
                  <a:pt x="829020" y="1639263"/>
                  <a:pt x="843235" y="1665324"/>
                </a:cubicBezTo>
                <a:cubicBezTo>
                  <a:pt x="845604" y="1670062"/>
                  <a:pt x="850343" y="1674800"/>
                  <a:pt x="855081" y="1679538"/>
                </a:cubicBezTo>
                <a:close/>
                <a:moveTo>
                  <a:pt x="1146484" y="1850116"/>
                </a:moveTo>
                <a:cubicBezTo>
                  <a:pt x="1122792" y="1857223"/>
                  <a:pt x="1108578" y="1883284"/>
                  <a:pt x="1113316" y="1909344"/>
                </a:cubicBezTo>
                <a:cubicBezTo>
                  <a:pt x="1118054" y="1935404"/>
                  <a:pt x="1141745" y="1942512"/>
                  <a:pt x="1165437" y="1937773"/>
                </a:cubicBezTo>
                <a:cubicBezTo>
                  <a:pt x="1196235" y="1930666"/>
                  <a:pt x="1196235" y="1902236"/>
                  <a:pt x="1200974" y="1871438"/>
                </a:cubicBezTo>
                <a:lnTo>
                  <a:pt x="1200974" y="1871438"/>
                </a:lnTo>
                <a:cubicBezTo>
                  <a:pt x="1184390" y="1864330"/>
                  <a:pt x="1160698" y="1845377"/>
                  <a:pt x="1146484" y="1850116"/>
                </a:cubicBezTo>
                <a:close/>
                <a:moveTo>
                  <a:pt x="1122792" y="1632156"/>
                </a:moveTo>
                <a:cubicBezTo>
                  <a:pt x="1148853" y="1606096"/>
                  <a:pt x="1132269" y="1580035"/>
                  <a:pt x="1101470" y="1537391"/>
                </a:cubicBezTo>
                <a:lnTo>
                  <a:pt x="1101470" y="1537391"/>
                </a:lnTo>
                <a:cubicBezTo>
                  <a:pt x="1096732" y="1527914"/>
                  <a:pt x="1080148" y="1535022"/>
                  <a:pt x="1061195" y="1553975"/>
                </a:cubicBezTo>
                <a:cubicBezTo>
                  <a:pt x="1035135" y="1580035"/>
                  <a:pt x="1039873" y="1608465"/>
                  <a:pt x="1056457" y="1629787"/>
                </a:cubicBezTo>
                <a:cubicBezTo>
                  <a:pt x="1075410" y="1655847"/>
                  <a:pt x="1101470" y="1653478"/>
                  <a:pt x="1122792" y="1632156"/>
                </a:cubicBezTo>
                <a:close/>
                <a:moveTo>
                  <a:pt x="994859" y="904834"/>
                </a:moveTo>
                <a:cubicBezTo>
                  <a:pt x="997228" y="933263"/>
                  <a:pt x="1013812" y="949847"/>
                  <a:pt x="1044611" y="949847"/>
                </a:cubicBezTo>
                <a:cubicBezTo>
                  <a:pt x="1073041" y="949847"/>
                  <a:pt x="1077779" y="926156"/>
                  <a:pt x="1089624" y="907203"/>
                </a:cubicBezTo>
                <a:lnTo>
                  <a:pt x="1089624" y="907203"/>
                </a:lnTo>
                <a:cubicBezTo>
                  <a:pt x="1073041" y="883512"/>
                  <a:pt x="1061195" y="855082"/>
                  <a:pt x="1028027" y="857451"/>
                </a:cubicBezTo>
                <a:cubicBezTo>
                  <a:pt x="1004336" y="857451"/>
                  <a:pt x="992490" y="878773"/>
                  <a:pt x="994859" y="904834"/>
                </a:cubicBezTo>
                <a:close/>
                <a:moveTo>
                  <a:pt x="859819" y="1068304"/>
                </a:moveTo>
                <a:cubicBezTo>
                  <a:pt x="833759" y="1065935"/>
                  <a:pt x="819544" y="1087257"/>
                  <a:pt x="821913" y="1110948"/>
                </a:cubicBezTo>
                <a:cubicBezTo>
                  <a:pt x="824282" y="1137008"/>
                  <a:pt x="836128" y="1160700"/>
                  <a:pt x="866926" y="1160700"/>
                </a:cubicBezTo>
                <a:cubicBezTo>
                  <a:pt x="892987" y="1163069"/>
                  <a:pt x="907202" y="1146485"/>
                  <a:pt x="919047" y="1118055"/>
                </a:cubicBezTo>
                <a:lnTo>
                  <a:pt x="919047" y="1118055"/>
                </a:lnTo>
                <a:cubicBezTo>
                  <a:pt x="904833" y="1099102"/>
                  <a:pt x="890618" y="1070673"/>
                  <a:pt x="859819" y="1068304"/>
                </a:cubicBezTo>
                <a:close/>
                <a:moveTo>
                  <a:pt x="1501853" y="172773"/>
                </a:moveTo>
                <a:cubicBezTo>
                  <a:pt x="1527913" y="175143"/>
                  <a:pt x="1542128" y="158559"/>
                  <a:pt x="1553973" y="130129"/>
                </a:cubicBezTo>
                <a:lnTo>
                  <a:pt x="1553973" y="130129"/>
                </a:lnTo>
                <a:cubicBezTo>
                  <a:pt x="1539759" y="108807"/>
                  <a:pt x="1525544" y="80377"/>
                  <a:pt x="1494745" y="78008"/>
                </a:cubicBezTo>
                <a:cubicBezTo>
                  <a:pt x="1468685" y="75639"/>
                  <a:pt x="1454470" y="96961"/>
                  <a:pt x="1456839" y="120653"/>
                </a:cubicBezTo>
                <a:cubicBezTo>
                  <a:pt x="1456839" y="146713"/>
                  <a:pt x="1468685" y="170404"/>
                  <a:pt x="1501853" y="172773"/>
                </a:cubicBezTo>
                <a:close/>
                <a:moveTo>
                  <a:pt x="701088" y="684505"/>
                </a:moveTo>
                <a:cubicBezTo>
                  <a:pt x="677396" y="684505"/>
                  <a:pt x="656074" y="705827"/>
                  <a:pt x="653705" y="731887"/>
                </a:cubicBezTo>
                <a:cubicBezTo>
                  <a:pt x="651336" y="757948"/>
                  <a:pt x="672658" y="772163"/>
                  <a:pt x="696349" y="774532"/>
                </a:cubicBezTo>
                <a:cubicBezTo>
                  <a:pt x="727148" y="776901"/>
                  <a:pt x="736624" y="750841"/>
                  <a:pt x="748470" y="722411"/>
                </a:cubicBezTo>
                <a:cubicBezTo>
                  <a:pt x="731886" y="708196"/>
                  <a:pt x="717672" y="684505"/>
                  <a:pt x="701088" y="684505"/>
                </a:cubicBezTo>
                <a:close/>
                <a:moveTo>
                  <a:pt x="992490" y="544726"/>
                </a:moveTo>
                <a:cubicBezTo>
                  <a:pt x="949846" y="544726"/>
                  <a:pt x="956953" y="580263"/>
                  <a:pt x="940370" y="596847"/>
                </a:cubicBezTo>
                <a:cubicBezTo>
                  <a:pt x="954584" y="611062"/>
                  <a:pt x="947477" y="646599"/>
                  <a:pt x="978276" y="641861"/>
                </a:cubicBezTo>
                <a:cubicBezTo>
                  <a:pt x="1006705" y="637122"/>
                  <a:pt x="1013812" y="611062"/>
                  <a:pt x="1013812" y="582633"/>
                </a:cubicBezTo>
                <a:cubicBezTo>
                  <a:pt x="1013812" y="558941"/>
                  <a:pt x="1011443" y="542357"/>
                  <a:pt x="992490" y="544726"/>
                </a:cubicBezTo>
                <a:close/>
                <a:moveTo>
                  <a:pt x="1437886" y="1689015"/>
                </a:moveTo>
                <a:cubicBezTo>
                  <a:pt x="1402349" y="1700861"/>
                  <a:pt x="1404719" y="1729290"/>
                  <a:pt x="1404719" y="1755351"/>
                </a:cubicBezTo>
                <a:cubicBezTo>
                  <a:pt x="1404719" y="1786149"/>
                  <a:pt x="1423671" y="1786149"/>
                  <a:pt x="1442625" y="1781411"/>
                </a:cubicBezTo>
                <a:cubicBezTo>
                  <a:pt x="1466316" y="1776673"/>
                  <a:pt x="1482900" y="1760089"/>
                  <a:pt x="1475792" y="1734028"/>
                </a:cubicBezTo>
                <a:cubicBezTo>
                  <a:pt x="1468685" y="1712706"/>
                  <a:pt x="1456839" y="1691384"/>
                  <a:pt x="1437886" y="1689015"/>
                </a:cubicBezTo>
                <a:close/>
                <a:moveTo>
                  <a:pt x="734255" y="1816948"/>
                </a:moveTo>
                <a:cubicBezTo>
                  <a:pt x="708195" y="1819317"/>
                  <a:pt x="696349" y="1838270"/>
                  <a:pt x="691611" y="1861961"/>
                </a:cubicBezTo>
                <a:cubicBezTo>
                  <a:pt x="686873" y="1888022"/>
                  <a:pt x="703457" y="1909344"/>
                  <a:pt x="724779" y="1909344"/>
                </a:cubicBezTo>
                <a:cubicBezTo>
                  <a:pt x="753208" y="1911713"/>
                  <a:pt x="767423" y="1888022"/>
                  <a:pt x="769792" y="1859592"/>
                </a:cubicBezTo>
                <a:cubicBezTo>
                  <a:pt x="769792" y="1835901"/>
                  <a:pt x="762685" y="1816948"/>
                  <a:pt x="734255" y="1816948"/>
                </a:cubicBezTo>
                <a:close/>
                <a:moveTo>
                  <a:pt x="2034906" y="1146485"/>
                </a:moveTo>
                <a:lnTo>
                  <a:pt x="2034906" y="1146485"/>
                </a:lnTo>
                <a:cubicBezTo>
                  <a:pt x="2008846" y="1155961"/>
                  <a:pt x="1992262" y="1170176"/>
                  <a:pt x="1992262" y="1200975"/>
                </a:cubicBezTo>
                <a:cubicBezTo>
                  <a:pt x="1992262" y="1229404"/>
                  <a:pt x="2001739" y="1255465"/>
                  <a:pt x="2030168" y="1255465"/>
                </a:cubicBezTo>
                <a:cubicBezTo>
                  <a:pt x="2065705" y="1255465"/>
                  <a:pt x="2077551" y="1222297"/>
                  <a:pt x="2079920" y="1196237"/>
                </a:cubicBezTo>
                <a:cubicBezTo>
                  <a:pt x="2084658" y="1172545"/>
                  <a:pt x="2060967" y="1155961"/>
                  <a:pt x="2034906" y="1146485"/>
                </a:cubicBezTo>
                <a:close/>
                <a:moveTo>
                  <a:pt x="1625047" y="1553975"/>
                </a:moveTo>
                <a:cubicBezTo>
                  <a:pt x="1627417" y="1527914"/>
                  <a:pt x="1620309" y="1497116"/>
                  <a:pt x="1596618" y="1492378"/>
                </a:cubicBezTo>
                <a:cubicBezTo>
                  <a:pt x="1570557" y="1487639"/>
                  <a:pt x="1558712" y="1523176"/>
                  <a:pt x="1553973" y="1544498"/>
                </a:cubicBezTo>
                <a:cubicBezTo>
                  <a:pt x="1546866" y="1568190"/>
                  <a:pt x="1563450" y="1587143"/>
                  <a:pt x="1587141" y="1598988"/>
                </a:cubicBezTo>
                <a:lnTo>
                  <a:pt x="1587141" y="1598988"/>
                </a:lnTo>
                <a:cubicBezTo>
                  <a:pt x="1615571" y="1596619"/>
                  <a:pt x="1622678" y="1575297"/>
                  <a:pt x="1625047" y="1553975"/>
                </a:cubicBezTo>
                <a:close/>
                <a:moveTo>
                  <a:pt x="1717443" y="1985156"/>
                </a:moveTo>
                <a:cubicBezTo>
                  <a:pt x="1707967" y="2023062"/>
                  <a:pt x="1667692" y="2065706"/>
                  <a:pt x="1734027" y="2089398"/>
                </a:cubicBezTo>
                <a:cubicBezTo>
                  <a:pt x="1795624" y="2039646"/>
                  <a:pt x="1790886" y="2018324"/>
                  <a:pt x="1717443" y="1985156"/>
                </a:cubicBezTo>
                <a:close/>
                <a:moveTo>
                  <a:pt x="1653477" y="1321800"/>
                </a:moveTo>
                <a:cubicBezTo>
                  <a:pt x="1655846" y="1312324"/>
                  <a:pt x="1639262" y="1305216"/>
                  <a:pt x="1613202" y="1305216"/>
                </a:cubicBezTo>
                <a:cubicBezTo>
                  <a:pt x="1577665" y="1305216"/>
                  <a:pt x="1558712" y="1326539"/>
                  <a:pt x="1556343" y="1357337"/>
                </a:cubicBezTo>
                <a:cubicBezTo>
                  <a:pt x="1551605" y="1385767"/>
                  <a:pt x="1572927" y="1404720"/>
                  <a:pt x="1603725" y="1404720"/>
                </a:cubicBezTo>
                <a:cubicBezTo>
                  <a:pt x="1639262" y="1402351"/>
                  <a:pt x="1646370" y="1373921"/>
                  <a:pt x="1653477" y="1321800"/>
                </a:cubicBezTo>
                <a:close/>
                <a:moveTo>
                  <a:pt x="1655846" y="769794"/>
                </a:moveTo>
                <a:cubicBezTo>
                  <a:pt x="1674799" y="812438"/>
                  <a:pt x="1707967" y="817176"/>
                  <a:pt x="1741135" y="779270"/>
                </a:cubicBezTo>
                <a:cubicBezTo>
                  <a:pt x="1743504" y="746102"/>
                  <a:pt x="1731658" y="720042"/>
                  <a:pt x="1710336" y="698720"/>
                </a:cubicBezTo>
                <a:cubicBezTo>
                  <a:pt x="1667692" y="701089"/>
                  <a:pt x="1636893" y="722411"/>
                  <a:pt x="1655846" y="769794"/>
                </a:cubicBezTo>
                <a:close/>
                <a:moveTo>
                  <a:pt x="1925926" y="1636894"/>
                </a:moveTo>
                <a:cubicBezTo>
                  <a:pt x="1871437" y="1660586"/>
                  <a:pt x="1918819" y="1698492"/>
                  <a:pt x="1928296" y="1729290"/>
                </a:cubicBezTo>
                <a:cubicBezTo>
                  <a:pt x="1954356" y="1726921"/>
                  <a:pt x="1980416" y="1726921"/>
                  <a:pt x="1985155" y="1691384"/>
                </a:cubicBezTo>
                <a:cubicBezTo>
                  <a:pt x="1989893" y="1648740"/>
                  <a:pt x="1966202" y="1617941"/>
                  <a:pt x="1925926" y="1636894"/>
                </a:cubicBezTo>
                <a:close/>
                <a:moveTo>
                  <a:pt x="1970940" y="1011445"/>
                </a:moveTo>
                <a:cubicBezTo>
                  <a:pt x="1973309" y="1016183"/>
                  <a:pt x="1980416" y="1020921"/>
                  <a:pt x="1982786" y="1025659"/>
                </a:cubicBezTo>
                <a:lnTo>
                  <a:pt x="1987524" y="1023290"/>
                </a:lnTo>
                <a:lnTo>
                  <a:pt x="1992262" y="1028028"/>
                </a:lnTo>
                <a:cubicBezTo>
                  <a:pt x="1999369" y="1025659"/>
                  <a:pt x="2004108" y="1025659"/>
                  <a:pt x="2011215" y="1025659"/>
                </a:cubicBezTo>
                <a:cubicBezTo>
                  <a:pt x="2020691" y="1016183"/>
                  <a:pt x="2030168" y="1004337"/>
                  <a:pt x="2039645" y="994861"/>
                </a:cubicBezTo>
                <a:cubicBezTo>
                  <a:pt x="2030168" y="968800"/>
                  <a:pt x="2046752" y="926156"/>
                  <a:pt x="1997000" y="923787"/>
                </a:cubicBezTo>
                <a:cubicBezTo>
                  <a:pt x="1985155" y="923787"/>
                  <a:pt x="1973309" y="909572"/>
                  <a:pt x="1961463" y="923787"/>
                </a:cubicBezTo>
                <a:cubicBezTo>
                  <a:pt x="1937772" y="954585"/>
                  <a:pt x="1956725" y="983015"/>
                  <a:pt x="1970940" y="1011445"/>
                </a:cubicBezTo>
                <a:close/>
                <a:moveTo>
                  <a:pt x="1449732" y="1039874"/>
                </a:moveTo>
                <a:cubicBezTo>
                  <a:pt x="1480531" y="1032767"/>
                  <a:pt x="1480531" y="1004337"/>
                  <a:pt x="1485269" y="973539"/>
                </a:cubicBezTo>
                <a:cubicBezTo>
                  <a:pt x="1468685" y="966431"/>
                  <a:pt x="1447363" y="947478"/>
                  <a:pt x="1430779" y="952216"/>
                </a:cubicBezTo>
                <a:cubicBezTo>
                  <a:pt x="1407088" y="959324"/>
                  <a:pt x="1392873" y="985384"/>
                  <a:pt x="1397611" y="1011445"/>
                </a:cubicBezTo>
                <a:cubicBezTo>
                  <a:pt x="1402349" y="1035136"/>
                  <a:pt x="1428410" y="1044612"/>
                  <a:pt x="1449732" y="1039874"/>
                </a:cubicBezTo>
                <a:close/>
                <a:moveTo>
                  <a:pt x="2008846" y="1433149"/>
                </a:moveTo>
                <a:cubicBezTo>
                  <a:pt x="2004108" y="1423673"/>
                  <a:pt x="1987524" y="1430780"/>
                  <a:pt x="1968571" y="1449733"/>
                </a:cubicBezTo>
                <a:cubicBezTo>
                  <a:pt x="1942511" y="1475794"/>
                  <a:pt x="1947249" y="1504223"/>
                  <a:pt x="1963833" y="1525545"/>
                </a:cubicBezTo>
                <a:cubicBezTo>
                  <a:pt x="1982786" y="1549236"/>
                  <a:pt x="2008846" y="1546867"/>
                  <a:pt x="2030168" y="1525545"/>
                </a:cubicBezTo>
                <a:cubicBezTo>
                  <a:pt x="2053859" y="1499485"/>
                  <a:pt x="2037276" y="1475794"/>
                  <a:pt x="2008846" y="1433149"/>
                </a:cubicBezTo>
                <a:lnTo>
                  <a:pt x="2008846" y="1433149"/>
                </a:lnTo>
                <a:close/>
                <a:moveTo>
                  <a:pt x="1639262" y="1712706"/>
                </a:moveTo>
                <a:cubicBezTo>
                  <a:pt x="1613202" y="1715075"/>
                  <a:pt x="1601356" y="1734028"/>
                  <a:pt x="1596618" y="1757720"/>
                </a:cubicBezTo>
                <a:cubicBezTo>
                  <a:pt x="1591880" y="1783780"/>
                  <a:pt x="1608463" y="1805102"/>
                  <a:pt x="1629785" y="1805102"/>
                </a:cubicBezTo>
                <a:cubicBezTo>
                  <a:pt x="1658215" y="1807471"/>
                  <a:pt x="1672430" y="1783780"/>
                  <a:pt x="1674799" y="1755351"/>
                </a:cubicBezTo>
                <a:lnTo>
                  <a:pt x="1674799" y="1755351"/>
                </a:lnTo>
                <a:cubicBezTo>
                  <a:pt x="1674799" y="1729290"/>
                  <a:pt x="1667692" y="1710337"/>
                  <a:pt x="1639262" y="1712706"/>
                </a:cubicBezTo>
                <a:close/>
                <a:moveTo>
                  <a:pt x="1293369" y="656075"/>
                </a:moveTo>
                <a:cubicBezTo>
                  <a:pt x="1300477" y="648968"/>
                  <a:pt x="1291000" y="627646"/>
                  <a:pt x="1286262" y="613431"/>
                </a:cubicBezTo>
                <a:cubicBezTo>
                  <a:pt x="1269678" y="568418"/>
                  <a:pt x="1238880" y="611062"/>
                  <a:pt x="1215188" y="601586"/>
                </a:cubicBezTo>
                <a:cubicBezTo>
                  <a:pt x="1182020" y="620539"/>
                  <a:pt x="1170175" y="646599"/>
                  <a:pt x="1191497" y="682136"/>
                </a:cubicBezTo>
                <a:cubicBezTo>
                  <a:pt x="1234141" y="701089"/>
                  <a:pt x="1267309" y="686874"/>
                  <a:pt x="1293369" y="656075"/>
                </a:cubicBezTo>
                <a:close/>
                <a:moveTo>
                  <a:pt x="1122792" y="374149"/>
                </a:moveTo>
                <a:cubicBezTo>
                  <a:pt x="1148853" y="390733"/>
                  <a:pt x="1170175" y="371780"/>
                  <a:pt x="1193866" y="352827"/>
                </a:cubicBezTo>
                <a:lnTo>
                  <a:pt x="1193866" y="352827"/>
                </a:lnTo>
                <a:cubicBezTo>
                  <a:pt x="1186759" y="333874"/>
                  <a:pt x="1184390" y="307814"/>
                  <a:pt x="1170175" y="298337"/>
                </a:cubicBezTo>
                <a:cubicBezTo>
                  <a:pt x="1148853" y="286492"/>
                  <a:pt x="1120423" y="295968"/>
                  <a:pt x="1106208" y="317290"/>
                </a:cubicBezTo>
                <a:cubicBezTo>
                  <a:pt x="1089624" y="338612"/>
                  <a:pt x="1101470" y="362304"/>
                  <a:pt x="1122792" y="374149"/>
                </a:cubicBezTo>
                <a:close/>
                <a:moveTo>
                  <a:pt x="1437886" y="814807"/>
                </a:moveTo>
                <a:cubicBezTo>
                  <a:pt x="1499484" y="765055"/>
                  <a:pt x="1494745" y="741364"/>
                  <a:pt x="1421302" y="710565"/>
                </a:cubicBezTo>
                <a:cubicBezTo>
                  <a:pt x="1411826" y="748471"/>
                  <a:pt x="1371551" y="791116"/>
                  <a:pt x="1437886" y="814807"/>
                </a:cubicBezTo>
                <a:close/>
                <a:moveTo>
                  <a:pt x="1523175" y="502082"/>
                </a:moveTo>
                <a:cubicBezTo>
                  <a:pt x="1527913" y="459438"/>
                  <a:pt x="1504222" y="428639"/>
                  <a:pt x="1463947" y="445223"/>
                </a:cubicBezTo>
                <a:cubicBezTo>
                  <a:pt x="1409457" y="468914"/>
                  <a:pt x="1456839" y="506820"/>
                  <a:pt x="1466316" y="537619"/>
                </a:cubicBezTo>
                <a:cubicBezTo>
                  <a:pt x="1492376" y="537619"/>
                  <a:pt x="1518437" y="535250"/>
                  <a:pt x="1523175" y="502082"/>
                </a:cubicBezTo>
                <a:close/>
                <a:moveTo>
                  <a:pt x="1381027" y="480760"/>
                </a:moveTo>
                <a:cubicBezTo>
                  <a:pt x="1381027" y="457069"/>
                  <a:pt x="1371551" y="435747"/>
                  <a:pt x="1343121" y="438116"/>
                </a:cubicBezTo>
                <a:cubicBezTo>
                  <a:pt x="1317061" y="440485"/>
                  <a:pt x="1305215" y="459438"/>
                  <a:pt x="1300477" y="483129"/>
                </a:cubicBezTo>
                <a:cubicBezTo>
                  <a:pt x="1295739" y="509190"/>
                  <a:pt x="1312323" y="530512"/>
                  <a:pt x="1333645" y="530512"/>
                </a:cubicBezTo>
                <a:cubicBezTo>
                  <a:pt x="1364443" y="532881"/>
                  <a:pt x="1376289" y="509190"/>
                  <a:pt x="1381027" y="480760"/>
                </a:cubicBezTo>
                <a:close/>
                <a:moveTo>
                  <a:pt x="208309" y="928525"/>
                </a:moveTo>
                <a:cubicBezTo>
                  <a:pt x="215416" y="921418"/>
                  <a:pt x="205940" y="900096"/>
                  <a:pt x="201202" y="885881"/>
                </a:cubicBezTo>
                <a:cubicBezTo>
                  <a:pt x="184618" y="840867"/>
                  <a:pt x="153819" y="883512"/>
                  <a:pt x="130128" y="874035"/>
                </a:cubicBezTo>
                <a:cubicBezTo>
                  <a:pt x="96960" y="892988"/>
                  <a:pt x="85114" y="919049"/>
                  <a:pt x="106437" y="954585"/>
                </a:cubicBezTo>
                <a:cubicBezTo>
                  <a:pt x="149081" y="973539"/>
                  <a:pt x="182249" y="959324"/>
                  <a:pt x="208309" y="928525"/>
                </a:cubicBezTo>
                <a:close/>
                <a:moveTo>
                  <a:pt x="189356" y="634753"/>
                </a:moveTo>
                <a:cubicBezTo>
                  <a:pt x="215416" y="651337"/>
                  <a:pt x="236739" y="632384"/>
                  <a:pt x="260430" y="613431"/>
                </a:cubicBezTo>
                <a:cubicBezTo>
                  <a:pt x="253323" y="594478"/>
                  <a:pt x="250953" y="568418"/>
                  <a:pt x="236739" y="558941"/>
                </a:cubicBezTo>
                <a:cubicBezTo>
                  <a:pt x="215416" y="547096"/>
                  <a:pt x="186987" y="556572"/>
                  <a:pt x="172772" y="577894"/>
                </a:cubicBezTo>
                <a:cubicBezTo>
                  <a:pt x="158557" y="599216"/>
                  <a:pt x="170403" y="622908"/>
                  <a:pt x="189356" y="634753"/>
                </a:cubicBezTo>
                <a:close/>
                <a:moveTo>
                  <a:pt x="506819" y="1077780"/>
                </a:moveTo>
                <a:cubicBezTo>
                  <a:pt x="568416" y="1028028"/>
                  <a:pt x="563678" y="1004337"/>
                  <a:pt x="490235" y="973539"/>
                </a:cubicBezTo>
                <a:cubicBezTo>
                  <a:pt x="480759" y="1009075"/>
                  <a:pt x="440483" y="1051720"/>
                  <a:pt x="506819" y="1077780"/>
                </a:cubicBezTo>
                <a:close/>
                <a:moveTo>
                  <a:pt x="376517" y="390733"/>
                </a:moveTo>
                <a:cubicBezTo>
                  <a:pt x="414423" y="390733"/>
                  <a:pt x="419161" y="362304"/>
                  <a:pt x="428638" y="310183"/>
                </a:cubicBezTo>
                <a:lnTo>
                  <a:pt x="428638" y="310183"/>
                </a:lnTo>
                <a:cubicBezTo>
                  <a:pt x="431007" y="300706"/>
                  <a:pt x="414423" y="293599"/>
                  <a:pt x="388363" y="293599"/>
                </a:cubicBezTo>
                <a:cubicBezTo>
                  <a:pt x="352826" y="293599"/>
                  <a:pt x="333873" y="314921"/>
                  <a:pt x="331504" y="345720"/>
                </a:cubicBezTo>
                <a:cubicBezTo>
                  <a:pt x="324396" y="374149"/>
                  <a:pt x="345718" y="390733"/>
                  <a:pt x="376517" y="390733"/>
                </a:cubicBezTo>
                <a:close/>
                <a:moveTo>
                  <a:pt x="701088" y="385995"/>
                </a:moveTo>
                <a:cubicBezTo>
                  <a:pt x="703457" y="352827"/>
                  <a:pt x="691611" y="326767"/>
                  <a:pt x="670289" y="305445"/>
                </a:cubicBezTo>
                <a:cubicBezTo>
                  <a:pt x="625275" y="310183"/>
                  <a:pt x="594477" y="331505"/>
                  <a:pt x="615799" y="378888"/>
                </a:cubicBezTo>
                <a:cubicBezTo>
                  <a:pt x="634752" y="421532"/>
                  <a:pt x="667920" y="423901"/>
                  <a:pt x="701088" y="385995"/>
                </a:cubicBezTo>
                <a:close/>
                <a:moveTo>
                  <a:pt x="682135" y="900096"/>
                </a:moveTo>
                <a:cubicBezTo>
                  <a:pt x="627645" y="923787"/>
                  <a:pt x="675027" y="961693"/>
                  <a:pt x="684504" y="992491"/>
                </a:cubicBezTo>
                <a:lnTo>
                  <a:pt x="684504" y="992491"/>
                </a:lnTo>
                <a:cubicBezTo>
                  <a:pt x="710564" y="990122"/>
                  <a:pt x="736624" y="990122"/>
                  <a:pt x="741363" y="954585"/>
                </a:cubicBezTo>
                <a:cubicBezTo>
                  <a:pt x="746101" y="911941"/>
                  <a:pt x="722410" y="883512"/>
                  <a:pt x="682135" y="900096"/>
                </a:cubicBezTo>
                <a:close/>
                <a:moveTo>
                  <a:pt x="288859" y="1196237"/>
                </a:moveTo>
                <a:cubicBezTo>
                  <a:pt x="277014" y="1196237"/>
                  <a:pt x="265168" y="1182022"/>
                  <a:pt x="253323" y="1196237"/>
                </a:cubicBezTo>
                <a:cubicBezTo>
                  <a:pt x="232000" y="1229404"/>
                  <a:pt x="248584" y="1257834"/>
                  <a:pt x="262799" y="1283894"/>
                </a:cubicBezTo>
                <a:cubicBezTo>
                  <a:pt x="265168" y="1288632"/>
                  <a:pt x="272275" y="1293371"/>
                  <a:pt x="274645" y="1298109"/>
                </a:cubicBezTo>
                <a:lnTo>
                  <a:pt x="279383" y="1295740"/>
                </a:lnTo>
                <a:lnTo>
                  <a:pt x="284121" y="1300478"/>
                </a:lnTo>
                <a:lnTo>
                  <a:pt x="284121" y="1300478"/>
                </a:lnTo>
                <a:cubicBezTo>
                  <a:pt x="291229" y="1298109"/>
                  <a:pt x="295967" y="1298109"/>
                  <a:pt x="303074" y="1298109"/>
                </a:cubicBezTo>
                <a:cubicBezTo>
                  <a:pt x="312551" y="1288632"/>
                  <a:pt x="322027" y="1276787"/>
                  <a:pt x="331504" y="1267310"/>
                </a:cubicBezTo>
                <a:cubicBezTo>
                  <a:pt x="324396" y="1241250"/>
                  <a:pt x="340980" y="1198606"/>
                  <a:pt x="288859" y="1196237"/>
                </a:cubicBezTo>
                <a:close/>
                <a:moveTo>
                  <a:pt x="791114" y="791116"/>
                </a:moveTo>
                <a:cubicBezTo>
                  <a:pt x="795853" y="817176"/>
                  <a:pt x="819544" y="824283"/>
                  <a:pt x="843235" y="819545"/>
                </a:cubicBezTo>
                <a:cubicBezTo>
                  <a:pt x="874034" y="812438"/>
                  <a:pt x="874034" y="784008"/>
                  <a:pt x="878772" y="753210"/>
                </a:cubicBezTo>
                <a:lnTo>
                  <a:pt x="878772" y="753210"/>
                </a:lnTo>
                <a:cubicBezTo>
                  <a:pt x="862188" y="746102"/>
                  <a:pt x="840866" y="727149"/>
                  <a:pt x="824282" y="731887"/>
                </a:cubicBezTo>
                <a:cubicBezTo>
                  <a:pt x="800591" y="736626"/>
                  <a:pt x="786376" y="765055"/>
                  <a:pt x="791114" y="791116"/>
                </a:cubicBezTo>
                <a:close/>
                <a:moveTo>
                  <a:pt x="781638" y="419163"/>
                </a:moveTo>
                <a:cubicBezTo>
                  <a:pt x="776900" y="409686"/>
                  <a:pt x="760316" y="416794"/>
                  <a:pt x="741363" y="435747"/>
                </a:cubicBezTo>
                <a:cubicBezTo>
                  <a:pt x="715302" y="461807"/>
                  <a:pt x="720041" y="490237"/>
                  <a:pt x="736624" y="511559"/>
                </a:cubicBezTo>
                <a:cubicBezTo>
                  <a:pt x="755578" y="535250"/>
                  <a:pt x="781638" y="532881"/>
                  <a:pt x="802960" y="511559"/>
                </a:cubicBezTo>
                <a:cubicBezTo>
                  <a:pt x="829020" y="487867"/>
                  <a:pt x="812437" y="461807"/>
                  <a:pt x="781638" y="419163"/>
                </a:cubicBezTo>
                <a:lnTo>
                  <a:pt x="781638" y="419163"/>
                </a:lnTo>
                <a:close/>
                <a:moveTo>
                  <a:pt x="449960" y="741364"/>
                </a:moveTo>
                <a:cubicBezTo>
                  <a:pt x="449960" y="717673"/>
                  <a:pt x="440483" y="696351"/>
                  <a:pt x="412054" y="698720"/>
                </a:cubicBezTo>
                <a:cubicBezTo>
                  <a:pt x="385994" y="701089"/>
                  <a:pt x="374148" y="720042"/>
                  <a:pt x="369410" y="743733"/>
                </a:cubicBezTo>
                <a:cubicBezTo>
                  <a:pt x="364671" y="769794"/>
                  <a:pt x="381255" y="791116"/>
                  <a:pt x="402577" y="791116"/>
                </a:cubicBezTo>
                <a:cubicBezTo>
                  <a:pt x="433376" y="793485"/>
                  <a:pt x="445222" y="769794"/>
                  <a:pt x="449960" y="741364"/>
                </a:cubicBezTo>
                <a:close/>
              </a:path>
            </a:pathLst>
          </a:custGeom>
          <a:solidFill>
            <a:srgbClr val="644F6B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09" name="Google Shape;209;p7"/>
          <p:cNvPicPr preferRelativeResize="0"/>
          <p:nvPr/>
        </p:nvPicPr>
        <p:blipFill rotWithShape="1">
          <a:blip r:embed="rId2">
            <a:alphaModFix/>
          </a:blip>
          <a:srcRect l="31774" t="20803" r="26952" b="10106"/>
          <a:stretch/>
        </p:blipFill>
        <p:spPr>
          <a:xfrm>
            <a:off x="9583044" y="2283131"/>
            <a:ext cx="3421759" cy="5091489"/>
          </a:xfrm>
          <a:custGeom>
            <a:avLst/>
            <a:gdLst/>
            <a:ahLst/>
            <a:cxnLst/>
            <a:rect l="l" t="t" r="r" b="b"/>
            <a:pathLst>
              <a:path w="3207899" h="3579953" extrusionOk="0">
                <a:moveTo>
                  <a:pt x="1657319" y="3470233"/>
                </a:moveTo>
                <a:cubicBezTo>
                  <a:pt x="1696432" y="3475820"/>
                  <a:pt x="1735546" y="3486996"/>
                  <a:pt x="1776520" y="3483271"/>
                </a:cubicBezTo>
                <a:cubicBezTo>
                  <a:pt x="1737408" y="3486996"/>
                  <a:pt x="1698295" y="3475820"/>
                  <a:pt x="1657319" y="3470233"/>
                </a:cubicBezTo>
                <a:close/>
                <a:moveTo>
                  <a:pt x="1854747" y="3427394"/>
                </a:moveTo>
                <a:cubicBezTo>
                  <a:pt x="1795146" y="3457195"/>
                  <a:pt x="1733683" y="3462783"/>
                  <a:pt x="1670356" y="3451607"/>
                </a:cubicBezTo>
                <a:cubicBezTo>
                  <a:pt x="1634037" y="3445089"/>
                  <a:pt x="1597718" y="3439501"/>
                  <a:pt x="1561631" y="3440432"/>
                </a:cubicBezTo>
                <a:lnTo>
                  <a:pt x="1561235" y="3440484"/>
                </a:lnTo>
                <a:lnTo>
                  <a:pt x="1560234" y="3440432"/>
                </a:lnTo>
                <a:cubicBezTo>
                  <a:pt x="1524148" y="3441364"/>
                  <a:pt x="1488760" y="3448814"/>
                  <a:pt x="1454303" y="3468370"/>
                </a:cubicBezTo>
                <a:cubicBezTo>
                  <a:pt x="1437540" y="3477683"/>
                  <a:pt x="1420777" y="3473958"/>
                  <a:pt x="1404014" y="3468370"/>
                </a:cubicBezTo>
                <a:cubicBezTo>
                  <a:pt x="1420777" y="3475820"/>
                  <a:pt x="1437540" y="3477683"/>
                  <a:pt x="1454303" y="3468370"/>
                </a:cubicBezTo>
                <a:cubicBezTo>
                  <a:pt x="1471997" y="3458592"/>
                  <a:pt x="1489807" y="3451840"/>
                  <a:pt x="1507705" y="3447417"/>
                </a:cubicBezTo>
                <a:lnTo>
                  <a:pt x="1561235" y="3440484"/>
                </a:lnTo>
                <a:lnTo>
                  <a:pt x="1614858" y="3443226"/>
                </a:lnTo>
                <a:cubicBezTo>
                  <a:pt x="1633222" y="3445321"/>
                  <a:pt x="1651731" y="3448348"/>
                  <a:pt x="1670356" y="3451607"/>
                </a:cubicBezTo>
                <a:cubicBezTo>
                  <a:pt x="1733683" y="3462783"/>
                  <a:pt x="1797008" y="3459058"/>
                  <a:pt x="1854747" y="3427394"/>
                </a:cubicBezTo>
                <a:close/>
                <a:moveTo>
                  <a:pt x="1986987" y="3410632"/>
                </a:moveTo>
                <a:cubicBezTo>
                  <a:pt x="2000025" y="3421807"/>
                  <a:pt x="2011199" y="3431119"/>
                  <a:pt x="2027962" y="3432982"/>
                </a:cubicBezTo>
                <a:cubicBezTo>
                  <a:pt x="2013062" y="3431119"/>
                  <a:pt x="2000025" y="3419944"/>
                  <a:pt x="1986987" y="3410632"/>
                </a:cubicBezTo>
                <a:close/>
                <a:moveTo>
                  <a:pt x="1091108" y="3408769"/>
                </a:moveTo>
                <a:cubicBezTo>
                  <a:pt x="1117184" y="3434845"/>
                  <a:pt x="1146985" y="3449745"/>
                  <a:pt x="1184236" y="3444157"/>
                </a:cubicBezTo>
                <a:cubicBezTo>
                  <a:pt x="1225212" y="3438570"/>
                  <a:pt x="1260599" y="3444157"/>
                  <a:pt x="1297850" y="3468370"/>
                </a:cubicBezTo>
                <a:cubicBezTo>
                  <a:pt x="1262462" y="3444157"/>
                  <a:pt x="1225212" y="3438570"/>
                  <a:pt x="1184236" y="3444157"/>
                </a:cubicBezTo>
                <a:cubicBezTo>
                  <a:pt x="1146985" y="3447882"/>
                  <a:pt x="1117184" y="3434845"/>
                  <a:pt x="1091108" y="3408769"/>
                </a:cubicBezTo>
                <a:close/>
                <a:moveTo>
                  <a:pt x="1573504" y="3403181"/>
                </a:moveTo>
                <a:cubicBezTo>
                  <a:pt x="1567917" y="3414357"/>
                  <a:pt x="1558604" y="3418082"/>
                  <a:pt x="1549291" y="3421807"/>
                </a:cubicBezTo>
                <a:cubicBezTo>
                  <a:pt x="1558604" y="3419944"/>
                  <a:pt x="1567917" y="3414357"/>
                  <a:pt x="1573504" y="3403181"/>
                </a:cubicBezTo>
                <a:close/>
                <a:moveTo>
                  <a:pt x="1214036" y="3395731"/>
                </a:moveTo>
                <a:cubicBezTo>
                  <a:pt x="1238249" y="3403181"/>
                  <a:pt x="1256875" y="3419944"/>
                  <a:pt x="1277362" y="3432982"/>
                </a:cubicBezTo>
                <a:cubicBezTo>
                  <a:pt x="1285743" y="3438570"/>
                  <a:pt x="1292728" y="3442761"/>
                  <a:pt x="1299945" y="3443692"/>
                </a:cubicBezTo>
                <a:lnTo>
                  <a:pt x="1300504" y="3443628"/>
                </a:lnTo>
                <a:lnTo>
                  <a:pt x="1300643" y="3443692"/>
                </a:lnTo>
                <a:cubicBezTo>
                  <a:pt x="1308093" y="3444623"/>
                  <a:pt x="1315544" y="3442295"/>
                  <a:pt x="1323925" y="3434845"/>
                </a:cubicBezTo>
                <a:cubicBezTo>
                  <a:pt x="1319269" y="3438570"/>
                  <a:pt x="1315078" y="3441014"/>
                  <a:pt x="1311149" y="3442411"/>
                </a:cubicBezTo>
                <a:lnTo>
                  <a:pt x="1300504" y="3443628"/>
                </a:lnTo>
                <a:lnTo>
                  <a:pt x="1277362" y="3432982"/>
                </a:lnTo>
                <a:cubicBezTo>
                  <a:pt x="1256875" y="3418082"/>
                  <a:pt x="1238249" y="3403181"/>
                  <a:pt x="1214036" y="3395731"/>
                </a:cubicBezTo>
                <a:close/>
                <a:moveTo>
                  <a:pt x="1668494" y="3390144"/>
                </a:moveTo>
                <a:cubicBezTo>
                  <a:pt x="1661044" y="3393869"/>
                  <a:pt x="1651731" y="3390144"/>
                  <a:pt x="1642418" y="3392006"/>
                </a:cubicBezTo>
                <a:cubicBezTo>
                  <a:pt x="1651731" y="3392006"/>
                  <a:pt x="1661044" y="3393869"/>
                  <a:pt x="1668494" y="3390144"/>
                </a:cubicBezTo>
                <a:close/>
                <a:moveTo>
                  <a:pt x="1953462" y="3354755"/>
                </a:moveTo>
                <a:cubicBezTo>
                  <a:pt x="1975812" y="3351030"/>
                  <a:pt x="1994438" y="3364068"/>
                  <a:pt x="2013062" y="3373381"/>
                </a:cubicBezTo>
                <a:cubicBezTo>
                  <a:pt x="2014924" y="3384556"/>
                  <a:pt x="2016787" y="3395731"/>
                  <a:pt x="2029825" y="3382693"/>
                </a:cubicBezTo>
                <a:cubicBezTo>
                  <a:pt x="2044725" y="3384556"/>
                  <a:pt x="2057763" y="3382693"/>
                  <a:pt x="2072663" y="3373381"/>
                </a:cubicBezTo>
                <a:cubicBezTo>
                  <a:pt x="2059625" y="3382693"/>
                  <a:pt x="2044725" y="3382693"/>
                  <a:pt x="2029825" y="3382693"/>
                </a:cubicBezTo>
                <a:cubicBezTo>
                  <a:pt x="2026100" y="3375243"/>
                  <a:pt x="2018650" y="3373381"/>
                  <a:pt x="2013062" y="3373381"/>
                </a:cubicBezTo>
                <a:cubicBezTo>
                  <a:pt x="1994438" y="3362205"/>
                  <a:pt x="1975812" y="3351030"/>
                  <a:pt x="1953462" y="3354755"/>
                </a:cubicBezTo>
                <a:close/>
                <a:moveTo>
                  <a:pt x="1877098" y="3354755"/>
                </a:moveTo>
                <a:cubicBezTo>
                  <a:pt x="1865922" y="3354755"/>
                  <a:pt x="1854747" y="3356618"/>
                  <a:pt x="1847297" y="3365931"/>
                </a:cubicBezTo>
                <a:cubicBezTo>
                  <a:pt x="1854747" y="3358480"/>
                  <a:pt x="1865922" y="3354755"/>
                  <a:pt x="1877098" y="3354755"/>
                </a:cubicBezTo>
                <a:close/>
                <a:moveTo>
                  <a:pt x="1152572" y="3354755"/>
                </a:moveTo>
                <a:cubicBezTo>
                  <a:pt x="1145122" y="3369656"/>
                  <a:pt x="1141397" y="3377106"/>
                  <a:pt x="1135810" y="3378968"/>
                </a:cubicBezTo>
                <a:cubicBezTo>
                  <a:pt x="1143260" y="3377106"/>
                  <a:pt x="1146985" y="3369656"/>
                  <a:pt x="1152572" y="3354755"/>
                </a:cubicBezTo>
                <a:close/>
                <a:moveTo>
                  <a:pt x="1566054" y="3337992"/>
                </a:moveTo>
                <a:cubicBezTo>
                  <a:pt x="1575367" y="3360343"/>
                  <a:pt x="1595855" y="3378968"/>
                  <a:pt x="1625656" y="3392006"/>
                </a:cubicBezTo>
                <a:cubicBezTo>
                  <a:pt x="1597718" y="3378968"/>
                  <a:pt x="1577230" y="3360343"/>
                  <a:pt x="1566054" y="3337992"/>
                </a:cubicBezTo>
                <a:close/>
                <a:moveTo>
                  <a:pt x="2294304" y="3293291"/>
                </a:moveTo>
                <a:cubicBezTo>
                  <a:pt x="2242153" y="3302604"/>
                  <a:pt x="2208629" y="3345443"/>
                  <a:pt x="2167653" y="3377106"/>
                </a:cubicBezTo>
                <a:cubicBezTo>
                  <a:pt x="2208629" y="3345443"/>
                  <a:pt x="2242153" y="3304467"/>
                  <a:pt x="2294304" y="3293291"/>
                </a:cubicBezTo>
                <a:close/>
                <a:moveTo>
                  <a:pt x="1232662" y="3280254"/>
                </a:moveTo>
                <a:cubicBezTo>
                  <a:pt x="1240112" y="3283979"/>
                  <a:pt x="1253150" y="3285841"/>
                  <a:pt x="1251286" y="3298879"/>
                </a:cubicBezTo>
                <a:cubicBezTo>
                  <a:pt x="1253150" y="3285841"/>
                  <a:pt x="1241974" y="3283979"/>
                  <a:pt x="1232662" y="3280254"/>
                </a:cubicBezTo>
                <a:close/>
                <a:moveTo>
                  <a:pt x="1932974" y="3270941"/>
                </a:moveTo>
                <a:cubicBezTo>
                  <a:pt x="1927386" y="3282117"/>
                  <a:pt x="1908761" y="3283979"/>
                  <a:pt x="1901310" y="3295154"/>
                </a:cubicBezTo>
                <a:cubicBezTo>
                  <a:pt x="1908761" y="3283979"/>
                  <a:pt x="1929249" y="3282117"/>
                  <a:pt x="1932974" y="3270941"/>
                </a:cubicBezTo>
                <a:close/>
                <a:moveTo>
                  <a:pt x="2227254" y="3263492"/>
                </a:moveTo>
                <a:cubicBezTo>
                  <a:pt x="2216079" y="3263492"/>
                  <a:pt x="2210491" y="3269078"/>
                  <a:pt x="2203041" y="3274666"/>
                </a:cubicBezTo>
                <a:cubicBezTo>
                  <a:pt x="2210491" y="3269078"/>
                  <a:pt x="2217941" y="3263492"/>
                  <a:pt x="2227254" y="3263492"/>
                </a:cubicBezTo>
                <a:close/>
                <a:moveTo>
                  <a:pt x="1319967" y="3262561"/>
                </a:moveTo>
                <a:cubicBezTo>
                  <a:pt x="1314147" y="3263026"/>
                  <a:pt x="1309956" y="3265355"/>
                  <a:pt x="1310887" y="3272805"/>
                </a:cubicBezTo>
                <a:cubicBezTo>
                  <a:pt x="1311353" y="3282117"/>
                  <a:pt x="1309840" y="3289800"/>
                  <a:pt x="1307133" y="3296464"/>
                </a:cubicBezTo>
                <a:lnTo>
                  <a:pt x="1303073" y="3302993"/>
                </a:lnTo>
                <a:lnTo>
                  <a:pt x="1296918" y="3312616"/>
                </a:lnTo>
                <a:cubicBezTo>
                  <a:pt x="1288071" y="3323092"/>
                  <a:pt x="1277362" y="3332405"/>
                  <a:pt x="1271774" y="3345443"/>
                </a:cubicBezTo>
                <a:cubicBezTo>
                  <a:pt x="1261530" y="3343580"/>
                  <a:pt x="1251286" y="3341252"/>
                  <a:pt x="1241275" y="3341718"/>
                </a:cubicBezTo>
                <a:lnTo>
                  <a:pt x="1241027" y="3341771"/>
                </a:lnTo>
                <a:lnTo>
                  <a:pt x="1240577" y="3341718"/>
                </a:lnTo>
                <a:cubicBezTo>
                  <a:pt x="1230333" y="3342183"/>
                  <a:pt x="1220555" y="3345443"/>
                  <a:pt x="1212174" y="3354755"/>
                </a:cubicBezTo>
                <a:cubicBezTo>
                  <a:pt x="1216830" y="3350099"/>
                  <a:pt x="1221603" y="3346956"/>
                  <a:pt x="1226463" y="3344919"/>
                </a:cubicBezTo>
                <a:lnTo>
                  <a:pt x="1241027" y="3341771"/>
                </a:lnTo>
                <a:lnTo>
                  <a:pt x="1271774" y="3345443"/>
                </a:lnTo>
                <a:cubicBezTo>
                  <a:pt x="1310887" y="3365931"/>
                  <a:pt x="1355588" y="3369656"/>
                  <a:pt x="1392839" y="3392006"/>
                </a:cubicBezTo>
                <a:cubicBezTo>
                  <a:pt x="1398427" y="3403181"/>
                  <a:pt x="1409602" y="3401319"/>
                  <a:pt x="1418915" y="3401319"/>
                </a:cubicBezTo>
                <a:cubicBezTo>
                  <a:pt x="1409602" y="3401319"/>
                  <a:pt x="1400289" y="3403181"/>
                  <a:pt x="1392839" y="3392006"/>
                </a:cubicBezTo>
                <a:cubicBezTo>
                  <a:pt x="1355588" y="3367793"/>
                  <a:pt x="1310887" y="3364068"/>
                  <a:pt x="1271774" y="3345443"/>
                </a:cubicBezTo>
                <a:cubicBezTo>
                  <a:pt x="1277362" y="3333336"/>
                  <a:pt x="1287606" y="3324489"/>
                  <a:pt x="1296220" y="3314012"/>
                </a:cubicBezTo>
                <a:lnTo>
                  <a:pt x="1303073" y="3302993"/>
                </a:lnTo>
                <a:lnTo>
                  <a:pt x="1307919" y="3295417"/>
                </a:lnTo>
                <a:cubicBezTo>
                  <a:pt x="1310538" y="3288985"/>
                  <a:pt x="1311818" y="3281652"/>
                  <a:pt x="1310887" y="3272805"/>
                </a:cubicBezTo>
                <a:cubicBezTo>
                  <a:pt x="1310422" y="3269080"/>
                  <a:pt x="1311353" y="3266635"/>
                  <a:pt x="1313157" y="3265064"/>
                </a:cubicBezTo>
                <a:lnTo>
                  <a:pt x="1320576" y="3262591"/>
                </a:lnTo>
                <a:lnTo>
                  <a:pt x="1338825" y="3263492"/>
                </a:lnTo>
                <a:cubicBezTo>
                  <a:pt x="1344413" y="3263492"/>
                  <a:pt x="1351863" y="3265353"/>
                  <a:pt x="1353726" y="3270941"/>
                </a:cubicBezTo>
                <a:cubicBezTo>
                  <a:pt x="1351863" y="3263492"/>
                  <a:pt x="1346276" y="3263492"/>
                  <a:pt x="1338825" y="3263492"/>
                </a:cubicBezTo>
                <a:cubicBezTo>
                  <a:pt x="1334169" y="3263492"/>
                  <a:pt x="1326719" y="3262095"/>
                  <a:pt x="1320666" y="3262561"/>
                </a:cubicBezTo>
                <a:lnTo>
                  <a:pt x="1320576" y="3262591"/>
                </a:lnTo>
                <a:close/>
                <a:moveTo>
                  <a:pt x="781928" y="3196440"/>
                </a:moveTo>
                <a:cubicBezTo>
                  <a:pt x="804278" y="3215066"/>
                  <a:pt x="828491" y="3231829"/>
                  <a:pt x="847117" y="3254179"/>
                </a:cubicBezTo>
                <a:cubicBezTo>
                  <a:pt x="856429" y="3267217"/>
                  <a:pt x="869467" y="3272805"/>
                  <a:pt x="884368" y="3270941"/>
                </a:cubicBezTo>
                <a:cubicBezTo>
                  <a:pt x="869467" y="3272805"/>
                  <a:pt x="856429" y="3265353"/>
                  <a:pt x="847117" y="3254179"/>
                </a:cubicBezTo>
                <a:cubicBezTo>
                  <a:pt x="828491" y="3229966"/>
                  <a:pt x="804278" y="3213203"/>
                  <a:pt x="781928" y="3196440"/>
                </a:cubicBezTo>
                <a:close/>
                <a:moveTo>
                  <a:pt x="2482189" y="3192483"/>
                </a:moveTo>
                <a:cubicBezTo>
                  <a:pt x="2477299" y="3192250"/>
                  <a:pt x="2472177" y="3192715"/>
                  <a:pt x="2467521" y="3192715"/>
                </a:cubicBezTo>
                <a:cubicBezTo>
                  <a:pt x="2476834" y="3192715"/>
                  <a:pt x="2488009" y="3192715"/>
                  <a:pt x="2495459" y="3196440"/>
                </a:cubicBezTo>
                <a:cubicBezTo>
                  <a:pt x="2491734" y="3193647"/>
                  <a:pt x="2487078" y="3192716"/>
                  <a:pt x="2482189" y="3192483"/>
                </a:cubicBezTo>
                <a:close/>
                <a:moveTo>
                  <a:pt x="2277543" y="3190853"/>
                </a:moveTo>
                <a:lnTo>
                  <a:pt x="2255907" y="3225981"/>
                </a:lnTo>
                <a:lnTo>
                  <a:pt x="2227254" y="3254179"/>
                </a:lnTo>
                <a:cubicBezTo>
                  <a:pt x="2235635" y="3243935"/>
                  <a:pt x="2246345" y="3235554"/>
                  <a:pt x="2255890" y="3226008"/>
                </a:cubicBezTo>
                <a:lnTo>
                  <a:pt x="2255907" y="3225981"/>
                </a:lnTo>
                <a:lnTo>
                  <a:pt x="2256589" y="3225310"/>
                </a:lnTo>
                <a:cubicBezTo>
                  <a:pt x="2265902" y="3215532"/>
                  <a:pt x="2273817" y="3204822"/>
                  <a:pt x="2277543" y="3190853"/>
                </a:cubicBezTo>
                <a:close/>
                <a:moveTo>
                  <a:pt x="1433815" y="3188990"/>
                </a:moveTo>
                <a:cubicBezTo>
                  <a:pt x="1396564" y="3190853"/>
                  <a:pt x="1379801" y="3200166"/>
                  <a:pt x="1385389" y="3220653"/>
                </a:cubicBezTo>
                <a:cubicBezTo>
                  <a:pt x="1379801" y="3200166"/>
                  <a:pt x="1398427" y="3190853"/>
                  <a:pt x="1433815" y="3188990"/>
                </a:cubicBezTo>
                <a:close/>
                <a:moveTo>
                  <a:pt x="1275499" y="3185265"/>
                </a:moveTo>
                <a:cubicBezTo>
                  <a:pt x="1266186" y="3190853"/>
                  <a:pt x="1256875" y="3200166"/>
                  <a:pt x="1245699" y="3200166"/>
                </a:cubicBezTo>
                <a:cubicBezTo>
                  <a:pt x="1258736" y="3200166"/>
                  <a:pt x="1266186" y="3190853"/>
                  <a:pt x="1275499" y="3185265"/>
                </a:cubicBezTo>
                <a:close/>
                <a:moveTo>
                  <a:pt x="1351863" y="3174090"/>
                </a:moveTo>
                <a:cubicBezTo>
                  <a:pt x="1355588" y="3175953"/>
                  <a:pt x="1359313" y="3183403"/>
                  <a:pt x="1355588" y="3190853"/>
                </a:cubicBezTo>
                <a:cubicBezTo>
                  <a:pt x="1359313" y="3183403"/>
                  <a:pt x="1357451" y="3175953"/>
                  <a:pt x="1351863" y="3174090"/>
                </a:cubicBezTo>
                <a:close/>
                <a:moveTo>
                  <a:pt x="850842" y="3162915"/>
                </a:moveTo>
                <a:cubicBezTo>
                  <a:pt x="908581" y="3209478"/>
                  <a:pt x="962594" y="3261628"/>
                  <a:pt x="1018469" y="3310054"/>
                </a:cubicBezTo>
                <a:cubicBezTo>
                  <a:pt x="1029645" y="3321230"/>
                  <a:pt x="1042682" y="3328680"/>
                  <a:pt x="1051995" y="3339855"/>
                </a:cubicBezTo>
                <a:cubicBezTo>
                  <a:pt x="1044545" y="3326817"/>
                  <a:pt x="1029645" y="3319367"/>
                  <a:pt x="1018469" y="3310054"/>
                </a:cubicBezTo>
                <a:cubicBezTo>
                  <a:pt x="962594" y="3259766"/>
                  <a:pt x="910443" y="3207616"/>
                  <a:pt x="850842" y="3162915"/>
                </a:cubicBezTo>
                <a:close/>
                <a:moveTo>
                  <a:pt x="1057583" y="3134977"/>
                </a:moveTo>
                <a:cubicBezTo>
                  <a:pt x="1048270" y="3140564"/>
                  <a:pt x="1040820" y="3142427"/>
                  <a:pt x="1029645" y="3142427"/>
                </a:cubicBezTo>
                <a:cubicBezTo>
                  <a:pt x="1031507" y="3146152"/>
                  <a:pt x="1031507" y="3155465"/>
                  <a:pt x="1033370" y="3155465"/>
                </a:cubicBezTo>
                <a:cubicBezTo>
                  <a:pt x="1063170" y="3155465"/>
                  <a:pt x="1087383" y="3174090"/>
                  <a:pt x="1113459" y="3175953"/>
                </a:cubicBezTo>
                <a:cubicBezTo>
                  <a:pt x="1152572" y="3179678"/>
                  <a:pt x="1187961" y="3200166"/>
                  <a:pt x="1228936" y="3200166"/>
                </a:cubicBezTo>
                <a:cubicBezTo>
                  <a:pt x="1189823" y="3200166"/>
                  <a:pt x="1154435" y="3177815"/>
                  <a:pt x="1113459" y="3175953"/>
                </a:cubicBezTo>
                <a:cubicBezTo>
                  <a:pt x="1089246" y="3174090"/>
                  <a:pt x="1063170" y="3153602"/>
                  <a:pt x="1033370" y="3155465"/>
                </a:cubicBezTo>
                <a:cubicBezTo>
                  <a:pt x="1033370" y="3155465"/>
                  <a:pt x="1031507" y="3148014"/>
                  <a:pt x="1029645" y="3142427"/>
                </a:cubicBezTo>
                <a:cubicBezTo>
                  <a:pt x="1040820" y="3144289"/>
                  <a:pt x="1050133" y="3140564"/>
                  <a:pt x="1057583" y="3134977"/>
                </a:cubicBezTo>
                <a:close/>
                <a:moveTo>
                  <a:pt x="2283130" y="3129389"/>
                </a:moveTo>
                <a:cubicBezTo>
                  <a:pt x="2273818" y="3140564"/>
                  <a:pt x="2284992" y="3149877"/>
                  <a:pt x="2292442" y="3155465"/>
                </a:cubicBezTo>
                <a:cubicBezTo>
                  <a:pt x="2303617" y="3164777"/>
                  <a:pt x="2314792" y="3174090"/>
                  <a:pt x="2312930" y="3192715"/>
                </a:cubicBezTo>
                <a:cubicBezTo>
                  <a:pt x="2316655" y="3174090"/>
                  <a:pt x="2305480" y="3164777"/>
                  <a:pt x="2292442" y="3155465"/>
                </a:cubicBezTo>
                <a:cubicBezTo>
                  <a:pt x="2284992" y="3149877"/>
                  <a:pt x="2275679" y="3140564"/>
                  <a:pt x="2283130" y="3129389"/>
                </a:cubicBezTo>
                <a:close/>
                <a:moveTo>
                  <a:pt x="1752307" y="3125664"/>
                </a:moveTo>
                <a:cubicBezTo>
                  <a:pt x="1736476" y="3135908"/>
                  <a:pt x="1721110" y="3143358"/>
                  <a:pt x="1705744" y="3146385"/>
                </a:cubicBezTo>
                <a:lnTo>
                  <a:pt x="1683317" y="3147373"/>
                </a:lnTo>
                <a:lnTo>
                  <a:pt x="1659181" y="3140564"/>
                </a:lnTo>
                <a:cubicBezTo>
                  <a:pt x="1667097" y="3144289"/>
                  <a:pt x="1674896" y="3146501"/>
                  <a:pt x="1682637" y="3147403"/>
                </a:cubicBezTo>
                <a:lnTo>
                  <a:pt x="1683317" y="3147373"/>
                </a:lnTo>
                <a:lnTo>
                  <a:pt x="1683423" y="3147403"/>
                </a:lnTo>
                <a:cubicBezTo>
                  <a:pt x="1706909" y="3150110"/>
                  <a:pt x="1728560" y="3141030"/>
                  <a:pt x="1752307" y="3125664"/>
                </a:cubicBezTo>
                <a:close/>
                <a:moveTo>
                  <a:pt x="2083838" y="3116351"/>
                </a:moveTo>
                <a:cubicBezTo>
                  <a:pt x="2089426" y="3131252"/>
                  <a:pt x="2098739" y="3144289"/>
                  <a:pt x="2111776" y="3131252"/>
                </a:cubicBezTo>
                <a:cubicBezTo>
                  <a:pt x="2098739" y="3142427"/>
                  <a:pt x="2089426" y="3129389"/>
                  <a:pt x="2083838" y="3116351"/>
                </a:cubicBezTo>
                <a:close/>
                <a:moveTo>
                  <a:pt x="997982" y="3114489"/>
                </a:moveTo>
                <a:cubicBezTo>
                  <a:pt x="957007" y="3112626"/>
                  <a:pt x="916031" y="3127526"/>
                  <a:pt x="875055" y="3123801"/>
                </a:cubicBezTo>
                <a:cubicBezTo>
                  <a:pt x="916031" y="3129389"/>
                  <a:pt x="957007" y="3112626"/>
                  <a:pt x="997982" y="3114489"/>
                </a:cubicBezTo>
                <a:close/>
                <a:moveTo>
                  <a:pt x="1542772" y="3109134"/>
                </a:moveTo>
                <a:cubicBezTo>
                  <a:pt x="1535322" y="3108901"/>
                  <a:pt x="1527872" y="3110764"/>
                  <a:pt x="1521353" y="3114489"/>
                </a:cubicBezTo>
                <a:lnTo>
                  <a:pt x="1543065" y="3109232"/>
                </a:lnTo>
                <a:lnTo>
                  <a:pt x="1564192" y="3116351"/>
                </a:lnTo>
                <a:cubicBezTo>
                  <a:pt x="1557673" y="3111695"/>
                  <a:pt x="1550688" y="3109367"/>
                  <a:pt x="1543471" y="3109134"/>
                </a:cubicBezTo>
                <a:lnTo>
                  <a:pt x="1543065" y="3109232"/>
                </a:lnTo>
                <a:close/>
                <a:moveTo>
                  <a:pt x="2543884" y="3092138"/>
                </a:moveTo>
                <a:cubicBezTo>
                  <a:pt x="2530846" y="3092138"/>
                  <a:pt x="2519671" y="3094932"/>
                  <a:pt x="2510824" y="3101684"/>
                </a:cubicBezTo>
                <a:lnTo>
                  <a:pt x="2510253" y="3102344"/>
                </a:lnTo>
                <a:lnTo>
                  <a:pt x="2510126" y="3102382"/>
                </a:lnTo>
                <a:lnTo>
                  <a:pt x="2509951" y="3102692"/>
                </a:lnTo>
                <a:lnTo>
                  <a:pt x="2499358" y="3114925"/>
                </a:lnTo>
                <a:cubicBezTo>
                  <a:pt x="2496157" y="3120426"/>
                  <a:pt x="2493596" y="3127061"/>
                  <a:pt x="2491734" y="3134977"/>
                </a:cubicBezTo>
                <a:lnTo>
                  <a:pt x="2509951" y="3102692"/>
                </a:lnTo>
                <a:lnTo>
                  <a:pt x="2510253" y="3102344"/>
                </a:lnTo>
                <a:close/>
                <a:moveTo>
                  <a:pt x="2217941" y="3082825"/>
                </a:moveTo>
                <a:cubicBezTo>
                  <a:pt x="2221666" y="3110764"/>
                  <a:pt x="2217941" y="3129389"/>
                  <a:pt x="2208629" y="3146152"/>
                </a:cubicBezTo>
                <a:cubicBezTo>
                  <a:pt x="2190003" y="3146152"/>
                  <a:pt x="2176966" y="3129389"/>
                  <a:pt x="2156478" y="3127526"/>
                </a:cubicBezTo>
                <a:cubicBezTo>
                  <a:pt x="2175103" y="3129389"/>
                  <a:pt x="2190003" y="3146152"/>
                  <a:pt x="2208629" y="3146152"/>
                </a:cubicBezTo>
                <a:cubicBezTo>
                  <a:pt x="2225392" y="3149877"/>
                  <a:pt x="2238428" y="3153602"/>
                  <a:pt x="2227254" y="3177815"/>
                </a:cubicBezTo>
                <a:cubicBezTo>
                  <a:pt x="2238428" y="3153602"/>
                  <a:pt x="2227254" y="3149877"/>
                  <a:pt x="2208629" y="3146152"/>
                </a:cubicBezTo>
                <a:cubicBezTo>
                  <a:pt x="2219804" y="3129389"/>
                  <a:pt x="2221666" y="3110764"/>
                  <a:pt x="2217941" y="3082825"/>
                </a:cubicBezTo>
                <a:close/>
                <a:moveTo>
                  <a:pt x="1520102" y="3075521"/>
                </a:moveTo>
                <a:lnTo>
                  <a:pt x="1517339" y="3076520"/>
                </a:lnTo>
                <a:lnTo>
                  <a:pt x="1516697" y="3076307"/>
                </a:lnTo>
                <a:cubicBezTo>
                  <a:pt x="1513904" y="3078169"/>
                  <a:pt x="1511110" y="3081894"/>
                  <a:pt x="1508316" y="3084688"/>
                </a:cubicBezTo>
                <a:cubicBezTo>
                  <a:pt x="1502728" y="3088413"/>
                  <a:pt x="1495279" y="3088413"/>
                  <a:pt x="1487829" y="3086551"/>
                </a:cubicBezTo>
                <a:cubicBezTo>
                  <a:pt x="1480378" y="3082825"/>
                  <a:pt x="1474791" y="3079100"/>
                  <a:pt x="1467341" y="3082825"/>
                </a:cubicBezTo>
                <a:cubicBezTo>
                  <a:pt x="1474791" y="3080963"/>
                  <a:pt x="1480378" y="3082825"/>
                  <a:pt x="1487829" y="3086551"/>
                </a:cubicBezTo>
                <a:cubicBezTo>
                  <a:pt x="1495279" y="3090276"/>
                  <a:pt x="1502728" y="3090276"/>
                  <a:pt x="1508316" y="3084688"/>
                </a:cubicBezTo>
                <a:cubicBezTo>
                  <a:pt x="1511110" y="3082826"/>
                  <a:pt x="1513438" y="3079101"/>
                  <a:pt x="1515999" y="3077005"/>
                </a:cubicBezTo>
                <a:lnTo>
                  <a:pt x="1517339" y="3076520"/>
                </a:lnTo>
                <a:lnTo>
                  <a:pt x="1525078" y="3079100"/>
                </a:lnTo>
                <a:cubicBezTo>
                  <a:pt x="1523216" y="3076772"/>
                  <a:pt x="1521586" y="3075725"/>
                  <a:pt x="1520102" y="3075521"/>
                </a:cubicBezTo>
                <a:close/>
                <a:moveTo>
                  <a:pt x="713015" y="3069788"/>
                </a:moveTo>
                <a:cubicBezTo>
                  <a:pt x="705565" y="3080963"/>
                  <a:pt x="696252" y="3080963"/>
                  <a:pt x="686939" y="3075375"/>
                </a:cubicBezTo>
                <a:cubicBezTo>
                  <a:pt x="696252" y="3082825"/>
                  <a:pt x="705565" y="3082825"/>
                  <a:pt x="713015" y="3069788"/>
                </a:cubicBezTo>
                <a:close/>
                <a:moveTo>
                  <a:pt x="660864" y="3062338"/>
                </a:moveTo>
                <a:cubicBezTo>
                  <a:pt x="666451" y="3092138"/>
                  <a:pt x="690664" y="3101451"/>
                  <a:pt x="713015" y="3107039"/>
                </a:cubicBezTo>
                <a:cubicBezTo>
                  <a:pt x="690664" y="3099588"/>
                  <a:pt x="666451" y="3092138"/>
                  <a:pt x="660864" y="3062338"/>
                </a:cubicBezTo>
                <a:close/>
                <a:moveTo>
                  <a:pt x="1262462" y="3053025"/>
                </a:moveTo>
                <a:cubicBezTo>
                  <a:pt x="1261996" y="3057216"/>
                  <a:pt x="1263510" y="3061290"/>
                  <a:pt x="1265692" y="3065364"/>
                </a:cubicBezTo>
                <a:lnTo>
                  <a:pt x="1270125" y="3072913"/>
                </a:lnTo>
                <a:lnTo>
                  <a:pt x="1272240" y="3078402"/>
                </a:lnTo>
                <a:cubicBezTo>
                  <a:pt x="1276431" y="3086551"/>
                  <a:pt x="1278293" y="3094932"/>
                  <a:pt x="1268049" y="3105176"/>
                </a:cubicBezTo>
                <a:cubicBezTo>
                  <a:pt x="1279224" y="3094932"/>
                  <a:pt x="1277362" y="3086085"/>
                  <a:pt x="1272938" y="3077704"/>
                </a:cubicBezTo>
                <a:lnTo>
                  <a:pt x="1270125" y="3072913"/>
                </a:lnTo>
                <a:close/>
                <a:moveTo>
                  <a:pt x="1263626" y="3027182"/>
                </a:moveTo>
                <a:cubicBezTo>
                  <a:pt x="1261065" y="3027881"/>
                  <a:pt x="1258737" y="3029743"/>
                  <a:pt x="1256875" y="3032537"/>
                </a:cubicBezTo>
                <a:cubicBezTo>
                  <a:pt x="1260599" y="3026949"/>
                  <a:pt x="1266186" y="3026949"/>
                  <a:pt x="1271774" y="3028812"/>
                </a:cubicBezTo>
                <a:cubicBezTo>
                  <a:pt x="1279224" y="3034399"/>
                  <a:pt x="1292262" y="3032537"/>
                  <a:pt x="1297850" y="3039987"/>
                </a:cubicBezTo>
                <a:cubicBezTo>
                  <a:pt x="1292262" y="3032537"/>
                  <a:pt x="1281087" y="3034399"/>
                  <a:pt x="1271774" y="3028812"/>
                </a:cubicBezTo>
                <a:cubicBezTo>
                  <a:pt x="1268980" y="3026949"/>
                  <a:pt x="1266186" y="3026484"/>
                  <a:pt x="1263626" y="3027182"/>
                </a:cubicBezTo>
                <a:close/>
                <a:moveTo>
                  <a:pt x="2327830" y="3021363"/>
                </a:moveTo>
                <a:cubicBezTo>
                  <a:pt x="2339006" y="3034399"/>
                  <a:pt x="2337143" y="3051162"/>
                  <a:pt x="2322242" y="3051162"/>
                </a:cubicBezTo>
                <a:cubicBezTo>
                  <a:pt x="2301754" y="3053025"/>
                  <a:pt x="2283130" y="3062338"/>
                  <a:pt x="2262641" y="3062338"/>
                </a:cubicBezTo>
                <a:cubicBezTo>
                  <a:pt x="2283130" y="3064200"/>
                  <a:pt x="2301754" y="3053025"/>
                  <a:pt x="2322242" y="3051162"/>
                </a:cubicBezTo>
                <a:cubicBezTo>
                  <a:pt x="2339006" y="3049300"/>
                  <a:pt x="2340868" y="3034399"/>
                  <a:pt x="2327830" y="3021363"/>
                </a:cubicBezTo>
                <a:close/>
                <a:moveTo>
                  <a:pt x="1441265" y="3012050"/>
                </a:moveTo>
                <a:cubicBezTo>
                  <a:pt x="1433815" y="3045575"/>
                  <a:pt x="1400289" y="3047437"/>
                  <a:pt x="1383526" y="3071650"/>
                </a:cubicBezTo>
                <a:cubicBezTo>
                  <a:pt x="1400289" y="3049300"/>
                  <a:pt x="1433815" y="3045575"/>
                  <a:pt x="1441265" y="3012050"/>
                </a:cubicBezTo>
                <a:close/>
                <a:moveTo>
                  <a:pt x="588225" y="3006462"/>
                </a:moveTo>
                <a:cubicBezTo>
                  <a:pt x="604988" y="3012050"/>
                  <a:pt x="619888" y="3021363"/>
                  <a:pt x="636651" y="3021363"/>
                </a:cubicBezTo>
                <a:cubicBezTo>
                  <a:pt x="619888" y="3019499"/>
                  <a:pt x="604988" y="3012050"/>
                  <a:pt x="588225" y="3006462"/>
                </a:cubicBezTo>
                <a:close/>
                <a:moveTo>
                  <a:pt x="2668674" y="2995287"/>
                </a:moveTo>
                <a:cubicBezTo>
                  <a:pt x="2642598" y="3026949"/>
                  <a:pt x="2614660" y="3058612"/>
                  <a:pt x="2596035" y="3095863"/>
                </a:cubicBezTo>
                <a:cubicBezTo>
                  <a:pt x="2614660" y="3058612"/>
                  <a:pt x="2642598" y="3028812"/>
                  <a:pt x="2668674" y="2995287"/>
                </a:cubicBezTo>
                <a:close/>
                <a:moveTo>
                  <a:pt x="674134" y="2978292"/>
                </a:moveTo>
                <a:cubicBezTo>
                  <a:pt x="670642" y="2977128"/>
                  <a:pt x="666451" y="2977593"/>
                  <a:pt x="662726" y="2980387"/>
                </a:cubicBezTo>
                <a:cubicBezTo>
                  <a:pt x="670176" y="2976662"/>
                  <a:pt x="679489" y="2978524"/>
                  <a:pt x="681352" y="2985974"/>
                </a:cubicBezTo>
                <a:cubicBezTo>
                  <a:pt x="688802" y="3015775"/>
                  <a:pt x="716740" y="3019499"/>
                  <a:pt x="735365" y="3032537"/>
                </a:cubicBezTo>
                <a:cubicBezTo>
                  <a:pt x="748403" y="3041850"/>
                  <a:pt x="763302" y="3049300"/>
                  <a:pt x="772615" y="3062338"/>
                </a:cubicBezTo>
                <a:cubicBezTo>
                  <a:pt x="793103" y="3097726"/>
                  <a:pt x="835942" y="3110764"/>
                  <a:pt x="845254" y="3155465"/>
                </a:cubicBezTo>
                <a:cubicBezTo>
                  <a:pt x="835942" y="3110764"/>
                  <a:pt x="793103" y="3095863"/>
                  <a:pt x="772615" y="3062338"/>
                </a:cubicBezTo>
                <a:cubicBezTo>
                  <a:pt x="763302" y="3047437"/>
                  <a:pt x="748403" y="3041850"/>
                  <a:pt x="735365" y="3032537"/>
                </a:cubicBezTo>
                <a:cubicBezTo>
                  <a:pt x="716740" y="3017637"/>
                  <a:pt x="688802" y="3015775"/>
                  <a:pt x="681352" y="2985974"/>
                </a:cubicBezTo>
                <a:cubicBezTo>
                  <a:pt x="680421" y="2982249"/>
                  <a:pt x="677627" y="2979455"/>
                  <a:pt x="674134" y="2978292"/>
                </a:cubicBezTo>
                <a:close/>
                <a:moveTo>
                  <a:pt x="1065033" y="2976662"/>
                </a:moveTo>
                <a:cubicBezTo>
                  <a:pt x="1072483" y="2985974"/>
                  <a:pt x="1081796" y="2999011"/>
                  <a:pt x="1091108" y="2993425"/>
                </a:cubicBezTo>
                <a:cubicBezTo>
                  <a:pt x="1081796" y="2997150"/>
                  <a:pt x="1072483" y="2985974"/>
                  <a:pt x="1065033" y="2976662"/>
                </a:cubicBezTo>
                <a:close/>
                <a:moveTo>
                  <a:pt x="590087" y="2976662"/>
                </a:moveTo>
                <a:cubicBezTo>
                  <a:pt x="591950" y="2989698"/>
                  <a:pt x="599400" y="2991562"/>
                  <a:pt x="610575" y="2995287"/>
                </a:cubicBezTo>
                <a:cubicBezTo>
                  <a:pt x="601262" y="2991562"/>
                  <a:pt x="591950" y="2987837"/>
                  <a:pt x="590087" y="2976662"/>
                </a:cubicBezTo>
                <a:close/>
                <a:moveTo>
                  <a:pt x="2184416" y="2963624"/>
                </a:moveTo>
                <a:cubicBezTo>
                  <a:pt x="2190003" y="2978524"/>
                  <a:pt x="2201178" y="2987837"/>
                  <a:pt x="2208629" y="2987837"/>
                </a:cubicBezTo>
                <a:cubicBezTo>
                  <a:pt x="2201178" y="2987837"/>
                  <a:pt x="2191866" y="2978524"/>
                  <a:pt x="2184416" y="2963624"/>
                </a:cubicBezTo>
                <a:close/>
                <a:moveTo>
                  <a:pt x="2325968" y="2961761"/>
                </a:moveTo>
                <a:cubicBezTo>
                  <a:pt x="2314792" y="2963624"/>
                  <a:pt x="2303617" y="2963624"/>
                  <a:pt x="2299892" y="2974799"/>
                </a:cubicBezTo>
                <a:cubicBezTo>
                  <a:pt x="2294304" y="2987837"/>
                  <a:pt x="2301754" y="2997150"/>
                  <a:pt x="2311067" y="3006462"/>
                </a:cubicBezTo>
                <a:cubicBezTo>
                  <a:pt x="2303617" y="2997150"/>
                  <a:pt x="2294304" y="2987837"/>
                  <a:pt x="2299892" y="2974799"/>
                </a:cubicBezTo>
                <a:cubicBezTo>
                  <a:pt x="2305480" y="2963624"/>
                  <a:pt x="2314792" y="2963624"/>
                  <a:pt x="2325968" y="2961761"/>
                </a:cubicBezTo>
                <a:close/>
                <a:moveTo>
                  <a:pt x="1951599" y="2961761"/>
                </a:moveTo>
                <a:cubicBezTo>
                  <a:pt x="1951599" y="2974799"/>
                  <a:pt x="1959049" y="2980387"/>
                  <a:pt x="1972087" y="2978524"/>
                </a:cubicBezTo>
                <a:cubicBezTo>
                  <a:pt x="1959049" y="2980387"/>
                  <a:pt x="1953462" y="2974799"/>
                  <a:pt x="1951599" y="2961761"/>
                </a:cubicBezTo>
                <a:close/>
                <a:moveTo>
                  <a:pt x="1392839" y="2961761"/>
                </a:moveTo>
                <a:cubicBezTo>
                  <a:pt x="1390045" y="2966418"/>
                  <a:pt x="1393770" y="2973868"/>
                  <a:pt x="1394934" y="2979223"/>
                </a:cubicBezTo>
                <a:lnTo>
                  <a:pt x="1393629" y="2985052"/>
                </a:lnTo>
                <a:lnTo>
                  <a:pt x="1381664" y="2984112"/>
                </a:lnTo>
                <a:cubicBezTo>
                  <a:pt x="1370488" y="2980387"/>
                  <a:pt x="1359313" y="2982249"/>
                  <a:pt x="1350001" y="2974799"/>
                </a:cubicBezTo>
                <a:cubicBezTo>
                  <a:pt x="1359313" y="2982249"/>
                  <a:pt x="1370488" y="2982249"/>
                  <a:pt x="1381664" y="2984112"/>
                </a:cubicBezTo>
                <a:cubicBezTo>
                  <a:pt x="1388183" y="2985975"/>
                  <a:pt x="1391791" y="2986091"/>
                  <a:pt x="1393625" y="2985072"/>
                </a:cubicBezTo>
                <a:lnTo>
                  <a:pt x="1393629" y="2985052"/>
                </a:lnTo>
                <a:lnTo>
                  <a:pt x="1393887" y="2985072"/>
                </a:lnTo>
                <a:cubicBezTo>
                  <a:pt x="1399823" y="2982017"/>
                  <a:pt x="1390045" y="2968746"/>
                  <a:pt x="1392839" y="2961761"/>
                </a:cubicBezTo>
                <a:close/>
                <a:moveTo>
                  <a:pt x="722328" y="2961761"/>
                </a:moveTo>
                <a:cubicBezTo>
                  <a:pt x="716740" y="2965487"/>
                  <a:pt x="714877" y="2978524"/>
                  <a:pt x="711152" y="2982249"/>
                </a:cubicBezTo>
                <a:cubicBezTo>
                  <a:pt x="714877" y="2980387"/>
                  <a:pt x="716740" y="2967349"/>
                  <a:pt x="722328" y="2961761"/>
                </a:cubicBezTo>
                <a:close/>
                <a:moveTo>
                  <a:pt x="2357631" y="2958036"/>
                </a:moveTo>
                <a:cubicBezTo>
                  <a:pt x="2352043" y="2963624"/>
                  <a:pt x="2346456" y="2963624"/>
                  <a:pt x="2342730" y="2963624"/>
                </a:cubicBezTo>
                <a:cubicBezTo>
                  <a:pt x="2348318" y="2963624"/>
                  <a:pt x="2352043" y="2963624"/>
                  <a:pt x="2357631" y="2958036"/>
                </a:cubicBezTo>
                <a:close/>
                <a:moveTo>
                  <a:pt x="2603485" y="2952449"/>
                </a:moveTo>
                <a:cubicBezTo>
                  <a:pt x="2605348" y="2959899"/>
                  <a:pt x="2610935" y="2961761"/>
                  <a:pt x="2620248" y="2963624"/>
                </a:cubicBezTo>
                <a:cubicBezTo>
                  <a:pt x="2612798" y="2963624"/>
                  <a:pt x="2607210" y="2959899"/>
                  <a:pt x="2603485" y="2952449"/>
                </a:cubicBezTo>
                <a:close/>
                <a:moveTo>
                  <a:pt x="1884548" y="2944999"/>
                </a:moveTo>
                <a:cubicBezTo>
                  <a:pt x="1895723" y="2946861"/>
                  <a:pt x="1903173" y="2963624"/>
                  <a:pt x="1918073" y="2961761"/>
                </a:cubicBezTo>
                <a:cubicBezTo>
                  <a:pt x="1905036" y="2963624"/>
                  <a:pt x="1897585" y="2946861"/>
                  <a:pt x="1884548" y="2944999"/>
                </a:cubicBezTo>
                <a:close/>
                <a:moveTo>
                  <a:pt x="2477299" y="2944766"/>
                </a:moveTo>
                <a:cubicBezTo>
                  <a:pt x="2454949" y="2943020"/>
                  <a:pt x="2432599" y="2945464"/>
                  <a:pt x="2422820" y="2980387"/>
                </a:cubicBezTo>
                <a:cubicBezTo>
                  <a:pt x="2420957" y="2985974"/>
                  <a:pt x="2417232" y="2982249"/>
                  <a:pt x="2413507" y="2980387"/>
                </a:cubicBezTo>
                <a:cubicBezTo>
                  <a:pt x="2417232" y="2982249"/>
                  <a:pt x="2420957" y="2987837"/>
                  <a:pt x="2422820" y="2980387"/>
                </a:cubicBezTo>
                <a:cubicBezTo>
                  <a:pt x="2435858" y="2935686"/>
                  <a:pt x="2471246" y="2944999"/>
                  <a:pt x="2499184" y="2946861"/>
                </a:cubicBezTo>
                <a:cubicBezTo>
                  <a:pt x="2492200" y="2946396"/>
                  <a:pt x="2484749" y="2945348"/>
                  <a:pt x="2477299" y="2944766"/>
                </a:cubicBezTo>
                <a:close/>
                <a:moveTo>
                  <a:pt x="1118785" y="2941914"/>
                </a:moveTo>
                <a:cubicBezTo>
                  <a:pt x="1107057" y="2940575"/>
                  <a:pt x="1094834" y="2941739"/>
                  <a:pt x="1081796" y="2946861"/>
                </a:cubicBezTo>
                <a:cubicBezTo>
                  <a:pt x="1133947" y="2928236"/>
                  <a:pt x="1173060" y="2969212"/>
                  <a:pt x="1219624" y="2982249"/>
                </a:cubicBezTo>
                <a:cubicBezTo>
                  <a:pt x="1212174" y="3002737"/>
                  <a:pt x="1189823" y="2997150"/>
                  <a:pt x="1187961" y="3015775"/>
                </a:cubicBezTo>
                <a:cubicBezTo>
                  <a:pt x="1187030" y="3023225"/>
                  <a:pt x="1186098" y="3030210"/>
                  <a:pt x="1186331" y="3037427"/>
                </a:cubicBezTo>
                <a:lnTo>
                  <a:pt x="1186370" y="3037594"/>
                </a:lnTo>
                <a:lnTo>
                  <a:pt x="1186331" y="3038125"/>
                </a:lnTo>
                <a:cubicBezTo>
                  <a:pt x="1186564" y="3045575"/>
                  <a:pt x="1187961" y="3053025"/>
                  <a:pt x="1191686" y="3060475"/>
                </a:cubicBezTo>
                <a:cubicBezTo>
                  <a:pt x="1200998" y="3080963"/>
                  <a:pt x="1186098" y="3092138"/>
                  <a:pt x="1169335" y="3097726"/>
                </a:cubicBezTo>
                <a:cubicBezTo>
                  <a:pt x="1158160" y="3097726"/>
                  <a:pt x="1146985" y="3099588"/>
                  <a:pt x="1137672" y="3107039"/>
                </a:cubicBezTo>
                <a:cubicBezTo>
                  <a:pt x="1146985" y="3101451"/>
                  <a:pt x="1158160" y="3097726"/>
                  <a:pt x="1169335" y="3097726"/>
                </a:cubicBezTo>
                <a:cubicBezTo>
                  <a:pt x="1169335" y="3108901"/>
                  <a:pt x="1167473" y="3118214"/>
                  <a:pt x="1178648" y="3125664"/>
                </a:cubicBezTo>
                <a:cubicBezTo>
                  <a:pt x="1187961" y="3125664"/>
                  <a:pt x="1195411" y="3131252"/>
                  <a:pt x="1204724" y="3134977"/>
                </a:cubicBezTo>
                <a:cubicBezTo>
                  <a:pt x="1197273" y="3131252"/>
                  <a:pt x="1187961" y="3125664"/>
                  <a:pt x="1178648" y="3125664"/>
                </a:cubicBezTo>
                <a:cubicBezTo>
                  <a:pt x="1169335" y="3118214"/>
                  <a:pt x="1169335" y="3108901"/>
                  <a:pt x="1169335" y="3097726"/>
                </a:cubicBezTo>
                <a:cubicBezTo>
                  <a:pt x="1187961" y="3092138"/>
                  <a:pt x="1200998" y="3080963"/>
                  <a:pt x="1191686" y="3060475"/>
                </a:cubicBezTo>
                <a:lnTo>
                  <a:pt x="1186370" y="3037594"/>
                </a:lnTo>
                <a:lnTo>
                  <a:pt x="1187961" y="3015775"/>
                </a:lnTo>
                <a:cubicBezTo>
                  <a:pt x="1189823" y="2999011"/>
                  <a:pt x="1212174" y="3002737"/>
                  <a:pt x="1219624" y="2982249"/>
                </a:cubicBezTo>
                <a:cubicBezTo>
                  <a:pt x="1184701" y="2972471"/>
                  <a:pt x="1153969" y="2945930"/>
                  <a:pt x="1118785" y="2941914"/>
                </a:cubicBezTo>
                <a:close/>
                <a:moveTo>
                  <a:pt x="1448715" y="2931961"/>
                </a:moveTo>
                <a:cubicBezTo>
                  <a:pt x="1444990" y="2952449"/>
                  <a:pt x="1435678" y="2963624"/>
                  <a:pt x="1413327" y="2961761"/>
                </a:cubicBezTo>
                <a:cubicBezTo>
                  <a:pt x="1435678" y="2965487"/>
                  <a:pt x="1444990" y="2952449"/>
                  <a:pt x="1448715" y="2931961"/>
                </a:cubicBezTo>
                <a:close/>
                <a:moveTo>
                  <a:pt x="1690844" y="2911473"/>
                </a:moveTo>
                <a:cubicBezTo>
                  <a:pt x="1683394" y="2926373"/>
                  <a:pt x="1668494" y="2933823"/>
                  <a:pt x="1655456" y="2943136"/>
                </a:cubicBezTo>
                <a:cubicBezTo>
                  <a:pt x="1668494" y="2933823"/>
                  <a:pt x="1683394" y="2928236"/>
                  <a:pt x="1690844" y="2911473"/>
                </a:cubicBezTo>
                <a:close/>
                <a:moveTo>
                  <a:pt x="2188141" y="2909610"/>
                </a:moveTo>
                <a:cubicBezTo>
                  <a:pt x="2193728" y="2909610"/>
                  <a:pt x="2199316" y="2917060"/>
                  <a:pt x="2204904" y="2920786"/>
                </a:cubicBezTo>
                <a:cubicBezTo>
                  <a:pt x="2199316" y="2915198"/>
                  <a:pt x="2193728" y="2909610"/>
                  <a:pt x="2188141" y="2909610"/>
                </a:cubicBezTo>
                <a:close/>
                <a:moveTo>
                  <a:pt x="573324" y="2904023"/>
                </a:moveTo>
                <a:cubicBezTo>
                  <a:pt x="589156" y="2906816"/>
                  <a:pt x="603125" y="2913801"/>
                  <a:pt x="617327" y="2920553"/>
                </a:cubicBezTo>
                <a:lnTo>
                  <a:pt x="623188" y="2922507"/>
                </a:lnTo>
                <a:lnTo>
                  <a:pt x="639066" y="2929691"/>
                </a:lnTo>
                <a:cubicBezTo>
                  <a:pt x="646546" y="2932543"/>
                  <a:pt x="654345" y="2934755"/>
                  <a:pt x="662726" y="2935686"/>
                </a:cubicBezTo>
                <a:lnTo>
                  <a:pt x="623188" y="2922507"/>
                </a:lnTo>
                <a:lnTo>
                  <a:pt x="617327" y="2919855"/>
                </a:lnTo>
                <a:cubicBezTo>
                  <a:pt x="603125" y="2912870"/>
                  <a:pt x="589156" y="2905886"/>
                  <a:pt x="573324" y="2904023"/>
                </a:cubicBezTo>
                <a:close/>
                <a:moveTo>
                  <a:pt x="2698475" y="2900298"/>
                </a:moveTo>
                <a:cubicBezTo>
                  <a:pt x="2709650" y="2907748"/>
                  <a:pt x="2705925" y="2918923"/>
                  <a:pt x="2707788" y="2928236"/>
                </a:cubicBezTo>
                <a:cubicBezTo>
                  <a:pt x="2707788" y="2918923"/>
                  <a:pt x="2709650" y="2907748"/>
                  <a:pt x="2698475" y="2900298"/>
                </a:cubicBezTo>
                <a:close/>
                <a:moveTo>
                  <a:pt x="1490680" y="2880275"/>
                </a:moveTo>
                <a:cubicBezTo>
                  <a:pt x="1472695" y="2878529"/>
                  <a:pt x="1459425" y="2887260"/>
                  <a:pt x="1452440" y="2909610"/>
                </a:cubicBezTo>
                <a:cubicBezTo>
                  <a:pt x="1461753" y="2881672"/>
                  <a:pt x="1484104" y="2874222"/>
                  <a:pt x="1510178" y="2885397"/>
                </a:cubicBezTo>
                <a:cubicBezTo>
                  <a:pt x="1503194" y="2882603"/>
                  <a:pt x="1496675" y="2880857"/>
                  <a:pt x="1490680" y="2880275"/>
                </a:cubicBezTo>
                <a:close/>
                <a:moveTo>
                  <a:pt x="2070801" y="2874222"/>
                </a:moveTo>
                <a:cubicBezTo>
                  <a:pt x="2076388" y="2876085"/>
                  <a:pt x="2081976" y="2879810"/>
                  <a:pt x="2085701" y="2885397"/>
                </a:cubicBezTo>
                <a:cubicBezTo>
                  <a:pt x="2081976" y="2877947"/>
                  <a:pt x="2076388" y="2876085"/>
                  <a:pt x="2070801" y="2874222"/>
                </a:cubicBezTo>
                <a:close/>
                <a:moveTo>
                  <a:pt x="1536254" y="2872359"/>
                </a:moveTo>
                <a:cubicBezTo>
                  <a:pt x="1543704" y="2887260"/>
                  <a:pt x="1564192" y="2898435"/>
                  <a:pt x="1558604" y="2920786"/>
                </a:cubicBezTo>
                <a:cubicBezTo>
                  <a:pt x="1564192" y="2896573"/>
                  <a:pt x="1545566" y="2887260"/>
                  <a:pt x="1536254" y="2872359"/>
                </a:cubicBezTo>
                <a:close/>
                <a:moveTo>
                  <a:pt x="2214216" y="2855597"/>
                </a:moveTo>
                <a:cubicBezTo>
                  <a:pt x="2229116" y="2863047"/>
                  <a:pt x="2249604" y="2864909"/>
                  <a:pt x="2260779" y="2874222"/>
                </a:cubicBezTo>
                <a:cubicBezTo>
                  <a:pt x="2268230" y="2881672"/>
                  <a:pt x="2275679" y="2883535"/>
                  <a:pt x="2283130" y="2883535"/>
                </a:cubicBezTo>
                <a:cubicBezTo>
                  <a:pt x="2275679" y="2883535"/>
                  <a:pt x="2270092" y="2881672"/>
                  <a:pt x="2260779" y="2874222"/>
                </a:cubicBezTo>
                <a:cubicBezTo>
                  <a:pt x="2249604" y="2863047"/>
                  <a:pt x="2230979" y="2861184"/>
                  <a:pt x="2214216" y="2855597"/>
                </a:cubicBezTo>
                <a:close/>
                <a:moveTo>
                  <a:pt x="1044545" y="2851872"/>
                </a:moveTo>
                <a:cubicBezTo>
                  <a:pt x="1044545" y="2861184"/>
                  <a:pt x="1033370" y="2866772"/>
                  <a:pt x="1033370" y="2876085"/>
                </a:cubicBezTo>
                <a:cubicBezTo>
                  <a:pt x="1033370" y="2866772"/>
                  <a:pt x="1046408" y="2861184"/>
                  <a:pt x="1044545" y="2851872"/>
                </a:cubicBezTo>
                <a:close/>
                <a:moveTo>
                  <a:pt x="2629561" y="2842559"/>
                </a:moveTo>
                <a:cubicBezTo>
                  <a:pt x="2625836" y="2846750"/>
                  <a:pt x="2622227" y="2849544"/>
                  <a:pt x="2618647" y="2851232"/>
                </a:cubicBezTo>
                <a:lnTo>
                  <a:pt x="2608371" y="2853181"/>
                </a:lnTo>
                <a:lnTo>
                  <a:pt x="2584860" y="2844421"/>
                </a:lnTo>
                <a:cubicBezTo>
                  <a:pt x="2593241" y="2849078"/>
                  <a:pt x="2600691" y="2852803"/>
                  <a:pt x="2607908" y="2853269"/>
                </a:cubicBezTo>
                <a:lnTo>
                  <a:pt x="2608371" y="2853181"/>
                </a:lnTo>
                <a:lnTo>
                  <a:pt x="2608607" y="2853269"/>
                </a:lnTo>
                <a:cubicBezTo>
                  <a:pt x="2616057" y="2853734"/>
                  <a:pt x="2623042" y="2850941"/>
                  <a:pt x="2629561" y="2842559"/>
                </a:cubicBezTo>
                <a:close/>
                <a:moveTo>
                  <a:pt x="2819539" y="2836971"/>
                </a:moveTo>
                <a:cubicBezTo>
                  <a:pt x="2821401" y="2850009"/>
                  <a:pt x="2821401" y="2861184"/>
                  <a:pt x="2813951" y="2868634"/>
                </a:cubicBezTo>
                <a:cubicBezTo>
                  <a:pt x="2821401" y="2861184"/>
                  <a:pt x="2819539" y="2850009"/>
                  <a:pt x="2819539" y="2836971"/>
                </a:cubicBezTo>
                <a:close/>
                <a:moveTo>
                  <a:pt x="515586" y="2836971"/>
                </a:moveTo>
                <a:cubicBezTo>
                  <a:pt x="515586" y="2850009"/>
                  <a:pt x="521173" y="2859322"/>
                  <a:pt x="532348" y="2864909"/>
                </a:cubicBezTo>
                <a:cubicBezTo>
                  <a:pt x="532348" y="2851872"/>
                  <a:pt x="532348" y="2838834"/>
                  <a:pt x="515586" y="2836971"/>
                </a:cubicBezTo>
                <a:close/>
                <a:moveTo>
                  <a:pt x="2547609" y="2835109"/>
                </a:moveTo>
                <a:cubicBezTo>
                  <a:pt x="2534572" y="2835109"/>
                  <a:pt x="2521533" y="2835109"/>
                  <a:pt x="2514084" y="2846284"/>
                </a:cubicBezTo>
                <a:cubicBezTo>
                  <a:pt x="2521533" y="2836971"/>
                  <a:pt x="2534572" y="2835109"/>
                  <a:pt x="2547609" y="2835109"/>
                </a:cubicBezTo>
                <a:close/>
                <a:moveTo>
                  <a:pt x="1389114" y="2835109"/>
                </a:moveTo>
                <a:cubicBezTo>
                  <a:pt x="1385389" y="2848146"/>
                  <a:pt x="1379801" y="2855597"/>
                  <a:pt x="1372351" y="2857459"/>
                </a:cubicBezTo>
                <a:cubicBezTo>
                  <a:pt x="1379801" y="2857459"/>
                  <a:pt x="1385389" y="2850009"/>
                  <a:pt x="1389114" y="2835109"/>
                </a:cubicBezTo>
                <a:close/>
                <a:moveTo>
                  <a:pt x="979357" y="2831384"/>
                </a:moveTo>
                <a:cubicBezTo>
                  <a:pt x="973770" y="2850009"/>
                  <a:pt x="958869" y="2870497"/>
                  <a:pt x="981220" y="2883535"/>
                </a:cubicBezTo>
                <a:cubicBezTo>
                  <a:pt x="960732" y="2868634"/>
                  <a:pt x="973770" y="2850009"/>
                  <a:pt x="979357" y="2831384"/>
                </a:cubicBezTo>
                <a:close/>
                <a:moveTo>
                  <a:pt x="489511" y="2829521"/>
                </a:moveTo>
                <a:cubicBezTo>
                  <a:pt x="487649" y="2846284"/>
                  <a:pt x="496961" y="2861184"/>
                  <a:pt x="500686" y="2877947"/>
                </a:cubicBezTo>
                <a:cubicBezTo>
                  <a:pt x="504410" y="2894710"/>
                  <a:pt x="513723" y="2904023"/>
                  <a:pt x="530486" y="2904023"/>
                </a:cubicBezTo>
                <a:cubicBezTo>
                  <a:pt x="513723" y="2904023"/>
                  <a:pt x="504410" y="2892847"/>
                  <a:pt x="500686" y="2877947"/>
                </a:cubicBezTo>
                <a:cubicBezTo>
                  <a:pt x="496961" y="2861184"/>
                  <a:pt x="489511" y="2846284"/>
                  <a:pt x="489511" y="2829521"/>
                </a:cubicBezTo>
                <a:close/>
                <a:moveTo>
                  <a:pt x="839667" y="2827659"/>
                </a:moveTo>
                <a:lnTo>
                  <a:pt x="825809" y="2832278"/>
                </a:lnTo>
                <a:lnTo>
                  <a:pt x="811728" y="2831384"/>
                </a:lnTo>
                <a:cubicBezTo>
                  <a:pt x="789378" y="2831384"/>
                  <a:pt x="780065" y="2835109"/>
                  <a:pt x="776340" y="2846284"/>
                </a:cubicBezTo>
                <a:cubicBezTo>
                  <a:pt x="780065" y="2835109"/>
                  <a:pt x="791240" y="2831384"/>
                  <a:pt x="811728" y="2831384"/>
                </a:cubicBezTo>
                <a:cubicBezTo>
                  <a:pt x="816385" y="2831384"/>
                  <a:pt x="821041" y="2832315"/>
                  <a:pt x="825698" y="2832315"/>
                </a:cubicBezTo>
                <a:lnTo>
                  <a:pt x="825809" y="2832278"/>
                </a:lnTo>
                <a:lnTo>
                  <a:pt x="826396" y="2832315"/>
                </a:lnTo>
                <a:cubicBezTo>
                  <a:pt x="831285" y="2832315"/>
                  <a:pt x="835942" y="2831384"/>
                  <a:pt x="839667" y="2827659"/>
                </a:cubicBezTo>
                <a:close/>
                <a:moveTo>
                  <a:pt x="1985125" y="2823933"/>
                </a:moveTo>
                <a:cubicBezTo>
                  <a:pt x="1975812" y="2842559"/>
                  <a:pt x="1962774" y="2853734"/>
                  <a:pt x="1946012" y="2859322"/>
                </a:cubicBezTo>
                <a:cubicBezTo>
                  <a:pt x="1962774" y="2855597"/>
                  <a:pt x="1975812" y="2844421"/>
                  <a:pt x="1985125" y="2823933"/>
                </a:cubicBezTo>
                <a:close/>
                <a:moveTo>
                  <a:pt x="2677987" y="2809033"/>
                </a:moveTo>
                <a:cubicBezTo>
                  <a:pt x="2661224" y="2807171"/>
                  <a:pt x="2646324" y="2818346"/>
                  <a:pt x="2638874" y="2829521"/>
                </a:cubicBezTo>
                <a:cubicBezTo>
                  <a:pt x="2646324" y="2818346"/>
                  <a:pt x="2661224" y="2809033"/>
                  <a:pt x="2677987" y="2809033"/>
                </a:cubicBezTo>
                <a:close/>
                <a:moveTo>
                  <a:pt x="1476653" y="2786683"/>
                </a:moveTo>
                <a:cubicBezTo>
                  <a:pt x="1456165" y="2782958"/>
                  <a:pt x="1448715" y="2797858"/>
                  <a:pt x="1443128" y="2814621"/>
                </a:cubicBezTo>
                <a:cubicBezTo>
                  <a:pt x="1448715" y="2797858"/>
                  <a:pt x="1456165" y="2784820"/>
                  <a:pt x="1476653" y="2786683"/>
                </a:cubicBezTo>
                <a:close/>
                <a:moveTo>
                  <a:pt x="1906898" y="2769921"/>
                </a:moveTo>
                <a:cubicBezTo>
                  <a:pt x="1912486" y="2779234"/>
                  <a:pt x="1908761" y="2792270"/>
                  <a:pt x="1906898" y="2805308"/>
                </a:cubicBezTo>
                <a:cubicBezTo>
                  <a:pt x="1899448" y="2842559"/>
                  <a:pt x="1886410" y="2876085"/>
                  <a:pt x="1845434" y="2892847"/>
                </a:cubicBezTo>
                <a:cubicBezTo>
                  <a:pt x="1830534" y="2898435"/>
                  <a:pt x="1810046" y="2911473"/>
                  <a:pt x="1804458" y="2933823"/>
                </a:cubicBezTo>
                <a:cubicBezTo>
                  <a:pt x="1782108" y="2944999"/>
                  <a:pt x="1761620" y="2948724"/>
                  <a:pt x="1742996" y="2928236"/>
                </a:cubicBezTo>
                <a:cubicBezTo>
                  <a:pt x="1761620" y="2950586"/>
                  <a:pt x="1782108" y="2946861"/>
                  <a:pt x="1804458" y="2933823"/>
                </a:cubicBezTo>
                <a:cubicBezTo>
                  <a:pt x="1815634" y="2933823"/>
                  <a:pt x="1821221" y="2944999"/>
                  <a:pt x="1826809" y="2952449"/>
                </a:cubicBezTo>
                <a:cubicBezTo>
                  <a:pt x="1821221" y="2944999"/>
                  <a:pt x="1817496" y="2933823"/>
                  <a:pt x="1804458" y="2933823"/>
                </a:cubicBezTo>
                <a:cubicBezTo>
                  <a:pt x="1811908" y="2911473"/>
                  <a:pt x="1830534" y="2898435"/>
                  <a:pt x="1845434" y="2892847"/>
                </a:cubicBezTo>
                <a:cubicBezTo>
                  <a:pt x="1886410" y="2877947"/>
                  <a:pt x="1899448" y="2844421"/>
                  <a:pt x="1906898" y="2805308"/>
                </a:cubicBezTo>
                <a:cubicBezTo>
                  <a:pt x="1910623" y="2794133"/>
                  <a:pt x="1912486" y="2779234"/>
                  <a:pt x="1906898" y="2769921"/>
                </a:cubicBezTo>
                <a:close/>
                <a:moveTo>
                  <a:pt x="1742996" y="2762470"/>
                </a:moveTo>
                <a:cubicBezTo>
                  <a:pt x="1748583" y="2768058"/>
                  <a:pt x="1753705" y="2772249"/>
                  <a:pt x="1758361" y="2774344"/>
                </a:cubicBezTo>
                <a:lnTo>
                  <a:pt x="1759657" y="2774272"/>
                </a:lnTo>
                <a:lnTo>
                  <a:pt x="1759758" y="2774344"/>
                </a:lnTo>
                <a:cubicBezTo>
                  <a:pt x="1764414" y="2776440"/>
                  <a:pt x="1768140" y="2776440"/>
                  <a:pt x="1770933" y="2773645"/>
                </a:cubicBezTo>
                <a:lnTo>
                  <a:pt x="1759657" y="2774272"/>
                </a:lnTo>
                <a:close/>
                <a:moveTo>
                  <a:pt x="2367875" y="2757581"/>
                </a:moveTo>
                <a:cubicBezTo>
                  <a:pt x="2361822" y="2760142"/>
                  <a:pt x="2354837" y="2765264"/>
                  <a:pt x="2348318" y="2771782"/>
                </a:cubicBezTo>
                <a:cubicBezTo>
                  <a:pt x="2359494" y="2760608"/>
                  <a:pt x="2374394" y="2753157"/>
                  <a:pt x="2381844" y="2758746"/>
                </a:cubicBezTo>
                <a:cubicBezTo>
                  <a:pt x="2392088" y="2768058"/>
                  <a:pt x="2402797" y="2769455"/>
                  <a:pt x="2413740" y="2769455"/>
                </a:cubicBezTo>
                <a:lnTo>
                  <a:pt x="2414981" y="2769437"/>
                </a:lnTo>
                <a:lnTo>
                  <a:pt x="2415137" y="2769455"/>
                </a:lnTo>
                <a:lnTo>
                  <a:pt x="2430389" y="2769236"/>
                </a:lnTo>
                <a:lnTo>
                  <a:pt x="2447033" y="2771782"/>
                </a:lnTo>
                <a:cubicBezTo>
                  <a:pt x="2460070" y="2775507"/>
                  <a:pt x="2476834" y="2766195"/>
                  <a:pt x="2488009" y="2777370"/>
                </a:cubicBezTo>
                <a:cubicBezTo>
                  <a:pt x="2478696" y="2766195"/>
                  <a:pt x="2460070" y="2775507"/>
                  <a:pt x="2447033" y="2771782"/>
                </a:cubicBezTo>
                <a:cubicBezTo>
                  <a:pt x="2441911" y="2769920"/>
                  <a:pt x="2436673" y="2769338"/>
                  <a:pt x="2431347" y="2769222"/>
                </a:cubicBezTo>
                <a:lnTo>
                  <a:pt x="2430389" y="2769236"/>
                </a:lnTo>
                <a:lnTo>
                  <a:pt x="2430299" y="2769222"/>
                </a:lnTo>
                <a:lnTo>
                  <a:pt x="2414981" y="2769437"/>
                </a:lnTo>
                <a:lnTo>
                  <a:pt x="2398578" y="2767592"/>
                </a:lnTo>
                <a:cubicBezTo>
                  <a:pt x="2393019" y="2766079"/>
                  <a:pt x="2387431" y="2763402"/>
                  <a:pt x="2381844" y="2758746"/>
                </a:cubicBezTo>
                <a:cubicBezTo>
                  <a:pt x="2379050" y="2755021"/>
                  <a:pt x="2373928" y="2755021"/>
                  <a:pt x="2367875" y="2757581"/>
                </a:cubicBezTo>
                <a:close/>
                <a:moveTo>
                  <a:pt x="813591" y="2751295"/>
                </a:moveTo>
                <a:cubicBezTo>
                  <a:pt x="848979" y="2766195"/>
                  <a:pt x="891818" y="2762470"/>
                  <a:pt x="932794" y="2764333"/>
                </a:cubicBezTo>
                <a:cubicBezTo>
                  <a:pt x="893680" y="2762470"/>
                  <a:pt x="848979" y="2766195"/>
                  <a:pt x="813591" y="2751295"/>
                </a:cubicBezTo>
                <a:close/>
                <a:moveTo>
                  <a:pt x="1465478" y="2736395"/>
                </a:moveTo>
                <a:cubicBezTo>
                  <a:pt x="1472928" y="2747569"/>
                  <a:pt x="1463616" y="2768057"/>
                  <a:pt x="1476653" y="2777370"/>
                </a:cubicBezTo>
                <a:cubicBezTo>
                  <a:pt x="1463616" y="2768057"/>
                  <a:pt x="1474791" y="2747569"/>
                  <a:pt x="1465478" y="2736395"/>
                </a:cubicBezTo>
                <a:close/>
                <a:moveTo>
                  <a:pt x="1706909" y="2698446"/>
                </a:moveTo>
                <a:cubicBezTo>
                  <a:pt x="1702019" y="2695885"/>
                  <a:pt x="1695500" y="2697282"/>
                  <a:pt x="1687119" y="2702869"/>
                </a:cubicBezTo>
                <a:cubicBezTo>
                  <a:pt x="1677807" y="2710320"/>
                  <a:pt x="1668494" y="2715907"/>
                  <a:pt x="1657319" y="2715907"/>
                </a:cubicBezTo>
                <a:cubicBezTo>
                  <a:pt x="1670356" y="2715907"/>
                  <a:pt x="1677807" y="2710320"/>
                  <a:pt x="1687119" y="2702869"/>
                </a:cubicBezTo>
                <a:cubicBezTo>
                  <a:pt x="1703882" y="2691694"/>
                  <a:pt x="1713195" y="2699144"/>
                  <a:pt x="1716920" y="2717770"/>
                </a:cubicBezTo>
                <a:cubicBezTo>
                  <a:pt x="1718783" y="2732670"/>
                  <a:pt x="1713195" y="2749433"/>
                  <a:pt x="1726233" y="2760608"/>
                </a:cubicBezTo>
                <a:cubicBezTo>
                  <a:pt x="1713195" y="2749433"/>
                  <a:pt x="1720645" y="2732670"/>
                  <a:pt x="1716920" y="2717770"/>
                </a:cubicBezTo>
                <a:cubicBezTo>
                  <a:pt x="1715058" y="2707526"/>
                  <a:pt x="1711798" y="2701007"/>
                  <a:pt x="1706909" y="2698446"/>
                </a:cubicBezTo>
                <a:close/>
                <a:moveTo>
                  <a:pt x="962594" y="2695419"/>
                </a:moveTo>
                <a:cubicBezTo>
                  <a:pt x="962129" y="2703335"/>
                  <a:pt x="961663" y="2709621"/>
                  <a:pt x="960994" y="2714598"/>
                </a:cubicBezTo>
                <a:lnTo>
                  <a:pt x="958270" y="2725520"/>
                </a:lnTo>
                <a:lnTo>
                  <a:pt x="943969" y="2732670"/>
                </a:lnTo>
                <a:cubicBezTo>
                  <a:pt x="951419" y="2732670"/>
                  <a:pt x="955610" y="2731273"/>
                  <a:pt x="958171" y="2725918"/>
                </a:cubicBezTo>
                <a:lnTo>
                  <a:pt x="958270" y="2725520"/>
                </a:lnTo>
                <a:lnTo>
                  <a:pt x="958870" y="2725220"/>
                </a:lnTo>
                <a:cubicBezTo>
                  <a:pt x="961198" y="2719632"/>
                  <a:pt x="961663" y="2710320"/>
                  <a:pt x="962594" y="2695419"/>
                </a:cubicBezTo>
                <a:close/>
                <a:moveTo>
                  <a:pt x="1219391" y="2688668"/>
                </a:moveTo>
                <a:cubicBezTo>
                  <a:pt x="1208914" y="2688435"/>
                  <a:pt x="1199136" y="2693557"/>
                  <a:pt x="1189823" y="2704732"/>
                </a:cubicBezTo>
                <a:cubicBezTo>
                  <a:pt x="1182373" y="2714045"/>
                  <a:pt x="1174923" y="2712182"/>
                  <a:pt x="1165610" y="2712182"/>
                </a:cubicBezTo>
                <a:cubicBezTo>
                  <a:pt x="1137672" y="2710320"/>
                  <a:pt x="1113459" y="2691694"/>
                  <a:pt x="1085521" y="2695419"/>
                </a:cubicBezTo>
                <a:cubicBezTo>
                  <a:pt x="1113459" y="2693557"/>
                  <a:pt x="1137672" y="2712182"/>
                  <a:pt x="1165610" y="2712182"/>
                </a:cubicBezTo>
                <a:cubicBezTo>
                  <a:pt x="1174923" y="2714045"/>
                  <a:pt x="1182373" y="2715907"/>
                  <a:pt x="1189823" y="2704732"/>
                </a:cubicBezTo>
                <a:cubicBezTo>
                  <a:pt x="1208449" y="2684244"/>
                  <a:pt x="1228936" y="2684244"/>
                  <a:pt x="1253150" y="2704732"/>
                </a:cubicBezTo>
                <a:cubicBezTo>
                  <a:pt x="1241043" y="2694488"/>
                  <a:pt x="1229868" y="2688901"/>
                  <a:pt x="1219391" y="2688668"/>
                </a:cubicBezTo>
                <a:close/>
                <a:moveTo>
                  <a:pt x="1607030" y="2687969"/>
                </a:moveTo>
                <a:cubicBezTo>
                  <a:pt x="1607030" y="2691694"/>
                  <a:pt x="1607030" y="2699144"/>
                  <a:pt x="1612618" y="2701007"/>
                </a:cubicBezTo>
                <a:cubicBezTo>
                  <a:pt x="1608893" y="2699144"/>
                  <a:pt x="1607030" y="2693557"/>
                  <a:pt x="1607030" y="2687969"/>
                </a:cubicBezTo>
                <a:close/>
                <a:moveTo>
                  <a:pt x="748403" y="2680519"/>
                </a:moveTo>
                <a:cubicBezTo>
                  <a:pt x="765165" y="2680519"/>
                  <a:pt x="778203" y="2686107"/>
                  <a:pt x="793103" y="2680519"/>
                </a:cubicBezTo>
                <a:cubicBezTo>
                  <a:pt x="778203" y="2686107"/>
                  <a:pt x="765165" y="2678656"/>
                  <a:pt x="748403" y="2680519"/>
                </a:cubicBezTo>
                <a:close/>
                <a:moveTo>
                  <a:pt x="1895723" y="2669344"/>
                </a:moveTo>
                <a:cubicBezTo>
                  <a:pt x="1878960" y="2669344"/>
                  <a:pt x="1862197" y="2674931"/>
                  <a:pt x="1851022" y="2689832"/>
                </a:cubicBezTo>
                <a:cubicBezTo>
                  <a:pt x="1862197" y="2674931"/>
                  <a:pt x="1878960" y="2671206"/>
                  <a:pt x="1895723" y="2669344"/>
                </a:cubicBezTo>
                <a:close/>
                <a:moveTo>
                  <a:pt x="577049" y="2661893"/>
                </a:moveTo>
                <a:lnTo>
                  <a:pt x="568317" y="2669477"/>
                </a:lnTo>
                <a:lnTo>
                  <a:pt x="556561" y="2667481"/>
                </a:lnTo>
                <a:cubicBezTo>
                  <a:pt x="561218" y="2669344"/>
                  <a:pt x="564943" y="2670275"/>
                  <a:pt x="568202" y="2669576"/>
                </a:cubicBezTo>
                <a:lnTo>
                  <a:pt x="568317" y="2669477"/>
                </a:lnTo>
                <a:lnTo>
                  <a:pt x="568901" y="2669576"/>
                </a:lnTo>
                <a:cubicBezTo>
                  <a:pt x="572393" y="2668878"/>
                  <a:pt x="575187" y="2666550"/>
                  <a:pt x="577049" y="2661893"/>
                </a:cubicBezTo>
                <a:close/>
                <a:moveTo>
                  <a:pt x="383346" y="2643268"/>
                </a:moveTo>
                <a:cubicBezTo>
                  <a:pt x="385209" y="2693557"/>
                  <a:pt x="409422" y="2728945"/>
                  <a:pt x="441085" y="2760608"/>
                </a:cubicBezTo>
                <a:cubicBezTo>
                  <a:pt x="409422" y="2728945"/>
                  <a:pt x="387071" y="2693557"/>
                  <a:pt x="383346" y="2643268"/>
                </a:cubicBezTo>
                <a:close/>
                <a:moveTo>
                  <a:pt x="1372351" y="2641406"/>
                </a:moveTo>
                <a:cubicBezTo>
                  <a:pt x="1377939" y="2669344"/>
                  <a:pt x="1364901" y="2687969"/>
                  <a:pt x="1350001" y="2710320"/>
                </a:cubicBezTo>
                <a:cubicBezTo>
                  <a:pt x="1340688" y="2725220"/>
                  <a:pt x="1336963" y="2736395"/>
                  <a:pt x="1340688" y="2743845"/>
                </a:cubicBezTo>
                <a:cubicBezTo>
                  <a:pt x="1336963" y="2736395"/>
                  <a:pt x="1340688" y="2725220"/>
                  <a:pt x="1350001" y="2712182"/>
                </a:cubicBezTo>
                <a:cubicBezTo>
                  <a:pt x="1364901" y="2689832"/>
                  <a:pt x="1377939" y="2669344"/>
                  <a:pt x="1372351" y="2641406"/>
                </a:cubicBezTo>
                <a:close/>
                <a:moveTo>
                  <a:pt x="2748763" y="2630230"/>
                </a:moveTo>
                <a:cubicBezTo>
                  <a:pt x="2743176" y="2648856"/>
                  <a:pt x="2754350" y="2674931"/>
                  <a:pt x="2767389" y="2686107"/>
                </a:cubicBezTo>
                <a:cubicBezTo>
                  <a:pt x="2754350" y="2674931"/>
                  <a:pt x="2745037" y="2650718"/>
                  <a:pt x="2748763" y="2630230"/>
                </a:cubicBezTo>
                <a:close/>
                <a:moveTo>
                  <a:pt x="1525078" y="2630230"/>
                </a:moveTo>
                <a:cubicBezTo>
                  <a:pt x="1519491" y="2645131"/>
                  <a:pt x="1515766" y="2660031"/>
                  <a:pt x="1500865" y="2671206"/>
                </a:cubicBezTo>
                <a:cubicBezTo>
                  <a:pt x="1515766" y="2660031"/>
                  <a:pt x="1519491" y="2646993"/>
                  <a:pt x="1525078" y="2630230"/>
                </a:cubicBezTo>
                <a:close/>
                <a:moveTo>
                  <a:pt x="2342730" y="2626505"/>
                </a:moveTo>
                <a:cubicBezTo>
                  <a:pt x="2352043" y="2628368"/>
                  <a:pt x="2353906" y="2635818"/>
                  <a:pt x="2352043" y="2643268"/>
                </a:cubicBezTo>
                <a:cubicBezTo>
                  <a:pt x="2353906" y="2635818"/>
                  <a:pt x="2352043" y="2626505"/>
                  <a:pt x="2342730" y="2626505"/>
                </a:cubicBezTo>
                <a:close/>
                <a:moveTo>
                  <a:pt x="2590447" y="2622780"/>
                </a:moveTo>
                <a:cubicBezTo>
                  <a:pt x="2609073" y="2643268"/>
                  <a:pt x="2638874" y="2639543"/>
                  <a:pt x="2661224" y="2652581"/>
                </a:cubicBezTo>
                <a:cubicBezTo>
                  <a:pt x="2638874" y="2639543"/>
                  <a:pt x="2610935" y="2643268"/>
                  <a:pt x="2590447" y="2622780"/>
                </a:cubicBezTo>
                <a:close/>
                <a:moveTo>
                  <a:pt x="979357" y="2622780"/>
                </a:moveTo>
                <a:cubicBezTo>
                  <a:pt x="988670" y="2646993"/>
                  <a:pt x="984945" y="2665619"/>
                  <a:pt x="962594" y="2678656"/>
                </a:cubicBezTo>
                <a:cubicBezTo>
                  <a:pt x="986807" y="2665619"/>
                  <a:pt x="988670" y="2646993"/>
                  <a:pt x="979357" y="2622780"/>
                </a:cubicBezTo>
                <a:close/>
                <a:moveTo>
                  <a:pt x="2484284" y="2620918"/>
                </a:moveTo>
                <a:cubicBezTo>
                  <a:pt x="2458208" y="2646993"/>
                  <a:pt x="2428408" y="2645131"/>
                  <a:pt x="2402332" y="2646993"/>
                </a:cubicBezTo>
                <a:cubicBezTo>
                  <a:pt x="2430270" y="2645131"/>
                  <a:pt x="2460070" y="2646993"/>
                  <a:pt x="2484284" y="2620918"/>
                </a:cubicBezTo>
                <a:close/>
                <a:moveTo>
                  <a:pt x="1353726" y="2613467"/>
                </a:moveTo>
                <a:cubicBezTo>
                  <a:pt x="1346276" y="2613467"/>
                  <a:pt x="1336963" y="2613467"/>
                  <a:pt x="1336963" y="2630230"/>
                </a:cubicBezTo>
                <a:cubicBezTo>
                  <a:pt x="1336963" y="2615330"/>
                  <a:pt x="1346276" y="2615330"/>
                  <a:pt x="1353726" y="2613467"/>
                </a:cubicBezTo>
                <a:close/>
                <a:moveTo>
                  <a:pt x="677627" y="2613467"/>
                </a:moveTo>
                <a:cubicBezTo>
                  <a:pt x="683214" y="2630230"/>
                  <a:pt x="699977" y="2633955"/>
                  <a:pt x="713015" y="2641406"/>
                </a:cubicBezTo>
                <a:cubicBezTo>
                  <a:pt x="699977" y="2633955"/>
                  <a:pt x="685077" y="2630230"/>
                  <a:pt x="677627" y="2613467"/>
                </a:cubicBezTo>
                <a:close/>
                <a:moveTo>
                  <a:pt x="1849159" y="2609742"/>
                </a:moveTo>
                <a:cubicBezTo>
                  <a:pt x="1832396" y="2626505"/>
                  <a:pt x="1817496" y="2620918"/>
                  <a:pt x="1804458" y="2622780"/>
                </a:cubicBezTo>
                <a:cubicBezTo>
                  <a:pt x="1817496" y="2622780"/>
                  <a:pt x="1832396" y="2628368"/>
                  <a:pt x="1849159" y="2609742"/>
                </a:cubicBezTo>
                <a:close/>
                <a:moveTo>
                  <a:pt x="564012" y="2589254"/>
                </a:moveTo>
                <a:cubicBezTo>
                  <a:pt x="554699" y="2617193"/>
                  <a:pt x="524898" y="2606017"/>
                  <a:pt x="502548" y="2613467"/>
                </a:cubicBezTo>
                <a:cubicBezTo>
                  <a:pt x="524898" y="2607880"/>
                  <a:pt x="556561" y="2617193"/>
                  <a:pt x="564012" y="2589254"/>
                </a:cubicBezTo>
                <a:close/>
                <a:moveTo>
                  <a:pt x="2484284" y="2583667"/>
                </a:moveTo>
                <a:cubicBezTo>
                  <a:pt x="2502908" y="2604155"/>
                  <a:pt x="2534572" y="2594842"/>
                  <a:pt x="2549472" y="2620918"/>
                </a:cubicBezTo>
                <a:cubicBezTo>
                  <a:pt x="2534572" y="2594842"/>
                  <a:pt x="2502908" y="2602292"/>
                  <a:pt x="2484284" y="2583667"/>
                </a:cubicBezTo>
                <a:close/>
                <a:moveTo>
                  <a:pt x="1413327" y="2577148"/>
                </a:moveTo>
                <a:cubicBezTo>
                  <a:pt x="1407972" y="2578545"/>
                  <a:pt x="1402850" y="2581106"/>
                  <a:pt x="1398136" y="2585180"/>
                </a:cubicBezTo>
                <a:lnTo>
                  <a:pt x="1397982" y="2585386"/>
                </a:lnTo>
                <a:lnTo>
                  <a:pt x="1397874" y="2585442"/>
                </a:lnTo>
                <a:cubicBezTo>
                  <a:pt x="1393305" y="2589371"/>
                  <a:pt x="1389114" y="2594842"/>
                  <a:pt x="1385389" y="2602292"/>
                </a:cubicBezTo>
                <a:lnTo>
                  <a:pt x="1397982" y="2585386"/>
                </a:lnTo>
                <a:lnTo>
                  <a:pt x="1412629" y="2577846"/>
                </a:lnTo>
                <a:cubicBezTo>
                  <a:pt x="1423106" y="2575285"/>
                  <a:pt x="1434746" y="2577148"/>
                  <a:pt x="1446853" y="2579942"/>
                </a:cubicBezTo>
                <a:cubicBezTo>
                  <a:pt x="1435677" y="2576217"/>
                  <a:pt x="1424037" y="2574354"/>
                  <a:pt x="1413327" y="2577148"/>
                </a:cubicBezTo>
                <a:close/>
                <a:moveTo>
                  <a:pt x="924180" y="2571560"/>
                </a:moveTo>
                <a:cubicBezTo>
                  <a:pt x="919756" y="2572026"/>
                  <a:pt x="915100" y="2573423"/>
                  <a:pt x="910443" y="2576217"/>
                </a:cubicBezTo>
                <a:cubicBezTo>
                  <a:pt x="919756" y="2572492"/>
                  <a:pt x="929069" y="2570629"/>
                  <a:pt x="936519" y="2572492"/>
                </a:cubicBezTo>
                <a:cubicBezTo>
                  <a:pt x="932794" y="2571560"/>
                  <a:pt x="928603" y="2571095"/>
                  <a:pt x="924180" y="2571560"/>
                </a:cubicBezTo>
                <a:close/>
                <a:moveTo>
                  <a:pt x="2065213" y="2570629"/>
                </a:moveTo>
                <a:cubicBezTo>
                  <a:pt x="2048450" y="2570629"/>
                  <a:pt x="2027962" y="2581804"/>
                  <a:pt x="2018650" y="2596705"/>
                </a:cubicBezTo>
                <a:cubicBezTo>
                  <a:pt x="1988850" y="2592979"/>
                  <a:pt x="1968362" y="2596705"/>
                  <a:pt x="1955324" y="2632093"/>
                </a:cubicBezTo>
                <a:cubicBezTo>
                  <a:pt x="1968362" y="2596705"/>
                  <a:pt x="1990712" y="2592979"/>
                  <a:pt x="2018650" y="2596705"/>
                </a:cubicBezTo>
                <a:cubicBezTo>
                  <a:pt x="2029825" y="2583667"/>
                  <a:pt x="2050313" y="2570629"/>
                  <a:pt x="2065213" y="2570629"/>
                </a:cubicBezTo>
                <a:close/>
                <a:moveTo>
                  <a:pt x="2144604" y="2569465"/>
                </a:moveTo>
                <a:cubicBezTo>
                  <a:pt x="2131799" y="2571560"/>
                  <a:pt x="2120158" y="2579942"/>
                  <a:pt x="2111776" y="2594842"/>
                </a:cubicBezTo>
                <a:cubicBezTo>
                  <a:pt x="2104326" y="2607880"/>
                  <a:pt x="2093151" y="2607880"/>
                  <a:pt x="2087564" y="2602292"/>
                </a:cubicBezTo>
                <a:cubicBezTo>
                  <a:pt x="2080114" y="2593911"/>
                  <a:pt x="2073129" y="2589720"/>
                  <a:pt x="2065911" y="2589487"/>
                </a:cubicBezTo>
                <a:lnTo>
                  <a:pt x="2065158" y="2589845"/>
                </a:lnTo>
                <a:lnTo>
                  <a:pt x="2064515" y="2589487"/>
                </a:lnTo>
                <a:cubicBezTo>
                  <a:pt x="2057297" y="2589255"/>
                  <a:pt x="2050312" y="2592980"/>
                  <a:pt x="2042862" y="2600430"/>
                </a:cubicBezTo>
                <a:lnTo>
                  <a:pt x="2065158" y="2589845"/>
                </a:lnTo>
                <a:lnTo>
                  <a:pt x="2087564" y="2602292"/>
                </a:lnTo>
                <a:cubicBezTo>
                  <a:pt x="2093151" y="2609742"/>
                  <a:pt x="2104326" y="2607880"/>
                  <a:pt x="2111776" y="2594842"/>
                </a:cubicBezTo>
                <a:cubicBezTo>
                  <a:pt x="2115967" y="2587392"/>
                  <a:pt x="2121089" y="2581572"/>
                  <a:pt x="2126793" y="2577352"/>
                </a:cubicBezTo>
                <a:lnTo>
                  <a:pt x="2145194" y="2569511"/>
                </a:lnTo>
                <a:lnTo>
                  <a:pt x="2164423" y="2571007"/>
                </a:lnTo>
                <a:cubicBezTo>
                  <a:pt x="2171145" y="2573074"/>
                  <a:pt x="2177897" y="2576682"/>
                  <a:pt x="2184416" y="2581804"/>
                </a:cubicBezTo>
                <a:cubicBezTo>
                  <a:pt x="2172309" y="2571560"/>
                  <a:pt x="2158340" y="2567370"/>
                  <a:pt x="2145302" y="2569465"/>
                </a:cubicBezTo>
                <a:lnTo>
                  <a:pt x="2145194" y="2569511"/>
                </a:lnTo>
                <a:close/>
                <a:moveTo>
                  <a:pt x="848979" y="2563179"/>
                </a:moveTo>
                <a:cubicBezTo>
                  <a:pt x="860155" y="2579942"/>
                  <a:pt x="882505" y="2576217"/>
                  <a:pt x="901130" y="2576217"/>
                </a:cubicBezTo>
                <a:cubicBezTo>
                  <a:pt x="882505" y="2576217"/>
                  <a:pt x="862017" y="2579942"/>
                  <a:pt x="848979" y="2563179"/>
                </a:cubicBezTo>
                <a:close/>
                <a:moveTo>
                  <a:pt x="2668674" y="2561782"/>
                </a:moveTo>
                <a:lnTo>
                  <a:pt x="2665733" y="2563207"/>
                </a:lnTo>
                <a:lnTo>
                  <a:pt x="2654647" y="2565944"/>
                </a:lnTo>
                <a:cubicBezTo>
                  <a:pt x="2649700" y="2568184"/>
                  <a:pt x="2644461" y="2571560"/>
                  <a:pt x="2638874" y="2576217"/>
                </a:cubicBezTo>
                <a:cubicBezTo>
                  <a:pt x="2625836" y="2585529"/>
                  <a:pt x="2603485" y="2585529"/>
                  <a:pt x="2590447" y="2574354"/>
                </a:cubicBezTo>
                <a:cubicBezTo>
                  <a:pt x="2603485" y="2585529"/>
                  <a:pt x="2625836" y="2587392"/>
                  <a:pt x="2638874" y="2576217"/>
                </a:cubicBezTo>
                <a:lnTo>
                  <a:pt x="2665733" y="2563207"/>
                </a:lnTo>
                <a:lnTo>
                  <a:pt x="2668674" y="2562480"/>
                </a:lnTo>
                <a:cubicBezTo>
                  <a:pt x="2677521" y="2562248"/>
                  <a:pt x="2685437" y="2565973"/>
                  <a:pt x="2692887" y="2572492"/>
                </a:cubicBezTo>
                <a:cubicBezTo>
                  <a:pt x="2685437" y="2565041"/>
                  <a:pt x="2677521" y="2561316"/>
                  <a:pt x="2668674" y="2561782"/>
                </a:cubicBezTo>
                <a:close/>
                <a:moveTo>
                  <a:pt x="632926" y="2561316"/>
                </a:moveTo>
                <a:cubicBezTo>
                  <a:pt x="647826" y="2581804"/>
                  <a:pt x="670176" y="2589254"/>
                  <a:pt x="694390" y="2594842"/>
                </a:cubicBezTo>
                <a:cubicBezTo>
                  <a:pt x="670176" y="2589254"/>
                  <a:pt x="647826" y="2579942"/>
                  <a:pt x="632926" y="2561316"/>
                </a:cubicBezTo>
                <a:close/>
                <a:moveTo>
                  <a:pt x="2735027" y="2554797"/>
                </a:moveTo>
                <a:lnTo>
                  <a:pt x="2734379" y="2555512"/>
                </a:lnTo>
                <a:lnTo>
                  <a:pt x="2734329" y="2555496"/>
                </a:lnTo>
                <a:cubicBezTo>
                  <a:pt x="2730138" y="2557591"/>
                  <a:pt x="2725482" y="2563179"/>
                  <a:pt x="2718963" y="2572492"/>
                </a:cubicBezTo>
                <a:cubicBezTo>
                  <a:pt x="2717100" y="2576217"/>
                  <a:pt x="2713375" y="2579942"/>
                  <a:pt x="2707788" y="2589254"/>
                </a:cubicBezTo>
                <a:cubicBezTo>
                  <a:pt x="2711512" y="2581804"/>
                  <a:pt x="2715238" y="2576217"/>
                  <a:pt x="2718963" y="2572492"/>
                </a:cubicBezTo>
                <a:lnTo>
                  <a:pt x="2734379" y="2555512"/>
                </a:lnTo>
                <a:lnTo>
                  <a:pt x="2746901" y="2559454"/>
                </a:lnTo>
                <a:cubicBezTo>
                  <a:pt x="2743176" y="2553866"/>
                  <a:pt x="2739451" y="2552469"/>
                  <a:pt x="2735027" y="2554797"/>
                </a:cubicBezTo>
                <a:close/>
                <a:moveTo>
                  <a:pt x="2113639" y="2552004"/>
                </a:moveTo>
                <a:cubicBezTo>
                  <a:pt x="2108052" y="2565041"/>
                  <a:pt x="2100601" y="2572492"/>
                  <a:pt x="2091289" y="2574354"/>
                </a:cubicBezTo>
                <a:cubicBezTo>
                  <a:pt x="2100601" y="2572492"/>
                  <a:pt x="2108052" y="2566904"/>
                  <a:pt x="2113639" y="2552004"/>
                </a:cubicBezTo>
                <a:close/>
                <a:moveTo>
                  <a:pt x="1873372" y="2542691"/>
                </a:moveTo>
                <a:cubicBezTo>
                  <a:pt x="1868716" y="2548744"/>
                  <a:pt x="1865340" y="2553168"/>
                  <a:pt x="1862575" y="2556165"/>
                </a:cubicBezTo>
                <a:lnTo>
                  <a:pt x="1855754" y="2560870"/>
                </a:lnTo>
                <a:lnTo>
                  <a:pt x="1836122" y="2550141"/>
                </a:lnTo>
                <a:cubicBezTo>
                  <a:pt x="1846366" y="2557591"/>
                  <a:pt x="1851022" y="2561782"/>
                  <a:pt x="1855446" y="2561084"/>
                </a:cubicBezTo>
                <a:lnTo>
                  <a:pt x="1855754" y="2560870"/>
                </a:lnTo>
                <a:lnTo>
                  <a:pt x="1856144" y="2561084"/>
                </a:lnTo>
                <a:cubicBezTo>
                  <a:pt x="1860801" y="2560385"/>
                  <a:pt x="1864991" y="2554797"/>
                  <a:pt x="1873372" y="2542691"/>
                </a:cubicBezTo>
                <a:close/>
                <a:moveTo>
                  <a:pt x="524898" y="2538966"/>
                </a:moveTo>
                <a:cubicBezTo>
                  <a:pt x="543524" y="2542691"/>
                  <a:pt x="564012" y="2550141"/>
                  <a:pt x="582637" y="2555729"/>
                </a:cubicBezTo>
                <a:cubicBezTo>
                  <a:pt x="595675" y="2548279"/>
                  <a:pt x="610575" y="2546416"/>
                  <a:pt x="625476" y="2546416"/>
                </a:cubicBezTo>
                <a:cubicBezTo>
                  <a:pt x="610575" y="2544553"/>
                  <a:pt x="595675" y="2548279"/>
                  <a:pt x="582637" y="2555729"/>
                </a:cubicBezTo>
                <a:cubicBezTo>
                  <a:pt x="564012" y="2550141"/>
                  <a:pt x="545386" y="2540828"/>
                  <a:pt x="524898" y="2538966"/>
                </a:cubicBezTo>
                <a:close/>
                <a:moveTo>
                  <a:pt x="1809813" y="2505673"/>
                </a:moveTo>
                <a:cubicBezTo>
                  <a:pt x="1801664" y="2506372"/>
                  <a:pt x="1794214" y="2511959"/>
                  <a:pt x="1787696" y="2524065"/>
                </a:cubicBezTo>
                <a:cubicBezTo>
                  <a:pt x="1800733" y="2501715"/>
                  <a:pt x="1815634" y="2503579"/>
                  <a:pt x="1836122" y="2516615"/>
                </a:cubicBezTo>
                <a:cubicBezTo>
                  <a:pt x="1826809" y="2509165"/>
                  <a:pt x="1817962" y="2504975"/>
                  <a:pt x="1809813" y="2505673"/>
                </a:cubicBezTo>
                <a:close/>
                <a:moveTo>
                  <a:pt x="1992575" y="2499854"/>
                </a:moveTo>
                <a:cubicBezTo>
                  <a:pt x="1992575" y="2509166"/>
                  <a:pt x="1992575" y="2516615"/>
                  <a:pt x="1985125" y="2520340"/>
                </a:cubicBezTo>
                <a:cubicBezTo>
                  <a:pt x="1992575" y="2516615"/>
                  <a:pt x="1992575" y="2507304"/>
                  <a:pt x="1992575" y="2499854"/>
                </a:cubicBezTo>
                <a:close/>
                <a:moveTo>
                  <a:pt x="1283881" y="2497292"/>
                </a:moveTo>
                <a:cubicBezTo>
                  <a:pt x="1277362" y="2500784"/>
                  <a:pt x="1273637" y="2511028"/>
                  <a:pt x="1269911" y="2525928"/>
                </a:cubicBezTo>
                <a:cubicBezTo>
                  <a:pt x="1268049" y="2533378"/>
                  <a:pt x="1251286" y="2525928"/>
                  <a:pt x="1251286" y="2540828"/>
                </a:cubicBezTo>
                <a:cubicBezTo>
                  <a:pt x="1251286" y="2527792"/>
                  <a:pt x="1268049" y="2533378"/>
                  <a:pt x="1269911" y="2525928"/>
                </a:cubicBezTo>
                <a:cubicBezTo>
                  <a:pt x="1273637" y="2511960"/>
                  <a:pt x="1277827" y="2501716"/>
                  <a:pt x="1284579" y="2497991"/>
                </a:cubicBezTo>
                <a:lnTo>
                  <a:pt x="1296531" y="2497652"/>
                </a:lnTo>
                <a:lnTo>
                  <a:pt x="1314612" y="2509166"/>
                </a:lnTo>
                <a:cubicBezTo>
                  <a:pt x="1307628" y="2503113"/>
                  <a:pt x="1301807" y="2499388"/>
                  <a:pt x="1296889" y="2497642"/>
                </a:cubicBezTo>
                <a:lnTo>
                  <a:pt x="1296531" y="2497652"/>
                </a:lnTo>
                <a:lnTo>
                  <a:pt x="1296104" y="2497380"/>
                </a:lnTo>
                <a:cubicBezTo>
                  <a:pt x="1291098" y="2495488"/>
                  <a:pt x="1287140" y="2495546"/>
                  <a:pt x="1283881" y="2497292"/>
                </a:cubicBezTo>
                <a:close/>
                <a:moveTo>
                  <a:pt x="780997" y="2481927"/>
                </a:moveTo>
                <a:cubicBezTo>
                  <a:pt x="763769" y="2482625"/>
                  <a:pt x="747472" y="2488678"/>
                  <a:pt x="733503" y="2507304"/>
                </a:cubicBezTo>
                <a:cubicBezTo>
                  <a:pt x="763302" y="2471915"/>
                  <a:pt x="798691" y="2483091"/>
                  <a:pt x="834079" y="2488678"/>
                </a:cubicBezTo>
                <a:cubicBezTo>
                  <a:pt x="848979" y="2490541"/>
                  <a:pt x="856429" y="2496127"/>
                  <a:pt x="854567" y="2511028"/>
                </a:cubicBezTo>
                <a:cubicBezTo>
                  <a:pt x="856429" y="2496127"/>
                  <a:pt x="850842" y="2490541"/>
                  <a:pt x="834079" y="2488678"/>
                </a:cubicBezTo>
                <a:cubicBezTo>
                  <a:pt x="816385" y="2485885"/>
                  <a:pt x="798225" y="2481228"/>
                  <a:pt x="780997" y="2481927"/>
                </a:cubicBezTo>
                <a:close/>
                <a:moveTo>
                  <a:pt x="2374394" y="2479366"/>
                </a:moveTo>
                <a:lnTo>
                  <a:pt x="2397938" y="2489553"/>
                </a:lnTo>
                <a:lnTo>
                  <a:pt x="2400469" y="2524065"/>
                </a:lnTo>
                <a:cubicBezTo>
                  <a:pt x="2398606" y="2534775"/>
                  <a:pt x="2398024" y="2543855"/>
                  <a:pt x="2398868" y="2551334"/>
                </a:cubicBezTo>
                <a:lnTo>
                  <a:pt x="2398908" y="2551434"/>
                </a:lnTo>
                <a:lnTo>
                  <a:pt x="2398868" y="2552120"/>
                </a:lnTo>
                <a:cubicBezTo>
                  <a:pt x="2401401" y="2574820"/>
                  <a:pt x="2416767" y="2581804"/>
                  <a:pt x="2448895" y="2576217"/>
                </a:cubicBezTo>
                <a:cubicBezTo>
                  <a:pt x="2427476" y="2579942"/>
                  <a:pt x="2413507" y="2577614"/>
                  <a:pt x="2405824" y="2568999"/>
                </a:cubicBezTo>
                <a:lnTo>
                  <a:pt x="2398908" y="2551434"/>
                </a:lnTo>
                <a:lnTo>
                  <a:pt x="2400469" y="2524065"/>
                </a:lnTo>
                <a:cubicBezTo>
                  <a:pt x="2403263" y="2508234"/>
                  <a:pt x="2402797" y="2497059"/>
                  <a:pt x="2398607" y="2489842"/>
                </a:cubicBezTo>
                <a:lnTo>
                  <a:pt x="2397938" y="2489553"/>
                </a:lnTo>
                <a:lnTo>
                  <a:pt x="2397908" y="2489144"/>
                </a:lnTo>
                <a:cubicBezTo>
                  <a:pt x="2393950" y="2481694"/>
                  <a:pt x="2386500" y="2478434"/>
                  <a:pt x="2374394" y="2479366"/>
                </a:cubicBezTo>
                <a:close/>
                <a:moveTo>
                  <a:pt x="2510359" y="2460740"/>
                </a:moveTo>
                <a:cubicBezTo>
                  <a:pt x="2517808" y="2471915"/>
                  <a:pt x="2532708" y="2471915"/>
                  <a:pt x="2543884" y="2477503"/>
                </a:cubicBezTo>
                <a:cubicBezTo>
                  <a:pt x="2553196" y="2483091"/>
                  <a:pt x="2566234" y="2484953"/>
                  <a:pt x="2569960" y="2492403"/>
                </a:cubicBezTo>
                <a:cubicBezTo>
                  <a:pt x="2568097" y="2484953"/>
                  <a:pt x="2553196" y="2483091"/>
                  <a:pt x="2543884" y="2477503"/>
                </a:cubicBezTo>
                <a:cubicBezTo>
                  <a:pt x="2532708" y="2471915"/>
                  <a:pt x="2519672" y="2471915"/>
                  <a:pt x="2510359" y="2460740"/>
                </a:cubicBezTo>
                <a:close/>
                <a:moveTo>
                  <a:pt x="1616343" y="2455153"/>
                </a:moveTo>
                <a:cubicBezTo>
                  <a:pt x="1620068" y="2471915"/>
                  <a:pt x="1634968" y="2484953"/>
                  <a:pt x="1640556" y="2501715"/>
                </a:cubicBezTo>
                <a:cubicBezTo>
                  <a:pt x="1636831" y="2483091"/>
                  <a:pt x="1621930" y="2471915"/>
                  <a:pt x="1616343" y="2455153"/>
                </a:cubicBezTo>
                <a:close/>
                <a:moveTo>
                  <a:pt x="1539979" y="2455153"/>
                </a:moveTo>
                <a:lnTo>
                  <a:pt x="1538138" y="2471489"/>
                </a:lnTo>
                <a:lnTo>
                  <a:pt x="1525078" y="2481228"/>
                </a:lnTo>
                <a:cubicBezTo>
                  <a:pt x="1506454" y="2486815"/>
                  <a:pt x="1502728" y="2496127"/>
                  <a:pt x="1502728" y="2507304"/>
                </a:cubicBezTo>
                <a:cubicBezTo>
                  <a:pt x="1502728" y="2496127"/>
                  <a:pt x="1508316" y="2486815"/>
                  <a:pt x="1525078" y="2481228"/>
                </a:cubicBezTo>
                <a:cubicBezTo>
                  <a:pt x="1530666" y="2479366"/>
                  <a:pt x="1535323" y="2476106"/>
                  <a:pt x="1538116" y="2471683"/>
                </a:cubicBezTo>
                <a:lnTo>
                  <a:pt x="1538138" y="2471489"/>
                </a:lnTo>
                <a:lnTo>
                  <a:pt x="1538815" y="2470984"/>
                </a:lnTo>
                <a:cubicBezTo>
                  <a:pt x="1541376" y="2466794"/>
                  <a:pt x="1541842" y="2461672"/>
                  <a:pt x="1539979" y="2455153"/>
                </a:cubicBezTo>
                <a:close/>
                <a:moveTo>
                  <a:pt x="957007" y="2434665"/>
                </a:moveTo>
                <a:cubicBezTo>
                  <a:pt x="954213" y="2436527"/>
                  <a:pt x="955144" y="2440252"/>
                  <a:pt x="956774" y="2444443"/>
                </a:cubicBezTo>
                <a:lnTo>
                  <a:pt x="956802" y="2444530"/>
                </a:lnTo>
                <a:lnTo>
                  <a:pt x="956774" y="2445840"/>
                </a:lnTo>
                <a:cubicBezTo>
                  <a:pt x="958404" y="2450031"/>
                  <a:pt x="960732" y="2454221"/>
                  <a:pt x="960732" y="2457015"/>
                </a:cubicBezTo>
                <a:lnTo>
                  <a:pt x="956802" y="2444530"/>
                </a:lnTo>
                <a:close/>
                <a:moveTo>
                  <a:pt x="1890135" y="2421627"/>
                </a:moveTo>
                <a:cubicBezTo>
                  <a:pt x="1880822" y="2429077"/>
                  <a:pt x="1875235" y="2440252"/>
                  <a:pt x="1862197" y="2442115"/>
                </a:cubicBezTo>
                <a:cubicBezTo>
                  <a:pt x="1875235" y="2442115"/>
                  <a:pt x="1882685" y="2430940"/>
                  <a:pt x="1890135" y="2421627"/>
                </a:cubicBezTo>
                <a:close/>
                <a:moveTo>
                  <a:pt x="2797188" y="2408589"/>
                </a:moveTo>
                <a:lnTo>
                  <a:pt x="2807047" y="2416155"/>
                </a:lnTo>
                <a:lnTo>
                  <a:pt x="2804638" y="2425352"/>
                </a:lnTo>
                <a:cubicBezTo>
                  <a:pt x="2807432" y="2422558"/>
                  <a:pt x="2808364" y="2419299"/>
                  <a:pt x="2807199" y="2416272"/>
                </a:cubicBezTo>
                <a:lnTo>
                  <a:pt x="2807047" y="2416155"/>
                </a:lnTo>
                <a:lnTo>
                  <a:pt x="2807199" y="2415574"/>
                </a:lnTo>
                <a:cubicBezTo>
                  <a:pt x="2806036" y="2412314"/>
                  <a:pt x="2802776" y="2409520"/>
                  <a:pt x="2797188" y="2408589"/>
                </a:cubicBezTo>
                <a:close/>
                <a:moveTo>
                  <a:pt x="1258736" y="2403001"/>
                </a:moveTo>
                <a:cubicBezTo>
                  <a:pt x="1268049" y="2404864"/>
                  <a:pt x="1275499" y="2408589"/>
                  <a:pt x="1275499" y="2419764"/>
                </a:cubicBezTo>
                <a:cubicBezTo>
                  <a:pt x="1277362" y="2408589"/>
                  <a:pt x="1268049" y="2404864"/>
                  <a:pt x="1258736" y="2403001"/>
                </a:cubicBezTo>
                <a:close/>
                <a:moveTo>
                  <a:pt x="2108052" y="2397414"/>
                </a:moveTo>
                <a:cubicBezTo>
                  <a:pt x="2111776" y="2403001"/>
                  <a:pt x="2113639" y="2412314"/>
                  <a:pt x="2108052" y="2417902"/>
                </a:cubicBezTo>
                <a:cubicBezTo>
                  <a:pt x="2115502" y="2412314"/>
                  <a:pt x="2113639" y="2403001"/>
                  <a:pt x="2108052" y="2397414"/>
                </a:cubicBezTo>
                <a:close/>
                <a:moveTo>
                  <a:pt x="1228936" y="2382513"/>
                </a:moveTo>
                <a:cubicBezTo>
                  <a:pt x="1224280" y="2386238"/>
                  <a:pt x="1221952" y="2389964"/>
                  <a:pt x="1222418" y="2393223"/>
                </a:cubicBezTo>
                <a:lnTo>
                  <a:pt x="1222695" y="2393437"/>
                </a:lnTo>
                <a:lnTo>
                  <a:pt x="1222418" y="2393921"/>
                </a:lnTo>
                <a:cubicBezTo>
                  <a:pt x="1222884" y="2397414"/>
                  <a:pt x="1226143" y="2400208"/>
                  <a:pt x="1232662" y="2401139"/>
                </a:cubicBezTo>
                <a:lnTo>
                  <a:pt x="1222695" y="2393437"/>
                </a:lnTo>
                <a:close/>
                <a:moveTo>
                  <a:pt x="2318518" y="2369476"/>
                </a:moveTo>
                <a:cubicBezTo>
                  <a:pt x="2299892" y="2378788"/>
                  <a:pt x="2281267" y="2378788"/>
                  <a:pt x="2260779" y="2382513"/>
                </a:cubicBezTo>
                <a:cubicBezTo>
                  <a:pt x="2281267" y="2378788"/>
                  <a:pt x="2299892" y="2380651"/>
                  <a:pt x="2318518" y="2369476"/>
                </a:cubicBezTo>
                <a:close/>
                <a:moveTo>
                  <a:pt x="1558604" y="2369476"/>
                </a:moveTo>
                <a:lnTo>
                  <a:pt x="1549774" y="2371813"/>
                </a:lnTo>
                <a:lnTo>
                  <a:pt x="1541142" y="2371571"/>
                </a:lnTo>
                <a:lnTo>
                  <a:pt x="1541086" y="2371589"/>
                </a:lnTo>
                <a:lnTo>
                  <a:pt x="1540444" y="2371571"/>
                </a:lnTo>
                <a:cubicBezTo>
                  <a:pt x="1534391" y="2371804"/>
                  <a:pt x="1528803" y="2374132"/>
                  <a:pt x="1525078" y="2386239"/>
                </a:cubicBezTo>
                <a:cubicBezTo>
                  <a:pt x="1526941" y="2380185"/>
                  <a:pt x="1529385" y="2376577"/>
                  <a:pt x="1532150" y="2374452"/>
                </a:cubicBezTo>
                <a:lnTo>
                  <a:pt x="1541086" y="2371589"/>
                </a:lnTo>
                <a:lnTo>
                  <a:pt x="1549699" y="2371833"/>
                </a:lnTo>
                <a:lnTo>
                  <a:pt x="1549774" y="2371813"/>
                </a:lnTo>
                <a:lnTo>
                  <a:pt x="1550484" y="2371833"/>
                </a:lnTo>
                <a:cubicBezTo>
                  <a:pt x="1553482" y="2371804"/>
                  <a:pt x="1556276" y="2371338"/>
                  <a:pt x="1558604" y="2369476"/>
                </a:cubicBezTo>
                <a:close/>
                <a:moveTo>
                  <a:pt x="767028" y="2367613"/>
                </a:moveTo>
                <a:cubicBezTo>
                  <a:pt x="759577" y="2378788"/>
                  <a:pt x="748403" y="2371338"/>
                  <a:pt x="739090" y="2375063"/>
                </a:cubicBezTo>
                <a:cubicBezTo>
                  <a:pt x="748403" y="2373201"/>
                  <a:pt x="759577" y="2378788"/>
                  <a:pt x="767028" y="2367613"/>
                </a:cubicBezTo>
                <a:close/>
                <a:moveTo>
                  <a:pt x="217581" y="2358300"/>
                </a:moveTo>
                <a:cubicBezTo>
                  <a:pt x="208268" y="2362026"/>
                  <a:pt x="208268" y="2371338"/>
                  <a:pt x="211994" y="2376926"/>
                </a:cubicBezTo>
                <a:cubicBezTo>
                  <a:pt x="219444" y="2389964"/>
                  <a:pt x="226894" y="2403001"/>
                  <a:pt x="225031" y="2417902"/>
                </a:cubicBezTo>
                <a:cubicBezTo>
                  <a:pt x="226894" y="2401139"/>
                  <a:pt x="219444" y="2389964"/>
                  <a:pt x="211994" y="2376926"/>
                </a:cubicBezTo>
                <a:cubicBezTo>
                  <a:pt x="210131" y="2371338"/>
                  <a:pt x="208268" y="2362026"/>
                  <a:pt x="217581" y="2358300"/>
                </a:cubicBezTo>
                <a:close/>
                <a:moveTo>
                  <a:pt x="1472928" y="2347125"/>
                </a:moveTo>
                <a:cubicBezTo>
                  <a:pt x="1467341" y="2365751"/>
                  <a:pt x="1456165" y="2376926"/>
                  <a:pt x="1435678" y="2378788"/>
                </a:cubicBezTo>
                <a:cubicBezTo>
                  <a:pt x="1456165" y="2378788"/>
                  <a:pt x="1467341" y="2365751"/>
                  <a:pt x="1472928" y="2347125"/>
                </a:cubicBezTo>
                <a:close/>
                <a:moveTo>
                  <a:pt x="826629" y="2343400"/>
                </a:moveTo>
                <a:cubicBezTo>
                  <a:pt x="841529" y="2337813"/>
                  <a:pt x="856429" y="2347125"/>
                  <a:pt x="871330" y="2354575"/>
                </a:cubicBezTo>
                <a:cubicBezTo>
                  <a:pt x="856429" y="2347125"/>
                  <a:pt x="843392" y="2337813"/>
                  <a:pt x="826629" y="2343400"/>
                </a:cubicBezTo>
                <a:close/>
                <a:moveTo>
                  <a:pt x="781928" y="2322912"/>
                </a:moveTo>
                <a:cubicBezTo>
                  <a:pt x="774478" y="2326637"/>
                  <a:pt x="768890" y="2332225"/>
                  <a:pt x="763302" y="2343400"/>
                </a:cubicBezTo>
                <a:cubicBezTo>
                  <a:pt x="768890" y="2332225"/>
                  <a:pt x="776340" y="2326637"/>
                  <a:pt x="781928" y="2322912"/>
                </a:cubicBezTo>
                <a:close/>
                <a:moveTo>
                  <a:pt x="979357" y="2321050"/>
                </a:moveTo>
                <a:cubicBezTo>
                  <a:pt x="982151" y="2321981"/>
                  <a:pt x="984945" y="2323843"/>
                  <a:pt x="987738" y="2325007"/>
                </a:cubicBezTo>
                <a:lnTo>
                  <a:pt x="988395" y="2324989"/>
                </a:lnTo>
                <a:lnTo>
                  <a:pt x="988437" y="2325007"/>
                </a:lnTo>
                <a:cubicBezTo>
                  <a:pt x="991464" y="2326172"/>
                  <a:pt x="994258" y="2326637"/>
                  <a:pt x="996120" y="2324775"/>
                </a:cubicBezTo>
                <a:lnTo>
                  <a:pt x="988395" y="2324989"/>
                </a:lnTo>
                <a:close/>
                <a:moveTo>
                  <a:pt x="2807898" y="2314822"/>
                </a:moveTo>
                <a:cubicBezTo>
                  <a:pt x="2804173" y="2314996"/>
                  <a:pt x="2799516" y="2317324"/>
                  <a:pt x="2793463" y="2322912"/>
                </a:cubicBezTo>
                <a:cubicBezTo>
                  <a:pt x="2791601" y="2339675"/>
                  <a:pt x="2804638" y="2347125"/>
                  <a:pt x="2810226" y="2360163"/>
                </a:cubicBezTo>
                <a:cubicBezTo>
                  <a:pt x="2813951" y="2360163"/>
                  <a:pt x="2815814" y="2360163"/>
                  <a:pt x="2819539" y="2360163"/>
                </a:cubicBezTo>
                <a:cubicBezTo>
                  <a:pt x="2847477" y="2375063"/>
                  <a:pt x="2882865" y="2369476"/>
                  <a:pt x="2912666" y="2388101"/>
                </a:cubicBezTo>
                <a:cubicBezTo>
                  <a:pt x="2916391" y="2391826"/>
                  <a:pt x="2927566" y="2389964"/>
                  <a:pt x="2927566" y="2395551"/>
                </a:cubicBezTo>
                <a:cubicBezTo>
                  <a:pt x="2928963" y="2407192"/>
                  <a:pt x="2933154" y="2417203"/>
                  <a:pt x="2938625" y="2426429"/>
                </a:cubicBezTo>
                <a:lnTo>
                  <a:pt x="2949409" y="2441483"/>
                </a:lnTo>
                <a:lnTo>
                  <a:pt x="2956669" y="2451893"/>
                </a:lnTo>
                <a:cubicBezTo>
                  <a:pt x="2969474" y="2469121"/>
                  <a:pt x="2981580" y="2486815"/>
                  <a:pt x="2981580" y="2511028"/>
                </a:cubicBezTo>
                <a:cubicBezTo>
                  <a:pt x="2982511" y="2486815"/>
                  <a:pt x="2970404" y="2469587"/>
                  <a:pt x="2957367" y="2452591"/>
                </a:cubicBezTo>
                <a:lnTo>
                  <a:pt x="2949409" y="2441483"/>
                </a:lnTo>
                <a:lnTo>
                  <a:pt x="2938363" y="2425643"/>
                </a:lnTo>
                <a:cubicBezTo>
                  <a:pt x="2933037" y="2416505"/>
                  <a:pt x="2928963" y="2406727"/>
                  <a:pt x="2927566" y="2395551"/>
                </a:cubicBezTo>
                <a:cubicBezTo>
                  <a:pt x="2925704" y="2389964"/>
                  <a:pt x="2916391" y="2389964"/>
                  <a:pt x="2912666" y="2388101"/>
                </a:cubicBezTo>
                <a:cubicBezTo>
                  <a:pt x="2882865" y="2369476"/>
                  <a:pt x="2849340" y="2375063"/>
                  <a:pt x="2819539" y="2360163"/>
                </a:cubicBezTo>
                <a:cubicBezTo>
                  <a:pt x="2823264" y="2352713"/>
                  <a:pt x="2825126" y="2347125"/>
                  <a:pt x="2828852" y="2341538"/>
                </a:cubicBezTo>
                <a:cubicBezTo>
                  <a:pt x="2821867" y="2333156"/>
                  <a:pt x="2819073" y="2314298"/>
                  <a:pt x="2807898" y="2314822"/>
                </a:cubicBezTo>
                <a:close/>
                <a:moveTo>
                  <a:pt x="1996299" y="2306149"/>
                </a:moveTo>
                <a:cubicBezTo>
                  <a:pt x="1992575" y="2334087"/>
                  <a:pt x="2009337" y="2339675"/>
                  <a:pt x="2026100" y="2348988"/>
                </a:cubicBezTo>
                <a:cubicBezTo>
                  <a:pt x="2031687" y="2354575"/>
                  <a:pt x="2037275" y="2363888"/>
                  <a:pt x="2046588" y="2365751"/>
                </a:cubicBezTo>
                <a:cubicBezTo>
                  <a:pt x="2039138" y="2363888"/>
                  <a:pt x="2033550" y="2352713"/>
                  <a:pt x="2026100" y="2348988"/>
                </a:cubicBezTo>
                <a:cubicBezTo>
                  <a:pt x="2009337" y="2337813"/>
                  <a:pt x="1992575" y="2334087"/>
                  <a:pt x="1996299" y="2306149"/>
                </a:cubicBezTo>
                <a:close/>
                <a:moveTo>
                  <a:pt x="2532708" y="2298699"/>
                </a:moveTo>
                <a:cubicBezTo>
                  <a:pt x="2538296" y="2302424"/>
                  <a:pt x="2547609" y="2304287"/>
                  <a:pt x="2551334" y="2311737"/>
                </a:cubicBezTo>
                <a:cubicBezTo>
                  <a:pt x="2549472" y="2304287"/>
                  <a:pt x="2540159" y="2302424"/>
                  <a:pt x="2532708" y="2298699"/>
                </a:cubicBezTo>
                <a:close/>
                <a:moveTo>
                  <a:pt x="2366944" y="2294974"/>
                </a:moveTo>
                <a:cubicBezTo>
                  <a:pt x="2368806" y="2311737"/>
                  <a:pt x="2357631" y="2321050"/>
                  <a:pt x="2340868" y="2322912"/>
                </a:cubicBezTo>
                <a:cubicBezTo>
                  <a:pt x="2329693" y="2324775"/>
                  <a:pt x="2318518" y="2326637"/>
                  <a:pt x="2314792" y="2345263"/>
                </a:cubicBezTo>
                <a:cubicBezTo>
                  <a:pt x="2318518" y="2328500"/>
                  <a:pt x="2329693" y="2324775"/>
                  <a:pt x="2340868" y="2322912"/>
                </a:cubicBezTo>
                <a:cubicBezTo>
                  <a:pt x="2357631" y="2321050"/>
                  <a:pt x="2368806" y="2313599"/>
                  <a:pt x="2366944" y="2294974"/>
                </a:cubicBezTo>
                <a:close/>
                <a:moveTo>
                  <a:pt x="1214036" y="2294974"/>
                </a:moveTo>
                <a:cubicBezTo>
                  <a:pt x="1223349" y="2319187"/>
                  <a:pt x="1245699" y="2330362"/>
                  <a:pt x="1262462" y="2347125"/>
                </a:cubicBezTo>
                <a:cubicBezTo>
                  <a:pt x="1245699" y="2330362"/>
                  <a:pt x="1225212" y="2319187"/>
                  <a:pt x="1214036" y="2294974"/>
                </a:cubicBezTo>
                <a:close/>
                <a:moveTo>
                  <a:pt x="437360" y="2281936"/>
                </a:moveTo>
                <a:cubicBezTo>
                  <a:pt x="444810" y="2287524"/>
                  <a:pt x="452260" y="2298699"/>
                  <a:pt x="450398" y="2308012"/>
                </a:cubicBezTo>
                <a:cubicBezTo>
                  <a:pt x="444810" y="2328500"/>
                  <a:pt x="448535" y="2341538"/>
                  <a:pt x="469023" y="2345263"/>
                </a:cubicBezTo>
                <a:cubicBezTo>
                  <a:pt x="448535" y="2341538"/>
                  <a:pt x="446673" y="2328500"/>
                  <a:pt x="450398" y="2308012"/>
                </a:cubicBezTo>
                <a:cubicBezTo>
                  <a:pt x="454123" y="2298699"/>
                  <a:pt x="446673" y="2289386"/>
                  <a:pt x="437360" y="2281936"/>
                </a:cubicBezTo>
                <a:close/>
                <a:moveTo>
                  <a:pt x="784344" y="2270004"/>
                </a:moveTo>
                <a:cubicBezTo>
                  <a:pt x="779949" y="2269248"/>
                  <a:pt x="776341" y="2269364"/>
                  <a:pt x="774478" y="2270761"/>
                </a:cubicBezTo>
                <a:lnTo>
                  <a:pt x="784491" y="2270050"/>
                </a:lnTo>
                <a:lnTo>
                  <a:pt x="798924" y="2274486"/>
                </a:lnTo>
                <a:cubicBezTo>
                  <a:pt x="808935" y="2278677"/>
                  <a:pt x="818248" y="2284730"/>
                  <a:pt x="819179" y="2289386"/>
                </a:cubicBezTo>
                <a:cubicBezTo>
                  <a:pt x="817782" y="2282402"/>
                  <a:pt x="798574" y="2272274"/>
                  <a:pt x="785129" y="2270004"/>
                </a:cubicBezTo>
                <a:lnTo>
                  <a:pt x="784491" y="2270050"/>
                </a:lnTo>
                <a:close/>
                <a:moveTo>
                  <a:pt x="997982" y="2265174"/>
                </a:moveTo>
                <a:cubicBezTo>
                  <a:pt x="994722" y="2264708"/>
                  <a:pt x="992394" y="2265174"/>
                  <a:pt x="990531" y="2267037"/>
                </a:cubicBezTo>
                <a:cubicBezTo>
                  <a:pt x="996120" y="2265173"/>
                  <a:pt x="1001708" y="2265173"/>
                  <a:pt x="1011020" y="2268899"/>
                </a:cubicBezTo>
                <a:cubicBezTo>
                  <a:pt x="1005432" y="2267036"/>
                  <a:pt x="1001241" y="2265639"/>
                  <a:pt x="997982" y="2265174"/>
                </a:cubicBezTo>
                <a:close/>
                <a:moveTo>
                  <a:pt x="2802776" y="2265173"/>
                </a:moveTo>
                <a:cubicBezTo>
                  <a:pt x="2812089" y="2267037"/>
                  <a:pt x="2808364" y="2278211"/>
                  <a:pt x="2810226" y="2287524"/>
                </a:cubicBezTo>
                <a:cubicBezTo>
                  <a:pt x="2810226" y="2280074"/>
                  <a:pt x="2812089" y="2267037"/>
                  <a:pt x="2802776" y="2265173"/>
                </a:cubicBezTo>
                <a:close/>
                <a:moveTo>
                  <a:pt x="1553016" y="2265173"/>
                </a:moveTo>
                <a:cubicBezTo>
                  <a:pt x="1566054" y="2278211"/>
                  <a:pt x="1580955" y="2285661"/>
                  <a:pt x="1599580" y="2283799"/>
                </a:cubicBezTo>
                <a:cubicBezTo>
                  <a:pt x="1580955" y="2283799"/>
                  <a:pt x="1566054" y="2278211"/>
                  <a:pt x="1553016" y="2265173"/>
                </a:cubicBezTo>
                <a:close/>
                <a:moveTo>
                  <a:pt x="593812" y="2265173"/>
                </a:moveTo>
                <a:cubicBezTo>
                  <a:pt x="612438" y="2270761"/>
                  <a:pt x="627338" y="2278211"/>
                  <a:pt x="634788" y="2300562"/>
                </a:cubicBezTo>
                <a:cubicBezTo>
                  <a:pt x="638513" y="2313599"/>
                  <a:pt x="651551" y="2313599"/>
                  <a:pt x="660864" y="2308012"/>
                </a:cubicBezTo>
                <a:cubicBezTo>
                  <a:pt x="683214" y="2298699"/>
                  <a:pt x="709290" y="2296837"/>
                  <a:pt x="733503" y="2291249"/>
                </a:cubicBezTo>
                <a:cubicBezTo>
                  <a:pt x="709290" y="2296837"/>
                  <a:pt x="683214" y="2296837"/>
                  <a:pt x="660864" y="2308012"/>
                </a:cubicBezTo>
                <a:cubicBezTo>
                  <a:pt x="651551" y="2311737"/>
                  <a:pt x="638513" y="2313599"/>
                  <a:pt x="634788" y="2300562"/>
                </a:cubicBezTo>
                <a:cubicBezTo>
                  <a:pt x="629201" y="2278211"/>
                  <a:pt x="612438" y="2270761"/>
                  <a:pt x="593812" y="2265173"/>
                </a:cubicBezTo>
                <a:close/>
                <a:moveTo>
                  <a:pt x="2646324" y="2250273"/>
                </a:moveTo>
                <a:cubicBezTo>
                  <a:pt x="2651911" y="2267037"/>
                  <a:pt x="2668674" y="2267037"/>
                  <a:pt x="2681712" y="2272624"/>
                </a:cubicBezTo>
                <a:cubicBezTo>
                  <a:pt x="2707788" y="2285661"/>
                  <a:pt x="2739451" y="2287524"/>
                  <a:pt x="2756214" y="2317325"/>
                </a:cubicBezTo>
                <a:cubicBezTo>
                  <a:pt x="2761801" y="2326637"/>
                  <a:pt x="2774838" y="2322912"/>
                  <a:pt x="2784150" y="2322912"/>
                </a:cubicBezTo>
                <a:cubicBezTo>
                  <a:pt x="2774838" y="2321050"/>
                  <a:pt x="2761801" y="2326637"/>
                  <a:pt x="2756214" y="2317325"/>
                </a:cubicBezTo>
                <a:cubicBezTo>
                  <a:pt x="2739451" y="2287524"/>
                  <a:pt x="2707788" y="2283799"/>
                  <a:pt x="2681712" y="2272624"/>
                </a:cubicBezTo>
                <a:cubicBezTo>
                  <a:pt x="2668674" y="2267037"/>
                  <a:pt x="2653774" y="2267037"/>
                  <a:pt x="2646324" y="2250273"/>
                </a:cubicBezTo>
                <a:close/>
                <a:moveTo>
                  <a:pt x="2735726" y="2227924"/>
                </a:moveTo>
                <a:cubicBezTo>
                  <a:pt x="2743176" y="2250273"/>
                  <a:pt x="2758076" y="2239099"/>
                  <a:pt x="2771114" y="2235373"/>
                </a:cubicBezTo>
                <a:cubicBezTo>
                  <a:pt x="2776702" y="2235373"/>
                  <a:pt x="2782288" y="2239099"/>
                  <a:pt x="2782288" y="2244685"/>
                </a:cubicBezTo>
                <a:cubicBezTo>
                  <a:pt x="2782288" y="2239099"/>
                  <a:pt x="2778563" y="2233511"/>
                  <a:pt x="2771114" y="2235373"/>
                </a:cubicBezTo>
                <a:cubicBezTo>
                  <a:pt x="2758076" y="2237236"/>
                  <a:pt x="2743176" y="2250273"/>
                  <a:pt x="2735726" y="2227924"/>
                </a:cubicBezTo>
                <a:close/>
                <a:moveTo>
                  <a:pt x="543524" y="2227924"/>
                </a:moveTo>
                <a:cubicBezTo>
                  <a:pt x="554699" y="2227924"/>
                  <a:pt x="562149" y="2233511"/>
                  <a:pt x="567737" y="2242824"/>
                </a:cubicBezTo>
                <a:cubicBezTo>
                  <a:pt x="562149" y="2231648"/>
                  <a:pt x="554699" y="2226060"/>
                  <a:pt x="543524" y="2227924"/>
                </a:cubicBezTo>
                <a:close/>
                <a:moveTo>
                  <a:pt x="1884548" y="2218611"/>
                </a:moveTo>
                <a:cubicBezTo>
                  <a:pt x="1887341" y="2223267"/>
                  <a:pt x="1891532" y="2226061"/>
                  <a:pt x="1896654" y="2227924"/>
                </a:cubicBezTo>
                <a:lnTo>
                  <a:pt x="1897289" y="2228057"/>
                </a:lnTo>
                <a:lnTo>
                  <a:pt x="1898051" y="2228622"/>
                </a:lnTo>
                <a:cubicBezTo>
                  <a:pt x="1903173" y="2230252"/>
                  <a:pt x="1908760" y="2230717"/>
                  <a:pt x="1914348" y="2231648"/>
                </a:cubicBezTo>
                <a:cubicBezTo>
                  <a:pt x="1927386" y="2233511"/>
                  <a:pt x="1936699" y="2240960"/>
                  <a:pt x="1942286" y="2250273"/>
                </a:cubicBezTo>
                <a:cubicBezTo>
                  <a:pt x="1938561" y="2240960"/>
                  <a:pt x="1929249" y="2233511"/>
                  <a:pt x="1914348" y="2231648"/>
                </a:cubicBezTo>
                <a:lnTo>
                  <a:pt x="1897289" y="2228057"/>
                </a:lnTo>
                <a:close/>
                <a:moveTo>
                  <a:pt x="2124814" y="2205573"/>
                </a:moveTo>
                <a:cubicBezTo>
                  <a:pt x="2126677" y="2209298"/>
                  <a:pt x="2130402" y="2213023"/>
                  <a:pt x="2137852" y="2211161"/>
                </a:cubicBezTo>
                <a:cubicBezTo>
                  <a:pt x="2130402" y="2211161"/>
                  <a:pt x="2126677" y="2209298"/>
                  <a:pt x="2124814" y="2205573"/>
                </a:cubicBezTo>
                <a:close/>
                <a:moveTo>
                  <a:pt x="2557620" y="2204409"/>
                </a:moveTo>
                <a:cubicBezTo>
                  <a:pt x="2551800" y="2204642"/>
                  <a:pt x="2546678" y="2206504"/>
                  <a:pt x="2543884" y="2213023"/>
                </a:cubicBezTo>
                <a:cubicBezTo>
                  <a:pt x="2551334" y="2201848"/>
                  <a:pt x="2564372" y="2207436"/>
                  <a:pt x="2575547" y="2205573"/>
                </a:cubicBezTo>
                <a:cubicBezTo>
                  <a:pt x="2569959" y="2205573"/>
                  <a:pt x="2563441" y="2204176"/>
                  <a:pt x="2557620" y="2204409"/>
                </a:cubicBezTo>
                <a:close/>
                <a:moveTo>
                  <a:pt x="1007294" y="2201848"/>
                </a:moveTo>
                <a:cubicBezTo>
                  <a:pt x="999844" y="2203711"/>
                  <a:pt x="996120" y="2209298"/>
                  <a:pt x="992395" y="2220474"/>
                </a:cubicBezTo>
                <a:cubicBezTo>
                  <a:pt x="988670" y="2227924"/>
                  <a:pt x="983082" y="2233511"/>
                  <a:pt x="977495" y="2235373"/>
                </a:cubicBezTo>
                <a:cubicBezTo>
                  <a:pt x="984945" y="2233511"/>
                  <a:pt x="990531" y="2229786"/>
                  <a:pt x="992395" y="2220474"/>
                </a:cubicBezTo>
                <a:cubicBezTo>
                  <a:pt x="996120" y="2209298"/>
                  <a:pt x="1001708" y="2203711"/>
                  <a:pt x="1007294" y="2201848"/>
                </a:cubicBezTo>
                <a:close/>
                <a:moveTo>
                  <a:pt x="2648186" y="2196261"/>
                </a:moveTo>
                <a:lnTo>
                  <a:pt x="2639464" y="2201540"/>
                </a:lnTo>
                <a:lnTo>
                  <a:pt x="2627698" y="2199986"/>
                </a:lnTo>
                <a:cubicBezTo>
                  <a:pt x="2632355" y="2201848"/>
                  <a:pt x="2636080" y="2202314"/>
                  <a:pt x="2639339" y="2201615"/>
                </a:cubicBezTo>
                <a:lnTo>
                  <a:pt x="2639464" y="2201540"/>
                </a:lnTo>
                <a:lnTo>
                  <a:pt x="2640038" y="2201615"/>
                </a:lnTo>
                <a:cubicBezTo>
                  <a:pt x="2643530" y="2200917"/>
                  <a:pt x="2646324" y="2199054"/>
                  <a:pt x="2648186" y="2196261"/>
                </a:cubicBezTo>
                <a:close/>
                <a:moveTo>
                  <a:pt x="1797008" y="2194398"/>
                </a:moveTo>
                <a:cubicBezTo>
                  <a:pt x="1798871" y="2207436"/>
                  <a:pt x="1808184" y="2213023"/>
                  <a:pt x="1828671" y="2213023"/>
                </a:cubicBezTo>
                <a:cubicBezTo>
                  <a:pt x="1808184" y="2211161"/>
                  <a:pt x="1798871" y="2207436"/>
                  <a:pt x="1797008" y="2194398"/>
                </a:cubicBezTo>
                <a:close/>
                <a:moveTo>
                  <a:pt x="2804638" y="2192535"/>
                </a:moveTo>
                <a:cubicBezTo>
                  <a:pt x="2806501" y="2201848"/>
                  <a:pt x="2813951" y="2205573"/>
                  <a:pt x="2821401" y="2211161"/>
                </a:cubicBezTo>
                <a:cubicBezTo>
                  <a:pt x="2815814" y="2207436"/>
                  <a:pt x="2806501" y="2201848"/>
                  <a:pt x="2804638" y="2192535"/>
                </a:cubicBezTo>
                <a:close/>
                <a:moveTo>
                  <a:pt x="1487829" y="2183223"/>
                </a:moveTo>
                <a:cubicBezTo>
                  <a:pt x="1508316" y="2181360"/>
                  <a:pt x="1528803" y="2185085"/>
                  <a:pt x="1545566" y="2203711"/>
                </a:cubicBezTo>
                <a:cubicBezTo>
                  <a:pt x="1554879" y="2214886"/>
                  <a:pt x="1558604" y="2229786"/>
                  <a:pt x="1543704" y="2237236"/>
                </a:cubicBezTo>
                <a:cubicBezTo>
                  <a:pt x="1508316" y="2250273"/>
                  <a:pt x="1510178" y="2283799"/>
                  <a:pt x="1502728" y="2313599"/>
                </a:cubicBezTo>
                <a:cubicBezTo>
                  <a:pt x="1510178" y="2283799"/>
                  <a:pt x="1508316" y="2252137"/>
                  <a:pt x="1543704" y="2237236"/>
                </a:cubicBezTo>
                <a:cubicBezTo>
                  <a:pt x="1558604" y="2229786"/>
                  <a:pt x="1556742" y="2214886"/>
                  <a:pt x="1545566" y="2203711"/>
                </a:cubicBezTo>
                <a:cubicBezTo>
                  <a:pt x="1528803" y="2185085"/>
                  <a:pt x="1508316" y="2179498"/>
                  <a:pt x="1487829" y="2183223"/>
                </a:cubicBezTo>
                <a:close/>
                <a:moveTo>
                  <a:pt x="1837984" y="2153422"/>
                </a:moveTo>
                <a:cubicBezTo>
                  <a:pt x="1845434" y="2157147"/>
                  <a:pt x="1858472" y="2157147"/>
                  <a:pt x="1862197" y="2168322"/>
                </a:cubicBezTo>
                <a:cubicBezTo>
                  <a:pt x="1860335" y="2157147"/>
                  <a:pt x="1847297" y="2157147"/>
                  <a:pt x="1837984" y="2153422"/>
                </a:cubicBezTo>
                <a:close/>
                <a:moveTo>
                  <a:pt x="731640" y="2149697"/>
                </a:moveTo>
                <a:cubicBezTo>
                  <a:pt x="724190" y="2151560"/>
                  <a:pt x="720465" y="2159010"/>
                  <a:pt x="722328" y="2166460"/>
                </a:cubicBezTo>
                <a:cubicBezTo>
                  <a:pt x="726053" y="2183223"/>
                  <a:pt x="720465" y="2192535"/>
                  <a:pt x="713015" y="2198123"/>
                </a:cubicBezTo>
                <a:cubicBezTo>
                  <a:pt x="722328" y="2192535"/>
                  <a:pt x="726053" y="2185085"/>
                  <a:pt x="722328" y="2166460"/>
                </a:cubicBezTo>
                <a:cubicBezTo>
                  <a:pt x="720465" y="2157147"/>
                  <a:pt x="724190" y="2151560"/>
                  <a:pt x="731640" y="2149697"/>
                </a:cubicBezTo>
                <a:close/>
                <a:moveTo>
                  <a:pt x="2471711" y="2149464"/>
                </a:moveTo>
                <a:cubicBezTo>
                  <a:pt x="2461467" y="2152025"/>
                  <a:pt x="2451689" y="2159941"/>
                  <a:pt x="2441445" y="2173910"/>
                </a:cubicBezTo>
                <a:cubicBezTo>
                  <a:pt x="2437720" y="2179032"/>
                  <a:pt x="2434344" y="2182641"/>
                  <a:pt x="2431085" y="2185056"/>
                </a:cubicBezTo>
                <a:lnTo>
                  <a:pt x="2421685" y="2188935"/>
                </a:lnTo>
                <a:lnTo>
                  <a:pt x="2398607" y="2183223"/>
                </a:lnTo>
                <a:cubicBezTo>
                  <a:pt x="2407919" y="2186948"/>
                  <a:pt x="2414904" y="2189742"/>
                  <a:pt x="2421423" y="2189043"/>
                </a:cubicBezTo>
                <a:lnTo>
                  <a:pt x="2421685" y="2188935"/>
                </a:lnTo>
                <a:lnTo>
                  <a:pt x="2422122" y="2189043"/>
                </a:lnTo>
                <a:cubicBezTo>
                  <a:pt x="2428873" y="2188345"/>
                  <a:pt x="2434927" y="2184154"/>
                  <a:pt x="2441445" y="2173910"/>
                </a:cubicBezTo>
                <a:cubicBezTo>
                  <a:pt x="2461933" y="2145972"/>
                  <a:pt x="2480558" y="2144109"/>
                  <a:pt x="2504772" y="2157147"/>
                </a:cubicBezTo>
                <a:cubicBezTo>
                  <a:pt x="2492665" y="2149697"/>
                  <a:pt x="2481955" y="2146903"/>
                  <a:pt x="2471711" y="2149464"/>
                </a:cubicBezTo>
                <a:close/>
                <a:moveTo>
                  <a:pt x="258556" y="2147834"/>
                </a:moveTo>
                <a:cubicBezTo>
                  <a:pt x="256693" y="2155285"/>
                  <a:pt x="243657" y="2157147"/>
                  <a:pt x="239932" y="2166460"/>
                </a:cubicBezTo>
                <a:cubicBezTo>
                  <a:pt x="243657" y="2159010"/>
                  <a:pt x="254831" y="2155285"/>
                  <a:pt x="258556" y="2147834"/>
                </a:cubicBezTo>
                <a:close/>
                <a:moveTo>
                  <a:pt x="1072483" y="2142247"/>
                </a:moveTo>
                <a:cubicBezTo>
                  <a:pt x="1076208" y="2153422"/>
                  <a:pt x="1083658" y="2153422"/>
                  <a:pt x="1092971" y="2157147"/>
                </a:cubicBezTo>
                <a:lnTo>
                  <a:pt x="1105492" y="2169900"/>
                </a:lnTo>
                <a:lnTo>
                  <a:pt x="1104146" y="2186948"/>
                </a:lnTo>
                <a:cubicBezTo>
                  <a:pt x="1106009" y="2181360"/>
                  <a:pt x="1106940" y="2175307"/>
                  <a:pt x="1105543" y="2169952"/>
                </a:cubicBezTo>
                <a:lnTo>
                  <a:pt x="1105492" y="2169900"/>
                </a:lnTo>
                <a:lnTo>
                  <a:pt x="1105543" y="2169254"/>
                </a:lnTo>
                <a:cubicBezTo>
                  <a:pt x="1104146" y="2164132"/>
                  <a:pt x="1100421" y="2159941"/>
                  <a:pt x="1092971" y="2157147"/>
                </a:cubicBezTo>
                <a:cubicBezTo>
                  <a:pt x="1085521" y="2153422"/>
                  <a:pt x="1076208" y="2153422"/>
                  <a:pt x="1072483" y="2142247"/>
                </a:cubicBezTo>
                <a:close/>
                <a:moveTo>
                  <a:pt x="834079" y="2140384"/>
                </a:moveTo>
                <a:cubicBezTo>
                  <a:pt x="843392" y="2136659"/>
                  <a:pt x="850842" y="2144109"/>
                  <a:pt x="860155" y="2149697"/>
                </a:cubicBezTo>
                <a:cubicBezTo>
                  <a:pt x="850842" y="2142247"/>
                  <a:pt x="843392" y="2136659"/>
                  <a:pt x="834079" y="2140384"/>
                </a:cubicBezTo>
                <a:close/>
                <a:moveTo>
                  <a:pt x="2001888" y="2131072"/>
                </a:moveTo>
                <a:cubicBezTo>
                  <a:pt x="1990712" y="2131072"/>
                  <a:pt x="1988850" y="2136659"/>
                  <a:pt x="1985125" y="2145972"/>
                </a:cubicBezTo>
                <a:cubicBezTo>
                  <a:pt x="1990712" y="2138522"/>
                  <a:pt x="1992575" y="2131072"/>
                  <a:pt x="2001888" y="2131072"/>
                </a:cubicBezTo>
                <a:close/>
                <a:moveTo>
                  <a:pt x="450398" y="2127347"/>
                </a:moveTo>
                <a:cubicBezTo>
                  <a:pt x="437360" y="2131072"/>
                  <a:pt x="429910" y="2145972"/>
                  <a:pt x="437360" y="2160872"/>
                </a:cubicBezTo>
                <a:cubicBezTo>
                  <a:pt x="439222" y="2166460"/>
                  <a:pt x="448535" y="2166460"/>
                  <a:pt x="444810" y="2173910"/>
                </a:cubicBezTo>
                <a:cubicBezTo>
                  <a:pt x="437360" y="2186948"/>
                  <a:pt x="441085" y="2190673"/>
                  <a:pt x="454123" y="2188810"/>
                </a:cubicBezTo>
                <a:cubicBezTo>
                  <a:pt x="441085" y="2190673"/>
                  <a:pt x="439222" y="2186948"/>
                  <a:pt x="444810" y="2173910"/>
                </a:cubicBezTo>
                <a:cubicBezTo>
                  <a:pt x="448535" y="2164597"/>
                  <a:pt x="439222" y="2164597"/>
                  <a:pt x="437360" y="2160872"/>
                </a:cubicBezTo>
                <a:cubicBezTo>
                  <a:pt x="431772" y="2147834"/>
                  <a:pt x="437360" y="2131072"/>
                  <a:pt x="450398" y="2127347"/>
                </a:cubicBezTo>
                <a:close/>
                <a:moveTo>
                  <a:pt x="713015" y="2121759"/>
                </a:moveTo>
                <a:cubicBezTo>
                  <a:pt x="714877" y="2129209"/>
                  <a:pt x="720465" y="2132934"/>
                  <a:pt x="729778" y="2131072"/>
                </a:cubicBezTo>
                <a:cubicBezTo>
                  <a:pt x="720465" y="2132934"/>
                  <a:pt x="714877" y="2127347"/>
                  <a:pt x="713015" y="2121759"/>
                </a:cubicBezTo>
                <a:close/>
                <a:moveTo>
                  <a:pt x="1210311" y="2088233"/>
                </a:moveTo>
                <a:cubicBezTo>
                  <a:pt x="1210311" y="2094752"/>
                  <a:pt x="1214502" y="2101737"/>
                  <a:pt x="1216597" y="2108023"/>
                </a:cubicBezTo>
                <a:lnTo>
                  <a:pt x="1217320" y="2116084"/>
                </a:lnTo>
                <a:lnTo>
                  <a:pt x="1210311" y="2123621"/>
                </a:lnTo>
                <a:cubicBezTo>
                  <a:pt x="1214502" y="2121759"/>
                  <a:pt x="1216597" y="2119431"/>
                  <a:pt x="1217383" y="2116782"/>
                </a:cubicBezTo>
                <a:lnTo>
                  <a:pt x="1217320" y="2116084"/>
                </a:lnTo>
                <a:lnTo>
                  <a:pt x="1217645" y="2115735"/>
                </a:lnTo>
                <a:cubicBezTo>
                  <a:pt x="1220439" y="2107091"/>
                  <a:pt x="1211708" y="2096615"/>
                  <a:pt x="1210311" y="2088233"/>
                </a:cubicBezTo>
                <a:close/>
                <a:moveTo>
                  <a:pt x="2342730" y="2077058"/>
                </a:moveTo>
                <a:cubicBezTo>
                  <a:pt x="2345524" y="2082180"/>
                  <a:pt x="2347969" y="2085905"/>
                  <a:pt x="2350530" y="2088350"/>
                </a:cubicBezTo>
                <a:lnTo>
                  <a:pt x="2350642" y="2088397"/>
                </a:lnTo>
                <a:lnTo>
                  <a:pt x="2350792" y="2088612"/>
                </a:lnTo>
                <a:cubicBezTo>
                  <a:pt x="2358912" y="2096382"/>
                  <a:pt x="2368341" y="2092890"/>
                  <a:pt x="2389294" y="2078921"/>
                </a:cubicBezTo>
                <a:cubicBezTo>
                  <a:pt x="2374394" y="2087302"/>
                  <a:pt x="2365547" y="2091958"/>
                  <a:pt x="2359028" y="2091958"/>
                </a:cubicBezTo>
                <a:lnTo>
                  <a:pt x="2350642" y="2088397"/>
                </a:lnTo>
                <a:close/>
                <a:moveTo>
                  <a:pt x="1294124" y="2064020"/>
                </a:moveTo>
                <a:cubicBezTo>
                  <a:pt x="1288537" y="2091958"/>
                  <a:pt x="1314612" y="2103133"/>
                  <a:pt x="1322062" y="2123621"/>
                </a:cubicBezTo>
                <a:cubicBezTo>
                  <a:pt x="1327650" y="2142247"/>
                  <a:pt x="1340688" y="2147834"/>
                  <a:pt x="1357451" y="2147834"/>
                </a:cubicBezTo>
                <a:cubicBezTo>
                  <a:pt x="1377939" y="2149697"/>
                  <a:pt x="1404014" y="2149697"/>
                  <a:pt x="1417052" y="2166460"/>
                </a:cubicBezTo>
                <a:cubicBezTo>
                  <a:pt x="1404014" y="2149697"/>
                  <a:pt x="1377939" y="2147834"/>
                  <a:pt x="1357451" y="2147834"/>
                </a:cubicBezTo>
                <a:cubicBezTo>
                  <a:pt x="1340688" y="2145972"/>
                  <a:pt x="1329513" y="2140384"/>
                  <a:pt x="1322062" y="2123621"/>
                </a:cubicBezTo>
                <a:cubicBezTo>
                  <a:pt x="1314612" y="2103133"/>
                  <a:pt x="1290399" y="2091958"/>
                  <a:pt x="1294124" y="2064020"/>
                </a:cubicBezTo>
                <a:close/>
                <a:moveTo>
                  <a:pt x="2549472" y="2049120"/>
                </a:moveTo>
                <a:cubicBezTo>
                  <a:pt x="2545746" y="2052845"/>
                  <a:pt x="2545746" y="2058433"/>
                  <a:pt x="2545746" y="2069608"/>
                </a:cubicBezTo>
                <a:cubicBezTo>
                  <a:pt x="2545746" y="2060295"/>
                  <a:pt x="2547609" y="2052845"/>
                  <a:pt x="2549472" y="2049120"/>
                </a:cubicBezTo>
                <a:close/>
                <a:moveTo>
                  <a:pt x="1053858" y="2047257"/>
                </a:moveTo>
                <a:cubicBezTo>
                  <a:pt x="1051995" y="2075195"/>
                  <a:pt x="1027782" y="2080783"/>
                  <a:pt x="1014744" y="2097546"/>
                </a:cubicBezTo>
                <a:cubicBezTo>
                  <a:pt x="1027782" y="2080783"/>
                  <a:pt x="1053858" y="2075195"/>
                  <a:pt x="1053858" y="2047257"/>
                </a:cubicBezTo>
                <a:close/>
                <a:moveTo>
                  <a:pt x="720465" y="2043532"/>
                </a:moveTo>
                <a:cubicBezTo>
                  <a:pt x="726053" y="2045395"/>
                  <a:pt x="731640" y="2047257"/>
                  <a:pt x="733503" y="2056570"/>
                </a:cubicBezTo>
                <a:cubicBezTo>
                  <a:pt x="740953" y="2093821"/>
                  <a:pt x="746540" y="2106859"/>
                  <a:pt x="763302" y="2101271"/>
                </a:cubicBezTo>
                <a:cubicBezTo>
                  <a:pt x="746540" y="2104996"/>
                  <a:pt x="740953" y="2091958"/>
                  <a:pt x="733503" y="2056570"/>
                </a:cubicBezTo>
                <a:cubicBezTo>
                  <a:pt x="731640" y="2045395"/>
                  <a:pt x="726053" y="2043532"/>
                  <a:pt x="720465" y="2043532"/>
                </a:cubicBezTo>
                <a:close/>
                <a:moveTo>
                  <a:pt x="334222" y="2039574"/>
                </a:moveTo>
                <a:cubicBezTo>
                  <a:pt x="316760" y="2036548"/>
                  <a:pt x="298601" y="2037013"/>
                  <a:pt x="279044" y="2039807"/>
                </a:cubicBezTo>
                <a:cubicBezTo>
                  <a:pt x="318157" y="2034220"/>
                  <a:pt x="351683" y="2039807"/>
                  <a:pt x="385209" y="2060295"/>
                </a:cubicBezTo>
                <a:cubicBezTo>
                  <a:pt x="388003" y="2062158"/>
                  <a:pt x="391262" y="2063555"/>
                  <a:pt x="394754" y="2064020"/>
                </a:cubicBezTo>
                <a:lnTo>
                  <a:pt x="395230" y="2063939"/>
                </a:lnTo>
                <a:lnTo>
                  <a:pt x="395453" y="2064020"/>
                </a:lnTo>
                <a:cubicBezTo>
                  <a:pt x="399178" y="2064486"/>
                  <a:pt x="402903" y="2064020"/>
                  <a:pt x="405697" y="2062158"/>
                </a:cubicBezTo>
                <a:lnTo>
                  <a:pt x="395230" y="2063939"/>
                </a:lnTo>
                <a:lnTo>
                  <a:pt x="385209" y="2060295"/>
                </a:lnTo>
                <a:cubicBezTo>
                  <a:pt x="368446" y="2049120"/>
                  <a:pt x="351683" y="2042601"/>
                  <a:pt x="334222" y="2039574"/>
                </a:cubicBezTo>
                <a:close/>
                <a:moveTo>
                  <a:pt x="1677807" y="2037945"/>
                </a:moveTo>
                <a:cubicBezTo>
                  <a:pt x="1670356" y="2050982"/>
                  <a:pt x="1657319" y="2045395"/>
                  <a:pt x="1648006" y="2047257"/>
                </a:cubicBezTo>
                <a:cubicBezTo>
                  <a:pt x="1659181" y="2045395"/>
                  <a:pt x="1670356" y="2050982"/>
                  <a:pt x="1677807" y="2037945"/>
                </a:cubicBezTo>
                <a:close/>
                <a:moveTo>
                  <a:pt x="889955" y="2026769"/>
                </a:moveTo>
                <a:cubicBezTo>
                  <a:pt x="902993" y="2024907"/>
                  <a:pt x="916031" y="2032357"/>
                  <a:pt x="929069" y="2036082"/>
                </a:cubicBezTo>
                <a:cubicBezTo>
                  <a:pt x="943969" y="2041670"/>
                  <a:pt x="936519" y="2052845"/>
                  <a:pt x="936519" y="2062158"/>
                </a:cubicBezTo>
                <a:cubicBezTo>
                  <a:pt x="936519" y="2052845"/>
                  <a:pt x="945831" y="2041670"/>
                  <a:pt x="929069" y="2036082"/>
                </a:cubicBezTo>
                <a:cubicBezTo>
                  <a:pt x="916031" y="2032357"/>
                  <a:pt x="904856" y="2024907"/>
                  <a:pt x="889955" y="2026769"/>
                </a:cubicBezTo>
                <a:close/>
                <a:moveTo>
                  <a:pt x="2223529" y="2011869"/>
                </a:moveTo>
                <a:cubicBezTo>
                  <a:pt x="2251466" y="2013732"/>
                  <a:pt x="2275679" y="2024907"/>
                  <a:pt x="2301754" y="2030494"/>
                </a:cubicBezTo>
                <a:cubicBezTo>
                  <a:pt x="2277543" y="2024907"/>
                  <a:pt x="2251466" y="2013732"/>
                  <a:pt x="2223529" y="2011869"/>
                </a:cubicBezTo>
                <a:close/>
                <a:moveTo>
                  <a:pt x="2787876" y="2006281"/>
                </a:moveTo>
                <a:cubicBezTo>
                  <a:pt x="2787876" y="2013732"/>
                  <a:pt x="2795326" y="2019319"/>
                  <a:pt x="2806501" y="2030494"/>
                </a:cubicBezTo>
                <a:cubicBezTo>
                  <a:pt x="2838164" y="2062158"/>
                  <a:pt x="2877278" y="2080783"/>
                  <a:pt x="2908941" y="2110584"/>
                </a:cubicBezTo>
                <a:cubicBezTo>
                  <a:pt x="2914994" y="2115706"/>
                  <a:pt x="2921630" y="2119547"/>
                  <a:pt x="2928614" y="2122516"/>
                </a:cubicBezTo>
                <a:lnTo>
                  <a:pt x="2944209" y="2127311"/>
                </a:lnTo>
                <a:lnTo>
                  <a:pt x="2949684" y="2129907"/>
                </a:lnTo>
                <a:cubicBezTo>
                  <a:pt x="2964352" y="2133400"/>
                  <a:pt x="2979718" y="2134797"/>
                  <a:pt x="2994618" y="2136659"/>
                </a:cubicBezTo>
                <a:cubicBezTo>
                  <a:pt x="2980649" y="2133865"/>
                  <a:pt x="2965283" y="2132468"/>
                  <a:pt x="2950383" y="2129209"/>
                </a:cubicBezTo>
                <a:lnTo>
                  <a:pt x="2944209" y="2127311"/>
                </a:lnTo>
                <a:lnTo>
                  <a:pt x="2908941" y="2110584"/>
                </a:lnTo>
                <a:cubicBezTo>
                  <a:pt x="2877278" y="2080783"/>
                  <a:pt x="2838164" y="2060295"/>
                  <a:pt x="2806501" y="2030494"/>
                </a:cubicBezTo>
                <a:cubicBezTo>
                  <a:pt x="2795326" y="2019319"/>
                  <a:pt x="2789738" y="2013732"/>
                  <a:pt x="2787876" y="2006281"/>
                </a:cubicBezTo>
                <a:close/>
                <a:moveTo>
                  <a:pt x="1553016" y="2002556"/>
                </a:moveTo>
                <a:lnTo>
                  <a:pt x="1567172" y="2010446"/>
                </a:lnTo>
                <a:lnTo>
                  <a:pt x="1566054" y="2026769"/>
                </a:lnTo>
                <a:cubicBezTo>
                  <a:pt x="1564192" y="2052845"/>
                  <a:pt x="1564192" y="2077058"/>
                  <a:pt x="1592130" y="2088233"/>
                </a:cubicBezTo>
                <a:cubicBezTo>
                  <a:pt x="1582817" y="2103133"/>
                  <a:pt x="1577230" y="2118034"/>
                  <a:pt x="1560467" y="2119896"/>
                </a:cubicBezTo>
                <a:cubicBezTo>
                  <a:pt x="1577230" y="2119896"/>
                  <a:pt x="1584680" y="2104996"/>
                  <a:pt x="1592130" y="2088233"/>
                </a:cubicBezTo>
                <a:cubicBezTo>
                  <a:pt x="1566054" y="2077058"/>
                  <a:pt x="1564192" y="2052845"/>
                  <a:pt x="1566054" y="2026769"/>
                </a:cubicBezTo>
                <a:cubicBezTo>
                  <a:pt x="1566986" y="2021182"/>
                  <a:pt x="1568383" y="2015128"/>
                  <a:pt x="1567218" y="2010472"/>
                </a:cubicBezTo>
                <a:lnTo>
                  <a:pt x="1567172" y="2010446"/>
                </a:lnTo>
                <a:lnTo>
                  <a:pt x="1567218" y="2009774"/>
                </a:lnTo>
                <a:cubicBezTo>
                  <a:pt x="1566054" y="2004885"/>
                  <a:pt x="1562329" y="2001625"/>
                  <a:pt x="1553016" y="2002556"/>
                </a:cubicBezTo>
                <a:close/>
                <a:moveTo>
                  <a:pt x="3041180" y="1996969"/>
                </a:moveTo>
                <a:cubicBezTo>
                  <a:pt x="3043042" y="2011869"/>
                  <a:pt x="3033730" y="2030494"/>
                  <a:pt x="3013243" y="2047257"/>
                </a:cubicBezTo>
                <a:cubicBezTo>
                  <a:pt x="3033730" y="2030494"/>
                  <a:pt x="3043042" y="2013732"/>
                  <a:pt x="3041180" y="1996969"/>
                </a:cubicBezTo>
                <a:close/>
                <a:moveTo>
                  <a:pt x="185918" y="1996969"/>
                </a:moveTo>
                <a:cubicBezTo>
                  <a:pt x="193368" y="1996969"/>
                  <a:pt x="200818" y="2004419"/>
                  <a:pt x="208268" y="2008144"/>
                </a:cubicBezTo>
                <a:cubicBezTo>
                  <a:pt x="200818" y="2004419"/>
                  <a:pt x="195231" y="1996969"/>
                  <a:pt x="185918" y="1996969"/>
                </a:cubicBezTo>
                <a:close/>
                <a:moveTo>
                  <a:pt x="1158160" y="1982070"/>
                </a:moveTo>
                <a:cubicBezTo>
                  <a:pt x="1163748" y="1995106"/>
                  <a:pt x="1171198" y="2000695"/>
                  <a:pt x="1184236" y="2000695"/>
                </a:cubicBezTo>
                <a:cubicBezTo>
                  <a:pt x="1193548" y="2008144"/>
                  <a:pt x="1202861" y="2015594"/>
                  <a:pt x="1214036" y="2017457"/>
                </a:cubicBezTo>
                <a:cubicBezTo>
                  <a:pt x="1202861" y="2013732"/>
                  <a:pt x="1193548" y="2008144"/>
                  <a:pt x="1184236" y="2000695"/>
                </a:cubicBezTo>
                <a:cubicBezTo>
                  <a:pt x="1173060" y="2000695"/>
                  <a:pt x="1163748" y="1993245"/>
                  <a:pt x="1158160" y="1982070"/>
                </a:cubicBezTo>
                <a:close/>
                <a:moveTo>
                  <a:pt x="742816" y="1982070"/>
                </a:moveTo>
                <a:cubicBezTo>
                  <a:pt x="733503" y="1978344"/>
                  <a:pt x="733503" y="1989519"/>
                  <a:pt x="733503" y="1998831"/>
                </a:cubicBezTo>
                <a:cubicBezTo>
                  <a:pt x="731640" y="2006281"/>
                  <a:pt x="726053" y="2008144"/>
                  <a:pt x="720465" y="2008144"/>
                </a:cubicBezTo>
                <a:cubicBezTo>
                  <a:pt x="727915" y="2008144"/>
                  <a:pt x="733503" y="2006281"/>
                  <a:pt x="733503" y="1998831"/>
                </a:cubicBezTo>
                <a:cubicBezTo>
                  <a:pt x="735365" y="1991382"/>
                  <a:pt x="733503" y="1980206"/>
                  <a:pt x="742816" y="1982070"/>
                </a:cubicBezTo>
                <a:close/>
                <a:moveTo>
                  <a:pt x="798691" y="1976482"/>
                </a:moveTo>
                <a:cubicBezTo>
                  <a:pt x="781928" y="1970894"/>
                  <a:pt x="763302" y="1983932"/>
                  <a:pt x="746540" y="1982070"/>
                </a:cubicBezTo>
                <a:cubicBezTo>
                  <a:pt x="763302" y="1983932"/>
                  <a:pt x="783790" y="1970894"/>
                  <a:pt x="798691" y="1976482"/>
                </a:cubicBezTo>
                <a:close/>
                <a:moveTo>
                  <a:pt x="157980" y="1963444"/>
                </a:moveTo>
                <a:cubicBezTo>
                  <a:pt x="144942" y="1965307"/>
                  <a:pt x="141217" y="1974619"/>
                  <a:pt x="143080" y="1985795"/>
                </a:cubicBezTo>
                <a:cubicBezTo>
                  <a:pt x="143080" y="1974619"/>
                  <a:pt x="146805" y="1965307"/>
                  <a:pt x="157980" y="1963444"/>
                </a:cubicBezTo>
                <a:cubicBezTo>
                  <a:pt x="161705" y="2006281"/>
                  <a:pt x="171018" y="2047257"/>
                  <a:pt x="169155" y="2090096"/>
                </a:cubicBezTo>
                <a:cubicBezTo>
                  <a:pt x="167293" y="2104996"/>
                  <a:pt x="174743" y="2118034"/>
                  <a:pt x="182193" y="2127347"/>
                </a:cubicBezTo>
                <a:cubicBezTo>
                  <a:pt x="211994" y="2164597"/>
                  <a:pt x="204543" y="2211161"/>
                  <a:pt x="210131" y="2252137"/>
                </a:cubicBezTo>
                <a:cubicBezTo>
                  <a:pt x="204543" y="2209298"/>
                  <a:pt x="211994" y="2162735"/>
                  <a:pt x="182193" y="2127347"/>
                </a:cubicBezTo>
                <a:cubicBezTo>
                  <a:pt x="174743" y="2118034"/>
                  <a:pt x="167293" y="2103133"/>
                  <a:pt x="169155" y="2090096"/>
                </a:cubicBezTo>
                <a:cubicBezTo>
                  <a:pt x="172880" y="2047257"/>
                  <a:pt x="161705" y="2006281"/>
                  <a:pt x="157980" y="1963444"/>
                </a:cubicBezTo>
                <a:close/>
                <a:moveTo>
                  <a:pt x="2333418" y="1957856"/>
                </a:moveTo>
                <a:cubicBezTo>
                  <a:pt x="2344593" y="1970894"/>
                  <a:pt x="2355768" y="1985795"/>
                  <a:pt x="2353906" y="2008144"/>
                </a:cubicBezTo>
                <a:cubicBezTo>
                  <a:pt x="2355768" y="1985795"/>
                  <a:pt x="2346456" y="1970894"/>
                  <a:pt x="2333418" y="1957856"/>
                </a:cubicBezTo>
                <a:close/>
                <a:moveTo>
                  <a:pt x="1975550" y="1956314"/>
                </a:moveTo>
                <a:cubicBezTo>
                  <a:pt x="1967431" y="1956227"/>
                  <a:pt x="1959049" y="1965307"/>
                  <a:pt x="1959049" y="1976482"/>
                </a:cubicBezTo>
                <a:cubicBezTo>
                  <a:pt x="1957187" y="2002556"/>
                  <a:pt x="1942286" y="2011869"/>
                  <a:pt x="1923661" y="2021182"/>
                </a:cubicBezTo>
                <a:cubicBezTo>
                  <a:pt x="1942286" y="2011869"/>
                  <a:pt x="1959049" y="2002556"/>
                  <a:pt x="1959049" y="1976482"/>
                </a:cubicBezTo>
                <a:cubicBezTo>
                  <a:pt x="1959049" y="1963444"/>
                  <a:pt x="1973950" y="1952269"/>
                  <a:pt x="1983262" y="1959719"/>
                </a:cubicBezTo>
                <a:cubicBezTo>
                  <a:pt x="2003749" y="1978344"/>
                  <a:pt x="2035412" y="1969032"/>
                  <a:pt x="2055900" y="1991382"/>
                </a:cubicBezTo>
                <a:cubicBezTo>
                  <a:pt x="2063351" y="1999763"/>
                  <a:pt x="2069404" y="2002556"/>
                  <a:pt x="2073827" y="1999763"/>
                </a:cubicBezTo>
                <a:lnTo>
                  <a:pt x="2074710" y="1998388"/>
                </a:lnTo>
                <a:lnTo>
                  <a:pt x="2075224" y="1998366"/>
                </a:lnTo>
                <a:cubicBezTo>
                  <a:pt x="2079648" y="1995573"/>
                  <a:pt x="2081976" y="1987657"/>
                  <a:pt x="2081976" y="1974619"/>
                </a:cubicBezTo>
                <a:cubicBezTo>
                  <a:pt x="2081510" y="1981603"/>
                  <a:pt x="2080579" y="1987191"/>
                  <a:pt x="2079211" y="1991381"/>
                </a:cubicBezTo>
                <a:lnTo>
                  <a:pt x="2074710" y="1998388"/>
                </a:lnTo>
                <a:lnTo>
                  <a:pt x="2067046" y="1998715"/>
                </a:lnTo>
                <a:cubicBezTo>
                  <a:pt x="2063816" y="1997551"/>
                  <a:pt x="2060091" y="1995107"/>
                  <a:pt x="2055900" y="1991382"/>
                </a:cubicBezTo>
                <a:cubicBezTo>
                  <a:pt x="2035412" y="1969032"/>
                  <a:pt x="2005612" y="1978344"/>
                  <a:pt x="1983262" y="1959719"/>
                </a:cubicBezTo>
                <a:cubicBezTo>
                  <a:pt x="1980934" y="1957391"/>
                  <a:pt x="1978257" y="1956343"/>
                  <a:pt x="1975550" y="1956314"/>
                </a:cubicBezTo>
                <a:close/>
                <a:moveTo>
                  <a:pt x="2791601" y="1955994"/>
                </a:moveTo>
                <a:lnTo>
                  <a:pt x="2773017" y="1957736"/>
                </a:lnTo>
                <a:lnTo>
                  <a:pt x="2753652" y="1957391"/>
                </a:lnTo>
                <a:lnTo>
                  <a:pt x="2753617" y="1957402"/>
                </a:lnTo>
                <a:lnTo>
                  <a:pt x="2752954" y="1957391"/>
                </a:lnTo>
                <a:cubicBezTo>
                  <a:pt x="2739916" y="1958322"/>
                  <a:pt x="2728275" y="1963444"/>
                  <a:pt x="2722688" y="1983932"/>
                </a:cubicBezTo>
                <a:cubicBezTo>
                  <a:pt x="2722688" y="1985795"/>
                  <a:pt x="2718963" y="1989519"/>
                  <a:pt x="2717100" y="1989519"/>
                </a:cubicBezTo>
                <a:cubicBezTo>
                  <a:pt x="2710115" y="1987190"/>
                  <a:pt x="2704411" y="1987307"/>
                  <a:pt x="2699493" y="1988966"/>
                </a:cubicBezTo>
                <a:lnTo>
                  <a:pt x="2699482" y="1988973"/>
                </a:lnTo>
                <a:lnTo>
                  <a:pt x="2699231" y="1988966"/>
                </a:lnTo>
                <a:cubicBezTo>
                  <a:pt x="2684040" y="1993942"/>
                  <a:pt x="2675658" y="2012800"/>
                  <a:pt x="2663086" y="2021182"/>
                </a:cubicBezTo>
                <a:cubicBezTo>
                  <a:pt x="2672399" y="2015594"/>
                  <a:pt x="2678918" y="2005350"/>
                  <a:pt x="2686601" y="1997667"/>
                </a:cubicBezTo>
                <a:lnTo>
                  <a:pt x="2699482" y="1988973"/>
                </a:lnTo>
                <a:lnTo>
                  <a:pt x="2717100" y="1989519"/>
                </a:lnTo>
                <a:cubicBezTo>
                  <a:pt x="2718963" y="1991382"/>
                  <a:pt x="2722688" y="1985795"/>
                  <a:pt x="2722688" y="1983932"/>
                </a:cubicBezTo>
                <a:cubicBezTo>
                  <a:pt x="2725948" y="1973688"/>
                  <a:pt x="2730487" y="1967286"/>
                  <a:pt x="2735813" y="1963328"/>
                </a:cubicBezTo>
                <a:lnTo>
                  <a:pt x="2753617" y="1957402"/>
                </a:lnTo>
                <a:lnTo>
                  <a:pt x="2772976" y="1957740"/>
                </a:lnTo>
                <a:lnTo>
                  <a:pt x="2773017" y="1957736"/>
                </a:lnTo>
                <a:lnTo>
                  <a:pt x="2773238" y="1957740"/>
                </a:lnTo>
                <a:cubicBezTo>
                  <a:pt x="2779727" y="1957973"/>
                  <a:pt x="2786013" y="1957856"/>
                  <a:pt x="2791601" y="1955994"/>
                </a:cubicBezTo>
                <a:cubicBezTo>
                  <a:pt x="2797188" y="1954131"/>
                  <a:pt x="2800914" y="1959719"/>
                  <a:pt x="2800914" y="1967169"/>
                </a:cubicBezTo>
                <a:cubicBezTo>
                  <a:pt x="2802776" y="1959719"/>
                  <a:pt x="2797188" y="1954131"/>
                  <a:pt x="2791601" y="1955994"/>
                </a:cubicBezTo>
                <a:close/>
                <a:moveTo>
                  <a:pt x="1648006" y="1955994"/>
                </a:moveTo>
                <a:cubicBezTo>
                  <a:pt x="1657319" y="1955994"/>
                  <a:pt x="1661044" y="1961582"/>
                  <a:pt x="1666632" y="1970894"/>
                </a:cubicBezTo>
                <a:cubicBezTo>
                  <a:pt x="1674082" y="1983932"/>
                  <a:pt x="1681532" y="1998831"/>
                  <a:pt x="1700157" y="2000695"/>
                </a:cubicBezTo>
                <a:cubicBezTo>
                  <a:pt x="1683394" y="1998831"/>
                  <a:pt x="1674082" y="1983932"/>
                  <a:pt x="1666632" y="1970894"/>
                </a:cubicBezTo>
                <a:cubicBezTo>
                  <a:pt x="1662906" y="1961582"/>
                  <a:pt x="1657319" y="1955994"/>
                  <a:pt x="1648006" y="1955994"/>
                </a:cubicBezTo>
                <a:close/>
                <a:moveTo>
                  <a:pt x="2881003" y="1926193"/>
                </a:moveTo>
                <a:cubicBezTo>
                  <a:pt x="2888453" y="1933643"/>
                  <a:pt x="2888453" y="1946681"/>
                  <a:pt x="2882865" y="1955994"/>
                </a:cubicBezTo>
                <a:cubicBezTo>
                  <a:pt x="2866102" y="1976482"/>
                  <a:pt x="2869828" y="2000695"/>
                  <a:pt x="2869828" y="2024907"/>
                </a:cubicBezTo>
                <a:cubicBezTo>
                  <a:pt x="2869828" y="2002556"/>
                  <a:pt x="2866102" y="1976482"/>
                  <a:pt x="2882865" y="1955994"/>
                </a:cubicBezTo>
                <a:cubicBezTo>
                  <a:pt x="2890315" y="1948544"/>
                  <a:pt x="2890315" y="1935506"/>
                  <a:pt x="2881003" y="1926193"/>
                </a:cubicBezTo>
                <a:close/>
                <a:moveTo>
                  <a:pt x="1333238" y="1924331"/>
                </a:moveTo>
                <a:lnTo>
                  <a:pt x="1337770" y="1939514"/>
                </a:lnTo>
                <a:lnTo>
                  <a:pt x="1331375" y="1954131"/>
                </a:lnTo>
                <a:cubicBezTo>
                  <a:pt x="1322994" y="1963444"/>
                  <a:pt x="1320200" y="1974153"/>
                  <a:pt x="1319501" y="1985328"/>
                </a:cubicBezTo>
                <a:lnTo>
                  <a:pt x="1319515" y="1985990"/>
                </a:lnTo>
                <a:lnTo>
                  <a:pt x="1319501" y="1986027"/>
                </a:lnTo>
                <a:cubicBezTo>
                  <a:pt x="1318803" y="1996969"/>
                  <a:pt x="1320200" y="2008144"/>
                  <a:pt x="1320200" y="2019319"/>
                </a:cubicBezTo>
                <a:cubicBezTo>
                  <a:pt x="1320200" y="2032357"/>
                  <a:pt x="1325322" y="2043067"/>
                  <a:pt x="1333005" y="2050517"/>
                </a:cubicBezTo>
                <a:lnTo>
                  <a:pt x="1333493" y="2050718"/>
                </a:lnTo>
                <a:lnTo>
                  <a:pt x="1333703" y="2051215"/>
                </a:lnTo>
                <a:cubicBezTo>
                  <a:pt x="1341154" y="2058898"/>
                  <a:pt x="1350932" y="2063089"/>
                  <a:pt x="1361176" y="2062158"/>
                </a:cubicBezTo>
                <a:lnTo>
                  <a:pt x="1333493" y="2050718"/>
                </a:lnTo>
                <a:lnTo>
                  <a:pt x="1320200" y="2019319"/>
                </a:lnTo>
                <a:lnTo>
                  <a:pt x="1319515" y="1985990"/>
                </a:lnTo>
                <a:lnTo>
                  <a:pt x="1331375" y="1954131"/>
                </a:lnTo>
                <a:cubicBezTo>
                  <a:pt x="1335100" y="1950406"/>
                  <a:pt x="1337428" y="1945284"/>
                  <a:pt x="1337894" y="1939929"/>
                </a:cubicBezTo>
                <a:lnTo>
                  <a:pt x="1337770" y="1939514"/>
                </a:lnTo>
                <a:lnTo>
                  <a:pt x="1337894" y="1939231"/>
                </a:lnTo>
                <a:cubicBezTo>
                  <a:pt x="1338360" y="1934109"/>
                  <a:pt x="1336963" y="1928987"/>
                  <a:pt x="1333238" y="1924331"/>
                </a:cubicBezTo>
                <a:close/>
                <a:moveTo>
                  <a:pt x="1603305" y="1922468"/>
                </a:moveTo>
                <a:cubicBezTo>
                  <a:pt x="1595855" y="1922468"/>
                  <a:pt x="1590267" y="1924331"/>
                  <a:pt x="1588405" y="1937369"/>
                </a:cubicBezTo>
                <a:cubicBezTo>
                  <a:pt x="1590267" y="1926193"/>
                  <a:pt x="1595855" y="1922468"/>
                  <a:pt x="1603305" y="1922468"/>
                </a:cubicBezTo>
                <a:close/>
                <a:moveTo>
                  <a:pt x="1247562" y="1918743"/>
                </a:moveTo>
                <a:cubicBezTo>
                  <a:pt x="1260599" y="1918743"/>
                  <a:pt x="1273636" y="1922468"/>
                  <a:pt x="1284812" y="1929918"/>
                </a:cubicBezTo>
                <a:cubicBezTo>
                  <a:pt x="1273636" y="1922468"/>
                  <a:pt x="1260599" y="1920606"/>
                  <a:pt x="1247562" y="1918743"/>
                </a:cubicBezTo>
                <a:close/>
                <a:moveTo>
                  <a:pt x="1124634" y="1915018"/>
                </a:moveTo>
                <a:cubicBezTo>
                  <a:pt x="1104146" y="1918743"/>
                  <a:pt x="1085521" y="1931781"/>
                  <a:pt x="1066896" y="1941094"/>
                </a:cubicBezTo>
                <a:cubicBezTo>
                  <a:pt x="1057583" y="1946681"/>
                  <a:pt x="1044545" y="1952269"/>
                  <a:pt x="1035232" y="1952269"/>
                </a:cubicBezTo>
                <a:cubicBezTo>
                  <a:pt x="1046408" y="1954131"/>
                  <a:pt x="1057583" y="1946681"/>
                  <a:pt x="1066896" y="1941094"/>
                </a:cubicBezTo>
                <a:cubicBezTo>
                  <a:pt x="1085521" y="1931781"/>
                  <a:pt x="1102284" y="1920606"/>
                  <a:pt x="1124634" y="1915018"/>
                </a:cubicBezTo>
                <a:close/>
                <a:moveTo>
                  <a:pt x="1454303" y="1892668"/>
                </a:moveTo>
                <a:cubicBezTo>
                  <a:pt x="1459890" y="1896393"/>
                  <a:pt x="1463616" y="1900118"/>
                  <a:pt x="1467341" y="1911293"/>
                </a:cubicBezTo>
                <a:cubicBezTo>
                  <a:pt x="1435678" y="1913156"/>
                  <a:pt x="1404014" y="1916881"/>
                  <a:pt x="1383526" y="1946681"/>
                </a:cubicBezTo>
                <a:cubicBezTo>
                  <a:pt x="1404014" y="1918743"/>
                  <a:pt x="1435678" y="1915018"/>
                  <a:pt x="1467341" y="1911293"/>
                </a:cubicBezTo>
                <a:cubicBezTo>
                  <a:pt x="1463616" y="1900118"/>
                  <a:pt x="1459890" y="1894530"/>
                  <a:pt x="1454303" y="1892668"/>
                </a:cubicBezTo>
                <a:close/>
                <a:moveTo>
                  <a:pt x="973770" y="1892668"/>
                </a:moveTo>
                <a:cubicBezTo>
                  <a:pt x="938381" y="1898255"/>
                  <a:pt x="917893" y="1929918"/>
                  <a:pt x="884368" y="1937369"/>
                </a:cubicBezTo>
                <a:cubicBezTo>
                  <a:pt x="876917" y="1937369"/>
                  <a:pt x="876917" y="1946681"/>
                  <a:pt x="873192" y="1954131"/>
                </a:cubicBezTo>
                <a:cubicBezTo>
                  <a:pt x="863880" y="1970894"/>
                  <a:pt x="852704" y="1983932"/>
                  <a:pt x="835942" y="1991382"/>
                </a:cubicBezTo>
                <a:cubicBezTo>
                  <a:pt x="852704" y="1983932"/>
                  <a:pt x="865742" y="1970894"/>
                  <a:pt x="873192" y="1954131"/>
                </a:cubicBezTo>
                <a:cubicBezTo>
                  <a:pt x="876917" y="1948544"/>
                  <a:pt x="876917" y="1939231"/>
                  <a:pt x="884368" y="1937369"/>
                </a:cubicBezTo>
                <a:cubicBezTo>
                  <a:pt x="917893" y="1931781"/>
                  <a:pt x="938381" y="1898255"/>
                  <a:pt x="973770" y="1892668"/>
                </a:cubicBezTo>
                <a:close/>
                <a:moveTo>
                  <a:pt x="401972" y="1892668"/>
                </a:moveTo>
                <a:cubicBezTo>
                  <a:pt x="388934" y="1890805"/>
                  <a:pt x="381484" y="1900118"/>
                  <a:pt x="374034" y="1920606"/>
                </a:cubicBezTo>
                <a:lnTo>
                  <a:pt x="362643" y="1937369"/>
                </a:lnTo>
                <a:lnTo>
                  <a:pt x="342370" y="1937369"/>
                </a:lnTo>
                <a:cubicBezTo>
                  <a:pt x="350752" y="1941094"/>
                  <a:pt x="356805" y="1941559"/>
                  <a:pt x="361694" y="1938765"/>
                </a:cubicBezTo>
                <a:lnTo>
                  <a:pt x="362643" y="1937369"/>
                </a:lnTo>
                <a:lnTo>
                  <a:pt x="363091" y="1937369"/>
                </a:lnTo>
                <a:cubicBezTo>
                  <a:pt x="367981" y="1934575"/>
                  <a:pt x="371240" y="1928987"/>
                  <a:pt x="374034" y="1920606"/>
                </a:cubicBezTo>
                <a:cubicBezTo>
                  <a:pt x="383346" y="1900118"/>
                  <a:pt x="390796" y="1890805"/>
                  <a:pt x="401972" y="1892668"/>
                </a:cubicBezTo>
                <a:close/>
                <a:moveTo>
                  <a:pt x="467161" y="1887080"/>
                </a:moveTo>
                <a:cubicBezTo>
                  <a:pt x="469023" y="1900118"/>
                  <a:pt x="482061" y="1913156"/>
                  <a:pt x="472748" y="1929918"/>
                </a:cubicBezTo>
                <a:cubicBezTo>
                  <a:pt x="483923" y="1913156"/>
                  <a:pt x="469023" y="1901980"/>
                  <a:pt x="467161" y="1887080"/>
                </a:cubicBezTo>
                <a:close/>
                <a:moveTo>
                  <a:pt x="1785833" y="1883355"/>
                </a:moveTo>
                <a:cubicBezTo>
                  <a:pt x="1778383" y="1885217"/>
                  <a:pt x="1772795" y="1892668"/>
                  <a:pt x="1767208" y="1901980"/>
                </a:cubicBezTo>
                <a:cubicBezTo>
                  <a:pt x="1761620" y="1913156"/>
                  <a:pt x="1756033" y="1918743"/>
                  <a:pt x="1744857" y="1915018"/>
                </a:cubicBezTo>
                <a:cubicBezTo>
                  <a:pt x="1756033" y="1918743"/>
                  <a:pt x="1763482" y="1913156"/>
                  <a:pt x="1767208" y="1901980"/>
                </a:cubicBezTo>
                <a:cubicBezTo>
                  <a:pt x="1770933" y="1892668"/>
                  <a:pt x="1778383" y="1887080"/>
                  <a:pt x="1785833" y="1883355"/>
                </a:cubicBezTo>
                <a:close/>
                <a:moveTo>
                  <a:pt x="571462" y="1879630"/>
                </a:moveTo>
                <a:cubicBezTo>
                  <a:pt x="578912" y="1896393"/>
                  <a:pt x="580774" y="1911293"/>
                  <a:pt x="558424" y="1918743"/>
                </a:cubicBezTo>
                <a:cubicBezTo>
                  <a:pt x="582637" y="1911293"/>
                  <a:pt x="578912" y="1896393"/>
                  <a:pt x="571462" y="1879630"/>
                </a:cubicBezTo>
                <a:close/>
                <a:moveTo>
                  <a:pt x="524898" y="1872180"/>
                </a:moveTo>
                <a:cubicBezTo>
                  <a:pt x="541661" y="1872180"/>
                  <a:pt x="530486" y="1892668"/>
                  <a:pt x="539799" y="1903843"/>
                </a:cubicBezTo>
                <a:cubicBezTo>
                  <a:pt x="530486" y="1892668"/>
                  <a:pt x="541661" y="1870317"/>
                  <a:pt x="524898" y="1872180"/>
                </a:cubicBezTo>
                <a:close/>
                <a:moveTo>
                  <a:pt x="1931111" y="1862867"/>
                </a:moveTo>
                <a:cubicBezTo>
                  <a:pt x="1931111" y="1872180"/>
                  <a:pt x="1925524" y="1883355"/>
                  <a:pt x="1910623" y="1890805"/>
                </a:cubicBezTo>
                <a:cubicBezTo>
                  <a:pt x="1903173" y="1892668"/>
                  <a:pt x="1919936" y="1915018"/>
                  <a:pt x="1901310" y="1918743"/>
                </a:cubicBezTo>
                <a:cubicBezTo>
                  <a:pt x="1888273" y="1920606"/>
                  <a:pt x="1875235" y="1918743"/>
                  <a:pt x="1864060" y="1911293"/>
                </a:cubicBezTo>
                <a:cubicBezTo>
                  <a:pt x="1875235" y="1918743"/>
                  <a:pt x="1888273" y="1922468"/>
                  <a:pt x="1901310" y="1918743"/>
                </a:cubicBezTo>
                <a:cubicBezTo>
                  <a:pt x="1921798" y="1915018"/>
                  <a:pt x="1903173" y="1894530"/>
                  <a:pt x="1910623" y="1890805"/>
                </a:cubicBezTo>
                <a:cubicBezTo>
                  <a:pt x="1927386" y="1883355"/>
                  <a:pt x="1931111" y="1874042"/>
                  <a:pt x="1931111" y="1862867"/>
                </a:cubicBezTo>
                <a:close/>
                <a:moveTo>
                  <a:pt x="383346" y="1861004"/>
                </a:moveTo>
                <a:cubicBezTo>
                  <a:pt x="370308" y="1868455"/>
                  <a:pt x="357271" y="1881492"/>
                  <a:pt x="344233" y="1885217"/>
                </a:cubicBezTo>
                <a:cubicBezTo>
                  <a:pt x="327470" y="1888942"/>
                  <a:pt x="308845" y="1900118"/>
                  <a:pt x="292082" y="1898255"/>
                </a:cubicBezTo>
                <a:cubicBezTo>
                  <a:pt x="308845" y="1900118"/>
                  <a:pt x="327470" y="1890805"/>
                  <a:pt x="344233" y="1885217"/>
                </a:cubicBezTo>
                <a:cubicBezTo>
                  <a:pt x="359133" y="1881492"/>
                  <a:pt x="370308" y="1870317"/>
                  <a:pt x="383346" y="1861004"/>
                </a:cubicBezTo>
                <a:close/>
                <a:moveTo>
                  <a:pt x="2222249" y="1855155"/>
                </a:moveTo>
                <a:cubicBezTo>
                  <a:pt x="2217825" y="1857279"/>
                  <a:pt x="2213285" y="1861936"/>
                  <a:pt x="2208629" y="1870317"/>
                </a:cubicBezTo>
                <a:lnTo>
                  <a:pt x="2223294" y="1855157"/>
                </a:lnTo>
                <a:lnTo>
                  <a:pt x="2235170" y="1855184"/>
                </a:lnTo>
                <a:cubicBezTo>
                  <a:pt x="2243551" y="1858676"/>
                  <a:pt x="2251467" y="1867523"/>
                  <a:pt x="2258917" y="1872180"/>
                </a:cubicBezTo>
                <a:cubicBezTo>
                  <a:pt x="2273818" y="1883355"/>
                  <a:pt x="2279404" y="1888942"/>
                  <a:pt x="2286854" y="1885217"/>
                </a:cubicBezTo>
                <a:cubicBezTo>
                  <a:pt x="2281267" y="1888942"/>
                  <a:pt x="2275679" y="1883355"/>
                  <a:pt x="2258917" y="1872180"/>
                </a:cubicBezTo>
                <a:cubicBezTo>
                  <a:pt x="2249139" y="1865195"/>
                  <a:pt x="2237265" y="1848781"/>
                  <a:pt x="2223296" y="1855155"/>
                </a:cubicBezTo>
                <a:lnTo>
                  <a:pt x="2223294" y="1855157"/>
                </a:lnTo>
                <a:close/>
                <a:moveTo>
                  <a:pt x="1420777" y="1849829"/>
                </a:moveTo>
                <a:cubicBezTo>
                  <a:pt x="1413327" y="1848898"/>
                  <a:pt x="1409602" y="1849829"/>
                  <a:pt x="1408671" y="1854253"/>
                </a:cubicBezTo>
                <a:lnTo>
                  <a:pt x="1408713" y="1854933"/>
                </a:lnTo>
                <a:lnTo>
                  <a:pt x="1408671" y="1854951"/>
                </a:lnTo>
                <a:lnTo>
                  <a:pt x="1408735" y="1855289"/>
                </a:lnTo>
                <a:lnTo>
                  <a:pt x="1409253" y="1863711"/>
                </a:lnTo>
                <a:cubicBezTo>
                  <a:pt x="1410068" y="1867872"/>
                  <a:pt x="1411465" y="1873111"/>
                  <a:pt x="1413327" y="1879630"/>
                </a:cubicBezTo>
                <a:lnTo>
                  <a:pt x="1408735" y="1855289"/>
                </a:lnTo>
                <a:lnTo>
                  <a:pt x="1408713" y="1854933"/>
                </a:lnTo>
                <a:close/>
                <a:moveTo>
                  <a:pt x="133767" y="1846104"/>
                </a:moveTo>
                <a:cubicBezTo>
                  <a:pt x="143080" y="1847967"/>
                  <a:pt x="141217" y="1861004"/>
                  <a:pt x="141217" y="1870317"/>
                </a:cubicBezTo>
                <a:cubicBezTo>
                  <a:pt x="154255" y="1877767"/>
                  <a:pt x="144942" y="1898255"/>
                  <a:pt x="157980" y="1905705"/>
                </a:cubicBezTo>
                <a:cubicBezTo>
                  <a:pt x="144942" y="1898255"/>
                  <a:pt x="156117" y="1877767"/>
                  <a:pt x="141217" y="1870317"/>
                </a:cubicBezTo>
                <a:cubicBezTo>
                  <a:pt x="141217" y="1861004"/>
                  <a:pt x="144942" y="1847967"/>
                  <a:pt x="133767" y="1846104"/>
                </a:cubicBezTo>
                <a:close/>
                <a:moveTo>
                  <a:pt x="1485966" y="1836791"/>
                </a:moveTo>
                <a:cubicBezTo>
                  <a:pt x="1480378" y="1834929"/>
                  <a:pt x="1472928" y="1838654"/>
                  <a:pt x="1467341" y="1844242"/>
                </a:cubicBezTo>
                <a:cubicBezTo>
                  <a:pt x="1459890" y="1851692"/>
                  <a:pt x="1454303" y="1853554"/>
                  <a:pt x="1444990" y="1853554"/>
                </a:cubicBezTo>
                <a:cubicBezTo>
                  <a:pt x="1454303" y="1853554"/>
                  <a:pt x="1461753" y="1851692"/>
                  <a:pt x="1467341" y="1844242"/>
                </a:cubicBezTo>
                <a:cubicBezTo>
                  <a:pt x="1472928" y="1838654"/>
                  <a:pt x="1480378" y="1836791"/>
                  <a:pt x="1485966" y="1836791"/>
                </a:cubicBezTo>
                <a:close/>
                <a:moveTo>
                  <a:pt x="1549291" y="1829341"/>
                </a:moveTo>
                <a:cubicBezTo>
                  <a:pt x="1539979" y="1827479"/>
                  <a:pt x="1532528" y="1831204"/>
                  <a:pt x="1523216" y="1842379"/>
                </a:cubicBezTo>
                <a:cubicBezTo>
                  <a:pt x="1532528" y="1833066"/>
                  <a:pt x="1541841" y="1829341"/>
                  <a:pt x="1549291" y="1829341"/>
                </a:cubicBezTo>
                <a:close/>
                <a:moveTo>
                  <a:pt x="1744857" y="1808853"/>
                </a:moveTo>
                <a:cubicBezTo>
                  <a:pt x="1752307" y="1820028"/>
                  <a:pt x="1748583" y="1836791"/>
                  <a:pt x="1754170" y="1847967"/>
                </a:cubicBezTo>
                <a:cubicBezTo>
                  <a:pt x="1750446" y="1836791"/>
                  <a:pt x="1752307" y="1820028"/>
                  <a:pt x="1744857" y="1808853"/>
                </a:cubicBezTo>
                <a:close/>
                <a:moveTo>
                  <a:pt x="871330" y="1805128"/>
                </a:moveTo>
                <a:cubicBezTo>
                  <a:pt x="862017" y="1808853"/>
                  <a:pt x="850842" y="1803266"/>
                  <a:pt x="845254" y="1814441"/>
                </a:cubicBezTo>
                <a:cubicBezTo>
                  <a:pt x="850842" y="1803266"/>
                  <a:pt x="863880" y="1810716"/>
                  <a:pt x="871330" y="1805128"/>
                </a:cubicBezTo>
                <a:close/>
                <a:moveTo>
                  <a:pt x="2249604" y="1799541"/>
                </a:moveTo>
                <a:cubicBezTo>
                  <a:pt x="2255192" y="1808853"/>
                  <a:pt x="2255192" y="1816303"/>
                  <a:pt x="2251466" y="1820028"/>
                </a:cubicBezTo>
                <a:cubicBezTo>
                  <a:pt x="2255192" y="1816303"/>
                  <a:pt x="2255192" y="1810716"/>
                  <a:pt x="2249604" y="1799541"/>
                </a:cubicBezTo>
                <a:close/>
                <a:moveTo>
                  <a:pt x="193368" y="1797678"/>
                </a:moveTo>
                <a:cubicBezTo>
                  <a:pt x="198956" y="1808853"/>
                  <a:pt x="204543" y="1820028"/>
                  <a:pt x="204543" y="1836791"/>
                </a:cubicBezTo>
                <a:cubicBezTo>
                  <a:pt x="204543" y="1820028"/>
                  <a:pt x="200818" y="1808853"/>
                  <a:pt x="193368" y="1797678"/>
                </a:cubicBezTo>
                <a:close/>
                <a:moveTo>
                  <a:pt x="1500865" y="1793953"/>
                </a:moveTo>
                <a:cubicBezTo>
                  <a:pt x="1487829" y="1792090"/>
                  <a:pt x="1472928" y="1799541"/>
                  <a:pt x="1463616" y="1808853"/>
                </a:cubicBezTo>
                <a:cubicBezTo>
                  <a:pt x="1474791" y="1801403"/>
                  <a:pt x="1487829" y="1792090"/>
                  <a:pt x="1500865" y="1793953"/>
                </a:cubicBezTo>
                <a:close/>
                <a:moveTo>
                  <a:pt x="1877098" y="1788365"/>
                </a:moveTo>
                <a:lnTo>
                  <a:pt x="1885378" y="1802166"/>
                </a:lnTo>
                <a:lnTo>
                  <a:pt x="1882685" y="1816303"/>
                </a:lnTo>
                <a:lnTo>
                  <a:pt x="1888040" y="1827014"/>
                </a:lnTo>
                <a:lnTo>
                  <a:pt x="1891998" y="1840516"/>
                </a:lnTo>
                <a:cubicBezTo>
                  <a:pt x="1894791" y="1834929"/>
                  <a:pt x="1891997" y="1831669"/>
                  <a:pt x="1888738" y="1828410"/>
                </a:cubicBezTo>
                <a:lnTo>
                  <a:pt x="1888040" y="1827014"/>
                </a:lnTo>
                <a:lnTo>
                  <a:pt x="1888040" y="1827013"/>
                </a:lnTo>
                <a:cubicBezTo>
                  <a:pt x="1885013" y="1823754"/>
                  <a:pt x="1881754" y="1820960"/>
                  <a:pt x="1882685" y="1816303"/>
                </a:cubicBezTo>
                <a:cubicBezTo>
                  <a:pt x="1883617" y="1811647"/>
                  <a:pt x="1885479" y="1806991"/>
                  <a:pt x="1885479" y="1802334"/>
                </a:cubicBezTo>
                <a:lnTo>
                  <a:pt x="1885378" y="1802166"/>
                </a:lnTo>
                <a:lnTo>
                  <a:pt x="1885479" y="1801636"/>
                </a:lnTo>
                <a:cubicBezTo>
                  <a:pt x="1885479" y="1796747"/>
                  <a:pt x="1883617" y="1792090"/>
                  <a:pt x="1877098" y="1788365"/>
                </a:cubicBezTo>
                <a:close/>
                <a:moveTo>
                  <a:pt x="2448895" y="1779053"/>
                </a:moveTo>
                <a:lnTo>
                  <a:pt x="2451820" y="1793676"/>
                </a:lnTo>
                <a:lnTo>
                  <a:pt x="2439583" y="1816303"/>
                </a:lnTo>
                <a:cubicBezTo>
                  <a:pt x="2446102" y="1806991"/>
                  <a:pt x="2450292" y="1800006"/>
                  <a:pt x="2451922" y="1794186"/>
                </a:cubicBezTo>
                <a:lnTo>
                  <a:pt x="2451820" y="1793676"/>
                </a:lnTo>
                <a:lnTo>
                  <a:pt x="2451922" y="1793487"/>
                </a:lnTo>
                <a:cubicBezTo>
                  <a:pt x="2453552" y="1787434"/>
                  <a:pt x="2452621" y="1782778"/>
                  <a:pt x="2448895" y="1779053"/>
                </a:cubicBezTo>
                <a:close/>
                <a:moveTo>
                  <a:pt x="1245699" y="1775328"/>
                </a:moveTo>
                <a:cubicBezTo>
                  <a:pt x="1241974" y="1775328"/>
                  <a:pt x="1238249" y="1777190"/>
                  <a:pt x="1236387" y="1784640"/>
                </a:cubicBezTo>
                <a:cubicBezTo>
                  <a:pt x="1232662" y="1792090"/>
                  <a:pt x="1227074" y="1797678"/>
                  <a:pt x="1217761" y="1799541"/>
                </a:cubicBezTo>
                <a:cubicBezTo>
                  <a:pt x="1227074" y="1799541"/>
                  <a:pt x="1232662" y="1793953"/>
                  <a:pt x="1236387" y="1784640"/>
                </a:cubicBezTo>
                <a:cubicBezTo>
                  <a:pt x="1238249" y="1779053"/>
                  <a:pt x="1241974" y="1775328"/>
                  <a:pt x="1245699" y="1775328"/>
                </a:cubicBezTo>
                <a:close/>
                <a:moveTo>
                  <a:pt x="2350181" y="1766015"/>
                </a:moveTo>
                <a:cubicBezTo>
                  <a:pt x="2363218" y="1795815"/>
                  <a:pt x="2400469" y="1771602"/>
                  <a:pt x="2415370" y="1799541"/>
                </a:cubicBezTo>
                <a:cubicBezTo>
                  <a:pt x="2404194" y="1803266"/>
                  <a:pt x="2389294" y="1820028"/>
                  <a:pt x="2381844" y="1842379"/>
                </a:cubicBezTo>
                <a:cubicBezTo>
                  <a:pt x="2389294" y="1821891"/>
                  <a:pt x="2404194" y="1805128"/>
                  <a:pt x="2415370" y="1799541"/>
                </a:cubicBezTo>
                <a:cubicBezTo>
                  <a:pt x="2400469" y="1771602"/>
                  <a:pt x="2365081" y="1795815"/>
                  <a:pt x="2350181" y="1766015"/>
                </a:cubicBezTo>
                <a:close/>
                <a:moveTo>
                  <a:pt x="3097056" y="1754840"/>
                </a:moveTo>
                <a:cubicBezTo>
                  <a:pt x="3106369" y="1758565"/>
                  <a:pt x="3119407" y="1762290"/>
                  <a:pt x="3115682" y="1773465"/>
                </a:cubicBezTo>
                <a:cubicBezTo>
                  <a:pt x="3119407" y="1762290"/>
                  <a:pt x="3108232" y="1758565"/>
                  <a:pt x="3097056" y="1754840"/>
                </a:cubicBezTo>
                <a:close/>
                <a:moveTo>
                  <a:pt x="374034" y="1752977"/>
                </a:moveTo>
                <a:cubicBezTo>
                  <a:pt x="369378" y="1753908"/>
                  <a:pt x="364721" y="1756702"/>
                  <a:pt x="361694" y="1760660"/>
                </a:cubicBezTo>
                <a:lnTo>
                  <a:pt x="361601" y="1761195"/>
                </a:lnTo>
                <a:lnTo>
                  <a:pt x="360298" y="1762057"/>
                </a:lnTo>
                <a:cubicBezTo>
                  <a:pt x="357271" y="1766015"/>
                  <a:pt x="356340" y="1770671"/>
                  <a:pt x="359133" y="1775328"/>
                </a:cubicBezTo>
                <a:cubicBezTo>
                  <a:pt x="368446" y="1801403"/>
                  <a:pt x="359133" y="1831204"/>
                  <a:pt x="383346" y="1851692"/>
                </a:cubicBezTo>
                <a:cubicBezTo>
                  <a:pt x="396384" y="1818166"/>
                  <a:pt x="403834" y="1806991"/>
                  <a:pt x="420597" y="1808853"/>
                </a:cubicBezTo>
                <a:cubicBezTo>
                  <a:pt x="401972" y="1806991"/>
                  <a:pt x="396384" y="1818166"/>
                  <a:pt x="383346" y="1851692"/>
                </a:cubicBezTo>
                <a:cubicBezTo>
                  <a:pt x="360996" y="1831204"/>
                  <a:pt x="368446" y="1801403"/>
                  <a:pt x="359133" y="1775328"/>
                </a:cubicBezTo>
                <a:lnTo>
                  <a:pt x="361601" y="1761195"/>
                </a:lnTo>
                <a:close/>
                <a:moveTo>
                  <a:pt x="1562329" y="1747389"/>
                </a:moveTo>
                <a:cubicBezTo>
                  <a:pt x="1551154" y="1747389"/>
                  <a:pt x="1547429" y="1760427"/>
                  <a:pt x="1545566" y="1769740"/>
                </a:cubicBezTo>
                <a:cubicBezTo>
                  <a:pt x="1549291" y="1762290"/>
                  <a:pt x="1551154" y="1747389"/>
                  <a:pt x="1562329" y="1747389"/>
                </a:cubicBezTo>
                <a:close/>
                <a:moveTo>
                  <a:pt x="1963007" y="1746924"/>
                </a:moveTo>
                <a:cubicBezTo>
                  <a:pt x="1948806" y="1745993"/>
                  <a:pt x="1934837" y="1749252"/>
                  <a:pt x="1923661" y="1756702"/>
                </a:cubicBezTo>
                <a:cubicBezTo>
                  <a:pt x="1918073" y="1760427"/>
                  <a:pt x="1912486" y="1766015"/>
                  <a:pt x="1916211" y="1771602"/>
                </a:cubicBezTo>
                <a:cubicBezTo>
                  <a:pt x="1914348" y="1766015"/>
                  <a:pt x="1918073" y="1760427"/>
                  <a:pt x="1923661" y="1756702"/>
                </a:cubicBezTo>
                <a:lnTo>
                  <a:pt x="1963282" y="1747028"/>
                </a:lnTo>
                <a:lnTo>
                  <a:pt x="2003749" y="1762290"/>
                </a:lnTo>
                <a:cubicBezTo>
                  <a:pt x="1992575" y="1752977"/>
                  <a:pt x="1978140" y="1747855"/>
                  <a:pt x="1963706" y="1746924"/>
                </a:cubicBezTo>
                <a:lnTo>
                  <a:pt x="1963282" y="1747028"/>
                </a:lnTo>
                <a:close/>
                <a:moveTo>
                  <a:pt x="618025" y="1739940"/>
                </a:moveTo>
                <a:cubicBezTo>
                  <a:pt x="623613" y="1747389"/>
                  <a:pt x="612438" y="1751114"/>
                  <a:pt x="604988" y="1751114"/>
                </a:cubicBezTo>
                <a:cubicBezTo>
                  <a:pt x="612438" y="1751114"/>
                  <a:pt x="623613" y="1749253"/>
                  <a:pt x="618025" y="1739940"/>
                </a:cubicBezTo>
                <a:close/>
                <a:moveTo>
                  <a:pt x="2163928" y="1736214"/>
                </a:moveTo>
                <a:cubicBezTo>
                  <a:pt x="2145302" y="1769740"/>
                  <a:pt x="2111776" y="1775328"/>
                  <a:pt x="2083838" y="1777190"/>
                </a:cubicBezTo>
                <a:cubicBezTo>
                  <a:pt x="2113639" y="1775328"/>
                  <a:pt x="2147165" y="1769740"/>
                  <a:pt x="2163928" y="1736214"/>
                </a:cubicBezTo>
                <a:close/>
                <a:moveTo>
                  <a:pt x="2450758" y="1719452"/>
                </a:moveTo>
                <a:cubicBezTo>
                  <a:pt x="2443308" y="1730628"/>
                  <a:pt x="2433995" y="1739940"/>
                  <a:pt x="2422820" y="1745527"/>
                </a:cubicBezTo>
                <a:cubicBezTo>
                  <a:pt x="2435858" y="1739940"/>
                  <a:pt x="2443308" y="1728764"/>
                  <a:pt x="2450758" y="1719452"/>
                </a:cubicBezTo>
                <a:close/>
                <a:moveTo>
                  <a:pt x="1199136" y="1713865"/>
                </a:moveTo>
                <a:cubicBezTo>
                  <a:pt x="1184236" y="1719452"/>
                  <a:pt x="1176785" y="1730628"/>
                  <a:pt x="1178648" y="1743664"/>
                </a:cubicBezTo>
                <a:cubicBezTo>
                  <a:pt x="1178648" y="1730628"/>
                  <a:pt x="1186098" y="1721315"/>
                  <a:pt x="1199136" y="1713865"/>
                </a:cubicBezTo>
                <a:close/>
                <a:moveTo>
                  <a:pt x="167293" y="1713865"/>
                </a:moveTo>
                <a:cubicBezTo>
                  <a:pt x="163568" y="1739940"/>
                  <a:pt x="169155" y="1764152"/>
                  <a:pt x="185918" y="1786503"/>
                </a:cubicBezTo>
                <a:cubicBezTo>
                  <a:pt x="171018" y="1764152"/>
                  <a:pt x="165430" y="1741803"/>
                  <a:pt x="167293" y="1713865"/>
                </a:cubicBezTo>
                <a:close/>
                <a:moveTo>
                  <a:pt x="869467" y="1708277"/>
                </a:moveTo>
                <a:cubicBezTo>
                  <a:pt x="884368" y="1721315"/>
                  <a:pt x="882505" y="1732490"/>
                  <a:pt x="862017" y="1741803"/>
                </a:cubicBezTo>
                <a:cubicBezTo>
                  <a:pt x="856429" y="1743664"/>
                  <a:pt x="850842" y="1743664"/>
                  <a:pt x="852704" y="1752977"/>
                </a:cubicBezTo>
                <a:cubicBezTo>
                  <a:pt x="850842" y="1743664"/>
                  <a:pt x="858292" y="1743664"/>
                  <a:pt x="862017" y="1741803"/>
                </a:cubicBezTo>
                <a:cubicBezTo>
                  <a:pt x="882505" y="1732490"/>
                  <a:pt x="886230" y="1723177"/>
                  <a:pt x="869467" y="1708277"/>
                </a:cubicBezTo>
                <a:close/>
                <a:moveTo>
                  <a:pt x="2359494" y="1706415"/>
                </a:moveTo>
                <a:cubicBezTo>
                  <a:pt x="2342730" y="1713865"/>
                  <a:pt x="2324105" y="1721315"/>
                  <a:pt x="2312930" y="1738077"/>
                </a:cubicBezTo>
                <a:cubicBezTo>
                  <a:pt x="2324105" y="1723177"/>
                  <a:pt x="2342730" y="1715727"/>
                  <a:pt x="2359494" y="1706415"/>
                </a:cubicBezTo>
                <a:close/>
                <a:moveTo>
                  <a:pt x="416174" y="1705483"/>
                </a:moveTo>
                <a:cubicBezTo>
                  <a:pt x="409887" y="1703621"/>
                  <a:pt x="401040" y="1704552"/>
                  <a:pt x="387071" y="1706415"/>
                </a:cubicBezTo>
                <a:lnTo>
                  <a:pt x="416192" y="1705505"/>
                </a:lnTo>
                <a:lnTo>
                  <a:pt x="429910" y="1721315"/>
                </a:lnTo>
                <a:cubicBezTo>
                  <a:pt x="426185" y="1712002"/>
                  <a:pt x="422926" y="1707346"/>
                  <a:pt x="416872" y="1705483"/>
                </a:cubicBezTo>
                <a:lnTo>
                  <a:pt x="416192" y="1705505"/>
                </a:lnTo>
                <a:close/>
                <a:moveTo>
                  <a:pt x="2214216" y="1695239"/>
                </a:moveTo>
                <a:cubicBezTo>
                  <a:pt x="2199316" y="1695239"/>
                  <a:pt x="2193728" y="1704552"/>
                  <a:pt x="2188141" y="1726903"/>
                </a:cubicBezTo>
                <a:cubicBezTo>
                  <a:pt x="2193728" y="1704552"/>
                  <a:pt x="2199316" y="1697102"/>
                  <a:pt x="2214216" y="1695239"/>
                </a:cubicBezTo>
                <a:close/>
                <a:moveTo>
                  <a:pt x="678238" y="1691863"/>
                </a:moveTo>
                <a:cubicBezTo>
                  <a:pt x="661562" y="1692911"/>
                  <a:pt x="648292" y="1705483"/>
                  <a:pt x="632926" y="1713865"/>
                </a:cubicBezTo>
                <a:cubicBezTo>
                  <a:pt x="625476" y="1717590"/>
                  <a:pt x="614300" y="1715727"/>
                  <a:pt x="612438" y="1723177"/>
                </a:cubicBezTo>
                <a:cubicBezTo>
                  <a:pt x="614300" y="1717590"/>
                  <a:pt x="625476" y="1717590"/>
                  <a:pt x="632926" y="1713865"/>
                </a:cubicBezTo>
                <a:cubicBezTo>
                  <a:pt x="653414" y="1704552"/>
                  <a:pt x="670176" y="1684064"/>
                  <a:pt x="696252" y="1695239"/>
                </a:cubicBezTo>
                <a:cubicBezTo>
                  <a:pt x="689733" y="1692445"/>
                  <a:pt x="683796" y="1691514"/>
                  <a:pt x="678238" y="1691863"/>
                </a:cubicBezTo>
                <a:close/>
                <a:moveTo>
                  <a:pt x="1286674" y="1680339"/>
                </a:moveTo>
                <a:cubicBezTo>
                  <a:pt x="1273636" y="1682202"/>
                  <a:pt x="1260599" y="1676614"/>
                  <a:pt x="1253150" y="1689652"/>
                </a:cubicBezTo>
                <a:cubicBezTo>
                  <a:pt x="1241974" y="1697102"/>
                  <a:pt x="1227074" y="1695239"/>
                  <a:pt x="1217761" y="1708277"/>
                </a:cubicBezTo>
                <a:cubicBezTo>
                  <a:pt x="1227074" y="1695239"/>
                  <a:pt x="1241974" y="1698964"/>
                  <a:pt x="1253150" y="1689652"/>
                </a:cubicBezTo>
                <a:cubicBezTo>
                  <a:pt x="1260599" y="1676614"/>
                  <a:pt x="1275499" y="1682202"/>
                  <a:pt x="1286674" y="1680339"/>
                </a:cubicBezTo>
                <a:close/>
                <a:moveTo>
                  <a:pt x="804278" y="1643088"/>
                </a:moveTo>
                <a:cubicBezTo>
                  <a:pt x="798691" y="1643088"/>
                  <a:pt x="795198" y="1644252"/>
                  <a:pt x="793074" y="1646173"/>
                </a:cubicBezTo>
                <a:lnTo>
                  <a:pt x="792470" y="1647709"/>
                </a:lnTo>
                <a:lnTo>
                  <a:pt x="789378" y="1654496"/>
                </a:lnTo>
                <a:cubicBezTo>
                  <a:pt x="788912" y="1660317"/>
                  <a:pt x="791240" y="1667301"/>
                  <a:pt x="791240" y="1672889"/>
                </a:cubicBezTo>
                <a:cubicBezTo>
                  <a:pt x="789378" y="1682202"/>
                  <a:pt x="793103" y="1685927"/>
                  <a:pt x="796828" y="1685927"/>
                </a:cubicBezTo>
                <a:cubicBezTo>
                  <a:pt x="793103" y="1684064"/>
                  <a:pt x="789378" y="1680339"/>
                  <a:pt x="791240" y="1672889"/>
                </a:cubicBezTo>
                <a:cubicBezTo>
                  <a:pt x="792172" y="1667301"/>
                  <a:pt x="789844" y="1659851"/>
                  <a:pt x="790077" y="1653798"/>
                </a:cubicBezTo>
                <a:lnTo>
                  <a:pt x="792470" y="1647709"/>
                </a:lnTo>
                <a:lnTo>
                  <a:pt x="792812" y="1646959"/>
                </a:lnTo>
                <a:cubicBezTo>
                  <a:pt x="795082" y="1644951"/>
                  <a:pt x="798691" y="1643554"/>
                  <a:pt x="804278" y="1643088"/>
                </a:cubicBezTo>
                <a:close/>
                <a:moveTo>
                  <a:pt x="353546" y="1643088"/>
                </a:moveTo>
                <a:cubicBezTo>
                  <a:pt x="359133" y="1656126"/>
                  <a:pt x="370308" y="1648676"/>
                  <a:pt x="377759" y="1650538"/>
                </a:cubicBezTo>
                <a:cubicBezTo>
                  <a:pt x="368446" y="1648676"/>
                  <a:pt x="357271" y="1654263"/>
                  <a:pt x="353546" y="1643088"/>
                </a:cubicBezTo>
                <a:close/>
                <a:moveTo>
                  <a:pt x="2772975" y="1633776"/>
                </a:moveTo>
                <a:cubicBezTo>
                  <a:pt x="2780426" y="1641226"/>
                  <a:pt x="2789738" y="1641226"/>
                  <a:pt x="2795326" y="1644951"/>
                </a:cubicBezTo>
                <a:cubicBezTo>
                  <a:pt x="2789738" y="1639363"/>
                  <a:pt x="2778563" y="1641226"/>
                  <a:pt x="2772975" y="1633776"/>
                </a:cubicBezTo>
                <a:close/>
                <a:moveTo>
                  <a:pt x="1314612" y="1633776"/>
                </a:moveTo>
                <a:cubicBezTo>
                  <a:pt x="1310887" y="1643088"/>
                  <a:pt x="1307162" y="1650538"/>
                  <a:pt x="1301574" y="1656126"/>
                </a:cubicBezTo>
                <a:cubicBezTo>
                  <a:pt x="1307162" y="1652401"/>
                  <a:pt x="1310887" y="1643088"/>
                  <a:pt x="1314612" y="1633776"/>
                </a:cubicBezTo>
                <a:close/>
                <a:moveTo>
                  <a:pt x="2739451" y="1630050"/>
                </a:moveTo>
                <a:cubicBezTo>
                  <a:pt x="2745037" y="1643088"/>
                  <a:pt x="2767389" y="1643088"/>
                  <a:pt x="2761801" y="1659851"/>
                </a:cubicBezTo>
                <a:cubicBezTo>
                  <a:pt x="2754350" y="1676614"/>
                  <a:pt x="2748763" y="1697102"/>
                  <a:pt x="2726413" y="1700827"/>
                </a:cubicBezTo>
                <a:cubicBezTo>
                  <a:pt x="2718963" y="1700827"/>
                  <a:pt x="2709650" y="1706415"/>
                  <a:pt x="2704062" y="1712002"/>
                </a:cubicBezTo>
                <a:cubicBezTo>
                  <a:pt x="2696612" y="1717590"/>
                  <a:pt x="2689162" y="1728764"/>
                  <a:pt x="2694750" y="1736214"/>
                </a:cubicBezTo>
                <a:cubicBezTo>
                  <a:pt x="2713375" y="1764152"/>
                  <a:pt x="2692887" y="1792090"/>
                  <a:pt x="2700337" y="1818166"/>
                </a:cubicBezTo>
                <a:cubicBezTo>
                  <a:pt x="2693818" y="1829341"/>
                  <a:pt x="2688697" y="1841913"/>
                  <a:pt x="2681014" y="1850295"/>
                </a:cubicBezTo>
                <a:lnTo>
                  <a:pt x="2667104" y="1859006"/>
                </a:lnTo>
                <a:lnTo>
                  <a:pt x="2646324" y="1857279"/>
                </a:lnTo>
                <a:cubicBezTo>
                  <a:pt x="2654705" y="1860073"/>
                  <a:pt x="2661457" y="1860422"/>
                  <a:pt x="2667074" y="1859025"/>
                </a:cubicBezTo>
                <a:lnTo>
                  <a:pt x="2667104" y="1859006"/>
                </a:lnTo>
                <a:lnTo>
                  <a:pt x="2667335" y="1859025"/>
                </a:lnTo>
                <a:cubicBezTo>
                  <a:pt x="2684622" y="1854835"/>
                  <a:pt x="2691956" y="1834929"/>
                  <a:pt x="2700337" y="1818166"/>
                </a:cubicBezTo>
                <a:cubicBezTo>
                  <a:pt x="2692887" y="1792090"/>
                  <a:pt x="2715238" y="1762290"/>
                  <a:pt x="2694750" y="1736214"/>
                </a:cubicBezTo>
                <a:cubicBezTo>
                  <a:pt x="2691024" y="1730628"/>
                  <a:pt x="2698475" y="1717590"/>
                  <a:pt x="2704062" y="1712002"/>
                </a:cubicBezTo>
                <a:cubicBezTo>
                  <a:pt x="2709650" y="1708277"/>
                  <a:pt x="2718963" y="1702690"/>
                  <a:pt x="2726413" y="1700827"/>
                </a:cubicBezTo>
                <a:cubicBezTo>
                  <a:pt x="2748763" y="1697102"/>
                  <a:pt x="2756214" y="1676614"/>
                  <a:pt x="2761801" y="1659851"/>
                </a:cubicBezTo>
                <a:cubicBezTo>
                  <a:pt x="2769250" y="1643088"/>
                  <a:pt x="2745037" y="1643088"/>
                  <a:pt x="2739451" y="1630050"/>
                </a:cubicBezTo>
                <a:close/>
                <a:moveTo>
                  <a:pt x="2236567" y="1615150"/>
                </a:moveTo>
                <a:cubicBezTo>
                  <a:pt x="2260779" y="1631913"/>
                  <a:pt x="2251466" y="1657989"/>
                  <a:pt x="2262641" y="1676614"/>
                </a:cubicBezTo>
                <a:cubicBezTo>
                  <a:pt x="2266366" y="1685927"/>
                  <a:pt x="2257054" y="1697102"/>
                  <a:pt x="2242153" y="1697102"/>
                </a:cubicBezTo>
                <a:cubicBezTo>
                  <a:pt x="2258917" y="1697102"/>
                  <a:pt x="2268230" y="1685927"/>
                  <a:pt x="2262641" y="1676614"/>
                </a:cubicBezTo>
                <a:cubicBezTo>
                  <a:pt x="2251466" y="1656126"/>
                  <a:pt x="2260779" y="1630050"/>
                  <a:pt x="2236567" y="1615150"/>
                </a:cubicBezTo>
                <a:close/>
                <a:moveTo>
                  <a:pt x="2400469" y="1613288"/>
                </a:moveTo>
                <a:lnTo>
                  <a:pt x="2391542" y="1622902"/>
                </a:lnTo>
                <a:lnTo>
                  <a:pt x="2378119" y="1618875"/>
                </a:lnTo>
                <a:cubicBezTo>
                  <a:pt x="2375325" y="1616081"/>
                  <a:pt x="2372997" y="1614219"/>
                  <a:pt x="2370901" y="1613520"/>
                </a:cubicBezTo>
                <a:lnTo>
                  <a:pt x="2370408" y="1613659"/>
                </a:lnTo>
                <a:lnTo>
                  <a:pt x="2370203" y="1613520"/>
                </a:lnTo>
                <a:cubicBezTo>
                  <a:pt x="2367875" y="1612822"/>
                  <a:pt x="2366012" y="1613288"/>
                  <a:pt x="2365081" y="1615150"/>
                </a:cubicBezTo>
                <a:lnTo>
                  <a:pt x="2370408" y="1613659"/>
                </a:lnTo>
                <a:lnTo>
                  <a:pt x="2378119" y="1618875"/>
                </a:lnTo>
                <a:cubicBezTo>
                  <a:pt x="2383707" y="1623531"/>
                  <a:pt x="2387897" y="1624463"/>
                  <a:pt x="2391390" y="1623066"/>
                </a:cubicBezTo>
                <a:lnTo>
                  <a:pt x="2391542" y="1622902"/>
                </a:lnTo>
                <a:lnTo>
                  <a:pt x="2392088" y="1623066"/>
                </a:lnTo>
                <a:cubicBezTo>
                  <a:pt x="2395813" y="1621669"/>
                  <a:pt x="2398606" y="1617944"/>
                  <a:pt x="2400469" y="1613288"/>
                </a:cubicBezTo>
                <a:close/>
                <a:moveTo>
                  <a:pt x="1418915" y="1609562"/>
                </a:moveTo>
                <a:cubicBezTo>
                  <a:pt x="1398427" y="1631913"/>
                  <a:pt x="1394702" y="1659851"/>
                  <a:pt x="1407739" y="1674751"/>
                </a:cubicBezTo>
                <a:cubicBezTo>
                  <a:pt x="1394702" y="1659851"/>
                  <a:pt x="1400289" y="1631913"/>
                  <a:pt x="1418915" y="1609562"/>
                </a:cubicBezTo>
                <a:close/>
                <a:moveTo>
                  <a:pt x="1854747" y="1592800"/>
                </a:moveTo>
                <a:cubicBezTo>
                  <a:pt x="1852884" y="1596525"/>
                  <a:pt x="1851022" y="1598387"/>
                  <a:pt x="1845434" y="1596525"/>
                </a:cubicBezTo>
                <a:cubicBezTo>
                  <a:pt x="1849159" y="1598387"/>
                  <a:pt x="1852884" y="1594662"/>
                  <a:pt x="1854747" y="1592800"/>
                </a:cubicBezTo>
                <a:close/>
                <a:moveTo>
                  <a:pt x="150530" y="1585349"/>
                </a:moveTo>
                <a:lnTo>
                  <a:pt x="154010" y="1637321"/>
                </a:lnTo>
                <a:lnTo>
                  <a:pt x="153411" y="1663140"/>
                </a:lnTo>
                <a:cubicBezTo>
                  <a:pt x="152160" y="1671958"/>
                  <a:pt x="149599" y="1680805"/>
                  <a:pt x="144942" y="1689652"/>
                </a:cubicBezTo>
                <a:cubicBezTo>
                  <a:pt x="154255" y="1671958"/>
                  <a:pt x="155186" y="1654729"/>
                  <a:pt x="154022" y="1637501"/>
                </a:cubicBezTo>
                <a:lnTo>
                  <a:pt x="154010" y="1637321"/>
                </a:lnTo>
                <a:lnTo>
                  <a:pt x="154022" y="1636802"/>
                </a:lnTo>
                <a:cubicBezTo>
                  <a:pt x="152858" y="1619341"/>
                  <a:pt x="149599" y="1602112"/>
                  <a:pt x="150530" y="1585349"/>
                </a:cubicBezTo>
                <a:close/>
                <a:moveTo>
                  <a:pt x="1212174" y="1557411"/>
                </a:moveTo>
                <a:cubicBezTo>
                  <a:pt x="1223349" y="1579762"/>
                  <a:pt x="1217761" y="1598387"/>
                  <a:pt x="1197273" y="1613288"/>
                </a:cubicBezTo>
                <a:cubicBezTo>
                  <a:pt x="1219624" y="1600250"/>
                  <a:pt x="1223349" y="1581624"/>
                  <a:pt x="1212174" y="1557411"/>
                </a:cubicBezTo>
                <a:close/>
                <a:moveTo>
                  <a:pt x="2763662" y="1555549"/>
                </a:moveTo>
                <a:cubicBezTo>
                  <a:pt x="2771114" y="1583487"/>
                  <a:pt x="2759938" y="1603975"/>
                  <a:pt x="2733863" y="1618875"/>
                </a:cubicBezTo>
                <a:cubicBezTo>
                  <a:pt x="2761801" y="1605837"/>
                  <a:pt x="2771114" y="1583487"/>
                  <a:pt x="2763662" y="1555549"/>
                </a:cubicBezTo>
                <a:close/>
                <a:moveTo>
                  <a:pt x="634788" y="1548099"/>
                </a:moveTo>
                <a:cubicBezTo>
                  <a:pt x="640376" y="1562999"/>
                  <a:pt x="644101" y="1577899"/>
                  <a:pt x="657139" y="1587212"/>
                </a:cubicBezTo>
                <a:cubicBezTo>
                  <a:pt x="645963" y="1577899"/>
                  <a:pt x="642238" y="1562999"/>
                  <a:pt x="634788" y="1548099"/>
                </a:cubicBezTo>
                <a:close/>
                <a:moveTo>
                  <a:pt x="2854927" y="1542511"/>
                </a:moveTo>
                <a:cubicBezTo>
                  <a:pt x="2867965" y="1551824"/>
                  <a:pt x="2866102" y="1566724"/>
                  <a:pt x="2864240" y="1583487"/>
                </a:cubicBezTo>
                <a:cubicBezTo>
                  <a:pt x="2867965" y="1568587"/>
                  <a:pt x="2869828" y="1551824"/>
                  <a:pt x="2854927" y="1542511"/>
                </a:cubicBezTo>
                <a:close/>
                <a:moveTo>
                  <a:pt x="2784150" y="1538786"/>
                </a:moveTo>
                <a:cubicBezTo>
                  <a:pt x="2774838" y="1540648"/>
                  <a:pt x="2772975" y="1548099"/>
                  <a:pt x="2772975" y="1555549"/>
                </a:cubicBezTo>
                <a:cubicBezTo>
                  <a:pt x="2774838" y="1548099"/>
                  <a:pt x="2776702" y="1540648"/>
                  <a:pt x="2784150" y="1538786"/>
                </a:cubicBezTo>
                <a:close/>
                <a:moveTo>
                  <a:pt x="2702200" y="1536923"/>
                </a:moveTo>
                <a:cubicBezTo>
                  <a:pt x="2707788" y="1544374"/>
                  <a:pt x="2720825" y="1544374"/>
                  <a:pt x="2730138" y="1546236"/>
                </a:cubicBezTo>
                <a:cubicBezTo>
                  <a:pt x="2720825" y="1542511"/>
                  <a:pt x="2707788" y="1542511"/>
                  <a:pt x="2702200" y="1536923"/>
                </a:cubicBezTo>
                <a:close/>
                <a:moveTo>
                  <a:pt x="1823084" y="1531336"/>
                </a:moveTo>
                <a:cubicBezTo>
                  <a:pt x="1841709" y="1531336"/>
                  <a:pt x="1858472" y="1533198"/>
                  <a:pt x="1873372" y="1544374"/>
                </a:cubicBezTo>
                <a:cubicBezTo>
                  <a:pt x="1858472" y="1533198"/>
                  <a:pt x="1841709" y="1529473"/>
                  <a:pt x="1823084" y="1531336"/>
                </a:cubicBezTo>
                <a:close/>
                <a:moveTo>
                  <a:pt x="2182553" y="1527611"/>
                </a:moveTo>
                <a:cubicBezTo>
                  <a:pt x="2176034" y="1533664"/>
                  <a:pt x="2171262" y="1538437"/>
                  <a:pt x="2168148" y="1542569"/>
                </a:cubicBezTo>
                <a:lnTo>
                  <a:pt x="2164871" y="1550751"/>
                </a:lnTo>
                <a:lnTo>
                  <a:pt x="2163695" y="1552289"/>
                </a:lnTo>
                <a:lnTo>
                  <a:pt x="2163986" y="1552960"/>
                </a:lnTo>
                <a:lnTo>
                  <a:pt x="2163695" y="1553686"/>
                </a:lnTo>
                <a:cubicBezTo>
                  <a:pt x="2163928" y="1560671"/>
                  <a:pt x="2170447" y="1567655"/>
                  <a:pt x="2182553" y="1579762"/>
                </a:cubicBezTo>
                <a:cubicBezTo>
                  <a:pt x="2190003" y="1589075"/>
                  <a:pt x="2197454" y="1592800"/>
                  <a:pt x="2204904" y="1596525"/>
                </a:cubicBezTo>
                <a:cubicBezTo>
                  <a:pt x="2197454" y="1592800"/>
                  <a:pt x="2190003" y="1587212"/>
                  <a:pt x="2182553" y="1579762"/>
                </a:cubicBezTo>
                <a:cubicBezTo>
                  <a:pt x="2176500" y="1573243"/>
                  <a:pt x="2171843" y="1568121"/>
                  <a:pt x="2168671" y="1563755"/>
                </a:cubicBezTo>
                <a:lnTo>
                  <a:pt x="2163986" y="1552960"/>
                </a:lnTo>
                <a:lnTo>
                  <a:pt x="2164871" y="1550751"/>
                </a:lnTo>
                <a:close/>
                <a:moveTo>
                  <a:pt x="1659181" y="1525748"/>
                </a:moveTo>
                <a:cubicBezTo>
                  <a:pt x="1651731" y="1523886"/>
                  <a:pt x="1646144" y="1529473"/>
                  <a:pt x="1640556" y="1535061"/>
                </a:cubicBezTo>
                <a:cubicBezTo>
                  <a:pt x="1633106" y="1544374"/>
                  <a:pt x="1620068" y="1546236"/>
                  <a:pt x="1608893" y="1549961"/>
                </a:cubicBezTo>
                <a:cubicBezTo>
                  <a:pt x="1620068" y="1548099"/>
                  <a:pt x="1631243" y="1546236"/>
                  <a:pt x="1640556" y="1535061"/>
                </a:cubicBezTo>
                <a:cubicBezTo>
                  <a:pt x="1646144" y="1529473"/>
                  <a:pt x="1651731" y="1525748"/>
                  <a:pt x="1659181" y="1525748"/>
                </a:cubicBezTo>
                <a:cubicBezTo>
                  <a:pt x="1698295" y="1531336"/>
                  <a:pt x="1744857" y="1535061"/>
                  <a:pt x="1767208" y="1570449"/>
                </a:cubicBezTo>
                <a:cubicBezTo>
                  <a:pt x="1744857" y="1533198"/>
                  <a:pt x="1698295" y="1531336"/>
                  <a:pt x="1659181" y="1525748"/>
                </a:cubicBezTo>
                <a:close/>
                <a:moveTo>
                  <a:pt x="1439402" y="1525748"/>
                </a:moveTo>
                <a:cubicBezTo>
                  <a:pt x="1428227" y="1549961"/>
                  <a:pt x="1450578" y="1579762"/>
                  <a:pt x="1428227" y="1602112"/>
                </a:cubicBezTo>
                <a:cubicBezTo>
                  <a:pt x="1450578" y="1579762"/>
                  <a:pt x="1430090" y="1549961"/>
                  <a:pt x="1439402" y="1525748"/>
                </a:cubicBezTo>
                <a:close/>
                <a:moveTo>
                  <a:pt x="3097056" y="1522023"/>
                </a:moveTo>
                <a:cubicBezTo>
                  <a:pt x="3102644" y="1587212"/>
                  <a:pt x="3108232" y="1654263"/>
                  <a:pt x="3095194" y="1719452"/>
                </a:cubicBezTo>
                <a:cubicBezTo>
                  <a:pt x="3108232" y="1654263"/>
                  <a:pt x="3104506" y="1587212"/>
                  <a:pt x="3097056" y="1522023"/>
                </a:cubicBezTo>
                <a:close/>
                <a:moveTo>
                  <a:pt x="1940977" y="1520713"/>
                </a:moveTo>
                <a:cubicBezTo>
                  <a:pt x="1927619" y="1516785"/>
                  <a:pt x="1917142" y="1526214"/>
                  <a:pt x="1908761" y="1538786"/>
                </a:cubicBezTo>
                <a:cubicBezTo>
                  <a:pt x="1919936" y="1523886"/>
                  <a:pt x="1936699" y="1512710"/>
                  <a:pt x="1955324" y="1529473"/>
                </a:cubicBezTo>
                <a:cubicBezTo>
                  <a:pt x="1958118" y="1532267"/>
                  <a:pt x="1961028" y="1533315"/>
                  <a:pt x="1964026" y="1533373"/>
                </a:cubicBezTo>
                <a:lnTo>
                  <a:pt x="1964537" y="1533260"/>
                </a:lnTo>
                <a:lnTo>
                  <a:pt x="1964811" y="1533373"/>
                </a:lnTo>
                <a:cubicBezTo>
                  <a:pt x="1974066" y="1533547"/>
                  <a:pt x="1982796" y="1524817"/>
                  <a:pt x="1992575" y="1527611"/>
                </a:cubicBezTo>
                <a:cubicBezTo>
                  <a:pt x="1998163" y="1529473"/>
                  <a:pt x="2003749" y="1531336"/>
                  <a:pt x="2005612" y="1536923"/>
                </a:cubicBezTo>
                <a:cubicBezTo>
                  <a:pt x="2003749" y="1529473"/>
                  <a:pt x="1998163" y="1527611"/>
                  <a:pt x="1992575" y="1527611"/>
                </a:cubicBezTo>
                <a:cubicBezTo>
                  <a:pt x="1986056" y="1525748"/>
                  <a:pt x="1979537" y="1529008"/>
                  <a:pt x="1973251" y="1531336"/>
                </a:cubicBezTo>
                <a:lnTo>
                  <a:pt x="1964537" y="1533260"/>
                </a:lnTo>
                <a:lnTo>
                  <a:pt x="1955324" y="1529473"/>
                </a:lnTo>
                <a:cubicBezTo>
                  <a:pt x="1950202" y="1524817"/>
                  <a:pt x="1945429" y="1522023"/>
                  <a:pt x="1940977" y="1520713"/>
                </a:cubicBezTo>
                <a:close/>
                <a:moveTo>
                  <a:pt x="315597" y="1515737"/>
                </a:moveTo>
                <a:cubicBezTo>
                  <a:pt x="311639" y="1513176"/>
                  <a:pt x="306982" y="1512710"/>
                  <a:pt x="301394" y="1516435"/>
                </a:cubicBezTo>
                <a:cubicBezTo>
                  <a:pt x="312570" y="1510848"/>
                  <a:pt x="320020" y="1518298"/>
                  <a:pt x="325608" y="1527611"/>
                </a:cubicBezTo>
                <a:cubicBezTo>
                  <a:pt x="331195" y="1536923"/>
                  <a:pt x="338645" y="1542511"/>
                  <a:pt x="346095" y="1535061"/>
                </a:cubicBezTo>
                <a:cubicBezTo>
                  <a:pt x="338645" y="1540648"/>
                  <a:pt x="331195" y="1536923"/>
                  <a:pt x="325608" y="1527611"/>
                </a:cubicBezTo>
                <a:cubicBezTo>
                  <a:pt x="322814" y="1522954"/>
                  <a:pt x="319555" y="1518298"/>
                  <a:pt x="315597" y="1515737"/>
                </a:cubicBezTo>
                <a:close/>
                <a:moveTo>
                  <a:pt x="2232840" y="1510848"/>
                </a:moveTo>
                <a:cubicBezTo>
                  <a:pt x="2240290" y="1513642"/>
                  <a:pt x="2248207" y="1515970"/>
                  <a:pt x="2256589" y="1516668"/>
                </a:cubicBezTo>
                <a:lnTo>
                  <a:pt x="2257018" y="1516604"/>
                </a:lnTo>
                <a:lnTo>
                  <a:pt x="2257287" y="1516668"/>
                </a:lnTo>
                <a:cubicBezTo>
                  <a:pt x="2265436" y="1517367"/>
                  <a:pt x="2273818" y="1516435"/>
                  <a:pt x="2283130" y="1512710"/>
                </a:cubicBezTo>
                <a:lnTo>
                  <a:pt x="2257018" y="1516604"/>
                </a:lnTo>
                <a:close/>
                <a:moveTo>
                  <a:pt x="1631243" y="1510848"/>
                </a:moveTo>
                <a:cubicBezTo>
                  <a:pt x="1625656" y="1531336"/>
                  <a:pt x="1612618" y="1535061"/>
                  <a:pt x="1595855" y="1535061"/>
                </a:cubicBezTo>
                <a:cubicBezTo>
                  <a:pt x="1612618" y="1535061"/>
                  <a:pt x="1627518" y="1531336"/>
                  <a:pt x="1631243" y="1510848"/>
                </a:cubicBezTo>
                <a:close/>
                <a:moveTo>
                  <a:pt x="1079933" y="1497811"/>
                </a:moveTo>
                <a:cubicBezTo>
                  <a:pt x="1098559" y="1497811"/>
                  <a:pt x="1115322" y="1503398"/>
                  <a:pt x="1130222" y="1512710"/>
                </a:cubicBezTo>
                <a:cubicBezTo>
                  <a:pt x="1115322" y="1501535"/>
                  <a:pt x="1098559" y="1497811"/>
                  <a:pt x="1079933" y="1497811"/>
                </a:cubicBezTo>
                <a:close/>
                <a:moveTo>
                  <a:pt x="1011020" y="1497811"/>
                </a:moveTo>
                <a:cubicBezTo>
                  <a:pt x="990531" y="1499673"/>
                  <a:pt x="970044" y="1499673"/>
                  <a:pt x="949556" y="1505260"/>
                </a:cubicBezTo>
                <a:cubicBezTo>
                  <a:pt x="970044" y="1499673"/>
                  <a:pt x="990531" y="1497811"/>
                  <a:pt x="1011020" y="1497811"/>
                </a:cubicBezTo>
                <a:close/>
                <a:moveTo>
                  <a:pt x="33190" y="1495948"/>
                </a:moveTo>
                <a:cubicBezTo>
                  <a:pt x="30396" y="1508985"/>
                  <a:pt x="28068" y="1522954"/>
                  <a:pt x="28068" y="1537156"/>
                </a:cubicBezTo>
                <a:lnTo>
                  <a:pt x="28174" y="1537668"/>
                </a:lnTo>
                <a:lnTo>
                  <a:pt x="28068" y="1538553"/>
                </a:lnTo>
                <a:cubicBezTo>
                  <a:pt x="28068" y="1552755"/>
                  <a:pt x="30396" y="1566724"/>
                  <a:pt x="36915" y="1579762"/>
                </a:cubicBezTo>
                <a:lnTo>
                  <a:pt x="28174" y="1537668"/>
                </a:lnTo>
                <a:close/>
                <a:moveTo>
                  <a:pt x="1165610" y="1482911"/>
                </a:moveTo>
                <a:lnTo>
                  <a:pt x="1194362" y="1489581"/>
                </a:lnTo>
                <a:lnTo>
                  <a:pt x="1208449" y="1514573"/>
                </a:lnTo>
                <a:cubicBezTo>
                  <a:pt x="1217761" y="1510848"/>
                  <a:pt x="1225212" y="1505260"/>
                  <a:pt x="1234524" y="1505260"/>
                </a:cubicBezTo>
                <a:cubicBezTo>
                  <a:pt x="1232662" y="1518298"/>
                  <a:pt x="1227074" y="1529473"/>
                  <a:pt x="1228936" y="1540648"/>
                </a:cubicBezTo>
                <a:lnTo>
                  <a:pt x="1229160" y="1541095"/>
                </a:lnTo>
                <a:lnTo>
                  <a:pt x="1228936" y="1542511"/>
                </a:lnTo>
                <a:cubicBezTo>
                  <a:pt x="1228936" y="1546236"/>
                  <a:pt x="1230799" y="1549961"/>
                  <a:pt x="1234524" y="1551824"/>
                </a:cubicBezTo>
                <a:lnTo>
                  <a:pt x="1229160" y="1541095"/>
                </a:lnTo>
                <a:lnTo>
                  <a:pt x="1234524" y="1507123"/>
                </a:lnTo>
                <a:cubicBezTo>
                  <a:pt x="1255012" y="1507123"/>
                  <a:pt x="1258736" y="1538786"/>
                  <a:pt x="1281087" y="1535061"/>
                </a:cubicBezTo>
                <a:cubicBezTo>
                  <a:pt x="1294124" y="1533198"/>
                  <a:pt x="1307162" y="1536923"/>
                  <a:pt x="1320200" y="1546236"/>
                </a:cubicBezTo>
                <a:cubicBezTo>
                  <a:pt x="1340688" y="1559274"/>
                  <a:pt x="1351863" y="1548099"/>
                  <a:pt x="1355588" y="1525748"/>
                </a:cubicBezTo>
                <a:cubicBezTo>
                  <a:pt x="1370488" y="1533198"/>
                  <a:pt x="1379801" y="1538786"/>
                  <a:pt x="1381664" y="1544374"/>
                </a:cubicBezTo>
                <a:cubicBezTo>
                  <a:pt x="1379801" y="1538786"/>
                  <a:pt x="1372351" y="1533198"/>
                  <a:pt x="1355588" y="1525748"/>
                </a:cubicBezTo>
                <a:lnTo>
                  <a:pt x="1354792" y="1525526"/>
                </a:lnTo>
                <a:lnTo>
                  <a:pt x="1355588" y="1523886"/>
                </a:lnTo>
                <a:cubicBezTo>
                  <a:pt x="1349069" y="1523886"/>
                  <a:pt x="1343947" y="1522489"/>
                  <a:pt x="1339757" y="1519462"/>
                </a:cubicBezTo>
                <a:lnTo>
                  <a:pt x="1330974" y="1507285"/>
                </a:lnTo>
                <a:lnTo>
                  <a:pt x="1346276" y="1508985"/>
                </a:lnTo>
                <a:cubicBezTo>
                  <a:pt x="1340688" y="1507123"/>
                  <a:pt x="1335100" y="1507123"/>
                  <a:pt x="1329513" y="1505260"/>
                </a:cubicBezTo>
                <a:cubicBezTo>
                  <a:pt x="1323925" y="1501535"/>
                  <a:pt x="1312750" y="1494085"/>
                  <a:pt x="1310887" y="1492222"/>
                </a:cubicBezTo>
                <a:cubicBezTo>
                  <a:pt x="1312750" y="1495948"/>
                  <a:pt x="1323925" y="1501535"/>
                  <a:pt x="1329513" y="1505260"/>
                </a:cubicBezTo>
                <a:lnTo>
                  <a:pt x="1330974" y="1507285"/>
                </a:lnTo>
                <a:lnTo>
                  <a:pt x="1329513" y="1507123"/>
                </a:lnTo>
                <a:cubicBezTo>
                  <a:pt x="1332307" y="1513642"/>
                  <a:pt x="1335566" y="1518298"/>
                  <a:pt x="1339757" y="1521325"/>
                </a:cubicBezTo>
                <a:lnTo>
                  <a:pt x="1354792" y="1525526"/>
                </a:lnTo>
                <a:lnTo>
                  <a:pt x="1344180" y="1547400"/>
                </a:lnTo>
                <a:cubicBezTo>
                  <a:pt x="1338360" y="1551358"/>
                  <a:pt x="1330444" y="1550892"/>
                  <a:pt x="1320200" y="1544374"/>
                </a:cubicBezTo>
                <a:cubicBezTo>
                  <a:pt x="1307162" y="1535061"/>
                  <a:pt x="1295987" y="1531336"/>
                  <a:pt x="1281087" y="1533198"/>
                </a:cubicBezTo>
                <a:cubicBezTo>
                  <a:pt x="1256875" y="1536923"/>
                  <a:pt x="1255012" y="1505260"/>
                  <a:pt x="1234524" y="1505260"/>
                </a:cubicBezTo>
                <a:cubicBezTo>
                  <a:pt x="1225212" y="1505260"/>
                  <a:pt x="1215899" y="1510848"/>
                  <a:pt x="1208449" y="1514573"/>
                </a:cubicBezTo>
                <a:cubicBezTo>
                  <a:pt x="1204724" y="1504329"/>
                  <a:pt x="1200998" y="1495482"/>
                  <a:pt x="1194712" y="1489662"/>
                </a:cubicBezTo>
                <a:lnTo>
                  <a:pt x="1194362" y="1489581"/>
                </a:lnTo>
                <a:lnTo>
                  <a:pt x="1194014" y="1488964"/>
                </a:lnTo>
                <a:cubicBezTo>
                  <a:pt x="1187495" y="1483376"/>
                  <a:pt x="1178648" y="1481048"/>
                  <a:pt x="1165610" y="1482911"/>
                </a:cubicBezTo>
                <a:close/>
                <a:moveTo>
                  <a:pt x="606850" y="1479186"/>
                </a:moveTo>
                <a:cubicBezTo>
                  <a:pt x="623613" y="1482911"/>
                  <a:pt x="640376" y="1490361"/>
                  <a:pt x="657139" y="1495948"/>
                </a:cubicBezTo>
                <a:cubicBezTo>
                  <a:pt x="657139" y="1495948"/>
                  <a:pt x="657139" y="1494085"/>
                  <a:pt x="657139" y="1494085"/>
                </a:cubicBezTo>
                <a:cubicBezTo>
                  <a:pt x="692527" y="1520161"/>
                  <a:pt x="731640" y="1507123"/>
                  <a:pt x="770753" y="1516435"/>
                </a:cubicBezTo>
                <a:cubicBezTo>
                  <a:pt x="733503" y="1507123"/>
                  <a:pt x="694390" y="1520161"/>
                  <a:pt x="657139" y="1494085"/>
                </a:cubicBezTo>
                <a:cubicBezTo>
                  <a:pt x="640376" y="1490361"/>
                  <a:pt x="623613" y="1482911"/>
                  <a:pt x="606850" y="1479186"/>
                </a:cubicBezTo>
                <a:close/>
                <a:moveTo>
                  <a:pt x="2134942" y="1475460"/>
                </a:moveTo>
                <a:cubicBezTo>
                  <a:pt x="2129238" y="1475344"/>
                  <a:pt x="2123417" y="1476392"/>
                  <a:pt x="2117364" y="1479186"/>
                </a:cubicBezTo>
                <a:lnTo>
                  <a:pt x="2135078" y="1475487"/>
                </a:lnTo>
                <a:lnTo>
                  <a:pt x="2151821" y="1478720"/>
                </a:lnTo>
                <a:cubicBezTo>
                  <a:pt x="2162996" y="1482444"/>
                  <a:pt x="2174171" y="1488497"/>
                  <a:pt x="2186278" y="1492222"/>
                </a:cubicBezTo>
                <a:cubicBezTo>
                  <a:pt x="2169516" y="1486635"/>
                  <a:pt x="2152752" y="1475809"/>
                  <a:pt x="2135204" y="1475460"/>
                </a:cubicBezTo>
                <a:lnTo>
                  <a:pt x="2135078" y="1475487"/>
                </a:lnTo>
                <a:close/>
                <a:moveTo>
                  <a:pt x="2666812" y="1473598"/>
                </a:moveTo>
                <a:cubicBezTo>
                  <a:pt x="2694750" y="1488498"/>
                  <a:pt x="2728276" y="1486635"/>
                  <a:pt x="2756214" y="1499673"/>
                </a:cubicBezTo>
                <a:cubicBezTo>
                  <a:pt x="2728276" y="1486635"/>
                  <a:pt x="2696612" y="1488498"/>
                  <a:pt x="2666812" y="1473598"/>
                </a:cubicBezTo>
                <a:close/>
                <a:moveTo>
                  <a:pt x="873192" y="1473598"/>
                </a:moveTo>
                <a:cubicBezTo>
                  <a:pt x="860155" y="1471736"/>
                  <a:pt x="822904" y="1499673"/>
                  <a:pt x="828491" y="1507123"/>
                </a:cubicBezTo>
                <a:cubicBezTo>
                  <a:pt x="848979" y="1538786"/>
                  <a:pt x="822904" y="1540648"/>
                  <a:pt x="800553" y="1549961"/>
                </a:cubicBezTo>
                <a:cubicBezTo>
                  <a:pt x="830354" y="1570449"/>
                  <a:pt x="845254" y="1590937"/>
                  <a:pt x="815454" y="1617013"/>
                </a:cubicBezTo>
                <a:cubicBezTo>
                  <a:pt x="813591" y="1617013"/>
                  <a:pt x="815454" y="1622600"/>
                  <a:pt x="817316" y="1626325"/>
                </a:cubicBezTo>
                <a:cubicBezTo>
                  <a:pt x="817316" y="1622600"/>
                  <a:pt x="815454" y="1618875"/>
                  <a:pt x="815454" y="1617013"/>
                </a:cubicBezTo>
                <a:cubicBezTo>
                  <a:pt x="847117" y="1590937"/>
                  <a:pt x="830354" y="1570449"/>
                  <a:pt x="800553" y="1549961"/>
                </a:cubicBezTo>
                <a:cubicBezTo>
                  <a:pt x="822904" y="1540648"/>
                  <a:pt x="850842" y="1538786"/>
                  <a:pt x="828491" y="1507123"/>
                </a:cubicBezTo>
                <a:cubicBezTo>
                  <a:pt x="824766" y="1499673"/>
                  <a:pt x="860155" y="1471736"/>
                  <a:pt x="873192" y="1473598"/>
                </a:cubicBezTo>
                <a:close/>
                <a:moveTo>
                  <a:pt x="2530148" y="1471270"/>
                </a:moveTo>
                <a:cubicBezTo>
                  <a:pt x="2519672" y="1470804"/>
                  <a:pt x="2508497" y="1474529"/>
                  <a:pt x="2497322" y="1477322"/>
                </a:cubicBezTo>
                <a:lnTo>
                  <a:pt x="2530412" y="1471348"/>
                </a:lnTo>
                <a:lnTo>
                  <a:pt x="2545252" y="1475752"/>
                </a:lnTo>
                <a:cubicBezTo>
                  <a:pt x="2550053" y="1478720"/>
                  <a:pt x="2554593" y="1483376"/>
                  <a:pt x="2558784" y="1490361"/>
                </a:cubicBezTo>
                <a:cubicBezTo>
                  <a:pt x="2555059" y="1497811"/>
                  <a:pt x="2549472" y="1508985"/>
                  <a:pt x="2540159" y="1505260"/>
                </a:cubicBezTo>
                <a:cubicBezTo>
                  <a:pt x="2549472" y="1508985"/>
                  <a:pt x="2555059" y="1499673"/>
                  <a:pt x="2558784" y="1490361"/>
                </a:cubicBezTo>
                <a:cubicBezTo>
                  <a:pt x="2551334" y="1476392"/>
                  <a:pt x="2541556" y="1471736"/>
                  <a:pt x="2530847" y="1471270"/>
                </a:cubicBezTo>
                <a:lnTo>
                  <a:pt x="2530412" y="1471348"/>
                </a:lnTo>
                <a:close/>
                <a:moveTo>
                  <a:pt x="3026280" y="1468010"/>
                </a:moveTo>
                <a:cubicBezTo>
                  <a:pt x="3026280" y="1479186"/>
                  <a:pt x="3037455" y="1482911"/>
                  <a:pt x="3048630" y="1482911"/>
                </a:cubicBezTo>
                <a:cubicBezTo>
                  <a:pt x="3037455" y="1482911"/>
                  <a:pt x="3026280" y="1477322"/>
                  <a:pt x="3026280" y="1468010"/>
                </a:cubicBezTo>
                <a:close/>
                <a:moveTo>
                  <a:pt x="1537883" y="1462423"/>
                </a:moveTo>
                <a:cubicBezTo>
                  <a:pt x="1529735" y="1463354"/>
                  <a:pt x="1521353" y="1466148"/>
                  <a:pt x="1513904" y="1466148"/>
                </a:cubicBezTo>
                <a:cubicBezTo>
                  <a:pt x="1528803" y="1466148"/>
                  <a:pt x="1547429" y="1456835"/>
                  <a:pt x="1560467" y="1469873"/>
                </a:cubicBezTo>
                <a:cubicBezTo>
                  <a:pt x="1553948" y="1462423"/>
                  <a:pt x="1546032" y="1461492"/>
                  <a:pt x="1537883" y="1462423"/>
                </a:cubicBezTo>
                <a:close/>
                <a:moveTo>
                  <a:pt x="1398427" y="1454973"/>
                </a:moveTo>
                <a:cubicBezTo>
                  <a:pt x="1409602" y="1460560"/>
                  <a:pt x="1413327" y="1475461"/>
                  <a:pt x="1415190" y="1494085"/>
                </a:cubicBezTo>
                <a:cubicBezTo>
                  <a:pt x="1413327" y="1477322"/>
                  <a:pt x="1411464" y="1460560"/>
                  <a:pt x="1398427" y="1454973"/>
                </a:cubicBezTo>
                <a:close/>
                <a:moveTo>
                  <a:pt x="994257" y="1447523"/>
                </a:moveTo>
                <a:cubicBezTo>
                  <a:pt x="997982" y="1453110"/>
                  <a:pt x="1001708" y="1460560"/>
                  <a:pt x="1001708" y="1468010"/>
                </a:cubicBezTo>
                <a:cubicBezTo>
                  <a:pt x="999844" y="1460560"/>
                  <a:pt x="997982" y="1451248"/>
                  <a:pt x="994257" y="1447523"/>
                </a:cubicBezTo>
                <a:close/>
                <a:moveTo>
                  <a:pt x="2081976" y="1443797"/>
                </a:moveTo>
                <a:cubicBezTo>
                  <a:pt x="2074526" y="1451248"/>
                  <a:pt x="2076388" y="1464285"/>
                  <a:pt x="2083838" y="1477322"/>
                </a:cubicBezTo>
                <a:cubicBezTo>
                  <a:pt x="2087564" y="1484772"/>
                  <a:pt x="2095014" y="1490361"/>
                  <a:pt x="2102464" y="1488498"/>
                </a:cubicBezTo>
                <a:cubicBezTo>
                  <a:pt x="2095014" y="1490361"/>
                  <a:pt x="2089426" y="1484772"/>
                  <a:pt x="2083838" y="1477322"/>
                </a:cubicBezTo>
                <a:cubicBezTo>
                  <a:pt x="2076388" y="1464285"/>
                  <a:pt x="2076388" y="1451248"/>
                  <a:pt x="2081976" y="1443797"/>
                </a:cubicBezTo>
                <a:close/>
                <a:moveTo>
                  <a:pt x="1815634" y="1438210"/>
                </a:moveTo>
                <a:cubicBezTo>
                  <a:pt x="1834259" y="1443797"/>
                  <a:pt x="1845434" y="1458698"/>
                  <a:pt x="1858472" y="1473598"/>
                </a:cubicBezTo>
                <a:cubicBezTo>
                  <a:pt x="1869647" y="1488498"/>
                  <a:pt x="1882685" y="1495948"/>
                  <a:pt x="1897585" y="1499673"/>
                </a:cubicBezTo>
                <a:cubicBezTo>
                  <a:pt x="1884548" y="1495948"/>
                  <a:pt x="1869647" y="1486635"/>
                  <a:pt x="1858472" y="1473598"/>
                </a:cubicBezTo>
                <a:cubicBezTo>
                  <a:pt x="1847297" y="1458698"/>
                  <a:pt x="1834259" y="1443797"/>
                  <a:pt x="1815634" y="1438210"/>
                </a:cubicBezTo>
                <a:close/>
                <a:moveTo>
                  <a:pt x="2400469" y="1427035"/>
                </a:moveTo>
                <a:lnTo>
                  <a:pt x="2380095" y="1431665"/>
                </a:lnTo>
                <a:lnTo>
                  <a:pt x="2359494" y="1430760"/>
                </a:lnTo>
                <a:cubicBezTo>
                  <a:pt x="2366944" y="1433553"/>
                  <a:pt x="2373463" y="1433088"/>
                  <a:pt x="2379981" y="1431691"/>
                </a:cubicBezTo>
                <a:lnTo>
                  <a:pt x="2380095" y="1431665"/>
                </a:lnTo>
                <a:lnTo>
                  <a:pt x="2380680" y="1431691"/>
                </a:lnTo>
                <a:cubicBezTo>
                  <a:pt x="2387432" y="1430294"/>
                  <a:pt x="2393950" y="1427966"/>
                  <a:pt x="2400469" y="1427035"/>
                </a:cubicBezTo>
                <a:close/>
                <a:moveTo>
                  <a:pt x="1517628" y="1427035"/>
                </a:moveTo>
                <a:cubicBezTo>
                  <a:pt x="1497141" y="1436347"/>
                  <a:pt x="1472928" y="1425172"/>
                  <a:pt x="1456165" y="1441935"/>
                </a:cubicBezTo>
                <a:cubicBezTo>
                  <a:pt x="1450578" y="1447523"/>
                  <a:pt x="1441265" y="1453110"/>
                  <a:pt x="1435678" y="1443797"/>
                </a:cubicBezTo>
                <a:cubicBezTo>
                  <a:pt x="1441265" y="1454973"/>
                  <a:pt x="1448715" y="1449385"/>
                  <a:pt x="1456165" y="1441935"/>
                </a:cubicBezTo>
                <a:cubicBezTo>
                  <a:pt x="1474791" y="1425172"/>
                  <a:pt x="1499004" y="1436347"/>
                  <a:pt x="1517628" y="1427035"/>
                </a:cubicBezTo>
                <a:close/>
                <a:moveTo>
                  <a:pt x="2841889" y="1417722"/>
                </a:moveTo>
                <a:cubicBezTo>
                  <a:pt x="2843752" y="1434485"/>
                  <a:pt x="2853064" y="1436347"/>
                  <a:pt x="2862377" y="1436347"/>
                </a:cubicBezTo>
                <a:cubicBezTo>
                  <a:pt x="2853064" y="1436347"/>
                  <a:pt x="2843752" y="1432622"/>
                  <a:pt x="2841889" y="1417722"/>
                </a:cubicBezTo>
                <a:close/>
                <a:moveTo>
                  <a:pt x="1741133" y="1415859"/>
                </a:moveTo>
                <a:cubicBezTo>
                  <a:pt x="1731820" y="1443797"/>
                  <a:pt x="1726233" y="1464285"/>
                  <a:pt x="1748583" y="1479186"/>
                </a:cubicBezTo>
                <a:cubicBezTo>
                  <a:pt x="1728095" y="1464285"/>
                  <a:pt x="1733683" y="1443797"/>
                  <a:pt x="1741133" y="1415859"/>
                </a:cubicBezTo>
                <a:close/>
                <a:moveTo>
                  <a:pt x="694390" y="1410272"/>
                </a:moveTo>
                <a:cubicBezTo>
                  <a:pt x="682283" y="1407478"/>
                  <a:pt x="672970" y="1408875"/>
                  <a:pt x="668081" y="1413298"/>
                </a:cubicBezTo>
                <a:lnTo>
                  <a:pt x="668089" y="1413996"/>
                </a:lnTo>
                <a:lnTo>
                  <a:pt x="668081" y="1413997"/>
                </a:lnTo>
                <a:cubicBezTo>
                  <a:pt x="663192" y="1418653"/>
                  <a:pt x="662727" y="1426103"/>
                  <a:pt x="668314" y="1434485"/>
                </a:cubicBezTo>
                <a:lnTo>
                  <a:pt x="668089" y="1413996"/>
                </a:lnTo>
                <a:close/>
                <a:moveTo>
                  <a:pt x="165430" y="1408409"/>
                </a:moveTo>
                <a:cubicBezTo>
                  <a:pt x="157980" y="1451248"/>
                  <a:pt x="163568" y="1497811"/>
                  <a:pt x="131904" y="1531336"/>
                </a:cubicBezTo>
                <a:cubicBezTo>
                  <a:pt x="165430" y="1495948"/>
                  <a:pt x="157980" y="1449385"/>
                  <a:pt x="165430" y="1408409"/>
                </a:cubicBezTo>
                <a:close/>
                <a:moveTo>
                  <a:pt x="2139715" y="1404684"/>
                </a:moveTo>
                <a:lnTo>
                  <a:pt x="2134175" y="1423380"/>
                </a:lnTo>
                <a:lnTo>
                  <a:pt x="2122952" y="1432622"/>
                </a:lnTo>
                <a:cubicBezTo>
                  <a:pt x="2127608" y="1430760"/>
                  <a:pt x="2131333" y="1427966"/>
                  <a:pt x="2134127" y="1423542"/>
                </a:cubicBezTo>
                <a:lnTo>
                  <a:pt x="2134175" y="1423380"/>
                </a:lnTo>
                <a:lnTo>
                  <a:pt x="2134826" y="1422844"/>
                </a:lnTo>
                <a:cubicBezTo>
                  <a:pt x="2137852" y="1418188"/>
                  <a:pt x="2139715" y="1412134"/>
                  <a:pt x="2139715" y="1404684"/>
                </a:cubicBezTo>
                <a:close/>
                <a:moveTo>
                  <a:pt x="2007475" y="1400959"/>
                </a:moveTo>
                <a:lnTo>
                  <a:pt x="1980697" y="1408346"/>
                </a:lnTo>
                <a:lnTo>
                  <a:pt x="1953462" y="1404684"/>
                </a:lnTo>
                <a:cubicBezTo>
                  <a:pt x="1947874" y="1401890"/>
                  <a:pt x="1942752" y="1401890"/>
                  <a:pt x="1937630" y="1403054"/>
                </a:cubicBezTo>
                <a:lnTo>
                  <a:pt x="1937325" y="1403158"/>
                </a:lnTo>
                <a:lnTo>
                  <a:pt x="1936233" y="1403054"/>
                </a:lnTo>
                <a:cubicBezTo>
                  <a:pt x="1931111" y="1404219"/>
                  <a:pt x="1926454" y="1406547"/>
                  <a:pt x="1921798" y="1408409"/>
                </a:cubicBezTo>
                <a:cubicBezTo>
                  <a:pt x="1910623" y="1412134"/>
                  <a:pt x="1901310" y="1413997"/>
                  <a:pt x="1895723" y="1412134"/>
                </a:cubicBezTo>
                <a:cubicBezTo>
                  <a:pt x="1901310" y="1413997"/>
                  <a:pt x="1908761" y="1413997"/>
                  <a:pt x="1921798" y="1408409"/>
                </a:cubicBezTo>
                <a:lnTo>
                  <a:pt x="1937325" y="1403158"/>
                </a:lnTo>
                <a:lnTo>
                  <a:pt x="1953462" y="1404684"/>
                </a:lnTo>
                <a:cubicBezTo>
                  <a:pt x="1962774" y="1408409"/>
                  <a:pt x="1971621" y="1409340"/>
                  <a:pt x="1980468" y="1408409"/>
                </a:cubicBezTo>
                <a:lnTo>
                  <a:pt x="1980697" y="1408346"/>
                </a:lnTo>
                <a:lnTo>
                  <a:pt x="1981167" y="1408409"/>
                </a:lnTo>
                <a:cubicBezTo>
                  <a:pt x="1990246" y="1407478"/>
                  <a:pt x="1999093" y="1404684"/>
                  <a:pt x="2007475" y="1400959"/>
                </a:cubicBezTo>
                <a:close/>
                <a:moveTo>
                  <a:pt x="448681" y="1388183"/>
                </a:moveTo>
                <a:cubicBezTo>
                  <a:pt x="441900" y="1389318"/>
                  <a:pt x="435032" y="1392578"/>
                  <a:pt x="428047" y="1399096"/>
                </a:cubicBezTo>
                <a:cubicBezTo>
                  <a:pt x="424322" y="1402822"/>
                  <a:pt x="413147" y="1404684"/>
                  <a:pt x="407559" y="1400959"/>
                </a:cubicBezTo>
                <a:cubicBezTo>
                  <a:pt x="400109" y="1397234"/>
                  <a:pt x="393590" y="1396768"/>
                  <a:pt x="387071" y="1397932"/>
                </a:cubicBezTo>
                <a:lnTo>
                  <a:pt x="386860" y="1398002"/>
                </a:lnTo>
                <a:lnTo>
                  <a:pt x="386373" y="1397932"/>
                </a:lnTo>
                <a:cubicBezTo>
                  <a:pt x="379621" y="1399096"/>
                  <a:pt x="373102" y="1401890"/>
                  <a:pt x="366583" y="1404684"/>
                </a:cubicBezTo>
                <a:cubicBezTo>
                  <a:pt x="355408" y="1408409"/>
                  <a:pt x="349821" y="1408409"/>
                  <a:pt x="344233" y="1402822"/>
                </a:cubicBezTo>
                <a:cubicBezTo>
                  <a:pt x="349821" y="1408409"/>
                  <a:pt x="357271" y="1410272"/>
                  <a:pt x="366583" y="1404684"/>
                </a:cubicBezTo>
                <a:lnTo>
                  <a:pt x="386860" y="1398002"/>
                </a:lnTo>
                <a:lnTo>
                  <a:pt x="407559" y="1400959"/>
                </a:lnTo>
                <a:cubicBezTo>
                  <a:pt x="413147" y="1404684"/>
                  <a:pt x="424322" y="1404684"/>
                  <a:pt x="428047" y="1399096"/>
                </a:cubicBezTo>
                <a:cubicBezTo>
                  <a:pt x="442016" y="1386990"/>
                  <a:pt x="455520" y="1386990"/>
                  <a:pt x="468790" y="1390715"/>
                </a:cubicBezTo>
                <a:lnTo>
                  <a:pt x="487080" y="1397209"/>
                </a:lnTo>
                <a:lnTo>
                  <a:pt x="488550" y="1397787"/>
                </a:lnTo>
                <a:cubicBezTo>
                  <a:pt x="495098" y="1400610"/>
                  <a:pt x="501617" y="1403287"/>
                  <a:pt x="508135" y="1404684"/>
                </a:cubicBezTo>
                <a:lnTo>
                  <a:pt x="487080" y="1397209"/>
                </a:lnTo>
                <a:lnTo>
                  <a:pt x="468790" y="1390017"/>
                </a:lnTo>
                <a:cubicBezTo>
                  <a:pt x="462155" y="1388038"/>
                  <a:pt x="455461" y="1387048"/>
                  <a:pt x="448681" y="1388183"/>
                </a:cubicBezTo>
                <a:close/>
                <a:moveTo>
                  <a:pt x="2828852" y="1361846"/>
                </a:moveTo>
                <a:cubicBezTo>
                  <a:pt x="2836302" y="1367433"/>
                  <a:pt x="2843752" y="1373021"/>
                  <a:pt x="2840027" y="1380471"/>
                </a:cubicBezTo>
                <a:cubicBezTo>
                  <a:pt x="2845614" y="1371158"/>
                  <a:pt x="2838164" y="1367433"/>
                  <a:pt x="2828852" y="1361846"/>
                </a:cubicBezTo>
                <a:close/>
                <a:moveTo>
                  <a:pt x="1450810" y="1359518"/>
                </a:moveTo>
                <a:cubicBezTo>
                  <a:pt x="1444990" y="1359983"/>
                  <a:pt x="1439402" y="1362777"/>
                  <a:pt x="1433815" y="1369296"/>
                </a:cubicBezTo>
                <a:lnTo>
                  <a:pt x="1451305" y="1359630"/>
                </a:lnTo>
                <a:lnTo>
                  <a:pt x="1469203" y="1363708"/>
                </a:lnTo>
                <a:cubicBezTo>
                  <a:pt x="1478516" y="1367433"/>
                  <a:pt x="1487829" y="1376746"/>
                  <a:pt x="1500865" y="1386059"/>
                </a:cubicBezTo>
                <a:cubicBezTo>
                  <a:pt x="1487829" y="1376746"/>
                  <a:pt x="1480378" y="1367433"/>
                  <a:pt x="1469203" y="1363708"/>
                </a:cubicBezTo>
                <a:cubicBezTo>
                  <a:pt x="1463616" y="1360914"/>
                  <a:pt x="1457562" y="1359052"/>
                  <a:pt x="1451509" y="1359518"/>
                </a:cubicBezTo>
                <a:lnTo>
                  <a:pt x="1451305" y="1359630"/>
                </a:lnTo>
                <a:close/>
                <a:moveTo>
                  <a:pt x="1843892" y="1355036"/>
                </a:moveTo>
                <a:cubicBezTo>
                  <a:pt x="1821105" y="1355560"/>
                  <a:pt x="1801199" y="1366036"/>
                  <a:pt x="1780245" y="1378609"/>
                </a:cubicBezTo>
                <a:cubicBezTo>
                  <a:pt x="1765346" y="1387921"/>
                  <a:pt x="1765346" y="1400959"/>
                  <a:pt x="1769070" y="1413997"/>
                </a:cubicBezTo>
                <a:cubicBezTo>
                  <a:pt x="1767208" y="1400959"/>
                  <a:pt x="1765346" y="1387921"/>
                  <a:pt x="1780245" y="1378609"/>
                </a:cubicBezTo>
                <a:cubicBezTo>
                  <a:pt x="1794214" y="1370227"/>
                  <a:pt x="1808184" y="1362777"/>
                  <a:pt x="1822618" y="1358586"/>
                </a:cubicBezTo>
                <a:lnTo>
                  <a:pt x="1844328" y="1355092"/>
                </a:lnTo>
                <a:lnTo>
                  <a:pt x="1867785" y="1358121"/>
                </a:lnTo>
                <a:cubicBezTo>
                  <a:pt x="1859869" y="1355793"/>
                  <a:pt x="1852186" y="1354861"/>
                  <a:pt x="1844678" y="1355036"/>
                </a:cubicBezTo>
                <a:lnTo>
                  <a:pt x="1844328" y="1355092"/>
                </a:lnTo>
                <a:close/>
                <a:moveTo>
                  <a:pt x="305120" y="1351369"/>
                </a:moveTo>
                <a:cubicBezTo>
                  <a:pt x="298601" y="1350205"/>
                  <a:pt x="292082" y="1350670"/>
                  <a:pt x="284632" y="1354396"/>
                </a:cubicBezTo>
                <a:cubicBezTo>
                  <a:pt x="299532" y="1346945"/>
                  <a:pt x="312570" y="1354396"/>
                  <a:pt x="325608" y="1358121"/>
                </a:cubicBezTo>
                <a:cubicBezTo>
                  <a:pt x="318158" y="1355327"/>
                  <a:pt x="311639" y="1352533"/>
                  <a:pt x="305120" y="1351369"/>
                </a:cubicBezTo>
                <a:close/>
                <a:moveTo>
                  <a:pt x="2160202" y="1350670"/>
                </a:moveTo>
                <a:cubicBezTo>
                  <a:pt x="2162065" y="1365571"/>
                  <a:pt x="2163928" y="1380471"/>
                  <a:pt x="2152752" y="1389784"/>
                </a:cubicBezTo>
                <a:cubicBezTo>
                  <a:pt x="2163928" y="1378609"/>
                  <a:pt x="2163928" y="1365571"/>
                  <a:pt x="2160202" y="1350670"/>
                </a:cubicBezTo>
                <a:close/>
                <a:moveTo>
                  <a:pt x="1327650" y="1341358"/>
                </a:moveTo>
                <a:cubicBezTo>
                  <a:pt x="1310887" y="1348808"/>
                  <a:pt x="1294124" y="1345083"/>
                  <a:pt x="1277362" y="1348808"/>
                </a:cubicBezTo>
                <a:cubicBezTo>
                  <a:pt x="1294124" y="1345083"/>
                  <a:pt x="1312750" y="1348808"/>
                  <a:pt x="1327650" y="1341358"/>
                </a:cubicBezTo>
                <a:cubicBezTo>
                  <a:pt x="1333238" y="1373021"/>
                  <a:pt x="1329513" y="1413997"/>
                  <a:pt x="1318337" y="1432622"/>
                </a:cubicBezTo>
                <a:cubicBezTo>
                  <a:pt x="1331375" y="1413997"/>
                  <a:pt x="1335100" y="1373021"/>
                  <a:pt x="1327650" y="1341358"/>
                </a:cubicBezTo>
                <a:close/>
                <a:moveTo>
                  <a:pt x="2610935" y="1333908"/>
                </a:moveTo>
                <a:cubicBezTo>
                  <a:pt x="2611867" y="1336701"/>
                  <a:pt x="2613729" y="1339030"/>
                  <a:pt x="2616290" y="1340194"/>
                </a:cubicBezTo>
                <a:lnTo>
                  <a:pt x="2617585" y="1340099"/>
                </a:lnTo>
                <a:lnTo>
                  <a:pt x="2617687" y="1340194"/>
                </a:lnTo>
                <a:cubicBezTo>
                  <a:pt x="2620248" y="1341358"/>
                  <a:pt x="2623042" y="1341358"/>
                  <a:pt x="2625836" y="1339495"/>
                </a:cubicBezTo>
                <a:lnTo>
                  <a:pt x="2617585" y="1340099"/>
                </a:lnTo>
                <a:close/>
                <a:moveTo>
                  <a:pt x="2748763" y="1322732"/>
                </a:moveTo>
                <a:cubicBezTo>
                  <a:pt x="2745970" y="1327389"/>
                  <a:pt x="2751091" y="1330648"/>
                  <a:pt x="2755980" y="1334373"/>
                </a:cubicBezTo>
                <a:lnTo>
                  <a:pt x="2762094" y="1340516"/>
                </a:lnTo>
                <a:lnTo>
                  <a:pt x="2761801" y="1348808"/>
                </a:lnTo>
                <a:cubicBezTo>
                  <a:pt x="2763663" y="1345549"/>
                  <a:pt x="2763430" y="1342871"/>
                  <a:pt x="2762121" y="1340543"/>
                </a:cubicBezTo>
                <a:lnTo>
                  <a:pt x="2762094" y="1340516"/>
                </a:lnTo>
                <a:lnTo>
                  <a:pt x="2762121" y="1339757"/>
                </a:lnTo>
                <a:cubicBezTo>
                  <a:pt x="2758192" y="1332511"/>
                  <a:pt x="2744573" y="1329717"/>
                  <a:pt x="2748763" y="1322732"/>
                </a:cubicBezTo>
                <a:close/>
                <a:moveTo>
                  <a:pt x="1337428" y="1320171"/>
                </a:moveTo>
                <a:cubicBezTo>
                  <a:pt x="1335100" y="1319473"/>
                  <a:pt x="1333238" y="1319938"/>
                  <a:pt x="1331375" y="1320870"/>
                </a:cubicBezTo>
                <a:cubicBezTo>
                  <a:pt x="1335100" y="1319007"/>
                  <a:pt x="1338825" y="1320870"/>
                  <a:pt x="1346276" y="1326457"/>
                </a:cubicBezTo>
                <a:cubicBezTo>
                  <a:pt x="1353726" y="1332045"/>
                  <a:pt x="1366764" y="1330182"/>
                  <a:pt x="1366764" y="1345083"/>
                </a:cubicBezTo>
                <a:cubicBezTo>
                  <a:pt x="1366764" y="1330182"/>
                  <a:pt x="1353726" y="1330182"/>
                  <a:pt x="1346276" y="1326457"/>
                </a:cubicBezTo>
                <a:cubicBezTo>
                  <a:pt x="1342551" y="1322732"/>
                  <a:pt x="1339757" y="1320870"/>
                  <a:pt x="1337428" y="1320171"/>
                </a:cubicBezTo>
                <a:close/>
                <a:moveTo>
                  <a:pt x="2962954" y="1317145"/>
                </a:moveTo>
                <a:cubicBezTo>
                  <a:pt x="2971336" y="1317145"/>
                  <a:pt x="2979717" y="1317145"/>
                  <a:pt x="2985304" y="1320171"/>
                </a:cubicBezTo>
                <a:lnTo>
                  <a:pt x="2991235" y="1327352"/>
                </a:lnTo>
                <a:lnTo>
                  <a:pt x="2990892" y="1341358"/>
                </a:lnTo>
                <a:cubicBezTo>
                  <a:pt x="2992289" y="1335304"/>
                  <a:pt x="2992289" y="1330765"/>
                  <a:pt x="2991241" y="1327360"/>
                </a:cubicBezTo>
                <a:lnTo>
                  <a:pt x="2991235" y="1327352"/>
                </a:lnTo>
                <a:lnTo>
                  <a:pt x="2991241" y="1327098"/>
                </a:lnTo>
                <a:cubicBezTo>
                  <a:pt x="2988098" y="1316446"/>
                  <a:pt x="2975526" y="1315748"/>
                  <a:pt x="2962954" y="1317145"/>
                </a:cubicBezTo>
                <a:close/>
                <a:moveTo>
                  <a:pt x="2886590" y="1315282"/>
                </a:moveTo>
                <a:cubicBezTo>
                  <a:pt x="2905216" y="1315282"/>
                  <a:pt x="2920116" y="1324595"/>
                  <a:pt x="2931291" y="1343220"/>
                </a:cubicBezTo>
                <a:cubicBezTo>
                  <a:pt x="2940604" y="1358121"/>
                  <a:pt x="2953642" y="1363708"/>
                  <a:pt x="2966680" y="1363708"/>
                </a:cubicBezTo>
                <a:cubicBezTo>
                  <a:pt x="2953642" y="1361846"/>
                  <a:pt x="2940604" y="1356258"/>
                  <a:pt x="2931291" y="1343220"/>
                </a:cubicBezTo>
                <a:cubicBezTo>
                  <a:pt x="2920116" y="1322732"/>
                  <a:pt x="2905216" y="1315282"/>
                  <a:pt x="2886590" y="1315282"/>
                </a:cubicBezTo>
                <a:close/>
                <a:moveTo>
                  <a:pt x="716740" y="1315282"/>
                </a:moveTo>
                <a:lnTo>
                  <a:pt x="708263" y="1335360"/>
                </a:lnTo>
                <a:lnTo>
                  <a:pt x="696252" y="1354396"/>
                </a:lnTo>
                <a:cubicBezTo>
                  <a:pt x="696252" y="1346014"/>
                  <a:pt x="702305" y="1341358"/>
                  <a:pt x="707893" y="1336236"/>
                </a:cubicBezTo>
                <a:lnTo>
                  <a:pt x="708263" y="1335360"/>
                </a:lnTo>
                <a:lnTo>
                  <a:pt x="708592" y="1334839"/>
                </a:lnTo>
                <a:cubicBezTo>
                  <a:pt x="713946" y="1329717"/>
                  <a:pt x="718603" y="1324595"/>
                  <a:pt x="716740" y="1315282"/>
                </a:cubicBezTo>
                <a:close/>
                <a:moveTo>
                  <a:pt x="2262641" y="1313420"/>
                </a:moveTo>
                <a:cubicBezTo>
                  <a:pt x="2273818" y="1330182"/>
                  <a:pt x="2284992" y="1343220"/>
                  <a:pt x="2275679" y="1356258"/>
                </a:cubicBezTo>
                <a:cubicBezTo>
                  <a:pt x="2270092" y="1365571"/>
                  <a:pt x="2255192" y="1361846"/>
                  <a:pt x="2238428" y="1354396"/>
                </a:cubicBezTo>
                <a:cubicBezTo>
                  <a:pt x="2257054" y="1363708"/>
                  <a:pt x="2270092" y="1367433"/>
                  <a:pt x="2275679" y="1356258"/>
                </a:cubicBezTo>
                <a:cubicBezTo>
                  <a:pt x="2284992" y="1343220"/>
                  <a:pt x="2275679" y="1330182"/>
                  <a:pt x="2262641" y="1313420"/>
                </a:cubicBezTo>
                <a:close/>
                <a:moveTo>
                  <a:pt x="1079933" y="1313420"/>
                </a:moveTo>
                <a:cubicBezTo>
                  <a:pt x="1083658" y="1319007"/>
                  <a:pt x="1085521" y="1324595"/>
                  <a:pt x="1079933" y="1328320"/>
                </a:cubicBezTo>
                <a:cubicBezTo>
                  <a:pt x="1087383" y="1324595"/>
                  <a:pt x="1083658" y="1317145"/>
                  <a:pt x="1079933" y="1313420"/>
                </a:cubicBezTo>
                <a:close/>
                <a:moveTo>
                  <a:pt x="670176" y="1313420"/>
                </a:moveTo>
                <a:cubicBezTo>
                  <a:pt x="664589" y="1330182"/>
                  <a:pt x="660864" y="1337633"/>
                  <a:pt x="651551" y="1335770"/>
                </a:cubicBezTo>
                <a:cubicBezTo>
                  <a:pt x="660864" y="1337633"/>
                  <a:pt x="666451" y="1330182"/>
                  <a:pt x="670176" y="1313420"/>
                </a:cubicBezTo>
                <a:close/>
                <a:moveTo>
                  <a:pt x="824766" y="1311557"/>
                </a:moveTo>
                <a:lnTo>
                  <a:pt x="828341" y="1333006"/>
                </a:lnTo>
                <a:lnTo>
                  <a:pt x="825465" y="1351398"/>
                </a:lnTo>
                <a:lnTo>
                  <a:pt x="825543" y="1351739"/>
                </a:lnTo>
                <a:lnTo>
                  <a:pt x="825465" y="1352213"/>
                </a:lnTo>
                <a:cubicBezTo>
                  <a:pt x="825116" y="1366618"/>
                  <a:pt x="833148" y="1369761"/>
                  <a:pt x="852704" y="1365571"/>
                </a:cubicBezTo>
                <a:cubicBezTo>
                  <a:pt x="862017" y="1363708"/>
                  <a:pt x="871330" y="1359983"/>
                  <a:pt x="880642" y="1359983"/>
                </a:cubicBezTo>
                <a:cubicBezTo>
                  <a:pt x="893680" y="1365571"/>
                  <a:pt x="910443" y="1343220"/>
                  <a:pt x="923481" y="1361846"/>
                </a:cubicBezTo>
                <a:cubicBezTo>
                  <a:pt x="949556" y="1397234"/>
                  <a:pt x="983082" y="1380471"/>
                  <a:pt x="1014744" y="1376746"/>
                </a:cubicBezTo>
                <a:lnTo>
                  <a:pt x="1028465" y="1374388"/>
                </a:lnTo>
                <a:lnTo>
                  <a:pt x="1042682" y="1378609"/>
                </a:lnTo>
                <a:cubicBezTo>
                  <a:pt x="1070620" y="1397234"/>
                  <a:pt x="1100421" y="1408409"/>
                  <a:pt x="1133947" y="1412134"/>
                </a:cubicBezTo>
                <a:lnTo>
                  <a:pt x="1133883" y="1411683"/>
                </a:lnTo>
                <a:lnTo>
                  <a:pt x="1135810" y="1412134"/>
                </a:lnTo>
                <a:cubicBezTo>
                  <a:pt x="1133947" y="1400959"/>
                  <a:pt x="1132084" y="1393509"/>
                  <a:pt x="1130222" y="1386059"/>
                </a:cubicBezTo>
                <a:lnTo>
                  <a:pt x="1133883" y="1411683"/>
                </a:lnTo>
                <a:lnTo>
                  <a:pt x="1088082" y="1400959"/>
                </a:lnTo>
                <a:cubicBezTo>
                  <a:pt x="1072949" y="1395371"/>
                  <a:pt x="1058514" y="1387921"/>
                  <a:pt x="1044545" y="1378609"/>
                </a:cubicBezTo>
                <a:cubicBezTo>
                  <a:pt x="1038958" y="1374883"/>
                  <a:pt x="1034301" y="1373952"/>
                  <a:pt x="1029645" y="1374185"/>
                </a:cubicBezTo>
                <a:lnTo>
                  <a:pt x="1028465" y="1374388"/>
                </a:lnTo>
                <a:lnTo>
                  <a:pt x="1027782" y="1374185"/>
                </a:lnTo>
                <a:cubicBezTo>
                  <a:pt x="1023126" y="1374418"/>
                  <a:pt x="1018470" y="1375815"/>
                  <a:pt x="1012882" y="1376746"/>
                </a:cubicBezTo>
                <a:cubicBezTo>
                  <a:pt x="983082" y="1380471"/>
                  <a:pt x="947694" y="1395371"/>
                  <a:pt x="923481" y="1359983"/>
                </a:cubicBezTo>
                <a:cubicBezTo>
                  <a:pt x="910443" y="1341358"/>
                  <a:pt x="895543" y="1363708"/>
                  <a:pt x="880642" y="1358121"/>
                </a:cubicBezTo>
                <a:cubicBezTo>
                  <a:pt x="871330" y="1358121"/>
                  <a:pt x="862017" y="1361846"/>
                  <a:pt x="852704" y="1363708"/>
                </a:cubicBezTo>
                <a:cubicBezTo>
                  <a:pt x="839667" y="1367433"/>
                  <a:pt x="831751" y="1367433"/>
                  <a:pt x="828026" y="1362544"/>
                </a:cubicBezTo>
                <a:lnTo>
                  <a:pt x="825543" y="1351739"/>
                </a:lnTo>
                <a:lnTo>
                  <a:pt x="828491" y="1333908"/>
                </a:lnTo>
                <a:lnTo>
                  <a:pt x="828341" y="1333006"/>
                </a:lnTo>
                <a:lnTo>
                  <a:pt x="828491" y="1332045"/>
                </a:lnTo>
                <a:cubicBezTo>
                  <a:pt x="828491" y="1324595"/>
                  <a:pt x="828491" y="1317145"/>
                  <a:pt x="824766" y="1311557"/>
                </a:cubicBezTo>
                <a:close/>
                <a:moveTo>
                  <a:pt x="2821110" y="1311208"/>
                </a:moveTo>
                <a:cubicBezTo>
                  <a:pt x="2808364" y="1309811"/>
                  <a:pt x="2797189" y="1319938"/>
                  <a:pt x="2786014" y="1322732"/>
                </a:cubicBezTo>
                <a:cubicBezTo>
                  <a:pt x="2800914" y="1320870"/>
                  <a:pt x="2813951" y="1304107"/>
                  <a:pt x="2834439" y="1317145"/>
                </a:cubicBezTo>
                <a:cubicBezTo>
                  <a:pt x="2829783" y="1313420"/>
                  <a:pt x="2825359" y="1311673"/>
                  <a:pt x="2821110" y="1311208"/>
                </a:cubicBezTo>
                <a:close/>
                <a:moveTo>
                  <a:pt x="575187" y="1305969"/>
                </a:moveTo>
                <a:cubicBezTo>
                  <a:pt x="573324" y="1317145"/>
                  <a:pt x="578912" y="1320870"/>
                  <a:pt x="584500" y="1322732"/>
                </a:cubicBezTo>
                <a:lnTo>
                  <a:pt x="600284" y="1340605"/>
                </a:lnTo>
                <a:lnTo>
                  <a:pt x="599400" y="1365571"/>
                </a:lnTo>
                <a:cubicBezTo>
                  <a:pt x="600331" y="1356258"/>
                  <a:pt x="601728" y="1347877"/>
                  <a:pt x="600331" y="1340659"/>
                </a:cubicBezTo>
                <a:lnTo>
                  <a:pt x="600284" y="1340605"/>
                </a:lnTo>
                <a:lnTo>
                  <a:pt x="600331" y="1339262"/>
                </a:lnTo>
                <a:cubicBezTo>
                  <a:pt x="598935" y="1332045"/>
                  <a:pt x="594744" y="1326457"/>
                  <a:pt x="584500" y="1322732"/>
                </a:cubicBezTo>
                <a:cubicBezTo>
                  <a:pt x="578912" y="1319007"/>
                  <a:pt x="573324" y="1317145"/>
                  <a:pt x="575187" y="1305969"/>
                </a:cubicBezTo>
                <a:close/>
                <a:moveTo>
                  <a:pt x="811728" y="1302244"/>
                </a:moveTo>
                <a:cubicBezTo>
                  <a:pt x="808934" y="1305969"/>
                  <a:pt x="805791" y="1308298"/>
                  <a:pt x="802445" y="1309724"/>
                </a:cubicBezTo>
                <a:lnTo>
                  <a:pt x="791975" y="1311783"/>
                </a:lnTo>
                <a:lnTo>
                  <a:pt x="770753" y="1311557"/>
                </a:lnTo>
                <a:cubicBezTo>
                  <a:pt x="777272" y="1310626"/>
                  <a:pt x="784722" y="1312023"/>
                  <a:pt x="791939" y="1311790"/>
                </a:cubicBezTo>
                <a:lnTo>
                  <a:pt x="791975" y="1311783"/>
                </a:lnTo>
                <a:lnTo>
                  <a:pt x="792637" y="1311790"/>
                </a:lnTo>
                <a:cubicBezTo>
                  <a:pt x="799622" y="1311557"/>
                  <a:pt x="806141" y="1309694"/>
                  <a:pt x="811728" y="1302244"/>
                </a:cubicBezTo>
                <a:close/>
                <a:moveTo>
                  <a:pt x="243657" y="1292932"/>
                </a:moveTo>
                <a:cubicBezTo>
                  <a:pt x="202681" y="1296657"/>
                  <a:pt x="167293" y="1320870"/>
                  <a:pt x="171018" y="1350670"/>
                </a:cubicBezTo>
                <a:cubicBezTo>
                  <a:pt x="169155" y="1320870"/>
                  <a:pt x="204543" y="1296657"/>
                  <a:pt x="243657" y="1292932"/>
                </a:cubicBezTo>
                <a:close/>
                <a:moveTo>
                  <a:pt x="2903236" y="1274277"/>
                </a:moveTo>
                <a:cubicBezTo>
                  <a:pt x="2895553" y="1274888"/>
                  <a:pt x="2886124" y="1276169"/>
                  <a:pt x="2873552" y="1278031"/>
                </a:cubicBezTo>
                <a:cubicBezTo>
                  <a:pt x="2921978" y="1272444"/>
                  <a:pt x="2921978" y="1272444"/>
                  <a:pt x="2962954" y="1289207"/>
                </a:cubicBezTo>
                <a:cubicBezTo>
                  <a:pt x="2933619" y="1276634"/>
                  <a:pt x="2926286" y="1272444"/>
                  <a:pt x="2903236" y="1274277"/>
                </a:cubicBezTo>
                <a:close/>
                <a:moveTo>
                  <a:pt x="2812089" y="1270581"/>
                </a:moveTo>
                <a:cubicBezTo>
                  <a:pt x="2815814" y="1278031"/>
                  <a:pt x="2823264" y="1279894"/>
                  <a:pt x="2830714" y="1279894"/>
                </a:cubicBezTo>
                <a:cubicBezTo>
                  <a:pt x="2823264" y="1279894"/>
                  <a:pt x="2815814" y="1276169"/>
                  <a:pt x="2812089" y="1270581"/>
                </a:cubicBezTo>
                <a:close/>
                <a:moveTo>
                  <a:pt x="2413507" y="1268719"/>
                </a:moveTo>
                <a:cubicBezTo>
                  <a:pt x="2407920" y="1278031"/>
                  <a:pt x="2398607" y="1285482"/>
                  <a:pt x="2393019" y="1294794"/>
                </a:cubicBezTo>
                <a:cubicBezTo>
                  <a:pt x="2398607" y="1285482"/>
                  <a:pt x="2407920" y="1279894"/>
                  <a:pt x="2413507" y="1268719"/>
                </a:cubicBezTo>
                <a:close/>
                <a:moveTo>
                  <a:pt x="2318518" y="1251956"/>
                </a:moveTo>
                <a:lnTo>
                  <a:pt x="2322138" y="1268699"/>
                </a:lnTo>
                <a:lnTo>
                  <a:pt x="2314792" y="1283619"/>
                </a:lnTo>
                <a:cubicBezTo>
                  <a:pt x="2318517" y="1280825"/>
                  <a:pt x="2321311" y="1275237"/>
                  <a:pt x="2322242" y="1269184"/>
                </a:cubicBezTo>
                <a:lnTo>
                  <a:pt x="2322138" y="1268699"/>
                </a:lnTo>
                <a:lnTo>
                  <a:pt x="2322242" y="1268486"/>
                </a:lnTo>
                <a:cubicBezTo>
                  <a:pt x="2323174" y="1262200"/>
                  <a:pt x="2322243" y="1255681"/>
                  <a:pt x="2318518" y="1251956"/>
                </a:cubicBezTo>
                <a:close/>
                <a:moveTo>
                  <a:pt x="2422820" y="1247998"/>
                </a:moveTo>
                <a:cubicBezTo>
                  <a:pt x="2419095" y="1249162"/>
                  <a:pt x="2416301" y="1251956"/>
                  <a:pt x="2415370" y="1255681"/>
                </a:cubicBezTo>
                <a:lnTo>
                  <a:pt x="2423417" y="1248094"/>
                </a:lnTo>
                <a:lnTo>
                  <a:pt x="2435858" y="1250093"/>
                </a:lnTo>
                <a:cubicBezTo>
                  <a:pt x="2431201" y="1247299"/>
                  <a:pt x="2427011" y="1246834"/>
                  <a:pt x="2423519" y="1247998"/>
                </a:cubicBezTo>
                <a:lnTo>
                  <a:pt x="2423417" y="1248094"/>
                </a:lnTo>
                <a:close/>
                <a:moveTo>
                  <a:pt x="2862377" y="1197943"/>
                </a:moveTo>
                <a:cubicBezTo>
                  <a:pt x="2866102" y="1205393"/>
                  <a:pt x="2877278" y="1205393"/>
                  <a:pt x="2884728" y="1209118"/>
                </a:cubicBezTo>
                <a:cubicBezTo>
                  <a:pt x="2877278" y="1205393"/>
                  <a:pt x="2866102" y="1203531"/>
                  <a:pt x="2862377" y="1197943"/>
                </a:cubicBezTo>
                <a:close/>
                <a:moveTo>
                  <a:pt x="3009518" y="1190493"/>
                </a:moveTo>
                <a:cubicBezTo>
                  <a:pt x="3009518" y="1218431"/>
                  <a:pt x="3016967" y="1242643"/>
                  <a:pt x="3035592" y="1266856"/>
                </a:cubicBezTo>
                <a:cubicBezTo>
                  <a:pt x="3018831" y="1242643"/>
                  <a:pt x="3009518" y="1218431"/>
                  <a:pt x="3009518" y="1190493"/>
                </a:cubicBezTo>
                <a:close/>
                <a:moveTo>
                  <a:pt x="2646324" y="1190493"/>
                </a:moveTo>
                <a:cubicBezTo>
                  <a:pt x="2644462" y="1201668"/>
                  <a:pt x="2641318" y="1208303"/>
                  <a:pt x="2637390" y="1211941"/>
                </a:cubicBezTo>
                <a:lnTo>
                  <a:pt x="2624142" y="1215302"/>
                </a:lnTo>
                <a:lnTo>
                  <a:pt x="2609131" y="1210137"/>
                </a:lnTo>
                <a:cubicBezTo>
                  <a:pt x="2603951" y="1207954"/>
                  <a:pt x="2598829" y="1205859"/>
                  <a:pt x="2594172" y="1205393"/>
                </a:cubicBezTo>
                <a:cubicBezTo>
                  <a:pt x="2602553" y="1206325"/>
                  <a:pt x="2613729" y="1213774"/>
                  <a:pt x="2623740" y="1215404"/>
                </a:cubicBezTo>
                <a:lnTo>
                  <a:pt x="2624142" y="1215302"/>
                </a:lnTo>
                <a:lnTo>
                  <a:pt x="2624439" y="1215404"/>
                </a:lnTo>
                <a:cubicBezTo>
                  <a:pt x="2634218" y="1217034"/>
                  <a:pt x="2642599" y="1212843"/>
                  <a:pt x="2646324" y="1190493"/>
                </a:cubicBezTo>
                <a:close/>
                <a:moveTo>
                  <a:pt x="2661224" y="1188630"/>
                </a:moveTo>
                <a:cubicBezTo>
                  <a:pt x="2666812" y="1192356"/>
                  <a:pt x="2672399" y="1199806"/>
                  <a:pt x="2683574" y="1194218"/>
                </a:cubicBezTo>
                <a:cubicBezTo>
                  <a:pt x="2672399" y="1197943"/>
                  <a:pt x="2666812" y="1190493"/>
                  <a:pt x="2661224" y="1188630"/>
                </a:cubicBezTo>
                <a:close/>
                <a:moveTo>
                  <a:pt x="1268049" y="1188630"/>
                </a:moveTo>
                <a:cubicBezTo>
                  <a:pt x="1271774" y="1194218"/>
                  <a:pt x="1273636" y="1199806"/>
                  <a:pt x="1273636" y="1207256"/>
                </a:cubicBezTo>
                <a:cubicBezTo>
                  <a:pt x="1275499" y="1224019"/>
                  <a:pt x="1260599" y="1229606"/>
                  <a:pt x="1249424" y="1235193"/>
                </a:cubicBezTo>
                <a:cubicBezTo>
                  <a:pt x="1236387" y="1240781"/>
                  <a:pt x="1230799" y="1246369"/>
                  <a:pt x="1228936" y="1263131"/>
                </a:cubicBezTo>
                <a:cubicBezTo>
                  <a:pt x="1228936" y="1269650"/>
                  <a:pt x="1228936" y="1275238"/>
                  <a:pt x="1230100" y="1280360"/>
                </a:cubicBezTo>
                <a:lnTo>
                  <a:pt x="1231023" y="1281994"/>
                </a:lnTo>
                <a:lnTo>
                  <a:pt x="1231032" y="1282688"/>
                </a:lnTo>
                <a:cubicBezTo>
                  <a:pt x="1232196" y="1287344"/>
                  <a:pt x="1234524" y="1291069"/>
                  <a:pt x="1238249" y="1294794"/>
                </a:cubicBezTo>
                <a:lnTo>
                  <a:pt x="1231023" y="1281994"/>
                </a:lnTo>
                <a:lnTo>
                  <a:pt x="1230799" y="1264994"/>
                </a:lnTo>
                <a:cubicBezTo>
                  <a:pt x="1232662" y="1246369"/>
                  <a:pt x="1238249" y="1242643"/>
                  <a:pt x="1251286" y="1237057"/>
                </a:cubicBezTo>
                <a:cubicBezTo>
                  <a:pt x="1262462" y="1231469"/>
                  <a:pt x="1277362" y="1225880"/>
                  <a:pt x="1275499" y="1209118"/>
                </a:cubicBezTo>
                <a:cubicBezTo>
                  <a:pt x="1273636" y="1199806"/>
                  <a:pt x="1271774" y="1194218"/>
                  <a:pt x="1268049" y="1188630"/>
                </a:cubicBezTo>
                <a:close/>
                <a:moveTo>
                  <a:pt x="1115322" y="1184905"/>
                </a:moveTo>
                <a:cubicBezTo>
                  <a:pt x="1120909" y="1186768"/>
                  <a:pt x="1128359" y="1192356"/>
                  <a:pt x="1133947" y="1192356"/>
                </a:cubicBezTo>
                <a:cubicBezTo>
                  <a:pt x="1128359" y="1192356"/>
                  <a:pt x="1120909" y="1188630"/>
                  <a:pt x="1115322" y="1184905"/>
                </a:cubicBezTo>
                <a:close/>
                <a:moveTo>
                  <a:pt x="768890" y="1184905"/>
                </a:moveTo>
                <a:lnTo>
                  <a:pt x="774087" y="1198913"/>
                </a:lnTo>
                <a:lnTo>
                  <a:pt x="767028" y="1210981"/>
                </a:lnTo>
                <a:cubicBezTo>
                  <a:pt x="774478" y="1208187"/>
                  <a:pt x="775409" y="1203996"/>
                  <a:pt x="774245" y="1199340"/>
                </a:cubicBezTo>
                <a:lnTo>
                  <a:pt x="774087" y="1198913"/>
                </a:lnTo>
                <a:lnTo>
                  <a:pt x="774245" y="1198642"/>
                </a:lnTo>
                <a:cubicBezTo>
                  <a:pt x="773081" y="1194218"/>
                  <a:pt x="769822" y="1189562"/>
                  <a:pt x="768890" y="1184905"/>
                </a:cubicBezTo>
                <a:close/>
                <a:moveTo>
                  <a:pt x="644101" y="1177455"/>
                </a:moveTo>
                <a:cubicBezTo>
                  <a:pt x="649688" y="1181180"/>
                  <a:pt x="655276" y="1192356"/>
                  <a:pt x="660864" y="1199806"/>
                </a:cubicBezTo>
                <a:cubicBezTo>
                  <a:pt x="655276" y="1192356"/>
                  <a:pt x="651551" y="1181180"/>
                  <a:pt x="644101" y="1177455"/>
                </a:cubicBezTo>
                <a:close/>
                <a:moveTo>
                  <a:pt x="496961" y="1177455"/>
                </a:moveTo>
                <a:cubicBezTo>
                  <a:pt x="502548" y="1190493"/>
                  <a:pt x="504410" y="1209118"/>
                  <a:pt x="517448" y="1216569"/>
                </a:cubicBezTo>
                <a:cubicBezTo>
                  <a:pt x="506273" y="1209118"/>
                  <a:pt x="502548" y="1190493"/>
                  <a:pt x="496961" y="1177455"/>
                </a:cubicBezTo>
                <a:close/>
                <a:moveTo>
                  <a:pt x="2786014" y="1175593"/>
                </a:moveTo>
                <a:cubicBezTo>
                  <a:pt x="2789738" y="1181180"/>
                  <a:pt x="2799051" y="1183043"/>
                  <a:pt x="2806501" y="1179318"/>
                </a:cubicBezTo>
                <a:cubicBezTo>
                  <a:pt x="2800914" y="1181180"/>
                  <a:pt x="2791601" y="1181180"/>
                  <a:pt x="2786014" y="1175593"/>
                </a:cubicBezTo>
                <a:close/>
                <a:moveTo>
                  <a:pt x="1327650" y="1175593"/>
                </a:moveTo>
                <a:cubicBezTo>
                  <a:pt x="1335100" y="1183043"/>
                  <a:pt x="1341619" y="1186302"/>
                  <a:pt x="1347905" y="1186070"/>
                </a:cubicBezTo>
                <a:lnTo>
                  <a:pt x="1349225" y="1185336"/>
                </a:lnTo>
                <a:lnTo>
                  <a:pt x="1349302" y="1185371"/>
                </a:lnTo>
                <a:cubicBezTo>
                  <a:pt x="1355588" y="1184905"/>
                  <a:pt x="1361176" y="1181180"/>
                  <a:pt x="1366764" y="1175593"/>
                </a:cubicBezTo>
                <a:lnTo>
                  <a:pt x="1349225" y="1185336"/>
                </a:lnTo>
                <a:close/>
                <a:moveTo>
                  <a:pt x="353546" y="1153242"/>
                </a:moveTo>
                <a:cubicBezTo>
                  <a:pt x="355408" y="1181180"/>
                  <a:pt x="340508" y="1207256"/>
                  <a:pt x="314432" y="1212844"/>
                </a:cubicBezTo>
                <a:cubicBezTo>
                  <a:pt x="340508" y="1209118"/>
                  <a:pt x="355408" y="1181180"/>
                  <a:pt x="353546" y="1153242"/>
                </a:cubicBezTo>
                <a:close/>
                <a:moveTo>
                  <a:pt x="204543" y="1147655"/>
                </a:moveTo>
                <a:cubicBezTo>
                  <a:pt x="198956" y="1155105"/>
                  <a:pt x="191506" y="1162555"/>
                  <a:pt x="193368" y="1175593"/>
                </a:cubicBezTo>
                <a:cubicBezTo>
                  <a:pt x="193368" y="1164417"/>
                  <a:pt x="198956" y="1156967"/>
                  <a:pt x="204543" y="1147655"/>
                </a:cubicBezTo>
                <a:close/>
                <a:moveTo>
                  <a:pt x="729778" y="1145792"/>
                </a:moveTo>
                <a:cubicBezTo>
                  <a:pt x="724190" y="1153242"/>
                  <a:pt x="718602" y="1156967"/>
                  <a:pt x="709290" y="1155105"/>
                </a:cubicBezTo>
                <a:cubicBezTo>
                  <a:pt x="716740" y="1158830"/>
                  <a:pt x="724190" y="1155105"/>
                  <a:pt x="729778" y="1145792"/>
                </a:cubicBezTo>
                <a:close/>
                <a:moveTo>
                  <a:pt x="2463563" y="1124373"/>
                </a:moveTo>
                <a:cubicBezTo>
                  <a:pt x="2456346" y="1124838"/>
                  <a:pt x="2448896" y="1126235"/>
                  <a:pt x="2441445" y="1125304"/>
                </a:cubicBezTo>
                <a:cubicBezTo>
                  <a:pt x="2456346" y="1127167"/>
                  <a:pt x="2471246" y="1121579"/>
                  <a:pt x="2484284" y="1129029"/>
                </a:cubicBezTo>
                <a:cubicBezTo>
                  <a:pt x="2477765" y="1124373"/>
                  <a:pt x="2470781" y="1123907"/>
                  <a:pt x="2463563" y="1124373"/>
                </a:cubicBezTo>
                <a:close/>
                <a:moveTo>
                  <a:pt x="2713375" y="1123442"/>
                </a:moveTo>
                <a:cubicBezTo>
                  <a:pt x="2705925" y="1125304"/>
                  <a:pt x="2702200" y="1140204"/>
                  <a:pt x="2696612" y="1149517"/>
                </a:cubicBezTo>
                <a:cubicBezTo>
                  <a:pt x="2702200" y="1140204"/>
                  <a:pt x="2707788" y="1125304"/>
                  <a:pt x="2713375" y="1123442"/>
                </a:cubicBezTo>
                <a:close/>
                <a:moveTo>
                  <a:pt x="912306" y="1121579"/>
                </a:moveTo>
                <a:cubicBezTo>
                  <a:pt x="925343" y="1121579"/>
                  <a:pt x="938381" y="1121579"/>
                  <a:pt x="942106" y="1129029"/>
                </a:cubicBezTo>
                <a:cubicBezTo>
                  <a:pt x="938381" y="1119716"/>
                  <a:pt x="925343" y="1121579"/>
                  <a:pt x="912306" y="1121579"/>
                </a:cubicBezTo>
                <a:close/>
                <a:moveTo>
                  <a:pt x="489511" y="1119716"/>
                </a:moveTo>
                <a:cubicBezTo>
                  <a:pt x="495098" y="1123442"/>
                  <a:pt x="498823" y="1130892"/>
                  <a:pt x="496961" y="1142067"/>
                </a:cubicBezTo>
                <a:cubicBezTo>
                  <a:pt x="498823" y="1130892"/>
                  <a:pt x="495098" y="1121579"/>
                  <a:pt x="489511" y="1119716"/>
                </a:cubicBezTo>
                <a:close/>
                <a:moveTo>
                  <a:pt x="2370203" y="1112354"/>
                </a:moveTo>
                <a:cubicBezTo>
                  <a:pt x="2363684" y="1113023"/>
                  <a:pt x="2357631" y="1114944"/>
                  <a:pt x="2352043" y="1118087"/>
                </a:cubicBezTo>
                <a:lnTo>
                  <a:pt x="2350154" y="1120338"/>
                </a:lnTo>
                <a:lnTo>
                  <a:pt x="2336677" y="1131416"/>
                </a:lnTo>
                <a:cubicBezTo>
                  <a:pt x="2332021" y="1136829"/>
                  <a:pt x="2327830" y="1143464"/>
                  <a:pt x="2324105" y="1151380"/>
                </a:cubicBezTo>
                <a:lnTo>
                  <a:pt x="2350154" y="1120338"/>
                </a:lnTo>
                <a:lnTo>
                  <a:pt x="2352043" y="1118785"/>
                </a:lnTo>
                <a:cubicBezTo>
                  <a:pt x="2363219" y="1112732"/>
                  <a:pt x="2376256" y="1111335"/>
                  <a:pt x="2391156" y="1114129"/>
                </a:cubicBezTo>
                <a:cubicBezTo>
                  <a:pt x="2383706" y="1112266"/>
                  <a:pt x="2376722" y="1111684"/>
                  <a:pt x="2370203" y="1112354"/>
                </a:cubicBezTo>
                <a:close/>
                <a:moveTo>
                  <a:pt x="1880822" y="1110404"/>
                </a:moveTo>
                <a:cubicBezTo>
                  <a:pt x="1895723" y="1123442"/>
                  <a:pt x="1910623" y="1145792"/>
                  <a:pt x="1921798" y="1170005"/>
                </a:cubicBezTo>
                <a:cubicBezTo>
                  <a:pt x="1912486" y="1147655"/>
                  <a:pt x="1895723" y="1123442"/>
                  <a:pt x="1880822" y="1110404"/>
                </a:cubicBezTo>
                <a:close/>
                <a:moveTo>
                  <a:pt x="1916211" y="1095503"/>
                </a:moveTo>
                <a:cubicBezTo>
                  <a:pt x="1925524" y="1097366"/>
                  <a:pt x="1932974" y="1106679"/>
                  <a:pt x="1932974" y="1114129"/>
                </a:cubicBezTo>
                <a:cubicBezTo>
                  <a:pt x="1934836" y="1108541"/>
                  <a:pt x="1927386" y="1097366"/>
                  <a:pt x="1916211" y="1095503"/>
                </a:cubicBezTo>
                <a:close/>
                <a:moveTo>
                  <a:pt x="1456165" y="1086191"/>
                </a:moveTo>
                <a:cubicBezTo>
                  <a:pt x="1448715" y="1099229"/>
                  <a:pt x="1448715" y="1117854"/>
                  <a:pt x="1437540" y="1129029"/>
                </a:cubicBezTo>
                <a:cubicBezTo>
                  <a:pt x="1430090" y="1134617"/>
                  <a:pt x="1422640" y="1143930"/>
                  <a:pt x="1413327" y="1130892"/>
                </a:cubicBezTo>
                <a:cubicBezTo>
                  <a:pt x="1422640" y="1143930"/>
                  <a:pt x="1430090" y="1136479"/>
                  <a:pt x="1437540" y="1129029"/>
                </a:cubicBezTo>
                <a:cubicBezTo>
                  <a:pt x="1450578" y="1117854"/>
                  <a:pt x="1448715" y="1099229"/>
                  <a:pt x="1456165" y="1086191"/>
                </a:cubicBezTo>
                <a:close/>
                <a:moveTo>
                  <a:pt x="1836122" y="1080603"/>
                </a:moveTo>
                <a:cubicBezTo>
                  <a:pt x="1819359" y="1078741"/>
                  <a:pt x="1802596" y="1091778"/>
                  <a:pt x="1785833" y="1088053"/>
                </a:cubicBezTo>
                <a:cubicBezTo>
                  <a:pt x="1767208" y="1084328"/>
                  <a:pt x="1748583" y="1095503"/>
                  <a:pt x="1731820" y="1101091"/>
                </a:cubicBezTo>
                <a:lnTo>
                  <a:pt x="1719094" y="1103324"/>
                </a:lnTo>
                <a:lnTo>
                  <a:pt x="1709470" y="1097366"/>
                </a:lnTo>
                <a:cubicBezTo>
                  <a:pt x="1710401" y="1102022"/>
                  <a:pt x="1714126" y="1103419"/>
                  <a:pt x="1718550" y="1103419"/>
                </a:cubicBezTo>
                <a:lnTo>
                  <a:pt x="1719094" y="1103324"/>
                </a:lnTo>
                <a:lnTo>
                  <a:pt x="1719248" y="1103419"/>
                </a:lnTo>
                <a:cubicBezTo>
                  <a:pt x="1723439" y="1103419"/>
                  <a:pt x="1728095" y="1102022"/>
                  <a:pt x="1731820" y="1101091"/>
                </a:cubicBezTo>
                <a:cubicBezTo>
                  <a:pt x="1750446" y="1095503"/>
                  <a:pt x="1767208" y="1084328"/>
                  <a:pt x="1785833" y="1088053"/>
                </a:cubicBezTo>
                <a:cubicBezTo>
                  <a:pt x="1804458" y="1091778"/>
                  <a:pt x="1819359" y="1078741"/>
                  <a:pt x="1836122" y="1080603"/>
                </a:cubicBezTo>
                <a:close/>
                <a:moveTo>
                  <a:pt x="1234524" y="1076878"/>
                </a:moveTo>
                <a:cubicBezTo>
                  <a:pt x="1236387" y="1091778"/>
                  <a:pt x="1245699" y="1106679"/>
                  <a:pt x="1227074" y="1119716"/>
                </a:cubicBezTo>
                <a:cubicBezTo>
                  <a:pt x="1223349" y="1121579"/>
                  <a:pt x="1223349" y="1129029"/>
                  <a:pt x="1225677" y="1137876"/>
                </a:cubicBezTo>
                <a:lnTo>
                  <a:pt x="1225722" y="1137971"/>
                </a:lnTo>
                <a:lnTo>
                  <a:pt x="1225677" y="1138575"/>
                </a:lnTo>
                <a:cubicBezTo>
                  <a:pt x="1228005" y="1147189"/>
                  <a:pt x="1232662" y="1156967"/>
                  <a:pt x="1238249" y="1164417"/>
                </a:cubicBezTo>
                <a:lnTo>
                  <a:pt x="1225722" y="1137971"/>
                </a:lnTo>
                <a:lnTo>
                  <a:pt x="1227074" y="1119716"/>
                </a:lnTo>
                <a:cubicBezTo>
                  <a:pt x="1247562" y="1106679"/>
                  <a:pt x="1236387" y="1091778"/>
                  <a:pt x="1234524" y="1076878"/>
                </a:cubicBezTo>
                <a:close/>
                <a:moveTo>
                  <a:pt x="1251286" y="1067565"/>
                </a:moveTo>
                <a:cubicBezTo>
                  <a:pt x="1262462" y="1080603"/>
                  <a:pt x="1279224" y="1082466"/>
                  <a:pt x="1294124" y="1086191"/>
                </a:cubicBezTo>
                <a:cubicBezTo>
                  <a:pt x="1277362" y="1082466"/>
                  <a:pt x="1262462" y="1078741"/>
                  <a:pt x="1251286" y="1067565"/>
                </a:cubicBezTo>
                <a:close/>
                <a:moveTo>
                  <a:pt x="1496210" y="1067333"/>
                </a:moveTo>
                <a:cubicBezTo>
                  <a:pt x="1485966" y="1066634"/>
                  <a:pt x="1475722" y="1067565"/>
                  <a:pt x="1465478" y="1067565"/>
                </a:cubicBezTo>
                <a:cubicBezTo>
                  <a:pt x="1485966" y="1067565"/>
                  <a:pt x="1508316" y="1065703"/>
                  <a:pt x="1526941" y="1076878"/>
                </a:cubicBezTo>
                <a:cubicBezTo>
                  <a:pt x="1539979" y="1084328"/>
                  <a:pt x="1554879" y="1078741"/>
                  <a:pt x="1567917" y="1078741"/>
                </a:cubicBezTo>
                <a:cubicBezTo>
                  <a:pt x="1554879" y="1076878"/>
                  <a:pt x="1539979" y="1084328"/>
                  <a:pt x="1526941" y="1076878"/>
                </a:cubicBezTo>
                <a:cubicBezTo>
                  <a:pt x="1516697" y="1070359"/>
                  <a:pt x="1506454" y="1068031"/>
                  <a:pt x="1496210" y="1067333"/>
                </a:cubicBezTo>
                <a:close/>
                <a:moveTo>
                  <a:pt x="360996" y="1065703"/>
                </a:moveTo>
                <a:cubicBezTo>
                  <a:pt x="333058" y="1063840"/>
                  <a:pt x="327470" y="1084328"/>
                  <a:pt x="323745" y="1106679"/>
                </a:cubicBezTo>
                <a:cubicBezTo>
                  <a:pt x="320020" y="1125304"/>
                  <a:pt x="325608" y="1136479"/>
                  <a:pt x="340508" y="1140204"/>
                </a:cubicBezTo>
                <a:cubicBezTo>
                  <a:pt x="325608" y="1134617"/>
                  <a:pt x="320020" y="1123442"/>
                  <a:pt x="323745" y="1106679"/>
                </a:cubicBezTo>
                <a:cubicBezTo>
                  <a:pt x="327470" y="1086191"/>
                  <a:pt x="334920" y="1063840"/>
                  <a:pt x="360996" y="1065703"/>
                </a:cubicBezTo>
                <a:close/>
                <a:moveTo>
                  <a:pt x="1051995" y="1047077"/>
                </a:moveTo>
                <a:cubicBezTo>
                  <a:pt x="1050133" y="1054528"/>
                  <a:pt x="1050133" y="1063840"/>
                  <a:pt x="1040820" y="1061978"/>
                </a:cubicBezTo>
                <a:cubicBezTo>
                  <a:pt x="1050133" y="1063840"/>
                  <a:pt x="1051995" y="1054528"/>
                  <a:pt x="1051995" y="1047077"/>
                </a:cubicBezTo>
                <a:close/>
                <a:moveTo>
                  <a:pt x="1852884" y="1041490"/>
                </a:moveTo>
                <a:cubicBezTo>
                  <a:pt x="1850091" y="1044284"/>
                  <a:pt x="1849625" y="1047543"/>
                  <a:pt x="1851022" y="1051268"/>
                </a:cubicBezTo>
                <a:lnTo>
                  <a:pt x="1851122" y="1051403"/>
                </a:lnTo>
                <a:lnTo>
                  <a:pt x="1851022" y="1051967"/>
                </a:lnTo>
                <a:cubicBezTo>
                  <a:pt x="1852419" y="1055459"/>
                  <a:pt x="1855678" y="1059184"/>
                  <a:pt x="1860335" y="1063840"/>
                </a:cubicBezTo>
                <a:lnTo>
                  <a:pt x="1851122" y="1051403"/>
                </a:lnTo>
                <a:close/>
                <a:moveTo>
                  <a:pt x="1232662" y="1041490"/>
                </a:moveTo>
                <a:cubicBezTo>
                  <a:pt x="1238249" y="1043352"/>
                  <a:pt x="1245699" y="1047077"/>
                  <a:pt x="1251286" y="1048940"/>
                </a:cubicBezTo>
                <a:cubicBezTo>
                  <a:pt x="1245699" y="1047077"/>
                  <a:pt x="1238249" y="1041490"/>
                  <a:pt x="1232662" y="1041490"/>
                </a:cubicBezTo>
                <a:close/>
                <a:moveTo>
                  <a:pt x="841529" y="1041490"/>
                </a:moveTo>
                <a:cubicBezTo>
                  <a:pt x="848979" y="1050802"/>
                  <a:pt x="858292" y="1052665"/>
                  <a:pt x="865742" y="1060115"/>
                </a:cubicBezTo>
                <a:cubicBezTo>
                  <a:pt x="858292" y="1050802"/>
                  <a:pt x="847117" y="1048940"/>
                  <a:pt x="841529" y="1041490"/>
                </a:cubicBezTo>
                <a:close/>
                <a:moveTo>
                  <a:pt x="1578859" y="1039162"/>
                </a:moveTo>
                <a:cubicBezTo>
                  <a:pt x="1575484" y="1039627"/>
                  <a:pt x="1572981" y="1041141"/>
                  <a:pt x="1572370" y="1044866"/>
                </a:cubicBezTo>
                <a:lnTo>
                  <a:pt x="1572591" y="1045730"/>
                </a:lnTo>
                <a:lnTo>
                  <a:pt x="1572370" y="1045913"/>
                </a:lnTo>
                <a:cubicBezTo>
                  <a:pt x="1571759" y="1049406"/>
                  <a:pt x="1573039" y="1054993"/>
                  <a:pt x="1577230" y="1063840"/>
                </a:cubicBezTo>
                <a:lnTo>
                  <a:pt x="1572591" y="1045730"/>
                </a:lnTo>
                <a:lnTo>
                  <a:pt x="1578859" y="1040559"/>
                </a:lnTo>
                <a:cubicBezTo>
                  <a:pt x="1585611" y="1039627"/>
                  <a:pt x="1595855" y="1042421"/>
                  <a:pt x="1601442" y="1039627"/>
                </a:cubicBezTo>
                <a:cubicBezTo>
                  <a:pt x="1602839" y="1046612"/>
                  <a:pt x="1605284" y="1051734"/>
                  <a:pt x="1608485" y="1055517"/>
                </a:cubicBezTo>
                <a:lnTo>
                  <a:pt x="1615561" y="1060317"/>
                </a:lnTo>
                <a:lnTo>
                  <a:pt x="1620767" y="1064073"/>
                </a:lnTo>
                <a:cubicBezTo>
                  <a:pt x="1629381" y="1067565"/>
                  <a:pt x="1639625" y="1067565"/>
                  <a:pt x="1649869" y="1067565"/>
                </a:cubicBezTo>
                <a:cubicBezTo>
                  <a:pt x="1639625" y="1066634"/>
                  <a:pt x="1628915" y="1066634"/>
                  <a:pt x="1620068" y="1063375"/>
                </a:cubicBezTo>
                <a:lnTo>
                  <a:pt x="1615561" y="1060317"/>
                </a:lnTo>
                <a:lnTo>
                  <a:pt x="1609271" y="1055779"/>
                </a:lnTo>
                <a:cubicBezTo>
                  <a:pt x="1605982" y="1051850"/>
                  <a:pt x="1603305" y="1046612"/>
                  <a:pt x="1601442" y="1039627"/>
                </a:cubicBezTo>
                <a:cubicBezTo>
                  <a:pt x="1595855" y="1041490"/>
                  <a:pt x="1585611" y="1038230"/>
                  <a:pt x="1578859" y="1039162"/>
                </a:cubicBezTo>
                <a:close/>
                <a:moveTo>
                  <a:pt x="2543884" y="1028452"/>
                </a:moveTo>
                <a:cubicBezTo>
                  <a:pt x="2549472" y="1034040"/>
                  <a:pt x="2556922" y="1034040"/>
                  <a:pt x="2564372" y="1028452"/>
                </a:cubicBezTo>
                <a:cubicBezTo>
                  <a:pt x="2558784" y="1032177"/>
                  <a:pt x="2551334" y="1032177"/>
                  <a:pt x="2543884" y="1028452"/>
                </a:cubicBezTo>
                <a:close/>
                <a:moveTo>
                  <a:pt x="1983262" y="1022864"/>
                </a:moveTo>
                <a:lnTo>
                  <a:pt x="1979097" y="1033542"/>
                </a:lnTo>
                <a:lnTo>
                  <a:pt x="1973717" y="1035669"/>
                </a:lnTo>
                <a:cubicBezTo>
                  <a:pt x="1968828" y="1035437"/>
                  <a:pt x="1962774" y="1032177"/>
                  <a:pt x="1957187" y="1030315"/>
                </a:cubicBezTo>
                <a:cubicBezTo>
                  <a:pt x="1955324" y="1043352"/>
                  <a:pt x="1947874" y="1048940"/>
                  <a:pt x="1936699" y="1048940"/>
                </a:cubicBezTo>
                <a:cubicBezTo>
                  <a:pt x="1949737" y="1048940"/>
                  <a:pt x="1957187" y="1043352"/>
                  <a:pt x="1957187" y="1030315"/>
                </a:cubicBezTo>
                <a:cubicBezTo>
                  <a:pt x="1964172" y="1033108"/>
                  <a:pt x="1973251" y="1040093"/>
                  <a:pt x="1978926" y="1033981"/>
                </a:cubicBezTo>
                <a:lnTo>
                  <a:pt x="1979097" y="1033542"/>
                </a:lnTo>
                <a:lnTo>
                  <a:pt x="1979974" y="1033196"/>
                </a:lnTo>
                <a:cubicBezTo>
                  <a:pt x="1981633" y="1031246"/>
                  <a:pt x="1982797" y="1027986"/>
                  <a:pt x="1983262" y="1022864"/>
                </a:cubicBezTo>
                <a:close/>
                <a:moveTo>
                  <a:pt x="2854927" y="1019139"/>
                </a:moveTo>
                <a:cubicBezTo>
                  <a:pt x="2862377" y="1028452"/>
                  <a:pt x="2866102" y="1039627"/>
                  <a:pt x="2867965" y="1054528"/>
                </a:cubicBezTo>
                <a:lnTo>
                  <a:pt x="2872346" y="1080351"/>
                </a:lnTo>
                <a:lnTo>
                  <a:pt x="2869828" y="1106679"/>
                </a:lnTo>
                <a:cubicBezTo>
                  <a:pt x="2873553" y="1097366"/>
                  <a:pt x="2873553" y="1088985"/>
                  <a:pt x="2872389" y="1080603"/>
                </a:cubicBezTo>
                <a:lnTo>
                  <a:pt x="2872346" y="1080351"/>
                </a:lnTo>
                <a:lnTo>
                  <a:pt x="2872389" y="1079905"/>
                </a:lnTo>
                <a:cubicBezTo>
                  <a:pt x="2871225" y="1071290"/>
                  <a:pt x="2868897" y="1062909"/>
                  <a:pt x="2867965" y="1054528"/>
                </a:cubicBezTo>
                <a:cubicBezTo>
                  <a:pt x="2866102" y="1039627"/>
                  <a:pt x="2862377" y="1026589"/>
                  <a:pt x="2854927" y="1019139"/>
                </a:cubicBezTo>
                <a:close/>
                <a:moveTo>
                  <a:pt x="990531" y="996789"/>
                </a:moveTo>
                <a:cubicBezTo>
                  <a:pt x="988670" y="1009827"/>
                  <a:pt x="988670" y="1017277"/>
                  <a:pt x="990531" y="1021002"/>
                </a:cubicBezTo>
                <a:cubicBezTo>
                  <a:pt x="988670" y="1015414"/>
                  <a:pt x="988670" y="1007964"/>
                  <a:pt x="990531" y="996789"/>
                </a:cubicBezTo>
                <a:close/>
                <a:moveTo>
                  <a:pt x="2601622" y="983751"/>
                </a:moveTo>
                <a:cubicBezTo>
                  <a:pt x="2612798" y="989339"/>
                  <a:pt x="2629561" y="994926"/>
                  <a:pt x="2637011" y="1006101"/>
                </a:cubicBezTo>
                <a:cubicBezTo>
                  <a:pt x="2644461" y="1016345"/>
                  <a:pt x="2650980" y="1020536"/>
                  <a:pt x="2657964" y="1021002"/>
                </a:cubicBezTo>
                <a:lnTo>
                  <a:pt x="2658334" y="1020886"/>
                </a:lnTo>
                <a:lnTo>
                  <a:pt x="2658663" y="1021002"/>
                </a:lnTo>
                <a:cubicBezTo>
                  <a:pt x="2665880" y="1021467"/>
                  <a:pt x="2673330" y="1018208"/>
                  <a:pt x="2681712" y="1013552"/>
                </a:cubicBezTo>
                <a:lnTo>
                  <a:pt x="2658334" y="1020886"/>
                </a:lnTo>
                <a:lnTo>
                  <a:pt x="2647924" y="1017219"/>
                </a:lnTo>
                <a:cubicBezTo>
                  <a:pt x="2644345" y="1014832"/>
                  <a:pt x="2640736" y="1011223"/>
                  <a:pt x="2637011" y="1006101"/>
                </a:cubicBezTo>
                <a:cubicBezTo>
                  <a:pt x="2629561" y="994926"/>
                  <a:pt x="2614660" y="989339"/>
                  <a:pt x="2601622" y="983751"/>
                </a:cubicBezTo>
                <a:close/>
                <a:moveTo>
                  <a:pt x="2480558" y="978164"/>
                </a:moveTo>
                <a:cubicBezTo>
                  <a:pt x="2465658" y="991201"/>
                  <a:pt x="2452620" y="993064"/>
                  <a:pt x="2439583" y="996789"/>
                </a:cubicBezTo>
                <a:cubicBezTo>
                  <a:pt x="2426545" y="998651"/>
                  <a:pt x="2411644" y="991201"/>
                  <a:pt x="2400469" y="1002376"/>
                </a:cubicBezTo>
                <a:cubicBezTo>
                  <a:pt x="2411644" y="993064"/>
                  <a:pt x="2426545" y="998651"/>
                  <a:pt x="2439583" y="996789"/>
                </a:cubicBezTo>
                <a:cubicBezTo>
                  <a:pt x="2452620" y="994926"/>
                  <a:pt x="2465658" y="991201"/>
                  <a:pt x="2480558" y="978164"/>
                </a:cubicBezTo>
                <a:close/>
                <a:moveTo>
                  <a:pt x="498823" y="974439"/>
                </a:moveTo>
                <a:cubicBezTo>
                  <a:pt x="496961" y="987476"/>
                  <a:pt x="489511" y="989339"/>
                  <a:pt x="482061" y="994926"/>
                </a:cubicBezTo>
                <a:cubicBezTo>
                  <a:pt x="489511" y="989339"/>
                  <a:pt x="498823" y="989339"/>
                  <a:pt x="498823" y="974439"/>
                </a:cubicBezTo>
                <a:close/>
                <a:moveTo>
                  <a:pt x="2295352" y="969579"/>
                </a:moveTo>
                <a:cubicBezTo>
                  <a:pt x="2289182" y="969783"/>
                  <a:pt x="2282664" y="971180"/>
                  <a:pt x="2275679" y="974439"/>
                </a:cubicBezTo>
                <a:cubicBezTo>
                  <a:pt x="2305480" y="963264"/>
                  <a:pt x="2324105" y="978164"/>
                  <a:pt x="2344593" y="981888"/>
                </a:cubicBezTo>
                <a:cubicBezTo>
                  <a:pt x="2346456" y="983751"/>
                  <a:pt x="2350181" y="989339"/>
                  <a:pt x="2348318" y="993064"/>
                </a:cubicBezTo>
                <a:cubicBezTo>
                  <a:pt x="2348318" y="989339"/>
                  <a:pt x="2346456" y="981888"/>
                  <a:pt x="2344593" y="981888"/>
                </a:cubicBezTo>
                <a:cubicBezTo>
                  <a:pt x="2329227" y="979095"/>
                  <a:pt x="2313861" y="968968"/>
                  <a:pt x="2295352" y="969579"/>
                </a:cubicBezTo>
                <a:close/>
                <a:moveTo>
                  <a:pt x="1376076" y="963264"/>
                </a:moveTo>
                <a:cubicBezTo>
                  <a:pt x="1364901" y="968852"/>
                  <a:pt x="1350001" y="965127"/>
                  <a:pt x="1338825" y="972576"/>
                </a:cubicBezTo>
                <a:cubicBezTo>
                  <a:pt x="1351863" y="965127"/>
                  <a:pt x="1364901" y="968852"/>
                  <a:pt x="1376076" y="963264"/>
                </a:cubicBezTo>
                <a:close/>
                <a:moveTo>
                  <a:pt x="333058" y="953951"/>
                </a:moveTo>
                <a:cubicBezTo>
                  <a:pt x="295807" y="991201"/>
                  <a:pt x="256693" y="1026589"/>
                  <a:pt x="230619" y="1073153"/>
                </a:cubicBezTo>
                <a:cubicBezTo>
                  <a:pt x="258556" y="1026589"/>
                  <a:pt x="295807" y="991201"/>
                  <a:pt x="333058" y="953951"/>
                </a:cubicBezTo>
                <a:close/>
                <a:moveTo>
                  <a:pt x="2062419" y="945104"/>
                </a:moveTo>
                <a:cubicBezTo>
                  <a:pt x="2054969" y="944639"/>
                  <a:pt x="2047519" y="948364"/>
                  <a:pt x="2039138" y="957677"/>
                </a:cubicBezTo>
                <a:cubicBezTo>
                  <a:pt x="2055900" y="940914"/>
                  <a:pt x="2068938" y="944639"/>
                  <a:pt x="2085701" y="957677"/>
                </a:cubicBezTo>
                <a:cubicBezTo>
                  <a:pt x="2090358" y="961402"/>
                  <a:pt x="2094082" y="962333"/>
                  <a:pt x="2096876" y="960703"/>
                </a:cubicBezTo>
                <a:lnTo>
                  <a:pt x="2096949" y="960544"/>
                </a:lnTo>
                <a:lnTo>
                  <a:pt x="2097575" y="960703"/>
                </a:lnTo>
                <a:cubicBezTo>
                  <a:pt x="2100602" y="959073"/>
                  <a:pt x="2102464" y="954883"/>
                  <a:pt x="2102464" y="948364"/>
                </a:cubicBezTo>
                <a:lnTo>
                  <a:pt x="2096949" y="960544"/>
                </a:lnTo>
                <a:lnTo>
                  <a:pt x="2085701" y="957677"/>
                </a:lnTo>
                <a:cubicBezTo>
                  <a:pt x="2077319" y="950226"/>
                  <a:pt x="2069869" y="945570"/>
                  <a:pt x="2062419" y="945104"/>
                </a:cubicBezTo>
                <a:close/>
                <a:moveTo>
                  <a:pt x="495098" y="939051"/>
                </a:moveTo>
                <a:cubicBezTo>
                  <a:pt x="450398" y="963264"/>
                  <a:pt x="424322" y="1006101"/>
                  <a:pt x="398247" y="1047077"/>
                </a:cubicBezTo>
                <a:cubicBezTo>
                  <a:pt x="426185" y="1006101"/>
                  <a:pt x="450398" y="963264"/>
                  <a:pt x="495098" y="939051"/>
                </a:cubicBezTo>
                <a:close/>
                <a:moveTo>
                  <a:pt x="1290399" y="935326"/>
                </a:moveTo>
                <a:cubicBezTo>
                  <a:pt x="1288537" y="950226"/>
                  <a:pt x="1299712" y="965127"/>
                  <a:pt x="1295987" y="980026"/>
                </a:cubicBezTo>
                <a:cubicBezTo>
                  <a:pt x="1301574" y="965127"/>
                  <a:pt x="1288537" y="950226"/>
                  <a:pt x="1290399" y="935326"/>
                </a:cubicBezTo>
                <a:close/>
                <a:moveTo>
                  <a:pt x="2839299" y="931979"/>
                </a:moveTo>
                <a:lnTo>
                  <a:pt x="2838966" y="932265"/>
                </a:lnTo>
                <a:lnTo>
                  <a:pt x="2838514" y="932241"/>
                </a:lnTo>
                <a:cubicBezTo>
                  <a:pt x="2834207" y="933463"/>
                  <a:pt x="2830714" y="936257"/>
                  <a:pt x="2828852" y="940914"/>
                </a:cubicBezTo>
                <a:cubicBezTo>
                  <a:pt x="2813951" y="970714"/>
                  <a:pt x="2804638" y="970714"/>
                  <a:pt x="2787876" y="944639"/>
                </a:cubicBezTo>
                <a:cubicBezTo>
                  <a:pt x="2786014" y="940914"/>
                  <a:pt x="2776702" y="942776"/>
                  <a:pt x="2771114" y="942776"/>
                </a:cubicBezTo>
                <a:cubicBezTo>
                  <a:pt x="2776702" y="942776"/>
                  <a:pt x="2786014" y="942776"/>
                  <a:pt x="2787876" y="944639"/>
                </a:cubicBezTo>
                <a:cubicBezTo>
                  <a:pt x="2804638" y="970714"/>
                  <a:pt x="2813951" y="972576"/>
                  <a:pt x="2828852" y="940914"/>
                </a:cubicBezTo>
                <a:lnTo>
                  <a:pt x="2838966" y="932265"/>
                </a:lnTo>
                <a:lnTo>
                  <a:pt x="2853065" y="932998"/>
                </a:lnTo>
                <a:cubicBezTo>
                  <a:pt x="2863309" y="936257"/>
                  <a:pt x="2873553" y="944639"/>
                  <a:pt x="2877278" y="955814"/>
                </a:cubicBezTo>
                <a:cubicBezTo>
                  <a:pt x="2871691" y="937654"/>
                  <a:pt x="2852483" y="927876"/>
                  <a:pt x="2839299" y="931979"/>
                </a:cubicBezTo>
                <a:close/>
                <a:moveTo>
                  <a:pt x="2672399" y="929738"/>
                </a:moveTo>
                <a:cubicBezTo>
                  <a:pt x="2677987" y="927876"/>
                  <a:pt x="2685437" y="929738"/>
                  <a:pt x="2691024" y="935326"/>
                </a:cubicBezTo>
                <a:cubicBezTo>
                  <a:pt x="2685437" y="929738"/>
                  <a:pt x="2677987" y="929738"/>
                  <a:pt x="2672399" y="929738"/>
                </a:cubicBezTo>
                <a:close/>
                <a:moveTo>
                  <a:pt x="1416354" y="929506"/>
                </a:moveTo>
                <a:cubicBezTo>
                  <a:pt x="1410533" y="929738"/>
                  <a:pt x="1404946" y="930670"/>
                  <a:pt x="1400289" y="933463"/>
                </a:cubicBezTo>
                <a:cubicBezTo>
                  <a:pt x="1411464" y="929738"/>
                  <a:pt x="1422640" y="929738"/>
                  <a:pt x="1433815" y="929738"/>
                </a:cubicBezTo>
                <a:cubicBezTo>
                  <a:pt x="1441265" y="931601"/>
                  <a:pt x="1448715" y="937189"/>
                  <a:pt x="1454303" y="933463"/>
                </a:cubicBezTo>
                <a:cubicBezTo>
                  <a:pt x="1446853" y="935326"/>
                  <a:pt x="1441265" y="929738"/>
                  <a:pt x="1433815" y="929738"/>
                </a:cubicBezTo>
                <a:cubicBezTo>
                  <a:pt x="1428228" y="929738"/>
                  <a:pt x="1422174" y="929273"/>
                  <a:pt x="1416354" y="929506"/>
                </a:cubicBezTo>
                <a:close/>
                <a:moveTo>
                  <a:pt x="2089426" y="926013"/>
                </a:moveTo>
                <a:cubicBezTo>
                  <a:pt x="2095014" y="926013"/>
                  <a:pt x="2098739" y="927876"/>
                  <a:pt x="2100601" y="933463"/>
                </a:cubicBezTo>
                <a:cubicBezTo>
                  <a:pt x="2098739" y="926013"/>
                  <a:pt x="2095014" y="924151"/>
                  <a:pt x="2089426" y="926013"/>
                </a:cubicBezTo>
                <a:close/>
                <a:moveTo>
                  <a:pt x="597537" y="922288"/>
                </a:moveTo>
                <a:cubicBezTo>
                  <a:pt x="584500" y="918563"/>
                  <a:pt x="575187" y="924151"/>
                  <a:pt x="564012" y="942776"/>
                </a:cubicBezTo>
                <a:cubicBezTo>
                  <a:pt x="577049" y="924151"/>
                  <a:pt x="584500" y="918563"/>
                  <a:pt x="597537" y="922288"/>
                </a:cubicBezTo>
                <a:close/>
                <a:moveTo>
                  <a:pt x="2393019" y="918563"/>
                </a:moveTo>
                <a:cubicBezTo>
                  <a:pt x="2394881" y="925082"/>
                  <a:pt x="2398141" y="929273"/>
                  <a:pt x="2403496" y="931135"/>
                </a:cubicBezTo>
                <a:lnTo>
                  <a:pt x="2404159" y="931095"/>
                </a:lnTo>
                <a:lnTo>
                  <a:pt x="2404194" y="931135"/>
                </a:lnTo>
                <a:cubicBezTo>
                  <a:pt x="2409782" y="932998"/>
                  <a:pt x="2417232" y="932532"/>
                  <a:pt x="2426545" y="929738"/>
                </a:cubicBezTo>
                <a:lnTo>
                  <a:pt x="2404159" y="931095"/>
                </a:lnTo>
                <a:close/>
                <a:moveTo>
                  <a:pt x="2894040" y="914838"/>
                </a:moveTo>
                <a:cubicBezTo>
                  <a:pt x="2901490" y="914838"/>
                  <a:pt x="2907078" y="918563"/>
                  <a:pt x="2910803" y="924151"/>
                </a:cubicBezTo>
                <a:cubicBezTo>
                  <a:pt x="2931291" y="935326"/>
                  <a:pt x="2942466" y="952089"/>
                  <a:pt x="2944329" y="974439"/>
                </a:cubicBezTo>
                <a:cubicBezTo>
                  <a:pt x="2942466" y="952089"/>
                  <a:pt x="2931291" y="933463"/>
                  <a:pt x="2910803" y="924151"/>
                </a:cubicBezTo>
                <a:cubicBezTo>
                  <a:pt x="2907078" y="916701"/>
                  <a:pt x="2901490" y="914838"/>
                  <a:pt x="2894040" y="914838"/>
                </a:cubicBezTo>
                <a:close/>
                <a:moveTo>
                  <a:pt x="942106" y="912976"/>
                </a:moveTo>
                <a:cubicBezTo>
                  <a:pt x="949556" y="920426"/>
                  <a:pt x="949556" y="929738"/>
                  <a:pt x="949556" y="939051"/>
                </a:cubicBezTo>
                <a:cubicBezTo>
                  <a:pt x="949556" y="944639"/>
                  <a:pt x="949556" y="950226"/>
                  <a:pt x="951419" y="952089"/>
                </a:cubicBezTo>
                <a:lnTo>
                  <a:pt x="949794" y="939094"/>
                </a:lnTo>
                <a:lnTo>
                  <a:pt x="1003104" y="948597"/>
                </a:lnTo>
                <a:cubicBezTo>
                  <a:pt x="1020332" y="954417"/>
                  <a:pt x="1037095" y="962333"/>
                  <a:pt x="1053858" y="970714"/>
                </a:cubicBezTo>
                <a:cubicBezTo>
                  <a:pt x="1094834" y="989339"/>
                  <a:pt x="1122772" y="981888"/>
                  <a:pt x="1146985" y="939051"/>
                </a:cubicBezTo>
                <a:cubicBezTo>
                  <a:pt x="1122772" y="981888"/>
                  <a:pt x="1094834" y="989339"/>
                  <a:pt x="1053858" y="968852"/>
                </a:cubicBezTo>
                <a:cubicBezTo>
                  <a:pt x="1020332" y="952089"/>
                  <a:pt x="986807" y="937189"/>
                  <a:pt x="949556" y="937189"/>
                </a:cubicBezTo>
                <a:lnTo>
                  <a:pt x="949794" y="939094"/>
                </a:lnTo>
                <a:lnTo>
                  <a:pt x="949556" y="939051"/>
                </a:lnTo>
                <a:cubicBezTo>
                  <a:pt x="947694" y="929738"/>
                  <a:pt x="949556" y="920426"/>
                  <a:pt x="942106" y="912976"/>
                </a:cubicBezTo>
                <a:close/>
                <a:moveTo>
                  <a:pt x="647826" y="911113"/>
                </a:moveTo>
                <a:cubicBezTo>
                  <a:pt x="651551" y="918563"/>
                  <a:pt x="656207" y="924616"/>
                  <a:pt x="661795" y="927643"/>
                </a:cubicBezTo>
                <a:lnTo>
                  <a:pt x="662445" y="927589"/>
                </a:lnTo>
                <a:lnTo>
                  <a:pt x="662494" y="927643"/>
                </a:lnTo>
                <a:cubicBezTo>
                  <a:pt x="668314" y="930670"/>
                  <a:pt x="674833" y="930670"/>
                  <a:pt x="681352" y="926013"/>
                </a:cubicBezTo>
                <a:lnTo>
                  <a:pt x="662445" y="927589"/>
                </a:lnTo>
                <a:close/>
                <a:moveTo>
                  <a:pt x="372171" y="909250"/>
                </a:moveTo>
                <a:cubicBezTo>
                  <a:pt x="360996" y="918563"/>
                  <a:pt x="357271" y="937189"/>
                  <a:pt x="338645" y="937189"/>
                </a:cubicBezTo>
                <a:cubicBezTo>
                  <a:pt x="357271" y="939051"/>
                  <a:pt x="360996" y="918563"/>
                  <a:pt x="372171" y="909250"/>
                </a:cubicBezTo>
                <a:close/>
                <a:moveTo>
                  <a:pt x="1178648" y="901800"/>
                </a:moveTo>
                <a:cubicBezTo>
                  <a:pt x="1171198" y="918563"/>
                  <a:pt x="1167473" y="929738"/>
                  <a:pt x="1163748" y="939051"/>
                </a:cubicBezTo>
                <a:cubicBezTo>
                  <a:pt x="1187961" y="952089"/>
                  <a:pt x="1206586" y="972576"/>
                  <a:pt x="1232662" y="976301"/>
                </a:cubicBezTo>
                <a:cubicBezTo>
                  <a:pt x="1206586" y="970714"/>
                  <a:pt x="1186098" y="950226"/>
                  <a:pt x="1163748" y="939051"/>
                </a:cubicBezTo>
                <a:cubicBezTo>
                  <a:pt x="1167473" y="927876"/>
                  <a:pt x="1173060" y="918563"/>
                  <a:pt x="1178648" y="901800"/>
                </a:cubicBezTo>
                <a:close/>
                <a:moveTo>
                  <a:pt x="599400" y="901800"/>
                </a:moveTo>
                <a:cubicBezTo>
                  <a:pt x="616163" y="901800"/>
                  <a:pt x="632926" y="901800"/>
                  <a:pt x="647826" y="909250"/>
                </a:cubicBezTo>
                <a:cubicBezTo>
                  <a:pt x="632926" y="899938"/>
                  <a:pt x="616163" y="901800"/>
                  <a:pt x="599400" y="901800"/>
                </a:cubicBezTo>
                <a:close/>
                <a:moveTo>
                  <a:pt x="2001888" y="892488"/>
                </a:moveTo>
                <a:cubicBezTo>
                  <a:pt x="2000025" y="892488"/>
                  <a:pt x="2000025" y="899938"/>
                  <a:pt x="1998163" y="903663"/>
                </a:cubicBezTo>
                <a:cubicBezTo>
                  <a:pt x="1986987" y="905525"/>
                  <a:pt x="1975812" y="901800"/>
                  <a:pt x="1968362" y="907388"/>
                </a:cubicBezTo>
                <a:cubicBezTo>
                  <a:pt x="1923661" y="935326"/>
                  <a:pt x="1873372" y="942776"/>
                  <a:pt x="1824946" y="957677"/>
                </a:cubicBezTo>
                <a:cubicBezTo>
                  <a:pt x="1873372" y="942776"/>
                  <a:pt x="1925524" y="935326"/>
                  <a:pt x="1968362" y="907388"/>
                </a:cubicBezTo>
                <a:cubicBezTo>
                  <a:pt x="1977675" y="903663"/>
                  <a:pt x="1988850" y="905525"/>
                  <a:pt x="1998163" y="903663"/>
                </a:cubicBezTo>
                <a:cubicBezTo>
                  <a:pt x="2000025" y="899938"/>
                  <a:pt x="2000025" y="894350"/>
                  <a:pt x="2001888" y="892488"/>
                </a:cubicBezTo>
                <a:close/>
                <a:moveTo>
                  <a:pt x="1353726" y="888763"/>
                </a:moveTo>
                <a:cubicBezTo>
                  <a:pt x="1338825" y="892488"/>
                  <a:pt x="1325788" y="899938"/>
                  <a:pt x="1320200" y="918563"/>
                </a:cubicBezTo>
                <a:cubicBezTo>
                  <a:pt x="1325788" y="901800"/>
                  <a:pt x="1338825" y="894350"/>
                  <a:pt x="1353726" y="888763"/>
                </a:cubicBezTo>
                <a:close/>
                <a:moveTo>
                  <a:pt x="2076388" y="886900"/>
                </a:moveTo>
                <a:cubicBezTo>
                  <a:pt x="2096876" y="888763"/>
                  <a:pt x="2111776" y="903663"/>
                  <a:pt x="2128540" y="912976"/>
                </a:cubicBezTo>
                <a:cubicBezTo>
                  <a:pt x="2111776" y="903663"/>
                  <a:pt x="2098739" y="886900"/>
                  <a:pt x="2076388" y="886900"/>
                </a:cubicBezTo>
                <a:close/>
                <a:moveTo>
                  <a:pt x="945831" y="881312"/>
                </a:moveTo>
                <a:cubicBezTo>
                  <a:pt x="939313" y="884106"/>
                  <a:pt x="935122" y="886900"/>
                  <a:pt x="933260" y="890159"/>
                </a:cubicBezTo>
                <a:lnTo>
                  <a:pt x="933336" y="890800"/>
                </a:lnTo>
                <a:lnTo>
                  <a:pt x="933260" y="890858"/>
                </a:lnTo>
                <a:cubicBezTo>
                  <a:pt x="931397" y="894350"/>
                  <a:pt x="931863" y="898075"/>
                  <a:pt x="934656" y="901800"/>
                </a:cubicBezTo>
                <a:lnTo>
                  <a:pt x="933336" y="890800"/>
                </a:lnTo>
                <a:close/>
                <a:moveTo>
                  <a:pt x="1946012" y="875725"/>
                </a:moveTo>
                <a:cubicBezTo>
                  <a:pt x="1955324" y="881312"/>
                  <a:pt x="1962774" y="883175"/>
                  <a:pt x="1968362" y="879450"/>
                </a:cubicBezTo>
                <a:cubicBezTo>
                  <a:pt x="1962774" y="881312"/>
                  <a:pt x="1955324" y="879450"/>
                  <a:pt x="1946012" y="875725"/>
                </a:cubicBezTo>
                <a:close/>
                <a:moveTo>
                  <a:pt x="1508316" y="875725"/>
                </a:moveTo>
                <a:cubicBezTo>
                  <a:pt x="1506454" y="890625"/>
                  <a:pt x="1513904" y="901800"/>
                  <a:pt x="1515766" y="914838"/>
                </a:cubicBezTo>
                <a:cubicBezTo>
                  <a:pt x="1519491" y="931601"/>
                  <a:pt x="1497141" y="935326"/>
                  <a:pt x="1495279" y="950226"/>
                </a:cubicBezTo>
                <a:lnTo>
                  <a:pt x="1521372" y="979784"/>
                </a:lnTo>
                <a:lnTo>
                  <a:pt x="1504592" y="1015414"/>
                </a:lnTo>
                <a:cubicBezTo>
                  <a:pt x="1517629" y="1001445"/>
                  <a:pt x="1523216" y="990270"/>
                  <a:pt x="1521586" y="980027"/>
                </a:cubicBezTo>
                <a:lnTo>
                  <a:pt x="1521372" y="979784"/>
                </a:lnTo>
                <a:lnTo>
                  <a:pt x="1521586" y="979328"/>
                </a:lnTo>
                <a:cubicBezTo>
                  <a:pt x="1519957" y="969317"/>
                  <a:pt x="1511110" y="960470"/>
                  <a:pt x="1495279" y="950226"/>
                </a:cubicBezTo>
                <a:cubicBezTo>
                  <a:pt x="1497141" y="935326"/>
                  <a:pt x="1519491" y="933463"/>
                  <a:pt x="1515766" y="914838"/>
                </a:cubicBezTo>
                <a:cubicBezTo>
                  <a:pt x="1513904" y="901800"/>
                  <a:pt x="1506454" y="888763"/>
                  <a:pt x="1508316" y="875725"/>
                </a:cubicBezTo>
                <a:close/>
                <a:moveTo>
                  <a:pt x="1868483" y="867809"/>
                </a:moveTo>
                <a:cubicBezTo>
                  <a:pt x="1862663" y="867809"/>
                  <a:pt x="1857541" y="869206"/>
                  <a:pt x="1854747" y="875725"/>
                </a:cubicBezTo>
                <a:cubicBezTo>
                  <a:pt x="1856610" y="872465"/>
                  <a:pt x="1858821" y="870486"/>
                  <a:pt x="1861266" y="869322"/>
                </a:cubicBezTo>
                <a:lnTo>
                  <a:pt x="1869098" y="867825"/>
                </a:lnTo>
                <a:lnTo>
                  <a:pt x="1886410" y="868275"/>
                </a:lnTo>
                <a:cubicBezTo>
                  <a:pt x="1880822" y="869206"/>
                  <a:pt x="1874769" y="867809"/>
                  <a:pt x="1869182" y="867809"/>
                </a:cubicBezTo>
                <a:lnTo>
                  <a:pt x="1869098" y="867825"/>
                </a:lnTo>
                <a:close/>
                <a:moveTo>
                  <a:pt x="1191686" y="862687"/>
                </a:moveTo>
                <a:cubicBezTo>
                  <a:pt x="1197273" y="905525"/>
                  <a:pt x="1234524" y="920426"/>
                  <a:pt x="1256875" y="946501"/>
                </a:cubicBezTo>
                <a:cubicBezTo>
                  <a:pt x="1234524" y="918563"/>
                  <a:pt x="1199136" y="903663"/>
                  <a:pt x="1191686" y="862687"/>
                </a:cubicBezTo>
                <a:close/>
                <a:moveTo>
                  <a:pt x="713015" y="858962"/>
                </a:moveTo>
                <a:cubicBezTo>
                  <a:pt x="701840" y="857099"/>
                  <a:pt x="701840" y="866412"/>
                  <a:pt x="699977" y="873862"/>
                </a:cubicBezTo>
                <a:cubicBezTo>
                  <a:pt x="703237" y="880847"/>
                  <a:pt x="708009" y="886551"/>
                  <a:pt x="713422" y="891789"/>
                </a:cubicBezTo>
                <a:lnTo>
                  <a:pt x="729768" y="906099"/>
                </a:lnTo>
                <a:lnTo>
                  <a:pt x="731175" y="907621"/>
                </a:lnTo>
                <a:cubicBezTo>
                  <a:pt x="742815" y="918097"/>
                  <a:pt x="753059" y="929738"/>
                  <a:pt x="753990" y="948364"/>
                </a:cubicBezTo>
                <a:cubicBezTo>
                  <a:pt x="753990" y="952089"/>
                  <a:pt x="755853" y="953951"/>
                  <a:pt x="758414" y="955116"/>
                </a:cubicBezTo>
                <a:lnTo>
                  <a:pt x="760171" y="955638"/>
                </a:lnTo>
                <a:lnTo>
                  <a:pt x="760276" y="955814"/>
                </a:lnTo>
                <a:lnTo>
                  <a:pt x="762063" y="956201"/>
                </a:lnTo>
                <a:lnTo>
                  <a:pt x="767028" y="957677"/>
                </a:lnTo>
                <a:cubicBezTo>
                  <a:pt x="773547" y="958608"/>
                  <a:pt x="780065" y="960470"/>
                  <a:pt x="786817" y="961634"/>
                </a:cubicBezTo>
                <a:lnTo>
                  <a:pt x="788583" y="961615"/>
                </a:lnTo>
                <a:lnTo>
                  <a:pt x="788680" y="961634"/>
                </a:lnTo>
                <a:cubicBezTo>
                  <a:pt x="795432" y="962799"/>
                  <a:pt x="802416" y="963264"/>
                  <a:pt x="809866" y="961402"/>
                </a:cubicBezTo>
                <a:lnTo>
                  <a:pt x="868803" y="958849"/>
                </a:lnTo>
                <a:lnTo>
                  <a:pt x="930931" y="974439"/>
                </a:lnTo>
                <a:cubicBezTo>
                  <a:pt x="909512" y="966989"/>
                  <a:pt x="889024" y="961402"/>
                  <a:pt x="869002" y="958841"/>
                </a:cubicBezTo>
                <a:lnTo>
                  <a:pt x="868803" y="958849"/>
                </a:lnTo>
                <a:lnTo>
                  <a:pt x="868769" y="958841"/>
                </a:lnTo>
                <a:cubicBezTo>
                  <a:pt x="848514" y="956280"/>
                  <a:pt x="828491" y="956745"/>
                  <a:pt x="808003" y="961402"/>
                </a:cubicBezTo>
                <a:lnTo>
                  <a:pt x="788583" y="961615"/>
                </a:lnTo>
                <a:lnTo>
                  <a:pt x="768890" y="957677"/>
                </a:lnTo>
                <a:lnTo>
                  <a:pt x="762063" y="956201"/>
                </a:lnTo>
                <a:lnTo>
                  <a:pt x="760171" y="955638"/>
                </a:lnTo>
                <a:lnTo>
                  <a:pt x="755852" y="948364"/>
                </a:lnTo>
                <a:cubicBezTo>
                  <a:pt x="753059" y="928807"/>
                  <a:pt x="742349" y="917166"/>
                  <a:pt x="730709" y="906922"/>
                </a:cubicBezTo>
                <a:lnTo>
                  <a:pt x="729768" y="906099"/>
                </a:lnTo>
                <a:lnTo>
                  <a:pt x="699977" y="873862"/>
                </a:lnTo>
                <a:cubicBezTo>
                  <a:pt x="701840" y="866412"/>
                  <a:pt x="703702" y="857099"/>
                  <a:pt x="713015" y="858962"/>
                </a:cubicBezTo>
                <a:close/>
                <a:moveTo>
                  <a:pt x="1029645" y="857099"/>
                </a:moveTo>
                <a:cubicBezTo>
                  <a:pt x="1051995" y="877587"/>
                  <a:pt x="1085521" y="877587"/>
                  <a:pt x="1107871" y="899938"/>
                </a:cubicBezTo>
                <a:cubicBezTo>
                  <a:pt x="1085521" y="877587"/>
                  <a:pt x="1053858" y="875725"/>
                  <a:pt x="1029645" y="857099"/>
                </a:cubicBezTo>
                <a:close/>
                <a:moveTo>
                  <a:pt x="1525078" y="855237"/>
                </a:moveTo>
                <a:lnTo>
                  <a:pt x="1550127" y="856802"/>
                </a:lnTo>
                <a:lnTo>
                  <a:pt x="1554414" y="864142"/>
                </a:lnTo>
                <a:cubicBezTo>
                  <a:pt x="1555228" y="867925"/>
                  <a:pt x="1555345" y="872931"/>
                  <a:pt x="1554879" y="879450"/>
                </a:cubicBezTo>
                <a:cubicBezTo>
                  <a:pt x="1553947" y="890625"/>
                  <a:pt x="1555344" y="895747"/>
                  <a:pt x="1558837" y="898541"/>
                </a:cubicBezTo>
                <a:lnTo>
                  <a:pt x="1560045" y="898915"/>
                </a:lnTo>
                <a:lnTo>
                  <a:pt x="1560234" y="899239"/>
                </a:lnTo>
                <a:cubicBezTo>
                  <a:pt x="1563726" y="902266"/>
                  <a:pt x="1568848" y="902732"/>
                  <a:pt x="1575367" y="903663"/>
                </a:cubicBezTo>
                <a:lnTo>
                  <a:pt x="1560045" y="898915"/>
                </a:lnTo>
                <a:lnTo>
                  <a:pt x="1556247" y="892400"/>
                </a:lnTo>
                <a:cubicBezTo>
                  <a:pt x="1555345" y="889228"/>
                  <a:pt x="1554879" y="885037"/>
                  <a:pt x="1554879" y="879450"/>
                </a:cubicBezTo>
                <a:cubicBezTo>
                  <a:pt x="1556741" y="867343"/>
                  <a:pt x="1555810" y="860359"/>
                  <a:pt x="1551154" y="856867"/>
                </a:cubicBezTo>
                <a:lnTo>
                  <a:pt x="1550127" y="856802"/>
                </a:lnTo>
                <a:lnTo>
                  <a:pt x="1549757" y="856168"/>
                </a:lnTo>
                <a:cubicBezTo>
                  <a:pt x="1545101" y="852909"/>
                  <a:pt x="1537185" y="853374"/>
                  <a:pt x="1525078" y="855237"/>
                </a:cubicBezTo>
                <a:close/>
                <a:moveTo>
                  <a:pt x="422460" y="853374"/>
                </a:moveTo>
                <a:cubicBezTo>
                  <a:pt x="422460" y="864549"/>
                  <a:pt x="416872" y="872000"/>
                  <a:pt x="405697" y="872000"/>
                </a:cubicBezTo>
                <a:cubicBezTo>
                  <a:pt x="392659" y="872000"/>
                  <a:pt x="385209" y="877587"/>
                  <a:pt x="379621" y="890625"/>
                </a:cubicBezTo>
                <a:cubicBezTo>
                  <a:pt x="385209" y="879450"/>
                  <a:pt x="392659" y="872000"/>
                  <a:pt x="405697" y="872000"/>
                </a:cubicBezTo>
                <a:cubicBezTo>
                  <a:pt x="416872" y="872000"/>
                  <a:pt x="422460" y="866412"/>
                  <a:pt x="422460" y="853374"/>
                </a:cubicBezTo>
                <a:close/>
                <a:moveTo>
                  <a:pt x="2841889" y="851512"/>
                </a:moveTo>
                <a:cubicBezTo>
                  <a:pt x="2841889" y="868275"/>
                  <a:pt x="2849340" y="866412"/>
                  <a:pt x="2858652" y="860824"/>
                </a:cubicBezTo>
                <a:cubicBezTo>
                  <a:pt x="2867965" y="866412"/>
                  <a:pt x="2879140" y="870137"/>
                  <a:pt x="2884728" y="879450"/>
                </a:cubicBezTo>
                <a:cubicBezTo>
                  <a:pt x="2879140" y="868275"/>
                  <a:pt x="2867965" y="866412"/>
                  <a:pt x="2858652" y="860824"/>
                </a:cubicBezTo>
                <a:cubicBezTo>
                  <a:pt x="2849340" y="864549"/>
                  <a:pt x="2841889" y="866412"/>
                  <a:pt x="2841889" y="851512"/>
                </a:cubicBezTo>
                <a:close/>
                <a:moveTo>
                  <a:pt x="2514084" y="851512"/>
                </a:moveTo>
                <a:cubicBezTo>
                  <a:pt x="2505703" y="859893"/>
                  <a:pt x="2502444" y="868275"/>
                  <a:pt x="2503840" y="875958"/>
                </a:cubicBezTo>
                <a:lnTo>
                  <a:pt x="2504034" y="876180"/>
                </a:lnTo>
                <a:lnTo>
                  <a:pt x="2503840" y="876656"/>
                </a:lnTo>
                <a:cubicBezTo>
                  <a:pt x="2505237" y="884572"/>
                  <a:pt x="2511290" y="891556"/>
                  <a:pt x="2521533" y="896213"/>
                </a:cubicBezTo>
                <a:cubicBezTo>
                  <a:pt x="2540159" y="907388"/>
                  <a:pt x="2566234" y="911113"/>
                  <a:pt x="2569960" y="940914"/>
                </a:cubicBezTo>
                <a:cubicBezTo>
                  <a:pt x="2566234" y="911113"/>
                  <a:pt x="2542021" y="907388"/>
                  <a:pt x="2521533" y="896213"/>
                </a:cubicBezTo>
                <a:lnTo>
                  <a:pt x="2504034" y="876180"/>
                </a:lnTo>
                <a:close/>
                <a:moveTo>
                  <a:pt x="1282949" y="847787"/>
                </a:moveTo>
                <a:cubicBezTo>
                  <a:pt x="1286674" y="845924"/>
                  <a:pt x="1292262" y="849649"/>
                  <a:pt x="1301574" y="857099"/>
                </a:cubicBezTo>
                <a:cubicBezTo>
                  <a:pt x="1309025" y="864549"/>
                  <a:pt x="1316475" y="866412"/>
                  <a:pt x="1323925" y="862687"/>
                </a:cubicBezTo>
                <a:cubicBezTo>
                  <a:pt x="1316475" y="864549"/>
                  <a:pt x="1309025" y="864549"/>
                  <a:pt x="1301574" y="857099"/>
                </a:cubicBezTo>
                <a:cubicBezTo>
                  <a:pt x="1294124" y="849649"/>
                  <a:pt x="1286674" y="845924"/>
                  <a:pt x="1282949" y="847787"/>
                </a:cubicBezTo>
                <a:close/>
                <a:moveTo>
                  <a:pt x="1502728" y="845924"/>
                </a:moveTo>
                <a:cubicBezTo>
                  <a:pt x="1500865" y="847787"/>
                  <a:pt x="1504592" y="855237"/>
                  <a:pt x="1508316" y="857099"/>
                </a:cubicBezTo>
                <a:cubicBezTo>
                  <a:pt x="1504592" y="853374"/>
                  <a:pt x="1500865" y="847787"/>
                  <a:pt x="1502728" y="845924"/>
                </a:cubicBezTo>
                <a:close/>
                <a:moveTo>
                  <a:pt x="1407739" y="840336"/>
                </a:moveTo>
                <a:cubicBezTo>
                  <a:pt x="1402152" y="842199"/>
                  <a:pt x="1398427" y="845924"/>
                  <a:pt x="1396564" y="855237"/>
                </a:cubicBezTo>
                <a:cubicBezTo>
                  <a:pt x="1398427" y="847787"/>
                  <a:pt x="1402152" y="842199"/>
                  <a:pt x="1407739" y="840336"/>
                </a:cubicBezTo>
                <a:close/>
                <a:moveTo>
                  <a:pt x="888093" y="840336"/>
                </a:moveTo>
                <a:cubicBezTo>
                  <a:pt x="886230" y="840336"/>
                  <a:pt x="886230" y="845924"/>
                  <a:pt x="884368" y="847787"/>
                </a:cubicBezTo>
                <a:cubicBezTo>
                  <a:pt x="884368" y="845924"/>
                  <a:pt x="886230" y="842199"/>
                  <a:pt x="888093" y="840336"/>
                </a:cubicBezTo>
                <a:close/>
                <a:moveTo>
                  <a:pt x="797992" y="839405"/>
                </a:moveTo>
                <a:cubicBezTo>
                  <a:pt x="790309" y="838940"/>
                  <a:pt x="782859" y="840337"/>
                  <a:pt x="776340" y="844062"/>
                </a:cubicBezTo>
                <a:lnTo>
                  <a:pt x="798289" y="839489"/>
                </a:lnTo>
                <a:lnTo>
                  <a:pt x="821041" y="845924"/>
                </a:lnTo>
                <a:cubicBezTo>
                  <a:pt x="813591" y="842199"/>
                  <a:pt x="806141" y="839871"/>
                  <a:pt x="798691" y="839405"/>
                </a:cubicBezTo>
                <a:lnTo>
                  <a:pt x="798289" y="839489"/>
                </a:lnTo>
                <a:close/>
                <a:moveTo>
                  <a:pt x="2332225" y="835564"/>
                </a:moveTo>
                <a:cubicBezTo>
                  <a:pt x="2316771" y="834167"/>
                  <a:pt x="2303151" y="842199"/>
                  <a:pt x="2290580" y="853374"/>
                </a:cubicBezTo>
                <a:cubicBezTo>
                  <a:pt x="2281267" y="862687"/>
                  <a:pt x="2275679" y="866412"/>
                  <a:pt x="2260779" y="864549"/>
                </a:cubicBezTo>
                <a:cubicBezTo>
                  <a:pt x="2245880" y="860824"/>
                  <a:pt x="2225392" y="864549"/>
                  <a:pt x="2223529" y="883175"/>
                </a:cubicBezTo>
                <a:cubicBezTo>
                  <a:pt x="2222598" y="893419"/>
                  <a:pt x="2217475" y="898541"/>
                  <a:pt x="2211655" y="902499"/>
                </a:cubicBezTo>
                <a:lnTo>
                  <a:pt x="2195992" y="914530"/>
                </a:lnTo>
                <a:lnTo>
                  <a:pt x="2162065" y="907388"/>
                </a:lnTo>
                <a:cubicBezTo>
                  <a:pt x="2173240" y="907388"/>
                  <a:pt x="2184416" y="909250"/>
                  <a:pt x="2195591" y="914838"/>
                </a:cubicBezTo>
                <a:lnTo>
                  <a:pt x="2195992" y="914530"/>
                </a:lnTo>
                <a:lnTo>
                  <a:pt x="2197454" y="914838"/>
                </a:lnTo>
                <a:cubicBezTo>
                  <a:pt x="2204904" y="903663"/>
                  <a:pt x="2221666" y="903663"/>
                  <a:pt x="2225392" y="883175"/>
                </a:cubicBezTo>
                <a:cubicBezTo>
                  <a:pt x="2227254" y="864549"/>
                  <a:pt x="2247741" y="860824"/>
                  <a:pt x="2262641" y="864549"/>
                </a:cubicBezTo>
                <a:cubicBezTo>
                  <a:pt x="2275679" y="866412"/>
                  <a:pt x="2283130" y="862687"/>
                  <a:pt x="2292442" y="853374"/>
                </a:cubicBezTo>
                <a:cubicBezTo>
                  <a:pt x="2300823" y="845924"/>
                  <a:pt x="2309670" y="839871"/>
                  <a:pt x="2319216" y="837077"/>
                </a:cubicBezTo>
                <a:lnTo>
                  <a:pt x="2332701" y="835705"/>
                </a:lnTo>
                <a:lnTo>
                  <a:pt x="2348318" y="840336"/>
                </a:lnTo>
                <a:cubicBezTo>
                  <a:pt x="2355768" y="844062"/>
                  <a:pt x="2361356" y="847787"/>
                  <a:pt x="2368806" y="847787"/>
                </a:cubicBezTo>
                <a:cubicBezTo>
                  <a:pt x="2361356" y="845924"/>
                  <a:pt x="2355768" y="842199"/>
                  <a:pt x="2350181" y="840336"/>
                </a:cubicBezTo>
                <a:cubicBezTo>
                  <a:pt x="2344593" y="837543"/>
                  <a:pt x="2339238" y="836029"/>
                  <a:pt x="2334087" y="835564"/>
                </a:cubicBezTo>
                <a:lnTo>
                  <a:pt x="2332701" y="835705"/>
                </a:lnTo>
                <a:close/>
                <a:moveTo>
                  <a:pt x="2797188" y="827299"/>
                </a:moveTo>
                <a:cubicBezTo>
                  <a:pt x="2797188" y="840336"/>
                  <a:pt x="2800914" y="849649"/>
                  <a:pt x="2821401" y="845924"/>
                </a:cubicBezTo>
                <a:cubicBezTo>
                  <a:pt x="2802776" y="849649"/>
                  <a:pt x="2799051" y="840336"/>
                  <a:pt x="2797188" y="827299"/>
                </a:cubicBezTo>
                <a:close/>
                <a:moveTo>
                  <a:pt x="966319" y="819849"/>
                </a:moveTo>
                <a:cubicBezTo>
                  <a:pt x="964457" y="836611"/>
                  <a:pt x="940244" y="845924"/>
                  <a:pt x="953282" y="868275"/>
                </a:cubicBezTo>
                <a:cubicBezTo>
                  <a:pt x="940244" y="845924"/>
                  <a:pt x="966319" y="836611"/>
                  <a:pt x="966319" y="819849"/>
                </a:cubicBezTo>
                <a:close/>
                <a:moveTo>
                  <a:pt x="1906898" y="803086"/>
                </a:moveTo>
                <a:cubicBezTo>
                  <a:pt x="1910623" y="825436"/>
                  <a:pt x="1891998" y="838474"/>
                  <a:pt x="1895723" y="858962"/>
                </a:cubicBezTo>
                <a:cubicBezTo>
                  <a:pt x="1891998" y="838474"/>
                  <a:pt x="1912486" y="825436"/>
                  <a:pt x="1906898" y="803086"/>
                </a:cubicBezTo>
                <a:close/>
                <a:moveTo>
                  <a:pt x="1063170" y="793773"/>
                </a:moveTo>
                <a:cubicBezTo>
                  <a:pt x="1051064" y="797498"/>
                  <a:pt x="1041751" y="803551"/>
                  <a:pt x="1035931" y="812398"/>
                </a:cubicBezTo>
                <a:lnTo>
                  <a:pt x="1035748" y="813425"/>
                </a:lnTo>
                <a:lnTo>
                  <a:pt x="1035232" y="813795"/>
                </a:lnTo>
                <a:cubicBezTo>
                  <a:pt x="1029179" y="822642"/>
                  <a:pt x="1026851" y="833818"/>
                  <a:pt x="1029645" y="847787"/>
                </a:cubicBezTo>
                <a:lnTo>
                  <a:pt x="1035748" y="813425"/>
                </a:lnTo>
                <a:close/>
                <a:moveTo>
                  <a:pt x="2471246" y="786323"/>
                </a:moveTo>
                <a:lnTo>
                  <a:pt x="2486213" y="788110"/>
                </a:lnTo>
                <a:lnTo>
                  <a:pt x="2495459" y="795635"/>
                </a:lnTo>
                <a:cubicBezTo>
                  <a:pt x="2493596" y="792842"/>
                  <a:pt x="2490803" y="790048"/>
                  <a:pt x="2486845" y="788185"/>
                </a:cubicBezTo>
                <a:lnTo>
                  <a:pt x="2486213" y="788110"/>
                </a:lnTo>
                <a:lnTo>
                  <a:pt x="2485448" y="787487"/>
                </a:lnTo>
                <a:cubicBezTo>
                  <a:pt x="2481490" y="785857"/>
                  <a:pt x="2476834" y="785391"/>
                  <a:pt x="2471246" y="786323"/>
                </a:cubicBezTo>
                <a:close/>
                <a:moveTo>
                  <a:pt x="819179" y="784460"/>
                </a:moveTo>
                <a:lnTo>
                  <a:pt x="819179" y="786323"/>
                </a:lnTo>
                <a:cubicBezTo>
                  <a:pt x="817316" y="797498"/>
                  <a:pt x="819179" y="803086"/>
                  <a:pt x="824766" y="810536"/>
                </a:cubicBezTo>
                <a:cubicBezTo>
                  <a:pt x="819179" y="803086"/>
                  <a:pt x="817316" y="795635"/>
                  <a:pt x="819179" y="784460"/>
                </a:cubicBezTo>
                <a:close/>
                <a:moveTo>
                  <a:pt x="1082262" y="779338"/>
                </a:moveTo>
                <a:cubicBezTo>
                  <a:pt x="1079002" y="778873"/>
                  <a:pt x="1076209" y="778873"/>
                  <a:pt x="1074346" y="780735"/>
                </a:cubicBezTo>
                <a:lnTo>
                  <a:pt x="1082649" y="779389"/>
                </a:lnTo>
                <a:lnTo>
                  <a:pt x="1092971" y="780735"/>
                </a:lnTo>
                <a:cubicBezTo>
                  <a:pt x="1106009" y="780735"/>
                  <a:pt x="1124634" y="791910"/>
                  <a:pt x="1135810" y="782598"/>
                </a:cubicBezTo>
                <a:cubicBezTo>
                  <a:pt x="1124634" y="790048"/>
                  <a:pt x="1107871" y="780735"/>
                  <a:pt x="1092971" y="780735"/>
                </a:cubicBezTo>
                <a:cubicBezTo>
                  <a:pt x="1089246" y="780735"/>
                  <a:pt x="1085987" y="779804"/>
                  <a:pt x="1082960" y="779338"/>
                </a:cubicBezTo>
                <a:lnTo>
                  <a:pt x="1082649" y="779389"/>
                </a:lnTo>
                <a:close/>
                <a:moveTo>
                  <a:pt x="536074" y="771422"/>
                </a:moveTo>
                <a:cubicBezTo>
                  <a:pt x="534211" y="793773"/>
                  <a:pt x="521173" y="806811"/>
                  <a:pt x="502548" y="808673"/>
                </a:cubicBezTo>
                <a:cubicBezTo>
                  <a:pt x="523036" y="806811"/>
                  <a:pt x="534211" y="793773"/>
                  <a:pt x="536074" y="771422"/>
                </a:cubicBezTo>
                <a:close/>
                <a:moveTo>
                  <a:pt x="2339006" y="767697"/>
                </a:moveTo>
                <a:cubicBezTo>
                  <a:pt x="2345524" y="769560"/>
                  <a:pt x="2352509" y="772354"/>
                  <a:pt x="2359726" y="773751"/>
                </a:cubicBezTo>
                <a:lnTo>
                  <a:pt x="2360235" y="773697"/>
                </a:lnTo>
                <a:lnTo>
                  <a:pt x="2360425" y="773751"/>
                </a:lnTo>
                <a:cubicBezTo>
                  <a:pt x="2367409" y="775148"/>
                  <a:pt x="2374394" y="775148"/>
                  <a:pt x="2381844" y="771422"/>
                </a:cubicBezTo>
                <a:lnTo>
                  <a:pt x="2360235" y="773697"/>
                </a:lnTo>
                <a:close/>
                <a:moveTo>
                  <a:pt x="2498951" y="765835"/>
                </a:moveTo>
                <a:cubicBezTo>
                  <a:pt x="2493596" y="765369"/>
                  <a:pt x="2488008" y="765835"/>
                  <a:pt x="2482421" y="767697"/>
                </a:cubicBezTo>
                <a:lnTo>
                  <a:pt x="2499164" y="765887"/>
                </a:lnTo>
                <a:lnTo>
                  <a:pt x="2514084" y="769560"/>
                </a:lnTo>
                <a:cubicBezTo>
                  <a:pt x="2542021" y="786323"/>
                  <a:pt x="2573684" y="784460"/>
                  <a:pt x="2603485" y="791910"/>
                </a:cubicBezTo>
                <a:cubicBezTo>
                  <a:pt x="2615592" y="794704"/>
                  <a:pt x="2628164" y="796101"/>
                  <a:pt x="2640503" y="795869"/>
                </a:cubicBezTo>
                <a:lnTo>
                  <a:pt x="2640776" y="795824"/>
                </a:lnTo>
                <a:lnTo>
                  <a:pt x="2641202" y="795869"/>
                </a:lnTo>
                <a:cubicBezTo>
                  <a:pt x="2653308" y="795636"/>
                  <a:pt x="2664949" y="793773"/>
                  <a:pt x="2676124" y="790048"/>
                </a:cubicBezTo>
                <a:lnTo>
                  <a:pt x="2640776" y="795824"/>
                </a:lnTo>
                <a:lnTo>
                  <a:pt x="2603485" y="791910"/>
                </a:lnTo>
                <a:cubicBezTo>
                  <a:pt x="2573684" y="782598"/>
                  <a:pt x="2542021" y="784460"/>
                  <a:pt x="2514084" y="769560"/>
                </a:cubicBezTo>
                <a:cubicBezTo>
                  <a:pt x="2510359" y="767697"/>
                  <a:pt x="2505237" y="766301"/>
                  <a:pt x="2499649" y="765835"/>
                </a:cubicBezTo>
                <a:lnTo>
                  <a:pt x="2499164" y="765887"/>
                </a:lnTo>
                <a:close/>
                <a:moveTo>
                  <a:pt x="692527" y="763972"/>
                </a:moveTo>
                <a:cubicBezTo>
                  <a:pt x="683214" y="763972"/>
                  <a:pt x="677627" y="771422"/>
                  <a:pt x="673902" y="780735"/>
                </a:cubicBezTo>
                <a:cubicBezTo>
                  <a:pt x="677627" y="773285"/>
                  <a:pt x="683214" y="765835"/>
                  <a:pt x="692527" y="763972"/>
                </a:cubicBezTo>
                <a:close/>
                <a:moveTo>
                  <a:pt x="1053392" y="759083"/>
                </a:moveTo>
                <a:cubicBezTo>
                  <a:pt x="1045476" y="763041"/>
                  <a:pt x="1038958" y="771422"/>
                  <a:pt x="1037095" y="784460"/>
                </a:cubicBezTo>
                <a:cubicBezTo>
                  <a:pt x="1027782" y="788185"/>
                  <a:pt x="1020332" y="773285"/>
                  <a:pt x="1011020" y="784460"/>
                </a:cubicBezTo>
                <a:cubicBezTo>
                  <a:pt x="1020332" y="775148"/>
                  <a:pt x="1027782" y="788185"/>
                  <a:pt x="1037095" y="784460"/>
                </a:cubicBezTo>
                <a:lnTo>
                  <a:pt x="1054069" y="759115"/>
                </a:lnTo>
                <a:lnTo>
                  <a:pt x="1078071" y="760247"/>
                </a:lnTo>
                <a:cubicBezTo>
                  <a:pt x="1102284" y="773285"/>
                  <a:pt x="1124634" y="762110"/>
                  <a:pt x="1146985" y="765835"/>
                </a:cubicBezTo>
                <a:cubicBezTo>
                  <a:pt x="1124634" y="762110"/>
                  <a:pt x="1100421" y="771422"/>
                  <a:pt x="1078071" y="760247"/>
                </a:cubicBezTo>
                <a:cubicBezTo>
                  <a:pt x="1070621" y="755591"/>
                  <a:pt x="1061773" y="755125"/>
                  <a:pt x="1054090" y="759083"/>
                </a:cubicBezTo>
                <a:lnTo>
                  <a:pt x="1054069" y="759115"/>
                </a:lnTo>
                <a:close/>
                <a:moveTo>
                  <a:pt x="2394882" y="758385"/>
                </a:moveTo>
                <a:cubicBezTo>
                  <a:pt x="2402332" y="756522"/>
                  <a:pt x="2409782" y="762110"/>
                  <a:pt x="2417232" y="765835"/>
                </a:cubicBezTo>
                <a:cubicBezTo>
                  <a:pt x="2411644" y="762110"/>
                  <a:pt x="2402332" y="756522"/>
                  <a:pt x="2394882" y="758385"/>
                </a:cubicBezTo>
                <a:close/>
                <a:moveTo>
                  <a:pt x="2067076" y="758385"/>
                </a:moveTo>
                <a:cubicBezTo>
                  <a:pt x="2080113" y="762110"/>
                  <a:pt x="2089426" y="778873"/>
                  <a:pt x="2106189" y="769560"/>
                </a:cubicBezTo>
                <a:cubicBezTo>
                  <a:pt x="2091289" y="777010"/>
                  <a:pt x="2080113" y="760247"/>
                  <a:pt x="2067076" y="758385"/>
                </a:cubicBezTo>
                <a:close/>
                <a:moveTo>
                  <a:pt x="838270" y="753728"/>
                </a:moveTo>
                <a:cubicBezTo>
                  <a:pt x="828957" y="753263"/>
                  <a:pt x="820110" y="755591"/>
                  <a:pt x="811728" y="763972"/>
                </a:cubicBezTo>
                <a:cubicBezTo>
                  <a:pt x="816385" y="759782"/>
                  <a:pt x="821041" y="757104"/>
                  <a:pt x="825698" y="755533"/>
                </a:cubicBezTo>
                <a:lnTo>
                  <a:pt x="838783" y="753842"/>
                </a:lnTo>
                <a:lnTo>
                  <a:pt x="867605" y="760247"/>
                </a:lnTo>
                <a:cubicBezTo>
                  <a:pt x="886230" y="767697"/>
                  <a:pt x="904856" y="777010"/>
                  <a:pt x="925343" y="773285"/>
                </a:cubicBezTo>
                <a:lnTo>
                  <a:pt x="930325" y="768737"/>
                </a:lnTo>
                <a:lnTo>
                  <a:pt x="934656" y="773285"/>
                </a:lnTo>
                <a:cubicBezTo>
                  <a:pt x="933725" y="770491"/>
                  <a:pt x="932328" y="768629"/>
                  <a:pt x="930699" y="768396"/>
                </a:cubicBezTo>
                <a:lnTo>
                  <a:pt x="930325" y="768737"/>
                </a:lnTo>
                <a:lnTo>
                  <a:pt x="930000" y="768396"/>
                </a:lnTo>
                <a:cubicBezTo>
                  <a:pt x="928603" y="768163"/>
                  <a:pt x="927206" y="769560"/>
                  <a:pt x="925343" y="773285"/>
                </a:cubicBezTo>
                <a:cubicBezTo>
                  <a:pt x="904856" y="775148"/>
                  <a:pt x="886230" y="765835"/>
                  <a:pt x="867605" y="760247"/>
                </a:cubicBezTo>
                <a:cubicBezTo>
                  <a:pt x="858292" y="757453"/>
                  <a:pt x="848979" y="754194"/>
                  <a:pt x="839667" y="753728"/>
                </a:cubicBezTo>
                <a:lnTo>
                  <a:pt x="838783" y="753842"/>
                </a:lnTo>
                <a:close/>
                <a:moveTo>
                  <a:pt x="2772975" y="749072"/>
                </a:moveTo>
                <a:cubicBezTo>
                  <a:pt x="2778563" y="765835"/>
                  <a:pt x="2774838" y="790048"/>
                  <a:pt x="2799051" y="795635"/>
                </a:cubicBezTo>
                <a:cubicBezTo>
                  <a:pt x="2774838" y="788185"/>
                  <a:pt x="2778563" y="765835"/>
                  <a:pt x="2772975" y="749072"/>
                </a:cubicBezTo>
                <a:close/>
                <a:moveTo>
                  <a:pt x="1526941" y="734172"/>
                </a:moveTo>
                <a:cubicBezTo>
                  <a:pt x="1525079" y="740691"/>
                  <a:pt x="1521354" y="747675"/>
                  <a:pt x="1519491" y="754892"/>
                </a:cubicBezTo>
                <a:lnTo>
                  <a:pt x="1519570" y="755363"/>
                </a:lnTo>
                <a:lnTo>
                  <a:pt x="1519491" y="755591"/>
                </a:lnTo>
                <a:cubicBezTo>
                  <a:pt x="1517629" y="762575"/>
                  <a:pt x="1517629" y="769560"/>
                  <a:pt x="1523216" y="777010"/>
                </a:cubicBezTo>
                <a:cubicBezTo>
                  <a:pt x="1539979" y="801223"/>
                  <a:pt x="1539979" y="819849"/>
                  <a:pt x="1525078" y="834749"/>
                </a:cubicBezTo>
                <a:cubicBezTo>
                  <a:pt x="1541841" y="821711"/>
                  <a:pt x="1539979" y="803086"/>
                  <a:pt x="1523216" y="777010"/>
                </a:cubicBezTo>
                <a:lnTo>
                  <a:pt x="1519570" y="755363"/>
                </a:lnTo>
                <a:close/>
                <a:moveTo>
                  <a:pt x="1240112" y="722997"/>
                </a:moveTo>
                <a:cubicBezTo>
                  <a:pt x="1228937" y="725791"/>
                  <a:pt x="1223815" y="729050"/>
                  <a:pt x="1223116" y="735802"/>
                </a:cubicBezTo>
                <a:lnTo>
                  <a:pt x="1223311" y="737036"/>
                </a:lnTo>
                <a:lnTo>
                  <a:pt x="1223116" y="737198"/>
                </a:lnTo>
                <a:cubicBezTo>
                  <a:pt x="1222418" y="743950"/>
                  <a:pt x="1226143" y="753728"/>
                  <a:pt x="1232662" y="769560"/>
                </a:cubicBezTo>
                <a:cubicBezTo>
                  <a:pt x="1229403" y="761179"/>
                  <a:pt x="1226842" y="754427"/>
                  <a:pt x="1225183" y="748926"/>
                </a:cubicBezTo>
                <a:lnTo>
                  <a:pt x="1223311" y="737036"/>
                </a:lnTo>
                <a:close/>
                <a:moveTo>
                  <a:pt x="1903173" y="711822"/>
                </a:moveTo>
                <a:cubicBezTo>
                  <a:pt x="1900845" y="720669"/>
                  <a:pt x="1899448" y="728119"/>
                  <a:pt x="1899099" y="734580"/>
                </a:cubicBezTo>
                <a:lnTo>
                  <a:pt x="1899176" y="735172"/>
                </a:lnTo>
                <a:lnTo>
                  <a:pt x="1899099" y="735627"/>
                </a:lnTo>
                <a:cubicBezTo>
                  <a:pt x="1898051" y="755707"/>
                  <a:pt x="1906433" y="765835"/>
                  <a:pt x="1927386" y="777010"/>
                </a:cubicBezTo>
                <a:cubicBezTo>
                  <a:pt x="1934836" y="780735"/>
                  <a:pt x="1942286" y="782598"/>
                  <a:pt x="1944149" y="793773"/>
                </a:cubicBezTo>
                <a:cubicBezTo>
                  <a:pt x="1944149" y="782598"/>
                  <a:pt x="1934836" y="780735"/>
                  <a:pt x="1927386" y="777010"/>
                </a:cubicBezTo>
                <a:cubicBezTo>
                  <a:pt x="1913417" y="768629"/>
                  <a:pt x="1905036" y="761179"/>
                  <a:pt x="1901310" y="751400"/>
                </a:cubicBezTo>
                <a:lnTo>
                  <a:pt x="1899176" y="735172"/>
                </a:lnTo>
                <a:close/>
                <a:moveTo>
                  <a:pt x="2579505" y="707864"/>
                </a:moveTo>
                <a:cubicBezTo>
                  <a:pt x="2577410" y="707632"/>
                  <a:pt x="2575547" y="708097"/>
                  <a:pt x="2573684" y="709960"/>
                </a:cubicBezTo>
                <a:lnTo>
                  <a:pt x="2580203" y="708067"/>
                </a:lnTo>
                <a:lnTo>
                  <a:pt x="2586722" y="709960"/>
                </a:lnTo>
                <a:cubicBezTo>
                  <a:pt x="2588584" y="710891"/>
                  <a:pt x="2591378" y="711822"/>
                  <a:pt x="2594172" y="712055"/>
                </a:cubicBezTo>
                <a:lnTo>
                  <a:pt x="2594506" y="711961"/>
                </a:lnTo>
                <a:lnTo>
                  <a:pt x="2594871" y="712055"/>
                </a:lnTo>
                <a:cubicBezTo>
                  <a:pt x="2597432" y="712288"/>
                  <a:pt x="2599760" y="711822"/>
                  <a:pt x="2601622" y="709960"/>
                </a:cubicBezTo>
                <a:lnTo>
                  <a:pt x="2594506" y="711961"/>
                </a:lnTo>
                <a:lnTo>
                  <a:pt x="2586722" y="709960"/>
                </a:lnTo>
                <a:cubicBezTo>
                  <a:pt x="2584859" y="709028"/>
                  <a:pt x="2582997" y="708097"/>
                  <a:pt x="2580902" y="707864"/>
                </a:cubicBezTo>
                <a:lnTo>
                  <a:pt x="2580203" y="708067"/>
                </a:lnTo>
                <a:close/>
                <a:moveTo>
                  <a:pt x="2137852" y="706235"/>
                </a:moveTo>
                <a:cubicBezTo>
                  <a:pt x="2145302" y="706235"/>
                  <a:pt x="2154615" y="711822"/>
                  <a:pt x="2163928" y="713685"/>
                </a:cubicBezTo>
                <a:cubicBezTo>
                  <a:pt x="2178828" y="717410"/>
                  <a:pt x="2180690" y="724859"/>
                  <a:pt x="2173240" y="739759"/>
                </a:cubicBezTo>
                <a:cubicBezTo>
                  <a:pt x="2166721" y="751866"/>
                  <a:pt x="2163927" y="758850"/>
                  <a:pt x="2165790" y="763972"/>
                </a:cubicBezTo>
                <a:lnTo>
                  <a:pt x="2166547" y="764454"/>
                </a:lnTo>
                <a:lnTo>
                  <a:pt x="2166489" y="764671"/>
                </a:lnTo>
                <a:cubicBezTo>
                  <a:pt x="2168584" y="770026"/>
                  <a:pt x="2175103" y="773285"/>
                  <a:pt x="2186278" y="777010"/>
                </a:cubicBezTo>
                <a:cubicBezTo>
                  <a:pt x="2193728" y="779804"/>
                  <a:pt x="2201062" y="780852"/>
                  <a:pt x="2208367" y="780823"/>
                </a:cubicBezTo>
                <a:lnTo>
                  <a:pt x="2208971" y="780750"/>
                </a:lnTo>
                <a:lnTo>
                  <a:pt x="2209414" y="780823"/>
                </a:lnTo>
                <a:cubicBezTo>
                  <a:pt x="2232027" y="780735"/>
                  <a:pt x="2253330" y="770957"/>
                  <a:pt x="2275679" y="769560"/>
                </a:cubicBezTo>
                <a:cubicBezTo>
                  <a:pt x="2259848" y="770491"/>
                  <a:pt x="2244948" y="775148"/>
                  <a:pt x="2230281" y="778174"/>
                </a:cubicBezTo>
                <a:lnTo>
                  <a:pt x="2208971" y="780750"/>
                </a:lnTo>
                <a:lnTo>
                  <a:pt x="2186278" y="777010"/>
                </a:lnTo>
                <a:lnTo>
                  <a:pt x="2166547" y="764454"/>
                </a:lnTo>
                <a:lnTo>
                  <a:pt x="2173240" y="739759"/>
                </a:lnTo>
                <a:cubicBezTo>
                  <a:pt x="2180690" y="724859"/>
                  <a:pt x="2180690" y="717410"/>
                  <a:pt x="2163928" y="713685"/>
                </a:cubicBezTo>
                <a:cubicBezTo>
                  <a:pt x="2154615" y="711822"/>
                  <a:pt x="2145302" y="704372"/>
                  <a:pt x="2137852" y="706235"/>
                </a:cubicBezTo>
                <a:close/>
                <a:moveTo>
                  <a:pt x="737228" y="704372"/>
                </a:moveTo>
                <a:cubicBezTo>
                  <a:pt x="727915" y="706235"/>
                  <a:pt x="714877" y="709960"/>
                  <a:pt x="720465" y="724859"/>
                </a:cubicBezTo>
                <a:cubicBezTo>
                  <a:pt x="714877" y="709960"/>
                  <a:pt x="727915" y="708097"/>
                  <a:pt x="737228" y="704372"/>
                </a:cubicBezTo>
                <a:close/>
                <a:moveTo>
                  <a:pt x="980987" y="702044"/>
                </a:moveTo>
                <a:cubicBezTo>
                  <a:pt x="977029" y="701113"/>
                  <a:pt x="972839" y="702510"/>
                  <a:pt x="968182" y="706235"/>
                </a:cubicBezTo>
                <a:cubicBezTo>
                  <a:pt x="975632" y="698784"/>
                  <a:pt x="984945" y="702510"/>
                  <a:pt x="992395" y="711822"/>
                </a:cubicBezTo>
                <a:cubicBezTo>
                  <a:pt x="988670" y="706235"/>
                  <a:pt x="984945" y="702975"/>
                  <a:pt x="980987" y="702044"/>
                </a:cubicBezTo>
                <a:close/>
                <a:moveTo>
                  <a:pt x="1489691" y="674571"/>
                </a:moveTo>
                <a:cubicBezTo>
                  <a:pt x="1499004" y="676434"/>
                  <a:pt x="1510178" y="682022"/>
                  <a:pt x="1517628" y="678297"/>
                </a:cubicBezTo>
                <a:cubicBezTo>
                  <a:pt x="1510178" y="682022"/>
                  <a:pt x="1499004" y="674571"/>
                  <a:pt x="1489691" y="674571"/>
                </a:cubicBezTo>
                <a:close/>
                <a:moveTo>
                  <a:pt x="1215899" y="674571"/>
                </a:moveTo>
                <a:cubicBezTo>
                  <a:pt x="1193548" y="672709"/>
                  <a:pt x="1191686" y="702510"/>
                  <a:pt x="1178648" y="706235"/>
                </a:cubicBezTo>
                <a:cubicBezTo>
                  <a:pt x="1152572" y="711822"/>
                  <a:pt x="1146985" y="728584"/>
                  <a:pt x="1146985" y="747209"/>
                </a:cubicBezTo>
                <a:cubicBezTo>
                  <a:pt x="1148847" y="728584"/>
                  <a:pt x="1152572" y="711822"/>
                  <a:pt x="1178648" y="706235"/>
                </a:cubicBezTo>
                <a:cubicBezTo>
                  <a:pt x="1193548" y="702510"/>
                  <a:pt x="1193548" y="672709"/>
                  <a:pt x="1215899" y="674571"/>
                </a:cubicBezTo>
                <a:close/>
                <a:moveTo>
                  <a:pt x="2715238" y="670846"/>
                </a:moveTo>
                <a:cubicBezTo>
                  <a:pt x="2750625" y="672709"/>
                  <a:pt x="2754350" y="708097"/>
                  <a:pt x="2772975" y="730447"/>
                </a:cubicBezTo>
                <a:cubicBezTo>
                  <a:pt x="2756214" y="708097"/>
                  <a:pt x="2750625" y="672709"/>
                  <a:pt x="2715238" y="670846"/>
                </a:cubicBezTo>
                <a:close/>
                <a:moveTo>
                  <a:pt x="2515947" y="644771"/>
                </a:moveTo>
                <a:cubicBezTo>
                  <a:pt x="2508496" y="650358"/>
                  <a:pt x="2525260" y="650358"/>
                  <a:pt x="2527121" y="654083"/>
                </a:cubicBezTo>
                <a:cubicBezTo>
                  <a:pt x="2525260" y="648496"/>
                  <a:pt x="2508496" y="650358"/>
                  <a:pt x="2515947" y="644771"/>
                </a:cubicBezTo>
                <a:close/>
                <a:moveTo>
                  <a:pt x="1560467" y="633596"/>
                </a:moveTo>
                <a:cubicBezTo>
                  <a:pt x="1578161" y="637321"/>
                  <a:pt x="1595855" y="638252"/>
                  <a:pt x="1613549" y="637786"/>
                </a:cubicBezTo>
                <a:lnTo>
                  <a:pt x="1613896" y="637759"/>
                </a:lnTo>
                <a:lnTo>
                  <a:pt x="1614248" y="637786"/>
                </a:lnTo>
                <a:cubicBezTo>
                  <a:pt x="1631709" y="637321"/>
                  <a:pt x="1648937" y="635458"/>
                  <a:pt x="1666632" y="633596"/>
                </a:cubicBezTo>
                <a:lnTo>
                  <a:pt x="1682216" y="640000"/>
                </a:lnTo>
                <a:lnTo>
                  <a:pt x="1679669" y="661534"/>
                </a:lnTo>
                <a:cubicBezTo>
                  <a:pt x="1666632" y="676434"/>
                  <a:pt x="1670356" y="689472"/>
                  <a:pt x="1679669" y="702510"/>
                </a:cubicBezTo>
                <a:cubicBezTo>
                  <a:pt x="1672219" y="691334"/>
                  <a:pt x="1668494" y="676434"/>
                  <a:pt x="1679669" y="661534"/>
                </a:cubicBezTo>
                <a:cubicBezTo>
                  <a:pt x="1687119" y="652221"/>
                  <a:pt x="1687119" y="645236"/>
                  <a:pt x="1683627" y="640580"/>
                </a:cubicBezTo>
                <a:lnTo>
                  <a:pt x="1682216" y="640000"/>
                </a:lnTo>
                <a:lnTo>
                  <a:pt x="1682230" y="639882"/>
                </a:lnTo>
                <a:cubicBezTo>
                  <a:pt x="1678738" y="634992"/>
                  <a:pt x="1672219" y="632664"/>
                  <a:pt x="1666632" y="633596"/>
                </a:cubicBezTo>
                <a:lnTo>
                  <a:pt x="1613896" y="637759"/>
                </a:lnTo>
                <a:close/>
                <a:moveTo>
                  <a:pt x="1046873" y="629754"/>
                </a:moveTo>
                <a:cubicBezTo>
                  <a:pt x="1039190" y="629405"/>
                  <a:pt x="1031041" y="629870"/>
                  <a:pt x="1022194" y="631733"/>
                </a:cubicBezTo>
                <a:cubicBezTo>
                  <a:pt x="1057583" y="626145"/>
                  <a:pt x="1081796" y="639183"/>
                  <a:pt x="1109734" y="639183"/>
                </a:cubicBezTo>
                <a:cubicBezTo>
                  <a:pt x="1088781" y="639183"/>
                  <a:pt x="1069922" y="630802"/>
                  <a:pt x="1046873" y="629754"/>
                </a:cubicBezTo>
                <a:close/>
                <a:moveTo>
                  <a:pt x="2534572" y="618695"/>
                </a:moveTo>
                <a:cubicBezTo>
                  <a:pt x="2528984" y="622420"/>
                  <a:pt x="2527121" y="635458"/>
                  <a:pt x="2523396" y="639183"/>
                </a:cubicBezTo>
                <a:cubicBezTo>
                  <a:pt x="2528984" y="635458"/>
                  <a:pt x="2528984" y="622420"/>
                  <a:pt x="2534572" y="618695"/>
                </a:cubicBezTo>
                <a:close/>
                <a:moveTo>
                  <a:pt x="1245699" y="616833"/>
                </a:moveTo>
                <a:cubicBezTo>
                  <a:pt x="1244768" y="621489"/>
                  <a:pt x="1246165" y="623817"/>
                  <a:pt x="1248726" y="625214"/>
                </a:cubicBezTo>
                <a:lnTo>
                  <a:pt x="1249949" y="625556"/>
                </a:lnTo>
                <a:lnTo>
                  <a:pt x="1250123" y="625913"/>
                </a:lnTo>
                <a:cubicBezTo>
                  <a:pt x="1252684" y="627077"/>
                  <a:pt x="1255943" y="627077"/>
                  <a:pt x="1258736" y="628008"/>
                </a:cubicBezTo>
                <a:lnTo>
                  <a:pt x="1249949" y="625556"/>
                </a:lnTo>
                <a:close/>
                <a:moveTo>
                  <a:pt x="1962774" y="609383"/>
                </a:moveTo>
                <a:cubicBezTo>
                  <a:pt x="2000025" y="626145"/>
                  <a:pt x="2031687" y="633596"/>
                  <a:pt x="2042862" y="672709"/>
                </a:cubicBezTo>
                <a:cubicBezTo>
                  <a:pt x="2033550" y="631733"/>
                  <a:pt x="2000025" y="626145"/>
                  <a:pt x="1962774" y="609383"/>
                </a:cubicBezTo>
                <a:close/>
                <a:moveTo>
                  <a:pt x="2499184" y="596345"/>
                </a:moveTo>
                <a:cubicBezTo>
                  <a:pt x="2506634" y="603795"/>
                  <a:pt x="2512221" y="605657"/>
                  <a:pt x="2517808" y="603795"/>
                </a:cubicBezTo>
                <a:cubicBezTo>
                  <a:pt x="2512221" y="603795"/>
                  <a:pt x="2506634" y="601932"/>
                  <a:pt x="2499184" y="596345"/>
                </a:cubicBezTo>
                <a:close/>
                <a:moveTo>
                  <a:pt x="1942286" y="592620"/>
                </a:moveTo>
                <a:cubicBezTo>
                  <a:pt x="1936699" y="606589"/>
                  <a:pt x="1936233" y="619161"/>
                  <a:pt x="1941122" y="630802"/>
                </a:cubicBezTo>
                <a:lnTo>
                  <a:pt x="1941143" y="630823"/>
                </a:lnTo>
                <a:lnTo>
                  <a:pt x="1941122" y="631500"/>
                </a:lnTo>
                <a:cubicBezTo>
                  <a:pt x="1946012" y="643374"/>
                  <a:pt x="1956256" y="654083"/>
                  <a:pt x="1972087" y="663396"/>
                </a:cubicBezTo>
                <a:lnTo>
                  <a:pt x="1941143" y="630823"/>
                </a:lnTo>
                <a:close/>
                <a:moveTo>
                  <a:pt x="834079" y="585169"/>
                </a:moveTo>
                <a:cubicBezTo>
                  <a:pt x="826629" y="601932"/>
                  <a:pt x="813591" y="616833"/>
                  <a:pt x="794966" y="618695"/>
                </a:cubicBezTo>
                <a:cubicBezTo>
                  <a:pt x="815454" y="616833"/>
                  <a:pt x="826629" y="601932"/>
                  <a:pt x="834079" y="585169"/>
                </a:cubicBezTo>
                <a:close/>
                <a:moveTo>
                  <a:pt x="729778" y="583307"/>
                </a:moveTo>
                <a:cubicBezTo>
                  <a:pt x="720465" y="583307"/>
                  <a:pt x="714877" y="594482"/>
                  <a:pt x="714877" y="607520"/>
                </a:cubicBezTo>
                <a:cubicBezTo>
                  <a:pt x="716740" y="594482"/>
                  <a:pt x="720465" y="585169"/>
                  <a:pt x="729778" y="583307"/>
                </a:cubicBezTo>
                <a:close/>
                <a:moveTo>
                  <a:pt x="1791421" y="564682"/>
                </a:moveTo>
                <a:cubicBezTo>
                  <a:pt x="1798871" y="570269"/>
                  <a:pt x="1808184" y="570269"/>
                  <a:pt x="1819359" y="570269"/>
                </a:cubicBezTo>
                <a:cubicBezTo>
                  <a:pt x="1847297" y="568407"/>
                  <a:pt x="1873372" y="590757"/>
                  <a:pt x="1903173" y="585169"/>
                </a:cubicBezTo>
                <a:cubicBezTo>
                  <a:pt x="1873372" y="590757"/>
                  <a:pt x="1847297" y="566544"/>
                  <a:pt x="1819359" y="570269"/>
                </a:cubicBezTo>
                <a:cubicBezTo>
                  <a:pt x="1808184" y="572132"/>
                  <a:pt x="1798871" y="570269"/>
                  <a:pt x="1791421" y="564682"/>
                </a:cubicBezTo>
                <a:close/>
                <a:moveTo>
                  <a:pt x="2666812" y="560956"/>
                </a:moveTo>
                <a:cubicBezTo>
                  <a:pt x="2668674" y="583307"/>
                  <a:pt x="2679849" y="596345"/>
                  <a:pt x="2696612" y="607520"/>
                </a:cubicBezTo>
                <a:lnTo>
                  <a:pt x="2723123" y="630375"/>
                </a:lnTo>
                <a:lnTo>
                  <a:pt x="2745037" y="659671"/>
                </a:lnTo>
                <a:cubicBezTo>
                  <a:pt x="2738519" y="649427"/>
                  <a:pt x="2731534" y="639649"/>
                  <a:pt x="2723619" y="630802"/>
                </a:cubicBezTo>
                <a:lnTo>
                  <a:pt x="2723123" y="630375"/>
                </a:lnTo>
                <a:lnTo>
                  <a:pt x="2722920" y="630103"/>
                </a:lnTo>
                <a:cubicBezTo>
                  <a:pt x="2714772" y="621489"/>
                  <a:pt x="2705925" y="614039"/>
                  <a:pt x="2696612" y="607520"/>
                </a:cubicBezTo>
                <a:cubicBezTo>
                  <a:pt x="2681712" y="594482"/>
                  <a:pt x="2670536" y="583307"/>
                  <a:pt x="2666812" y="560956"/>
                </a:cubicBezTo>
                <a:close/>
                <a:moveTo>
                  <a:pt x="2635148" y="546056"/>
                </a:moveTo>
                <a:cubicBezTo>
                  <a:pt x="2635148" y="564682"/>
                  <a:pt x="2637011" y="581444"/>
                  <a:pt x="2650049" y="596345"/>
                </a:cubicBezTo>
                <a:cubicBezTo>
                  <a:pt x="2637011" y="579582"/>
                  <a:pt x="2635148" y="562819"/>
                  <a:pt x="2635148" y="546056"/>
                </a:cubicBezTo>
                <a:close/>
                <a:moveTo>
                  <a:pt x="1431952" y="536743"/>
                </a:moveTo>
                <a:cubicBezTo>
                  <a:pt x="1439402" y="542331"/>
                  <a:pt x="1450578" y="544194"/>
                  <a:pt x="1465478" y="538606"/>
                </a:cubicBezTo>
                <a:cubicBezTo>
                  <a:pt x="1450578" y="542331"/>
                  <a:pt x="1439402" y="542331"/>
                  <a:pt x="1431952" y="536743"/>
                </a:cubicBezTo>
                <a:close/>
                <a:moveTo>
                  <a:pt x="1051995" y="536743"/>
                </a:moveTo>
                <a:cubicBezTo>
                  <a:pt x="1037095" y="534881"/>
                  <a:pt x="1029645" y="547919"/>
                  <a:pt x="1018469" y="553506"/>
                </a:cubicBezTo>
                <a:cubicBezTo>
                  <a:pt x="1006363" y="558163"/>
                  <a:pt x="997982" y="563285"/>
                  <a:pt x="993093" y="569105"/>
                </a:cubicBezTo>
                <a:lnTo>
                  <a:pt x="993025" y="569409"/>
                </a:lnTo>
                <a:lnTo>
                  <a:pt x="992395" y="569804"/>
                </a:lnTo>
                <a:cubicBezTo>
                  <a:pt x="987273" y="575391"/>
                  <a:pt x="985876" y="581444"/>
                  <a:pt x="988670" y="588895"/>
                </a:cubicBezTo>
                <a:lnTo>
                  <a:pt x="993025" y="569409"/>
                </a:lnTo>
                <a:lnTo>
                  <a:pt x="1018469" y="553506"/>
                </a:lnTo>
                <a:cubicBezTo>
                  <a:pt x="1029645" y="547919"/>
                  <a:pt x="1038957" y="534881"/>
                  <a:pt x="1051995" y="536743"/>
                </a:cubicBezTo>
                <a:close/>
                <a:moveTo>
                  <a:pt x="1243837" y="533018"/>
                </a:moveTo>
                <a:cubicBezTo>
                  <a:pt x="1271774" y="559094"/>
                  <a:pt x="1290399" y="588895"/>
                  <a:pt x="1316475" y="614970"/>
                </a:cubicBezTo>
                <a:cubicBezTo>
                  <a:pt x="1292262" y="590757"/>
                  <a:pt x="1271774" y="559094"/>
                  <a:pt x="1243837" y="533018"/>
                </a:cubicBezTo>
                <a:close/>
                <a:moveTo>
                  <a:pt x="1081796" y="529293"/>
                </a:moveTo>
                <a:cubicBezTo>
                  <a:pt x="1079933" y="534881"/>
                  <a:pt x="1074346" y="536743"/>
                  <a:pt x="1068758" y="536743"/>
                </a:cubicBezTo>
                <a:cubicBezTo>
                  <a:pt x="1074346" y="534881"/>
                  <a:pt x="1079933" y="534881"/>
                  <a:pt x="1081796" y="529293"/>
                </a:cubicBezTo>
                <a:close/>
                <a:moveTo>
                  <a:pt x="793103" y="525568"/>
                </a:moveTo>
                <a:cubicBezTo>
                  <a:pt x="776340" y="534881"/>
                  <a:pt x="767028" y="547919"/>
                  <a:pt x="768890" y="570269"/>
                </a:cubicBezTo>
                <a:cubicBezTo>
                  <a:pt x="768890" y="549781"/>
                  <a:pt x="778203" y="534881"/>
                  <a:pt x="793103" y="525568"/>
                </a:cubicBezTo>
                <a:close/>
                <a:moveTo>
                  <a:pt x="1653594" y="523706"/>
                </a:moveTo>
                <a:cubicBezTo>
                  <a:pt x="1627518" y="518118"/>
                  <a:pt x="1608893" y="521843"/>
                  <a:pt x="1595855" y="549781"/>
                </a:cubicBezTo>
                <a:cubicBezTo>
                  <a:pt x="1610755" y="523706"/>
                  <a:pt x="1629381" y="518118"/>
                  <a:pt x="1653594" y="523706"/>
                </a:cubicBezTo>
                <a:close/>
                <a:moveTo>
                  <a:pt x="2318285" y="510202"/>
                </a:moveTo>
                <a:cubicBezTo>
                  <a:pt x="2305480" y="507874"/>
                  <a:pt x="2291511" y="510668"/>
                  <a:pt x="2270092" y="518118"/>
                </a:cubicBezTo>
                <a:cubicBezTo>
                  <a:pt x="2312930" y="505080"/>
                  <a:pt x="2325968" y="506943"/>
                  <a:pt x="2359494" y="534881"/>
                </a:cubicBezTo>
                <a:cubicBezTo>
                  <a:pt x="2361356" y="536743"/>
                  <a:pt x="2365081" y="538606"/>
                  <a:pt x="2366944" y="538606"/>
                </a:cubicBezTo>
                <a:cubicBezTo>
                  <a:pt x="2387432" y="538606"/>
                  <a:pt x="2409782" y="547919"/>
                  <a:pt x="2430270" y="538606"/>
                </a:cubicBezTo>
                <a:cubicBezTo>
                  <a:pt x="2409782" y="546056"/>
                  <a:pt x="2387432" y="538606"/>
                  <a:pt x="2366944" y="536743"/>
                </a:cubicBezTo>
                <a:cubicBezTo>
                  <a:pt x="2365081" y="536743"/>
                  <a:pt x="2361356" y="534881"/>
                  <a:pt x="2359494" y="533018"/>
                </a:cubicBezTo>
                <a:cubicBezTo>
                  <a:pt x="2342731" y="519981"/>
                  <a:pt x="2331090" y="512530"/>
                  <a:pt x="2318285" y="510202"/>
                </a:cubicBezTo>
                <a:close/>
                <a:moveTo>
                  <a:pt x="1579092" y="505080"/>
                </a:moveTo>
                <a:cubicBezTo>
                  <a:pt x="1571642" y="503218"/>
                  <a:pt x="1569779" y="506943"/>
                  <a:pt x="1569779" y="512530"/>
                </a:cubicBezTo>
                <a:cubicBezTo>
                  <a:pt x="1571642" y="508805"/>
                  <a:pt x="1573504" y="505080"/>
                  <a:pt x="1579092" y="505080"/>
                </a:cubicBezTo>
                <a:close/>
                <a:moveTo>
                  <a:pt x="1342550" y="499493"/>
                </a:moveTo>
                <a:cubicBezTo>
                  <a:pt x="1354657" y="498561"/>
                  <a:pt x="1366298" y="501821"/>
                  <a:pt x="1377939" y="504848"/>
                </a:cubicBezTo>
                <a:lnTo>
                  <a:pt x="1383284" y="505445"/>
                </a:lnTo>
                <a:lnTo>
                  <a:pt x="1395458" y="508398"/>
                </a:lnTo>
                <a:cubicBezTo>
                  <a:pt x="1401337" y="509387"/>
                  <a:pt x="1407274" y="509737"/>
                  <a:pt x="1413327" y="508805"/>
                </a:cubicBezTo>
                <a:lnTo>
                  <a:pt x="1383284" y="505445"/>
                </a:lnTo>
                <a:lnTo>
                  <a:pt x="1377939" y="504149"/>
                </a:lnTo>
                <a:cubicBezTo>
                  <a:pt x="1366298" y="500890"/>
                  <a:pt x="1354657" y="497630"/>
                  <a:pt x="1342550" y="499493"/>
                </a:cubicBezTo>
                <a:close/>
                <a:moveTo>
                  <a:pt x="2616523" y="493905"/>
                </a:moveTo>
                <a:cubicBezTo>
                  <a:pt x="2616523" y="510668"/>
                  <a:pt x="2635148" y="514393"/>
                  <a:pt x="2635148" y="529293"/>
                </a:cubicBezTo>
                <a:cubicBezTo>
                  <a:pt x="2635148" y="514393"/>
                  <a:pt x="2616523" y="508805"/>
                  <a:pt x="2616523" y="493905"/>
                </a:cubicBezTo>
                <a:close/>
                <a:moveTo>
                  <a:pt x="1456165" y="492042"/>
                </a:moveTo>
                <a:cubicBezTo>
                  <a:pt x="1472928" y="505080"/>
                  <a:pt x="1487829" y="501355"/>
                  <a:pt x="1500865" y="495768"/>
                </a:cubicBezTo>
                <a:cubicBezTo>
                  <a:pt x="1485966" y="501355"/>
                  <a:pt x="1472928" y="503218"/>
                  <a:pt x="1456165" y="492042"/>
                </a:cubicBezTo>
                <a:close/>
                <a:moveTo>
                  <a:pt x="768890" y="490180"/>
                </a:moveTo>
                <a:cubicBezTo>
                  <a:pt x="768890" y="506943"/>
                  <a:pt x="763302" y="519981"/>
                  <a:pt x="748403" y="527431"/>
                </a:cubicBezTo>
                <a:cubicBezTo>
                  <a:pt x="698115" y="547919"/>
                  <a:pt x="677627" y="600070"/>
                  <a:pt x="653414" y="644771"/>
                </a:cubicBezTo>
                <a:cubicBezTo>
                  <a:pt x="640376" y="670846"/>
                  <a:pt x="627338" y="691334"/>
                  <a:pt x="606850" y="708097"/>
                </a:cubicBezTo>
                <a:cubicBezTo>
                  <a:pt x="629201" y="691334"/>
                  <a:pt x="640376" y="670846"/>
                  <a:pt x="653414" y="644771"/>
                </a:cubicBezTo>
                <a:cubicBezTo>
                  <a:pt x="677627" y="600070"/>
                  <a:pt x="698115" y="549781"/>
                  <a:pt x="748403" y="527431"/>
                </a:cubicBezTo>
                <a:cubicBezTo>
                  <a:pt x="765165" y="519981"/>
                  <a:pt x="768890" y="506943"/>
                  <a:pt x="768890" y="490180"/>
                </a:cubicBezTo>
                <a:close/>
                <a:moveTo>
                  <a:pt x="2027962" y="482497"/>
                </a:moveTo>
                <a:cubicBezTo>
                  <a:pt x="2013062" y="483195"/>
                  <a:pt x="1998162" y="485524"/>
                  <a:pt x="1983262" y="490180"/>
                </a:cubicBezTo>
                <a:lnTo>
                  <a:pt x="2028509" y="482523"/>
                </a:lnTo>
                <a:lnTo>
                  <a:pt x="2072663" y="484592"/>
                </a:lnTo>
                <a:cubicBezTo>
                  <a:pt x="2083838" y="486455"/>
                  <a:pt x="2096876" y="492042"/>
                  <a:pt x="2098739" y="510668"/>
                </a:cubicBezTo>
                <a:cubicBezTo>
                  <a:pt x="2100601" y="547919"/>
                  <a:pt x="2117364" y="560956"/>
                  <a:pt x="2149027" y="566544"/>
                </a:cubicBezTo>
                <a:cubicBezTo>
                  <a:pt x="2117364" y="560956"/>
                  <a:pt x="2102464" y="547919"/>
                  <a:pt x="2098739" y="510668"/>
                </a:cubicBezTo>
                <a:cubicBezTo>
                  <a:pt x="2096876" y="492042"/>
                  <a:pt x="2085701" y="486455"/>
                  <a:pt x="2072663" y="484592"/>
                </a:cubicBezTo>
                <a:cubicBezTo>
                  <a:pt x="2057763" y="482730"/>
                  <a:pt x="2043328" y="481798"/>
                  <a:pt x="2028660" y="482497"/>
                </a:cubicBezTo>
                <a:lnTo>
                  <a:pt x="2028509" y="482523"/>
                </a:lnTo>
                <a:close/>
                <a:moveTo>
                  <a:pt x="1582817" y="467830"/>
                </a:moveTo>
                <a:cubicBezTo>
                  <a:pt x="1573504" y="473417"/>
                  <a:pt x="1562329" y="471556"/>
                  <a:pt x="1551154" y="473417"/>
                </a:cubicBezTo>
                <a:cubicBezTo>
                  <a:pt x="1541841" y="473417"/>
                  <a:pt x="1532528" y="479005"/>
                  <a:pt x="1525078" y="482730"/>
                </a:cubicBezTo>
                <a:cubicBezTo>
                  <a:pt x="1534391" y="479005"/>
                  <a:pt x="1541841" y="473417"/>
                  <a:pt x="1551154" y="473417"/>
                </a:cubicBezTo>
                <a:cubicBezTo>
                  <a:pt x="1562329" y="473417"/>
                  <a:pt x="1575367" y="475281"/>
                  <a:pt x="1582817" y="467830"/>
                </a:cubicBezTo>
                <a:close/>
                <a:moveTo>
                  <a:pt x="1629381" y="462243"/>
                </a:moveTo>
                <a:cubicBezTo>
                  <a:pt x="1644281" y="464105"/>
                  <a:pt x="1662906" y="467830"/>
                  <a:pt x="1672219" y="479005"/>
                </a:cubicBezTo>
                <a:cubicBezTo>
                  <a:pt x="1662906" y="465968"/>
                  <a:pt x="1644281" y="464105"/>
                  <a:pt x="1629381" y="462243"/>
                </a:cubicBezTo>
                <a:close/>
                <a:moveTo>
                  <a:pt x="1707607" y="454793"/>
                </a:moveTo>
                <a:cubicBezTo>
                  <a:pt x="1724370" y="462243"/>
                  <a:pt x="1746721" y="456655"/>
                  <a:pt x="1765346" y="462243"/>
                </a:cubicBezTo>
                <a:cubicBezTo>
                  <a:pt x="1746721" y="454793"/>
                  <a:pt x="1724370" y="462243"/>
                  <a:pt x="1707607" y="454793"/>
                </a:cubicBezTo>
                <a:close/>
                <a:moveTo>
                  <a:pt x="2499184" y="441755"/>
                </a:moveTo>
                <a:cubicBezTo>
                  <a:pt x="2501978" y="441755"/>
                  <a:pt x="2504772" y="442686"/>
                  <a:pt x="2507798" y="443152"/>
                </a:cubicBezTo>
                <a:lnTo>
                  <a:pt x="2508160" y="443101"/>
                </a:lnTo>
                <a:lnTo>
                  <a:pt x="2508496" y="443152"/>
                </a:lnTo>
                <a:cubicBezTo>
                  <a:pt x="2511290" y="443617"/>
                  <a:pt x="2514083" y="443617"/>
                  <a:pt x="2517808" y="441755"/>
                </a:cubicBezTo>
                <a:lnTo>
                  <a:pt x="2508160" y="443101"/>
                </a:lnTo>
                <a:close/>
                <a:moveTo>
                  <a:pt x="1608893" y="432442"/>
                </a:moveTo>
                <a:cubicBezTo>
                  <a:pt x="1605168" y="447343"/>
                  <a:pt x="1608893" y="456655"/>
                  <a:pt x="1621930" y="460380"/>
                </a:cubicBezTo>
                <a:cubicBezTo>
                  <a:pt x="1608893" y="456655"/>
                  <a:pt x="1607030" y="447343"/>
                  <a:pt x="1608893" y="432442"/>
                </a:cubicBezTo>
                <a:close/>
                <a:moveTo>
                  <a:pt x="2610935" y="417542"/>
                </a:moveTo>
                <a:cubicBezTo>
                  <a:pt x="2635148" y="452930"/>
                  <a:pt x="2635148" y="503218"/>
                  <a:pt x="2670536" y="531156"/>
                </a:cubicBezTo>
                <a:cubicBezTo>
                  <a:pt x="2677987" y="536743"/>
                  <a:pt x="2683574" y="546056"/>
                  <a:pt x="2694750" y="549781"/>
                </a:cubicBezTo>
                <a:cubicBezTo>
                  <a:pt x="2739451" y="566544"/>
                  <a:pt x="2758076" y="601932"/>
                  <a:pt x="2763662" y="648496"/>
                </a:cubicBezTo>
                <a:cubicBezTo>
                  <a:pt x="2765525" y="661534"/>
                  <a:pt x="2772975" y="674571"/>
                  <a:pt x="2771114" y="687609"/>
                </a:cubicBezTo>
                <a:cubicBezTo>
                  <a:pt x="2774838" y="689472"/>
                  <a:pt x="2782288" y="689472"/>
                  <a:pt x="2784150" y="695059"/>
                </a:cubicBezTo>
                <a:cubicBezTo>
                  <a:pt x="2782288" y="689472"/>
                  <a:pt x="2776702" y="689472"/>
                  <a:pt x="2771114" y="687609"/>
                </a:cubicBezTo>
                <a:cubicBezTo>
                  <a:pt x="2772975" y="672709"/>
                  <a:pt x="2765525" y="661534"/>
                  <a:pt x="2763662" y="648496"/>
                </a:cubicBezTo>
                <a:cubicBezTo>
                  <a:pt x="2758076" y="601932"/>
                  <a:pt x="2739451" y="564682"/>
                  <a:pt x="2694750" y="549781"/>
                </a:cubicBezTo>
                <a:cubicBezTo>
                  <a:pt x="2685437" y="546056"/>
                  <a:pt x="2677987" y="536743"/>
                  <a:pt x="2670536" y="531156"/>
                </a:cubicBezTo>
                <a:cubicBezTo>
                  <a:pt x="2635148" y="501355"/>
                  <a:pt x="2635148" y="452930"/>
                  <a:pt x="2610935" y="417542"/>
                </a:cubicBezTo>
                <a:close/>
                <a:moveTo>
                  <a:pt x="1081796" y="378428"/>
                </a:moveTo>
                <a:cubicBezTo>
                  <a:pt x="1079002" y="384016"/>
                  <a:pt x="1081796" y="391466"/>
                  <a:pt x="1083193" y="398684"/>
                </a:cubicBezTo>
                <a:lnTo>
                  <a:pt x="1083354" y="408304"/>
                </a:lnTo>
                <a:lnTo>
                  <a:pt x="1076208" y="417542"/>
                </a:lnTo>
                <a:cubicBezTo>
                  <a:pt x="1064102" y="424061"/>
                  <a:pt x="1058514" y="431977"/>
                  <a:pt x="1056652" y="441522"/>
                </a:cubicBezTo>
                <a:lnTo>
                  <a:pt x="1056704" y="442155"/>
                </a:lnTo>
                <a:lnTo>
                  <a:pt x="1056652" y="442221"/>
                </a:lnTo>
                <a:cubicBezTo>
                  <a:pt x="1054789" y="451999"/>
                  <a:pt x="1056652" y="463174"/>
                  <a:pt x="1059445" y="475281"/>
                </a:cubicBezTo>
                <a:lnTo>
                  <a:pt x="1056704" y="442155"/>
                </a:lnTo>
                <a:lnTo>
                  <a:pt x="1076208" y="417542"/>
                </a:lnTo>
                <a:cubicBezTo>
                  <a:pt x="1080399" y="415214"/>
                  <a:pt x="1082494" y="412303"/>
                  <a:pt x="1083367" y="409073"/>
                </a:cubicBezTo>
                <a:lnTo>
                  <a:pt x="1083354" y="408304"/>
                </a:lnTo>
                <a:lnTo>
                  <a:pt x="1083367" y="408287"/>
                </a:lnTo>
                <a:cubicBezTo>
                  <a:pt x="1085987" y="398334"/>
                  <a:pt x="1077605" y="386810"/>
                  <a:pt x="1081796" y="378428"/>
                </a:cubicBezTo>
                <a:close/>
                <a:moveTo>
                  <a:pt x="1232662" y="372841"/>
                </a:moveTo>
                <a:cubicBezTo>
                  <a:pt x="1253150" y="387741"/>
                  <a:pt x="1266186" y="411954"/>
                  <a:pt x="1292262" y="419404"/>
                </a:cubicBezTo>
                <a:cubicBezTo>
                  <a:pt x="1268049" y="411954"/>
                  <a:pt x="1253150" y="387741"/>
                  <a:pt x="1232662" y="372841"/>
                </a:cubicBezTo>
                <a:close/>
                <a:moveTo>
                  <a:pt x="2411644" y="350490"/>
                </a:moveTo>
                <a:lnTo>
                  <a:pt x="2421565" y="357104"/>
                </a:lnTo>
                <a:lnTo>
                  <a:pt x="2428408" y="372841"/>
                </a:lnTo>
                <a:cubicBezTo>
                  <a:pt x="2430270" y="389604"/>
                  <a:pt x="2437720" y="400779"/>
                  <a:pt x="2450758" y="406367"/>
                </a:cubicBezTo>
                <a:cubicBezTo>
                  <a:pt x="2437720" y="400779"/>
                  <a:pt x="2430270" y="387741"/>
                  <a:pt x="2428408" y="372841"/>
                </a:cubicBezTo>
                <a:cubicBezTo>
                  <a:pt x="2427476" y="366322"/>
                  <a:pt x="2425148" y="361200"/>
                  <a:pt x="2422122" y="357475"/>
                </a:cubicBezTo>
                <a:lnTo>
                  <a:pt x="2421565" y="357104"/>
                </a:lnTo>
                <a:lnTo>
                  <a:pt x="2421423" y="356777"/>
                </a:lnTo>
                <a:cubicBezTo>
                  <a:pt x="2418629" y="353284"/>
                  <a:pt x="2415369" y="351422"/>
                  <a:pt x="2411644" y="350490"/>
                </a:cubicBezTo>
                <a:close/>
                <a:moveTo>
                  <a:pt x="2489871" y="348628"/>
                </a:moveTo>
                <a:cubicBezTo>
                  <a:pt x="2499184" y="348628"/>
                  <a:pt x="2510359" y="348628"/>
                  <a:pt x="2514084" y="359803"/>
                </a:cubicBezTo>
                <a:cubicBezTo>
                  <a:pt x="2510359" y="348628"/>
                  <a:pt x="2501046" y="348628"/>
                  <a:pt x="2489871" y="348628"/>
                </a:cubicBezTo>
                <a:close/>
                <a:moveTo>
                  <a:pt x="2184416" y="330003"/>
                </a:moveTo>
                <a:cubicBezTo>
                  <a:pt x="2188141" y="369116"/>
                  <a:pt x="2217941" y="374703"/>
                  <a:pt x="2240292" y="389604"/>
                </a:cubicBezTo>
                <a:cubicBezTo>
                  <a:pt x="2255192" y="400779"/>
                  <a:pt x="2268230" y="406367"/>
                  <a:pt x="2273818" y="426855"/>
                </a:cubicBezTo>
                <a:cubicBezTo>
                  <a:pt x="2279404" y="451068"/>
                  <a:pt x="2299892" y="464105"/>
                  <a:pt x="2314792" y="484592"/>
                </a:cubicBezTo>
                <a:cubicBezTo>
                  <a:pt x="2301754" y="465968"/>
                  <a:pt x="2279404" y="451068"/>
                  <a:pt x="2273818" y="426855"/>
                </a:cubicBezTo>
                <a:cubicBezTo>
                  <a:pt x="2268230" y="406367"/>
                  <a:pt x="2255192" y="398917"/>
                  <a:pt x="2240292" y="389604"/>
                </a:cubicBezTo>
                <a:cubicBezTo>
                  <a:pt x="2219804" y="374703"/>
                  <a:pt x="2188141" y="369116"/>
                  <a:pt x="2184416" y="330003"/>
                </a:cubicBezTo>
                <a:close/>
                <a:moveTo>
                  <a:pt x="2441445" y="320690"/>
                </a:moveTo>
                <a:cubicBezTo>
                  <a:pt x="2452620" y="324415"/>
                  <a:pt x="2460070" y="330003"/>
                  <a:pt x="2463796" y="339315"/>
                </a:cubicBezTo>
                <a:cubicBezTo>
                  <a:pt x="2458208" y="328140"/>
                  <a:pt x="2450758" y="322552"/>
                  <a:pt x="2441445" y="320690"/>
                </a:cubicBezTo>
                <a:close/>
                <a:moveTo>
                  <a:pt x="1610755" y="318827"/>
                </a:moveTo>
                <a:cubicBezTo>
                  <a:pt x="1630312" y="320690"/>
                  <a:pt x="1640556" y="322552"/>
                  <a:pt x="1645212" y="328606"/>
                </a:cubicBezTo>
                <a:lnTo>
                  <a:pt x="1648415" y="341129"/>
                </a:lnTo>
                <a:lnTo>
                  <a:pt x="1646144" y="363528"/>
                </a:lnTo>
                <a:cubicBezTo>
                  <a:pt x="1642418" y="378428"/>
                  <a:pt x="1651731" y="397054"/>
                  <a:pt x="1636831" y="410092"/>
                </a:cubicBezTo>
                <a:cubicBezTo>
                  <a:pt x="1651731" y="397054"/>
                  <a:pt x="1644281" y="378428"/>
                  <a:pt x="1646144" y="363528"/>
                </a:cubicBezTo>
                <a:cubicBezTo>
                  <a:pt x="1647541" y="354215"/>
                  <a:pt x="1648472" y="346998"/>
                  <a:pt x="1648472" y="341352"/>
                </a:cubicBezTo>
                <a:lnTo>
                  <a:pt x="1648415" y="341129"/>
                </a:lnTo>
                <a:lnTo>
                  <a:pt x="1648472" y="340567"/>
                </a:lnTo>
                <a:cubicBezTo>
                  <a:pt x="1648472" y="323367"/>
                  <a:pt x="1640091" y="321621"/>
                  <a:pt x="1610755" y="318827"/>
                </a:cubicBezTo>
                <a:close/>
                <a:moveTo>
                  <a:pt x="1584680" y="316965"/>
                </a:moveTo>
                <a:cubicBezTo>
                  <a:pt x="1586542" y="326277"/>
                  <a:pt x="1573504" y="337453"/>
                  <a:pt x="1586542" y="343040"/>
                </a:cubicBezTo>
                <a:cubicBezTo>
                  <a:pt x="1573504" y="337453"/>
                  <a:pt x="1588405" y="326277"/>
                  <a:pt x="1584680" y="316965"/>
                </a:cubicBezTo>
                <a:close/>
                <a:moveTo>
                  <a:pt x="2353906" y="311377"/>
                </a:moveTo>
                <a:cubicBezTo>
                  <a:pt x="2350181" y="310912"/>
                  <a:pt x="2346455" y="311377"/>
                  <a:pt x="2342730" y="311377"/>
                </a:cubicBezTo>
                <a:lnTo>
                  <a:pt x="2353906" y="311377"/>
                </a:lnTo>
                <a:lnTo>
                  <a:pt x="2365081" y="316965"/>
                </a:lnTo>
                <a:cubicBezTo>
                  <a:pt x="2362287" y="313240"/>
                  <a:pt x="2358562" y="311843"/>
                  <a:pt x="2354605" y="311377"/>
                </a:cubicBezTo>
                <a:lnTo>
                  <a:pt x="2353906" y="311377"/>
                </a:lnTo>
                <a:close/>
                <a:moveTo>
                  <a:pt x="2387432" y="292752"/>
                </a:moveTo>
                <a:cubicBezTo>
                  <a:pt x="2398607" y="318827"/>
                  <a:pt x="2432132" y="346765"/>
                  <a:pt x="2454483" y="346765"/>
                </a:cubicBezTo>
                <a:cubicBezTo>
                  <a:pt x="2432132" y="344903"/>
                  <a:pt x="2398607" y="318827"/>
                  <a:pt x="2387432" y="292752"/>
                </a:cubicBezTo>
                <a:close/>
                <a:moveTo>
                  <a:pt x="1333238" y="281576"/>
                </a:moveTo>
                <a:cubicBezTo>
                  <a:pt x="1340688" y="296477"/>
                  <a:pt x="1340688" y="307652"/>
                  <a:pt x="1327650" y="324415"/>
                </a:cubicBezTo>
                <a:cubicBezTo>
                  <a:pt x="1322063" y="330468"/>
                  <a:pt x="1318570" y="336987"/>
                  <a:pt x="1316883" y="343593"/>
                </a:cubicBezTo>
                <a:lnTo>
                  <a:pt x="1316885" y="344375"/>
                </a:lnTo>
                <a:lnTo>
                  <a:pt x="1316883" y="344379"/>
                </a:lnTo>
                <a:cubicBezTo>
                  <a:pt x="1311819" y="364459"/>
                  <a:pt x="1322994" y="384016"/>
                  <a:pt x="1342550" y="395191"/>
                </a:cubicBezTo>
                <a:cubicBezTo>
                  <a:pt x="1329513" y="387741"/>
                  <a:pt x="1320200" y="376100"/>
                  <a:pt x="1316941" y="363295"/>
                </a:cubicBezTo>
                <a:lnTo>
                  <a:pt x="1316885" y="344375"/>
                </a:lnTo>
                <a:lnTo>
                  <a:pt x="1327650" y="324415"/>
                </a:lnTo>
                <a:cubicBezTo>
                  <a:pt x="1342550" y="307652"/>
                  <a:pt x="1340688" y="296477"/>
                  <a:pt x="1333238" y="281576"/>
                </a:cubicBezTo>
                <a:close/>
                <a:moveTo>
                  <a:pt x="2367380" y="269295"/>
                </a:moveTo>
                <a:cubicBezTo>
                  <a:pt x="2365314" y="269819"/>
                  <a:pt x="2362753" y="271332"/>
                  <a:pt x="2359494" y="274126"/>
                </a:cubicBezTo>
                <a:lnTo>
                  <a:pt x="2367570" y="269338"/>
                </a:lnTo>
                <a:lnTo>
                  <a:pt x="2372298" y="270401"/>
                </a:lnTo>
                <a:cubicBezTo>
                  <a:pt x="2374859" y="272729"/>
                  <a:pt x="2376256" y="277851"/>
                  <a:pt x="2378119" y="283439"/>
                </a:cubicBezTo>
                <a:cubicBezTo>
                  <a:pt x="2376722" y="275058"/>
                  <a:pt x="2374277" y="267724"/>
                  <a:pt x="2367642" y="269295"/>
                </a:cubicBezTo>
                <a:lnTo>
                  <a:pt x="2367570" y="269338"/>
                </a:lnTo>
                <a:close/>
                <a:moveTo>
                  <a:pt x="2076388" y="261088"/>
                </a:moveTo>
                <a:cubicBezTo>
                  <a:pt x="2078251" y="268539"/>
                  <a:pt x="2072663" y="281576"/>
                  <a:pt x="2059625" y="305789"/>
                </a:cubicBezTo>
                <a:cubicBezTo>
                  <a:pt x="2072663" y="281576"/>
                  <a:pt x="2080113" y="268539"/>
                  <a:pt x="2076388" y="261088"/>
                </a:cubicBezTo>
                <a:close/>
                <a:moveTo>
                  <a:pt x="1620068" y="253638"/>
                </a:moveTo>
                <a:cubicBezTo>
                  <a:pt x="1634968" y="261088"/>
                  <a:pt x="1646144" y="274126"/>
                  <a:pt x="1655456" y="292752"/>
                </a:cubicBezTo>
                <a:cubicBezTo>
                  <a:pt x="1661044" y="306721"/>
                  <a:pt x="1668028" y="319759"/>
                  <a:pt x="1677108" y="331167"/>
                </a:cubicBezTo>
                <a:lnTo>
                  <a:pt x="1677681" y="331646"/>
                </a:lnTo>
                <a:lnTo>
                  <a:pt x="1677807" y="331865"/>
                </a:lnTo>
                <a:cubicBezTo>
                  <a:pt x="1686654" y="343506"/>
                  <a:pt x="1697363" y="353284"/>
                  <a:pt x="1711332" y="359803"/>
                </a:cubicBezTo>
                <a:lnTo>
                  <a:pt x="1677681" y="331646"/>
                </a:lnTo>
                <a:lnTo>
                  <a:pt x="1655456" y="292752"/>
                </a:lnTo>
                <a:cubicBezTo>
                  <a:pt x="1648006" y="274126"/>
                  <a:pt x="1634968" y="261088"/>
                  <a:pt x="1620068" y="253638"/>
                </a:cubicBezTo>
                <a:close/>
                <a:moveTo>
                  <a:pt x="2299892" y="248051"/>
                </a:moveTo>
                <a:cubicBezTo>
                  <a:pt x="2305480" y="259226"/>
                  <a:pt x="2316655" y="257363"/>
                  <a:pt x="2325968" y="257363"/>
                </a:cubicBezTo>
                <a:cubicBezTo>
                  <a:pt x="2325968" y="270401"/>
                  <a:pt x="2331555" y="275989"/>
                  <a:pt x="2344593" y="274126"/>
                </a:cubicBezTo>
                <a:cubicBezTo>
                  <a:pt x="2333418" y="275989"/>
                  <a:pt x="2327830" y="270401"/>
                  <a:pt x="2325968" y="257363"/>
                </a:cubicBezTo>
                <a:cubicBezTo>
                  <a:pt x="2316655" y="257363"/>
                  <a:pt x="2307342" y="257363"/>
                  <a:pt x="2299892" y="248051"/>
                </a:cubicBezTo>
                <a:close/>
                <a:moveTo>
                  <a:pt x="1946012" y="221975"/>
                </a:moveTo>
                <a:cubicBezTo>
                  <a:pt x="1957187" y="227563"/>
                  <a:pt x="1953462" y="238738"/>
                  <a:pt x="1946012" y="246188"/>
                </a:cubicBezTo>
                <a:cubicBezTo>
                  <a:pt x="1955324" y="238738"/>
                  <a:pt x="1959049" y="225700"/>
                  <a:pt x="1946012" y="221975"/>
                </a:cubicBezTo>
                <a:close/>
                <a:moveTo>
                  <a:pt x="1264324" y="208938"/>
                </a:moveTo>
                <a:cubicBezTo>
                  <a:pt x="1245699" y="214526"/>
                  <a:pt x="1227074" y="221975"/>
                  <a:pt x="1214036" y="235013"/>
                </a:cubicBezTo>
                <a:cubicBezTo>
                  <a:pt x="1204724" y="244326"/>
                  <a:pt x="1206586" y="264814"/>
                  <a:pt x="1215899" y="266676"/>
                </a:cubicBezTo>
                <a:cubicBezTo>
                  <a:pt x="1208449" y="264814"/>
                  <a:pt x="1204724" y="244326"/>
                  <a:pt x="1214036" y="235013"/>
                </a:cubicBezTo>
                <a:cubicBezTo>
                  <a:pt x="1228936" y="221975"/>
                  <a:pt x="1245699" y="214526"/>
                  <a:pt x="1264324" y="208938"/>
                </a:cubicBezTo>
                <a:close/>
                <a:moveTo>
                  <a:pt x="1012882" y="197763"/>
                </a:moveTo>
                <a:cubicBezTo>
                  <a:pt x="1020332" y="197763"/>
                  <a:pt x="1025920" y="199626"/>
                  <a:pt x="1033370" y="207076"/>
                </a:cubicBezTo>
                <a:cubicBezTo>
                  <a:pt x="1025920" y="220114"/>
                  <a:pt x="1018469" y="231288"/>
                  <a:pt x="1007294" y="238738"/>
                </a:cubicBezTo>
                <a:cubicBezTo>
                  <a:pt x="1018469" y="231288"/>
                  <a:pt x="1025920" y="221975"/>
                  <a:pt x="1033370" y="207076"/>
                </a:cubicBezTo>
                <a:cubicBezTo>
                  <a:pt x="1025920" y="199626"/>
                  <a:pt x="1020332" y="195901"/>
                  <a:pt x="1012882" y="197763"/>
                </a:cubicBezTo>
                <a:close/>
                <a:moveTo>
                  <a:pt x="2029825" y="182863"/>
                </a:moveTo>
                <a:cubicBezTo>
                  <a:pt x="2035412" y="190313"/>
                  <a:pt x="2044725" y="190313"/>
                  <a:pt x="2054038" y="190313"/>
                </a:cubicBezTo>
                <a:cubicBezTo>
                  <a:pt x="2061488" y="192176"/>
                  <a:pt x="2070801" y="190313"/>
                  <a:pt x="2074526" y="194038"/>
                </a:cubicBezTo>
                <a:cubicBezTo>
                  <a:pt x="2088495" y="214526"/>
                  <a:pt x="2104792" y="220113"/>
                  <a:pt x="2122021" y="220346"/>
                </a:cubicBezTo>
                <a:lnTo>
                  <a:pt x="2122509" y="220300"/>
                </a:lnTo>
                <a:lnTo>
                  <a:pt x="2122719" y="220346"/>
                </a:lnTo>
                <a:cubicBezTo>
                  <a:pt x="2140180" y="220579"/>
                  <a:pt x="2158340" y="215457"/>
                  <a:pt x="2175103" y="214526"/>
                </a:cubicBezTo>
                <a:cubicBezTo>
                  <a:pt x="2188141" y="214526"/>
                  <a:pt x="2195591" y="216389"/>
                  <a:pt x="2204904" y="225700"/>
                </a:cubicBezTo>
                <a:cubicBezTo>
                  <a:pt x="2221666" y="242463"/>
                  <a:pt x="2240292" y="249913"/>
                  <a:pt x="2264505" y="246188"/>
                </a:cubicBezTo>
                <a:cubicBezTo>
                  <a:pt x="2242153" y="249913"/>
                  <a:pt x="2221666" y="242463"/>
                  <a:pt x="2204904" y="225700"/>
                </a:cubicBezTo>
                <a:cubicBezTo>
                  <a:pt x="2197454" y="216389"/>
                  <a:pt x="2188141" y="212664"/>
                  <a:pt x="2175103" y="214526"/>
                </a:cubicBezTo>
                <a:cubicBezTo>
                  <a:pt x="2166256" y="214992"/>
                  <a:pt x="2157293" y="216505"/>
                  <a:pt x="2148387" y="217873"/>
                </a:cubicBezTo>
                <a:lnTo>
                  <a:pt x="2122509" y="220300"/>
                </a:lnTo>
                <a:lnTo>
                  <a:pt x="2097313" y="214788"/>
                </a:lnTo>
                <a:cubicBezTo>
                  <a:pt x="2089193" y="210801"/>
                  <a:pt x="2081510" y="204282"/>
                  <a:pt x="2074526" y="194038"/>
                </a:cubicBezTo>
                <a:cubicBezTo>
                  <a:pt x="2072663" y="188450"/>
                  <a:pt x="2061488" y="190313"/>
                  <a:pt x="2054038" y="190313"/>
                </a:cubicBezTo>
                <a:cubicBezTo>
                  <a:pt x="2044725" y="190313"/>
                  <a:pt x="2037275" y="188450"/>
                  <a:pt x="2029825" y="182863"/>
                </a:cubicBezTo>
                <a:close/>
                <a:moveTo>
                  <a:pt x="2251466" y="179138"/>
                </a:moveTo>
                <a:cubicBezTo>
                  <a:pt x="2262641" y="177275"/>
                  <a:pt x="2273818" y="190313"/>
                  <a:pt x="2283130" y="184725"/>
                </a:cubicBezTo>
                <a:cubicBezTo>
                  <a:pt x="2271954" y="188450"/>
                  <a:pt x="2260779" y="177275"/>
                  <a:pt x="2251466" y="179138"/>
                </a:cubicBezTo>
                <a:close/>
                <a:moveTo>
                  <a:pt x="1091108" y="153062"/>
                </a:moveTo>
                <a:cubicBezTo>
                  <a:pt x="1081796" y="156787"/>
                  <a:pt x="1072483" y="160512"/>
                  <a:pt x="1066896" y="169825"/>
                </a:cubicBezTo>
                <a:cubicBezTo>
                  <a:pt x="1074346" y="160512"/>
                  <a:pt x="1081796" y="156787"/>
                  <a:pt x="1091108" y="153062"/>
                </a:cubicBezTo>
                <a:close/>
                <a:moveTo>
                  <a:pt x="1567917" y="151200"/>
                </a:moveTo>
                <a:cubicBezTo>
                  <a:pt x="1573504" y="158650"/>
                  <a:pt x="1580955" y="160512"/>
                  <a:pt x="1588405" y="158650"/>
                </a:cubicBezTo>
                <a:cubicBezTo>
                  <a:pt x="1580955" y="160512"/>
                  <a:pt x="1575367" y="158650"/>
                  <a:pt x="1567917" y="151200"/>
                </a:cubicBezTo>
                <a:close/>
                <a:moveTo>
                  <a:pt x="1884548" y="89736"/>
                </a:moveTo>
                <a:cubicBezTo>
                  <a:pt x="1880823" y="92530"/>
                  <a:pt x="1879426" y="95324"/>
                  <a:pt x="1879426" y="98117"/>
                </a:cubicBezTo>
                <a:lnTo>
                  <a:pt x="1879738" y="98919"/>
                </a:lnTo>
                <a:lnTo>
                  <a:pt x="1879426" y="99514"/>
                </a:lnTo>
                <a:cubicBezTo>
                  <a:pt x="1879426" y="102308"/>
                  <a:pt x="1880823" y="104636"/>
                  <a:pt x="1882685" y="106499"/>
                </a:cubicBezTo>
                <a:lnTo>
                  <a:pt x="1879738" y="98919"/>
                </a:lnTo>
                <a:lnTo>
                  <a:pt x="1884548" y="89736"/>
                </a:lnTo>
                <a:cubicBezTo>
                  <a:pt x="1906898" y="119537"/>
                  <a:pt x="1942286" y="128849"/>
                  <a:pt x="1964637" y="154925"/>
                </a:cubicBezTo>
                <a:cubicBezTo>
                  <a:pt x="1970224" y="160512"/>
                  <a:pt x="1975812" y="164237"/>
                  <a:pt x="1983262" y="162375"/>
                </a:cubicBezTo>
                <a:cubicBezTo>
                  <a:pt x="1975812" y="162375"/>
                  <a:pt x="1970224" y="160512"/>
                  <a:pt x="1964637" y="154925"/>
                </a:cubicBezTo>
                <a:cubicBezTo>
                  <a:pt x="1942286" y="128849"/>
                  <a:pt x="1906898" y="117674"/>
                  <a:pt x="1884548" y="89736"/>
                </a:cubicBezTo>
                <a:close/>
                <a:moveTo>
                  <a:pt x="1374214" y="77397"/>
                </a:moveTo>
                <a:cubicBezTo>
                  <a:pt x="1359313" y="77629"/>
                  <a:pt x="1344413" y="80423"/>
                  <a:pt x="1329513" y="82286"/>
                </a:cubicBezTo>
                <a:cubicBezTo>
                  <a:pt x="1324857" y="82286"/>
                  <a:pt x="1319735" y="84148"/>
                  <a:pt x="1315544" y="87873"/>
                </a:cubicBezTo>
                <a:lnTo>
                  <a:pt x="1314845" y="89270"/>
                </a:lnTo>
                <a:lnTo>
                  <a:pt x="1314845" y="89270"/>
                </a:lnTo>
                <a:cubicBezTo>
                  <a:pt x="1310887" y="92995"/>
                  <a:pt x="1308094" y="98117"/>
                  <a:pt x="1307162" y="104636"/>
                </a:cubicBezTo>
                <a:lnTo>
                  <a:pt x="1314845" y="89270"/>
                </a:lnTo>
                <a:lnTo>
                  <a:pt x="1329513" y="82286"/>
                </a:lnTo>
                <a:lnTo>
                  <a:pt x="1374594" y="77431"/>
                </a:lnTo>
                <a:lnTo>
                  <a:pt x="1396564" y="79405"/>
                </a:lnTo>
                <a:cubicBezTo>
                  <a:pt x="1404015" y="81005"/>
                  <a:pt x="1411465" y="83683"/>
                  <a:pt x="1418915" y="87873"/>
                </a:cubicBezTo>
                <a:cubicBezTo>
                  <a:pt x="1404946" y="79492"/>
                  <a:pt x="1390045" y="77164"/>
                  <a:pt x="1374912" y="77397"/>
                </a:cubicBezTo>
                <a:lnTo>
                  <a:pt x="1374594" y="77431"/>
                </a:lnTo>
                <a:close/>
                <a:moveTo>
                  <a:pt x="1556742" y="71110"/>
                </a:moveTo>
                <a:cubicBezTo>
                  <a:pt x="1515766" y="67385"/>
                  <a:pt x="1474791" y="76698"/>
                  <a:pt x="1435678" y="87873"/>
                </a:cubicBezTo>
                <a:cubicBezTo>
                  <a:pt x="1474791" y="78561"/>
                  <a:pt x="1515766" y="67385"/>
                  <a:pt x="1556742" y="71110"/>
                </a:cubicBezTo>
                <a:close/>
                <a:moveTo>
                  <a:pt x="1342550" y="59935"/>
                </a:moveTo>
                <a:cubicBezTo>
                  <a:pt x="1325788" y="61798"/>
                  <a:pt x="1307162" y="58073"/>
                  <a:pt x="1292262" y="71110"/>
                </a:cubicBezTo>
                <a:cubicBezTo>
                  <a:pt x="1279224" y="69248"/>
                  <a:pt x="1273636" y="76698"/>
                  <a:pt x="1273636" y="87873"/>
                </a:cubicBezTo>
                <a:cubicBezTo>
                  <a:pt x="1275499" y="76698"/>
                  <a:pt x="1281087" y="69248"/>
                  <a:pt x="1292262" y="71110"/>
                </a:cubicBezTo>
                <a:cubicBezTo>
                  <a:pt x="1307162" y="59935"/>
                  <a:pt x="1325788" y="61798"/>
                  <a:pt x="1342550" y="59935"/>
                </a:cubicBezTo>
                <a:close/>
                <a:moveTo>
                  <a:pt x="1688982" y="54347"/>
                </a:moveTo>
                <a:cubicBezTo>
                  <a:pt x="1653594" y="56210"/>
                  <a:pt x="1616343" y="56210"/>
                  <a:pt x="1582817" y="71110"/>
                </a:cubicBezTo>
                <a:cubicBezTo>
                  <a:pt x="1610755" y="86011"/>
                  <a:pt x="1640556" y="91598"/>
                  <a:pt x="1670356" y="78561"/>
                </a:cubicBezTo>
                <a:cubicBezTo>
                  <a:pt x="1640556" y="89736"/>
                  <a:pt x="1610755" y="84148"/>
                  <a:pt x="1582817" y="71110"/>
                </a:cubicBezTo>
                <a:cubicBezTo>
                  <a:pt x="1616343" y="56210"/>
                  <a:pt x="1653594" y="58073"/>
                  <a:pt x="1688982" y="54347"/>
                </a:cubicBezTo>
                <a:close/>
                <a:moveTo>
                  <a:pt x="1820057" y="101"/>
                </a:moveTo>
                <a:cubicBezTo>
                  <a:pt x="1833328" y="-597"/>
                  <a:pt x="1846365" y="2196"/>
                  <a:pt x="1858472" y="13372"/>
                </a:cubicBezTo>
                <a:cubicBezTo>
                  <a:pt x="1869647" y="11509"/>
                  <a:pt x="1880822" y="7784"/>
                  <a:pt x="1891998" y="17097"/>
                </a:cubicBezTo>
                <a:cubicBezTo>
                  <a:pt x="1897585" y="17097"/>
                  <a:pt x="1901310" y="15234"/>
                  <a:pt x="1906898" y="15234"/>
                </a:cubicBezTo>
                <a:cubicBezTo>
                  <a:pt x="1914348" y="17097"/>
                  <a:pt x="1919936" y="17097"/>
                  <a:pt x="1927386" y="18959"/>
                </a:cubicBezTo>
                <a:cubicBezTo>
                  <a:pt x="1925524" y="30135"/>
                  <a:pt x="1929249" y="43172"/>
                  <a:pt x="1923661" y="54347"/>
                </a:cubicBezTo>
                <a:cubicBezTo>
                  <a:pt x="1931111" y="43172"/>
                  <a:pt x="1927386" y="30135"/>
                  <a:pt x="1927386" y="18959"/>
                </a:cubicBezTo>
                <a:cubicBezTo>
                  <a:pt x="1932974" y="13372"/>
                  <a:pt x="1940424" y="9647"/>
                  <a:pt x="1947874" y="4059"/>
                </a:cubicBezTo>
                <a:cubicBezTo>
                  <a:pt x="2003749" y="7784"/>
                  <a:pt x="2057763" y="22684"/>
                  <a:pt x="2106189" y="54347"/>
                </a:cubicBezTo>
                <a:cubicBezTo>
                  <a:pt x="2115502" y="69248"/>
                  <a:pt x="2128540" y="74835"/>
                  <a:pt x="2141577" y="74835"/>
                </a:cubicBezTo>
                <a:cubicBezTo>
                  <a:pt x="2128540" y="74835"/>
                  <a:pt x="2117364" y="69248"/>
                  <a:pt x="2106189" y="54347"/>
                </a:cubicBezTo>
                <a:cubicBezTo>
                  <a:pt x="2132264" y="33860"/>
                  <a:pt x="2149027" y="52485"/>
                  <a:pt x="2165790" y="69248"/>
                </a:cubicBezTo>
                <a:cubicBezTo>
                  <a:pt x="2169515" y="69248"/>
                  <a:pt x="2173240" y="69248"/>
                  <a:pt x="2175103" y="72973"/>
                </a:cubicBezTo>
                <a:cubicBezTo>
                  <a:pt x="2203041" y="100911"/>
                  <a:pt x="2240292" y="104636"/>
                  <a:pt x="2273818" y="117674"/>
                </a:cubicBezTo>
                <a:cubicBezTo>
                  <a:pt x="2294304" y="126987"/>
                  <a:pt x="2316655" y="145612"/>
                  <a:pt x="2344593" y="140024"/>
                </a:cubicBezTo>
                <a:lnTo>
                  <a:pt x="2348318" y="140024"/>
                </a:lnTo>
                <a:lnTo>
                  <a:pt x="2348318" y="143750"/>
                </a:lnTo>
                <a:cubicBezTo>
                  <a:pt x="2359494" y="195901"/>
                  <a:pt x="2383706" y="220114"/>
                  <a:pt x="2426545" y="220114"/>
                </a:cubicBezTo>
                <a:cubicBezTo>
                  <a:pt x="2441445" y="231288"/>
                  <a:pt x="2458208" y="240601"/>
                  <a:pt x="2476834" y="242463"/>
                </a:cubicBezTo>
                <a:cubicBezTo>
                  <a:pt x="2489871" y="244326"/>
                  <a:pt x="2495459" y="253638"/>
                  <a:pt x="2497322" y="266676"/>
                </a:cubicBezTo>
                <a:cubicBezTo>
                  <a:pt x="2502908" y="266676"/>
                  <a:pt x="2502908" y="268539"/>
                  <a:pt x="2502908" y="272264"/>
                </a:cubicBezTo>
                <a:cubicBezTo>
                  <a:pt x="2512221" y="275989"/>
                  <a:pt x="2525260" y="279714"/>
                  <a:pt x="2528984" y="292752"/>
                </a:cubicBezTo>
                <a:cubicBezTo>
                  <a:pt x="2553196" y="307652"/>
                  <a:pt x="2577410" y="320690"/>
                  <a:pt x="2596035" y="344903"/>
                </a:cubicBezTo>
                <a:cubicBezTo>
                  <a:pt x="2588585" y="370978"/>
                  <a:pt x="2592310" y="397054"/>
                  <a:pt x="2594172" y="423130"/>
                </a:cubicBezTo>
                <a:cubicBezTo>
                  <a:pt x="2592310" y="397054"/>
                  <a:pt x="2590447" y="370978"/>
                  <a:pt x="2596035" y="344903"/>
                </a:cubicBezTo>
                <a:cubicBezTo>
                  <a:pt x="2607210" y="348628"/>
                  <a:pt x="2620248" y="348628"/>
                  <a:pt x="2629561" y="357941"/>
                </a:cubicBezTo>
                <a:cubicBezTo>
                  <a:pt x="2681712" y="408229"/>
                  <a:pt x="2730138" y="460380"/>
                  <a:pt x="2765525" y="525568"/>
                </a:cubicBezTo>
                <a:cubicBezTo>
                  <a:pt x="2802776" y="542331"/>
                  <a:pt x="2812089" y="579582"/>
                  <a:pt x="2825126" y="613108"/>
                </a:cubicBezTo>
                <a:cubicBezTo>
                  <a:pt x="2830714" y="628008"/>
                  <a:pt x="2836302" y="639183"/>
                  <a:pt x="2849340" y="652221"/>
                </a:cubicBezTo>
                <a:cubicBezTo>
                  <a:pt x="2886590" y="687609"/>
                  <a:pt x="2912666" y="732309"/>
                  <a:pt x="2929429" y="782598"/>
                </a:cubicBezTo>
                <a:cubicBezTo>
                  <a:pt x="2936879" y="791910"/>
                  <a:pt x="2936879" y="803086"/>
                  <a:pt x="2938742" y="812398"/>
                </a:cubicBezTo>
                <a:cubicBezTo>
                  <a:pt x="2942466" y="836611"/>
                  <a:pt x="2949917" y="855237"/>
                  <a:pt x="2970404" y="868275"/>
                </a:cubicBezTo>
                <a:cubicBezTo>
                  <a:pt x="2979717" y="873862"/>
                  <a:pt x="2990892" y="885037"/>
                  <a:pt x="2987166" y="901800"/>
                </a:cubicBezTo>
                <a:cubicBezTo>
                  <a:pt x="2989030" y="903663"/>
                  <a:pt x="2989030" y="907388"/>
                  <a:pt x="2990892" y="909250"/>
                </a:cubicBezTo>
                <a:cubicBezTo>
                  <a:pt x="3018831" y="926013"/>
                  <a:pt x="3015104" y="957677"/>
                  <a:pt x="3020692" y="983751"/>
                </a:cubicBezTo>
                <a:cubicBezTo>
                  <a:pt x="3022556" y="991201"/>
                  <a:pt x="3022556" y="996789"/>
                  <a:pt x="3024417" y="1002376"/>
                </a:cubicBezTo>
                <a:cubicBezTo>
                  <a:pt x="3046768" y="1019139"/>
                  <a:pt x="3061668" y="1037765"/>
                  <a:pt x="3048630" y="1067565"/>
                </a:cubicBezTo>
                <a:cubicBezTo>
                  <a:pt x="3044905" y="1078741"/>
                  <a:pt x="3048630" y="1089916"/>
                  <a:pt x="3052355" y="1099229"/>
                </a:cubicBezTo>
                <a:cubicBezTo>
                  <a:pt x="3072843" y="1158830"/>
                  <a:pt x="3085881" y="1222156"/>
                  <a:pt x="3111956" y="1281756"/>
                </a:cubicBezTo>
                <a:cubicBezTo>
                  <a:pt x="3115682" y="1292932"/>
                  <a:pt x="3115682" y="1304107"/>
                  <a:pt x="3111956" y="1313420"/>
                </a:cubicBezTo>
                <a:cubicBezTo>
                  <a:pt x="3098919" y="1350670"/>
                  <a:pt x="3108232" y="1382334"/>
                  <a:pt x="3128720" y="1412134"/>
                </a:cubicBezTo>
                <a:cubicBezTo>
                  <a:pt x="3141757" y="1430760"/>
                  <a:pt x="3139895" y="1449385"/>
                  <a:pt x="3138032" y="1473598"/>
                </a:cubicBezTo>
                <a:cubicBezTo>
                  <a:pt x="3132444" y="1535061"/>
                  <a:pt x="3115682" y="1600250"/>
                  <a:pt x="3154795" y="1657989"/>
                </a:cubicBezTo>
                <a:cubicBezTo>
                  <a:pt x="3173420" y="1685927"/>
                  <a:pt x="3169696" y="1713865"/>
                  <a:pt x="3154795" y="1739940"/>
                </a:cubicBezTo>
                <a:cubicBezTo>
                  <a:pt x="3143620" y="1760427"/>
                  <a:pt x="3143620" y="1777190"/>
                  <a:pt x="3151070" y="1799541"/>
                </a:cubicBezTo>
                <a:cubicBezTo>
                  <a:pt x="3160383" y="1825616"/>
                  <a:pt x="3151070" y="1857279"/>
                  <a:pt x="3164108" y="1883355"/>
                </a:cubicBezTo>
                <a:cubicBezTo>
                  <a:pt x="3139895" y="1894530"/>
                  <a:pt x="3132444" y="1928056"/>
                  <a:pt x="3104506" y="1937369"/>
                </a:cubicBezTo>
                <a:cubicBezTo>
                  <a:pt x="3132444" y="1929918"/>
                  <a:pt x="3139895" y="1894530"/>
                  <a:pt x="3164108" y="1883355"/>
                </a:cubicBezTo>
                <a:cubicBezTo>
                  <a:pt x="3179008" y="1898255"/>
                  <a:pt x="3169696" y="1909430"/>
                  <a:pt x="3158520" y="1920606"/>
                </a:cubicBezTo>
                <a:cubicBezTo>
                  <a:pt x="3158520" y="1924331"/>
                  <a:pt x="3160383" y="1928056"/>
                  <a:pt x="3154795" y="1924331"/>
                </a:cubicBezTo>
                <a:cubicBezTo>
                  <a:pt x="3154795" y="1929918"/>
                  <a:pt x="3154795" y="1935506"/>
                  <a:pt x="3154795" y="1941094"/>
                </a:cubicBezTo>
                <a:cubicBezTo>
                  <a:pt x="3177146" y="1983932"/>
                  <a:pt x="3210671" y="2023044"/>
                  <a:pt x="3195771" y="2078921"/>
                </a:cubicBezTo>
                <a:cubicBezTo>
                  <a:pt x="3192046" y="2090096"/>
                  <a:pt x="3197634" y="2103133"/>
                  <a:pt x="3201358" y="2114309"/>
                </a:cubicBezTo>
                <a:cubicBezTo>
                  <a:pt x="3218122" y="2173910"/>
                  <a:pt x="3201358" y="2226060"/>
                  <a:pt x="3165970" y="2272624"/>
                </a:cubicBezTo>
                <a:cubicBezTo>
                  <a:pt x="3152932" y="2250273"/>
                  <a:pt x="3162245" y="2227924"/>
                  <a:pt x="3162245" y="2205573"/>
                </a:cubicBezTo>
                <a:cubicBezTo>
                  <a:pt x="3162245" y="2227924"/>
                  <a:pt x="3151070" y="2250273"/>
                  <a:pt x="3165970" y="2272624"/>
                </a:cubicBezTo>
                <a:cubicBezTo>
                  <a:pt x="3167833" y="2278211"/>
                  <a:pt x="3167833" y="2283799"/>
                  <a:pt x="3164108" y="2287524"/>
                </a:cubicBezTo>
                <a:cubicBezTo>
                  <a:pt x="3173420" y="2294974"/>
                  <a:pt x="3169696" y="2300562"/>
                  <a:pt x="3180871" y="2311737"/>
                </a:cubicBezTo>
                <a:cubicBezTo>
                  <a:pt x="3180871" y="2317325"/>
                  <a:pt x="3180871" y="2322912"/>
                  <a:pt x="3180871" y="2328500"/>
                </a:cubicBezTo>
                <a:cubicBezTo>
                  <a:pt x="3182733" y="2332225"/>
                  <a:pt x="3186458" y="2337813"/>
                  <a:pt x="3186458" y="2339675"/>
                </a:cubicBezTo>
                <a:cubicBezTo>
                  <a:pt x="3171558" y="2382513"/>
                  <a:pt x="3160383" y="2425352"/>
                  <a:pt x="3130582" y="2458878"/>
                </a:cubicBezTo>
                <a:cubicBezTo>
                  <a:pt x="3110094" y="2453290"/>
                  <a:pt x="3104506" y="2447702"/>
                  <a:pt x="3115682" y="2429077"/>
                </a:cubicBezTo>
                <a:cubicBezTo>
                  <a:pt x="3104506" y="2447702"/>
                  <a:pt x="3108232" y="2453290"/>
                  <a:pt x="3130582" y="2458878"/>
                </a:cubicBezTo>
                <a:cubicBezTo>
                  <a:pt x="3130582" y="2481228"/>
                  <a:pt x="3128720" y="2503579"/>
                  <a:pt x="3110094" y="2518479"/>
                </a:cubicBezTo>
                <a:cubicBezTo>
                  <a:pt x="3111956" y="2529653"/>
                  <a:pt x="3110094" y="2537103"/>
                  <a:pt x="3100782" y="2540828"/>
                </a:cubicBezTo>
                <a:cubicBezTo>
                  <a:pt x="3098919" y="2548279"/>
                  <a:pt x="3095194" y="2553866"/>
                  <a:pt x="3093331" y="2559454"/>
                </a:cubicBezTo>
                <a:cubicBezTo>
                  <a:pt x="3093331" y="2565041"/>
                  <a:pt x="3091469" y="2568766"/>
                  <a:pt x="3085881" y="2568766"/>
                </a:cubicBezTo>
                <a:cubicBezTo>
                  <a:pt x="3063530" y="2615330"/>
                  <a:pt x="3039318" y="2660031"/>
                  <a:pt x="2994618" y="2686107"/>
                </a:cubicBezTo>
                <a:cubicBezTo>
                  <a:pt x="2994618" y="2693557"/>
                  <a:pt x="2996479" y="2699144"/>
                  <a:pt x="2989030" y="2704732"/>
                </a:cubicBezTo>
                <a:cubicBezTo>
                  <a:pt x="2970404" y="2753157"/>
                  <a:pt x="2955504" y="2801583"/>
                  <a:pt x="2920116" y="2842559"/>
                </a:cubicBezTo>
                <a:cubicBezTo>
                  <a:pt x="2888453" y="2877947"/>
                  <a:pt x="2866102" y="2922648"/>
                  <a:pt x="2821401" y="2944999"/>
                </a:cubicBezTo>
                <a:cubicBezTo>
                  <a:pt x="2821401" y="2944999"/>
                  <a:pt x="2819539" y="2946861"/>
                  <a:pt x="2819539" y="2948724"/>
                </a:cubicBezTo>
                <a:cubicBezTo>
                  <a:pt x="2804638" y="2997150"/>
                  <a:pt x="2758076" y="3017637"/>
                  <a:pt x="2732000" y="3056750"/>
                </a:cubicBezTo>
                <a:cubicBezTo>
                  <a:pt x="2713375" y="3082825"/>
                  <a:pt x="2687300" y="3103313"/>
                  <a:pt x="2659361" y="3116351"/>
                </a:cubicBezTo>
                <a:cubicBezTo>
                  <a:pt x="2638874" y="3127526"/>
                  <a:pt x="2631423" y="3157327"/>
                  <a:pt x="2603485" y="3153602"/>
                </a:cubicBezTo>
                <a:cubicBezTo>
                  <a:pt x="2601622" y="3166640"/>
                  <a:pt x="2592310" y="3168502"/>
                  <a:pt x="2582997" y="3172227"/>
                </a:cubicBezTo>
                <a:cubicBezTo>
                  <a:pt x="2564372" y="3190853"/>
                  <a:pt x="2542021" y="3209478"/>
                  <a:pt x="2517808" y="3220653"/>
                </a:cubicBezTo>
                <a:cubicBezTo>
                  <a:pt x="2493595" y="3250453"/>
                  <a:pt x="2473108" y="3282117"/>
                  <a:pt x="2432132" y="3289566"/>
                </a:cubicBezTo>
                <a:cubicBezTo>
                  <a:pt x="2422820" y="3291429"/>
                  <a:pt x="2415370" y="3300742"/>
                  <a:pt x="2407920" y="3308192"/>
                </a:cubicBezTo>
                <a:cubicBezTo>
                  <a:pt x="2402332" y="3311917"/>
                  <a:pt x="2398607" y="3321230"/>
                  <a:pt x="2393019" y="3323092"/>
                </a:cubicBezTo>
                <a:cubicBezTo>
                  <a:pt x="2318518" y="3349168"/>
                  <a:pt x="2255192" y="3401319"/>
                  <a:pt x="2180690" y="3427394"/>
                </a:cubicBezTo>
                <a:cubicBezTo>
                  <a:pt x="2178828" y="3427394"/>
                  <a:pt x="2175103" y="3425532"/>
                  <a:pt x="2173240" y="3425532"/>
                </a:cubicBezTo>
                <a:cubicBezTo>
                  <a:pt x="2152752" y="3425532"/>
                  <a:pt x="2139715" y="3444157"/>
                  <a:pt x="2121089" y="3442295"/>
                </a:cubicBezTo>
                <a:cubicBezTo>
                  <a:pt x="2113639" y="3444157"/>
                  <a:pt x="2104326" y="3447882"/>
                  <a:pt x="2096876" y="3449745"/>
                </a:cubicBezTo>
                <a:cubicBezTo>
                  <a:pt x="2072663" y="3466508"/>
                  <a:pt x="2052175" y="3485133"/>
                  <a:pt x="2020512" y="3485133"/>
                </a:cubicBezTo>
                <a:cubicBezTo>
                  <a:pt x="2009337" y="3485133"/>
                  <a:pt x="1998163" y="3498171"/>
                  <a:pt x="1988850" y="3505621"/>
                </a:cubicBezTo>
                <a:cubicBezTo>
                  <a:pt x="1975812" y="3516795"/>
                  <a:pt x="1962774" y="3520520"/>
                  <a:pt x="1947874" y="3507483"/>
                </a:cubicBezTo>
                <a:cubicBezTo>
                  <a:pt x="1953462" y="3492582"/>
                  <a:pt x="1970224" y="3486996"/>
                  <a:pt x="1979537" y="3472095"/>
                </a:cubicBezTo>
                <a:cubicBezTo>
                  <a:pt x="1973950" y="3457195"/>
                  <a:pt x="1960912" y="3453470"/>
                  <a:pt x="1947874" y="3453470"/>
                </a:cubicBezTo>
                <a:cubicBezTo>
                  <a:pt x="1918073" y="3451607"/>
                  <a:pt x="1888273" y="3453470"/>
                  <a:pt x="1860335" y="3464645"/>
                </a:cubicBezTo>
                <a:cubicBezTo>
                  <a:pt x="1888273" y="3453470"/>
                  <a:pt x="1918073" y="3453470"/>
                  <a:pt x="1947874" y="3453470"/>
                </a:cubicBezTo>
                <a:cubicBezTo>
                  <a:pt x="1959049" y="3455333"/>
                  <a:pt x="1972087" y="3457195"/>
                  <a:pt x="1979537" y="3472095"/>
                </a:cubicBezTo>
                <a:cubicBezTo>
                  <a:pt x="1972087" y="3485133"/>
                  <a:pt x="1953462" y="3490721"/>
                  <a:pt x="1947874" y="3507483"/>
                </a:cubicBezTo>
                <a:cubicBezTo>
                  <a:pt x="1918073" y="3513070"/>
                  <a:pt x="1890135" y="3531696"/>
                  <a:pt x="1856610" y="3518659"/>
                </a:cubicBezTo>
                <a:cubicBezTo>
                  <a:pt x="1839847" y="3511208"/>
                  <a:pt x="1821221" y="3524247"/>
                  <a:pt x="1804458" y="3533559"/>
                </a:cubicBezTo>
                <a:cubicBezTo>
                  <a:pt x="1776520" y="3548458"/>
                  <a:pt x="1748583" y="3555909"/>
                  <a:pt x="1718783" y="3541008"/>
                </a:cubicBezTo>
                <a:cubicBezTo>
                  <a:pt x="1707607" y="3535421"/>
                  <a:pt x="1696432" y="3533559"/>
                  <a:pt x="1685257" y="3539146"/>
                </a:cubicBezTo>
                <a:cubicBezTo>
                  <a:pt x="1649869" y="3554046"/>
                  <a:pt x="1612618" y="3557771"/>
                  <a:pt x="1577230" y="3559634"/>
                </a:cubicBezTo>
                <a:cubicBezTo>
                  <a:pt x="1528803" y="3561496"/>
                  <a:pt x="1480378" y="3583847"/>
                  <a:pt x="1430090" y="3574534"/>
                </a:cubicBezTo>
                <a:cubicBezTo>
                  <a:pt x="1420777" y="3572671"/>
                  <a:pt x="1409602" y="3576397"/>
                  <a:pt x="1400289" y="3578259"/>
                </a:cubicBezTo>
                <a:cubicBezTo>
                  <a:pt x="1379801" y="3581984"/>
                  <a:pt x="1359313" y="3580122"/>
                  <a:pt x="1342550" y="3567084"/>
                </a:cubicBezTo>
                <a:cubicBezTo>
                  <a:pt x="1318337" y="3548458"/>
                  <a:pt x="1294124" y="3542871"/>
                  <a:pt x="1266186" y="3541008"/>
                </a:cubicBezTo>
                <a:cubicBezTo>
                  <a:pt x="1223349" y="3539146"/>
                  <a:pt x="1186098" y="3524247"/>
                  <a:pt x="1150710" y="3496308"/>
                </a:cubicBezTo>
                <a:cubicBezTo>
                  <a:pt x="1119047" y="3470233"/>
                  <a:pt x="1081796" y="3453470"/>
                  <a:pt x="1044545" y="3438570"/>
                </a:cubicBezTo>
                <a:cubicBezTo>
                  <a:pt x="1005432" y="3423669"/>
                  <a:pt x="975632" y="3392006"/>
                  <a:pt x="942106" y="3371518"/>
                </a:cubicBezTo>
                <a:cubicBezTo>
                  <a:pt x="901130" y="3345443"/>
                  <a:pt x="867605" y="3304467"/>
                  <a:pt x="822904" y="3285841"/>
                </a:cubicBezTo>
                <a:cubicBezTo>
                  <a:pt x="819179" y="3283979"/>
                  <a:pt x="811728" y="3282117"/>
                  <a:pt x="811728" y="3278391"/>
                </a:cubicBezTo>
                <a:cubicBezTo>
                  <a:pt x="804278" y="3250453"/>
                  <a:pt x="781928" y="3248592"/>
                  <a:pt x="761440" y="3241140"/>
                </a:cubicBezTo>
                <a:cubicBezTo>
                  <a:pt x="750265" y="3237416"/>
                  <a:pt x="744678" y="3229966"/>
                  <a:pt x="739090" y="3220653"/>
                </a:cubicBezTo>
                <a:cubicBezTo>
                  <a:pt x="729778" y="3216928"/>
                  <a:pt x="724190" y="3209478"/>
                  <a:pt x="727915" y="3198303"/>
                </a:cubicBezTo>
                <a:cubicBezTo>
                  <a:pt x="727915" y="3196440"/>
                  <a:pt x="726053" y="3192715"/>
                  <a:pt x="724190" y="3188990"/>
                </a:cubicBezTo>
                <a:cubicBezTo>
                  <a:pt x="714877" y="3183403"/>
                  <a:pt x="699977" y="3187128"/>
                  <a:pt x="696252" y="3172227"/>
                </a:cubicBezTo>
                <a:lnTo>
                  <a:pt x="694390" y="3168502"/>
                </a:lnTo>
                <a:cubicBezTo>
                  <a:pt x="677627" y="3138702"/>
                  <a:pt x="644101" y="3120076"/>
                  <a:pt x="629201" y="3088413"/>
                </a:cubicBezTo>
                <a:cubicBezTo>
                  <a:pt x="604988" y="3079100"/>
                  <a:pt x="586362" y="3066063"/>
                  <a:pt x="586362" y="3036262"/>
                </a:cubicBezTo>
                <a:cubicBezTo>
                  <a:pt x="575187" y="3030675"/>
                  <a:pt x="567737" y="3019499"/>
                  <a:pt x="565874" y="3006462"/>
                </a:cubicBezTo>
                <a:cubicBezTo>
                  <a:pt x="532348" y="2984112"/>
                  <a:pt x="511860" y="2950586"/>
                  <a:pt x="491374" y="2915198"/>
                </a:cubicBezTo>
                <a:cubicBezTo>
                  <a:pt x="470886" y="2911473"/>
                  <a:pt x="457848" y="2898435"/>
                  <a:pt x="450398" y="2879810"/>
                </a:cubicBezTo>
                <a:cubicBezTo>
                  <a:pt x="435497" y="2842559"/>
                  <a:pt x="409422" y="2816483"/>
                  <a:pt x="383346" y="2788545"/>
                </a:cubicBezTo>
                <a:cubicBezTo>
                  <a:pt x="375896" y="2779234"/>
                  <a:pt x="370308" y="2768057"/>
                  <a:pt x="366583" y="2756882"/>
                </a:cubicBezTo>
                <a:cubicBezTo>
                  <a:pt x="355408" y="2717770"/>
                  <a:pt x="336783" y="2684244"/>
                  <a:pt x="310707" y="2656306"/>
                </a:cubicBezTo>
                <a:cubicBezTo>
                  <a:pt x="293944" y="2637680"/>
                  <a:pt x="282769" y="2617193"/>
                  <a:pt x="279044" y="2594842"/>
                </a:cubicBezTo>
                <a:cubicBezTo>
                  <a:pt x="269731" y="2546416"/>
                  <a:pt x="247381" y="2505440"/>
                  <a:pt x="221306" y="2466328"/>
                </a:cubicBezTo>
                <a:cubicBezTo>
                  <a:pt x="215719" y="2458878"/>
                  <a:pt x="211994" y="2447702"/>
                  <a:pt x="213856" y="2436527"/>
                </a:cubicBezTo>
                <a:cubicBezTo>
                  <a:pt x="191506" y="2378788"/>
                  <a:pt x="169155" y="2319187"/>
                  <a:pt x="146805" y="2261448"/>
                </a:cubicBezTo>
                <a:cubicBezTo>
                  <a:pt x="161705" y="2257724"/>
                  <a:pt x="169155" y="2283799"/>
                  <a:pt x="185918" y="2274486"/>
                </a:cubicBezTo>
                <a:cubicBezTo>
                  <a:pt x="169155" y="2281936"/>
                  <a:pt x="161705" y="2257724"/>
                  <a:pt x="146805" y="2261448"/>
                </a:cubicBezTo>
                <a:cubicBezTo>
                  <a:pt x="141217" y="2255861"/>
                  <a:pt x="139354" y="2252137"/>
                  <a:pt x="141217" y="2244685"/>
                </a:cubicBezTo>
                <a:cubicBezTo>
                  <a:pt x="126317" y="2211161"/>
                  <a:pt x="102104" y="2185085"/>
                  <a:pt x="83478" y="2155285"/>
                </a:cubicBezTo>
                <a:cubicBezTo>
                  <a:pt x="66715" y="2127347"/>
                  <a:pt x="62990" y="2099408"/>
                  <a:pt x="64853" y="2069608"/>
                </a:cubicBezTo>
                <a:cubicBezTo>
                  <a:pt x="64853" y="2050982"/>
                  <a:pt x="64853" y="2034220"/>
                  <a:pt x="62990" y="2015594"/>
                </a:cubicBezTo>
                <a:cubicBezTo>
                  <a:pt x="57403" y="1976482"/>
                  <a:pt x="49953" y="1937369"/>
                  <a:pt x="55540" y="1898255"/>
                </a:cubicBezTo>
                <a:cubicBezTo>
                  <a:pt x="57403" y="1875905"/>
                  <a:pt x="53678" y="1855417"/>
                  <a:pt x="40640" y="1834929"/>
                </a:cubicBezTo>
                <a:cubicBezTo>
                  <a:pt x="35052" y="1827479"/>
                  <a:pt x="36915" y="1820028"/>
                  <a:pt x="38777" y="1812578"/>
                </a:cubicBezTo>
                <a:cubicBezTo>
                  <a:pt x="53678" y="1803266"/>
                  <a:pt x="49953" y="1790228"/>
                  <a:pt x="42502" y="1777190"/>
                </a:cubicBezTo>
                <a:cubicBezTo>
                  <a:pt x="42502" y="1767877"/>
                  <a:pt x="42502" y="1758565"/>
                  <a:pt x="42502" y="1749253"/>
                </a:cubicBezTo>
                <a:cubicBezTo>
                  <a:pt x="51815" y="1747389"/>
                  <a:pt x="46227" y="1732490"/>
                  <a:pt x="55540" y="1726903"/>
                </a:cubicBezTo>
                <a:cubicBezTo>
                  <a:pt x="46227" y="1730628"/>
                  <a:pt x="51815" y="1745527"/>
                  <a:pt x="42502" y="1749253"/>
                </a:cubicBezTo>
                <a:cubicBezTo>
                  <a:pt x="25739" y="1728764"/>
                  <a:pt x="16427" y="1710140"/>
                  <a:pt x="36915" y="1685927"/>
                </a:cubicBezTo>
                <a:cubicBezTo>
                  <a:pt x="44365" y="1676614"/>
                  <a:pt x="44365" y="1659851"/>
                  <a:pt x="46227" y="1646813"/>
                </a:cubicBezTo>
                <a:cubicBezTo>
                  <a:pt x="48090" y="1639363"/>
                  <a:pt x="48090" y="1630050"/>
                  <a:pt x="38777" y="1628188"/>
                </a:cubicBezTo>
                <a:cubicBezTo>
                  <a:pt x="-2198" y="1615150"/>
                  <a:pt x="-2198" y="1577899"/>
                  <a:pt x="1526" y="1548099"/>
                </a:cubicBezTo>
                <a:cubicBezTo>
                  <a:pt x="8977" y="1503398"/>
                  <a:pt x="16427" y="1456835"/>
                  <a:pt x="36915" y="1415859"/>
                </a:cubicBezTo>
                <a:cubicBezTo>
                  <a:pt x="36915" y="1410272"/>
                  <a:pt x="36915" y="1406547"/>
                  <a:pt x="36915" y="1400959"/>
                </a:cubicBezTo>
                <a:cubicBezTo>
                  <a:pt x="7114" y="1384196"/>
                  <a:pt x="18289" y="1356258"/>
                  <a:pt x="20152" y="1332045"/>
                </a:cubicBezTo>
                <a:cubicBezTo>
                  <a:pt x="22014" y="1313420"/>
                  <a:pt x="29465" y="1294794"/>
                  <a:pt x="25739" y="1274306"/>
                </a:cubicBezTo>
                <a:cubicBezTo>
                  <a:pt x="23877" y="1263131"/>
                  <a:pt x="29465" y="1253818"/>
                  <a:pt x="36915" y="1246369"/>
                </a:cubicBezTo>
                <a:cubicBezTo>
                  <a:pt x="57403" y="1225880"/>
                  <a:pt x="66715" y="1196081"/>
                  <a:pt x="76028" y="1168143"/>
                </a:cubicBezTo>
                <a:cubicBezTo>
                  <a:pt x="90928" y="1125304"/>
                  <a:pt x="100241" y="1078741"/>
                  <a:pt x="135629" y="1050802"/>
                </a:cubicBezTo>
                <a:cubicBezTo>
                  <a:pt x="161705" y="1032177"/>
                  <a:pt x="187781" y="1013552"/>
                  <a:pt x="210131" y="991201"/>
                </a:cubicBezTo>
                <a:cubicBezTo>
                  <a:pt x="217581" y="983751"/>
                  <a:pt x="225031" y="978164"/>
                  <a:pt x="230619" y="968852"/>
                </a:cubicBezTo>
                <a:cubicBezTo>
                  <a:pt x="264144" y="899938"/>
                  <a:pt x="327470" y="862687"/>
                  <a:pt x="381484" y="816123"/>
                </a:cubicBezTo>
                <a:cubicBezTo>
                  <a:pt x="383346" y="814261"/>
                  <a:pt x="387071" y="814261"/>
                  <a:pt x="388934" y="814261"/>
                </a:cubicBezTo>
                <a:cubicBezTo>
                  <a:pt x="398247" y="799361"/>
                  <a:pt x="407559" y="788185"/>
                  <a:pt x="424322" y="790048"/>
                </a:cubicBezTo>
                <a:cubicBezTo>
                  <a:pt x="450398" y="758385"/>
                  <a:pt x="476473" y="726723"/>
                  <a:pt x="502548" y="695059"/>
                </a:cubicBezTo>
                <a:cubicBezTo>
                  <a:pt x="511860" y="683884"/>
                  <a:pt x="521173" y="670846"/>
                  <a:pt x="537936" y="672709"/>
                </a:cubicBezTo>
                <a:cubicBezTo>
                  <a:pt x="541661" y="670846"/>
                  <a:pt x="543524" y="668984"/>
                  <a:pt x="545386" y="667121"/>
                </a:cubicBezTo>
                <a:cubicBezTo>
                  <a:pt x="550974" y="633596"/>
                  <a:pt x="567737" y="600070"/>
                  <a:pt x="552836" y="564682"/>
                </a:cubicBezTo>
                <a:cubicBezTo>
                  <a:pt x="550974" y="560956"/>
                  <a:pt x="552836" y="553506"/>
                  <a:pt x="554699" y="547919"/>
                </a:cubicBezTo>
                <a:cubicBezTo>
                  <a:pt x="580774" y="493905"/>
                  <a:pt x="597537" y="434305"/>
                  <a:pt x="627338" y="382154"/>
                </a:cubicBezTo>
                <a:cubicBezTo>
                  <a:pt x="634788" y="369116"/>
                  <a:pt x="647826" y="359803"/>
                  <a:pt x="659001" y="352353"/>
                </a:cubicBezTo>
                <a:cubicBezTo>
                  <a:pt x="679489" y="339315"/>
                  <a:pt x="701840" y="324415"/>
                  <a:pt x="724190" y="311377"/>
                </a:cubicBezTo>
                <a:cubicBezTo>
                  <a:pt x="724190" y="307652"/>
                  <a:pt x="726053" y="307652"/>
                  <a:pt x="727915" y="307652"/>
                </a:cubicBezTo>
                <a:cubicBezTo>
                  <a:pt x="742816" y="289027"/>
                  <a:pt x="744678" y="259226"/>
                  <a:pt x="776340" y="259226"/>
                </a:cubicBezTo>
                <a:cubicBezTo>
                  <a:pt x="776340" y="255501"/>
                  <a:pt x="778203" y="253638"/>
                  <a:pt x="781928" y="253638"/>
                </a:cubicBezTo>
                <a:cubicBezTo>
                  <a:pt x="791240" y="233150"/>
                  <a:pt x="813591" y="221975"/>
                  <a:pt x="830354" y="212664"/>
                </a:cubicBezTo>
                <a:cubicBezTo>
                  <a:pt x="865742" y="194038"/>
                  <a:pt x="901130" y="179138"/>
                  <a:pt x="934656" y="156787"/>
                </a:cubicBezTo>
                <a:cubicBezTo>
                  <a:pt x="938381" y="154925"/>
                  <a:pt x="943969" y="156787"/>
                  <a:pt x="947694" y="156787"/>
                </a:cubicBezTo>
                <a:cubicBezTo>
                  <a:pt x="951419" y="153062"/>
                  <a:pt x="955144" y="151200"/>
                  <a:pt x="960732" y="153062"/>
                </a:cubicBezTo>
                <a:cubicBezTo>
                  <a:pt x="1014744" y="119537"/>
                  <a:pt x="1068758" y="86011"/>
                  <a:pt x="1128359" y="61798"/>
                </a:cubicBezTo>
                <a:cubicBezTo>
                  <a:pt x="1130222" y="61798"/>
                  <a:pt x="1133947" y="63660"/>
                  <a:pt x="1135810" y="63660"/>
                </a:cubicBezTo>
                <a:cubicBezTo>
                  <a:pt x="1143260" y="56210"/>
                  <a:pt x="1152572" y="52485"/>
                  <a:pt x="1161885" y="56210"/>
                </a:cubicBezTo>
                <a:cubicBezTo>
                  <a:pt x="1167473" y="63660"/>
                  <a:pt x="1174923" y="65523"/>
                  <a:pt x="1180510" y="63660"/>
                </a:cubicBezTo>
                <a:cubicBezTo>
                  <a:pt x="1174923" y="65523"/>
                  <a:pt x="1169335" y="63660"/>
                  <a:pt x="1161885" y="56210"/>
                </a:cubicBezTo>
                <a:cubicBezTo>
                  <a:pt x="1169335" y="48760"/>
                  <a:pt x="1178648" y="48760"/>
                  <a:pt x="1187961" y="52485"/>
                </a:cubicBezTo>
                <a:cubicBezTo>
                  <a:pt x="1199136" y="37585"/>
                  <a:pt x="1217761" y="35722"/>
                  <a:pt x="1234524" y="33860"/>
                </a:cubicBezTo>
                <a:cubicBezTo>
                  <a:pt x="1245699" y="15234"/>
                  <a:pt x="1258736" y="18959"/>
                  <a:pt x="1271774" y="31997"/>
                </a:cubicBezTo>
                <a:cubicBezTo>
                  <a:pt x="1282949" y="28272"/>
                  <a:pt x="1292262" y="26410"/>
                  <a:pt x="1303437" y="24547"/>
                </a:cubicBezTo>
                <a:cubicBezTo>
                  <a:pt x="1310887" y="13372"/>
                  <a:pt x="1320200" y="7784"/>
                  <a:pt x="1331375" y="17097"/>
                </a:cubicBezTo>
                <a:cubicBezTo>
                  <a:pt x="1338825" y="17097"/>
                  <a:pt x="1344413" y="20822"/>
                  <a:pt x="1350001" y="24547"/>
                </a:cubicBezTo>
                <a:cubicBezTo>
                  <a:pt x="1355588" y="20822"/>
                  <a:pt x="1361176" y="20822"/>
                  <a:pt x="1366764" y="24547"/>
                </a:cubicBezTo>
                <a:cubicBezTo>
                  <a:pt x="1377939" y="24547"/>
                  <a:pt x="1389114" y="30135"/>
                  <a:pt x="1396564" y="26410"/>
                </a:cubicBezTo>
                <a:cubicBezTo>
                  <a:pt x="1446853" y="334"/>
                  <a:pt x="1497141" y="24547"/>
                  <a:pt x="1547429" y="20822"/>
                </a:cubicBezTo>
                <a:cubicBezTo>
                  <a:pt x="1562329" y="20822"/>
                  <a:pt x="1575367" y="18959"/>
                  <a:pt x="1590267" y="17097"/>
                </a:cubicBezTo>
                <a:cubicBezTo>
                  <a:pt x="1610755" y="13372"/>
                  <a:pt x="1633106" y="7784"/>
                  <a:pt x="1655456" y="22684"/>
                </a:cubicBezTo>
                <a:cubicBezTo>
                  <a:pt x="1672219" y="31997"/>
                  <a:pt x="1692707" y="28272"/>
                  <a:pt x="1709470" y="20822"/>
                </a:cubicBezTo>
                <a:cubicBezTo>
                  <a:pt x="1731820" y="11509"/>
                  <a:pt x="1756033" y="9647"/>
                  <a:pt x="1780245" y="7784"/>
                </a:cubicBezTo>
                <a:cubicBezTo>
                  <a:pt x="1780245" y="26410"/>
                  <a:pt x="1767208" y="33860"/>
                  <a:pt x="1754170" y="39447"/>
                </a:cubicBezTo>
                <a:cubicBezTo>
                  <a:pt x="1769070" y="33860"/>
                  <a:pt x="1780245" y="26410"/>
                  <a:pt x="1780245" y="7784"/>
                </a:cubicBezTo>
                <a:cubicBezTo>
                  <a:pt x="1793283" y="4990"/>
                  <a:pt x="1806787" y="800"/>
                  <a:pt x="1820057" y="10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10" name="Google Shape;210;p7"/>
          <p:cNvSpPr txBox="1">
            <a:spLocks noGrp="1"/>
          </p:cNvSpPr>
          <p:nvPr>
            <p:ph type="ctrTitle"/>
          </p:nvPr>
        </p:nvSpPr>
        <p:spPr>
          <a:xfrm>
            <a:off x="877824" y="1170432"/>
            <a:ext cx="10108373" cy="6204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7"/>
          <p:cNvSpPr txBox="1">
            <a:spLocks noGrp="1"/>
          </p:cNvSpPr>
          <p:nvPr>
            <p:ph type="subTitle" idx="1"/>
          </p:nvPr>
        </p:nvSpPr>
        <p:spPr>
          <a:xfrm>
            <a:off x="877824" y="7460363"/>
            <a:ext cx="10108372" cy="1720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7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3" name="Google Shape;213;p7"/>
          <p:cNvSpPr/>
          <p:nvPr/>
        </p:nvSpPr>
        <p:spPr>
          <a:xfrm>
            <a:off x="9152367" y="5250006"/>
            <a:ext cx="1229996" cy="1830202"/>
          </a:xfrm>
          <a:custGeom>
            <a:avLst/>
            <a:gdLst/>
            <a:ahLst/>
            <a:cxnLst/>
            <a:rect l="l" t="t" r="r" b="b"/>
            <a:pathLst>
              <a:path w="2969285" h="3313666" extrusionOk="0">
                <a:moveTo>
                  <a:pt x="2928752" y="2117371"/>
                </a:moveTo>
                <a:cubicBezTo>
                  <a:pt x="2932200" y="2113923"/>
                  <a:pt x="2932200" y="2108751"/>
                  <a:pt x="2930476" y="2103579"/>
                </a:cubicBezTo>
                <a:cubicBezTo>
                  <a:pt x="2918408" y="2082891"/>
                  <a:pt x="2927028" y="2062204"/>
                  <a:pt x="2927028" y="2041516"/>
                </a:cubicBezTo>
                <a:lnTo>
                  <a:pt x="2927028" y="2041516"/>
                </a:lnTo>
                <a:cubicBezTo>
                  <a:pt x="2927028" y="2020828"/>
                  <a:pt x="2927028" y="2001864"/>
                  <a:pt x="2925304" y="1981176"/>
                </a:cubicBezTo>
                <a:cubicBezTo>
                  <a:pt x="2927028" y="2001864"/>
                  <a:pt x="2928752" y="2020828"/>
                  <a:pt x="2927028" y="2041516"/>
                </a:cubicBezTo>
                <a:lnTo>
                  <a:pt x="2927028" y="2041516"/>
                </a:lnTo>
                <a:cubicBezTo>
                  <a:pt x="2927028" y="2041516"/>
                  <a:pt x="2927028" y="2041516"/>
                  <a:pt x="2927028" y="2041516"/>
                </a:cubicBezTo>
                <a:cubicBezTo>
                  <a:pt x="2927028" y="2062204"/>
                  <a:pt x="2916684" y="2082891"/>
                  <a:pt x="2930476" y="2103579"/>
                </a:cubicBezTo>
                <a:cubicBezTo>
                  <a:pt x="2963232" y="2060479"/>
                  <a:pt x="2978748" y="2012208"/>
                  <a:pt x="2963232" y="1957040"/>
                </a:cubicBezTo>
                <a:cubicBezTo>
                  <a:pt x="2959784" y="1946696"/>
                  <a:pt x="2954612" y="1934628"/>
                  <a:pt x="2958060" y="1924284"/>
                </a:cubicBezTo>
                <a:cubicBezTo>
                  <a:pt x="2971852" y="1872564"/>
                  <a:pt x="2940820" y="1836361"/>
                  <a:pt x="2920132" y="1796709"/>
                </a:cubicBezTo>
                <a:cubicBezTo>
                  <a:pt x="2920132" y="1800157"/>
                  <a:pt x="2921856" y="1805329"/>
                  <a:pt x="2921856" y="1808777"/>
                </a:cubicBezTo>
                <a:cubicBezTo>
                  <a:pt x="2921856" y="1805329"/>
                  <a:pt x="2920132" y="1800157"/>
                  <a:pt x="2920132" y="1796709"/>
                </a:cubicBezTo>
                <a:cubicBezTo>
                  <a:pt x="2920132" y="1791537"/>
                  <a:pt x="2920132" y="1786365"/>
                  <a:pt x="2920132" y="1781193"/>
                </a:cubicBezTo>
                <a:lnTo>
                  <a:pt x="2920132" y="1781193"/>
                </a:lnTo>
                <a:cubicBezTo>
                  <a:pt x="2925304" y="1784641"/>
                  <a:pt x="2923580" y="1781193"/>
                  <a:pt x="2923580" y="1777745"/>
                </a:cubicBezTo>
                <a:lnTo>
                  <a:pt x="2923580" y="1777745"/>
                </a:lnTo>
                <a:cubicBezTo>
                  <a:pt x="2933924" y="1767401"/>
                  <a:pt x="2942544" y="1757057"/>
                  <a:pt x="2928752" y="1743265"/>
                </a:cubicBezTo>
                <a:cubicBezTo>
                  <a:pt x="2906340" y="1753609"/>
                  <a:pt x="2899444" y="1786365"/>
                  <a:pt x="2873584" y="1793261"/>
                </a:cubicBezTo>
                <a:lnTo>
                  <a:pt x="2873584" y="1793261"/>
                </a:lnTo>
                <a:cubicBezTo>
                  <a:pt x="2873584" y="1793261"/>
                  <a:pt x="2873584" y="1794985"/>
                  <a:pt x="2873584" y="1794985"/>
                </a:cubicBezTo>
                <a:cubicBezTo>
                  <a:pt x="2873584" y="1794985"/>
                  <a:pt x="2873584" y="1793261"/>
                  <a:pt x="2873584" y="1793261"/>
                </a:cubicBezTo>
                <a:cubicBezTo>
                  <a:pt x="2873584" y="1793261"/>
                  <a:pt x="2873584" y="1793261"/>
                  <a:pt x="2873584" y="1793261"/>
                </a:cubicBezTo>
                <a:cubicBezTo>
                  <a:pt x="2899444" y="1784641"/>
                  <a:pt x="2906340" y="1753609"/>
                  <a:pt x="2928752" y="1743265"/>
                </a:cubicBezTo>
                <a:cubicBezTo>
                  <a:pt x="2916684" y="1719129"/>
                  <a:pt x="2925304" y="1689821"/>
                  <a:pt x="2916684" y="1665685"/>
                </a:cubicBezTo>
                <a:cubicBezTo>
                  <a:pt x="2909788" y="1644997"/>
                  <a:pt x="2909788" y="1629481"/>
                  <a:pt x="2920132" y="1610518"/>
                </a:cubicBezTo>
                <a:cubicBezTo>
                  <a:pt x="2933924" y="1586382"/>
                  <a:pt x="2937372" y="1560522"/>
                  <a:pt x="2920132" y="1534662"/>
                </a:cubicBezTo>
                <a:cubicBezTo>
                  <a:pt x="2883928" y="1481218"/>
                  <a:pt x="2899444" y="1420878"/>
                  <a:pt x="2904616" y="1363987"/>
                </a:cubicBezTo>
                <a:cubicBezTo>
                  <a:pt x="2906340" y="1341575"/>
                  <a:pt x="2908064" y="1324335"/>
                  <a:pt x="2895996" y="1307095"/>
                </a:cubicBezTo>
                <a:cubicBezTo>
                  <a:pt x="2877032" y="1279511"/>
                  <a:pt x="2868412" y="1250203"/>
                  <a:pt x="2880480" y="1215723"/>
                </a:cubicBezTo>
                <a:cubicBezTo>
                  <a:pt x="2883928" y="1207103"/>
                  <a:pt x="2883928" y="1196759"/>
                  <a:pt x="2880480" y="1186415"/>
                </a:cubicBezTo>
                <a:cubicBezTo>
                  <a:pt x="2856344" y="1131248"/>
                  <a:pt x="2844276" y="1072632"/>
                  <a:pt x="2825312" y="1017464"/>
                </a:cubicBezTo>
                <a:cubicBezTo>
                  <a:pt x="2821864" y="1008844"/>
                  <a:pt x="2818416" y="998500"/>
                  <a:pt x="2821864" y="988156"/>
                </a:cubicBezTo>
                <a:cubicBezTo>
                  <a:pt x="2833932" y="960572"/>
                  <a:pt x="2820140" y="943332"/>
                  <a:pt x="2799452" y="927816"/>
                </a:cubicBezTo>
                <a:lnTo>
                  <a:pt x="2799452" y="927816"/>
                </a:lnTo>
                <a:cubicBezTo>
                  <a:pt x="2797729" y="922644"/>
                  <a:pt x="2797729" y="917472"/>
                  <a:pt x="2796004" y="910576"/>
                </a:cubicBezTo>
                <a:cubicBezTo>
                  <a:pt x="2796004" y="910576"/>
                  <a:pt x="2796004" y="910576"/>
                  <a:pt x="2796004" y="910576"/>
                </a:cubicBezTo>
                <a:cubicBezTo>
                  <a:pt x="2790832" y="886441"/>
                  <a:pt x="2794281" y="857133"/>
                  <a:pt x="2768421" y="841617"/>
                </a:cubicBezTo>
                <a:cubicBezTo>
                  <a:pt x="2768421" y="841617"/>
                  <a:pt x="2768421" y="841617"/>
                  <a:pt x="2768421" y="841617"/>
                </a:cubicBezTo>
                <a:cubicBezTo>
                  <a:pt x="2766697" y="839893"/>
                  <a:pt x="2766697" y="836445"/>
                  <a:pt x="2764972" y="834721"/>
                </a:cubicBezTo>
                <a:cubicBezTo>
                  <a:pt x="2764972" y="834721"/>
                  <a:pt x="2764972" y="834721"/>
                  <a:pt x="2764972" y="834721"/>
                </a:cubicBezTo>
                <a:cubicBezTo>
                  <a:pt x="2768421" y="819205"/>
                  <a:pt x="2758077" y="808861"/>
                  <a:pt x="2749457" y="803689"/>
                </a:cubicBezTo>
                <a:cubicBezTo>
                  <a:pt x="2730493" y="791621"/>
                  <a:pt x="2723597" y="774381"/>
                  <a:pt x="2720149" y="751969"/>
                </a:cubicBezTo>
                <a:cubicBezTo>
                  <a:pt x="2718425" y="743349"/>
                  <a:pt x="2718425" y="733005"/>
                  <a:pt x="2711529" y="724385"/>
                </a:cubicBezTo>
                <a:cubicBezTo>
                  <a:pt x="2711529" y="724385"/>
                  <a:pt x="2711529" y="724385"/>
                  <a:pt x="2711529" y="724385"/>
                </a:cubicBezTo>
                <a:cubicBezTo>
                  <a:pt x="2696013" y="677837"/>
                  <a:pt x="2671877" y="636462"/>
                  <a:pt x="2637397" y="603706"/>
                </a:cubicBezTo>
                <a:cubicBezTo>
                  <a:pt x="2625329" y="591638"/>
                  <a:pt x="2620157" y="581294"/>
                  <a:pt x="2614985" y="567502"/>
                </a:cubicBezTo>
                <a:cubicBezTo>
                  <a:pt x="2602917" y="536470"/>
                  <a:pt x="2594297" y="501990"/>
                  <a:pt x="2559817" y="486474"/>
                </a:cubicBezTo>
                <a:cubicBezTo>
                  <a:pt x="2559817" y="486474"/>
                  <a:pt x="2559817" y="486474"/>
                  <a:pt x="2559817" y="486474"/>
                </a:cubicBezTo>
                <a:cubicBezTo>
                  <a:pt x="2527062" y="426135"/>
                  <a:pt x="2482238" y="377863"/>
                  <a:pt x="2433966" y="331315"/>
                </a:cubicBezTo>
                <a:cubicBezTo>
                  <a:pt x="2433966" y="339935"/>
                  <a:pt x="2433966" y="348555"/>
                  <a:pt x="2433966" y="357175"/>
                </a:cubicBezTo>
                <a:lnTo>
                  <a:pt x="2433966" y="357175"/>
                </a:lnTo>
                <a:cubicBezTo>
                  <a:pt x="2433966" y="348555"/>
                  <a:pt x="2433966" y="339935"/>
                  <a:pt x="2433966" y="331315"/>
                </a:cubicBezTo>
                <a:cubicBezTo>
                  <a:pt x="2425346" y="322695"/>
                  <a:pt x="2413278" y="322695"/>
                  <a:pt x="2402934" y="319247"/>
                </a:cubicBezTo>
                <a:cubicBezTo>
                  <a:pt x="2397762" y="343383"/>
                  <a:pt x="2399486" y="367519"/>
                  <a:pt x="2401210" y="391655"/>
                </a:cubicBezTo>
                <a:cubicBezTo>
                  <a:pt x="2401210" y="395103"/>
                  <a:pt x="2401210" y="396827"/>
                  <a:pt x="2401210" y="400275"/>
                </a:cubicBezTo>
                <a:cubicBezTo>
                  <a:pt x="2401210" y="403723"/>
                  <a:pt x="2401210" y="408895"/>
                  <a:pt x="2401210" y="412343"/>
                </a:cubicBezTo>
                <a:cubicBezTo>
                  <a:pt x="2401210" y="408895"/>
                  <a:pt x="2401210" y="403723"/>
                  <a:pt x="2401210" y="400275"/>
                </a:cubicBezTo>
                <a:cubicBezTo>
                  <a:pt x="2401210" y="396827"/>
                  <a:pt x="2401210" y="395103"/>
                  <a:pt x="2401210" y="391655"/>
                </a:cubicBezTo>
                <a:cubicBezTo>
                  <a:pt x="2394314" y="391655"/>
                  <a:pt x="2389142" y="391655"/>
                  <a:pt x="2383970" y="388207"/>
                </a:cubicBezTo>
                <a:cubicBezTo>
                  <a:pt x="2387418" y="391655"/>
                  <a:pt x="2392590" y="391655"/>
                  <a:pt x="2401210" y="391655"/>
                </a:cubicBezTo>
                <a:cubicBezTo>
                  <a:pt x="2399486" y="367519"/>
                  <a:pt x="2396038" y="343383"/>
                  <a:pt x="2402934" y="319247"/>
                </a:cubicBezTo>
                <a:lnTo>
                  <a:pt x="2402934" y="319247"/>
                </a:lnTo>
                <a:cubicBezTo>
                  <a:pt x="2385694" y="296835"/>
                  <a:pt x="2363282" y="284767"/>
                  <a:pt x="2340870" y="270975"/>
                </a:cubicBezTo>
                <a:lnTo>
                  <a:pt x="2340870" y="270975"/>
                </a:lnTo>
                <a:lnTo>
                  <a:pt x="2340870" y="270975"/>
                </a:lnTo>
                <a:cubicBezTo>
                  <a:pt x="2340870" y="270975"/>
                  <a:pt x="2340870" y="270975"/>
                  <a:pt x="2340870" y="270975"/>
                </a:cubicBezTo>
                <a:cubicBezTo>
                  <a:pt x="2337423" y="258907"/>
                  <a:pt x="2325354" y="255459"/>
                  <a:pt x="2316734" y="252011"/>
                </a:cubicBezTo>
                <a:cubicBezTo>
                  <a:pt x="2316734" y="252011"/>
                  <a:pt x="2316734" y="252011"/>
                  <a:pt x="2316734" y="252011"/>
                </a:cubicBezTo>
                <a:cubicBezTo>
                  <a:pt x="2316734" y="248563"/>
                  <a:pt x="2316734" y="246839"/>
                  <a:pt x="2311563" y="246839"/>
                </a:cubicBezTo>
                <a:cubicBezTo>
                  <a:pt x="2311563" y="246839"/>
                  <a:pt x="2311563" y="246839"/>
                  <a:pt x="2311563" y="246839"/>
                </a:cubicBezTo>
                <a:cubicBezTo>
                  <a:pt x="2309839" y="234771"/>
                  <a:pt x="2304667" y="226151"/>
                  <a:pt x="2292599" y="224427"/>
                </a:cubicBezTo>
                <a:cubicBezTo>
                  <a:pt x="2275359" y="222703"/>
                  <a:pt x="2259843" y="214083"/>
                  <a:pt x="2246051" y="203740"/>
                </a:cubicBezTo>
                <a:cubicBezTo>
                  <a:pt x="2206399" y="203740"/>
                  <a:pt x="2183987" y="181328"/>
                  <a:pt x="2173643" y="133056"/>
                </a:cubicBezTo>
                <a:lnTo>
                  <a:pt x="2173643" y="129608"/>
                </a:lnTo>
                <a:lnTo>
                  <a:pt x="2170195" y="129608"/>
                </a:lnTo>
                <a:cubicBezTo>
                  <a:pt x="2144335" y="134780"/>
                  <a:pt x="2123647" y="117540"/>
                  <a:pt x="2104684" y="108920"/>
                </a:cubicBezTo>
                <a:cubicBezTo>
                  <a:pt x="2073652" y="96852"/>
                  <a:pt x="2039172" y="93404"/>
                  <a:pt x="2013312" y="67544"/>
                </a:cubicBezTo>
                <a:cubicBezTo>
                  <a:pt x="2011588" y="64096"/>
                  <a:pt x="2008140" y="64096"/>
                  <a:pt x="2004692" y="64096"/>
                </a:cubicBezTo>
                <a:cubicBezTo>
                  <a:pt x="1989176" y="48580"/>
                  <a:pt x="1973660" y="31340"/>
                  <a:pt x="1949524" y="50304"/>
                </a:cubicBezTo>
                <a:cubicBezTo>
                  <a:pt x="1958144" y="64096"/>
                  <a:pt x="1970212" y="69268"/>
                  <a:pt x="1982280" y="69268"/>
                </a:cubicBezTo>
                <a:cubicBezTo>
                  <a:pt x="1970212" y="69268"/>
                  <a:pt x="1959868" y="64096"/>
                  <a:pt x="1949524" y="50304"/>
                </a:cubicBezTo>
                <a:cubicBezTo>
                  <a:pt x="1904700" y="20996"/>
                  <a:pt x="1854704" y="7204"/>
                  <a:pt x="1802985" y="3756"/>
                </a:cubicBezTo>
                <a:lnTo>
                  <a:pt x="1802985" y="3756"/>
                </a:lnTo>
                <a:cubicBezTo>
                  <a:pt x="1796089" y="8928"/>
                  <a:pt x="1789193" y="12376"/>
                  <a:pt x="1784021" y="17548"/>
                </a:cubicBezTo>
                <a:cubicBezTo>
                  <a:pt x="1782297" y="27892"/>
                  <a:pt x="1785745" y="39960"/>
                  <a:pt x="1780573" y="50304"/>
                </a:cubicBezTo>
                <a:cubicBezTo>
                  <a:pt x="1778849" y="52028"/>
                  <a:pt x="1778849" y="53752"/>
                  <a:pt x="1778849" y="55476"/>
                </a:cubicBezTo>
                <a:cubicBezTo>
                  <a:pt x="1778849" y="55476"/>
                  <a:pt x="1778849" y="55476"/>
                  <a:pt x="1778849" y="55476"/>
                </a:cubicBezTo>
                <a:cubicBezTo>
                  <a:pt x="1778849" y="53752"/>
                  <a:pt x="1780573" y="52028"/>
                  <a:pt x="1780573" y="50304"/>
                </a:cubicBezTo>
                <a:lnTo>
                  <a:pt x="1780573" y="50304"/>
                </a:lnTo>
                <a:cubicBezTo>
                  <a:pt x="1787469" y="39960"/>
                  <a:pt x="1784021" y="27892"/>
                  <a:pt x="1784021" y="17548"/>
                </a:cubicBezTo>
                <a:cubicBezTo>
                  <a:pt x="1777125" y="15824"/>
                  <a:pt x="1771953" y="15824"/>
                  <a:pt x="1765057" y="14100"/>
                </a:cubicBezTo>
                <a:cubicBezTo>
                  <a:pt x="1759885" y="14100"/>
                  <a:pt x="1756437" y="15824"/>
                  <a:pt x="1751265" y="15824"/>
                </a:cubicBezTo>
                <a:cubicBezTo>
                  <a:pt x="1740921" y="7204"/>
                  <a:pt x="1730577" y="10652"/>
                  <a:pt x="1720233" y="12376"/>
                </a:cubicBezTo>
                <a:cubicBezTo>
                  <a:pt x="1697821" y="-8312"/>
                  <a:pt x="1671961" y="2032"/>
                  <a:pt x="1647825" y="7204"/>
                </a:cubicBezTo>
                <a:cubicBezTo>
                  <a:pt x="1647825" y="24444"/>
                  <a:pt x="1637481" y="31340"/>
                  <a:pt x="1623689" y="36512"/>
                </a:cubicBezTo>
                <a:cubicBezTo>
                  <a:pt x="1604726" y="45132"/>
                  <a:pt x="1584038" y="48580"/>
                  <a:pt x="1563350" y="50304"/>
                </a:cubicBezTo>
                <a:cubicBezTo>
                  <a:pt x="1530594" y="53752"/>
                  <a:pt x="1496114" y="52028"/>
                  <a:pt x="1465082" y="65820"/>
                </a:cubicBezTo>
                <a:cubicBezTo>
                  <a:pt x="1490942" y="77888"/>
                  <a:pt x="1518526" y="83060"/>
                  <a:pt x="1546110" y="72716"/>
                </a:cubicBezTo>
                <a:cubicBezTo>
                  <a:pt x="1554730" y="69268"/>
                  <a:pt x="1563350" y="67544"/>
                  <a:pt x="1573694" y="67544"/>
                </a:cubicBezTo>
                <a:cubicBezTo>
                  <a:pt x="1565074" y="67544"/>
                  <a:pt x="1556454" y="69268"/>
                  <a:pt x="1546110" y="72716"/>
                </a:cubicBezTo>
                <a:cubicBezTo>
                  <a:pt x="1518526" y="84784"/>
                  <a:pt x="1490942" y="79612"/>
                  <a:pt x="1465082" y="65820"/>
                </a:cubicBezTo>
                <a:cubicBezTo>
                  <a:pt x="1456462" y="65820"/>
                  <a:pt x="1449566" y="65820"/>
                  <a:pt x="1440946" y="65820"/>
                </a:cubicBezTo>
                <a:cubicBezTo>
                  <a:pt x="1439222" y="86508"/>
                  <a:pt x="1416810" y="84784"/>
                  <a:pt x="1408190" y="98576"/>
                </a:cubicBezTo>
                <a:cubicBezTo>
                  <a:pt x="1411638" y="100300"/>
                  <a:pt x="1415086" y="103748"/>
                  <a:pt x="1418534" y="105472"/>
                </a:cubicBezTo>
                <a:cubicBezTo>
                  <a:pt x="1415086" y="103748"/>
                  <a:pt x="1411638" y="102024"/>
                  <a:pt x="1408190" y="98576"/>
                </a:cubicBezTo>
                <a:cubicBezTo>
                  <a:pt x="1416810" y="84784"/>
                  <a:pt x="1439222" y="86508"/>
                  <a:pt x="1440946" y="65820"/>
                </a:cubicBezTo>
                <a:cubicBezTo>
                  <a:pt x="1403018" y="62372"/>
                  <a:pt x="1365091" y="70992"/>
                  <a:pt x="1328887" y="81336"/>
                </a:cubicBezTo>
                <a:lnTo>
                  <a:pt x="1328887" y="81336"/>
                </a:lnTo>
                <a:cubicBezTo>
                  <a:pt x="1323715" y="81336"/>
                  <a:pt x="1318543" y="81336"/>
                  <a:pt x="1313371" y="81336"/>
                </a:cubicBezTo>
                <a:cubicBezTo>
                  <a:pt x="1309923" y="86508"/>
                  <a:pt x="1308199" y="93404"/>
                  <a:pt x="1304751" y="98576"/>
                </a:cubicBezTo>
                <a:cubicBezTo>
                  <a:pt x="1304751" y="98576"/>
                  <a:pt x="1304751" y="98576"/>
                  <a:pt x="1304751" y="98576"/>
                </a:cubicBezTo>
                <a:cubicBezTo>
                  <a:pt x="1308199" y="93404"/>
                  <a:pt x="1309923" y="86508"/>
                  <a:pt x="1313371" y="81336"/>
                </a:cubicBezTo>
                <a:cubicBezTo>
                  <a:pt x="1285787" y="65820"/>
                  <a:pt x="1258203" y="72716"/>
                  <a:pt x="1230619" y="76164"/>
                </a:cubicBezTo>
                <a:cubicBezTo>
                  <a:pt x="1220275" y="77888"/>
                  <a:pt x="1211655" y="84784"/>
                  <a:pt x="1209931" y="96852"/>
                </a:cubicBezTo>
                <a:cubicBezTo>
                  <a:pt x="1209931" y="96852"/>
                  <a:pt x="1209931" y="96852"/>
                  <a:pt x="1209931" y="96852"/>
                </a:cubicBezTo>
                <a:cubicBezTo>
                  <a:pt x="1206483" y="96852"/>
                  <a:pt x="1201311" y="96852"/>
                  <a:pt x="1197863" y="98576"/>
                </a:cubicBezTo>
                <a:cubicBezTo>
                  <a:pt x="1201311" y="98576"/>
                  <a:pt x="1206483" y="98576"/>
                  <a:pt x="1209931" y="96852"/>
                </a:cubicBezTo>
                <a:cubicBezTo>
                  <a:pt x="1211655" y="83060"/>
                  <a:pt x="1221999" y="76164"/>
                  <a:pt x="1230619" y="76164"/>
                </a:cubicBezTo>
                <a:cubicBezTo>
                  <a:pt x="1258203" y="72716"/>
                  <a:pt x="1287511" y="65820"/>
                  <a:pt x="1313371" y="81336"/>
                </a:cubicBezTo>
                <a:cubicBezTo>
                  <a:pt x="1318543" y="81336"/>
                  <a:pt x="1323715" y="81336"/>
                  <a:pt x="1328887" y="81336"/>
                </a:cubicBezTo>
                <a:cubicBezTo>
                  <a:pt x="1365091" y="72716"/>
                  <a:pt x="1403018" y="62372"/>
                  <a:pt x="1440946" y="65820"/>
                </a:cubicBezTo>
                <a:cubicBezTo>
                  <a:pt x="1449566" y="65820"/>
                  <a:pt x="145646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lnTo>
                  <a:pt x="1465082" y="65820"/>
                </a:lnTo>
                <a:cubicBezTo>
                  <a:pt x="1465082" y="65820"/>
                  <a:pt x="146508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cubicBezTo>
                  <a:pt x="1496114" y="52028"/>
                  <a:pt x="1530594" y="52028"/>
                  <a:pt x="1563350" y="50304"/>
                </a:cubicBezTo>
                <a:cubicBezTo>
                  <a:pt x="1584038" y="48580"/>
                  <a:pt x="1604726" y="45132"/>
                  <a:pt x="1623689" y="36512"/>
                </a:cubicBezTo>
                <a:cubicBezTo>
                  <a:pt x="1635757" y="31340"/>
                  <a:pt x="1647825" y="24444"/>
                  <a:pt x="1647825" y="7204"/>
                </a:cubicBezTo>
                <a:cubicBezTo>
                  <a:pt x="1625414" y="8928"/>
                  <a:pt x="1603002" y="10652"/>
                  <a:pt x="1582314" y="19272"/>
                </a:cubicBezTo>
                <a:cubicBezTo>
                  <a:pt x="1566798" y="26168"/>
                  <a:pt x="1547834" y="29616"/>
                  <a:pt x="1532318" y="20996"/>
                </a:cubicBezTo>
                <a:cubicBezTo>
                  <a:pt x="1511630" y="7204"/>
                  <a:pt x="1490942" y="12376"/>
                  <a:pt x="1471978" y="15824"/>
                </a:cubicBezTo>
                <a:cubicBezTo>
                  <a:pt x="1458186" y="17548"/>
                  <a:pt x="1446118" y="19272"/>
                  <a:pt x="1432326" y="19272"/>
                </a:cubicBezTo>
                <a:cubicBezTo>
                  <a:pt x="1385779" y="22720"/>
                  <a:pt x="1339231" y="308"/>
                  <a:pt x="1292683" y="24444"/>
                </a:cubicBezTo>
                <a:cubicBezTo>
                  <a:pt x="1285787" y="27892"/>
                  <a:pt x="1275443" y="22720"/>
                  <a:pt x="1265099" y="22720"/>
                </a:cubicBezTo>
                <a:lnTo>
                  <a:pt x="1265099" y="22720"/>
                </a:lnTo>
                <a:cubicBezTo>
                  <a:pt x="1259927" y="19272"/>
                  <a:pt x="1254755" y="19272"/>
                  <a:pt x="1249583" y="22720"/>
                </a:cubicBezTo>
                <a:cubicBezTo>
                  <a:pt x="1249583" y="22720"/>
                  <a:pt x="1249583" y="22720"/>
                  <a:pt x="1249583" y="22720"/>
                </a:cubicBezTo>
                <a:cubicBezTo>
                  <a:pt x="1244411" y="19272"/>
                  <a:pt x="1239239" y="15824"/>
                  <a:pt x="1232343" y="15824"/>
                </a:cubicBezTo>
                <a:lnTo>
                  <a:pt x="1232343" y="15824"/>
                </a:lnTo>
                <a:cubicBezTo>
                  <a:pt x="1221999" y="7204"/>
                  <a:pt x="1213379" y="12376"/>
                  <a:pt x="1206483" y="22720"/>
                </a:cubicBezTo>
                <a:cubicBezTo>
                  <a:pt x="1215103" y="24444"/>
                  <a:pt x="1223723" y="26168"/>
                  <a:pt x="1230619" y="19272"/>
                </a:cubicBezTo>
                <a:cubicBezTo>
                  <a:pt x="1223723" y="26168"/>
                  <a:pt x="1215103" y="24444"/>
                  <a:pt x="1206483" y="22720"/>
                </a:cubicBezTo>
                <a:cubicBezTo>
                  <a:pt x="1196139" y="24444"/>
                  <a:pt x="1187519" y="26168"/>
                  <a:pt x="1177175" y="29616"/>
                </a:cubicBezTo>
                <a:lnTo>
                  <a:pt x="1177175" y="29616"/>
                </a:lnTo>
                <a:cubicBezTo>
                  <a:pt x="1165107" y="17548"/>
                  <a:pt x="1153040" y="14100"/>
                  <a:pt x="1142696" y="31340"/>
                </a:cubicBezTo>
                <a:cubicBezTo>
                  <a:pt x="1149592" y="29616"/>
                  <a:pt x="1156488" y="36512"/>
                  <a:pt x="1163384" y="38236"/>
                </a:cubicBezTo>
                <a:cubicBezTo>
                  <a:pt x="1156488" y="36512"/>
                  <a:pt x="1149592" y="29616"/>
                  <a:pt x="1142696" y="31340"/>
                </a:cubicBezTo>
                <a:cubicBezTo>
                  <a:pt x="1127180" y="33064"/>
                  <a:pt x="1109940" y="34788"/>
                  <a:pt x="1099596" y="48580"/>
                </a:cubicBezTo>
                <a:cubicBezTo>
                  <a:pt x="1090976" y="45132"/>
                  <a:pt x="1082356" y="45132"/>
                  <a:pt x="1075460" y="52028"/>
                </a:cubicBezTo>
                <a:cubicBezTo>
                  <a:pt x="1080632" y="58924"/>
                  <a:pt x="1087528" y="60648"/>
                  <a:pt x="1092700" y="58924"/>
                </a:cubicBezTo>
                <a:cubicBezTo>
                  <a:pt x="1087528" y="60648"/>
                  <a:pt x="1082356" y="58924"/>
                  <a:pt x="1075460" y="52028"/>
                </a:cubicBezTo>
                <a:cubicBezTo>
                  <a:pt x="1066840" y="48580"/>
                  <a:pt x="1058220" y="52028"/>
                  <a:pt x="1051324" y="58924"/>
                </a:cubicBezTo>
                <a:cubicBezTo>
                  <a:pt x="1049600" y="58924"/>
                  <a:pt x="1046152" y="57200"/>
                  <a:pt x="1044428" y="57200"/>
                </a:cubicBezTo>
                <a:cubicBezTo>
                  <a:pt x="989260" y="79612"/>
                  <a:pt x="939264" y="110644"/>
                  <a:pt x="889269" y="141676"/>
                </a:cubicBezTo>
                <a:cubicBezTo>
                  <a:pt x="892717" y="141676"/>
                  <a:pt x="894441" y="141676"/>
                  <a:pt x="897889" y="141676"/>
                </a:cubicBezTo>
                <a:cubicBezTo>
                  <a:pt x="894441" y="141676"/>
                  <a:pt x="892717" y="141676"/>
                  <a:pt x="889269" y="141676"/>
                </a:cubicBezTo>
                <a:cubicBezTo>
                  <a:pt x="884097" y="139952"/>
                  <a:pt x="880649" y="141676"/>
                  <a:pt x="877201" y="145124"/>
                </a:cubicBezTo>
                <a:cubicBezTo>
                  <a:pt x="873753" y="145124"/>
                  <a:pt x="868581" y="143400"/>
                  <a:pt x="865133" y="145124"/>
                </a:cubicBezTo>
                <a:cubicBezTo>
                  <a:pt x="834101" y="165812"/>
                  <a:pt x="801345" y="179604"/>
                  <a:pt x="768589" y="196844"/>
                </a:cubicBezTo>
                <a:cubicBezTo>
                  <a:pt x="753073" y="205463"/>
                  <a:pt x="732385" y="215807"/>
                  <a:pt x="723765" y="234771"/>
                </a:cubicBezTo>
                <a:cubicBezTo>
                  <a:pt x="728937" y="234771"/>
                  <a:pt x="734109" y="234771"/>
                  <a:pt x="741005" y="236495"/>
                </a:cubicBezTo>
                <a:cubicBezTo>
                  <a:pt x="735833" y="236495"/>
                  <a:pt x="728937" y="234771"/>
                  <a:pt x="723765" y="234771"/>
                </a:cubicBezTo>
                <a:cubicBezTo>
                  <a:pt x="720317" y="234771"/>
                  <a:pt x="718593" y="236495"/>
                  <a:pt x="718593" y="239943"/>
                </a:cubicBezTo>
                <a:cubicBezTo>
                  <a:pt x="689286" y="239943"/>
                  <a:pt x="687562" y="267527"/>
                  <a:pt x="673770" y="284767"/>
                </a:cubicBezTo>
                <a:cubicBezTo>
                  <a:pt x="678942" y="284767"/>
                  <a:pt x="682390" y="284767"/>
                  <a:pt x="685838" y="284767"/>
                </a:cubicBezTo>
                <a:cubicBezTo>
                  <a:pt x="682390" y="284767"/>
                  <a:pt x="678942" y="284767"/>
                  <a:pt x="673770" y="284767"/>
                </a:cubicBezTo>
                <a:cubicBezTo>
                  <a:pt x="672046" y="284767"/>
                  <a:pt x="670322" y="284767"/>
                  <a:pt x="670322" y="288215"/>
                </a:cubicBezTo>
                <a:cubicBezTo>
                  <a:pt x="670322" y="288215"/>
                  <a:pt x="670322" y="288215"/>
                  <a:pt x="670322" y="288215"/>
                </a:cubicBezTo>
                <a:cubicBezTo>
                  <a:pt x="649634" y="300283"/>
                  <a:pt x="628946" y="314075"/>
                  <a:pt x="609982" y="326143"/>
                </a:cubicBezTo>
                <a:cubicBezTo>
                  <a:pt x="599638" y="333039"/>
                  <a:pt x="587570" y="341659"/>
                  <a:pt x="580674" y="353727"/>
                </a:cubicBezTo>
                <a:cubicBezTo>
                  <a:pt x="553090" y="401999"/>
                  <a:pt x="537574" y="457166"/>
                  <a:pt x="513438" y="507162"/>
                </a:cubicBezTo>
                <a:cubicBezTo>
                  <a:pt x="511714" y="512334"/>
                  <a:pt x="509990" y="519230"/>
                  <a:pt x="511714" y="522678"/>
                </a:cubicBezTo>
                <a:cubicBezTo>
                  <a:pt x="525506" y="555434"/>
                  <a:pt x="509990" y="586466"/>
                  <a:pt x="504818" y="617498"/>
                </a:cubicBezTo>
                <a:cubicBezTo>
                  <a:pt x="504818" y="617498"/>
                  <a:pt x="504818" y="617498"/>
                  <a:pt x="504818" y="617498"/>
                </a:cubicBezTo>
                <a:cubicBezTo>
                  <a:pt x="503094" y="619222"/>
                  <a:pt x="501370" y="620946"/>
                  <a:pt x="497922" y="622670"/>
                </a:cubicBezTo>
                <a:cubicBezTo>
                  <a:pt x="497922" y="622670"/>
                  <a:pt x="497922" y="622670"/>
                  <a:pt x="497922" y="622670"/>
                </a:cubicBezTo>
                <a:cubicBezTo>
                  <a:pt x="482406" y="620946"/>
                  <a:pt x="473786" y="633014"/>
                  <a:pt x="465166" y="643358"/>
                </a:cubicBezTo>
                <a:cubicBezTo>
                  <a:pt x="441031" y="672666"/>
                  <a:pt x="416895" y="701973"/>
                  <a:pt x="392759" y="731281"/>
                </a:cubicBezTo>
                <a:cubicBezTo>
                  <a:pt x="392759" y="733005"/>
                  <a:pt x="394483" y="734729"/>
                  <a:pt x="396207" y="734729"/>
                </a:cubicBezTo>
                <a:cubicBezTo>
                  <a:pt x="394483" y="733005"/>
                  <a:pt x="394483" y="733005"/>
                  <a:pt x="392759" y="731281"/>
                </a:cubicBezTo>
                <a:cubicBezTo>
                  <a:pt x="377243" y="729557"/>
                  <a:pt x="368623" y="739901"/>
                  <a:pt x="360003" y="753693"/>
                </a:cubicBezTo>
                <a:cubicBezTo>
                  <a:pt x="360003" y="758865"/>
                  <a:pt x="358279" y="764037"/>
                  <a:pt x="354831" y="767485"/>
                </a:cubicBezTo>
                <a:cubicBezTo>
                  <a:pt x="358279" y="764037"/>
                  <a:pt x="360003" y="760589"/>
                  <a:pt x="360003" y="753693"/>
                </a:cubicBezTo>
                <a:cubicBezTo>
                  <a:pt x="358279" y="753693"/>
                  <a:pt x="354831" y="753693"/>
                  <a:pt x="353107" y="755417"/>
                </a:cubicBezTo>
                <a:cubicBezTo>
                  <a:pt x="303111" y="798517"/>
                  <a:pt x="244495" y="832997"/>
                  <a:pt x="213464" y="896785"/>
                </a:cubicBezTo>
                <a:cubicBezTo>
                  <a:pt x="208292" y="905405"/>
                  <a:pt x="201396" y="910576"/>
                  <a:pt x="194500" y="917472"/>
                </a:cubicBezTo>
                <a:cubicBezTo>
                  <a:pt x="173812" y="938160"/>
                  <a:pt x="149676" y="955400"/>
                  <a:pt x="125540" y="972640"/>
                </a:cubicBezTo>
                <a:cubicBezTo>
                  <a:pt x="92784" y="998500"/>
                  <a:pt x="84164" y="1041600"/>
                  <a:pt x="70372" y="1081252"/>
                </a:cubicBezTo>
                <a:cubicBezTo>
                  <a:pt x="61752" y="1107112"/>
                  <a:pt x="53132" y="1134695"/>
                  <a:pt x="34168" y="1153660"/>
                </a:cubicBezTo>
                <a:cubicBezTo>
                  <a:pt x="27272" y="1160555"/>
                  <a:pt x="22100" y="1169175"/>
                  <a:pt x="23824" y="1179519"/>
                </a:cubicBezTo>
                <a:cubicBezTo>
                  <a:pt x="27272" y="1198483"/>
                  <a:pt x="20376" y="1215723"/>
                  <a:pt x="18652" y="1232963"/>
                </a:cubicBezTo>
                <a:cubicBezTo>
                  <a:pt x="16928" y="1255375"/>
                  <a:pt x="6584" y="1281235"/>
                  <a:pt x="34168" y="1296751"/>
                </a:cubicBezTo>
                <a:lnTo>
                  <a:pt x="34168" y="1296751"/>
                </a:lnTo>
                <a:cubicBezTo>
                  <a:pt x="34168" y="1301923"/>
                  <a:pt x="34168" y="1305371"/>
                  <a:pt x="34168" y="1310543"/>
                </a:cubicBezTo>
                <a:lnTo>
                  <a:pt x="34168" y="1310543"/>
                </a:lnTo>
                <a:cubicBezTo>
                  <a:pt x="37616" y="1336403"/>
                  <a:pt x="37616" y="1360539"/>
                  <a:pt x="30720" y="1384674"/>
                </a:cubicBezTo>
                <a:cubicBezTo>
                  <a:pt x="25548" y="1410534"/>
                  <a:pt x="22100" y="1438118"/>
                  <a:pt x="34168" y="1462254"/>
                </a:cubicBezTo>
                <a:cubicBezTo>
                  <a:pt x="39340" y="1472598"/>
                  <a:pt x="42788" y="1477770"/>
                  <a:pt x="47960" y="1477770"/>
                </a:cubicBezTo>
                <a:cubicBezTo>
                  <a:pt x="42788" y="1477770"/>
                  <a:pt x="39340" y="1472598"/>
                  <a:pt x="34168" y="1462254"/>
                </a:cubicBezTo>
                <a:cubicBezTo>
                  <a:pt x="22100" y="1436394"/>
                  <a:pt x="25548" y="1408810"/>
                  <a:pt x="30720" y="1384674"/>
                </a:cubicBezTo>
                <a:cubicBezTo>
                  <a:pt x="35892" y="1358815"/>
                  <a:pt x="35892" y="1334679"/>
                  <a:pt x="34168" y="1310543"/>
                </a:cubicBezTo>
                <a:cubicBezTo>
                  <a:pt x="15204" y="1348471"/>
                  <a:pt x="8308" y="1391570"/>
                  <a:pt x="1412" y="1432946"/>
                </a:cubicBezTo>
                <a:cubicBezTo>
                  <a:pt x="-2035" y="1460530"/>
                  <a:pt x="-2035" y="1495010"/>
                  <a:pt x="35892" y="1507078"/>
                </a:cubicBezTo>
                <a:cubicBezTo>
                  <a:pt x="44512" y="1508802"/>
                  <a:pt x="44512" y="1517422"/>
                  <a:pt x="42788" y="1524318"/>
                </a:cubicBezTo>
                <a:cubicBezTo>
                  <a:pt x="41064" y="1536386"/>
                  <a:pt x="41064" y="1551902"/>
                  <a:pt x="34168" y="1560522"/>
                </a:cubicBezTo>
                <a:cubicBezTo>
                  <a:pt x="15204" y="1582934"/>
                  <a:pt x="23824" y="1600173"/>
                  <a:pt x="39340" y="1619138"/>
                </a:cubicBezTo>
                <a:cubicBezTo>
                  <a:pt x="47960" y="1617413"/>
                  <a:pt x="42788" y="1603622"/>
                  <a:pt x="51408" y="1598450"/>
                </a:cubicBezTo>
                <a:cubicBezTo>
                  <a:pt x="42788" y="1601898"/>
                  <a:pt x="47960" y="1615689"/>
                  <a:pt x="39340" y="1619138"/>
                </a:cubicBezTo>
                <a:cubicBezTo>
                  <a:pt x="39340" y="1627757"/>
                  <a:pt x="39340" y="1636377"/>
                  <a:pt x="39340" y="1644997"/>
                </a:cubicBezTo>
                <a:cubicBezTo>
                  <a:pt x="46236" y="1657065"/>
                  <a:pt x="49684" y="1669133"/>
                  <a:pt x="35892" y="1677753"/>
                </a:cubicBezTo>
                <a:cubicBezTo>
                  <a:pt x="34168" y="1684649"/>
                  <a:pt x="32444" y="1691545"/>
                  <a:pt x="37616" y="1698441"/>
                </a:cubicBezTo>
                <a:cubicBezTo>
                  <a:pt x="49684" y="1717405"/>
                  <a:pt x="53132" y="1736369"/>
                  <a:pt x="51408" y="1757057"/>
                </a:cubicBezTo>
                <a:cubicBezTo>
                  <a:pt x="46236" y="1793261"/>
                  <a:pt x="53132" y="1829465"/>
                  <a:pt x="58304" y="1865668"/>
                </a:cubicBezTo>
                <a:cubicBezTo>
                  <a:pt x="60028" y="1882908"/>
                  <a:pt x="60028" y="1898424"/>
                  <a:pt x="60028" y="1915664"/>
                </a:cubicBezTo>
                <a:cubicBezTo>
                  <a:pt x="58304" y="1943248"/>
                  <a:pt x="61752" y="1969108"/>
                  <a:pt x="77268" y="1994968"/>
                </a:cubicBezTo>
                <a:cubicBezTo>
                  <a:pt x="94508" y="2022552"/>
                  <a:pt x="116920" y="2046688"/>
                  <a:pt x="130712" y="2077719"/>
                </a:cubicBezTo>
                <a:cubicBezTo>
                  <a:pt x="128988" y="2084616"/>
                  <a:pt x="130712" y="2088063"/>
                  <a:pt x="135884" y="2093235"/>
                </a:cubicBezTo>
                <a:cubicBezTo>
                  <a:pt x="149676" y="2089788"/>
                  <a:pt x="156572" y="2112199"/>
                  <a:pt x="172088" y="2105303"/>
                </a:cubicBezTo>
                <a:cubicBezTo>
                  <a:pt x="172088" y="2103579"/>
                  <a:pt x="173812" y="2100131"/>
                  <a:pt x="173812" y="2098408"/>
                </a:cubicBezTo>
                <a:cubicBezTo>
                  <a:pt x="173812" y="2100131"/>
                  <a:pt x="173812" y="2103579"/>
                  <a:pt x="172088" y="2105303"/>
                </a:cubicBezTo>
                <a:cubicBezTo>
                  <a:pt x="156572" y="2113923"/>
                  <a:pt x="149676" y="2089788"/>
                  <a:pt x="135884" y="2093235"/>
                </a:cubicBezTo>
                <a:cubicBezTo>
                  <a:pt x="156572" y="2146679"/>
                  <a:pt x="177260" y="2201847"/>
                  <a:pt x="197948" y="2255291"/>
                </a:cubicBezTo>
                <a:cubicBezTo>
                  <a:pt x="204844" y="2251843"/>
                  <a:pt x="206568" y="2246671"/>
                  <a:pt x="208292" y="2238051"/>
                </a:cubicBezTo>
                <a:cubicBezTo>
                  <a:pt x="210016" y="2222535"/>
                  <a:pt x="203120" y="2212191"/>
                  <a:pt x="196224" y="2200123"/>
                </a:cubicBezTo>
                <a:cubicBezTo>
                  <a:pt x="192776" y="2194951"/>
                  <a:pt x="192776" y="2186331"/>
                  <a:pt x="201396" y="2182883"/>
                </a:cubicBezTo>
                <a:cubicBezTo>
                  <a:pt x="201396" y="2182883"/>
                  <a:pt x="201396" y="2182883"/>
                  <a:pt x="201396" y="2182883"/>
                </a:cubicBezTo>
                <a:cubicBezTo>
                  <a:pt x="192776" y="2186331"/>
                  <a:pt x="194500" y="2194951"/>
                  <a:pt x="196224" y="2200123"/>
                </a:cubicBezTo>
                <a:cubicBezTo>
                  <a:pt x="203120" y="2212191"/>
                  <a:pt x="210016" y="2224259"/>
                  <a:pt x="208292" y="2238051"/>
                </a:cubicBezTo>
                <a:cubicBezTo>
                  <a:pt x="206568" y="2244947"/>
                  <a:pt x="204844" y="2251843"/>
                  <a:pt x="197948" y="2255291"/>
                </a:cubicBezTo>
                <a:cubicBezTo>
                  <a:pt x="196224" y="2265635"/>
                  <a:pt x="199672" y="2275979"/>
                  <a:pt x="204844" y="2282875"/>
                </a:cubicBezTo>
                <a:cubicBezTo>
                  <a:pt x="228979" y="2319078"/>
                  <a:pt x="249667" y="2357006"/>
                  <a:pt x="258287" y="2401830"/>
                </a:cubicBezTo>
                <a:cubicBezTo>
                  <a:pt x="261735" y="2422518"/>
                  <a:pt x="272079" y="2441482"/>
                  <a:pt x="287595" y="2458722"/>
                </a:cubicBezTo>
                <a:cubicBezTo>
                  <a:pt x="311731" y="2484582"/>
                  <a:pt x="328971" y="2515614"/>
                  <a:pt x="339315" y="2551817"/>
                </a:cubicBezTo>
                <a:cubicBezTo>
                  <a:pt x="342763" y="2562161"/>
                  <a:pt x="347935" y="2572506"/>
                  <a:pt x="354831" y="2581125"/>
                </a:cubicBezTo>
                <a:cubicBezTo>
                  <a:pt x="378967" y="2606985"/>
                  <a:pt x="403103" y="2631121"/>
                  <a:pt x="416895" y="2665601"/>
                </a:cubicBezTo>
                <a:cubicBezTo>
                  <a:pt x="423791" y="2682841"/>
                  <a:pt x="435859" y="2694909"/>
                  <a:pt x="454823" y="2698357"/>
                </a:cubicBezTo>
                <a:lnTo>
                  <a:pt x="454823" y="2698357"/>
                </a:lnTo>
                <a:cubicBezTo>
                  <a:pt x="473786" y="2731113"/>
                  <a:pt x="492750" y="2762145"/>
                  <a:pt x="523782" y="2782833"/>
                </a:cubicBezTo>
                <a:cubicBezTo>
                  <a:pt x="523782" y="2782833"/>
                  <a:pt x="523782" y="2782833"/>
                  <a:pt x="523782" y="2782833"/>
                </a:cubicBezTo>
                <a:cubicBezTo>
                  <a:pt x="527230" y="2781108"/>
                  <a:pt x="530678" y="2781108"/>
                  <a:pt x="534126" y="2781108"/>
                </a:cubicBezTo>
                <a:cubicBezTo>
                  <a:pt x="530678" y="2781108"/>
                  <a:pt x="527230" y="2782833"/>
                  <a:pt x="523782" y="2782833"/>
                </a:cubicBezTo>
                <a:cubicBezTo>
                  <a:pt x="525506" y="2794900"/>
                  <a:pt x="532402" y="2805245"/>
                  <a:pt x="542746" y="2810416"/>
                </a:cubicBezTo>
                <a:cubicBezTo>
                  <a:pt x="542746" y="2810416"/>
                  <a:pt x="542746" y="2810416"/>
                  <a:pt x="542746" y="2810416"/>
                </a:cubicBezTo>
                <a:cubicBezTo>
                  <a:pt x="542746" y="2838000"/>
                  <a:pt x="559986" y="2850068"/>
                  <a:pt x="582398" y="2858688"/>
                </a:cubicBezTo>
                <a:cubicBezTo>
                  <a:pt x="582398" y="2858688"/>
                  <a:pt x="582398" y="2858688"/>
                  <a:pt x="582398" y="2858688"/>
                </a:cubicBezTo>
                <a:cubicBezTo>
                  <a:pt x="596190" y="2887996"/>
                  <a:pt x="627222" y="2905236"/>
                  <a:pt x="642738" y="2932820"/>
                </a:cubicBezTo>
                <a:cubicBezTo>
                  <a:pt x="642738" y="2932820"/>
                  <a:pt x="642738" y="2932820"/>
                  <a:pt x="642738" y="2932820"/>
                </a:cubicBezTo>
                <a:lnTo>
                  <a:pt x="644462" y="2936268"/>
                </a:lnTo>
                <a:cubicBezTo>
                  <a:pt x="644462" y="2936268"/>
                  <a:pt x="644462" y="2936268"/>
                  <a:pt x="644462" y="2936268"/>
                </a:cubicBezTo>
                <a:cubicBezTo>
                  <a:pt x="647910" y="2950060"/>
                  <a:pt x="661702" y="2946612"/>
                  <a:pt x="670322" y="2951784"/>
                </a:cubicBezTo>
                <a:cubicBezTo>
                  <a:pt x="670322" y="2951784"/>
                  <a:pt x="670322" y="2951784"/>
                  <a:pt x="670322" y="2951784"/>
                </a:cubicBezTo>
                <a:cubicBezTo>
                  <a:pt x="672046" y="2955232"/>
                  <a:pt x="673770" y="2958680"/>
                  <a:pt x="673770" y="2960404"/>
                </a:cubicBezTo>
                <a:cubicBezTo>
                  <a:pt x="673770" y="2960404"/>
                  <a:pt x="673770" y="2960404"/>
                  <a:pt x="673770" y="2960404"/>
                </a:cubicBezTo>
                <a:cubicBezTo>
                  <a:pt x="670322" y="2970748"/>
                  <a:pt x="675494" y="2977644"/>
                  <a:pt x="684114" y="2981092"/>
                </a:cubicBezTo>
                <a:cubicBezTo>
                  <a:pt x="684114" y="2981092"/>
                  <a:pt x="684114" y="2981092"/>
                  <a:pt x="684114" y="2981092"/>
                </a:cubicBezTo>
                <a:cubicBezTo>
                  <a:pt x="689286" y="2989712"/>
                  <a:pt x="694457" y="2996608"/>
                  <a:pt x="704801" y="3000055"/>
                </a:cubicBezTo>
                <a:cubicBezTo>
                  <a:pt x="723765" y="3006952"/>
                  <a:pt x="744453" y="3008675"/>
                  <a:pt x="751349" y="3034535"/>
                </a:cubicBezTo>
                <a:cubicBezTo>
                  <a:pt x="751349" y="3037984"/>
                  <a:pt x="758245" y="3039707"/>
                  <a:pt x="761693" y="3041431"/>
                </a:cubicBezTo>
                <a:cubicBezTo>
                  <a:pt x="803069" y="3058671"/>
                  <a:pt x="834101" y="3096599"/>
                  <a:pt x="872029" y="3120735"/>
                </a:cubicBezTo>
                <a:cubicBezTo>
                  <a:pt x="903061" y="3139699"/>
                  <a:pt x="930644" y="3169007"/>
                  <a:pt x="966848" y="3182799"/>
                </a:cubicBezTo>
                <a:cubicBezTo>
                  <a:pt x="1001328" y="3196591"/>
                  <a:pt x="1035808" y="3212107"/>
                  <a:pt x="1065116" y="3236243"/>
                </a:cubicBezTo>
                <a:cubicBezTo>
                  <a:pt x="1097872" y="3262103"/>
                  <a:pt x="1132352" y="3275894"/>
                  <a:pt x="1172003" y="3277618"/>
                </a:cubicBezTo>
                <a:cubicBezTo>
                  <a:pt x="1197863" y="3279342"/>
                  <a:pt x="1220275" y="3284514"/>
                  <a:pt x="1242687" y="3301754"/>
                </a:cubicBezTo>
                <a:cubicBezTo>
                  <a:pt x="1258203" y="3313822"/>
                  <a:pt x="1277167" y="3315546"/>
                  <a:pt x="1296131" y="3312098"/>
                </a:cubicBezTo>
                <a:cubicBezTo>
                  <a:pt x="1304751" y="3310374"/>
                  <a:pt x="1315095" y="3306926"/>
                  <a:pt x="1323715" y="3308650"/>
                </a:cubicBezTo>
                <a:cubicBezTo>
                  <a:pt x="1370263" y="3317270"/>
                  <a:pt x="1415086" y="3296582"/>
                  <a:pt x="1459910" y="3294858"/>
                </a:cubicBezTo>
                <a:cubicBezTo>
                  <a:pt x="1492666" y="3293134"/>
                  <a:pt x="1527146" y="3289686"/>
                  <a:pt x="1559902" y="3275894"/>
                </a:cubicBezTo>
                <a:cubicBezTo>
                  <a:pt x="1570246" y="3270723"/>
                  <a:pt x="1580590" y="3272446"/>
                  <a:pt x="1590934" y="3277618"/>
                </a:cubicBezTo>
                <a:cubicBezTo>
                  <a:pt x="1618518" y="3291410"/>
                  <a:pt x="1644377" y="3284514"/>
                  <a:pt x="1670237" y="3270723"/>
                </a:cubicBezTo>
                <a:cubicBezTo>
                  <a:pt x="1685753" y="3262103"/>
                  <a:pt x="1702993" y="3250034"/>
                  <a:pt x="1718509" y="3256931"/>
                </a:cubicBezTo>
                <a:cubicBezTo>
                  <a:pt x="1749541" y="3268998"/>
                  <a:pt x="1775401" y="3251758"/>
                  <a:pt x="1802985" y="3246586"/>
                </a:cubicBezTo>
                <a:lnTo>
                  <a:pt x="1802985" y="3246586"/>
                </a:lnTo>
                <a:cubicBezTo>
                  <a:pt x="1808157" y="3231071"/>
                  <a:pt x="1825397" y="3225899"/>
                  <a:pt x="1832293" y="3213831"/>
                </a:cubicBezTo>
                <a:cubicBezTo>
                  <a:pt x="1825397" y="3200039"/>
                  <a:pt x="1813329" y="3198315"/>
                  <a:pt x="1802985" y="3196591"/>
                </a:cubicBezTo>
                <a:cubicBezTo>
                  <a:pt x="1775401" y="3194867"/>
                  <a:pt x="1747817" y="3196591"/>
                  <a:pt x="1721957" y="3206935"/>
                </a:cubicBezTo>
                <a:cubicBezTo>
                  <a:pt x="1747817" y="3196591"/>
                  <a:pt x="1775401" y="3196591"/>
                  <a:pt x="1802985" y="3196591"/>
                </a:cubicBezTo>
                <a:cubicBezTo>
                  <a:pt x="1815053" y="3196591"/>
                  <a:pt x="1827121" y="3200039"/>
                  <a:pt x="1832293" y="3213831"/>
                </a:cubicBezTo>
                <a:cubicBezTo>
                  <a:pt x="1823673" y="3227623"/>
                  <a:pt x="1808157" y="3232794"/>
                  <a:pt x="1802985" y="3246586"/>
                </a:cubicBezTo>
                <a:lnTo>
                  <a:pt x="1802985" y="3246586"/>
                </a:lnTo>
                <a:cubicBezTo>
                  <a:pt x="1816777" y="3258654"/>
                  <a:pt x="1828845" y="3255206"/>
                  <a:pt x="1840913" y="3244863"/>
                </a:cubicBezTo>
                <a:cubicBezTo>
                  <a:pt x="1849533" y="3237967"/>
                  <a:pt x="1859876" y="3225899"/>
                  <a:pt x="1870220" y="3225899"/>
                </a:cubicBezTo>
                <a:cubicBezTo>
                  <a:pt x="1899528" y="3225899"/>
                  <a:pt x="1918492" y="3208659"/>
                  <a:pt x="1940904" y="3193143"/>
                </a:cubicBezTo>
                <a:cubicBezTo>
                  <a:pt x="1947800" y="3191419"/>
                  <a:pt x="1956420" y="3187971"/>
                  <a:pt x="1963316" y="3186247"/>
                </a:cubicBezTo>
                <a:cubicBezTo>
                  <a:pt x="1963316" y="3182799"/>
                  <a:pt x="1963316" y="3179351"/>
                  <a:pt x="1963316" y="3175903"/>
                </a:cubicBezTo>
                <a:cubicBezTo>
                  <a:pt x="1963316" y="3179351"/>
                  <a:pt x="1963316" y="3182799"/>
                  <a:pt x="1963316" y="3186247"/>
                </a:cubicBezTo>
                <a:cubicBezTo>
                  <a:pt x="1980556" y="3187971"/>
                  <a:pt x="1992624" y="3170731"/>
                  <a:pt x="2011588" y="3170731"/>
                </a:cubicBezTo>
                <a:cubicBezTo>
                  <a:pt x="2011588" y="3170731"/>
                  <a:pt x="2011588" y="3170731"/>
                  <a:pt x="2011588" y="3170731"/>
                </a:cubicBezTo>
                <a:cubicBezTo>
                  <a:pt x="2013312" y="3170731"/>
                  <a:pt x="2016760" y="3172455"/>
                  <a:pt x="2018484" y="3172455"/>
                </a:cubicBezTo>
                <a:cubicBezTo>
                  <a:pt x="2087444" y="3148319"/>
                  <a:pt x="2146059" y="3100047"/>
                  <a:pt x="2215019" y="3075911"/>
                </a:cubicBezTo>
                <a:cubicBezTo>
                  <a:pt x="2220191" y="3074187"/>
                  <a:pt x="2223639" y="3065567"/>
                  <a:pt x="2228811" y="3062119"/>
                </a:cubicBezTo>
                <a:cubicBezTo>
                  <a:pt x="2235707" y="3055223"/>
                  <a:pt x="2242603" y="3046603"/>
                  <a:pt x="2251223" y="3044879"/>
                </a:cubicBezTo>
                <a:cubicBezTo>
                  <a:pt x="2289151" y="3037984"/>
                  <a:pt x="2308114" y="3008675"/>
                  <a:pt x="2330526" y="2981092"/>
                </a:cubicBezTo>
                <a:lnTo>
                  <a:pt x="2330526" y="2981092"/>
                </a:lnTo>
                <a:cubicBezTo>
                  <a:pt x="2330526" y="2981092"/>
                  <a:pt x="2330526" y="2981092"/>
                  <a:pt x="2330526" y="2981092"/>
                </a:cubicBezTo>
                <a:cubicBezTo>
                  <a:pt x="2352938" y="2970748"/>
                  <a:pt x="2373626" y="2953508"/>
                  <a:pt x="2390866" y="2936268"/>
                </a:cubicBezTo>
                <a:cubicBezTo>
                  <a:pt x="2390866" y="2936268"/>
                  <a:pt x="2390866" y="2936268"/>
                  <a:pt x="2390866" y="2936268"/>
                </a:cubicBezTo>
                <a:cubicBezTo>
                  <a:pt x="2399486" y="2932820"/>
                  <a:pt x="2408106" y="2931096"/>
                  <a:pt x="2409830" y="2919028"/>
                </a:cubicBezTo>
                <a:lnTo>
                  <a:pt x="2409830" y="2919028"/>
                </a:lnTo>
                <a:cubicBezTo>
                  <a:pt x="2435690" y="2922476"/>
                  <a:pt x="2442586" y="2894892"/>
                  <a:pt x="2461550" y="2884548"/>
                </a:cubicBezTo>
                <a:cubicBezTo>
                  <a:pt x="2487410" y="2872480"/>
                  <a:pt x="2511546" y="2853516"/>
                  <a:pt x="2528786" y="2829380"/>
                </a:cubicBezTo>
                <a:cubicBezTo>
                  <a:pt x="2552922" y="2793176"/>
                  <a:pt x="2596021" y="2774213"/>
                  <a:pt x="2609813" y="2729389"/>
                </a:cubicBezTo>
                <a:cubicBezTo>
                  <a:pt x="2609813" y="2727665"/>
                  <a:pt x="2611537" y="2725941"/>
                  <a:pt x="2611537" y="2725941"/>
                </a:cubicBezTo>
                <a:cubicBezTo>
                  <a:pt x="2652913" y="2705253"/>
                  <a:pt x="2673601" y="2663877"/>
                  <a:pt x="2702909" y="2631121"/>
                </a:cubicBezTo>
                <a:cubicBezTo>
                  <a:pt x="2735665" y="2593193"/>
                  <a:pt x="2749457" y="2548369"/>
                  <a:pt x="2766697" y="2503546"/>
                </a:cubicBezTo>
                <a:cubicBezTo>
                  <a:pt x="2764972" y="2501822"/>
                  <a:pt x="2763249" y="2500098"/>
                  <a:pt x="2761525" y="2498374"/>
                </a:cubicBezTo>
                <a:cubicBezTo>
                  <a:pt x="2763249" y="2500098"/>
                  <a:pt x="2763249" y="2501822"/>
                  <a:pt x="2766697" y="2503546"/>
                </a:cubicBezTo>
                <a:cubicBezTo>
                  <a:pt x="2773592" y="2498374"/>
                  <a:pt x="2771869" y="2493202"/>
                  <a:pt x="2771869" y="2486306"/>
                </a:cubicBezTo>
                <a:cubicBezTo>
                  <a:pt x="2813244" y="2462170"/>
                  <a:pt x="2835656" y="2420794"/>
                  <a:pt x="2856344" y="2377694"/>
                </a:cubicBezTo>
                <a:cubicBezTo>
                  <a:pt x="2856344" y="2377694"/>
                  <a:pt x="2856344" y="2377694"/>
                  <a:pt x="2856344" y="2377694"/>
                </a:cubicBezTo>
                <a:cubicBezTo>
                  <a:pt x="2861516" y="2377694"/>
                  <a:pt x="2863240" y="2374246"/>
                  <a:pt x="2863240" y="2369074"/>
                </a:cubicBezTo>
                <a:cubicBezTo>
                  <a:pt x="2864964" y="2363902"/>
                  <a:pt x="2868412" y="2358730"/>
                  <a:pt x="2870136" y="2351834"/>
                </a:cubicBezTo>
                <a:cubicBezTo>
                  <a:pt x="2878756" y="2348386"/>
                  <a:pt x="2880480" y="2341490"/>
                  <a:pt x="2878756" y="2331147"/>
                </a:cubicBezTo>
                <a:cubicBezTo>
                  <a:pt x="2895996" y="2317355"/>
                  <a:pt x="2897720" y="2296667"/>
                  <a:pt x="2897720" y="2275979"/>
                </a:cubicBezTo>
                <a:cubicBezTo>
                  <a:pt x="2877032" y="2270807"/>
                  <a:pt x="2873584" y="2265635"/>
                  <a:pt x="2883928" y="2248395"/>
                </a:cubicBezTo>
                <a:cubicBezTo>
                  <a:pt x="2894272" y="2231155"/>
                  <a:pt x="2902892" y="2215639"/>
                  <a:pt x="2909788" y="2196675"/>
                </a:cubicBezTo>
                <a:cubicBezTo>
                  <a:pt x="2870136" y="2194951"/>
                  <a:pt x="2873584" y="2194951"/>
                  <a:pt x="2877032" y="2153575"/>
                </a:cubicBezTo>
                <a:cubicBezTo>
                  <a:pt x="2880480" y="2112199"/>
                  <a:pt x="2904616" y="2084616"/>
                  <a:pt x="2920132" y="2051859"/>
                </a:cubicBezTo>
                <a:cubicBezTo>
                  <a:pt x="2920132" y="2051859"/>
                  <a:pt x="2920132" y="2051859"/>
                  <a:pt x="2921856" y="2050136"/>
                </a:cubicBezTo>
                <a:cubicBezTo>
                  <a:pt x="2921856" y="2050136"/>
                  <a:pt x="2921856" y="2050136"/>
                  <a:pt x="2920132" y="2051859"/>
                </a:cubicBezTo>
                <a:cubicBezTo>
                  <a:pt x="2904616" y="2084616"/>
                  <a:pt x="2880480" y="2112199"/>
                  <a:pt x="2877032" y="2153575"/>
                </a:cubicBezTo>
                <a:cubicBezTo>
                  <a:pt x="2873584" y="2194951"/>
                  <a:pt x="2870136" y="2194951"/>
                  <a:pt x="2909788" y="2196675"/>
                </a:cubicBezTo>
                <a:cubicBezTo>
                  <a:pt x="2902892" y="2215639"/>
                  <a:pt x="2894272" y="2231155"/>
                  <a:pt x="2883928" y="2248395"/>
                </a:cubicBezTo>
                <a:cubicBezTo>
                  <a:pt x="2873584" y="2265635"/>
                  <a:pt x="2878756" y="2270807"/>
                  <a:pt x="2897720" y="2275979"/>
                </a:cubicBezTo>
                <a:cubicBezTo>
                  <a:pt x="2925304" y="2244947"/>
                  <a:pt x="2935648" y="2205295"/>
                  <a:pt x="2949440" y="2165643"/>
                </a:cubicBezTo>
                <a:cubicBezTo>
                  <a:pt x="2949440" y="2163919"/>
                  <a:pt x="2945992" y="2158747"/>
                  <a:pt x="2944268" y="2155299"/>
                </a:cubicBezTo>
                <a:cubicBezTo>
                  <a:pt x="2944268" y="2150127"/>
                  <a:pt x="2944268" y="2144955"/>
                  <a:pt x="2944268" y="2139783"/>
                </a:cubicBezTo>
                <a:cubicBezTo>
                  <a:pt x="2933924" y="2129439"/>
                  <a:pt x="2937372" y="2124267"/>
                  <a:pt x="2928752" y="2117371"/>
                </a:cubicBezTo>
                <a:close/>
                <a:moveTo>
                  <a:pt x="30720" y="1293303"/>
                </a:moveTo>
                <a:cubicBezTo>
                  <a:pt x="34168" y="1288131"/>
                  <a:pt x="34168" y="1279511"/>
                  <a:pt x="34168" y="1272615"/>
                </a:cubicBezTo>
                <a:cubicBezTo>
                  <a:pt x="34168" y="1255375"/>
                  <a:pt x="32444" y="1238135"/>
                  <a:pt x="32444" y="1220895"/>
                </a:cubicBezTo>
                <a:cubicBezTo>
                  <a:pt x="32444" y="1238135"/>
                  <a:pt x="34168" y="1255375"/>
                  <a:pt x="34168" y="1272615"/>
                </a:cubicBezTo>
                <a:cubicBezTo>
                  <a:pt x="35892" y="1281235"/>
                  <a:pt x="35892" y="1288131"/>
                  <a:pt x="30720" y="1293303"/>
                </a:cubicBezTo>
                <a:close/>
                <a:moveTo>
                  <a:pt x="2878756" y="1694993"/>
                </a:moveTo>
                <a:cubicBezTo>
                  <a:pt x="2878756" y="1694993"/>
                  <a:pt x="2878756" y="1694993"/>
                  <a:pt x="2878756" y="1694993"/>
                </a:cubicBezTo>
                <a:cubicBezTo>
                  <a:pt x="2882204" y="1700165"/>
                  <a:pt x="2885652" y="1705337"/>
                  <a:pt x="2887376" y="1710509"/>
                </a:cubicBezTo>
                <a:cubicBezTo>
                  <a:pt x="2885652" y="1705337"/>
                  <a:pt x="2882204" y="1700165"/>
                  <a:pt x="2878756" y="1694993"/>
                </a:cubicBezTo>
                <a:close/>
                <a:moveTo>
                  <a:pt x="2835656" y="1255375"/>
                </a:moveTo>
                <a:cubicBezTo>
                  <a:pt x="2851172" y="1305371"/>
                  <a:pt x="2861516" y="1357091"/>
                  <a:pt x="2866688" y="1408810"/>
                </a:cubicBezTo>
                <a:cubicBezTo>
                  <a:pt x="2871860" y="1469150"/>
                  <a:pt x="2877032" y="1531214"/>
                  <a:pt x="2864964" y="1591554"/>
                </a:cubicBezTo>
                <a:cubicBezTo>
                  <a:pt x="2864964" y="1601898"/>
                  <a:pt x="2866688" y="1613965"/>
                  <a:pt x="2866688" y="1624309"/>
                </a:cubicBezTo>
                <a:cubicBezTo>
                  <a:pt x="2875308" y="1627757"/>
                  <a:pt x="2887376" y="1631205"/>
                  <a:pt x="2883928" y="1641549"/>
                </a:cubicBezTo>
                <a:cubicBezTo>
                  <a:pt x="2887376" y="1631205"/>
                  <a:pt x="2877032" y="1627757"/>
                  <a:pt x="2866688" y="1624309"/>
                </a:cubicBezTo>
                <a:cubicBezTo>
                  <a:pt x="2866688" y="1613965"/>
                  <a:pt x="2864964" y="1601898"/>
                  <a:pt x="2864964" y="1591554"/>
                </a:cubicBezTo>
                <a:cubicBezTo>
                  <a:pt x="2877032" y="1531214"/>
                  <a:pt x="2873584" y="1469150"/>
                  <a:pt x="2866688" y="1408810"/>
                </a:cubicBezTo>
                <a:cubicBezTo>
                  <a:pt x="2861516" y="1357091"/>
                  <a:pt x="2849448" y="1305371"/>
                  <a:pt x="2835656" y="1255375"/>
                </a:cubicBezTo>
                <a:cubicBezTo>
                  <a:pt x="2833932" y="1246755"/>
                  <a:pt x="2832208" y="1238135"/>
                  <a:pt x="2830484" y="1229515"/>
                </a:cubicBezTo>
                <a:cubicBezTo>
                  <a:pt x="2830484" y="1238135"/>
                  <a:pt x="2832208" y="1246755"/>
                  <a:pt x="2835656" y="1255375"/>
                </a:cubicBezTo>
                <a:close/>
                <a:moveTo>
                  <a:pt x="2859792" y="1674305"/>
                </a:moveTo>
                <a:cubicBezTo>
                  <a:pt x="2858068" y="1672581"/>
                  <a:pt x="2858068" y="1670857"/>
                  <a:pt x="2854620" y="1669133"/>
                </a:cubicBezTo>
                <a:cubicBezTo>
                  <a:pt x="2851172" y="1669133"/>
                  <a:pt x="2849448" y="1669133"/>
                  <a:pt x="2846000" y="1669133"/>
                </a:cubicBezTo>
                <a:lnTo>
                  <a:pt x="2846000" y="1669133"/>
                </a:lnTo>
                <a:lnTo>
                  <a:pt x="2846000" y="1669133"/>
                </a:lnTo>
                <a:cubicBezTo>
                  <a:pt x="2849448" y="1669133"/>
                  <a:pt x="2851172" y="1669133"/>
                  <a:pt x="2854620" y="1669133"/>
                </a:cubicBezTo>
                <a:cubicBezTo>
                  <a:pt x="2854620" y="1667409"/>
                  <a:pt x="2854620" y="1663961"/>
                  <a:pt x="2854620" y="1662237"/>
                </a:cubicBezTo>
                <a:cubicBezTo>
                  <a:pt x="2854620" y="1663961"/>
                  <a:pt x="2854620" y="1667409"/>
                  <a:pt x="2854620" y="1669133"/>
                </a:cubicBezTo>
                <a:cubicBezTo>
                  <a:pt x="2856344" y="1670857"/>
                  <a:pt x="2858068" y="1672581"/>
                  <a:pt x="2859792" y="1674305"/>
                </a:cubicBezTo>
                <a:close/>
                <a:moveTo>
                  <a:pt x="2832208" y="1500182"/>
                </a:moveTo>
                <a:lnTo>
                  <a:pt x="2832208" y="1500182"/>
                </a:lnTo>
                <a:cubicBezTo>
                  <a:pt x="2828760" y="1500182"/>
                  <a:pt x="2827036" y="1500182"/>
                  <a:pt x="2823588" y="1500182"/>
                </a:cubicBezTo>
                <a:cubicBezTo>
                  <a:pt x="2823588" y="1500182"/>
                  <a:pt x="2823588" y="1500182"/>
                  <a:pt x="2823588" y="1500182"/>
                </a:cubicBezTo>
                <a:cubicBezTo>
                  <a:pt x="2813244" y="1491562"/>
                  <a:pt x="2813244" y="1482942"/>
                  <a:pt x="2823588" y="1474322"/>
                </a:cubicBezTo>
                <a:cubicBezTo>
                  <a:pt x="2823588" y="1469150"/>
                  <a:pt x="2823588" y="1465702"/>
                  <a:pt x="2823588" y="1460530"/>
                </a:cubicBezTo>
                <a:cubicBezTo>
                  <a:pt x="2823588" y="1465702"/>
                  <a:pt x="2823588" y="1469150"/>
                  <a:pt x="2823588" y="1474322"/>
                </a:cubicBezTo>
                <a:lnTo>
                  <a:pt x="2823588" y="1474322"/>
                </a:lnTo>
                <a:cubicBezTo>
                  <a:pt x="2813244" y="1482942"/>
                  <a:pt x="2813244" y="1491562"/>
                  <a:pt x="2823588" y="1500182"/>
                </a:cubicBezTo>
                <a:cubicBezTo>
                  <a:pt x="2825312" y="1500182"/>
                  <a:pt x="2828760" y="1500182"/>
                  <a:pt x="2832208" y="1500182"/>
                </a:cubicBezTo>
                <a:cubicBezTo>
                  <a:pt x="2832208" y="1491562"/>
                  <a:pt x="2832208" y="1482942"/>
                  <a:pt x="2830484" y="1474322"/>
                </a:cubicBezTo>
                <a:lnTo>
                  <a:pt x="2830484" y="1474322"/>
                </a:lnTo>
                <a:cubicBezTo>
                  <a:pt x="2830484" y="1482942"/>
                  <a:pt x="2832208" y="1491562"/>
                  <a:pt x="2832208" y="1500182"/>
                </a:cubicBezTo>
                <a:cubicBezTo>
                  <a:pt x="2839104" y="1500182"/>
                  <a:pt x="2847724" y="1500182"/>
                  <a:pt x="2854620" y="1500182"/>
                </a:cubicBezTo>
                <a:cubicBezTo>
                  <a:pt x="2854620" y="1500182"/>
                  <a:pt x="2854620" y="1500182"/>
                  <a:pt x="2854620" y="1500182"/>
                </a:cubicBezTo>
                <a:cubicBezTo>
                  <a:pt x="2846000" y="1500182"/>
                  <a:pt x="2839104" y="1500182"/>
                  <a:pt x="2832208" y="1500182"/>
                </a:cubicBezTo>
                <a:close/>
                <a:moveTo>
                  <a:pt x="2840828" y="1593278"/>
                </a:moveTo>
                <a:cubicBezTo>
                  <a:pt x="2839104" y="1593278"/>
                  <a:pt x="2839104" y="1593278"/>
                  <a:pt x="2837380" y="1593278"/>
                </a:cubicBezTo>
                <a:cubicBezTo>
                  <a:pt x="2833932" y="1593278"/>
                  <a:pt x="2830484" y="1591554"/>
                  <a:pt x="2828760" y="1589830"/>
                </a:cubicBezTo>
                <a:cubicBezTo>
                  <a:pt x="2830484" y="1591554"/>
                  <a:pt x="2833932" y="1593278"/>
                  <a:pt x="2837380" y="1593278"/>
                </a:cubicBezTo>
                <a:cubicBezTo>
                  <a:pt x="2839104" y="1593278"/>
                  <a:pt x="2839104" y="1593278"/>
                  <a:pt x="2840828" y="1593278"/>
                </a:cubicBezTo>
                <a:close/>
                <a:moveTo>
                  <a:pt x="2799452" y="1288131"/>
                </a:moveTo>
                <a:cubicBezTo>
                  <a:pt x="2783937" y="1288131"/>
                  <a:pt x="2775317" y="1279511"/>
                  <a:pt x="2775317" y="1262271"/>
                </a:cubicBezTo>
                <a:lnTo>
                  <a:pt x="2771869" y="1262271"/>
                </a:lnTo>
                <a:lnTo>
                  <a:pt x="2768421" y="1262271"/>
                </a:lnTo>
                <a:cubicBezTo>
                  <a:pt x="2768421" y="1258823"/>
                  <a:pt x="2766697" y="1253651"/>
                  <a:pt x="2768421" y="1250203"/>
                </a:cubicBezTo>
                <a:cubicBezTo>
                  <a:pt x="2768421" y="1253651"/>
                  <a:pt x="2768421" y="1258823"/>
                  <a:pt x="2768421" y="1262271"/>
                </a:cubicBezTo>
                <a:lnTo>
                  <a:pt x="2771869" y="1262271"/>
                </a:lnTo>
                <a:lnTo>
                  <a:pt x="2775317" y="1262271"/>
                </a:lnTo>
                <a:cubicBezTo>
                  <a:pt x="2783937" y="1262271"/>
                  <a:pt x="2790832" y="1262271"/>
                  <a:pt x="2799452" y="1262271"/>
                </a:cubicBezTo>
                <a:cubicBezTo>
                  <a:pt x="2799452" y="1262271"/>
                  <a:pt x="2799452" y="1262271"/>
                  <a:pt x="2799452" y="1262271"/>
                </a:cubicBezTo>
                <a:cubicBezTo>
                  <a:pt x="2790832" y="1262271"/>
                  <a:pt x="2783937" y="1262271"/>
                  <a:pt x="2775317" y="1262271"/>
                </a:cubicBezTo>
                <a:cubicBezTo>
                  <a:pt x="2775317" y="1279511"/>
                  <a:pt x="2783937" y="1288131"/>
                  <a:pt x="2799452" y="1288131"/>
                </a:cubicBezTo>
                <a:cubicBezTo>
                  <a:pt x="2799452" y="1288131"/>
                  <a:pt x="2799452" y="1288131"/>
                  <a:pt x="2799452" y="1288131"/>
                </a:cubicBezTo>
                <a:cubicBezTo>
                  <a:pt x="2799452" y="1293303"/>
                  <a:pt x="2799452" y="1300199"/>
                  <a:pt x="2799452" y="1305371"/>
                </a:cubicBezTo>
                <a:cubicBezTo>
                  <a:pt x="2806348" y="1308819"/>
                  <a:pt x="2809796" y="1312267"/>
                  <a:pt x="2811520" y="1317439"/>
                </a:cubicBezTo>
                <a:cubicBezTo>
                  <a:pt x="2809796" y="1312267"/>
                  <a:pt x="2804624" y="1307095"/>
                  <a:pt x="2799452" y="1305371"/>
                </a:cubicBezTo>
                <a:cubicBezTo>
                  <a:pt x="2796004" y="1308819"/>
                  <a:pt x="2789109" y="1310543"/>
                  <a:pt x="2787384" y="1315715"/>
                </a:cubicBezTo>
                <a:cubicBezTo>
                  <a:pt x="2782212" y="1332955"/>
                  <a:pt x="2802901" y="1341575"/>
                  <a:pt x="2801176" y="1358815"/>
                </a:cubicBezTo>
                <a:cubicBezTo>
                  <a:pt x="2801176" y="1369159"/>
                  <a:pt x="2811520" y="1372607"/>
                  <a:pt x="2821864" y="1372607"/>
                </a:cubicBezTo>
                <a:lnTo>
                  <a:pt x="2821864" y="1372607"/>
                </a:lnTo>
                <a:cubicBezTo>
                  <a:pt x="2811520" y="1372607"/>
                  <a:pt x="2801176" y="1367434"/>
                  <a:pt x="2801176" y="1358815"/>
                </a:cubicBezTo>
                <a:cubicBezTo>
                  <a:pt x="2802901" y="1341575"/>
                  <a:pt x="2782212" y="1332955"/>
                  <a:pt x="2787384" y="1315715"/>
                </a:cubicBezTo>
                <a:cubicBezTo>
                  <a:pt x="2789109" y="1312267"/>
                  <a:pt x="2794281" y="1308819"/>
                  <a:pt x="2799452" y="1305371"/>
                </a:cubicBezTo>
                <a:cubicBezTo>
                  <a:pt x="2799452" y="1298475"/>
                  <a:pt x="2799452" y="1293303"/>
                  <a:pt x="2799452" y="1288131"/>
                </a:cubicBezTo>
                <a:close/>
                <a:moveTo>
                  <a:pt x="2699461" y="1688097"/>
                </a:moveTo>
                <a:cubicBezTo>
                  <a:pt x="2696013" y="1684649"/>
                  <a:pt x="2696013" y="1677753"/>
                  <a:pt x="2696013" y="1672581"/>
                </a:cubicBezTo>
                <a:cubicBezTo>
                  <a:pt x="2696013" y="1665685"/>
                  <a:pt x="2701185" y="1658789"/>
                  <a:pt x="2699461" y="1651893"/>
                </a:cubicBezTo>
                <a:cubicBezTo>
                  <a:pt x="2699461" y="1650169"/>
                  <a:pt x="2697737" y="1648445"/>
                  <a:pt x="2697737" y="1646721"/>
                </a:cubicBezTo>
                <a:cubicBezTo>
                  <a:pt x="2697737" y="1648445"/>
                  <a:pt x="2699461" y="1650169"/>
                  <a:pt x="2699461" y="1651893"/>
                </a:cubicBezTo>
                <a:cubicBezTo>
                  <a:pt x="2701185" y="1657065"/>
                  <a:pt x="2696013" y="1665685"/>
                  <a:pt x="2696013" y="1672581"/>
                </a:cubicBezTo>
                <a:cubicBezTo>
                  <a:pt x="2696013" y="1677753"/>
                  <a:pt x="2696013" y="1684649"/>
                  <a:pt x="2699461" y="1688097"/>
                </a:cubicBezTo>
                <a:close/>
                <a:moveTo>
                  <a:pt x="2671877" y="1217447"/>
                </a:moveTo>
                <a:cubicBezTo>
                  <a:pt x="2689117" y="1217447"/>
                  <a:pt x="2702909" y="1226067"/>
                  <a:pt x="2713253" y="1243307"/>
                </a:cubicBezTo>
                <a:cubicBezTo>
                  <a:pt x="2721873" y="1257099"/>
                  <a:pt x="2733941" y="1262271"/>
                  <a:pt x="2746009" y="1262271"/>
                </a:cubicBezTo>
                <a:cubicBezTo>
                  <a:pt x="2733941" y="1260547"/>
                  <a:pt x="2721873" y="1255375"/>
                  <a:pt x="2713253" y="1243307"/>
                </a:cubicBezTo>
                <a:cubicBezTo>
                  <a:pt x="2702909" y="1224343"/>
                  <a:pt x="2689117" y="1217447"/>
                  <a:pt x="2671877" y="1217447"/>
                </a:cubicBezTo>
                <a:close/>
                <a:moveTo>
                  <a:pt x="2668429" y="1810501"/>
                </a:moveTo>
                <a:cubicBezTo>
                  <a:pt x="2675325" y="1803605"/>
                  <a:pt x="2675325" y="1791537"/>
                  <a:pt x="2666705" y="1782917"/>
                </a:cubicBezTo>
                <a:cubicBezTo>
                  <a:pt x="2663257" y="1781193"/>
                  <a:pt x="2661533" y="1779469"/>
                  <a:pt x="2658085" y="1779469"/>
                </a:cubicBezTo>
                <a:cubicBezTo>
                  <a:pt x="2661533" y="1779469"/>
                  <a:pt x="2663257" y="1779469"/>
                  <a:pt x="2666705" y="1782917"/>
                </a:cubicBezTo>
                <a:cubicBezTo>
                  <a:pt x="2673601" y="1789813"/>
                  <a:pt x="2673601" y="1801881"/>
                  <a:pt x="2668429" y="1810501"/>
                </a:cubicBezTo>
                <a:cubicBezTo>
                  <a:pt x="2652913" y="1829465"/>
                  <a:pt x="2656361" y="1853600"/>
                  <a:pt x="2656361" y="1874288"/>
                </a:cubicBezTo>
                <a:cubicBezTo>
                  <a:pt x="2656361" y="1884632"/>
                  <a:pt x="2652913" y="1900148"/>
                  <a:pt x="2666705" y="1901872"/>
                </a:cubicBezTo>
                <a:cubicBezTo>
                  <a:pt x="2671877" y="1901872"/>
                  <a:pt x="2677049" y="1905320"/>
                  <a:pt x="2683945" y="1907044"/>
                </a:cubicBezTo>
                <a:cubicBezTo>
                  <a:pt x="2678773" y="1905320"/>
                  <a:pt x="2671877" y="1901872"/>
                  <a:pt x="2666705" y="1901872"/>
                </a:cubicBezTo>
                <a:cubicBezTo>
                  <a:pt x="2652913" y="1900148"/>
                  <a:pt x="2656361" y="1884632"/>
                  <a:pt x="2656361" y="1874288"/>
                </a:cubicBezTo>
                <a:cubicBezTo>
                  <a:pt x="2656361" y="1851877"/>
                  <a:pt x="2652913" y="1829465"/>
                  <a:pt x="2668429" y="1810501"/>
                </a:cubicBezTo>
                <a:close/>
                <a:moveTo>
                  <a:pt x="2642569" y="1427774"/>
                </a:moveTo>
                <a:cubicBezTo>
                  <a:pt x="2642569" y="1427774"/>
                  <a:pt x="2642569" y="1427774"/>
                  <a:pt x="2642569" y="1427774"/>
                </a:cubicBezTo>
                <a:cubicBezTo>
                  <a:pt x="2656361" y="1436394"/>
                  <a:pt x="2654637" y="1451910"/>
                  <a:pt x="2651189" y="1465702"/>
                </a:cubicBezTo>
                <a:cubicBezTo>
                  <a:pt x="2651189" y="1467426"/>
                  <a:pt x="2654637" y="1469150"/>
                  <a:pt x="2658085" y="1470874"/>
                </a:cubicBezTo>
                <a:cubicBezTo>
                  <a:pt x="2654637" y="1469150"/>
                  <a:pt x="2651189" y="1467426"/>
                  <a:pt x="2651189" y="1465702"/>
                </a:cubicBezTo>
                <a:cubicBezTo>
                  <a:pt x="2652913" y="1450186"/>
                  <a:pt x="2654637" y="1436394"/>
                  <a:pt x="2642569" y="1427774"/>
                </a:cubicBezTo>
                <a:close/>
                <a:moveTo>
                  <a:pt x="2596021" y="1607069"/>
                </a:moveTo>
                <a:cubicBezTo>
                  <a:pt x="2601193" y="1617413"/>
                  <a:pt x="2601193" y="1631205"/>
                  <a:pt x="2596021" y="1648445"/>
                </a:cubicBezTo>
                <a:cubicBezTo>
                  <a:pt x="2596021" y="1648445"/>
                  <a:pt x="2596021" y="1648445"/>
                  <a:pt x="2596021" y="1648445"/>
                </a:cubicBezTo>
                <a:cubicBezTo>
                  <a:pt x="2601193" y="1631205"/>
                  <a:pt x="2601193" y="1617413"/>
                  <a:pt x="2596021" y="1607069"/>
                </a:cubicBezTo>
                <a:close/>
                <a:moveTo>
                  <a:pt x="2623605" y="1789813"/>
                </a:moveTo>
                <a:cubicBezTo>
                  <a:pt x="2625329" y="1791537"/>
                  <a:pt x="2627053" y="1791537"/>
                  <a:pt x="2628777" y="1791537"/>
                </a:cubicBezTo>
                <a:cubicBezTo>
                  <a:pt x="2627053" y="1793261"/>
                  <a:pt x="2625329" y="1791537"/>
                  <a:pt x="2623605" y="1789813"/>
                </a:cubicBezTo>
                <a:cubicBezTo>
                  <a:pt x="2614985" y="1784641"/>
                  <a:pt x="2606365" y="1781193"/>
                  <a:pt x="2597745" y="1779469"/>
                </a:cubicBezTo>
                <a:cubicBezTo>
                  <a:pt x="2606365" y="1782917"/>
                  <a:pt x="2614985" y="1784641"/>
                  <a:pt x="2623605" y="1789813"/>
                </a:cubicBezTo>
                <a:close/>
                <a:moveTo>
                  <a:pt x="2608089" y="1362263"/>
                </a:moveTo>
                <a:cubicBezTo>
                  <a:pt x="2609813" y="1362263"/>
                  <a:pt x="2609813" y="1362263"/>
                  <a:pt x="2608089" y="1362263"/>
                </a:cubicBezTo>
                <a:cubicBezTo>
                  <a:pt x="2611537" y="1363987"/>
                  <a:pt x="2614985" y="1365711"/>
                  <a:pt x="2618433" y="1367434"/>
                </a:cubicBezTo>
                <a:cubicBezTo>
                  <a:pt x="2616709" y="1365711"/>
                  <a:pt x="2613261" y="1363987"/>
                  <a:pt x="2608089" y="1362263"/>
                </a:cubicBezTo>
                <a:cubicBezTo>
                  <a:pt x="2609813" y="1362263"/>
                  <a:pt x="2609813" y="1362263"/>
                  <a:pt x="2608089" y="1362263"/>
                </a:cubicBezTo>
                <a:close/>
                <a:moveTo>
                  <a:pt x="2599469" y="1303647"/>
                </a:moveTo>
                <a:cubicBezTo>
                  <a:pt x="2599469" y="1303647"/>
                  <a:pt x="2599469" y="1303647"/>
                  <a:pt x="2599469" y="1303647"/>
                </a:cubicBezTo>
                <a:cubicBezTo>
                  <a:pt x="2587401" y="1284683"/>
                  <a:pt x="2568437" y="1286407"/>
                  <a:pt x="2551198" y="1286407"/>
                </a:cubicBezTo>
                <a:cubicBezTo>
                  <a:pt x="2551198" y="1286407"/>
                  <a:pt x="2551198" y="1286407"/>
                  <a:pt x="2551198" y="1286407"/>
                </a:cubicBezTo>
                <a:cubicBezTo>
                  <a:pt x="2547750" y="1281235"/>
                  <a:pt x="2542578" y="1274339"/>
                  <a:pt x="2540853" y="1269167"/>
                </a:cubicBezTo>
                <a:cubicBezTo>
                  <a:pt x="2539130" y="1263995"/>
                  <a:pt x="2539130" y="1262271"/>
                  <a:pt x="2539130" y="1258823"/>
                </a:cubicBezTo>
                <a:cubicBezTo>
                  <a:pt x="2539130" y="1260547"/>
                  <a:pt x="2539130" y="1263995"/>
                  <a:pt x="2540853" y="1269167"/>
                </a:cubicBezTo>
                <a:cubicBezTo>
                  <a:pt x="2544302" y="1276063"/>
                  <a:pt x="2547750" y="1281235"/>
                  <a:pt x="2551198" y="1286407"/>
                </a:cubicBezTo>
                <a:cubicBezTo>
                  <a:pt x="2568437" y="1286407"/>
                  <a:pt x="2587401" y="1284683"/>
                  <a:pt x="2599469" y="1303647"/>
                </a:cubicBezTo>
                <a:cubicBezTo>
                  <a:pt x="2609813" y="1307095"/>
                  <a:pt x="2620157" y="1308819"/>
                  <a:pt x="2630501" y="1312267"/>
                </a:cubicBezTo>
                <a:cubicBezTo>
                  <a:pt x="2652913" y="1305371"/>
                  <a:pt x="2664981" y="1284683"/>
                  <a:pt x="2663257" y="1257099"/>
                </a:cubicBezTo>
                <a:cubicBezTo>
                  <a:pt x="2664981" y="1284683"/>
                  <a:pt x="2652913" y="1305371"/>
                  <a:pt x="2630501" y="1312267"/>
                </a:cubicBezTo>
                <a:lnTo>
                  <a:pt x="2630501" y="1312267"/>
                </a:lnTo>
                <a:cubicBezTo>
                  <a:pt x="2632225" y="1327783"/>
                  <a:pt x="2640845" y="1329507"/>
                  <a:pt x="2649465" y="1329507"/>
                </a:cubicBezTo>
                <a:cubicBezTo>
                  <a:pt x="2640845" y="1329507"/>
                  <a:pt x="2632225" y="1326059"/>
                  <a:pt x="2630501" y="1312267"/>
                </a:cubicBezTo>
                <a:cubicBezTo>
                  <a:pt x="2620157" y="1310543"/>
                  <a:pt x="2609813" y="1307095"/>
                  <a:pt x="2599469" y="1303647"/>
                </a:cubicBezTo>
                <a:close/>
                <a:moveTo>
                  <a:pt x="2564990" y="2069099"/>
                </a:moveTo>
                <a:cubicBezTo>
                  <a:pt x="2552922" y="2070824"/>
                  <a:pt x="2539130" y="2082891"/>
                  <a:pt x="2532234" y="2062204"/>
                </a:cubicBezTo>
                <a:cubicBezTo>
                  <a:pt x="2532234" y="2060479"/>
                  <a:pt x="2532234" y="2057032"/>
                  <a:pt x="2533958" y="2055308"/>
                </a:cubicBezTo>
                <a:cubicBezTo>
                  <a:pt x="2532234" y="2057032"/>
                  <a:pt x="2530510" y="2060479"/>
                  <a:pt x="2532234" y="2062204"/>
                </a:cubicBezTo>
                <a:cubicBezTo>
                  <a:pt x="2539130" y="2082891"/>
                  <a:pt x="2552922" y="2072548"/>
                  <a:pt x="2564990" y="2069099"/>
                </a:cubicBezTo>
                <a:cubicBezTo>
                  <a:pt x="2571885" y="2067376"/>
                  <a:pt x="2575333" y="2072548"/>
                  <a:pt x="2575333" y="2077719"/>
                </a:cubicBezTo>
                <a:cubicBezTo>
                  <a:pt x="2575333" y="2079443"/>
                  <a:pt x="2575333" y="2081168"/>
                  <a:pt x="2573609" y="2082891"/>
                </a:cubicBezTo>
                <a:cubicBezTo>
                  <a:pt x="2573609" y="2081168"/>
                  <a:pt x="2575333" y="2079443"/>
                  <a:pt x="2575333" y="2077719"/>
                </a:cubicBezTo>
                <a:cubicBezTo>
                  <a:pt x="2575333" y="2072548"/>
                  <a:pt x="2570162" y="2069099"/>
                  <a:pt x="2564990" y="2069099"/>
                </a:cubicBezTo>
                <a:close/>
                <a:moveTo>
                  <a:pt x="2520166" y="1836361"/>
                </a:moveTo>
                <a:cubicBezTo>
                  <a:pt x="2520166" y="1838085"/>
                  <a:pt x="2516718" y="1843257"/>
                  <a:pt x="2514994" y="1841532"/>
                </a:cubicBezTo>
                <a:cubicBezTo>
                  <a:pt x="2489134" y="1832912"/>
                  <a:pt x="2480514" y="1860496"/>
                  <a:pt x="2464998" y="1870840"/>
                </a:cubicBezTo>
                <a:cubicBezTo>
                  <a:pt x="2464998" y="1870840"/>
                  <a:pt x="2464998" y="1870840"/>
                  <a:pt x="2464998" y="1870840"/>
                </a:cubicBezTo>
                <a:cubicBezTo>
                  <a:pt x="2449482" y="1869116"/>
                  <a:pt x="2435690" y="1872564"/>
                  <a:pt x="2425346" y="1888080"/>
                </a:cubicBezTo>
                <a:cubicBezTo>
                  <a:pt x="2423622" y="1893252"/>
                  <a:pt x="2418450" y="1894976"/>
                  <a:pt x="2415002" y="1896700"/>
                </a:cubicBezTo>
                <a:cubicBezTo>
                  <a:pt x="2420174" y="1894976"/>
                  <a:pt x="2423622" y="1893252"/>
                  <a:pt x="2425346" y="1888080"/>
                </a:cubicBezTo>
                <a:lnTo>
                  <a:pt x="2425346" y="1888080"/>
                </a:lnTo>
                <a:cubicBezTo>
                  <a:pt x="2435690" y="1872564"/>
                  <a:pt x="2449482" y="1869116"/>
                  <a:pt x="2464998" y="1870840"/>
                </a:cubicBezTo>
                <a:cubicBezTo>
                  <a:pt x="2482238" y="1860496"/>
                  <a:pt x="2489134" y="1832912"/>
                  <a:pt x="2514994" y="1841532"/>
                </a:cubicBezTo>
                <a:cubicBezTo>
                  <a:pt x="2516718" y="1841532"/>
                  <a:pt x="2520166" y="1838085"/>
                  <a:pt x="2520166" y="1836361"/>
                </a:cubicBezTo>
                <a:cubicBezTo>
                  <a:pt x="2530510" y="1798433"/>
                  <a:pt x="2563265" y="1817397"/>
                  <a:pt x="2583953" y="1810501"/>
                </a:cubicBezTo>
                <a:cubicBezTo>
                  <a:pt x="2589125" y="1808777"/>
                  <a:pt x="2594297" y="1813949"/>
                  <a:pt x="2592573" y="1820845"/>
                </a:cubicBezTo>
                <a:cubicBezTo>
                  <a:pt x="2592573" y="1813949"/>
                  <a:pt x="2589125" y="1808777"/>
                  <a:pt x="2583953" y="1810501"/>
                </a:cubicBezTo>
                <a:cubicBezTo>
                  <a:pt x="2563265" y="1817397"/>
                  <a:pt x="2532234" y="1798433"/>
                  <a:pt x="2520166" y="1836361"/>
                </a:cubicBezTo>
                <a:close/>
                <a:moveTo>
                  <a:pt x="2204675" y="2793176"/>
                </a:moveTo>
                <a:cubicBezTo>
                  <a:pt x="2208123" y="2794900"/>
                  <a:pt x="2215019" y="2793176"/>
                  <a:pt x="2225363" y="2789728"/>
                </a:cubicBezTo>
                <a:cubicBezTo>
                  <a:pt x="2233983" y="2786280"/>
                  <a:pt x="2240879" y="2786280"/>
                  <a:pt x="2247775" y="2786280"/>
                </a:cubicBezTo>
                <a:cubicBezTo>
                  <a:pt x="2240879" y="2786280"/>
                  <a:pt x="2233983" y="2786280"/>
                  <a:pt x="2225363" y="2789728"/>
                </a:cubicBezTo>
                <a:cubicBezTo>
                  <a:pt x="2215019" y="2793176"/>
                  <a:pt x="2208123" y="2794900"/>
                  <a:pt x="2204675" y="2793176"/>
                </a:cubicBezTo>
                <a:close/>
                <a:moveTo>
                  <a:pt x="2213295" y="2937992"/>
                </a:moveTo>
                <a:cubicBezTo>
                  <a:pt x="2213295" y="2937992"/>
                  <a:pt x="2213295" y="2937992"/>
                  <a:pt x="2213295" y="2937992"/>
                </a:cubicBezTo>
                <a:cubicBezTo>
                  <a:pt x="2206399" y="2936268"/>
                  <a:pt x="2199503" y="2934544"/>
                  <a:pt x="2194331" y="2929372"/>
                </a:cubicBezTo>
                <a:cubicBezTo>
                  <a:pt x="2199503" y="2934544"/>
                  <a:pt x="2204675" y="2936268"/>
                  <a:pt x="2213295" y="2937992"/>
                </a:cubicBezTo>
                <a:close/>
                <a:moveTo>
                  <a:pt x="2182263" y="2738009"/>
                </a:moveTo>
                <a:cubicBezTo>
                  <a:pt x="2177091" y="2743181"/>
                  <a:pt x="2173643" y="2743181"/>
                  <a:pt x="2168471" y="2743181"/>
                </a:cubicBezTo>
                <a:cubicBezTo>
                  <a:pt x="2171919" y="2743181"/>
                  <a:pt x="2177091" y="2743181"/>
                  <a:pt x="2182263" y="2738009"/>
                </a:cubicBezTo>
                <a:cubicBezTo>
                  <a:pt x="2158127" y="2686289"/>
                  <a:pt x="2190883" y="2655257"/>
                  <a:pt x="2216743" y="2619053"/>
                </a:cubicBezTo>
                <a:cubicBezTo>
                  <a:pt x="2208123" y="2606985"/>
                  <a:pt x="2199503" y="2594917"/>
                  <a:pt x="2185711" y="2591469"/>
                </a:cubicBezTo>
                <a:cubicBezTo>
                  <a:pt x="2199503" y="2594917"/>
                  <a:pt x="2208123" y="2606985"/>
                  <a:pt x="2216743" y="2619053"/>
                </a:cubicBezTo>
                <a:cubicBezTo>
                  <a:pt x="2190883" y="2655257"/>
                  <a:pt x="2158127" y="2686289"/>
                  <a:pt x="2182263" y="2738009"/>
                </a:cubicBezTo>
                <a:close/>
                <a:moveTo>
                  <a:pt x="2140887" y="2955232"/>
                </a:move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4335" y="2937992"/>
                  <a:pt x="2133991" y="2929372"/>
                  <a:pt x="2121923" y="2920752"/>
                </a:cubicBezTo>
                <a:cubicBezTo>
                  <a:pt x="2115027" y="2915580"/>
                  <a:pt x="2106407" y="2906960"/>
                  <a:pt x="2113304" y="2896616"/>
                </a:cubicBezTo>
                <a:cubicBezTo>
                  <a:pt x="2118475" y="2889720"/>
                  <a:pt x="2125371" y="2884548"/>
                  <a:pt x="2132267" y="2879376"/>
                </a:cubicBezTo>
                <a:cubicBezTo>
                  <a:pt x="2125371" y="2884548"/>
                  <a:pt x="2118475" y="2889720"/>
                  <a:pt x="2113304" y="2896616"/>
                </a:cubicBezTo>
                <a:cubicBezTo>
                  <a:pt x="2104684" y="2906960"/>
                  <a:pt x="2115027" y="2915580"/>
                  <a:pt x="2121923" y="2920752"/>
                </a:cubicBezTo>
                <a:cubicBezTo>
                  <a:pt x="2132267" y="2929372"/>
                  <a:pt x="2142611" y="293799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0887" y="2955232"/>
                  <a:pt x="2140887" y="2955232"/>
                  <a:pt x="2140887" y="2955232"/>
                </a:cubicBezTo>
                <a:close/>
                <a:moveTo>
                  <a:pt x="2039172" y="3031087"/>
                </a:moveTo>
                <a:cubicBezTo>
                  <a:pt x="2046068" y="3025915"/>
                  <a:pt x="2051240" y="3020744"/>
                  <a:pt x="2061584" y="3020744"/>
                </a:cubicBezTo>
                <a:cubicBezTo>
                  <a:pt x="2061584" y="3017295"/>
                  <a:pt x="2061584" y="3015572"/>
                  <a:pt x="2061584" y="3012124"/>
                </a:cubicBezTo>
                <a:cubicBezTo>
                  <a:pt x="2061584" y="3012124"/>
                  <a:pt x="2061584" y="3012124"/>
                  <a:pt x="2061584" y="3012124"/>
                </a:cubicBezTo>
                <a:cubicBezTo>
                  <a:pt x="2078824" y="2993160"/>
                  <a:pt x="2101235" y="2979368"/>
                  <a:pt x="2108132" y="2953508"/>
                </a:cubicBezTo>
                <a:cubicBezTo>
                  <a:pt x="2102959" y="2953508"/>
                  <a:pt x="2099512" y="2951784"/>
                  <a:pt x="2096064" y="2951784"/>
                </a:cubicBezTo>
                <a:cubicBezTo>
                  <a:pt x="2099512" y="2951784"/>
                  <a:pt x="2104684" y="2951784"/>
                  <a:pt x="2108132" y="2953508"/>
                </a:cubicBezTo>
                <a:lnTo>
                  <a:pt x="2108132" y="2953508"/>
                </a:lnTo>
                <a:cubicBezTo>
                  <a:pt x="2101235" y="2981092"/>
                  <a:pt x="2077100" y="2993160"/>
                  <a:pt x="2061584" y="3012124"/>
                </a:cubicBezTo>
                <a:cubicBezTo>
                  <a:pt x="2061584" y="3015572"/>
                  <a:pt x="2061584" y="3017295"/>
                  <a:pt x="2061584" y="3020744"/>
                </a:cubicBezTo>
                <a:lnTo>
                  <a:pt x="2061584" y="3020744"/>
                </a:lnTo>
                <a:cubicBezTo>
                  <a:pt x="2052964" y="3020744"/>
                  <a:pt x="2046068" y="3025915"/>
                  <a:pt x="2039172" y="3031087"/>
                </a:cubicBezTo>
                <a:close/>
                <a:moveTo>
                  <a:pt x="2059860" y="3046603"/>
                </a:moveTo>
                <a:cubicBezTo>
                  <a:pt x="2056412" y="3046603"/>
                  <a:pt x="2051240" y="3046603"/>
                  <a:pt x="2047792" y="3048327"/>
                </a:cubicBezTo>
                <a:cubicBezTo>
                  <a:pt x="2047792" y="3053499"/>
                  <a:pt x="2046068" y="3058671"/>
                  <a:pt x="2042620" y="3062119"/>
                </a:cubicBezTo>
                <a:cubicBezTo>
                  <a:pt x="2046068" y="3058671"/>
                  <a:pt x="2046068" y="3053499"/>
                  <a:pt x="2047792" y="3048327"/>
                </a:cubicBezTo>
                <a:cubicBezTo>
                  <a:pt x="2047792" y="3048327"/>
                  <a:pt x="2047792" y="3048327"/>
                  <a:pt x="2047792" y="3048327"/>
                </a:cubicBezTo>
                <a:cubicBezTo>
                  <a:pt x="2051240" y="3048327"/>
                  <a:pt x="2054688" y="3048327"/>
                  <a:pt x="2059860" y="3046603"/>
                </a:cubicBezTo>
                <a:close/>
                <a:moveTo>
                  <a:pt x="2040896" y="2703529"/>
                </a:moveTo>
                <a:cubicBezTo>
                  <a:pt x="2035724" y="2700081"/>
                  <a:pt x="2030552" y="2693185"/>
                  <a:pt x="2025380" y="2693185"/>
                </a:cubicBezTo>
                <a:cubicBezTo>
                  <a:pt x="2030552" y="2693185"/>
                  <a:pt x="2035724" y="2698357"/>
                  <a:pt x="2040896" y="2703529"/>
                </a:cubicBezTo>
                <a:cubicBezTo>
                  <a:pt x="2040896" y="2703529"/>
                  <a:pt x="2042620" y="2703529"/>
                  <a:pt x="2044344" y="2703529"/>
                </a:cubicBezTo>
                <a:cubicBezTo>
                  <a:pt x="2042620" y="2703529"/>
                  <a:pt x="2040896" y="2703529"/>
                  <a:pt x="2040896" y="2703529"/>
                </a:cubicBezTo>
                <a:close/>
                <a:moveTo>
                  <a:pt x="2044344" y="2765593"/>
                </a:moveTo>
                <a:cubicBezTo>
                  <a:pt x="2037448" y="2765593"/>
                  <a:pt x="2028828" y="2756973"/>
                  <a:pt x="2021932" y="2743181"/>
                </a:cubicBezTo>
                <a:cubicBezTo>
                  <a:pt x="2021932" y="2743181"/>
                  <a:pt x="2021932" y="2743181"/>
                  <a:pt x="2021932" y="2743181"/>
                </a:cubicBezTo>
                <a:cubicBezTo>
                  <a:pt x="2027104" y="2756973"/>
                  <a:pt x="2037448" y="2765593"/>
                  <a:pt x="2044344" y="2765593"/>
                </a:cubicBezTo>
                <a:close/>
                <a:moveTo>
                  <a:pt x="2021932" y="2389762"/>
                </a:moveTo>
                <a:cubicBezTo>
                  <a:pt x="1999520" y="2370798"/>
                  <a:pt x="1970212" y="2374246"/>
                  <a:pt x="1954696" y="2401830"/>
                </a:cubicBezTo>
                <a:cubicBezTo>
                  <a:pt x="1947800" y="2413898"/>
                  <a:pt x="1937456" y="2415622"/>
                  <a:pt x="1932284" y="2408726"/>
                </a:cubicBezTo>
                <a:cubicBezTo>
                  <a:pt x="1918492" y="2393210"/>
                  <a:pt x="1906424" y="2393210"/>
                  <a:pt x="1890908" y="2407002"/>
                </a:cubicBezTo>
                <a:cubicBezTo>
                  <a:pt x="1884012" y="2413898"/>
                  <a:pt x="1875392" y="2405278"/>
                  <a:pt x="1868496" y="2403554"/>
                </a:cubicBezTo>
                <a:cubicBezTo>
                  <a:pt x="1868496" y="2420794"/>
                  <a:pt x="1870220" y="2438034"/>
                  <a:pt x="1851257" y="2446654"/>
                </a:cubicBezTo>
                <a:cubicBezTo>
                  <a:pt x="1849533" y="2448378"/>
                  <a:pt x="1847808" y="2448378"/>
                  <a:pt x="1846085" y="2450102"/>
                </a:cubicBezTo>
                <a:cubicBezTo>
                  <a:pt x="1847808" y="2448378"/>
                  <a:pt x="1849533" y="2448378"/>
                  <a:pt x="1851257" y="2446654"/>
                </a:cubicBezTo>
                <a:cubicBezTo>
                  <a:pt x="1870220" y="2438034"/>
                  <a:pt x="1868496" y="2420794"/>
                  <a:pt x="1868496" y="2403554"/>
                </a:cubicBezTo>
                <a:cubicBezTo>
                  <a:pt x="1842637" y="2400106"/>
                  <a:pt x="1821949" y="2403554"/>
                  <a:pt x="1809881" y="2436310"/>
                </a:cubicBezTo>
                <a:cubicBezTo>
                  <a:pt x="1801261" y="2458722"/>
                  <a:pt x="1778849" y="2469066"/>
                  <a:pt x="1754713" y="2470790"/>
                </a:cubicBezTo>
                <a:cubicBezTo>
                  <a:pt x="1739197" y="2472514"/>
                  <a:pt x="1723681" y="2475962"/>
                  <a:pt x="1713337" y="2489754"/>
                </a:cubicBezTo>
                <a:cubicBezTo>
                  <a:pt x="1713337" y="2489754"/>
                  <a:pt x="1713337" y="2489754"/>
                  <a:pt x="1713337" y="2489754"/>
                </a:cubicBezTo>
                <a:cubicBezTo>
                  <a:pt x="1723681" y="2475962"/>
                  <a:pt x="1739197" y="2470790"/>
                  <a:pt x="1754713" y="2470790"/>
                </a:cubicBezTo>
                <a:cubicBezTo>
                  <a:pt x="1778849" y="2469066"/>
                  <a:pt x="1801261" y="2458722"/>
                  <a:pt x="1809881" y="2436310"/>
                </a:cubicBezTo>
                <a:cubicBezTo>
                  <a:pt x="1821949" y="2403554"/>
                  <a:pt x="1840913" y="2400106"/>
                  <a:pt x="1868496" y="2403554"/>
                </a:cubicBezTo>
                <a:cubicBezTo>
                  <a:pt x="1877116" y="2389762"/>
                  <a:pt x="1896080" y="2379418"/>
                  <a:pt x="1911596" y="2379418"/>
                </a:cubicBezTo>
                <a:cubicBezTo>
                  <a:pt x="1897804" y="2379418"/>
                  <a:pt x="1878840" y="2391486"/>
                  <a:pt x="1868496" y="2403554"/>
                </a:cubicBezTo>
                <a:cubicBezTo>
                  <a:pt x="1875392" y="2405278"/>
                  <a:pt x="1884012" y="2413898"/>
                  <a:pt x="1890908" y="2407002"/>
                </a:cubicBezTo>
                <a:cubicBezTo>
                  <a:pt x="1904700" y="2393210"/>
                  <a:pt x="1916768" y="2393210"/>
                  <a:pt x="1932284" y="2408726"/>
                </a:cubicBezTo>
                <a:cubicBezTo>
                  <a:pt x="1937456" y="2413898"/>
                  <a:pt x="1947800" y="2413898"/>
                  <a:pt x="1954696" y="2401830"/>
                </a:cubicBezTo>
                <a:cubicBezTo>
                  <a:pt x="1970212" y="2374246"/>
                  <a:pt x="1997796" y="2370798"/>
                  <a:pt x="2021932" y="2389762"/>
                </a:cubicBezTo>
                <a:cubicBezTo>
                  <a:pt x="2046068" y="2408726"/>
                  <a:pt x="2068480" y="2434586"/>
                  <a:pt x="2099512" y="2443206"/>
                </a:cubicBezTo>
                <a:cubicBezTo>
                  <a:pt x="2102959" y="2444930"/>
                  <a:pt x="2108132" y="2446654"/>
                  <a:pt x="2111579" y="2450102"/>
                </a:cubicBezTo>
                <a:cubicBezTo>
                  <a:pt x="2108132" y="2446654"/>
                  <a:pt x="2102959" y="2444930"/>
                  <a:pt x="2099512" y="2443206"/>
                </a:cubicBezTo>
                <a:cubicBezTo>
                  <a:pt x="2068480" y="2434586"/>
                  <a:pt x="2046068" y="2408726"/>
                  <a:pt x="2021932" y="2389762"/>
                </a:cubicBezTo>
                <a:close/>
                <a:moveTo>
                  <a:pt x="1892632" y="2653533"/>
                </a:moveTo>
                <a:cubicBezTo>
                  <a:pt x="1889184" y="2651809"/>
                  <a:pt x="1887460" y="2651809"/>
                  <a:pt x="1885736" y="2648361"/>
                </a:cubicBezTo>
                <a:lnTo>
                  <a:pt x="1885736" y="2648361"/>
                </a:lnTo>
                <a:cubicBezTo>
                  <a:pt x="1887460" y="2651809"/>
                  <a:pt x="1890908" y="2651809"/>
                  <a:pt x="1892632" y="2653533"/>
                </a:cubicBezTo>
                <a:close/>
                <a:moveTo>
                  <a:pt x="1865048" y="2624225"/>
                </a:moveTo>
                <a:cubicBezTo>
                  <a:pt x="1863324" y="2622501"/>
                  <a:pt x="1863324" y="2620777"/>
                  <a:pt x="1861600" y="2619053"/>
                </a:cubicBezTo>
                <a:cubicBezTo>
                  <a:pt x="1859876" y="2615605"/>
                  <a:pt x="1858153" y="2613881"/>
                  <a:pt x="1856428" y="2612157"/>
                </a:cubicBezTo>
                <a:cubicBezTo>
                  <a:pt x="1858153" y="2613881"/>
                  <a:pt x="1859876" y="2617329"/>
                  <a:pt x="1861600" y="2619053"/>
                </a:cubicBezTo>
                <a:cubicBezTo>
                  <a:pt x="1863324" y="2622501"/>
                  <a:pt x="1865048" y="2624225"/>
                  <a:pt x="1865048" y="2624225"/>
                </a:cubicBezTo>
                <a:close/>
                <a:moveTo>
                  <a:pt x="1856428" y="2958680"/>
                </a:moveTo>
                <a:cubicBezTo>
                  <a:pt x="1854704" y="2960404"/>
                  <a:pt x="1852981" y="2960404"/>
                  <a:pt x="1851257" y="2962128"/>
                </a:cubicBezTo>
                <a:cubicBezTo>
                  <a:pt x="1847808" y="2963852"/>
                  <a:pt x="1844361" y="2967300"/>
                  <a:pt x="1840913" y="2969024"/>
                </a:cubicBezTo>
                <a:cubicBezTo>
                  <a:pt x="1844361" y="2965576"/>
                  <a:pt x="1847808" y="2963852"/>
                  <a:pt x="1851257" y="2962128"/>
                </a:cubicBezTo>
                <a:cubicBezTo>
                  <a:pt x="1852981" y="2960404"/>
                  <a:pt x="1854704" y="2960404"/>
                  <a:pt x="1856428" y="2958680"/>
                </a:cubicBezTo>
                <a:close/>
                <a:moveTo>
                  <a:pt x="1806433" y="2741457"/>
                </a:moveTo>
                <a:cubicBezTo>
                  <a:pt x="1796089" y="2741457"/>
                  <a:pt x="1785745" y="2741457"/>
                  <a:pt x="1775401" y="2741457"/>
                </a:cubicBezTo>
                <a:cubicBezTo>
                  <a:pt x="1761609" y="2743181"/>
                  <a:pt x="1754713" y="2727665"/>
                  <a:pt x="1744369" y="2725941"/>
                </a:cubicBezTo>
                <a:cubicBezTo>
                  <a:pt x="1735749" y="2724217"/>
                  <a:pt x="1727129" y="2715597"/>
                  <a:pt x="1718509" y="2719045"/>
                </a:cubicBezTo>
                <a:cubicBezTo>
                  <a:pt x="1727129" y="2715597"/>
                  <a:pt x="1735749" y="2724217"/>
                  <a:pt x="1744369" y="2725941"/>
                </a:cubicBezTo>
                <a:cubicBezTo>
                  <a:pt x="1756437" y="2727665"/>
                  <a:pt x="1763333" y="2743181"/>
                  <a:pt x="1775401" y="2741457"/>
                </a:cubicBezTo>
                <a:lnTo>
                  <a:pt x="1775401" y="2741457"/>
                </a:lnTo>
                <a:cubicBezTo>
                  <a:pt x="1784021" y="2741457"/>
                  <a:pt x="1794365" y="2741457"/>
                  <a:pt x="1806433" y="2741457"/>
                </a:cubicBezTo>
                <a:cubicBezTo>
                  <a:pt x="1804709" y="2736285"/>
                  <a:pt x="1804709" y="2731113"/>
                  <a:pt x="1804709" y="2725941"/>
                </a:cubicBezTo>
                <a:cubicBezTo>
                  <a:pt x="1804709" y="2731113"/>
                  <a:pt x="1804709" y="2736285"/>
                  <a:pt x="1806433" y="2741457"/>
                </a:cubicBezTo>
                <a:cubicBezTo>
                  <a:pt x="1808157" y="2753525"/>
                  <a:pt x="1813329" y="2758697"/>
                  <a:pt x="1825397" y="2756973"/>
                </a:cubicBezTo>
                <a:cubicBezTo>
                  <a:pt x="1828845" y="2756973"/>
                  <a:pt x="1830569" y="2755249"/>
                  <a:pt x="1832293" y="2753525"/>
                </a:cubicBezTo>
                <a:cubicBezTo>
                  <a:pt x="1830569" y="2755249"/>
                  <a:pt x="1827121" y="2756973"/>
                  <a:pt x="1825397" y="2756973"/>
                </a:cubicBezTo>
                <a:cubicBezTo>
                  <a:pt x="1813329" y="2758697"/>
                  <a:pt x="1806433" y="2753525"/>
                  <a:pt x="1806433" y="2741457"/>
                </a:cubicBezTo>
                <a:close/>
                <a:moveTo>
                  <a:pt x="1821949" y="3053499"/>
                </a:moveTo>
                <a:cubicBezTo>
                  <a:pt x="1820225" y="3055223"/>
                  <a:pt x="1818501" y="3056947"/>
                  <a:pt x="1818501" y="3060395"/>
                </a:cubicBezTo>
                <a:cubicBezTo>
                  <a:pt x="1818501" y="3062119"/>
                  <a:pt x="1816777" y="3063843"/>
                  <a:pt x="1815053" y="3065567"/>
                </a:cubicBezTo>
                <a:cubicBezTo>
                  <a:pt x="1816777" y="3063843"/>
                  <a:pt x="1816777" y="3062119"/>
                  <a:pt x="1818501" y="3060395"/>
                </a:cubicBezTo>
                <a:cubicBezTo>
                  <a:pt x="1818501" y="3058671"/>
                  <a:pt x="1820225" y="3056947"/>
                  <a:pt x="1821949" y="3053499"/>
                </a:cubicBezTo>
                <a:close/>
                <a:moveTo>
                  <a:pt x="1799537" y="3003504"/>
                </a:moveTo>
                <a:cubicBezTo>
                  <a:pt x="1797813" y="3003504"/>
                  <a:pt x="1796089" y="3003504"/>
                  <a:pt x="1792641" y="3003504"/>
                </a:cubicBezTo>
                <a:cubicBezTo>
                  <a:pt x="1790917" y="3003504"/>
                  <a:pt x="1790917" y="3005228"/>
                  <a:pt x="1789193" y="3005228"/>
                </a:cubicBezTo>
                <a:cubicBezTo>
                  <a:pt x="1790917" y="3003504"/>
                  <a:pt x="1792641" y="3003504"/>
                  <a:pt x="1792641" y="3003504"/>
                </a:cubicBezTo>
                <a:cubicBezTo>
                  <a:pt x="1796089" y="3003504"/>
                  <a:pt x="1797813" y="3003504"/>
                  <a:pt x="1799537" y="3003504"/>
                </a:cubicBezTo>
                <a:close/>
                <a:moveTo>
                  <a:pt x="1759885" y="3050051"/>
                </a:moveTo>
                <a:lnTo>
                  <a:pt x="1759885" y="3050051"/>
                </a:lnTo>
                <a:cubicBezTo>
                  <a:pt x="1766781" y="3039707"/>
                  <a:pt x="1785745" y="3037984"/>
                  <a:pt x="1789193" y="3027639"/>
                </a:cubicBezTo>
                <a:cubicBezTo>
                  <a:pt x="1784021" y="3037984"/>
                  <a:pt x="1766781" y="3039707"/>
                  <a:pt x="1759885" y="3050051"/>
                </a:cubicBezTo>
                <a:close/>
                <a:moveTo>
                  <a:pt x="1766781" y="3072463"/>
                </a:moveTo>
                <a:cubicBezTo>
                  <a:pt x="1766781" y="3075911"/>
                  <a:pt x="1766781" y="3081083"/>
                  <a:pt x="1766781" y="3084531"/>
                </a:cubicBezTo>
                <a:cubicBezTo>
                  <a:pt x="1766781" y="3079359"/>
                  <a:pt x="1766781" y="3075911"/>
                  <a:pt x="1766781" y="3072463"/>
                </a:cubicBezTo>
                <a:cubicBezTo>
                  <a:pt x="1766781" y="3072463"/>
                  <a:pt x="1766781" y="3072463"/>
                  <a:pt x="1766781" y="3072463"/>
                </a:cubicBezTo>
                <a:close/>
                <a:moveTo>
                  <a:pt x="1690925" y="2732837"/>
                </a:moveTo>
                <a:cubicBezTo>
                  <a:pt x="1694373" y="2736285"/>
                  <a:pt x="1697821" y="2739733"/>
                  <a:pt x="1701269" y="2739733"/>
                </a:cubicBezTo>
                <a:cubicBezTo>
                  <a:pt x="1699545" y="2739733"/>
                  <a:pt x="1694373" y="2736285"/>
                  <a:pt x="1690925" y="2732837"/>
                </a:cubicBezTo>
                <a:cubicBezTo>
                  <a:pt x="1685753" y="2725941"/>
                  <a:pt x="1680581" y="2715597"/>
                  <a:pt x="1670237" y="2715597"/>
                </a:cubicBezTo>
                <a:cubicBezTo>
                  <a:pt x="1649549" y="2725941"/>
                  <a:pt x="1630585" y="2729389"/>
                  <a:pt x="1613346" y="2710425"/>
                </a:cubicBezTo>
                <a:cubicBezTo>
                  <a:pt x="1609898" y="2706977"/>
                  <a:pt x="1604726" y="2703529"/>
                  <a:pt x="1604726" y="2698357"/>
                </a:cubicBezTo>
                <a:cubicBezTo>
                  <a:pt x="1604726" y="2703529"/>
                  <a:pt x="1611622" y="2706977"/>
                  <a:pt x="1613346" y="2710425"/>
                </a:cubicBezTo>
                <a:cubicBezTo>
                  <a:pt x="1630585" y="2731113"/>
                  <a:pt x="1649549" y="2727665"/>
                  <a:pt x="1670237" y="2715597"/>
                </a:cubicBezTo>
                <a:cubicBezTo>
                  <a:pt x="1675409" y="2694909"/>
                  <a:pt x="1694373" y="2682841"/>
                  <a:pt x="1708165" y="2677669"/>
                </a:cubicBezTo>
                <a:cubicBezTo>
                  <a:pt x="1746093" y="2663877"/>
                  <a:pt x="1758161" y="2632845"/>
                  <a:pt x="1765057" y="2596641"/>
                </a:cubicBezTo>
                <a:cubicBezTo>
                  <a:pt x="1766781" y="2584573"/>
                  <a:pt x="1770229" y="2572506"/>
                  <a:pt x="1765057" y="2563886"/>
                </a:cubicBezTo>
                <a:cubicBezTo>
                  <a:pt x="1770229" y="2572506"/>
                  <a:pt x="1768505" y="2586297"/>
                  <a:pt x="1765057" y="2596641"/>
                </a:cubicBezTo>
                <a:cubicBezTo>
                  <a:pt x="1758161" y="2631121"/>
                  <a:pt x="1746093" y="2662153"/>
                  <a:pt x="1708165" y="2677669"/>
                </a:cubicBezTo>
                <a:cubicBezTo>
                  <a:pt x="1694373" y="2682841"/>
                  <a:pt x="1677133" y="2694909"/>
                  <a:pt x="1670237" y="2715597"/>
                </a:cubicBezTo>
                <a:cubicBezTo>
                  <a:pt x="1682305" y="2715597"/>
                  <a:pt x="1685753" y="2725941"/>
                  <a:pt x="1690925" y="2732837"/>
                </a:cubicBezTo>
                <a:close/>
                <a:moveTo>
                  <a:pt x="1663341" y="3156939"/>
                </a:moveTo>
                <a:lnTo>
                  <a:pt x="1663341" y="3156939"/>
                </a:lnTo>
                <a:cubicBezTo>
                  <a:pt x="1661617" y="3153491"/>
                  <a:pt x="1661617" y="3148319"/>
                  <a:pt x="1659893" y="3144871"/>
                </a:cubicBezTo>
                <a:cubicBezTo>
                  <a:pt x="1654721" y="3141423"/>
                  <a:pt x="1651273" y="3137975"/>
                  <a:pt x="1646101" y="3136251"/>
                </a:cubicBezTo>
                <a:cubicBezTo>
                  <a:pt x="1651273" y="3137975"/>
                  <a:pt x="1656445" y="3139699"/>
                  <a:pt x="1659893" y="3144871"/>
                </a:cubicBezTo>
                <a:cubicBezTo>
                  <a:pt x="1661617" y="3148319"/>
                  <a:pt x="1661617" y="3153491"/>
                  <a:pt x="1663341" y="3156939"/>
                </a:cubicBezTo>
                <a:close/>
                <a:moveTo>
                  <a:pt x="1535766" y="2906960"/>
                </a:moveTo>
                <a:cubicBezTo>
                  <a:pt x="1521974" y="2900064"/>
                  <a:pt x="1515078" y="2910408"/>
                  <a:pt x="1513354" y="2922476"/>
                </a:cubicBezTo>
                <a:cubicBezTo>
                  <a:pt x="1509906" y="2941440"/>
                  <a:pt x="1496114" y="2944888"/>
                  <a:pt x="1480598" y="2944888"/>
                </a:cubicBezTo>
                <a:cubicBezTo>
                  <a:pt x="1480598" y="2944888"/>
                  <a:pt x="1480598" y="2944888"/>
                  <a:pt x="1480598" y="2944888"/>
                </a:cubicBezTo>
                <a:cubicBezTo>
                  <a:pt x="1471978" y="2941440"/>
                  <a:pt x="1465082" y="2939716"/>
                  <a:pt x="1456462" y="2936268"/>
                </a:cubicBezTo>
                <a:cubicBezTo>
                  <a:pt x="1446118" y="2936268"/>
                  <a:pt x="1437498" y="2932820"/>
                  <a:pt x="1435774" y="2922476"/>
                </a:cubicBezTo>
                <a:cubicBezTo>
                  <a:pt x="1435774" y="2922476"/>
                  <a:pt x="1435774" y="2922476"/>
                  <a:pt x="1435774" y="2922476"/>
                </a:cubicBezTo>
                <a:cubicBezTo>
                  <a:pt x="1437498" y="2932820"/>
                  <a:pt x="1446118" y="2936268"/>
                  <a:pt x="1456462" y="2936268"/>
                </a:cubicBezTo>
                <a:cubicBezTo>
                  <a:pt x="1465082" y="2939716"/>
                  <a:pt x="1471978" y="2941440"/>
                  <a:pt x="1480598" y="2944888"/>
                </a:cubicBezTo>
                <a:cubicBezTo>
                  <a:pt x="1496114" y="2944888"/>
                  <a:pt x="1509906" y="2941440"/>
                  <a:pt x="1513354" y="2922476"/>
                </a:cubicBezTo>
                <a:cubicBezTo>
                  <a:pt x="1515078" y="2910408"/>
                  <a:pt x="1521974" y="2900064"/>
                  <a:pt x="1535766" y="2906960"/>
                </a:cubicBezTo>
                <a:cubicBezTo>
                  <a:pt x="1566798" y="2920752"/>
                  <a:pt x="1592658" y="2912132"/>
                  <a:pt x="1621965" y="2893168"/>
                </a:cubicBezTo>
                <a:cubicBezTo>
                  <a:pt x="1621965" y="2893168"/>
                  <a:pt x="1621965" y="2893168"/>
                  <a:pt x="1621965" y="2893168"/>
                </a:cubicBezTo>
                <a:cubicBezTo>
                  <a:pt x="1592658" y="2912132"/>
                  <a:pt x="1565074" y="2920752"/>
                  <a:pt x="1535766" y="2906960"/>
                </a:cubicBezTo>
                <a:close/>
                <a:moveTo>
                  <a:pt x="1551282" y="3131079"/>
                </a:moveTo>
                <a:lnTo>
                  <a:pt x="1551282" y="3131079"/>
                </a:lnTo>
                <a:cubicBezTo>
                  <a:pt x="1549558" y="3132803"/>
                  <a:pt x="1549558" y="3132803"/>
                  <a:pt x="1547834" y="3134527"/>
                </a:cubicBezTo>
                <a:cubicBezTo>
                  <a:pt x="1549558" y="3134527"/>
                  <a:pt x="1551282" y="3132803"/>
                  <a:pt x="1551282" y="3131079"/>
                </a:cubicBezTo>
                <a:lnTo>
                  <a:pt x="1551282" y="3131079"/>
                </a:lnTo>
                <a:close/>
                <a:moveTo>
                  <a:pt x="1544386" y="3137975"/>
                </a:moveTo>
                <a:cubicBezTo>
                  <a:pt x="1537490" y="3141423"/>
                  <a:pt x="1528870" y="3139699"/>
                  <a:pt x="1520250" y="3139699"/>
                </a:cubicBezTo>
                <a:cubicBezTo>
                  <a:pt x="1520250" y="3139699"/>
                  <a:pt x="1520250" y="3139699"/>
                  <a:pt x="1520250" y="3139699"/>
                </a:cubicBezTo>
                <a:cubicBezTo>
                  <a:pt x="1528870" y="3137975"/>
                  <a:pt x="1537490" y="3141423"/>
                  <a:pt x="1544386" y="3137975"/>
                </a:cubicBezTo>
                <a:close/>
                <a:moveTo>
                  <a:pt x="1504734" y="3139699"/>
                </a:moveTo>
                <a:cubicBezTo>
                  <a:pt x="1478874" y="3127631"/>
                  <a:pt x="1459910" y="3110391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58186" y="3110391"/>
                  <a:pt x="1477150" y="3127631"/>
                  <a:pt x="1504734" y="3139699"/>
                </a:cubicBezTo>
                <a:cubicBezTo>
                  <a:pt x="1509906" y="3139699"/>
                  <a:pt x="1515078" y="3139699"/>
                  <a:pt x="1520250" y="3139699"/>
                </a:cubicBezTo>
                <a:cubicBezTo>
                  <a:pt x="1515078" y="3139699"/>
                  <a:pt x="1509906" y="3139699"/>
                  <a:pt x="1504734" y="3139699"/>
                </a:cubicBezTo>
                <a:lnTo>
                  <a:pt x="1504734" y="3139699"/>
                </a:lnTo>
                <a:cubicBezTo>
                  <a:pt x="1504734" y="3139699"/>
                  <a:pt x="1504734" y="3139699"/>
                  <a:pt x="1504734" y="3139699"/>
                </a:cubicBezTo>
                <a:close/>
                <a:moveTo>
                  <a:pt x="1408190" y="2882824"/>
                </a:moveTo>
                <a:cubicBezTo>
                  <a:pt x="1404742" y="2881100"/>
                  <a:pt x="1404742" y="2877652"/>
                  <a:pt x="1404742" y="2875928"/>
                </a:cubicBezTo>
                <a:cubicBezTo>
                  <a:pt x="1404742" y="2877652"/>
                  <a:pt x="1406466" y="2879376"/>
                  <a:pt x="1408190" y="2882824"/>
                </a:cubicBezTo>
                <a:cubicBezTo>
                  <a:pt x="1420258" y="2875928"/>
                  <a:pt x="1435774" y="2875928"/>
                  <a:pt x="1447842" y="2884548"/>
                </a:cubicBezTo>
                <a:lnTo>
                  <a:pt x="1447842" y="2884548"/>
                </a:lnTo>
                <a:lnTo>
                  <a:pt x="1447842" y="2884548"/>
                </a:lnTo>
                <a:cubicBezTo>
                  <a:pt x="1435774" y="2875928"/>
                  <a:pt x="1421982" y="2875928"/>
                  <a:pt x="1408190" y="2882824"/>
                </a:cubicBezTo>
                <a:close/>
                <a:moveTo>
                  <a:pt x="1432326" y="3144871"/>
                </a:moveTo>
                <a:cubicBezTo>
                  <a:pt x="1428878" y="3144871"/>
                  <a:pt x="1427154" y="3143147"/>
                  <a:pt x="1425430" y="3139699"/>
                </a:cubicBezTo>
                <a:cubicBezTo>
                  <a:pt x="1421982" y="3139699"/>
                  <a:pt x="1420258" y="3139699"/>
                  <a:pt x="1416810" y="3141423"/>
                </a:cubicBezTo>
                <a:cubicBezTo>
                  <a:pt x="1418534" y="3141423"/>
                  <a:pt x="1421982" y="3139699"/>
                  <a:pt x="1425430" y="3139699"/>
                </a:cubicBezTo>
                <a:cubicBezTo>
                  <a:pt x="1427154" y="3143147"/>
                  <a:pt x="1428878" y="3144871"/>
                  <a:pt x="1432326" y="3144871"/>
                </a:cubicBezTo>
                <a:close/>
                <a:moveTo>
                  <a:pt x="1396122" y="2855240"/>
                </a:moveTo>
                <a:cubicBezTo>
                  <a:pt x="1390950" y="2860412"/>
                  <a:pt x="1384055" y="2860412"/>
                  <a:pt x="1377159" y="2856964"/>
                </a:cubicBezTo>
                <a:cubicBezTo>
                  <a:pt x="1370263" y="2853516"/>
                  <a:pt x="1365091" y="2851792"/>
                  <a:pt x="1358195" y="2853516"/>
                </a:cubicBezTo>
                <a:cubicBezTo>
                  <a:pt x="1349575" y="2856964"/>
                  <a:pt x="1340955" y="2875928"/>
                  <a:pt x="1332335" y="2862136"/>
                </a:cubicBezTo>
                <a:cubicBezTo>
                  <a:pt x="1332335" y="2862136"/>
                  <a:pt x="1332335" y="2862136"/>
                  <a:pt x="1332335" y="2862136"/>
                </a:cubicBezTo>
                <a:cubicBezTo>
                  <a:pt x="1340955" y="2875928"/>
                  <a:pt x="1349575" y="2856964"/>
                  <a:pt x="1358195" y="2853516"/>
                </a:cubicBezTo>
                <a:cubicBezTo>
                  <a:pt x="1365091" y="2850068"/>
                  <a:pt x="1370263" y="2853516"/>
                  <a:pt x="1377159" y="2856964"/>
                </a:cubicBezTo>
                <a:cubicBezTo>
                  <a:pt x="1384055" y="2858688"/>
                  <a:pt x="1390950" y="2858688"/>
                  <a:pt x="1396122" y="2855240"/>
                </a:cubicBezTo>
                <a:cubicBezTo>
                  <a:pt x="1401295" y="2851792"/>
                  <a:pt x="1404742" y="2841448"/>
                  <a:pt x="1411638" y="2850068"/>
                </a:cubicBezTo>
                <a:cubicBezTo>
                  <a:pt x="1413362" y="2851792"/>
                  <a:pt x="1413362" y="2853516"/>
                  <a:pt x="1413362" y="2855240"/>
                </a:cubicBezTo>
                <a:cubicBezTo>
                  <a:pt x="1413362" y="2853516"/>
                  <a:pt x="1411638" y="2851792"/>
                  <a:pt x="1411638" y="2850068"/>
                </a:cubicBezTo>
                <a:cubicBezTo>
                  <a:pt x="1406466" y="2841448"/>
                  <a:pt x="1401295" y="2850068"/>
                  <a:pt x="1396122" y="2855240"/>
                </a:cubicBezTo>
                <a:close/>
                <a:moveTo>
                  <a:pt x="1401295" y="3148319"/>
                </a:moveTo>
                <a:cubicBezTo>
                  <a:pt x="1401295" y="3148319"/>
                  <a:pt x="1401295" y="3148319"/>
                  <a:pt x="1401295" y="3148319"/>
                </a:cubicBezTo>
                <a:cubicBezTo>
                  <a:pt x="1401295" y="3148319"/>
                  <a:pt x="1399570" y="3146595"/>
                  <a:pt x="1399570" y="3146595"/>
                </a:cubicBezTo>
                <a:cubicBezTo>
                  <a:pt x="1399570" y="3146595"/>
                  <a:pt x="1399570" y="3146595"/>
                  <a:pt x="1401295" y="3148319"/>
                </a:cubicBezTo>
                <a:cubicBezTo>
                  <a:pt x="1401295" y="3148319"/>
                  <a:pt x="1401295" y="3148319"/>
                  <a:pt x="1401295" y="3148319"/>
                </a:cubicBezTo>
                <a:close/>
                <a:moveTo>
                  <a:pt x="1371987" y="3163835"/>
                </a:moveTo>
                <a:cubicBezTo>
                  <a:pt x="1377159" y="3163835"/>
                  <a:pt x="1380607" y="3167283"/>
                  <a:pt x="1385779" y="3172455"/>
                </a:cubicBezTo>
                <a:cubicBezTo>
                  <a:pt x="1384055" y="3175903"/>
                  <a:pt x="1380607" y="3177627"/>
                  <a:pt x="1378883" y="3179351"/>
                </a:cubicBezTo>
                <a:cubicBezTo>
                  <a:pt x="1380607" y="3177627"/>
                  <a:pt x="1384055" y="3175903"/>
                  <a:pt x="1385779" y="3172455"/>
                </a:cubicBezTo>
                <a:cubicBezTo>
                  <a:pt x="1380607" y="3167283"/>
                  <a:pt x="1377159" y="3165559"/>
                  <a:pt x="1371987" y="3163835"/>
                </a:cubicBezTo>
                <a:close/>
                <a:moveTo>
                  <a:pt x="1382330" y="3081083"/>
                </a:moveTo>
                <a:cubicBezTo>
                  <a:pt x="1384055" y="3084531"/>
                  <a:pt x="1384055" y="3087979"/>
                  <a:pt x="1384055" y="3091427"/>
                </a:cubicBezTo>
                <a:cubicBezTo>
                  <a:pt x="1384055" y="3087979"/>
                  <a:pt x="1384055" y="3084531"/>
                  <a:pt x="1382330" y="3081083"/>
                </a:cubicBezTo>
                <a:close/>
                <a:moveTo>
                  <a:pt x="1351299" y="3163835"/>
                </a:moveTo>
                <a:cubicBezTo>
                  <a:pt x="1351299" y="3163835"/>
                  <a:pt x="1351299" y="3163835"/>
                  <a:pt x="1351299" y="3163835"/>
                </a:cubicBezTo>
                <a:cubicBezTo>
                  <a:pt x="1339231" y="3163835"/>
                  <a:pt x="1330611" y="3162111"/>
                  <a:pt x="1328887" y="3146595"/>
                </a:cubicBezTo>
                <a:cubicBezTo>
                  <a:pt x="1323715" y="3146595"/>
                  <a:pt x="1320267" y="3146595"/>
                  <a:pt x="1315095" y="3146595"/>
                </a:cubicBezTo>
                <a:cubicBezTo>
                  <a:pt x="1320267" y="3146595"/>
                  <a:pt x="1323715" y="3146595"/>
                  <a:pt x="1328887" y="3146595"/>
                </a:cubicBezTo>
                <a:cubicBezTo>
                  <a:pt x="1339231" y="3146595"/>
                  <a:pt x="1349575" y="3146595"/>
                  <a:pt x="1359919" y="3144871"/>
                </a:cubicBezTo>
                <a:cubicBezTo>
                  <a:pt x="1349575" y="3146595"/>
                  <a:pt x="1339231" y="3146595"/>
                  <a:pt x="1328887" y="3146595"/>
                </a:cubicBezTo>
                <a:cubicBezTo>
                  <a:pt x="1330611" y="3162111"/>
                  <a:pt x="1339231" y="3163835"/>
                  <a:pt x="1351299" y="3163835"/>
                </a:cubicBezTo>
                <a:close/>
                <a:moveTo>
                  <a:pt x="1080632" y="3096599"/>
                </a:moveTo>
                <a:cubicBezTo>
                  <a:pt x="1077184" y="3093151"/>
                  <a:pt x="1075460" y="3091427"/>
                  <a:pt x="1075460" y="3087979"/>
                </a:cubicBezTo>
                <a:cubicBezTo>
                  <a:pt x="1075460" y="3089703"/>
                  <a:pt x="1077184" y="3093151"/>
                  <a:pt x="1080632" y="3096599"/>
                </a:cubicBezTo>
                <a:cubicBezTo>
                  <a:pt x="1080632" y="3100047"/>
                  <a:pt x="1080632" y="3101771"/>
                  <a:pt x="1080632" y="3105219"/>
                </a:cubicBezTo>
                <a:cubicBezTo>
                  <a:pt x="1077184" y="3105219"/>
                  <a:pt x="1073736" y="3105219"/>
                  <a:pt x="1070288" y="3105219"/>
                </a:cubicBezTo>
                <a:cubicBezTo>
                  <a:pt x="1073736" y="3105219"/>
                  <a:pt x="1077184" y="3105219"/>
                  <a:pt x="1080632" y="3105219"/>
                </a:cubicBezTo>
                <a:cubicBezTo>
                  <a:pt x="1080632" y="3101771"/>
                  <a:pt x="1080632" y="3098323"/>
                  <a:pt x="1080632" y="3096599"/>
                </a:cubicBezTo>
                <a:close/>
                <a:moveTo>
                  <a:pt x="1030636" y="2939716"/>
                </a:moveTo>
                <a:cubicBezTo>
                  <a:pt x="1006500" y="2937992"/>
                  <a:pt x="984088" y="2920752"/>
                  <a:pt x="956504" y="2920752"/>
                </a:cubicBezTo>
                <a:cubicBezTo>
                  <a:pt x="956504" y="2920752"/>
                  <a:pt x="954780" y="2913856"/>
                  <a:pt x="953056" y="2908684"/>
                </a:cubicBezTo>
                <a:cubicBezTo>
                  <a:pt x="949608" y="2908684"/>
                  <a:pt x="947884" y="2908684"/>
                  <a:pt x="944436" y="2906960"/>
                </a:cubicBezTo>
                <a:lnTo>
                  <a:pt x="944436" y="2906960"/>
                </a:lnTo>
                <a:cubicBezTo>
                  <a:pt x="944436" y="2891444"/>
                  <a:pt x="939264" y="2882824"/>
                  <a:pt x="923748" y="2882824"/>
                </a:cubicBezTo>
                <a:cubicBezTo>
                  <a:pt x="885821" y="2881100"/>
                  <a:pt x="847893" y="2896616"/>
                  <a:pt x="809965" y="2891444"/>
                </a:cubicBezTo>
                <a:cubicBezTo>
                  <a:pt x="809965" y="2891444"/>
                  <a:pt x="808241" y="2891444"/>
                  <a:pt x="808241" y="2891444"/>
                </a:cubicBezTo>
                <a:cubicBezTo>
                  <a:pt x="808241" y="2891444"/>
                  <a:pt x="809965" y="2891444"/>
                  <a:pt x="809965" y="2891444"/>
                </a:cubicBezTo>
                <a:cubicBezTo>
                  <a:pt x="847893" y="2894892"/>
                  <a:pt x="885821" y="2881100"/>
                  <a:pt x="923748" y="2882824"/>
                </a:cubicBezTo>
                <a:cubicBezTo>
                  <a:pt x="939264" y="2882824"/>
                  <a:pt x="944436" y="2891444"/>
                  <a:pt x="944436" y="2906960"/>
                </a:cubicBezTo>
                <a:cubicBezTo>
                  <a:pt x="947884" y="2906960"/>
                  <a:pt x="949608" y="2906960"/>
                  <a:pt x="953056" y="2908684"/>
                </a:cubicBezTo>
                <a:cubicBezTo>
                  <a:pt x="963400" y="2910408"/>
                  <a:pt x="972020" y="2906960"/>
                  <a:pt x="978916" y="2901788"/>
                </a:cubicBezTo>
                <a:cubicBezTo>
                  <a:pt x="970296" y="2906960"/>
                  <a:pt x="963400" y="2908684"/>
                  <a:pt x="953056" y="2908684"/>
                </a:cubicBezTo>
                <a:cubicBezTo>
                  <a:pt x="954780" y="2912132"/>
                  <a:pt x="954780" y="2920752"/>
                  <a:pt x="956504" y="2920752"/>
                </a:cubicBezTo>
                <a:cubicBezTo>
                  <a:pt x="984088" y="2919028"/>
                  <a:pt x="1008224" y="2937992"/>
                  <a:pt x="1030636" y="2939716"/>
                </a:cubicBezTo>
                <a:cubicBezTo>
                  <a:pt x="1066840" y="2943164"/>
                  <a:pt x="1099596" y="2962128"/>
                  <a:pt x="1137524" y="2962128"/>
                </a:cubicBezTo>
                <a:cubicBezTo>
                  <a:pt x="1137524" y="2962128"/>
                  <a:pt x="1137524" y="2962128"/>
                  <a:pt x="1137524" y="2962128"/>
                </a:cubicBezTo>
                <a:cubicBezTo>
                  <a:pt x="1142696" y="2962128"/>
                  <a:pt x="1147868" y="2962128"/>
                  <a:pt x="1153040" y="2962128"/>
                </a:cubicBezTo>
                <a:cubicBezTo>
                  <a:pt x="1165107" y="2962128"/>
                  <a:pt x="1172003" y="2953508"/>
                  <a:pt x="1180623" y="2948336"/>
                </a:cubicBezTo>
                <a:cubicBezTo>
                  <a:pt x="1185795" y="2944888"/>
                  <a:pt x="1192691" y="2944888"/>
                  <a:pt x="1197863" y="2946612"/>
                </a:cubicBezTo>
                <a:cubicBezTo>
                  <a:pt x="1192691" y="2944888"/>
                  <a:pt x="1185795" y="2944888"/>
                  <a:pt x="1180623" y="2948336"/>
                </a:cubicBezTo>
                <a:cubicBezTo>
                  <a:pt x="1172003" y="2953508"/>
                  <a:pt x="1163384" y="2962128"/>
                  <a:pt x="1153040" y="2962128"/>
                </a:cubicBezTo>
                <a:cubicBezTo>
                  <a:pt x="1156488" y="2972472"/>
                  <a:pt x="1159936" y="2982816"/>
                  <a:pt x="1159936" y="2991436"/>
                </a:cubicBezTo>
                <a:cubicBezTo>
                  <a:pt x="1159936" y="2982816"/>
                  <a:pt x="1156488" y="2972472"/>
                  <a:pt x="1153040" y="2962128"/>
                </a:cubicBezTo>
                <a:cubicBezTo>
                  <a:pt x="1147868" y="2962128"/>
                  <a:pt x="1142696" y="2962128"/>
                  <a:pt x="1137524" y="2962128"/>
                </a:cubicBezTo>
                <a:cubicBezTo>
                  <a:pt x="1101320" y="2962128"/>
                  <a:pt x="1068564" y="2941440"/>
                  <a:pt x="1030636" y="2939716"/>
                </a:cubicBezTo>
                <a:close/>
                <a:moveTo>
                  <a:pt x="1066840" y="3105219"/>
                </a:moveTo>
                <a:cubicBezTo>
                  <a:pt x="1061668" y="3119011"/>
                  <a:pt x="1058220" y="3125907"/>
                  <a:pt x="1051324" y="3127631"/>
                </a:cubicBezTo>
                <a:cubicBezTo>
                  <a:pt x="1056496" y="3125907"/>
                  <a:pt x="1059944" y="3119011"/>
                  <a:pt x="1066840" y="3105219"/>
                </a:cubicBezTo>
                <a:cubicBezTo>
                  <a:pt x="1066840" y="3105219"/>
                  <a:pt x="1066840" y="3105219"/>
                  <a:pt x="1066840" y="3105219"/>
                </a:cubicBezTo>
                <a:close/>
                <a:moveTo>
                  <a:pt x="1003052" y="3110391"/>
                </a:moveTo>
                <a:cubicBezTo>
                  <a:pt x="1003052" y="3110391"/>
                  <a:pt x="1003052" y="3110391"/>
                  <a:pt x="1003052" y="3110391"/>
                </a:cubicBezTo>
                <a:cubicBezTo>
                  <a:pt x="996156" y="3110391"/>
                  <a:pt x="987536" y="3110391"/>
                  <a:pt x="980640" y="3110391"/>
                </a:cubicBezTo>
                <a:lnTo>
                  <a:pt x="980640" y="3110391"/>
                </a:lnTo>
                <a:lnTo>
                  <a:pt x="980640" y="3110391"/>
                </a:lnTo>
                <a:cubicBezTo>
                  <a:pt x="989260" y="3110391"/>
                  <a:pt x="996156" y="3110391"/>
                  <a:pt x="1003052" y="3110391"/>
                </a:cubicBezTo>
                <a:close/>
                <a:moveTo>
                  <a:pt x="749625" y="2734561"/>
                </a:moveTo>
                <a:cubicBezTo>
                  <a:pt x="749625" y="2734561"/>
                  <a:pt x="749625" y="2734561"/>
                  <a:pt x="749625" y="2734561"/>
                </a:cubicBezTo>
                <a:cubicBezTo>
                  <a:pt x="746177" y="2720769"/>
                  <a:pt x="744453" y="2706977"/>
                  <a:pt x="753073" y="2700081"/>
                </a:cubicBezTo>
                <a:cubicBezTo>
                  <a:pt x="744453" y="2706977"/>
                  <a:pt x="746177" y="2720769"/>
                  <a:pt x="749625" y="2734561"/>
                </a:cubicBezTo>
                <a:close/>
                <a:moveTo>
                  <a:pt x="759969" y="2762145"/>
                </a:moveTo>
                <a:cubicBezTo>
                  <a:pt x="753073" y="2763869"/>
                  <a:pt x="746177" y="2758697"/>
                  <a:pt x="739281" y="2760421"/>
                </a:cubicBezTo>
                <a:cubicBezTo>
                  <a:pt x="746177" y="2758697"/>
                  <a:pt x="753073" y="2763869"/>
                  <a:pt x="759969" y="2762145"/>
                </a:cubicBezTo>
                <a:close/>
                <a:moveTo>
                  <a:pt x="751349" y="2620777"/>
                </a:moveTo>
                <a:cubicBezTo>
                  <a:pt x="730661" y="2620777"/>
                  <a:pt x="722041" y="2624225"/>
                  <a:pt x="718593" y="2634569"/>
                </a:cubicBezTo>
                <a:cubicBezTo>
                  <a:pt x="722041" y="2624225"/>
                  <a:pt x="732385" y="2620777"/>
                  <a:pt x="751349" y="2620777"/>
                </a:cubicBezTo>
                <a:cubicBezTo>
                  <a:pt x="759969" y="2620777"/>
                  <a:pt x="768589" y="2624225"/>
                  <a:pt x="777209" y="2617329"/>
                </a:cubicBezTo>
                <a:cubicBezTo>
                  <a:pt x="777209" y="2617329"/>
                  <a:pt x="777209" y="2617329"/>
                  <a:pt x="777209" y="2617329"/>
                </a:cubicBezTo>
                <a:cubicBezTo>
                  <a:pt x="770313" y="2624225"/>
                  <a:pt x="759969" y="2620777"/>
                  <a:pt x="751349" y="2620777"/>
                </a:cubicBezTo>
                <a:close/>
                <a:moveTo>
                  <a:pt x="694457" y="2767316"/>
                </a:moveTo>
                <a:lnTo>
                  <a:pt x="694457" y="2767316"/>
                </a:lnTo>
                <a:lnTo>
                  <a:pt x="694457" y="2767316"/>
                </a:lnTo>
                <a:lnTo>
                  <a:pt x="694457" y="2767316"/>
                </a:lnTo>
                <a:lnTo>
                  <a:pt x="691009" y="2765593"/>
                </a:lnTo>
                <a:lnTo>
                  <a:pt x="691009" y="2765593"/>
                </a:lnTo>
                <a:cubicBezTo>
                  <a:pt x="691009" y="2765593"/>
                  <a:pt x="691009" y="2765593"/>
                  <a:pt x="691009" y="2765593"/>
                </a:cubicBezTo>
                <a:cubicBezTo>
                  <a:pt x="692734" y="2756973"/>
                  <a:pt x="696182" y="2751801"/>
                  <a:pt x="701353" y="2748353"/>
                </a:cubicBezTo>
                <a:cubicBezTo>
                  <a:pt x="696182" y="2751801"/>
                  <a:pt x="694457" y="2756973"/>
                  <a:pt x="691009" y="2765593"/>
                </a:cubicBezTo>
                <a:lnTo>
                  <a:pt x="694457" y="2767316"/>
                </a:lnTo>
                <a:close/>
                <a:moveTo>
                  <a:pt x="680666" y="2722493"/>
                </a:moveTo>
                <a:cubicBezTo>
                  <a:pt x="658254" y="2722493"/>
                  <a:pt x="635842" y="2720769"/>
                  <a:pt x="613430" y="2717321"/>
                </a:cubicBezTo>
                <a:cubicBezTo>
                  <a:pt x="582398" y="2713873"/>
                  <a:pt x="559986" y="2693185"/>
                  <a:pt x="530678" y="2688013"/>
                </a:cubicBezTo>
                <a:lnTo>
                  <a:pt x="530678" y="2688013"/>
                </a:lnTo>
                <a:cubicBezTo>
                  <a:pt x="530678" y="2684565"/>
                  <a:pt x="530678" y="2682841"/>
                  <a:pt x="530678" y="2679393"/>
                </a:cubicBezTo>
                <a:cubicBezTo>
                  <a:pt x="527230" y="2675945"/>
                  <a:pt x="525506" y="2674221"/>
                  <a:pt x="522058" y="2670773"/>
                </a:cubicBezTo>
                <a:cubicBezTo>
                  <a:pt x="518610" y="2669049"/>
                  <a:pt x="515162" y="2665601"/>
                  <a:pt x="515162" y="2660429"/>
                </a:cubicBezTo>
                <a:cubicBezTo>
                  <a:pt x="516886" y="2663877"/>
                  <a:pt x="518610" y="2667325"/>
                  <a:pt x="522058" y="2670773"/>
                </a:cubicBezTo>
                <a:cubicBezTo>
                  <a:pt x="525506" y="2674221"/>
                  <a:pt x="527230" y="2675945"/>
                  <a:pt x="530678" y="2679393"/>
                </a:cubicBezTo>
                <a:cubicBezTo>
                  <a:pt x="530678" y="2682841"/>
                  <a:pt x="530678" y="2684565"/>
                  <a:pt x="530678" y="2688013"/>
                </a:cubicBezTo>
                <a:cubicBezTo>
                  <a:pt x="559986" y="2691461"/>
                  <a:pt x="582398" y="2713873"/>
                  <a:pt x="613430" y="2717321"/>
                </a:cubicBezTo>
                <a:cubicBezTo>
                  <a:pt x="635842" y="2719045"/>
                  <a:pt x="658254" y="2722493"/>
                  <a:pt x="680666" y="2722493"/>
                </a:cubicBezTo>
                <a:cubicBezTo>
                  <a:pt x="706525" y="2722493"/>
                  <a:pt x="720317" y="2708701"/>
                  <a:pt x="722041" y="2684565"/>
                </a:cubicBezTo>
                <a:cubicBezTo>
                  <a:pt x="720317" y="2708701"/>
                  <a:pt x="706525" y="2722493"/>
                  <a:pt x="680666" y="2722493"/>
                </a:cubicBezTo>
                <a:close/>
                <a:moveTo>
                  <a:pt x="668598" y="2741457"/>
                </a:moveTo>
                <a:cubicBezTo>
                  <a:pt x="663426" y="2744905"/>
                  <a:pt x="661702" y="2756973"/>
                  <a:pt x="658254" y="2760421"/>
                </a:cubicBezTo>
                <a:cubicBezTo>
                  <a:pt x="661702" y="2758697"/>
                  <a:pt x="663426" y="2746629"/>
                  <a:pt x="668598" y="2741457"/>
                </a:cubicBezTo>
                <a:close/>
                <a:moveTo>
                  <a:pt x="466890" y="2493202"/>
                </a:moveTo>
                <a:cubicBezTo>
                  <a:pt x="482406" y="2462170"/>
                  <a:pt x="489302" y="2456998"/>
                  <a:pt x="515162" y="2469066"/>
                </a:cubicBezTo>
                <a:cubicBezTo>
                  <a:pt x="523782" y="2472514"/>
                  <a:pt x="530678" y="2472514"/>
                  <a:pt x="534126" y="2463894"/>
                </a:cubicBezTo>
                <a:cubicBezTo>
                  <a:pt x="535850" y="2462170"/>
                  <a:pt x="535850" y="2460446"/>
                  <a:pt x="535850" y="2456998"/>
                </a:cubicBezTo>
                <a:cubicBezTo>
                  <a:pt x="535850" y="2458722"/>
                  <a:pt x="534126" y="2460446"/>
                  <a:pt x="534126" y="2463894"/>
                </a:cubicBezTo>
                <a:cubicBezTo>
                  <a:pt x="528954" y="2472514"/>
                  <a:pt x="523782" y="2472514"/>
                  <a:pt x="515162" y="2469066"/>
                </a:cubicBezTo>
                <a:cubicBezTo>
                  <a:pt x="489302" y="2456998"/>
                  <a:pt x="482406" y="2462170"/>
                  <a:pt x="466890" y="2493202"/>
                </a:cubicBezTo>
                <a:cubicBezTo>
                  <a:pt x="456547" y="2491478"/>
                  <a:pt x="449651" y="2488030"/>
                  <a:pt x="446203" y="2482858"/>
                </a:cubicBezTo>
                <a:cubicBezTo>
                  <a:pt x="451375" y="2488030"/>
                  <a:pt x="458270" y="2491478"/>
                  <a:pt x="466890" y="2493202"/>
                </a:cubicBezTo>
                <a:close/>
                <a:moveTo>
                  <a:pt x="465166" y="2419070"/>
                </a:moveTo>
                <a:cubicBezTo>
                  <a:pt x="485854" y="2412174"/>
                  <a:pt x="513438" y="2422518"/>
                  <a:pt x="522058" y="2396658"/>
                </a:cubicBezTo>
                <a:cubicBezTo>
                  <a:pt x="515162" y="2422518"/>
                  <a:pt x="485854" y="2413898"/>
                  <a:pt x="465166" y="2419070"/>
                </a:cubicBezTo>
                <a:cubicBezTo>
                  <a:pt x="465166" y="2419070"/>
                  <a:pt x="465166" y="2419070"/>
                  <a:pt x="465166" y="2419070"/>
                </a:cubicBezTo>
                <a:close/>
                <a:moveTo>
                  <a:pt x="585846" y="2370798"/>
                </a:moveTo>
                <a:cubicBezTo>
                  <a:pt x="599638" y="2389762"/>
                  <a:pt x="620326" y="2396658"/>
                  <a:pt x="642738" y="2401830"/>
                </a:cubicBezTo>
                <a:cubicBezTo>
                  <a:pt x="663426" y="2398382"/>
                  <a:pt x="656530" y="2381142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8254" y="2362178"/>
                  <a:pt x="658254" y="2358730"/>
                  <a:pt x="658254" y="2353558"/>
                </a:cubicBezTo>
                <a:cubicBezTo>
                  <a:pt x="658254" y="2358730"/>
                  <a:pt x="658254" y="2362178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6530" y="2381142"/>
                  <a:pt x="663426" y="2398382"/>
                  <a:pt x="642738" y="2401830"/>
                </a:cubicBezTo>
                <a:cubicBezTo>
                  <a:pt x="639290" y="2410450"/>
                  <a:pt x="634118" y="2415622"/>
                  <a:pt x="627222" y="2419070"/>
                </a:cubicBezTo>
                <a:cubicBezTo>
                  <a:pt x="632394" y="2434586"/>
                  <a:pt x="647910" y="2438034"/>
                  <a:pt x="659978" y="2444930"/>
                </a:cubicBezTo>
                <a:lnTo>
                  <a:pt x="659978" y="2444930"/>
                </a:lnTo>
                <a:cubicBezTo>
                  <a:pt x="665150" y="2455274"/>
                  <a:pt x="668598" y="2467342"/>
                  <a:pt x="668598" y="2479410"/>
                </a:cubicBezTo>
                <a:cubicBezTo>
                  <a:pt x="668598" y="2489754"/>
                  <a:pt x="673770" y="2496650"/>
                  <a:pt x="677218" y="2505270"/>
                </a:cubicBezTo>
                <a:cubicBezTo>
                  <a:pt x="677218" y="2505270"/>
                  <a:pt x="678942" y="2506994"/>
                  <a:pt x="678942" y="2506994"/>
                </a:cubicBezTo>
                <a:cubicBezTo>
                  <a:pt x="678942" y="2506994"/>
                  <a:pt x="677218" y="2505270"/>
                  <a:pt x="677218" y="2505270"/>
                </a:cubicBezTo>
                <a:lnTo>
                  <a:pt x="677218" y="2505270"/>
                </a:lnTo>
                <a:cubicBezTo>
                  <a:pt x="673770" y="2496650"/>
                  <a:pt x="668598" y="2489754"/>
                  <a:pt x="668598" y="2479410"/>
                </a:cubicBezTo>
                <a:cubicBezTo>
                  <a:pt x="670322" y="2467342"/>
                  <a:pt x="665150" y="2455274"/>
                  <a:pt x="659978" y="2444930"/>
                </a:cubicBezTo>
                <a:cubicBezTo>
                  <a:pt x="647910" y="2438034"/>
                  <a:pt x="634118" y="2434586"/>
                  <a:pt x="627222" y="2419070"/>
                </a:cubicBezTo>
                <a:lnTo>
                  <a:pt x="627222" y="2419070"/>
                </a:lnTo>
                <a:cubicBezTo>
                  <a:pt x="599638" y="2400106"/>
                  <a:pt x="568606" y="2391486"/>
                  <a:pt x="539298" y="2375970"/>
                </a:cubicBezTo>
                <a:cubicBezTo>
                  <a:pt x="535850" y="2382866"/>
                  <a:pt x="530678" y="2384590"/>
                  <a:pt x="523782" y="2384590"/>
                </a:cubicBezTo>
                <a:cubicBezTo>
                  <a:pt x="523782" y="2384590"/>
                  <a:pt x="523782" y="2384590"/>
                  <a:pt x="523782" y="2384590"/>
                </a:cubicBezTo>
                <a:cubicBezTo>
                  <a:pt x="530678" y="2384590"/>
                  <a:pt x="535850" y="2382866"/>
                  <a:pt x="539298" y="2375970"/>
                </a:cubicBezTo>
                <a:cubicBezTo>
                  <a:pt x="568606" y="2391486"/>
                  <a:pt x="599638" y="2400106"/>
                  <a:pt x="627222" y="2419070"/>
                </a:cubicBezTo>
                <a:lnTo>
                  <a:pt x="627222" y="2419070"/>
                </a:lnTo>
                <a:cubicBezTo>
                  <a:pt x="634118" y="2415622"/>
                  <a:pt x="641014" y="2410450"/>
                  <a:pt x="642738" y="2401830"/>
                </a:cubicBezTo>
                <a:cubicBezTo>
                  <a:pt x="620326" y="2396658"/>
                  <a:pt x="599638" y="2388038"/>
                  <a:pt x="585846" y="2370798"/>
                </a:cubicBezTo>
                <a:close/>
                <a:moveTo>
                  <a:pt x="511714" y="2208743"/>
                </a:moveTo>
                <a:cubicBezTo>
                  <a:pt x="501370" y="2196675"/>
                  <a:pt x="497922" y="2172539"/>
                  <a:pt x="473786" y="2184607"/>
                </a:cubicBezTo>
                <a:cubicBezTo>
                  <a:pt x="456547" y="2193227"/>
                  <a:pt x="447927" y="2174263"/>
                  <a:pt x="434135" y="2170815"/>
                </a:cubicBezTo>
                <a:cubicBezTo>
                  <a:pt x="415171" y="2167367"/>
                  <a:pt x="413447" y="2155299"/>
                  <a:pt x="416895" y="2136335"/>
                </a:cubicBezTo>
                <a:cubicBezTo>
                  <a:pt x="418619" y="2127715"/>
                  <a:pt x="411723" y="2117371"/>
                  <a:pt x="404827" y="2112199"/>
                </a:cubicBezTo>
                <a:cubicBezTo>
                  <a:pt x="397931" y="2107028"/>
                  <a:pt x="391035" y="2103579"/>
                  <a:pt x="392759" y="2086339"/>
                </a:cubicBezTo>
                <a:cubicBezTo>
                  <a:pt x="392759" y="2086339"/>
                  <a:pt x="392759" y="2086339"/>
                  <a:pt x="392759" y="2086339"/>
                </a:cubicBezTo>
                <a:cubicBezTo>
                  <a:pt x="391035" y="2103579"/>
                  <a:pt x="397931" y="2107028"/>
                  <a:pt x="404827" y="2112199"/>
                </a:cubicBezTo>
                <a:cubicBezTo>
                  <a:pt x="413447" y="2119095"/>
                  <a:pt x="420343" y="2127715"/>
                  <a:pt x="416895" y="2136335"/>
                </a:cubicBezTo>
                <a:cubicBezTo>
                  <a:pt x="411723" y="2155299"/>
                  <a:pt x="415171" y="2167367"/>
                  <a:pt x="434135" y="2170815"/>
                </a:cubicBezTo>
                <a:cubicBezTo>
                  <a:pt x="447927" y="2174263"/>
                  <a:pt x="456547" y="2193227"/>
                  <a:pt x="473786" y="2184607"/>
                </a:cubicBezTo>
                <a:cubicBezTo>
                  <a:pt x="497922" y="2172539"/>
                  <a:pt x="501370" y="2196675"/>
                  <a:pt x="511714" y="2208743"/>
                </a:cubicBezTo>
                <a:cubicBezTo>
                  <a:pt x="515162" y="2213915"/>
                  <a:pt x="515162" y="2219087"/>
                  <a:pt x="511714" y="2224259"/>
                </a:cubicBezTo>
                <a:cubicBezTo>
                  <a:pt x="511714" y="2224259"/>
                  <a:pt x="511714" y="2224259"/>
                  <a:pt x="511714" y="2224259"/>
                </a:cubicBezTo>
                <a:cubicBezTo>
                  <a:pt x="515162" y="2220811"/>
                  <a:pt x="515162" y="2213915"/>
                  <a:pt x="511714" y="2208743"/>
                </a:cubicBezTo>
                <a:close/>
                <a:moveTo>
                  <a:pt x="420343" y="2225983"/>
                </a:moveTo>
                <a:cubicBezTo>
                  <a:pt x="420343" y="2225983"/>
                  <a:pt x="420343" y="2225983"/>
                  <a:pt x="420343" y="2225983"/>
                </a:cubicBezTo>
                <a:cubicBezTo>
                  <a:pt x="437583" y="2232879"/>
                  <a:pt x="454823" y="2246671"/>
                  <a:pt x="446203" y="2262187"/>
                </a:cubicBezTo>
                <a:cubicBezTo>
                  <a:pt x="454823" y="2246671"/>
                  <a:pt x="437583" y="2232879"/>
                  <a:pt x="420343" y="2225983"/>
                </a:cubicBezTo>
                <a:close/>
                <a:moveTo>
                  <a:pt x="378967" y="2432862"/>
                </a:moveTo>
                <a:cubicBezTo>
                  <a:pt x="384139" y="2434586"/>
                  <a:pt x="387587" y="2438034"/>
                  <a:pt x="392759" y="2439758"/>
                </a:cubicBezTo>
                <a:cubicBezTo>
                  <a:pt x="389311" y="2438034"/>
                  <a:pt x="384139" y="2436310"/>
                  <a:pt x="378967" y="2432862"/>
                </a:cubicBezTo>
                <a:cubicBezTo>
                  <a:pt x="377243" y="2434586"/>
                  <a:pt x="373795" y="2438034"/>
                  <a:pt x="373795" y="2441482"/>
                </a:cubicBezTo>
                <a:cubicBezTo>
                  <a:pt x="373795" y="2439758"/>
                  <a:pt x="377243" y="2436310"/>
                  <a:pt x="378967" y="2432862"/>
                </a:cubicBezTo>
                <a:lnTo>
                  <a:pt x="378967" y="2432862"/>
                </a:lnTo>
                <a:cubicBezTo>
                  <a:pt x="378967" y="2420794"/>
                  <a:pt x="378967" y="2410450"/>
                  <a:pt x="378967" y="2398382"/>
                </a:cubicBezTo>
                <a:cubicBezTo>
                  <a:pt x="373795" y="2389762"/>
                  <a:pt x="370347" y="2379418"/>
                  <a:pt x="365175" y="2370798"/>
                </a:cubicBezTo>
                <a:cubicBezTo>
                  <a:pt x="370347" y="2379418"/>
                  <a:pt x="373795" y="2389762"/>
                  <a:pt x="378967" y="2398382"/>
                </a:cubicBezTo>
                <a:cubicBezTo>
                  <a:pt x="384139" y="2398382"/>
                  <a:pt x="389311" y="2398382"/>
                  <a:pt x="394483" y="2398382"/>
                </a:cubicBezTo>
                <a:cubicBezTo>
                  <a:pt x="392759" y="2377694"/>
                  <a:pt x="397931" y="2358730"/>
                  <a:pt x="406551" y="2338042"/>
                </a:cubicBezTo>
                <a:cubicBezTo>
                  <a:pt x="413447" y="2322527"/>
                  <a:pt x="416895" y="2307011"/>
                  <a:pt x="423791" y="2293219"/>
                </a:cubicBezTo>
                <a:cubicBezTo>
                  <a:pt x="416895" y="2307011"/>
                  <a:pt x="413447" y="2322527"/>
                  <a:pt x="406551" y="2338042"/>
                </a:cubicBezTo>
                <a:cubicBezTo>
                  <a:pt x="397931" y="2358730"/>
                  <a:pt x="392759" y="2377694"/>
                  <a:pt x="394483" y="2398382"/>
                </a:cubicBezTo>
                <a:cubicBezTo>
                  <a:pt x="394483" y="2398382"/>
                  <a:pt x="394483" y="2398382"/>
                  <a:pt x="394483" y="2398382"/>
                </a:cubicBezTo>
                <a:lnTo>
                  <a:pt x="394483" y="2398382"/>
                </a:lnTo>
                <a:cubicBezTo>
                  <a:pt x="389311" y="2398382"/>
                  <a:pt x="384139" y="2398382"/>
                  <a:pt x="378967" y="2398382"/>
                </a:cubicBezTo>
                <a:cubicBezTo>
                  <a:pt x="378967" y="2410450"/>
                  <a:pt x="378967" y="2422518"/>
                  <a:pt x="378967" y="2432862"/>
                </a:cubicBezTo>
                <a:close/>
                <a:moveTo>
                  <a:pt x="330695" y="2213915"/>
                </a:moveTo>
                <a:cubicBezTo>
                  <a:pt x="337591" y="2210467"/>
                  <a:pt x="344487" y="2207019"/>
                  <a:pt x="353107" y="2205295"/>
                </a:cubicBezTo>
                <a:cubicBezTo>
                  <a:pt x="344487" y="2207019"/>
                  <a:pt x="337591" y="2210467"/>
                  <a:pt x="330695" y="2213915"/>
                </a:cubicBezTo>
                <a:close/>
                <a:moveTo>
                  <a:pt x="353107" y="2234603"/>
                </a:moveTo>
                <a:cubicBezTo>
                  <a:pt x="351383" y="2234603"/>
                  <a:pt x="349659" y="2232879"/>
                  <a:pt x="349659" y="2231155"/>
                </a:cubicBezTo>
                <a:cubicBezTo>
                  <a:pt x="347935" y="2229431"/>
                  <a:pt x="347935" y="2227707"/>
                  <a:pt x="346211" y="2227707"/>
                </a:cubicBezTo>
                <a:cubicBezTo>
                  <a:pt x="347935" y="2229431"/>
                  <a:pt x="347935" y="2229431"/>
                  <a:pt x="349659" y="2231155"/>
                </a:cubicBezTo>
                <a:cubicBezTo>
                  <a:pt x="349659" y="2232879"/>
                  <a:pt x="351383" y="2232879"/>
                  <a:pt x="353107" y="2234603"/>
                </a:cubicBezTo>
                <a:close/>
                <a:moveTo>
                  <a:pt x="327247" y="2325975"/>
                </a:moveTo>
                <a:cubicBezTo>
                  <a:pt x="325523" y="2317355"/>
                  <a:pt x="327247" y="2307011"/>
                  <a:pt x="328971" y="2300115"/>
                </a:cubicBezTo>
                <a:cubicBezTo>
                  <a:pt x="330695" y="2296667"/>
                  <a:pt x="330695" y="2293219"/>
                  <a:pt x="330695" y="2289771"/>
                </a:cubicBezTo>
                <a:cubicBezTo>
                  <a:pt x="330695" y="2293219"/>
                  <a:pt x="328971" y="2296667"/>
                  <a:pt x="328971" y="2300115"/>
                </a:cubicBezTo>
                <a:cubicBezTo>
                  <a:pt x="327247" y="2307011"/>
                  <a:pt x="327247" y="2315630"/>
                  <a:pt x="327247" y="2325975"/>
                </a:cubicBezTo>
                <a:close/>
                <a:moveTo>
                  <a:pt x="258287" y="1888080"/>
                </a:moveTo>
                <a:cubicBezTo>
                  <a:pt x="235875" y="1891528"/>
                  <a:pt x="215188" y="1869116"/>
                  <a:pt x="192776" y="1858772"/>
                </a:cubicBezTo>
                <a:cubicBezTo>
                  <a:pt x="185880" y="1855324"/>
                  <a:pt x="178984" y="1848428"/>
                  <a:pt x="172088" y="1848428"/>
                </a:cubicBezTo>
                <a:cubicBezTo>
                  <a:pt x="172088" y="1848428"/>
                  <a:pt x="172088" y="1848428"/>
                  <a:pt x="172088" y="1848428"/>
                </a:cubicBezTo>
                <a:cubicBezTo>
                  <a:pt x="180708" y="1848428"/>
                  <a:pt x="185880" y="1855324"/>
                  <a:pt x="192776" y="1858772"/>
                </a:cubicBezTo>
                <a:cubicBezTo>
                  <a:pt x="215188" y="1869116"/>
                  <a:pt x="235875" y="1891528"/>
                  <a:pt x="258287" y="1888080"/>
                </a:cubicBezTo>
                <a:cubicBezTo>
                  <a:pt x="294491" y="1882908"/>
                  <a:pt x="325523" y="1888080"/>
                  <a:pt x="356555" y="1907044"/>
                </a:cubicBezTo>
                <a:cubicBezTo>
                  <a:pt x="361727" y="1910492"/>
                  <a:pt x="370347" y="1912216"/>
                  <a:pt x="375519" y="1908768"/>
                </a:cubicBezTo>
                <a:cubicBezTo>
                  <a:pt x="368623" y="1912216"/>
                  <a:pt x="361727" y="1910492"/>
                  <a:pt x="356555" y="1907044"/>
                </a:cubicBezTo>
                <a:cubicBezTo>
                  <a:pt x="325523" y="1886356"/>
                  <a:pt x="294491" y="1882908"/>
                  <a:pt x="258287" y="1888080"/>
                </a:cubicBezTo>
                <a:close/>
                <a:moveTo>
                  <a:pt x="239323" y="1988072"/>
                </a:moveTo>
                <a:cubicBezTo>
                  <a:pt x="235875" y="1994968"/>
                  <a:pt x="225532" y="1998416"/>
                  <a:pt x="222084" y="2005312"/>
                </a:cubicBezTo>
                <a:cubicBezTo>
                  <a:pt x="220360" y="2008760"/>
                  <a:pt x="220360" y="2012208"/>
                  <a:pt x="218636" y="2017380"/>
                </a:cubicBezTo>
                <a:cubicBezTo>
                  <a:pt x="218636" y="2013932"/>
                  <a:pt x="220360" y="2010484"/>
                  <a:pt x="222084" y="2005312"/>
                </a:cubicBezTo>
                <a:cubicBezTo>
                  <a:pt x="225532" y="1996692"/>
                  <a:pt x="237599" y="1994968"/>
                  <a:pt x="239323" y="1988072"/>
                </a:cubicBezTo>
                <a:close/>
                <a:moveTo>
                  <a:pt x="154848" y="1577762"/>
                </a:moveTo>
                <a:cubicBezTo>
                  <a:pt x="154848" y="1577762"/>
                  <a:pt x="154848" y="1577762"/>
                  <a:pt x="154848" y="1577762"/>
                </a:cubicBezTo>
                <a:lnTo>
                  <a:pt x="154848" y="1577762"/>
                </a:lnTo>
                <a:cubicBezTo>
                  <a:pt x="154848" y="1581210"/>
                  <a:pt x="154848" y="1582934"/>
                  <a:pt x="154848" y="1586382"/>
                </a:cubicBezTo>
                <a:cubicBezTo>
                  <a:pt x="154848" y="1586382"/>
                  <a:pt x="154848" y="1586382"/>
                  <a:pt x="154848" y="1586382"/>
                </a:cubicBezTo>
                <a:lnTo>
                  <a:pt x="154848" y="1586382"/>
                </a:lnTo>
                <a:cubicBezTo>
                  <a:pt x="151400" y="1610518"/>
                  <a:pt x="156572" y="1632929"/>
                  <a:pt x="172088" y="1653617"/>
                </a:cubicBezTo>
                <a:lnTo>
                  <a:pt x="172088" y="1653617"/>
                </a:lnTo>
                <a:cubicBezTo>
                  <a:pt x="158296" y="1632929"/>
                  <a:pt x="153124" y="1612242"/>
                  <a:pt x="154848" y="1586382"/>
                </a:cubicBezTo>
                <a:cubicBezTo>
                  <a:pt x="154848" y="1582934"/>
                  <a:pt x="154848" y="1581210"/>
                  <a:pt x="154848" y="1577762"/>
                </a:cubicBezTo>
                <a:close/>
                <a:moveTo>
                  <a:pt x="156572" y="1755333"/>
                </a:moveTo>
                <a:cubicBezTo>
                  <a:pt x="161744" y="1758781"/>
                  <a:pt x="166916" y="1760505"/>
                  <a:pt x="172088" y="1763953"/>
                </a:cubicBezTo>
                <a:lnTo>
                  <a:pt x="172088" y="1763953"/>
                </a:lnTo>
                <a:lnTo>
                  <a:pt x="172088" y="1763953"/>
                </a:lnTo>
                <a:cubicBezTo>
                  <a:pt x="166916" y="1762229"/>
                  <a:pt x="161744" y="1758781"/>
                  <a:pt x="156572" y="1755333"/>
                </a:cubicBezTo>
                <a:cubicBezTo>
                  <a:pt x="156572" y="1755333"/>
                  <a:pt x="156572" y="1755333"/>
                  <a:pt x="156572" y="1755333"/>
                </a:cubicBezTo>
                <a:close/>
                <a:moveTo>
                  <a:pt x="172088" y="1832912"/>
                </a:moveTo>
                <a:cubicBezTo>
                  <a:pt x="172088" y="1832912"/>
                  <a:pt x="172088" y="1832912"/>
                  <a:pt x="172088" y="1832912"/>
                </a:cubicBezTo>
                <a:cubicBezTo>
                  <a:pt x="172088" y="1832912"/>
                  <a:pt x="172088" y="1834637"/>
                  <a:pt x="172088" y="1834637"/>
                </a:cubicBezTo>
                <a:cubicBezTo>
                  <a:pt x="172088" y="1834637"/>
                  <a:pt x="172088" y="1832912"/>
                  <a:pt x="172088" y="1832912"/>
                </a:cubicBezTo>
                <a:cubicBezTo>
                  <a:pt x="172088" y="1824293"/>
                  <a:pt x="170364" y="1817397"/>
                  <a:pt x="168640" y="1810501"/>
                </a:cubicBezTo>
                <a:cubicBezTo>
                  <a:pt x="172088" y="1815673"/>
                  <a:pt x="172088" y="1824293"/>
                  <a:pt x="172088" y="1832912"/>
                </a:cubicBezTo>
                <a:close/>
                <a:moveTo>
                  <a:pt x="166916" y="1531214"/>
                </a:moveTo>
                <a:cubicBezTo>
                  <a:pt x="161744" y="1517422"/>
                  <a:pt x="163468" y="1512250"/>
                  <a:pt x="173812" y="1501906"/>
                </a:cubicBezTo>
                <a:cubicBezTo>
                  <a:pt x="163468" y="1512250"/>
                  <a:pt x="161744" y="1517422"/>
                  <a:pt x="166916" y="1531214"/>
                </a:cubicBezTo>
                <a:close/>
                <a:moveTo>
                  <a:pt x="377243" y="1296751"/>
                </a:moveTo>
                <a:cubicBezTo>
                  <a:pt x="382415" y="1300199"/>
                  <a:pt x="392759" y="1298475"/>
                  <a:pt x="396207" y="1295027"/>
                </a:cubicBezTo>
                <a:cubicBezTo>
                  <a:pt x="422067" y="1270891"/>
                  <a:pt x="446203" y="1295027"/>
                  <a:pt x="470338" y="1300199"/>
                </a:cubicBezTo>
                <a:cubicBezTo>
                  <a:pt x="473786" y="1300199"/>
                  <a:pt x="475510" y="1301923"/>
                  <a:pt x="477234" y="1303647"/>
                </a:cubicBezTo>
                <a:cubicBezTo>
                  <a:pt x="475510" y="1301923"/>
                  <a:pt x="473786" y="1300199"/>
                  <a:pt x="470338" y="1300199"/>
                </a:cubicBezTo>
                <a:cubicBezTo>
                  <a:pt x="446203" y="1295027"/>
                  <a:pt x="422067" y="1272615"/>
                  <a:pt x="396207" y="1295027"/>
                </a:cubicBezTo>
                <a:cubicBezTo>
                  <a:pt x="392759" y="1300199"/>
                  <a:pt x="382415" y="1300199"/>
                  <a:pt x="377243" y="1296751"/>
                </a:cubicBezTo>
                <a:cubicBezTo>
                  <a:pt x="363451" y="1289855"/>
                  <a:pt x="351383" y="1295027"/>
                  <a:pt x="339315" y="1300199"/>
                </a:cubicBezTo>
                <a:cubicBezTo>
                  <a:pt x="330695" y="1305371"/>
                  <a:pt x="323799" y="1303647"/>
                  <a:pt x="318627" y="1298475"/>
                </a:cubicBezTo>
                <a:cubicBezTo>
                  <a:pt x="323799" y="1303647"/>
                  <a:pt x="328971" y="1303647"/>
                  <a:pt x="339315" y="1300199"/>
                </a:cubicBezTo>
                <a:cubicBezTo>
                  <a:pt x="353107" y="1295027"/>
                  <a:pt x="363451" y="1289855"/>
                  <a:pt x="377243" y="1296751"/>
                </a:cubicBezTo>
                <a:close/>
                <a:moveTo>
                  <a:pt x="341039" y="996776"/>
                </a:moveTo>
                <a:cubicBezTo>
                  <a:pt x="347935" y="1000224"/>
                  <a:pt x="351383" y="1003672"/>
                  <a:pt x="354831" y="1008844"/>
                </a:cubicBezTo>
                <a:cubicBezTo>
                  <a:pt x="351383" y="1003672"/>
                  <a:pt x="347935" y="1000224"/>
                  <a:pt x="341039" y="996776"/>
                </a:cubicBezTo>
                <a:cubicBezTo>
                  <a:pt x="341039" y="996776"/>
                  <a:pt x="341039" y="996776"/>
                  <a:pt x="341039" y="996776"/>
                </a:cubicBezTo>
                <a:close/>
                <a:moveTo>
                  <a:pt x="401379" y="969192"/>
                </a:moveTo>
                <a:lnTo>
                  <a:pt x="401379" y="969192"/>
                </a:lnTo>
                <a:cubicBezTo>
                  <a:pt x="413447" y="950228"/>
                  <a:pt x="427239" y="934712"/>
                  <a:pt x="446203" y="920920"/>
                </a:cubicBezTo>
                <a:cubicBezTo>
                  <a:pt x="453099" y="915748"/>
                  <a:pt x="459995" y="914024"/>
                  <a:pt x="461718" y="901957"/>
                </a:cubicBezTo>
                <a:cubicBezTo>
                  <a:pt x="461718" y="895061"/>
                  <a:pt x="466890" y="889889"/>
                  <a:pt x="473786" y="888165"/>
                </a:cubicBezTo>
                <a:cubicBezTo>
                  <a:pt x="466890" y="889889"/>
                  <a:pt x="461718" y="895061"/>
                  <a:pt x="461718" y="901957"/>
                </a:cubicBezTo>
                <a:cubicBezTo>
                  <a:pt x="461718" y="915748"/>
                  <a:pt x="453099" y="915748"/>
                  <a:pt x="446203" y="920920"/>
                </a:cubicBezTo>
                <a:cubicBezTo>
                  <a:pt x="427239" y="934712"/>
                  <a:pt x="411723" y="950228"/>
                  <a:pt x="401379" y="969192"/>
                </a:cubicBezTo>
                <a:cubicBezTo>
                  <a:pt x="418619" y="1000224"/>
                  <a:pt x="387587" y="1015740"/>
                  <a:pt x="380691" y="1039876"/>
                </a:cubicBezTo>
                <a:cubicBezTo>
                  <a:pt x="380691" y="1039876"/>
                  <a:pt x="380691" y="1039876"/>
                  <a:pt x="380691" y="1039876"/>
                </a:cubicBezTo>
                <a:cubicBezTo>
                  <a:pt x="387587" y="1015740"/>
                  <a:pt x="418619" y="1000224"/>
                  <a:pt x="401379" y="969192"/>
                </a:cubicBezTo>
                <a:close/>
                <a:moveTo>
                  <a:pt x="528954" y="1307095"/>
                </a:moveTo>
                <a:cubicBezTo>
                  <a:pt x="528954" y="1288131"/>
                  <a:pt x="554814" y="1288131"/>
                  <a:pt x="554814" y="1263995"/>
                </a:cubicBezTo>
                <a:cubicBezTo>
                  <a:pt x="556538" y="1245031"/>
                  <a:pt x="559986" y="1231239"/>
                  <a:pt x="541022" y="1224343"/>
                </a:cubicBezTo>
                <a:cubicBezTo>
                  <a:pt x="535850" y="1222619"/>
                  <a:pt x="530678" y="1219171"/>
                  <a:pt x="532402" y="1208827"/>
                </a:cubicBezTo>
                <a:cubicBezTo>
                  <a:pt x="535850" y="1207103"/>
                  <a:pt x="537574" y="1207103"/>
                  <a:pt x="539298" y="1207103"/>
                </a:cubicBezTo>
                <a:cubicBezTo>
                  <a:pt x="537574" y="1207103"/>
                  <a:pt x="534126" y="1207103"/>
                  <a:pt x="532402" y="1208827"/>
                </a:cubicBezTo>
                <a:cubicBezTo>
                  <a:pt x="530678" y="1219171"/>
                  <a:pt x="535850" y="1220895"/>
                  <a:pt x="541022" y="1224343"/>
                </a:cubicBezTo>
                <a:cubicBezTo>
                  <a:pt x="559986" y="1232963"/>
                  <a:pt x="556538" y="1246755"/>
                  <a:pt x="554814" y="1263995"/>
                </a:cubicBezTo>
                <a:cubicBezTo>
                  <a:pt x="554814" y="1288131"/>
                  <a:pt x="528954" y="1288131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11714" y="1308819"/>
                  <a:pt x="501370" y="1322611"/>
                  <a:pt x="492750" y="1336403"/>
                </a:cubicBezTo>
                <a:cubicBezTo>
                  <a:pt x="489302" y="1341575"/>
                  <a:pt x="487578" y="1348471"/>
                  <a:pt x="489302" y="1353643"/>
                </a:cubicBezTo>
                <a:cubicBezTo>
                  <a:pt x="487578" y="1348471"/>
                  <a:pt x="489302" y="1341575"/>
                  <a:pt x="492750" y="1336403"/>
                </a:cubicBezTo>
                <a:cubicBezTo>
                  <a:pt x="501370" y="1322611"/>
                  <a:pt x="511714" y="1308819"/>
                  <a:pt x="528954" y="1307095"/>
                </a:cubicBezTo>
                <a:close/>
                <a:moveTo>
                  <a:pt x="504818" y="1132972"/>
                </a:moveTo>
                <a:cubicBezTo>
                  <a:pt x="515162" y="1141591"/>
                  <a:pt x="511714" y="1162279"/>
                  <a:pt x="522058" y="1169175"/>
                </a:cubicBezTo>
                <a:cubicBezTo>
                  <a:pt x="511714" y="1162279"/>
                  <a:pt x="515162" y="1141591"/>
                  <a:pt x="504818" y="1132972"/>
                </a:cubicBezTo>
                <a:close/>
                <a:moveTo>
                  <a:pt x="680666" y="584742"/>
                </a:moveTo>
                <a:cubicBezTo>
                  <a:pt x="675494" y="586466"/>
                  <a:pt x="668598" y="588190"/>
                  <a:pt x="661702" y="588190"/>
                </a:cubicBezTo>
                <a:cubicBezTo>
                  <a:pt x="658254" y="595086"/>
                  <a:pt x="653082" y="596810"/>
                  <a:pt x="646186" y="596810"/>
                </a:cubicBezTo>
                <a:cubicBezTo>
                  <a:pt x="646186" y="605430"/>
                  <a:pt x="646186" y="614050"/>
                  <a:pt x="646186" y="622670"/>
                </a:cubicBezTo>
                <a:lnTo>
                  <a:pt x="646186" y="622670"/>
                </a:lnTo>
                <a:cubicBezTo>
                  <a:pt x="646186" y="614050"/>
                  <a:pt x="646186" y="605430"/>
                  <a:pt x="646186" y="596810"/>
                </a:cubicBezTo>
                <a:cubicBezTo>
                  <a:pt x="644462" y="595086"/>
                  <a:pt x="644462" y="595086"/>
                  <a:pt x="642738" y="595086"/>
                </a:cubicBezTo>
                <a:cubicBezTo>
                  <a:pt x="644462" y="595086"/>
                  <a:pt x="644462" y="596810"/>
                  <a:pt x="646186" y="596810"/>
                </a:cubicBezTo>
                <a:cubicBezTo>
                  <a:pt x="653082" y="596810"/>
                  <a:pt x="658254" y="595086"/>
                  <a:pt x="661702" y="588190"/>
                </a:cubicBezTo>
                <a:cubicBezTo>
                  <a:pt x="661702" y="579570"/>
                  <a:pt x="661702" y="570950"/>
                  <a:pt x="661702" y="562330"/>
                </a:cubicBezTo>
                <a:cubicBezTo>
                  <a:pt x="663426" y="550262"/>
                  <a:pt x="666874" y="541642"/>
                  <a:pt x="675494" y="539918"/>
                </a:cubicBezTo>
                <a:cubicBezTo>
                  <a:pt x="666874" y="539918"/>
                  <a:pt x="661702" y="550262"/>
                  <a:pt x="661702" y="562330"/>
                </a:cubicBezTo>
                <a:cubicBezTo>
                  <a:pt x="661702" y="570950"/>
                  <a:pt x="661702" y="579570"/>
                  <a:pt x="661702" y="588190"/>
                </a:cubicBezTo>
                <a:cubicBezTo>
                  <a:pt x="668598" y="588190"/>
                  <a:pt x="675494" y="586466"/>
                  <a:pt x="680666" y="584742"/>
                </a:cubicBezTo>
                <a:close/>
                <a:moveTo>
                  <a:pt x="646186" y="631290"/>
                </a:moveTo>
                <a:lnTo>
                  <a:pt x="646186" y="631290"/>
                </a:lnTo>
                <a:cubicBezTo>
                  <a:pt x="644462" y="631290"/>
                  <a:pt x="641014" y="633014"/>
                  <a:pt x="639290" y="633014"/>
                </a:cubicBezTo>
                <a:cubicBezTo>
                  <a:pt x="642738" y="631290"/>
                  <a:pt x="644462" y="631290"/>
                  <a:pt x="646186" y="631290"/>
                </a:cubicBezTo>
                <a:close/>
                <a:moveTo>
                  <a:pt x="666874" y="670941"/>
                </a:moveTo>
                <a:cubicBezTo>
                  <a:pt x="661702" y="657150"/>
                  <a:pt x="673770" y="653702"/>
                  <a:pt x="682390" y="651978"/>
                </a:cubicBezTo>
                <a:cubicBezTo>
                  <a:pt x="692734" y="648530"/>
                  <a:pt x="703077" y="653702"/>
                  <a:pt x="706525" y="662322"/>
                </a:cubicBezTo>
                <a:cubicBezTo>
                  <a:pt x="706525" y="662322"/>
                  <a:pt x="706525" y="662322"/>
                  <a:pt x="706525" y="662322"/>
                </a:cubicBezTo>
                <a:cubicBezTo>
                  <a:pt x="703077" y="653702"/>
                  <a:pt x="692734" y="648530"/>
                  <a:pt x="682390" y="651978"/>
                </a:cubicBezTo>
                <a:cubicBezTo>
                  <a:pt x="673770" y="655426"/>
                  <a:pt x="661702" y="657150"/>
                  <a:pt x="666874" y="670941"/>
                </a:cubicBezTo>
                <a:cubicBezTo>
                  <a:pt x="675494" y="698525"/>
                  <a:pt x="661702" y="705421"/>
                  <a:pt x="641014" y="707145"/>
                </a:cubicBezTo>
                <a:cubicBezTo>
                  <a:pt x="632394" y="708869"/>
                  <a:pt x="627222" y="715765"/>
                  <a:pt x="623774" y="722661"/>
                </a:cubicBezTo>
                <a:cubicBezTo>
                  <a:pt x="623774" y="722661"/>
                  <a:pt x="623774" y="722661"/>
                  <a:pt x="623774" y="722661"/>
                </a:cubicBezTo>
                <a:cubicBezTo>
                  <a:pt x="618602" y="722661"/>
                  <a:pt x="613430" y="722661"/>
                  <a:pt x="608258" y="722661"/>
                </a:cubicBezTo>
                <a:lnTo>
                  <a:pt x="608258" y="722661"/>
                </a:lnTo>
                <a:cubicBezTo>
                  <a:pt x="608258" y="722661"/>
                  <a:pt x="608258" y="722661"/>
                  <a:pt x="608258" y="722661"/>
                </a:cubicBezTo>
                <a:cubicBezTo>
                  <a:pt x="613430" y="722661"/>
                  <a:pt x="618602" y="722661"/>
                  <a:pt x="623774" y="722661"/>
                </a:cubicBezTo>
                <a:cubicBezTo>
                  <a:pt x="627222" y="714041"/>
                  <a:pt x="632394" y="707145"/>
                  <a:pt x="641014" y="707145"/>
                </a:cubicBezTo>
                <a:cubicBezTo>
                  <a:pt x="661702" y="705421"/>
                  <a:pt x="675494" y="698525"/>
                  <a:pt x="666874" y="670941"/>
                </a:cubicBezTo>
                <a:close/>
                <a:moveTo>
                  <a:pt x="747901" y="439927"/>
                </a:moveTo>
                <a:cubicBezTo>
                  <a:pt x="734109" y="389931"/>
                  <a:pt x="744453" y="350279"/>
                  <a:pt x="789277" y="320971"/>
                </a:cubicBezTo>
                <a:cubicBezTo>
                  <a:pt x="796173" y="315799"/>
                  <a:pt x="806517" y="308903"/>
                  <a:pt x="808241" y="300283"/>
                </a:cubicBezTo>
                <a:cubicBezTo>
                  <a:pt x="813413" y="279595"/>
                  <a:pt x="823757" y="265803"/>
                  <a:pt x="837549" y="257183"/>
                </a:cubicBezTo>
                <a:cubicBezTo>
                  <a:pt x="823757" y="265803"/>
                  <a:pt x="813413" y="279595"/>
                  <a:pt x="808241" y="300283"/>
                </a:cubicBezTo>
                <a:cubicBezTo>
                  <a:pt x="806517" y="308903"/>
                  <a:pt x="796173" y="315799"/>
                  <a:pt x="789277" y="320971"/>
                </a:cubicBezTo>
                <a:cubicBezTo>
                  <a:pt x="744453" y="350279"/>
                  <a:pt x="734109" y="389931"/>
                  <a:pt x="747901" y="439927"/>
                </a:cubicBezTo>
                <a:cubicBezTo>
                  <a:pt x="753073" y="458890"/>
                  <a:pt x="753073" y="476130"/>
                  <a:pt x="734109" y="486474"/>
                </a:cubicBezTo>
                <a:cubicBezTo>
                  <a:pt x="718593" y="495094"/>
                  <a:pt x="709973" y="507162"/>
                  <a:pt x="711697" y="527850"/>
                </a:cubicBezTo>
                <a:cubicBezTo>
                  <a:pt x="711697" y="536470"/>
                  <a:pt x="709973" y="541642"/>
                  <a:pt x="704801" y="543366"/>
                </a:cubicBezTo>
                <a:cubicBezTo>
                  <a:pt x="709973" y="541642"/>
                  <a:pt x="711697" y="536470"/>
                  <a:pt x="711697" y="527850"/>
                </a:cubicBezTo>
                <a:cubicBezTo>
                  <a:pt x="711697" y="508886"/>
                  <a:pt x="720317" y="495094"/>
                  <a:pt x="734109" y="486474"/>
                </a:cubicBezTo>
                <a:cubicBezTo>
                  <a:pt x="753073" y="476130"/>
                  <a:pt x="753073" y="458890"/>
                  <a:pt x="747901" y="439927"/>
                </a:cubicBezTo>
                <a:close/>
                <a:moveTo>
                  <a:pt x="1122008" y="426135"/>
                </a:moveTo>
                <a:cubicBezTo>
                  <a:pt x="1111664" y="403723"/>
                  <a:pt x="1118560" y="383035"/>
                  <a:pt x="1132352" y="360623"/>
                </a:cubicBezTo>
                <a:cubicBezTo>
                  <a:pt x="1142696" y="369243"/>
                  <a:pt x="1154764" y="372691"/>
                  <a:pt x="1156488" y="384759"/>
                </a:cubicBezTo>
                <a:cubicBezTo>
                  <a:pt x="1154764" y="372691"/>
                  <a:pt x="1142696" y="369243"/>
                  <a:pt x="1132352" y="360623"/>
                </a:cubicBezTo>
                <a:cubicBezTo>
                  <a:pt x="1118560" y="383035"/>
                  <a:pt x="1111664" y="403723"/>
                  <a:pt x="1122008" y="426135"/>
                </a:cubicBezTo>
                <a:cubicBezTo>
                  <a:pt x="1125456" y="433031"/>
                  <a:pt x="1123732" y="439927"/>
                  <a:pt x="1115112" y="443374"/>
                </a:cubicBezTo>
                <a:cubicBezTo>
                  <a:pt x="1109940" y="445098"/>
                  <a:pt x="1104768" y="443374"/>
                  <a:pt x="1101320" y="438202"/>
                </a:cubicBezTo>
                <a:cubicBezTo>
                  <a:pt x="1101320" y="438202"/>
                  <a:pt x="1101320" y="438202"/>
                  <a:pt x="1101320" y="438202"/>
                </a:cubicBezTo>
                <a:cubicBezTo>
                  <a:pt x="1104768" y="443374"/>
                  <a:pt x="1109940" y="445098"/>
                  <a:pt x="1115112" y="443374"/>
                </a:cubicBezTo>
                <a:cubicBezTo>
                  <a:pt x="1123732" y="439927"/>
                  <a:pt x="1125456" y="433031"/>
                  <a:pt x="1122008" y="426135"/>
                </a:cubicBezTo>
                <a:close/>
                <a:moveTo>
                  <a:pt x="1218551" y="569226"/>
                </a:moveTo>
                <a:cubicBezTo>
                  <a:pt x="1223723" y="574398"/>
                  <a:pt x="1228895" y="577846"/>
                  <a:pt x="1232343" y="581294"/>
                </a:cubicBezTo>
                <a:cubicBezTo>
                  <a:pt x="1228895" y="577846"/>
                  <a:pt x="1223723" y="574398"/>
                  <a:pt x="1218551" y="569226"/>
                </a:cubicBezTo>
                <a:cubicBezTo>
                  <a:pt x="1194415" y="545090"/>
                  <a:pt x="1177175" y="517506"/>
                  <a:pt x="1151316" y="493370"/>
                </a:cubicBezTo>
                <a:lnTo>
                  <a:pt x="1151316" y="493370"/>
                </a:lnTo>
                <a:cubicBezTo>
                  <a:pt x="1177175" y="517506"/>
                  <a:pt x="1196139" y="546814"/>
                  <a:pt x="1218551" y="569226"/>
                </a:cubicBezTo>
                <a:close/>
                <a:moveTo>
                  <a:pt x="1163384" y="431307"/>
                </a:moveTo>
                <a:cubicBezTo>
                  <a:pt x="1166831" y="436479"/>
                  <a:pt x="1170279" y="443374"/>
                  <a:pt x="1173727" y="448546"/>
                </a:cubicBezTo>
                <a:cubicBezTo>
                  <a:pt x="1175451" y="451994"/>
                  <a:pt x="1177175" y="453718"/>
                  <a:pt x="1177175" y="457166"/>
                </a:cubicBezTo>
                <a:cubicBezTo>
                  <a:pt x="1175451" y="455442"/>
                  <a:pt x="1175451" y="451994"/>
                  <a:pt x="1173727" y="448546"/>
                </a:cubicBezTo>
                <a:cubicBezTo>
                  <a:pt x="1170279" y="443374"/>
                  <a:pt x="1166831" y="438202"/>
                  <a:pt x="1163384" y="431307"/>
                </a:cubicBezTo>
                <a:close/>
                <a:moveTo>
                  <a:pt x="1234067" y="260631"/>
                </a:moveTo>
                <a:cubicBezTo>
                  <a:pt x="1230619" y="255459"/>
                  <a:pt x="1227171" y="252011"/>
                  <a:pt x="1223723" y="250287"/>
                </a:cubicBezTo>
                <a:cubicBezTo>
                  <a:pt x="1227171" y="252011"/>
                  <a:pt x="1230619" y="255459"/>
                  <a:pt x="1234067" y="260631"/>
                </a:cubicBezTo>
                <a:cubicBezTo>
                  <a:pt x="1240963" y="274423"/>
                  <a:pt x="1242687" y="284767"/>
                  <a:pt x="1228895" y="300283"/>
                </a:cubicBezTo>
                <a:cubicBezTo>
                  <a:pt x="1208207" y="322695"/>
                  <a:pt x="1218551" y="352003"/>
                  <a:pt x="1242687" y="365795"/>
                </a:cubicBezTo>
                <a:cubicBezTo>
                  <a:pt x="1218551" y="352003"/>
                  <a:pt x="1208207" y="324419"/>
                  <a:pt x="1228895" y="300283"/>
                </a:cubicBezTo>
                <a:cubicBezTo>
                  <a:pt x="1240963" y="284767"/>
                  <a:pt x="1240963" y="274423"/>
                  <a:pt x="1234067" y="260631"/>
                </a:cubicBezTo>
                <a:close/>
                <a:moveTo>
                  <a:pt x="1444394" y="586466"/>
                </a:moveTo>
                <a:cubicBezTo>
                  <a:pt x="1477150" y="593362"/>
                  <a:pt x="1509906" y="589914"/>
                  <a:pt x="1542662" y="586466"/>
                </a:cubicBezTo>
                <a:cubicBezTo>
                  <a:pt x="1553006" y="584742"/>
                  <a:pt x="1566798" y="595086"/>
                  <a:pt x="1554730" y="612326"/>
                </a:cubicBezTo>
                <a:cubicBezTo>
                  <a:pt x="1544386" y="626118"/>
                  <a:pt x="1547834" y="639910"/>
                  <a:pt x="1554730" y="650254"/>
                </a:cubicBezTo>
                <a:cubicBezTo>
                  <a:pt x="1570246" y="674389"/>
                  <a:pt x="1544386" y="688181"/>
                  <a:pt x="1544386" y="708869"/>
                </a:cubicBezTo>
                <a:cubicBezTo>
                  <a:pt x="1544386" y="712317"/>
                  <a:pt x="1542662" y="714041"/>
                  <a:pt x="1540938" y="714041"/>
                </a:cubicBezTo>
                <a:cubicBezTo>
                  <a:pt x="1542662" y="714041"/>
                  <a:pt x="1544386" y="712317"/>
                  <a:pt x="1544386" y="708869"/>
                </a:cubicBezTo>
                <a:cubicBezTo>
                  <a:pt x="1544386" y="688181"/>
                  <a:pt x="1570246" y="674389"/>
                  <a:pt x="1554730" y="650254"/>
                </a:cubicBezTo>
                <a:cubicBezTo>
                  <a:pt x="1546110" y="638186"/>
                  <a:pt x="1542662" y="626118"/>
                  <a:pt x="1554730" y="612326"/>
                </a:cubicBezTo>
                <a:cubicBezTo>
                  <a:pt x="1568522" y="595086"/>
                  <a:pt x="1554730" y="586466"/>
                  <a:pt x="1542662" y="586466"/>
                </a:cubicBezTo>
                <a:cubicBezTo>
                  <a:pt x="1509906" y="589914"/>
                  <a:pt x="1478874" y="593362"/>
                  <a:pt x="1444394" y="586466"/>
                </a:cubicBezTo>
                <a:cubicBezTo>
                  <a:pt x="1440946" y="586466"/>
                  <a:pt x="1437498" y="586466"/>
                  <a:pt x="1434050" y="588190"/>
                </a:cubicBezTo>
                <a:cubicBezTo>
                  <a:pt x="1437498" y="586466"/>
                  <a:pt x="1442670" y="586466"/>
                  <a:pt x="1444394" y="586466"/>
                </a:cubicBezTo>
                <a:close/>
                <a:moveTo>
                  <a:pt x="1435774" y="514058"/>
                </a:moveTo>
                <a:cubicBezTo>
                  <a:pt x="1437498" y="514058"/>
                  <a:pt x="1439222" y="514058"/>
                  <a:pt x="1440946" y="514058"/>
                </a:cubicBezTo>
                <a:cubicBezTo>
                  <a:pt x="1439222" y="514058"/>
                  <a:pt x="1437498" y="514058"/>
                  <a:pt x="1435774" y="514058"/>
                </a:cubicBezTo>
                <a:lnTo>
                  <a:pt x="1435774" y="514058"/>
                </a:lnTo>
                <a:cubicBezTo>
                  <a:pt x="1435774" y="514058"/>
                  <a:pt x="1435774" y="514058"/>
                  <a:pt x="1435774" y="514058"/>
                </a:cubicBezTo>
                <a:close/>
                <a:moveTo>
                  <a:pt x="1501286" y="426135"/>
                </a:moveTo>
                <a:cubicBezTo>
                  <a:pt x="1503010" y="426135"/>
                  <a:pt x="1506458" y="427859"/>
                  <a:pt x="1508182" y="427859"/>
                </a:cubicBezTo>
                <a:cubicBezTo>
                  <a:pt x="1521974" y="429583"/>
                  <a:pt x="1539214" y="431307"/>
                  <a:pt x="1547834" y="443374"/>
                </a:cubicBezTo>
                <a:cubicBezTo>
                  <a:pt x="1556454" y="455442"/>
                  <a:pt x="1540938" y="470958"/>
                  <a:pt x="1554730" y="491646"/>
                </a:cubicBezTo>
                <a:cubicBezTo>
                  <a:pt x="1554730" y="491646"/>
                  <a:pt x="1554730" y="491646"/>
                  <a:pt x="1554730" y="491646"/>
                </a:cubicBezTo>
                <a:cubicBezTo>
                  <a:pt x="1540938" y="470958"/>
                  <a:pt x="1556454" y="455442"/>
                  <a:pt x="1547834" y="443374"/>
                </a:cubicBezTo>
                <a:cubicBezTo>
                  <a:pt x="1539214" y="433031"/>
                  <a:pt x="1521974" y="429583"/>
                  <a:pt x="1508182" y="427859"/>
                </a:cubicBezTo>
                <a:cubicBezTo>
                  <a:pt x="1506458" y="427859"/>
                  <a:pt x="1504734" y="427859"/>
                  <a:pt x="1501286" y="426135"/>
                </a:cubicBezTo>
                <a:cubicBezTo>
                  <a:pt x="1489218" y="422687"/>
                  <a:pt x="1485770" y="414067"/>
                  <a:pt x="1489218" y="400275"/>
                </a:cubicBezTo>
                <a:cubicBezTo>
                  <a:pt x="1492666" y="389931"/>
                  <a:pt x="1496114" y="383035"/>
                  <a:pt x="1504734" y="379587"/>
                </a:cubicBezTo>
                <a:cubicBezTo>
                  <a:pt x="1496114" y="383035"/>
                  <a:pt x="1492666" y="389931"/>
                  <a:pt x="1489218" y="400275"/>
                </a:cubicBezTo>
                <a:cubicBezTo>
                  <a:pt x="1487494" y="414067"/>
                  <a:pt x="1489218" y="422687"/>
                  <a:pt x="1501286" y="426135"/>
                </a:cubicBezTo>
                <a:close/>
                <a:moveTo>
                  <a:pt x="1535766" y="400275"/>
                </a:moveTo>
                <a:cubicBezTo>
                  <a:pt x="1542662" y="405447"/>
                  <a:pt x="1553006" y="407171"/>
                  <a:pt x="1561626" y="407171"/>
                </a:cubicBezTo>
                <a:cubicBezTo>
                  <a:pt x="1563350" y="407171"/>
                  <a:pt x="1565074" y="407171"/>
                  <a:pt x="1565074" y="407171"/>
                </a:cubicBezTo>
                <a:cubicBezTo>
                  <a:pt x="1565074" y="407171"/>
                  <a:pt x="1565074" y="407171"/>
                  <a:pt x="1565074" y="407171"/>
                </a:cubicBezTo>
                <a:cubicBezTo>
                  <a:pt x="1565074" y="407171"/>
                  <a:pt x="1563350" y="407171"/>
                  <a:pt x="1561626" y="407171"/>
                </a:cubicBezTo>
                <a:cubicBezTo>
                  <a:pt x="1551282" y="407171"/>
                  <a:pt x="1542662" y="405447"/>
                  <a:pt x="1535766" y="400275"/>
                </a:cubicBezTo>
                <a:close/>
                <a:moveTo>
                  <a:pt x="1530594" y="484750"/>
                </a:moveTo>
                <a:cubicBezTo>
                  <a:pt x="1508182" y="479578"/>
                  <a:pt x="1490942" y="484750"/>
                  <a:pt x="1477150" y="508886"/>
                </a:cubicBezTo>
                <a:cubicBezTo>
                  <a:pt x="1475426" y="514058"/>
                  <a:pt x="1470254" y="515782"/>
                  <a:pt x="1465082" y="515782"/>
                </a:cubicBezTo>
                <a:cubicBezTo>
                  <a:pt x="1470254" y="515782"/>
                  <a:pt x="1475426" y="514058"/>
                  <a:pt x="1477150" y="508886"/>
                </a:cubicBezTo>
                <a:cubicBezTo>
                  <a:pt x="1489218" y="483026"/>
                  <a:pt x="1506458" y="479578"/>
                  <a:pt x="1530594" y="484750"/>
                </a:cubicBezTo>
                <a:close/>
                <a:moveTo>
                  <a:pt x="1461634" y="467510"/>
                </a:moveTo>
                <a:cubicBezTo>
                  <a:pt x="1456462" y="467510"/>
                  <a:pt x="1454738" y="470958"/>
                  <a:pt x="1453014" y="474406"/>
                </a:cubicBezTo>
                <a:cubicBezTo>
                  <a:pt x="1453014" y="477854"/>
                  <a:pt x="1453014" y="479578"/>
                  <a:pt x="1453014" y="481302"/>
                </a:cubicBezTo>
                <a:cubicBezTo>
                  <a:pt x="1453014" y="479578"/>
                  <a:pt x="1451290" y="477854"/>
                  <a:pt x="1453014" y="474406"/>
                </a:cubicBezTo>
                <a:cubicBezTo>
                  <a:pt x="1453014" y="469234"/>
                  <a:pt x="1454738" y="465786"/>
                  <a:pt x="1461634" y="467510"/>
                </a:cubicBezTo>
                <a:cubicBezTo>
                  <a:pt x="1465082" y="469234"/>
                  <a:pt x="1468530" y="470958"/>
                  <a:pt x="1470254" y="472682"/>
                </a:cubicBezTo>
                <a:cubicBezTo>
                  <a:pt x="1466806" y="469234"/>
                  <a:pt x="1465082" y="467510"/>
                  <a:pt x="1461634" y="467510"/>
                </a:cubicBezTo>
                <a:close/>
                <a:moveTo>
                  <a:pt x="1549558" y="727833"/>
                </a:moveTo>
                <a:cubicBezTo>
                  <a:pt x="1542662" y="731281"/>
                  <a:pt x="1535766" y="727833"/>
                  <a:pt x="1518526" y="715765"/>
                </a:cubicBezTo>
                <a:cubicBezTo>
                  <a:pt x="1518526" y="714041"/>
                  <a:pt x="1520250" y="712317"/>
                  <a:pt x="1521974" y="712317"/>
                </a:cubicBezTo>
                <a:cubicBezTo>
                  <a:pt x="1520250" y="712317"/>
                  <a:pt x="1520250" y="714041"/>
                  <a:pt x="1518526" y="715765"/>
                </a:cubicBezTo>
                <a:cubicBezTo>
                  <a:pt x="1535766" y="727833"/>
                  <a:pt x="1542662" y="731281"/>
                  <a:pt x="1549558" y="727833"/>
                </a:cubicBezTo>
                <a:close/>
                <a:moveTo>
                  <a:pt x="1499562" y="705421"/>
                </a:moveTo>
                <a:cubicBezTo>
                  <a:pt x="1497838" y="707145"/>
                  <a:pt x="1496114" y="708869"/>
                  <a:pt x="1494390" y="708869"/>
                </a:cubicBezTo>
                <a:cubicBezTo>
                  <a:pt x="1482322" y="715765"/>
                  <a:pt x="1466806" y="714041"/>
                  <a:pt x="1454738" y="726109"/>
                </a:cubicBezTo>
                <a:cubicBezTo>
                  <a:pt x="1466806" y="714041"/>
                  <a:pt x="1482322" y="715765"/>
                  <a:pt x="1494390" y="708869"/>
                </a:cubicBezTo>
                <a:cubicBezTo>
                  <a:pt x="1496114" y="708869"/>
                  <a:pt x="1497838" y="707145"/>
                  <a:pt x="1499562" y="705421"/>
                </a:cubicBezTo>
                <a:close/>
                <a:moveTo>
                  <a:pt x="1439222" y="814033"/>
                </a:moveTo>
                <a:cubicBezTo>
                  <a:pt x="1437498" y="834721"/>
                  <a:pt x="1444394" y="832997"/>
                  <a:pt x="1458186" y="836445"/>
                </a:cubicBezTo>
                <a:cubicBezTo>
                  <a:pt x="1478874" y="839893"/>
                  <a:pt x="1496114" y="822653"/>
                  <a:pt x="1513354" y="826101"/>
                </a:cubicBezTo>
                <a:cubicBezTo>
                  <a:pt x="1530594" y="829549"/>
                  <a:pt x="1546110" y="843341"/>
                  <a:pt x="1565074" y="843341"/>
                </a:cubicBezTo>
                <a:cubicBezTo>
                  <a:pt x="1589210" y="843341"/>
                  <a:pt x="1615069" y="848513"/>
                  <a:pt x="1639205" y="838169"/>
                </a:cubicBezTo>
                <a:cubicBezTo>
                  <a:pt x="1644377" y="836445"/>
                  <a:pt x="1649549" y="836445"/>
                  <a:pt x="1654721" y="836445"/>
                </a:cubicBezTo>
                <a:cubicBezTo>
                  <a:pt x="1685753" y="834721"/>
                  <a:pt x="1692649" y="845065"/>
                  <a:pt x="1682305" y="879545"/>
                </a:cubicBezTo>
                <a:cubicBezTo>
                  <a:pt x="1682305" y="879545"/>
                  <a:pt x="1682305" y="879545"/>
                  <a:pt x="1682305" y="879545"/>
                </a:cubicBezTo>
                <a:cubicBezTo>
                  <a:pt x="1692649" y="845065"/>
                  <a:pt x="1685753" y="834721"/>
                  <a:pt x="1654721" y="836445"/>
                </a:cubicBezTo>
                <a:cubicBezTo>
                  <a:pt x="1649549" y="836445"/>
                  <a:pt x="1644377" y="836445"/>
                  <a:pt x="1639205" y="838169"/>
                </a:cubicBezTo>
                <a:cubicBezTo>
                  <a:pt x="1615069" y="848513"/>
                  <a:pt x="1589210" y="843341"/>
                  <a:pt x="1565074" y="843341"/>
                </a:cubicBezTo>
                <a:cubicBezTo>
                  <a:pt x="1546110" y="843341"/>
                  <a:pt x="1530594" y="829549"/>
                  <a:pt x="1513354" y="826101"/>
                </a:cubicBezTo>
                <a:cubicBezTo>
                  <a:pt x="1496114" y="822653"/>
                  <a:pt x="1478874" y="839893"/>
                  <a:pt x="1458186" y="836445"/>
                </a:cubicBezTo>
                <a:cubicBezTo>
                  <a:pt x="1446118" y="834721"/>
                  <a:pt x="1439222" y="834721"/>
                  <a:pt x="1439222" y="814033"/>
                </a:cubicBezTo>
                <a:cubicBezTo>
                  <a:pt x="1440946" y="789897"/>
                  <a:pt x="1434050" y="788173"/>
                  <a:pt x="1411638" y="791621"/>
                </a:cubicBezTo>
                <a:cubicBezTo>
                  <a:pt x="1406466" y="791621"/>
                  <a:pt x="1401295" y="791621"/>
                  <a:pt x="1396122" y="793345"/>
                </a:cubicBezTo>
                <a:cubicBezTo>
                  <a:pt x="1396122" y="798517"/>
                  <a:pt x="1396122" y="805413"/>
                  <a:pt x="1396122" y="810585"/>
                </a:cubicBezTo>
                <a:cubicBezTo>
                  <a:pt x="1396122" y="810585"/>
                  <a:pt x="1396122" y="810585"/>
                  <a:pt x="1396122" y="810585"/>
                </a:cubicBezTo>
                <a:cubicBezTo>
                  <a:pt x="1394399" y="824377"/>
                  <a:pt x="1401295" y="834721"/>
                  <a:pt x="1403018" y="846789"/>
                </a:cubicBezTo>
                <a:cubicBezTo>
                  <a:pt x="1406466" y="864029"/>
                  <a:pt x="1385779" y="865753"/>
                  <a:pt x="1384055" y="879545"/>
                </a:cubicBezTo>
                <a:cubicBezTo>
                  <a:pt x="1413362" y="898509"/>
                  <a:pt x="1416810" y="912300"/>
                  <a:pt x="1392675" y="939884"/>
                </a:cubicBezTo>
                <a:cubicBezTo>
                  <a:pt x="1378883" y="955400"/>
                  <a:pt x="1366815" y="970916"/>
                  <a:pt x="1356471" y="988156"/>
                </a:cubicBezTo>
                <a:cubicBezTo>
                  <a:pt x="1375435" y="988156"/>
                  <a:pt x="1396122" y="986432"/>
                  <a:pt x="1413362" y="996776"/>
                </a:cubicBezTo>
                <a:cubicBezTo>
                  <a:pt x="1425430" y="1003672"/>
                  <a:pt x="1439222" y="998500"/>
                  <a:pt x="1451290" y="998500"/>
                </a:cubicBezTo>
                <a:cubicBezTo>
                  <a:pt x="1456462" y="998500"/>
                  <a:pt x="1465082" y="995052"/>
                  <a:pt x="1459910" y="984708"/>
                </a:cubicBezTo>
                <a:cubicBezTo>
                  <a:pt x="1444394" y="950228"/>
                  <a:pt x="1471978" y="965744"/>
                  <a:pt x="1482322" y="962296"/>
                </a:cubicBezTo>
                <a:lnTo>
                  <a:pt x="1482322" y="962296"/>
                </a:lnTo>
                <a:lnTo>
                  <a:pt x="1482322" y="962296"/>
                </a:lnTo>
                <a:cubicBezTo>
                  <a:pt x="1471978" y="967468"/>
                  <a:pt x="1444394" y="951952"/>
                  <a:pt x="1459910" y="984708"/>
                </a:cubicBezTo>
                <a:cubicBezTo>
                  <a:pt x="1465082" y="995052"/>
                  <a:pt x="1456462" y="998500"/>
                  <a:pt x="1451290" y="998500"/>
                </a:cubicBezTo>
                <a:cubicBezTo>
                  <a:pt x="1439222" y="996776"/>
                  <a:pt x="1425430" y="1003672"/>
                  <a:pt x="1413362" y="996776"/>
                </a:cubicBezTo>
                <a:cubicBezTo>
                  <a:pt x="1394399" y="984708"/>
                  <a:pt x="1375435" y="988156"/>
                  <a:pt x="1356471" y="988156"/>
                </a:cubicBezTo>
                <a:cubicBezTo>
                  <a:pt x="1349575" y="991604"/>
                  <a:pt x="1347851" y="998500"/>
                  <a:pt x="1347851" y="1005396"/>
                </a:cubicBezTo>
                <a:cubicBezTo>
                  <a:pt x="1340955" y="1017464"/>
                  <a:pt x="1340955" y="1034704"/>
                  <a:pt x="1330611" y="1045048"/>
                </a:cubicBezTo>
                <a:cubicBezTo>
                  <a:pt x="1323715" y="1051944"/>
                  <a:pt x="1316819" y="1058840"/>
                  <a:pt x="1308199" y="1046772"/>
                </a:cubicBezTo>
                <a:cubicBezTo>
                  <a:pt x="1299579" y="1046772"/>
                  <a:pt x="1292683" y="1046772"/>
                  <a:pt x="1284063" y="1046772"/>
                </a:cubicBezTo>
                <a:cubicBezTo>
                  <a:pt x="1282339" y="1062288"/>
                  <a:pt x="1275443" y="1076080"/>
                  <a:pt x="1265099" y="1088148"/>
                </a:cubicBezTo>
                <a:cubicBezTo>
                  <a:pt x="1253031" y="1100216"/>
                  <a:pt x="1242687" y="1101940"/>
                  <a:pt x="1228895" y="1088148"/>
                </a:cubicBezTo>
                <a:cubicBezTo>
                  <a:pt x="1216827" y="1077804"/>
                  <a:pt x="1209931" y="1070908"/>
                  <a:pt x="1204759" y="1062288"/>
                </a:cubicBezTo>
                <a:cubicBezTo>
                  <a:pt x="1209931" y="1070908"/>
                  <a:pt x="1216827" y="1077804"/>
                  <a:pt x="1228895" y="1088148"/>
                </a:cubicBezTo>
                <a:cubicBezTo>
                  <a:pt x="1244411" y="1101940"/>
                  <a:pt x="1254755" y="1098492"/>
                  <a:pt x="1265099" y="1088148"/>
                </a:cubicBezTo>
                <a:cubicBezTo>
                  <a:pt x="1275443" y="1077804"/>
                  <a:pt x="1282339" y="1064012"/>
                  <a:pt x="1284063" y="1046772"/>
                </a:cubicBezTo>
                <a:cubicBezTo>
                  <a:pt x="1292683" y="1046772"/>
                  <a:pt x="1299579" y="1046772"/>
                  <a:pt x="1308199" y="1046772"/>
                </a:cubicBezTo>
                <a:cubicBezTo>
                  <a:pt x="1315095" y="1032980"/>
                  <a:pt x="1316819" y="1014016"/>
                  <a:pt x="1330611" y="1007120"/>
                </a:cubicBezTo>
                <a:cubicBezTo>
                  <a:pt x="1316819" y="1014016"/>
                  <a:pt x="1315095" y="1032980"/>
                  <a:pt x="1308199" y="1046772"/>
                </a:cubicBezTo>
                <a:cubicBezTo>
                  <a:pt x="1316819" y="1058840"/>
                  <a:pt x="1323715" y="1050220"/>
                  <a:pt x="1330611" y="1045048"/>
                </a:cubicBezTo>
                <a:cubicBezTo>
                  <a:pt x="1342679" y="1034704"/>
                  <a:pt x="1340955" y="1017464"/>
                  <a:pt x="1347851" y="1005396"/>
                </a:cubicBezTo>
                <a:lnTo>
                  <a:pt x="1347851" y="1005396"/>
                </a:lnTo>
                <a:cubicBezTo>
                  <a:pt x="1347851" y="1005396"/>
                  <a:pt x="1347851" y="1005396"/>
                  <a:pt x="1347851" y="1005396"/>
                </a:cubicBezTo>
                <a:cubicBezTo>
                  <a:pt x="1347851" y="998500"/>
                  <a:pt x="1349575" y="991604"/>
                  <a:pt x="1356471" y="988156"/>
                </a:cubicBezTo>
                <a:cubicBezTo>
                  <a:pt x="1366815" y="970916"/>
                  <a:pt x="1378883" y="955400"/>
                  <a:pt x="1392675" y="939884"/>
                </a:cubicBezTo>
                <a:cubicBezTo>
                  <a:pt x="1416810" y="914024"/>
                  <a:pt x="1413362" y="898509"/>
                  <a:pt x="1384055" y="879545"/>
                </a:cubicBezTo>
                <a:cubicBezTo>
                  <a:pt x="1385779" y="865753"/>
                  <a:pt x="1406466" y="862305"/>
                  <a:pt x="1403018" y="846789"/>
                </a:cubicBezTo>
                <a:cubicBezTo>
                  <a:pt x="1401295" y="834721"/>
                  <a:pt x="1394399" y="822653"/>
                  <a:pt x="1396122" y="810585"/>
                </a:cubicBezTo>
                <a:cubicBezTo>
                  <a:pt x="1396122" y="805413"/>
                  <a:pt x="1396122" y="798517"/>
                  <a:pt x="1396122" y="793345"/>
                </a:cubicBezTo>
                <a:cubicBezTo>
                  <a:pt x="1392675" y="791621"/>
                  <a:pt x="1389226" y="784725"/>
                  <a:pt x="1390950" y="783001"/>
                </a:cubicBezTo>
                <a:cubicBezTo>
                  <a:pt x="1390950" y="783001"/>
                  <a:pt x="1390950" y="783001"/>
                  <a:pt x="1390950" y="783001"/>
                </a:cubicBezTo>
                <a:cubicBezTo>
                  <a:pt x="1389226" y="784725"/>
                  <a:pt x="1392675" y="789897"/>
                  <a:pt x="1396122" y="793345"/>
                </a:cubicBezTo>
                <a:cubicBezTo>
                  <a:pt x="1401295" y="793345"/>
                  <a:pt x="1406466" y="793345"/>
                  <a:pt x="1411638" y="791621"/>
                </a:cubicBezTo>
                <a:cubicBezTo>
                  <a:pt x="1435774" y="788173"/>
                  <a:pt x="1442670" y="791621"/>
                  <a:pt x="1439222" y="814033"/>
                </a:cubicBezTo>
                <a:close/>
                <a:moveTo>
                  <a:pt x="1580590" y="420963"/>
                </a:moveTo>
                <a:cubicBezTo>
                  <a:pt x="1596106" y="427859"/>
                  <a:pt x="1616794" y="422687"/>
                  <a:pt x="1634034" y="427859"/>
                </a:cubicBezTo>
                <a:cubicBezTo>
                  <a:pt x="1637481" y="429583"/>
                  <a:pt x="1639205" y="429583"/>
                  <a:pt x="1642653" y="431307"/>
                </a:cubicBezTo>
                <a:cubicBezTo>
                  <a:pt x="1639205" y="429583"/>
                  <a:pt x="1637481" y="429583"/>
                  <a:pt x="1634034" y="427859"/>
                </a:cubicBezTo>
                <a:cubicBezTo>
                  <a:pt x="1616794" y="420963"/>
                  <a:pt x="1596106" y="427859"/>
                  <a:pt x="1580590" y="420963"/>
                </a:cubicBezTo>
                <a:close/>
                <a:moveTo>
                  <a:pt x="1670237" y="364071"/>
                </a:moveTo>
                <a:cubicBezTo>
                  <a:pt x="1670237" y="364071"/>
                  <a:pt x="1670237" y="364071"/>
                  <a:pt x="1670237" y="364071"/>
                </a:cubicBezTo>
                <a:cubicBezTo>
                  <a:pt x="1675409" y="369243"/>
                  <a:pt x="1680581" y="372691"/>
                  <a:pt x="1687477" y="374415"/>
                </a:cubicBezTo>
                <a:cubicBezTo>
                  <a:pt x="1682305" y="372691"/>
                  <a:pt x="1675409" y="369243"/>
                  <a:pt x="1670237" y="364071"/>
                </a:cubicBezTo>
                <a:close/>
                <a:moveTo>
                  <a:pt x="1704717" y="427859"/>
                </a:moveTo>
                <a:cubicBezTo>
                  <a:pt x="1704717" y="427859"/>
                  <a:pt x="1706441" y="429583"/>
                  <a:pt x="1706441" y="429583"/>
                </a:cubicBezTo>
                <a:cubicBezTo>
                  <a:pt x="1706441" y="429583"/>
                  <a:pt x="1704717" y="427859"/>
                  <a:pt x="1704717" y="427859"/>
                </a:cubicBezTo>
                <a:cubicBezTo>
                  <a:pt x="1697821" y="420963"/>
                  <a:pt x="1690925" y="415791"/>
                  <a:pt x="1682305" y="412343"/>
                </a:cubicBezTo>
                <a:cubicBezTo>
                  <a:pt x="1690925" y="415791"/>
                  <a:pt x="1697821" y="420963"/>
                  <a:pt x="1704717" y="427859"/>
                </a:cubicBezTo>
                <a:close/>
                <a:moveTo>
                  <a:pt x="1684029" y="527850"/>
                </a:moveTo>
                <a:cubicBezTo>
                  <a:pt x="1709889" y="526126"/>
                  <a:pt x="1734025" y="546814"/>
                  <a:pt x="1761609" y="541642"/>
                </a:cubicBezTo>
                <a:cubicBezTo>
                  <a:pt x="1770229" y="541642"/>
                  <a:pt x="1780573" y="541642"/>
                  <a:pt x="1789193" y="543366"/>
                </a:cubicBezTo>
                <a:cubicBezTo>
                  <a:pt x="1790917" y="543366"/>
                  <a:pt x="1794365" y="545090"/>
                  <a:pt x="1797813" y="548538"/>
                </a:cubicBezTo>
                <a:cubicBezTo>
                  <a:pt x="1787469" y="574398"/>
                  <a:pt x="1796089" y="596810"/>
                  <a:pt x="1825397" y="614050"/>
                </a:cubicBezTo>
                <a:cubicBezTo>
                  <a:pt x="1825397" y="614050"/>
                  <a:pt x="1825397" y="614050"/>
                  <a:pt x="1825397" y="614050"/>
                </a:cubicBezTo>
                <a:cubicBezTo>
                  <a:pt x="1796089" y="595086"/>
                  <a:pt x="1787469" y="574398"/>
                  <a:pt x="1797813" y="548538"/>
                </a:cubicBezTo>
                <a:cubicBezTo>
                  <a:pt x="1792641" y="546814"/>
                  <a:pt x="1790917" y="543366"/>
                  <a:pt x="1789193" y="543366"/>
                </a:cubicBezTo>
                <a:cubicBezTo>
                  <a:pt x="1780573" y="543366"/>
                  <a:pt x="1770229" y="543366"/>
                  <a:pt x="1761609" y="541642"/>
                </a:cubicBezTo>
                <a:cubicBezTo>
                  <a:pt x="1761609" y="541642"/>
                  <a:pt x="1761609" y="541642"/>
                  <a:pt x="1761609" y="541642"/>
                </a:cubicBezTo>
                <a:cubicBezTo>
                  <a:pt x="1734025" y="546814"/>
                  <a:pt x="1709889" y="524402"/>
                  <a:pt x="1684029" y="527850"/>
                </a:cubicBezTo>
                <a:cubicBezTo>
                  <a:pt x="1673685" y="529574"/>
                  <a:pt x="1665065" y="527850"/>
                  <a:pt x="1658169" y="522678"/>
                </a:cubicBezTo>
                <a:cubicBezTo>
                  <a:pt x="1665065" y="527850"/>
                  <a:pt x="1673685" y="527850"/>
                  <a:pt x="1684029" y="527850"/>
                </a:cubicBezTo>
                <a:close/>
                <a:moveTo>
                  <a:pt x="1868496" y="295111"/>
                </a:moveTo>
                <a:cubicBezTo>
                  <a:pt x="1878840" y="312351"/>
                  <a:pt x="1894356" y="305455"/>
                  <a:pt x="1906424" y="283043"/>
                </a:cubicBezTo>
                <a:cubicBezTo>
                  <a:pt x="1918492" y="260631"/>
                  <a:pt x="1925388" y="248563"/>
                  <a:pt x="1921940" y="241667"/>
                </a:cubicBezTo>
                <a:cubicBezTo>
                  <a:pt x="1923664" y="248563"/>
                  <a:pt x="1918492" y="260631"/>
                  <a:pt x="1906424" y="283043"/>
                </a:cubicBezTo>
                <a:cubicBezTo>
                  <a:pt x="1894356" y="305455"/>
                  <a:pt x="1878840" y="312351"/>
                  <a:pt x="1868496" y="295111"/>
                </a:cubicBezTo>
                <a:cubicBezTo>
                  <a:pt x="1851257" y="265803"/>
                  <a:pt x="1816777" y="257183"/>
                  <a:pt x="1801261" y="227875"/>
                </a:cubicBezTo>
                <a:cubicBezTo>
                  <a:pt x="1785745" y="227875"/>
                  <a:pt x="1785745" y="239943"/>
                  <a:pt x="1785745" y="252011"/>
                </a:cubicBezTo>
                <a:lnTo>
                  <a:pt x="1785745" y="252011"/>
                </a:lnTo>
                <a:cubicBezTo>
                  <a:pt x="1785745" y="239943"/>
                  <a:pt x="1785745" y="227875"/>
                  <a:pt x="1801261" y="227875"/>
                </a:cubicBezTo>
                <a:cubicBezTo>
                  <a:pt x="1809881" y="220979"/>
                  <a:pt x="1813329" y="208911"/>
                  <a:pt x="1801261" y="205463"/>
                </a:cubicBezTo>
                <a:cubicBezTo>
                  <a:pt x="1777125" y="195120"/>
                  <a:pt x="1777125" y="174432"/>
                  <a:pt x="1777125" y="152020"/>
                </a:cubicBezTo>
                <a:lnTo>
                  <a:pt x="1777125" y="152020"/>
                </a:lnTo>
                <a:cubicBezTo>
                  <a:pt x="1777125" y="174432"/>
                  <a:pt x="1777125" y="195120"/>
                  <a:pt x="1801261" y="205463"/>
                </a:cubicBezTo>
                <a:cubicBezTo>
                  <a:pt x="1811605" y="210635"/>
                  <a:pt x="1808157" y="220979"/>
                  <a:pt x="1801261" y="227875"/>
                </a:cubicBezTo>
                <a:cubicBezTo>
                  <a:pt x="1816777" y="257183"/>
                  <a:pt x="1851257" y="265803"/>
                  <a:pt x="1868496" y="295111"/>
                </a:cubicBezTo>
                <a:close/>
                <a:moveTo>
                  <a:pt x="2189159" y="293387"/>
                </a:moveTo>
                <a:cubicBezTo>
                  <a:pt x="2183987" y="286491"/>
                  <a:pt x="2175367" y="288215"/>
                  <a:pt x="2168471" y="288215"/>
                </a:cubicBezTo>
                <a:cubicBezTo>
                  <a:pt x="2156403" y="293387"/>
                  <a:pt x="2149507" y="295111"/>
                  <a:pt x="2144335" y="291663"/>
                </a:cubicBezTo>
                <a:cubicBezTo>
                  <a:pt x="2149507" y="295111"/>
                  <a:pt x="2156403" y="293387"/>
                  <a:pt x="2168471" y="288215"/>
                </a:cubicBezTo>
                <a:lnTo>
                  <a:pt x="2168471" y="288215"/>
                </a:lnTo>
                <a:cubicBezTo>
                  <a:pt x="2175367" y="288215"/>
                  <a:pt x="2182263" y="286491"/>
                  <a:pt x="2189159" y="293387"/>
                </a:cubicBezTo>
                <a:close/>
                <a:moveTo>
                  <a:pt x="2211571" y="305455"/>
                </a:moveTo>
                <a:cubicBezTo>
                  <a:pt x="2213295" y="307179"/>
                  <a:pt x="2215019" y="310627"/>
                  <a:pt x="2215019" y="312351"/>
                </a:cubicBezTo>
                <a:cubicBezTo>
                  <a:pt x="2215019" y="312351"/>
                  <a:pt x="2215019" y="312351"/>
                  <a:pt x="2215019" y="312351"/>
                </a:cubicBezTo>
                <a:cubicBezTo>
                  <a:pt x="2208123" y="312351"/>
                  <a:pt x="2201227" y="312351"/>
                  <a:pt x="2196055" y="308903"/>
                </a:cubicBezTo>
                <a:cubicBezTo>
                  <a:pt x="2201227" y="312351"/>
                  <a:pt x="2208123" y="312351"/>
                  <a:pt x="2215019" y="312351"/>
                </a:cubicBezTo>
                <a:cubicBezTo>
                  <a:pt x="2213295" y="310627"/>
                  <a:pt x="2213295" y="307179"/>
                  <a:pt x="2211571" y="305455"/>
                </a:cubicBezTo>
                <a:close/>
                <a:moveTo>
                  <a:pt x="2249499" y="498542"/>
                </a:moveTo>
                <a:cubicBezTo>
                  <a:pt x="2230535" y="507162"/>
                  <a:pt x="2209847" y="498542"/>
                  <a:pt x="2190883" y="498542"/>
                </a:cubicBezTo>
                <a:cubicBezTo>
                  <a:pt x="2189159" y="498542"/>
                  <a:pt x="2185711" y="496818"/>
                  <a:pt x="2183987" y="495094"/>
                </a:cubicBezTo>
                <a:cubicBezTo>
                  <a:pt x="2152955" y="469234"/>
                  <a:pt x="2140887" y="467510"/>
                  <a:pt x="2101235" y="479578"/>
                </a:cubicBezTo>
                <a:lnTo>
                  <a:pt x="2101235" y="479578"/>
                </a:lnTo>
                <a:cubicBezTo>
                  <a:pt x="2140887" y="465786"/>
                  <a:pt x="2152955" y="469234"/>
                  <a:pt x="2183987" y="493370"/>
                </a:cubicBezTo>
                <a:cubicBezTo>
                  <a:pt x="2185711" y="495094"/>
                  <a:pt x="2189159" y="496818"/>
                  <a:pt x="2190883" y="496818"/>
                </a:cubicBezTo>
                <a:cubicBezTo>
                  <a:pt x="2209847" y="498542"/>
                  <a:pt x="2230535" y="505438"/>
                  <a:pt x="2249499" y="498542"/>
                </a:cubicBezTo>
                <a:close/>
                <a:moveTo>
                  <a:pt x="2247775" y="345107"/>
                </a:moveTo>
                <a:cubicBezTo>
                  <a:pt x="2246051" y="333039"/>
                  <a:pt x="2239155" y="326143"/>
                  <a:pt x="2232259" y="324419"/>
                </a:cubicBezTo>
                <a:cubicBezTo>
                  <a:pt x="2239155" y="326143"/>
                  <a:pt x="2244327" y="331315"/>
                  <a:pt x="2247775" y="345107"/>
                </a:cubicBezTo>
                <a:cubicBezTo>
                  <a:pt x="2249499" y="360623"/>
                  <a:pt x="2256395" y="370967"/>
                  <a:pt x="2268463" y="376139"/>
                </a:cubicBezTo>
                <a:cubicBezTo>
                  <a:pt x="2256395" y="370967"/>
                  <a:pt x="2249499" y="358899"/>
                  <a:pt x="2247775" y="345107"/>
                </a:cubicBezTo>
                <a:close/>
                <a:moveTo>
                  <a:pt x="2283979" y="503714"/>
                </a:moveTo>
                <a:cubicBezTo>
                  <a:pt x="2277083" y="505438"/>
                  <a:pt x="2270187" y="508886"/>
                  <a:pt x="2263291" y="512334"/>
                </a:cubicBezTo>
                <a:cubicBezTo>
                  <a:pt x="2270187" y="508886"/>
                  <a:pt x="2277083" y="505438"/>
                  <a:pt x="2283979" y="503714"/>
                </a:cubicBezTo>
                <a:close/>
                <a:moveTo>
                  <a:pt x="2287427" y="719213"/>
                </a:moveTo>
                <a:lnTo>
                  <a:pt x="2287427" y="719213"/>
                </a:lnTo>
                <a:cubicBezTo>
                  <a:pt x="2287427" y="722661"/>
                  <a:pt x="2287427" y="724385"/>
                  <a:pt x="2287427" y="727833"/>
                </a:cubicBezTo>
                <a:cubicBezTo>
                  <a:pt x="2299495" y="726109"/>
                  <a:pt x="2306391" y="731281"/>
                  <a:pt x="2309839" y="736453"/>
                </a:cubicBezTo>
                <a:cubicBezTo>
                  <a:pt x="2304667" y="729557"/>
                  <a:pt x="2297771" y="726109"/>
                  <a:pt x="2287427" y="727833"/>
                </a:cubicBezTo>
                <a:cubicBezTo>
                  <a:pt x="2285703" y="729557"/>
                  <a:pt x="2282255" y="731281"/>
                  <a:pt x="2282255" y="734729"/>
                </a:cubicBezTo>
                <a:cubicBezTo>
                  <a:pt x="2282255" y="733005"/>
                  <a:pt x="2285703" y="729557"/>
                  <a:pt x="2287427" y="727833"/>
                </a:cubicBezTo>
                <a:cubicBezTo>
                  <a:pt x="2287427" y="724385"/>
                  <a:pt x="2287427" y="722661"/>
                  <a:pt x="2287427" y="719213"/>
                </a:cubicBezTo>
                <a:cubicBezTo>
                  <a:pt x="2270187" y="719213"/>
                  <a:pt x="2252947" y="719213"/>
                  <a:pt x="2237431" y="708869"/>
                </a:cubicBezTo>
                <a:cubicBezTo>
                  <a:pt x="2232259" y="705421"/>
                  <a:pt x="2223639" y="700249"/>
                  <a:pt x="2216743" y="701973"/>
                </a:cubicBezTo>
                <a:cubicBezTo>
                  <a:pt x="2223639" y="700249"/>
                  <a:pt x="2230535" y="705421"/>
                  <a:pt x="2237431" y="708869"/>
                </a:cubicBezTo>
                <a:cubicBezTo>
                  <a:pt x="2252947" y="719213"/>
                  <a:pt x="2270187" y="719213"/>
                  <a:pt x="2287427" y="719213"/>
                </a:cubicBezTo>
                <a:close/>
                <a:moveTo>
                  <a:pt x="2280531" y="660598"/>
                </a:moveTo>
                <a:cubicBezTo>
                  <a:pt x="2282255" y="660598"/>
                  <a:pt x="2282255" y="658874"/>
                  <a:pt x="2283979" y="657150"/>
                </a:cubicBezTo>
                <a:cubicBezTo>
                  <a:pt x="2285703" y="655426"/>
                  <a:pt x="2289151" y="653702"/>
                  <a:pt x="2290875" y="651978"/>
                </a:cubicBezTo>
                <a:cubicBezTo>
                  <a:pt x="2289151" y="653702"/>
                  <a:pt x="2285703" y="655426"/>
                  <a:pt x="2283979" y="657150"/>
                </a:cubicBezTo>
                <a:cubicBezTo>
                  <a:pt x="2282255" y="658874"/>
                  <a:pt x="2280531" y="658874"/>
                  <a:pt x="2280531" y="660598"/>
                </a:cubicBezTo>
                <a:close/>
                <a:moveTo>
                  <a:pt x="2590849" y="974364"/>
                </a:moveTo>
                <a:cubicBezTo>
                  <a:pt x="2589125" y="974364"/>
                  <a:pt x="2585677" y="974364"/>
                  <a:pt x="2583953" y="974364"/>
                </a:cubicBezTo>
                <a:cubicBezTo>
                  <a:pt x="2585677" y="974364"/>
                  <a:pt x="2587401" y="974364"/>
                  <a:pt x="2590849" y="974364"/>
                </a:cubicBezTo>
                <a:cubicBezTo>
                  <a:pt x="2594297" y="976088"/>
                  <a:pt x="2597745" y="977812"/>
                  <a:pt x="2601193" y="981260"/>
                </a:cubicBezTo>
                <a:cubicBezTo>
                  <a:pt x="2597745" y="977812"/>
                  <a:pt x="2594297" y="976088"/>
                  <a:pt x="2590849" y="974364"/>
                </a:cubicBezTo>
                <a:cubicBezTo>
                  <a:pt x="2590849" y="979536"/>
                  <a:pt x="2590849" y="986432"/>
                  <a:pt x="2590849" y="991604"/>
                </a:cubicBezTo>
                <a:cubicBezTo>
                  <a:pt x="2590849" y="991604"/>
                  <a:pt x="2590849" y="991604"/>
                  <a:pt x="2590849" y="991604"/>
                </a:cubicBezTo>
                <a:cubicBezTo>
                  <a:pt x="2583953" y="991604"/>
                  <a:pt x="2578782" y="993328"/>
                  <a:pt x="2575333" y="1000224"/>
                </a:cubicBezTo>
                <a:lnTo>
                  <a:pt x="2575333" y="1000224"/>
                </a:lnTo>
                <a:lnTo>
                  <a:pt x="2575333" y="1000224"/>
                </a:lnTo>
                <a:cubicBezTo>
                  <a:pt x="2578782" y="993328"/>
                  <a:pt x="2583953" y="991604"/>
                  <a:pt x="2590849" y="991604"/>
                </a:cubicBezTo>
                <a:cubicBezTo>
                  <a:pt x="2590849" y="986432"/>
                  <a:pt x="2590849" y="979536"/>
                  <a:pt x="2590849" y="974364"/>
                </a:cubicBezTo>
                <a:close/>
                <a:moveTo>
                  <a:pt x="2618433" y="1260547"/>
                </a:moveTo>
                <a:cubicBezTo>
                  <a:pt x="2613261" y="1257099"/>
                  <a:pt x="2611537" y="1255375"/>
                  <a:pt x="2611537" y="1253651"/>
                </a:cubicBezTo>
                <a:cubicBezTo>
                  <a:pt x="2611537" y="1255375"/>
                  <a:pt x="2613261" y="1258823"/>
                  <a:pt x="2618433" y="1260547"/>
                </a:cubicBezTo>
                <a:cubicBezTo>
                  <a:pt x="2627053" y="1265719"/>
                  <a:pt x="2633949" y="1269167"/>
                  <a:pt x="2628777" y="1277787"/>
                </a:cubicBezTo>
                <a:cubicBezTo>
                  <a:pt x="2632225" y="1270891"/>
                  <a:pt x="2625329" y="1265719"/>
                  <a:pt x="2618433" y="1260547"/>
                </a:cubicBezTo>
                <a:close/>
                <a:moveTo>
                  <a:pt x="2623605" y="1219171"/>
                </a:moveTo>
                <a:cubicBezTo>
                  <a:pt x="2606365" y="1205379"/>
                  <a:pt x="2592573" y="1220895"/>
                  <a:pt x="2578782" y="1224343"/>
                </a:cubicBezTo>
                <a:cubicBezTo>
                  <a:pt x="2578782" y="1224343"/>
                  <a:pt x="2578782" y="1224343"/>
                  <a:pt x="2578782" y="1224343"/>
                </a:cubicBezTo>
                <a:cubicBezTo>
                  <a:pt x="2592573" y="1222619"/>
                  <a:pt x="2604641" y="1207103"/>
                  <a:pt x="2623605" y="1219171"/>
                </a:cubicBezTo>
                <a:lnTo>
                  <a:pt x="2639121" y="1219171"/>
                </a:lnTo>
                <a:lnTo>
                  <a:pt x="2639121" y="1219171"/>
                </a:lnTo>
                <a:cubicBezTo>
                  <a:pt x="2639121" y="1219171"/>
                  <a:pt x="2639121" y="1219171"/>
                  <a:pt x="2639121" y="1219171"/>
                </a:cubicBezTo>
                <a:lnTo>
                  <a:pt x="2623605" y="1219171"/>
                </a:lnTo>
                <a:close/>
                <a:moveTo>
                  <a:pt x="2620157" y="1184691"/>
                </a:moveTo>
                <a:cubicBezTo>
                  <a:pt x="2613261" y="1184691"/>
                  <a:pt x="2606365" y="1181243"/>
                  <a:pt x="2602917" y="1176071"/>
                </a:cubicBezTo>
                <a:cubicBezTo>
                  <a:pt x="2606365" y="1182967"/>
                  <a:pt x="2613261" y="1184691"/>
                  <a:pt x="2620157" y="1184691"/>
                </a:cubicBezTo>
                <a:cubicBezTo>
                  <a:pt x="2633949" y="1186415"/>
                  <a:pt x="2646017" y="1184691"/>
                  <a:pt x="2659809" y="1182967"/>
                </a:cubicBezTo>
                <a:cubicBezTo>
                  <a:pt x="2704633" y="1177795"/>
                  <a:pt x="2704633" y="1177795"/>
                  <a:pt x="2742561" y="1193311"/>
                </a:cubicBezTo>
                <a:cubicBezTo>
                  <a:pt x="2742561" y="1193311"/>
                  <a:pt x="2742561" y="1191587"/>
                  <a:pt x="2744285" y="1191587"/>
                </a:cubicBezTo>
                <a:cubicBezTo>
                  <a:pt x="2744285" y="1191587"/>
                  <a:pt x="2744285" y="1193311"/>
                  <a:pt x="2742561" y="1193311"/>
                </a:cubicBezTo>
                <a:lnTo>
                  <a:pt x="2742561" y="1193311"/>
                </a:lnTo>
                <a:cubicBezTo>
                  <a:pt x="2706357" y="1177795"/>
                  <a:pt x="2706357" y="1176071"/>
                  <a:pt x="2659809" y="1182967"/>
                </a:cubicBezTo>
                <a:cubicBezTo>
                  <a:pt x="2647741" y="1184691"/>
                  <a:pt x="2633949" y="1186415"/>
                  <a:pt x="2620157" y="1184691"/>
                </a:cubicBezTo>
                <a:close/>
                <a:moveTo>
                  <a:pt x="2642569" y="1148487"/>
                </a:moveTo>
                <a:cubicBezTo>
                  <a:pt x="2644293" y="1150211"/>
                  <a:pt x="2646017" y="1153660"/>
                  <a:pt x="2647741" y="1157107"/>
                </a:cubicBezTo>
                <a:cubicBezTo>
                  <a:pt x="2647741" y="1158831"/>
                  <a:pt x="2649465" y="1160555"/>
                  <a:pt x="2649465" y="1162279"/>
                </a:cubicBezTo>
                <a:cubicBezTo>
                  <a:pt x="2647741" y="1160555"/>
                  <a:pt x="2647741" y="1158831"/>
                  <a:pt x="2647741" y="1157107"/>
                </a:cubicBezTo>
                <a:cubicBezTo>
                  <a:pt x="2646017" y="1151935"/>
                  <a:pt x="2644293" y="1150211"/>
                  <a:pt x="2642569" y="1148487"/>
                </a:cubicBezTo>
                <a:close/>
                <a:moveTo>
                  <a:pt x="2737389" y="1141591"/>
                </a:moveTo>
                <a:cubicBezTo>
                  <a:pt x="2737389" y="1141591"/>
                  <a:pt x="2737389" y="1141591"/>
                  <a:pt x="2737389" y="1141591"/>
                </a:cubicBezTo>
                <a:cubicBezTo>
                  <a:pt x="2737389" y="1141591"/>
                  <a:pt x="2737389" y="1141591"/>
                  <a:pt x="2737389" y="1141591"/>
                </a:cubicBezTo>
                <a:cubicBezTo>
                  <a:pt x="2720149" y="1122628"/>
                  <a:pt x="2711529" y="1100216"/>
                  <a:pt x="2701185" y="1077804"/>
                </a:cubicBezTo>
                <a:cubicBezTo>
                  <a:pt x="2697737" y="1069184"/>
                  <a:pt x="2694289" y="1062288"/>
                  <a:pt x="2689117" y="1058840"/>
                </a:cubicBezTo>
                <a:cubicBezTo>
                  <a:pt x="2692565" y="1062288"/>
                  <a:pt x="2697737" y="1069184"/>
                  <a:pt x="2701185" y="1077804"/>
                </a:cubicBezTo>
                <a:cubicBezTo>
                  <a:pt x="2711529" y="1100216"/>
                  <a:pt x="2720149" y="1122628"/>
                  <a:pt x="2737389" y="1141591"/>
                </a:cubicBezTo>
                <a:close/>
                <a:moveTo>
                  <a:pt x="2728769" y="1046772"/>
                </a:moveTo>
                <a:cubicBezTo>
                  <a:pt x="2730493" y="1046772"/>
                  <a:pt x="2730493" y="1048496"/>
                  <a:pt x="2732217" y="1048496"/>
                </a:cubicBezTo>
                <a:cubicBezTo>
                  <a:pt x="2735665" y="1050220"/>
                  <a:pt x="2737389" y="1051944"/>
                  <a:pt x="2739113" y="1053668"/>
                </a:cubicBezTo>
                <a:cubicBezTo>
                  <a:pt x="2737389" y="1051944"/>
                  <a:pt x="2733941" y="1050220"/>
                  <a:pt x="2732217" y="1048496"/>
                </a:cubicBezTo>
                <a:cubicBezTo>
                  <a:pt x="2730493" y="1048496"/>
                  <a:pt x="2728769" y="1046772"/>
                  <a:pt x="2728769" y="1046772"/>
                </a:cubicBezTo>
                <a:close/>
                <a:moveTo>
                  <a:pt x="2697737" y="1019188"/>
                </a:moveTo>
                <a:cubicBezTo>
                  <a:pt x="2701185" y="1022636"/>
                  <a:pt x="2704633" y="1024360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04633" y="1024360"/>
                  <a:pt x="2699461" y="1020912"/>
                  <a:pt x="2697737" y="1019188"/>
                </a:cubicBezTo>
                <a:close/>
                <a:moveTo>
                  <a:pt x="2702909" y="950228"/>
                </a:moveTo>
                <a:lnTo>
                  <a:pt x="2702909" y="950228"/>
                </a:lnTo>
                <a:cubicBezTo>
                  <a:pt x="2702909" y="955400"/>
                  <a:pt x="2701185" y="960572"/>
                  <a:pt x="2699461" y="964020"/>
                </a:cubicBezTo>
                <a:cubicBezTo>
                  <a:pt x="2701185" y="958848"/>
                  <a:pt x="2702909" y="955400"/>
                  <a:pt x="2702909" y="950228"/>
                </a:cubicBezTo>
                <a:cubicBezTo>
                  <a:pt x="2694289" y="945056"/>
                  <a:pt x="2687393" y="938160"/>
                  <a:pt x="2682221" y="929540"/>
                </a:cubicBezTo>
                <a:cubicBezTo>
                  <a:pt x="2687393" y="936436"/>
                  <a:pt x="2694289" y="943332"/>
                  <a:pt x="2702909" y="950228"/>
                </a:cubicBezTo>
                <a:cubicBezTo>
                  <a:pt x="2709805" y="948504"/>
                  <a:pt x="2716701" y="945056"/>
                  <a:pt x="2714977" y="938160"/>
                </a:cubicBezTo>
                <a:cubicBezTo>
                  <a:pt x="2716701" y="945056"/>
                  <a:pt x="2709805" y="948504"/>
                  <a:pt x="2702909" y="950228"/>
                </a:cubicBezTo>
                <a:close/>
                <a:moveTo>
                  <a:pt x="2687393" y="1127800"/>
                </a:moveTo>
                <a:cubicBezTo>
                  <a:pt x="2682221" y="1122628"/>
                  <a:pt x="2675325" y="1122628"/>
                  <a:pt x="2670153" y="1119180"/>
                </a:cubicBezTo>
                <a:cubicBezTo>
                  <a:pt x="2663257" y="1115732"/>
                  <a:pt x="2652913" y="1115732"/>
                  <a:pt x="2649465" y="1108836"/>
                </a:cubicBezTo>
                <a:cubicBezTo>
                  <a:pt x="2649465" y="1107112"/>
                  <a:pt x="2647741" y="1107112"/>
                  <a:pt x="2647741" y="1105388"/>
                </a:cubicBezTo>
                <a:cubicBezTo>
                  <a:pt x="2647741" y="1107112"/>
                  <a:pt x="2649465" y="1107112"/>
                  <a:pt x="2649465" y="1108836"/>
                </a:cubicBezTo>
                <a:cubicBezTo>
                  <a:pt x="2652913" y="1114008"/>
                  <a:pt x="2663257" y="1115732"/>
                  <a:pt x="2670153" y="1119180"/>
                </a:cubicBezTo>
                <a:cubicBezTo>
                  <a:pt x="2675325" y="1122628"/>
                  <a:pt x="2682221" y="1122628"/>
                  <a:pt x="2687393" y="1127800"/>
                </a:cubicBezTo>
                <a:close/>
                <a:moveTo>
                  <a:pt x="2656361" y="1024360"/>
                </a:moveTo>
                <a:cubicBezTo>
                  <a:pt x="2652913" y="1032980"/>
                  <a:pt x="2651189" y="1043324"/>
                  <a:pt x="2656361" y="1055392"/>
                </a:cubicBezTo>
                <a:cubicBezTo>
                  <a:pt x="2651189" y="1045048"/>
                  <a:pt x="2652913" y="1032980"/>
                  <a:pt x="2656361" y="1024360"/>
                </a:cubicBezTo>
                <a:cubicBezTo>
                  <a:pt x="2663257" y="1007120"/>
                  <a:pt x="2656361" y="991604"/>
                  <a:pt x="2654637" y="976088"/>
                </a:cubicBezTo>
                <a:cubicBezTo>
                  <a:pt x="2652913" y="962296"/>
                  <a:pt x="2649465" y="950228"/>
                  <a:pt x="2642569" y="943332"/>
                </a:cubicBezTo>
                <a:cubicBezTo>
                  <a:pt x="2649465" y="951952"/>
                  <a:pt x="2652913" y="962296"/>
                  <a:pt x="2654637" y="976088"/>
                </a:cubicBezTo>
                <a:cubicBezTo>
                  <a:pt x="2656361" y="993328"/>
                  <a:pt x="2663257" y="1007120"/>
                  <a:pt x="2656361" y="1024360"/>
                </a:cubicBezTo>
                <a:close/>
                <a:moveTo>
                  <a:pt x="2651189" y="998500"/>
                </a:moveTo>
                <a:cubicBezTo>
                  <a:pt x="2651189" y="998500"/>
                  <a:pt x="2651189" y="998500"/>
                  <a:pt x="2651189" y="998500"/>
                </a:cubicBezTo>
                <a:cubicBezTo>
                  <a:pt x="2639121" y="996776"/>
                  <a:pt x="2628777" y="993328"/>
                  <a:pt x="2620157" y="989880"/>
                </a:cubicBezTo>
                <a:cubicBezTo>
                  <a:pt x="2630501" y="991604"/>
                  <a:pt x="2639121" y="995052"/>
                  <a:pt x="2651189" y="998500"/>
                </a:cubicBezTo>
                <a:close/>
                <a:moveTo>
                  <a:pt x="2628777" y="1091596"/>
                </a:moveTo>
                <a:cubicBezTo>
                  <a:pt x="2620157" y="1086424"/>
                  <a:pt x="2609813" y="1086424"/>
                  <a:pt x="2597745" y="1091596"/>
                </a:cubicBezTo>
                <a:cubicBezTo>
                  <a:pt x="2592573" y="1093320"/>
                  <a:pt x="2583953" y="1093320"/>
                  <a:pt x="2578782" y="1088148"/>
                </a:cubicBezTo>
                <a:cubicBezTo>
                  <a:pt x="2582229" y="1093320"/>
                  <a:pt x="2590849" y="1095044"/>
                  <a:pt x="2597745" y="1091596"/>
                </a:cubicBezTo>
                <a:cubicBezTo>
                  <a:pt x="2609813" y="1086424"/>
                  <a:pt x="2620157" y="1086424"/>
                  <a:pt x="2628777" y="1091596"/>
                </a:cubicBezTo>
                <a:close/>
                <a:moveTo>
                  <a:pt x="2511546" y="1039876"/>
                </a:moveTo>
                <a:cubicBezTo>
                  <a:pt x="2504650" y="1041600"/>
                  <a:pt x="2501202" y="1055392"/>
                  <a:pt x="2496030" y="1064012"/>
                </a:cubicBezTo>
                <a:cubicBezTo>
                  <a:pt x="2489134" y="1076080"/>
                  <a:pt x="2487410" y="1091596"/>
                  <a:pt x="2483962" y="1105388"/>
                </a:cubicBezTo>
                <a:cubicBezTo>
                  <a:pt x="2473618" y="1108836"/>
                  <a:pt x="2468446" y="1101940"/>
                  <a:pt x="2463274" y="1100216"/>
                </a:cubicBezTo>
                <a:cubicBezTo>
                  <a:pt x="2458102" y="1096768"/>
                  <a:pt x="2451206" y="1095044"/>
                  <a:pt x="2449482" y="1101940"/>
                </a:cubicBezTo>
                <a:cubicBezTo>
                  <a:pt x="2442586" y="1143315"/>
                  <a:pt x="2418450" y="1117456"/>
                  <a:pt x="2401210" y="1115732"/>
                </a:cubicBezTo>
                <a:cubicBezTo>
                  <a:pt x="2387418" y="1114008"/>
                  <a:pt x="2375350" y="1101940"/>
                  <a:pt x="2359834" y="1101940"/>
                </a:cubicBezTo>
                <a:cubicBezTo>
                  <a:pt x="2340870" y="1101940"/>
                  <a:pt x="2321906" y="1100216"/>
                  <a:pt x="2316734" y="1127800"/>
                </a:cubicBezTo>
                <a:cubicBezTo>
                  <a:pt x="2315011" y="1138144"/>
                  <a:pt x="2306391" y="1145040"/>
                  <a:pt x="2296047" y="1143315"/>
                </a:cubicBezTo>
                <a:cubicBezTo>
                  <a:pt x="2292599" y="1143315"/>
                  <a:pt x="2289151" y="1141591"/>
                  <a:pt x="2287427" y="1139868"/>
                </a:cubicBezTo>
                <a:cubicBezTo>
                  <a:pt x="2290875" y="1141591"/>
                  <a:pt x="2292599" y="1141591"/>
                  <a:pt x="2296047" y="1143315"/>
                </a:cubicBezTo>
                <a:cubicBezTo>
                  <a:pt x="2306391" y="1145040"/>
                  <a:pt x="2315011" y="1138144"/>
                  <a:pt x="2316734" y="1127800"/>
                </a:cubicBezTo>
                <a:cubicBezTo>
                  <a:pt x="2321906" y="1100216"/>
                  <a:pt x="2340870" y="1101940"/>
                  <a:pt x="2359834" y="1101940"/>
                </a:cubicBezTo>
                <a:cubicBezTo>
                  <a:pt x="2375350" y="1101940"/>
                  <a:pt x="2387418" y="1114008"/>
                  <a:pt x="2401210" y="1115732"/>
                </a:cubicBezTo>
                <a:cubicBezTo>
                  <a:pt x="2416726" y="1117456"/>
                  <a:pt x="2442586" y="1143315"/>
                  <a:pt x="2449482" y="1101940"/>
                </a:cubicBezTo>
                <a:cubicBezTo>
                  <a:pt x="2451206" y="1095044"/>
                  <a:pt x="2458102" y="1096768"/>
                  <a:pt x="2463274" y="1100216"/>
                </a:cubicBezTo>
                <a:cubicBezTo>
                  <a:pt x="2468446" y="1103664"/>
                  <a:pt x="2473618" y="1110560"/>
                  <a:pt x="2483962" y="1105388"/>
                </a:cubicBezTo>
                <a:cubicBezTo>
                  <a:pt x="2487410" y="1093320"/>
                  <a:pt x="2489134" y="1077804"/>
                  <a:pt x="2496030" y="1064012"/>
                </a:cubicBezTo>
                <a:cubicBezTo>
                  <a:pt x="2501202" y="1055392"/>
                  <a:pt x="2506374" y="1041600"/>
                  <a:pt x="2511546" y="1039876"/>
                </a:cubicBezTo>
                <a:cubicBezTo>
                  <a:pt x="2537406" y="1034704"/>
                  <a:pt x="2551198" y="1007120"/>
                  <a:pt x="2573609" y="1000224"/>
                </a:cubicBezTo>
                <a:lnTo>
                  <a:pt x="2573609" y="1000224"/>
                </a:lnTo>
                <a:cubicBezTo>
                  <a:pt x="2551198" y="1007120"/>
                  <a:pt x="2537406" y="1034704"/>
                  <a:pt x="2511546" y="1039876"/>
                </a:cubicBezTo>
                <a:close/>
                <a:moveTo>
                  <a:pt x="2573609" y="1069184"/>
                </a:moveTo>
                <a:cubicBezTo>
                  <a:pt x="2570162" y="1064012"/>
                  <a:pt x="2566713" y="1058840"/>
                  <a:pt x="2563265" y="1055392"/>
                </a:cubicBezTo>
                <a:cubicBezTo>
                  <a:pt x="2564990" y="1058840"/>
                  <a:pt x="2570162" y="1064012"/>
                  <a:pt x="2573609" y="1069184"/>
                </a:cubicBezTo>
                <a:close/>
                <a:moveTo>
                  <a:pt x="2544302" y="1224343"/>
                </a:moveTo>
                <a:cubicBezTo>
                  <a:pt x="2539130" y="1232963"/>
                  <a:pt x="2563265" y="1236411"/>
                  <a:pt x="2556370" y="1248479"/>
                </a:cubicBezTo>
                <a:cubicBezTo>
                  <a:pt x="2563265" y="1234687"/>
                  <a:pt x="2539130" y="1232963"/>
                  <a:pt x="2544302" y="1224343"/>
                </a:cubicBezTo>
                <a:close/>
                <a:moveTo>
                  <a:pt x="2530510" y="1498458"/>
                </a:moveTo>
                <a:cubicBezTo>
                  <a:pt x="2532234" y="1501906"/>
                  <a:pt x="2533958" y="1505354"/>
                  <a:pt x="2535682" y="1508802"/>
                </a:cubicBezTo>
                <a:cubicBezTo>
                  <a:pt x="2540853" y="1520870"/>
                  <a:pt x="2561542" y="1520870"/>
                  <a:pt x="2556370" y="1536386"/>
                </a:cubicBezTo>
                <a:cubicBezTo>
                  <a:pt x="2549473" y="1551902"/>
                  <a:pt x="2544302" y="1570866"/>
                  <a:pt x="2523614" y="1574314"/>
                </a:cubicBezTo>
                <a:cubicBezTo>
                  <a:pt x="2516718" y="1576038"/>
                  <a:pt x="2508098" y="1581210"/>
                  <a:pt x="2502926" y="1584658"/>
                </a:cubicBezTo>
                <a:cubicBezTo>
                  <a:pt x="2496030" y="1589830"/>
                  <a:pt x="2489134" y="1600173"/>
                  <a:pt x="2494306" y="1607069"/>
                </a:cubicBezTo>
                <a:cubicBezTo>
                  <a:pt x="2511546" y="1632929"/>
                  <a:pt x="2492582" y="1658789"/>
                  <a:pt x="2499478" y="1682925"/>
                </a:cubicBezTo>
                <a:lnTo>
                  <a:pt x="2499478" y="1682925"/>
                </a:lnTo>
                <a:cubicBezTo>
                  <a:pt x="2514994" y="1679477"/>
                  <a:pt x="2523614" y="1676029"/>
                  <a:pt x="2528786" y="1672581"/>
                </a:cubicBezTo>
                <a:cubicBezTo>
                  <a:pt x="2523614" y="1676029"/>
                  <a:pt x="2513270" y="1679477"/>
                  <a:pt x="2499478" y="1682925"/>
                </a:cubicBezTo>
                <a:cubicBezTo>
                  <a:pt x="2487410" y="1703613"/>
                  <a:pt x="2480514" y="1729473"/>
                  <a:pt x="2449482" y="1719129"/>
                </a:cubicBezTo>
                <a:cubicBezTo>
                  <a:pt x="2447758" y="1719129"/>
                  <a:pt x="2440862" y="1724301"/>
                  <a:pt x="2440862" y="1726025"/>
                </a:cubicBezTo>
                <a:cubicBezTo>
                  <a:pt x="2444310" y="1741541"/>
                  <a:pt x="2442586" y="1750161"/>
                  <a:pt x="2437414" y="1753609"/>
                </a:cubicBezTo>
                <a:cubicBezTo>
                  <a:pt x="2442586" y="1750161"/>
                  <a:pt x="2444310" y="1741541"/>
                  <a:pt x="2440862" y="1726025"/>
                </a:cubicBezTo>
                <a:cubicBezTo>
                  <a:pt x="2440862" y="1724301"/>
                  <a:pt x="2447758" y="1719129"/>
                  <a:pt x="2449482" y="1719129"/>
                </a:cubicBezTo>
                <a:cubicBezTo>
                  <a:pt x="2480514" y="1729473"/>
                  <a:pt x="2489134" y="1703613"/>
                  <a:pt x="2499478" y="1682925"/>
                </a:cubicBezTo>
                <a:lnTo>
                  <a:pt x="2499478" y="1682925"/>
                </a:lnTo>
                <a:cubicBezTo>
                  <a:pt x="2499478" y="1682925"/>
                  <a:pt x="2499478" y="1682925"/>
                  <a:pt x="2499478" y="1682925"/>
                </a:cubicBezTo>
                <a:cubicBezTo>
                  <a:pt x="2492582" y="1658789"/>
                  <a:pt x="2513270" y="1631205"/>
                  <a:pt x="2494306" y="1607069"/>
                </a:cubicBezTo>
                <a:cubicBezTo>
                  <a:pt x="2490858" y="1601898"/>
                  <a:pt x="2497754" y="1589830"/>
                  <a:pt x="2502926" y="1584658"/>
                </a:cubicBezTo>
                <a:cubicBezTo>
                  <a:pt x="2508098" y="1579486"/>
                  <a:pt x="2516718" y="1574314"/>
                  <a:pt x="2523614" y="1574314"/>
                </a:cubicBezTo>
                <a:cubicBezTo>
                  <a:pt x="2544302" y="1570866"/>
                  <a:pt x="2551198" y="1551902"/>
                  <a:pt x="2556370" y="1536386"/>
                </a:cubicBezTo>
                <a:cubicBezTo>
                  <a:pt x="2563265" y="1520870"/>
                  <a:pt x="2540853" y="1520870"/>
                  <a:pt x="2535682" y="1508802"/>
                </a:cubicBezTo>
                <a:cubicBezTo>
                  <a:pt x="2533958" y="1507078"/>
                  <a:pt x="2532234" y="1501906"/>
                  <a:pt x="2530510" y="1498458"/>
                </a:cubicBezTo>
                <a:cubicBezTo>
                  <a:pt x="2554645" y="1484666"/>
                  <a:pt x="2564990" y="1465702"/>
                  <a:pt x="2558093" y="1439842"/>
                </a:cubicBezTo>
                <a:cubicBezTo>
                  <a:pt x="2549473" y="1427774"/>
                  <a:pt x="2537406" y="1432946"/>
                  <a:pt x="2527062" y="1431222"/>
                </a:cubicBezTo>
                <a:cubicBezTo>
                  <a:pt x="2527062" y="1431222"/>
                  <a:pt x="2527062" y="1431222"/>
                  <a:pt x="2527062" y="1431222"/>
                </a:cubicBezTo>
                <a:cubicBezTo>
                  <a:pt x="2518442" y="1427774"/>
                  <a:pt x="2506374" y="1427774"/>
                  <a:pt x="2501202" y="1422602"/>
                </a:cubicBezTo>
                <a:cubicBezTo>
                  <a:pt x="2506374" y="1429498"/>
                  <a:pt x="2518442" y="1429498"/>
                  <a:pt x="2527062" y="1431222"/>
                </a:cubicBezTo>
                <a:cubicBezTo>
                  <a:pt x="2537406" y="1432946"/>
                  <a:pt x="2549473" y="1427774"/>
                  <a:pt x="2558093" y="1439842"/>
                </a:cubicBezTo>
                <a:cubicBezTo>
                  <a:pt x="2559817" y="1439842"/>
                  <a:pt x="2561542" y="1439842"/>
                  <a:pt x="2563265" y="1439842"/>
                </a:cubicBezTo>
                <a:cubicBezTo>
                  <a:pt x="2561542" y="1439842"/>
                  <a:pt x="2559817" y="1439842"/>
                  <a:pt x="2558093" y="1439842"/>
                </a:cubicBezTo>
                <a:cubicBezTo>
                  <a:pt x="2564990" y="1465702"/>
                  <a:pt x="2556370" y="1486390"/>
                  <a:pt x="2530510" y="1498458"/>
                </a:cubicBezTo>
                <a:close/>
                <a:moveTo>
                  <a:pt x="2554645" y="1781193"/>
                </a:moveTo>
                <a:cubicBezTo>
                  <a:pt x="2546025" y="1781193"/>
                  <a:pt x="2539130" y="1781193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9130" y="1781193"/>
                  <a:pt x="2546025" y="1781193"/>
                  <a:pt x="2554645" y="1781193"/>
                </a:cubicBezTo>
                <a:close/>
                <a:moveTo>
                  <a:pt x="2416726" y="1413982"/>
                </a:moveTo>
                <a:cubicBezTo>
                  <a:pt x="2416726" y="1413982"/>
                  <a:pt x="2416726" y="1413982"/>
                  <a:pt x="2416726" y="1413982"/>
                </a:cubicBezTo>
                <a:lnTo>
                  <a:pt x="2416726" y="1413982"/>
                </a:lnTo>
                <a:cubicBezTo>
                  <a:pt x="2421898" y="1413982"/>
                  <a:pt x="2427070" y="1413982"/>
                  <a:pt x="2432242" y="1413982"/>
                </a:cubicBezTo>
                <a:cubicBezTo>
                  <a:pt x="2430518" y="1427774"/>
                  <a:pt x="2435690" y="1438118"/>
                  <a:pt x="2447758" y="1445014"/>
                </a:cubicBezTo>
                <a:cubicBezTo>
                  <a:pt x="2463274" y="1453634"/>
                  <a:pt x="2477066" y="1463978"/>
                  <a:pt x="2492582" y="1470874"/>
                </a:cubicBezTo>
                <a:cubicBezTo>
                  <a:pt x="2499478" y="1474322"/>
                  <a:pt x="2506374" y="1476046"/>
                  <a:pt x="2509822" y="1474322"/>
                </a:cubicBezTo>
                <a:cubicBezTo>
                  <a:pt x="2504650" y="1476046"/>
                  <a:pt x="2499478" y="1474322"/>
                  <a:pt x="2492582" y="1470874"/>
                </a:cubicBezTo>
                <a:cubicBezTo>
                  <a:pt x="2477066" y="1463978"/>
                  <a:pt x="2463274" y="1453634"/>
                  <a:pt x="2447758" y="1445014"/>
                </a:cubicBezTo>
                <a:cubicBezTo>
                  <a:pt x="2435690" y="1438118"/>
                  <a:pt x="2430518" y="1427774"/>
                  <a:pt x="2432242" y="1413982"/>
                </a:cubicBezTo>
                <a:cubicBezTo>
                  <a:pt x="2427070" y="1413982"/>
                  <a:pt x="2421898" y="1413982"/>
                  <a:pt x="2416726" y="1413982"/>
                </a:cubicBezTo>
                <a:close/>
                <a:moveTo>
                  <a:pt x="2420174" y="1789813"/>
                </a:moveTo>
                <a:cubicBezTo>
                  <a:pt x="2416726" y="1791537"/>
                  <a:pt x="2413278" y="1793261"/>
                  <a:pt x="2409830" y="1794985"/>
                </a:cubicBezTo>
                <a:cubicBezTo>
                  <a:pt x="2409830" y="1794985"/>
                  <a:pt x="2409830" y="1794985"/>
                  <a:pt x="2409830" y="1794985"/>
                </a:cubicBezTo>
                <a:cubicBezTo>
                  <a:pt x="2413278" y="1793261"/>
                  <a:pt x="2416726" y="1791537"/>
                  <a:pt x="2420174" y="1789813"/>
                </a:cubicBezTo>
                <a:close/>
                <a:moveTo>
                  <a:pt x="2433966" y="1698441"/>
                </a:moveTo>
                <a:cubicBezTo>
                  <a:pt x="2439138" y="1693269"/>
                  <a:pt x="2444310" y="1691545"/>
                  <a:pt x="2449482" y="1689821"/>
                </a:cubicBezTo>
                <a:cubicBezTo>
                  <a:pt x="2444310" y="1691545"/>
                  <a:pt x="2439138" y="1693269"/>
                  <a:pt x="2433966" y="1698441"/>
                </a:cubicBezTo>
                <a:cubicBezTo>
                  <a:pt x="2432242" y="1700165"/>
                  <a:pt x="2430518" y="1700165"/>
                  <a:pt x="2430518" y="1700165"/>
                </a:cubicBezTo>
                <a:cubicBezTo>
                  <a:pt x="2430518" y="1700165"/>
                  <a:pt x="2432242" y="1700165"/>
                  <a:pt x="2433966" y="1698441"/>
                </a:cubicBezTo>
                <a:close/>
                <a:moveTo>
                  <a:pt x="2551198" y="1388122"/>
                </a:moveTo>
                <a:cubicBezTo>
                  <a:pt x="2525338" y="1376054"/>
                  <a:pt x="2494306" y="1377779"/>
                  <a:pt x="2468446" y="1363987"/>
                </a:cubicBezTo>
                <a:cubicBezTo>
                  <a:pt x="2447758" y="1353643"/>
                  <a:pt x="2420174" y="1372607"/>
                  <a:pt x="2408106" y="1395018"/>
                </a:cubicBezTo>
                <a:cubicBezTo>
                  <a:pt x="2411554" y="1396742"/>
                  <a:pt x="2413278" y="1400190"/>
                  <a:pt x="2415002" y="1401914"/>
                </a:cubicBezTo>
                <a:cubicBezTo>
                  <a:pt x="2413278" y="1398466"/>
                  <a:pt x="2411554" y="1396742"/>
                  <a:pt x="2408106" y="1395018"/>
                </a:cubicBezTo>
                <a:cubicBezTo>
                  <a:pt x="2392590" y="1395018"/>
                  <a:pt x="2385694" y="1372607"/>
                  <a:pt x="2368454" y="1379503"/>
                </a:cubicBezTo>
                <a:cubicBezTo>
                  <a:pt x="2365006" y="1386399"/>
                  <a:pt x="2359834" y="1396742"/>
                  <a:pt x="2351214" y="1393294"/>
                </a:cubicBezTo>
                <a:cubicBezTo>
                  <a:pt x="2335698" y="1388122"/>
                  <a:pt x="2323631" y="1388122"/>
                  <a:pt x="2311563" y="1400190"/>
                </a:cubicBezTo>
                <a:cubicBezTo>
                  <a:pt x="2309839" y="1401914"/>
                  <a:pt x="2302943" y="1403638"/>
                  <a:pt x="2301219" y="1401914"/>
                </a:cubicBezTo>
                <a:cubicBezTo>
                  <a:pt x="2278807" y="1388122"/>
                  <a:pt x="2249499" y="1389846"/>
                  <a:pt x="2233983" y="1363987"/>
                </a:cubicBezTo>
                <a:cubicBezTo>
                  <a:pt x="2232259" y="1365711"/>
                  <a:pt x="2228811" y="1367434"/>
                  <a:pt x="2227087" y="1369159"/>
                </a:cubicBezTo>
                <a:cubicBezTo>
                  <a:pt x="2228811" y="1367434"/>
                  <a:pt x="2230535" y="1365711"/>
                  <a:pt x="2233983" y="1363987"/>
                </a:cubicBezTo>
                <a:cubicBezTo>
                  <a:pt x="2249499" y="1389846"/>
                  <a:pt x="2278807" y="1388122"/>
                  <a:pt x="2301219" y="1401914"/>
                </a:cubicBezTo>
                <a:cubicBezTo>
                  <a:pt x="2304667" y="1403638"/>
                  <a:pt x="2309839" y="1403638"/>
                  <a:pt x="2311563" y="1400190"/>
                </a:cubicBezTo>
                <a:cubicBezTo>
                  <a:pt x="2323631" y="1388122"/>
                  <a:pt x="2335698" y="1388122"/>
                  <a:pt x="2351214" y="1393294"/>
                </a:cubicBezTo>
                <a:cubicBezTo>
                  <a:pt x="2359834" y="1396742"/>
                  <a:pt x="2365006" y="1388122"/>
                  <a:pt x="2368454" y="1379503"/>
                </a:cubicBezTo>
                <a:cubicBezTo>
                  <a:pt x="2354662" y="1353643"/>
                  <a:pt x="2332251" y="1362263"/>
                  <a:pt x="2311563" y="1367434"/>
                </a:cubicBezTo>
                <a:cubicBezTo>
                  <a:pt x="2292599" y="1370883"/>
                  <a:pt x="2282255" y="1372607"/>
                  <a:pt x="2273635" y="1367434"/>
                </a:cubicBezTo>
                <a:cubicBezTo>
                  <a:pt x="2282255" y="1372607"/>
                  <a:pt x="2292599" y="1370883"/>
                  <a:pt x="2311563" y="1367434"/>
                </a:cubicBezTo>
                <a:cubicBezTo>
                  <a:pt x="2332251" y="1362263"/>
                  <a:pt x="2352938" y="1353643"/>
                  <a:pt x="2368454" y="1379503"/>
                </a:cubicBezTo>
                <a:cubicBezTo>
                  <a:pt x="2385694" y="1372607"/>
                  <a:pt x="2392590" y="1395018"/>
                  <a:pt x="2408106" y="1395018"/>
                </a:cubicBezTo>
                <a:cubicBezTo>
                  <a:pt x="2420174" y="1372607"/>
                  <a:pt x="2447758" y="1353643"/>
                  <a:pt x="2468446" y="1363987"/>
                </a:cubicBezTo>
                <a:cubicBezTo>
                  <a:pt x="2496030" y="1377779"/>
                  <a:pt x="2525338" y="1376054"/>
                  <a:pt x="2551198" y="1388122"/>
                </a:cubicBezTo>
                <a:lnTo>
                  <a:pt x="2551198" y="1388122"/>
                </a:lnTo>
                <a:close/>
                <a:moveTo>
                  <a:pt x="2356386" y="1729473"/>
                </a:moveTo>
                <a:cubicBezTo>
                  <a:pt x="2351214" y="1722577"/>
                  <a:pt x="2346043" y="1719129"/>
                  <a:pt x="2339146" y="1720853"/>
                </a:cubicBezTo>
                <a:cubicBezTo>
                  <a:pt x="2346043" y="1719129"/>
                  <a:pt x="2351214" y="1722577"/>
                  <a:pt x="2356386" y="1729473"/>
                </a:cubicBezTo>
                <a:cubicBezTo>
                  <a:pt x="2368454" y="1744989"/>
                  <a:pt x="2382246" y="1753609"/>
                  <a:pt x="2399486" y="1753609"/>
                </a:cubicBezTo>
                <a:cubicBezTo>
                  <a:pt x="2399486" y="1755333"/>
                  <a:pt x="2399486" y="1758781"/>
                  <a:pt x="2399486" y="1760505"/>
                </a:cubicBezTo>
                <a:cubicBezTo>
                  <a:pt x="2399486" y="1758781"/>
                  <a:pt x="2399486" y="1755333"/>
                  <a:pt x="2399486" y="1753609"/>
                </a:cubicBezTo>
                <a:cubicBezTo>
                  <a:pt x="2382246" y="1753609"/>
                  <a:pt x="2368454" y="1744989"/>
                  <a:pt x="2356386" y="1729473"/>
                </a:cubicBezTo>
                <a:close/>
                <a:moveTo>
                  <a:pt x="2359834" y="1896700"/>
                </a:moveTo>
                <a:cubicBezTo>
                  <a:pt x="2358110" y="1900148"/>
                  <a:pt x="2356386" y="1907044"/>
                  <a:pt x="2356386" y="1915664"/>
                </a:cubicBezTo>
                <a:cubicBezTo>
                  <a:pt x="2356386" y="1917388"/>
                  <a:pt x="2356386" y="1919112"/>
                  <a:pt x="2354662" y="1920836"/>
                </a:cubicBezTo>
                <a:cubicBezTo>
                  <a:pt x="2354662" y="1919112"/>
                  <a:pt x="2356386" y="1919112"/>
                  <a:pt x="2356386" y="1915664"/>
                </a:cubicBezTo>
                <a:cubicBezTo>
                  <a:pt x="2356386" y="1905320"/>
                  <a:pt x="2356386" y="1900148"/>
                  <a:pt x="2359834" y="1896700"/>
                </a:cubicBezTo>
                <a:close/>
                <a:moveTo>
                  <a:pt x="2340870" y="1658789"/>
                </a:moveTo>
                <a:cubicBezTo>
                  <a:pt x="2346043" y="1660513"/>
                  <a:pt x="2352938" y="1662237"/>
                  <a:pt x="2359834" y="1663961"/>
                </a:cubicBezTo>
                <a:cubicBezTo>
                  <a:pt x="2352938" y="1662237"/>
                  <a:pt x="2346043" y="1660513"/>
                  <a:pt x="2340870" y="1658789"/>
                </a:cubicBezTo>
                <a:close/>
                <a:moveTo>
                  <a:pt x="2373626" y="1791537"/>
                </a:moveTo>
                <a:cubicBezTo>
                  <a:pt x="2375350" y="1796709"/>
                  <a:pt x="2371902" y="1803605"/>
                  <a:pt x="2371902" y="1808777"/>
                </a:cubicBezTo>
                <a:cubicBezTo>
                  <a:pt x="2371902" y="1812225"/>
                  <a:pt x="2373626" y="1815673"/>
                  <a:pt x="2375350" y="1819121"/>
                </a:cubicBezTo>
                <a:cubicBezTo>
                  <a:pt x="2373626" y="1815673"/>
                  <a:pt x="2373626" y="1812225"/>
                  <a:pt x="2371902" y="1808777"/>
                </a:cubicBezTo>
                <a:cubicBezTo>
                  <a:pt x="2371902" y="1803605"/>
                  <a:pt x="2375350" y="1796709"/>
                  <a:pt x="2373626" y="1791537"/>
                </a:cubicBezTo>
                <a:close/>
                <a:moveTo>
                  <a:pt x="2383970" y="1941524"/>
                </a:moveTo>
                <a:cubicBezTo>
                  <a:pt x="2399486" y="1936352"/>
                  <a:pt x="2404658" y="1927732"/>
                  <a:pt x="2408106" y="1917388"/>
                </a:cubicBezTo>
                <a:cubicBezTo>
                  <a:pt x="2404658" y="1927732"/>
                  <a:pt x="2399486" y="1936352"/>
                  <a:pt x="2383970" y="1941524"/>
                </a:cubicBezTo>
                <a:cubicBezTo>
                  <a:pt x="2370178" y="1946696"/>
                  <a:pt x="2363282" y="1951868"/>
                  <a:pt x="2361558" y="1958764"/>
                </a:cubicBezTo>
                <a:cubicBezTo>
                  <a:pt x="2363282" y="1951868"/>
                  <a:pt x="2370178" y="1946696"/>
                  <a:pt x="2383970" y="1941524"/>
                </a:cubicBezTo>
                <a:close/>
                <a:moveTo>
                  <a:pt x="2401210" y="1760505"/>
                </a:moveTo>
                <a:lnTo>
                  <a:pt x="2401210" y="1760505"/>
                </a:lnTo>
                <a:cubicBezTo>
                  <a:pt x="2402934" y="1760505"/>
                  <a:pt x="2406382" y="1760505"/>
                  <a:pt x="2408106" y="1760505"/>
                </a:cubicBezTo>
                <a:cubicBezTo>
                  <a:pt x="2406382" y="1760505"/>
                  <a:pt x="2402934" y="1760505"/>
                  <a:pt x="2401210" y="1760505"/>
                </a:cubicBezTo>
                <a:close/>
                <a:moveTo>
                  <a:pt x="2059860" y="2244947"/>
                </a:moveTo>
                <a:cubicBezTo>
                  <a:pt x="2056412" y="2246671"/>
                  <a:pt x="2052964" y="2246671"/>
                  <a:pt x="2047792" y="2248395"/>
                </a:cubicBezTo>
                <a:cubicBezTo>
                  <a:pt x="2052964" y="2248395"/>
                  <a:pt x="2056412" y="2246671"/>
                  <a:pt x="2059860" y="2244947"/>
                </a:cubicBezTo>
                <a:cubicBezTo>
                  <a:pt x="2094339" y="2229431"/>
                  <a:pt x="2130543" y="2234603"/>
                  <a:pt x="2166747" y="2231155"/>
                </a:cubicBezTo>
                <a:cubicBezTo>
                  <a:pt x="2171919" y="2231155"/>
                  <a:pt x="2177091" y="2231155"/>
                  <a:pt x="2182263" y="2231155"/>
                </a:cubicBezTo>
                <a:cubicBezTo>
                  <a:pt x="2177091" y="2231155"/>
                  <a:pt x="2171919" y="2231155"/>
                  <a:pt x="2166747" y="2231155"/>
                </a:cubicBezTo>
                <a:cubicBezTo>
                  <a:pt x="2130543" y="2234603"/>
                  <a:pt x="2094339" y="2229431"/>
                  <a:pt x="2059860" y="2244947"/>
                </a:cubicBezTo>
                <a:close/>
                <a:moveTo>
                  <a:pt x="2120199" y="2548369"/>
                </a:moveTo>
                <a:cubicBezTo>
                  <a:pt x="2118475" y="2546646"/>
                  <a:pt x="2115027" y="2544922"/>
                  <a:pt x="2113304" y="2543197"/>
                </a:cubicBezTo>
                <a:cubicBezTo>
                  <a:pt x="2109855" y="2541474"/>
                  <a:pt x="2108132" y="2539750"/>
                  <a:pt x="2106407" y="2538026"/>
                </a:cubicBezTo>
                <a:cubicBezTo>
                  <a:pt x="2108132" y="2539750"/>
                  <a:pt x="2109855" y="2541474"/>
                  <a:pt x="2113304" y="2543197"/>
                </a:cubicBezTo>
                <a:cubicBezTo>
                  <a:pt x="2115027" y="2543197"/>
                  <a:pt x="2116751" y="2544922"/>
                  <a:pt x="2120199" y="2548369"/>
                </a:cubicBezTo>
                <a:close/>
                <a:moveTo>
                  <a:pt x="2073652" y="2357006"/>
                </a:moveTo>
                <a:cubicBezTo>
                  <a:pt x="2071927" y="2351834"/>
                  <a:pt x="2071927" y="2346662"/>
                  <a:pt x="2075375" y="2343214"/>
                </a:cubicBezTo>
                <a:cubicBezTo>
                  <a:pt x="2071927" y="2346662"/>
                  <a:pt x="2071927" y="2351834"/>
                  <a:pt x="2073652" y="2357006"/>
                </a:cubicBezTo>
                <a:cubicBezTo>
                  <a:pt x="2075375" y="2365626"/>
                  <a:pt x="2077100" y="2374246"/>
                  <a:pt x="2071927" y="2381142"/>
                </a:cubicBezTo>
                <a:cubicBezTo>
                  <a:pt x="2077100" y="2374246"/>
                  <a:pt x="2075375" y="2365626"/>
                  <a:pt x="2073652" y="2357006"/>
                </a:cubicBezTo>
                <a:close/>
                <a:moveTo>
                  <a:pt x="2020208" y="2336318"/>
                </a:moveTo>
                <a:cubicBezTo>
                  <a:pt x="2021932" y="2344938"/>
                  <a:pt x="2020208" y="2353558"/>
                  <a:pt x="2020208" y="2362178"/>
                </a:cubicBezTo>
                <a:cubicBezTo>
                  <a:pt x="2020208" y="2362178"/>
                  <a:pt x="2020208" y="2362178"/>
                  <a:pt x="2020208" y="2362178"/>
                </a:cubicBezTo>
                <a:cubicBezTo>
                  <a:pt x="2018484" y="2353558"/>
                  <a:pt x="2020208" y="2344938"/>
                  <a:pt x="2020208" y="2336318"/>
                </a:cubicBezTo>
                <a:close/>
                <a:moveTo>
                  <a:pt x="2018484" y="2125991"/>
                </a:moveTo>
                <a:cubicBezTo>
                  <a:pt x="2018484" y="2122543"/>
                  <a:pt x="2016760" y="2120819"/>
                  <a:pt x="2015036" y="2117371"/>
                </a:cubicBezTo>
                <a:cubicBezTo>
                  <a:pt x="2016760" y="2120819"/>
                  <a:pt x="2018484" y="2122543"/>
                  <a:pt x="2018484" y="2125991"/>
                </a:cubicBezTo>
                <a:cubicBezTo>
                  <a:pt x="2018484" y="2127715"/>
                  <a:pt x="2020208" y="2129439"/>
                  <a:pt x="2020208" y="2131163"/>
                </a:cubicBezTo>
                <a:cubicBezTo>
                  <a:pt x="2020208" y="2129439"/>
                  <a:pt x="2020208" y="2127715"/>
                  <a:pt x="2018484" y="2125991"/>
                </a:cubicBezTo>
                <a:close/>
                <a:moveTo>
                  <a:pt x="1978832" y="2046688"/>
                </a:moveTo>
                <a:cubicBezTo>
                  <a:pt x="1971936" y="2046688"/>
                  <a:pt x="1968488" y="2044964"/>
                  <a:pt x="1966764" y="2041516"/>
                </a:cubicBezTo>
                <a:cubicBezTo>
                  <a:pt x="1968488" y="2044964"/>
                  <a:pt x="1971936" y="2048412"/>
                  <a:pt x="1978832" y="2046688"/>
                </a:cubicBezTo>
                <a:cubicBezTo>
                  <a:pt x="2004692" y="2044964"/>
                  <a:pt x="2028828" y="2057032"/>
                  <a:pt x="2056412" y="2048412"/>
                </a:cubicBezTo>
                <a:cubicBezTo>
                  <a:pt x="2068480" y="2044964"/>
                  <a:pt x="2080547" y="2038068"/>
                  <a:pt x="2089167" y="2027724"/>
                </a:cubicBezTo>
                <a:cubicBezTo>
                  <a:pt x="2080547" y="2038068"/>
                  <a:pt x="2068480" y="2044964"/>
                  <a:pt x="2056412" y="2048412"/>
                </a:cubicBezTo>
                <a:cubicBezTo>
                  <a:pt x="2028828" y="2057032"/>
                  <a:pt x="2004692" y="2044964"/>
                  <a:pt x="1978832" y="2046688"/>
                </a:cubicBezTo>
                <a:close/>
                <a:moveTo>
                  <a:pt x="2006416" y="2343214"/>
                </a:moveTo>
                <a:cubicBezTo>
                  <a:pt x="2004692" y="2350110"/>
                  <a:pt x="2004692" y="2355282"/>
                  <a:pt x="2002968" y="2360454"/>
                </a:cubicBezTo>
                <a:cubicBezTo>
                  <a:pt x="1999520" y="2360454"/>
                  <a:pt x="1996072" y="2360454"/>
                  <a:pt x="1992624" y="2362178"/>
                </a:cubicBezTo>
                <a:cubicBezTo>
                  <a:pt x="1996072" y="2362178"/>
                  <a:pt x="1999520" y="2360454"/>
                  <a:pt x="2002968" y="2360454"/>
                </a:cubicBezTo>
                <a:cubicBezTo>
                  <a:pt x="2004692" y="2355282"/>
                  <a:pt x="2004692" y="2348386"/>
                  <a:pt x="2006416" y="2343214"/>
                </a:cubicBezTo>
                <a:close/>
                <a:moveTo>
                  <a:pt x="1925388" y="2046688"/>
                </a:moveTo>
                <a:cubicBezTo>
                  <a:pt x="1925388" y="2050136"/>
                  <a:pt x="1925388" y="2055308"/>
                  <a:pt x="1923664" y="2062204"/>
                </a:cubicBezTo>
                <a:cubicBezTo>
                  <a:pt x="1923664" y="2062204"/>
                  <a:pt x="1923664" y="2062204"/>
                  <a:pt x="1923664" y="2062204"/>
                </a:cubicBezTo>
                <a:cubicBezTo>
                  <a:pt x="1925388" y="2055308"/>
                  <a:pt x="1925388" y="2050136"/>
                  <a:pt x="1925388" y="2046688"/>
                </a:cubicBezTo>
                <a:close/>
                <a:moveTo>
                  <a:pt x="1908148" y="1972556"/>
                </a:moveTo>
                <a:cubicBezTo>
                  <a:pt x="1889184" y="1972556"/>
                  <a:pt x="1870220" y="1972556"/>
                  <a:pt x="1852981" y="1972556"/>
                </a:cubicBezTo>
                <a:cubicBezTo>
                  <a:pt x="1844361" y="1972556"/>
                  <a:pt x="1842637" y="1979452"/>
                  <a:pt x="1837465" y="1986348"/>
                </a:cubicBezTo>
                <a:cubicBezTo>
                  <a:pt x="1835741" y="1989796"/>
                  <a:pt x="1835741" y="1994968"/>
                  <a:pt x="1835741" y="1996692"/>
                </a:cubicBezTo>
                <a:cubicBezTo>
                  <a:pt x="1834017" y="1993244"/>
                  <a:pt x="1834017" y="1989796"/>
                  <a:pt x="1837465" y="1986348"/>
                </a:cubicBezTo>
                <a:cubicBezTo>
                  <a:pt x="1840913" y="1977728"/>
                  <a:pt x="1842637" y="1972556"/>
                  <a:pt x="1852981" y="1972556"/>
                </a:cubicBezTo>
                <a:cubicBezTo>
                  <a:pt x="1871944" y="1970832"/>
                  <a:pt x="1890908" y="1970832"/>
                  <a:pt x="1908148" y="1972556"/>
                </a:cubicBezTo>
                <a:cubicBezTo>
                  <a:pt x="1921940" y="1972556"/>
                  <a:pt x="1934008" y="1974280"/>
                  <a:pt x="1940904" y="1984624"/>
                </a:cubicBezTo>
                <a:cubicBezTo>
                  <a:pt x="1934008" y="1974280"/>
                  <a:pt x="1921940" y="1972556"/>
                  <a:pt x="1908148" y="1972556"/>
                </a:cubicBezTo>
                <a:close/>
                <a:moveTo>
                  <a:pt x="1875392" y="2241499"/>
                </a:moveTo>
                <a:cubicBezTo>
                  <a:pt x="1873668" y="2238051"/>
                  <a:pt x="1873668" y="2231155"/>
                  <a:pt x="1873668" y="2231155"/>
                </a:cubicBezTo>
                <a:cubicBezTo>
                  <a:pt x="1873668" y="2231155"/>
                  <a:pt x="1873668" y="2231155"/>
                  <a:pt x="1873668" y="2231155"/>
                </a:cubicBezTo>
                <a:cubicBezTo>
                  <a:pt x="1873668" y="2231155"/>
                  <a:pt x="1873668" y="2238051"/>
                  <a:pt x="1875392" y="2241499"/>
                </a:cubicBezTo>
                <a:cubicBezTo>
                  <a:pt x="1885736" y="2263911"/>
                  <a:pt x="1880564" y="2281151"/>
                  <a:pt x="1859876" y="2293219"/>
                </a:cubicBezTo>
                <a:cubicBezTo>
                  <a:pt x="1858153" y="2294943"/>
                  <a:pt x="1856428" y="2294943"/>
                  <a:pt x="1854704" y="2296667"/>
                </a:cubicBezTo>
                <a:cubicBezTo>
                  <a:pt x="1856428" y="2294943"/>
                  <a:pt x="1858153" y="2294943"/>
                  <a:pt x="1859876" y="2293219"/>
                </a:cubicBezTo>
                <a:cubicBezTo>
                  <a:pt x="1880564" y="2281151"/>
                  <a:pt x="1885736" y="2263911"/>
                  <a:pt x="1875392" y="2241499"/>
                </a:cubicBezTo>
                <a:close/>
                <a:moveTo>
                  <a:pt x="1875392" y="2174263"/>
                </a:moveTo>
                <a:cubicBezTo>
                  <a:pt x="1859876" y="2163919"/>
                  <a:pt x="1844361" y="2160471"/>
                  <a:pt x="1847808" y="2134611"/>
                </a:cubicBezTo>
                <a:cubicBezTo>
                  <a:pt x="1849533" y="2119095"/>
                  <a:pt x="1828845" y="2113923"/>
                  <a:pt x="1821949" y="2098408"/>
                </a:cubicBezTo>
                <a:cubicBezTo>
                  <a:pt x="1821949" y="2098408"/>
                  <a:pt x="1821949" y="2098408"/>
                  <a:pt x="1821949" y="2098408"/>
                </a:cubicBezTo>
                <a:cubicBezTo>
                  <a:pt x="1828845" y="2113923"/>
                  <a:pt x="1849533" y="2119095"/>
                  <a:pt x="1847808" y="2134611"/>
                </a:cubicBezTo>
                <a:cubicBezTo>
                  <a:pt x="1844361" y="2160471"/>
                  <a:pt x="1859876" y="2165643"/>
                  <a:pt x="1875392" y="2174263"/>
                </a:cubicBezTo>
                <a:cubicBezTo>
                  <a:pt x="1882288" y="2177711"/>
                  <a:pt x="1887460" y="2188055"/>
                  <a:pt x="1894356" y="2189779"/>
                </a:cubicBezTo>
                <a:cubicBezTo>
                  <a:pt x="1885736" y="2188055"/>
                  <a:pt x="1880564" y="2179435"/>
                  <a:pt x="1875392" y="2174263"/>
                </a:cubicBezTo>
                <a:close/>
                <a:moveTo>
                  <a:pt x="1849533" y="2300115"/>
                </a:moveTo>
                <a:cubicBezTo>
                  <a:pt x="1846085" y="2303563"/>
                  <a:pt x="1844361" y="2308735"/>
                  <a:pt x="1844361" y="2313907"/>
                </a:cubicBezTo>
                <a:cubicBezTo>
                  <a:pt x="1844361" y="2320803"/>
                  <a:pt x="1844361" y="2329422"/>
                  <a:pt x="1837465" y="2332870"/>
                </a:cubicBezTo>
                <a:cubicBezTo>
                  <a:pt x="1834017" y="2334594"/>
                  <a:pt x="1830569" y="2334594"/>
                  <a:pt x="1825397" y="2336318"/>
                </a:cubicBezTo>
                <a:cubicBezTo>
                  <a:pt x="1828845" y="2336318"/>
                  <a:pt x="1832293" y="2334594"/>
                  <a:pt x="1837465" y="2332870"/>
                </a:cubicBezTo>
                <a:cubicBezTo>
                  <a:pt x="1844361" y="2329422"/>
                  <a:pt x="1844361" y="2322527"/>
                  <a:pt x="1844361" y="2313907"/>
                </a:cubicBezTo>
                <a:cubicBezTo>
                  <a:pt x="1844361" y="2308735"/>
                  <a:pt x="1846085" y="2303563"/>
                  <a:pt x="1849533" y="2300115"/>
                </a:cubicBezTo>
                <a:close/>
                <a:moveTo>
                  <a:pt x="1813329" y="1829465"/>
                </a:moveTo>
                <a:cubicBezTo>
                  <a:pt x="1811605" y="1853600"/>
                  <a:pt x="1797813" y="1862220"/>
                  <a:pt x="1780573" y="1870840"/>
                </a:cubicBezTo>
                <a:cubicBezTo>
                  <a:pt x="1780573" y="1867392"/>
                  <a:pt x="1780573" y="1863944"/>
                  <a:pt x="1780573" y="1860496"/>
                </a:cubicBezTo>
                <a:cubicBezTo>
                  <a:pt x="1780573" y="1863944"/>
                  <a:pt x="1780573" y="1867392"/>
                  <a:pt x="1780573" y="1870840"/>
                </a:cubicBezTo>
                <a:cubicBezTo>
                  <a:pt x="1797813" y="1862220"/>
                  <a:pt x="1813329" y="1853600"/>
                  <a:pt x="1813329" y="1829465"/>
                </a:cubicBezTo>
                <a:cubicBezTo>
                  <a:pt x="1813329" y="1817397"/>
                  <a:pt x="1827121" y="1807053"/>
                  <a:pt x="1835741" y="1813949"/>
                </a:cubicBezTo>
                <a:cubicBezTo>
                  <a:pt x="1856428" y="1831189"/>
                  <a:pt x="1884012" y="1822569"/>
                  <a:pt x="1902976" y="1843257"/>
                </a:cubicBezTo>
                <a:cubicBezTo>
                  <a:pt x="1916768" y="1858772"/>
                  <a:pt x="1925388" y="1853600"/>
                  <a:pt x="1927112" y="1827741"/>
                </a:cubicBezTo>
                <a:cubicBezTo>
                  <a:pt x="1927112" y="1817397"/>
                  <a:pt x="1928836" y="1812225"/>
                  <a:pt x="1937456" y="1808777"/>
                </a:cubicBezTo>
                <a:cubicBezTo>
                  <a:pt x="1949524" y="1805329"/>
                  <a:pt x="1947800" y="1793261"/>
                  <a:pt x="1947800" y="1784641"/>
                </a:cubicBezTo>
                <a:lnTo>
                  <a:pt x="1947800" y="1784641"/>
                </a:lnTo>
                <a:cubicBezTo>
                  <a:pt x="1947800" y="1793261"/>
                  <a:pt x="1949524" y="1805329"/>
                  <a:pt x="1937456" y="1808777"/>
                </a:cubicBezTo>
                <a:cubicBezTo>
                  <a:pt x="1928836" y="1812225"/>
                  <a:pt x="1927112" y="1817397"/>
                  <a:pt x="1927112" y="1827741"/>
                </a:cubicBezTo>
                <a:cubicBezTo>
                  <a:pt x="1927112" y="1851877"/>
                  <a:pt x="1918492" y="1857048"/>
                  <a:pt x="1902976" y="1843257"/>
                </a:cubicBezTo>
                <a:cubicBezTo>
                  <a:pt x="1884012" y="1822569"/>
                  <a:pt x="1854704" y="1831189"/>
                  <a:pt x="1835741" y="1813949"/>
                </a:cubicBezTo>
                <a:cubicBezTo>
                  <a:pt x="1827121" y="1805329"/>
                  <a:pt x="1813329" y="1815673"/>
                  <a:pt x="1813329" y="1829465"/>
                </a:cubicBezTo>
                <a:close/>
                <a:moveTo>
                  <a:pt x="1816777" y="2129439"/>
                </a:moveTo>
                <a:cubicBezTo>
                  <a:pt x="1816777" y="2131163"/>
                  <a:pt x="1815053" y="2134611"/>
                  <a:pt x="1815053" y="2136335"/>
                </a:cubicBezTo>
                <a:cubicBezTo>
                  <a:pt x="1815053" y="2132887"/>
                  <a:pt x="1816777" y="2131163"/>
                  <a:pt x="1816777" y="2129439"/>
                </a:cubicBezTo>
                <a:lnTo>
                  <a:pt x="1816777" y="2129439"/>
                </a:lnTo>
                <a:cubicBezTo>
                  <a:pt x="1816777" y="2129439"/>
                  <a:pt x="1816777" y="2129439"/>
                  <a:pt x="1816777" y="2129439"/>
                </a:cubicBezTo>
                <a:close/>
                <a:moveTo>
                  <a:pt x="1680581" y="2531130"/>
                </a:moveTo>
                <a:cubicBezTo>
                  <a:pt x="1670237" y="2529406"/>
                  <a:pt x="1656445" y="2529406"/>
                  <a:pt x="1651273" y="2538026"/>
                </a:cubicBezTo>
                <a:cubicBezTo>
                  <a:pt x="1656445" y="2529406"/>
                  <a:pt x="1670237" y="2529406"/>
                  <a:pt x="1680581" y="2531130"/>
                </a:cubicBezTo>
                <a:cubicBezTo>
                  <a:pt x="1689201" y="2532854"/>
                  <a:pt x="1692649" y="2538026"/>
                  <a:pt x="1692649" y="2544922"/>
                </a:cubicBezTo>
                <a:cubicBezTo>
                  <a:pt x="1694373" y="2538026"/>
                  <a:pt x="1690925" y="2532854"/>
                  <a:pt x="1680581" y="2531130"/>
                </a:cubicBezTo>
                <a:close/>
                <a:moveTo>
                  <a:pt x="1668513" y="2636293"/>
                </a:moveTo>
                <a:cubicBezTo>
                  <a:pt x="1668513" y="2646637"/>
                  <a:pt x="1666789" y="2651809"/>
                  <a:pt x="1663341" y="2655257"/>
                </a:cubicBezTo>
                <a:cubicBezTo>
                  <a:pt x="1666789" y="2651809"/>
                  <a:pt x="1668513" y="2646637"/>
                  <a:pt x="1668513" y="2636293"/>
                </a:cubicBezTo>
                <a:cubicBezTo>
                  <a:pt x="1668513" y="2606985"/>
                  <a:pt x="1661617" y="2575953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61617" y="2575953"/>
                  <a:pt x="1668513" y="2606985"/>
                  <a:pt x="1668513" y="2636293"/>
                </a:cubicBezTo>
                <a:close/>
                <a:moveTo>
                  <a:pt x="1670237" y="2427690"/>
                </a:moveTo>
                <a:cubicBezTo>
                  <a:pt x="1670237" y="2427690"/>
                  <a:pt x="1670237" y="2427690"/>
                  <a:pt x="1670237" y="2427690"/>
                </a:cubicBezTo>
                <a:cubicBezTo>
                  <a:pt x="1682305" y="2425966"/>
                  <a:pt x="1696097" y="2431138"/>
                  <a:pt x="1711613" y="2415622"/>
                </a:cubicBezTo>
                <a:cubicBezTo>
                  <a:pt x="1711613" y="2415622"/>
                  <a:pt x="1711613" y="2415622"/>
                  <a:pt x="1711613" y="2415622"/>
                </a:cubicBezTo>
                <a:cubicBezTo>
                  <a:pt x="1696097" y="2432862"/>
                  <a:pt x="1682305" y="2427690"/>
                  <a:pt x="1670237" y="2427690"/>
                </a:cubicBezTo>
                <a:close/>
                <a:moveTo>
                  <a:pt x="1699545" y="2360454"/>
                </a:moveTo>
                <a:cubicBezTo>
                  <a:pt x="1685753" y="2350110"/>
                  <a:pt x="1670237" y="2343214"/>
                  <a:pt x="1654721" y="2336318"/>
                </a:cubicBezTo>
                <a:cubicBezTo>
                  <a:pt x="1611622" y="2358730"/>
                  <a:pt x="1566798" y="2350110"/>
                  <a:pt x="1523698" y="2334594"/>
                </a:cubicBezTo>
                <a:cubicBezTo>
                  <a:pt x="1521974" y="2334594"/>
                  <a:pt x="1516802" y="2331147"/>
                  <a:pt x="1516802" y="2331147"/>
                </a:cubicBezTo>
                <a:cubicBezTo>
                  <a:pt x="1516802" y="2331147"/>
                  <a:pt x="1516802" y="2331147"/>
                  <a:pt x="1516802" y="2331147"/>
                </a:cubicBezTo>
                <a:cubicBezTo>
                  <a:pt x="1516802" y="2331147"/>
                  <a:pt x="1521974" y="2332870"/>
                  <a:pt x="1523698" y="2334594"/>
                </a:cubicBezTo>
                <a:cubicBezTo>
                  <a:pt x="1566798" y="2350110"/>
                  <a:pt x="1611622" y="2358730"/>
                  <a:pt x="1654721" y="2336318"/>
                </a:cubicBezTo>
                <a:cubicBezTo>
                  <a:pt x="1666789" y="2313907"/>
                  <a:pt x="1682305" y="2315630"/>
                  <a:pt x="1699545" y="2329422"/>
                </a:cubicBezTo>
                <a:cubicBezTo>
                  <a:pt x="1699545" y="2329422"/>
                  <a:pt x="1701269" y="2331147"/>
                  <a:pt x="1701269" y="2331147"/>
                </a:cubicBezTo>
                <a:cubicBezTo>
                  <a:pt x="1701269" y="2331147"/>
                  <a:pt x="1699545" y="2329422"/>
                  <a:pt x="1699545" y="2329422"/>
                </a:cubicBezTo>
                <a:cubicBezTo>
                  <a:pt x="1680581" y="2317355"/>
                  <a:pt x="1666789" y="2315630"/>
                  <a:pt x="1654721" y="2336318"/>
                </a:cubicBezTo>
                <a:cubicBezTo>
                  <a:pt x="1668513" y="2343214"/>
                  <a:pt x="1685753" y="2350110"/>
                  <a:pt x="1699545" y="2360454"/>
                </a:cubicBezTo>
                <a:cubicBezTo>
                  <a:pt x="1718509" y="2374246"/>
                  <a:pt x="1718509" y="2375970"/>
                  <a:pt x="1734025" y="2353558"/>
                </a:cubicBezTo>
                <a:cubicBezTo>
                  <a:pt x="1730577" y="2353558"/>
                  <a:pt x="1727129" y="2351834"/>
                  <a:pt x="1723681" y="2350110"/>
                </a:cubicBezTo>
                <a:cubicBezTo>
                  <a:pt x="1727129" y="2351834"/>
                  <a:pt x="1730577" y="2353558"/>
                  <a:pt x="1734025" y="2353558"/>
                </a:cubicBezTo>
                <a:cubicBezTo>
                  <a:pt x="1740921" y="2341490"/>
                  <a:pt x="1751265" y="2331147"/>
                  <a:pt x="1751265" y="2317355"/>
                </a:cubicBezTo>
                <a:cubicBezTo>
                  <a:pt x="1751265" y="2331147"/>
                  <a:pt x="1740921" y="2341490"/>
                  <a:pt x="1734025" y="2353558"/>
                </a:cubicBezTo>
                <a:cubicBezTo>
                  <a:pt x="1716785" y="2375970"/>
                  <a:pt x="1718509" y="2374246"/>
                  <a:pt x="1699545" y="2360454"/>
                </a:cubicBezTo>
                <a:close/>
                <a:moveTo>
                  <a:pt x="1454738" y="2639741"/>
                </a:moveTo>
                <a:lnTo>
                  <a:pt x="1454738" y="2639741"/>
                </a:lnTo>
                <a:cubicBezTo>
                  <a:pt x="1446118" y="2638017"/>
                  <a:pt x="1437498" y="2634569"/>
                  <a:pt x="1427154" y="2634569"/>
                </a:cubicBezTo>
                <a:cubicBezTo>
                  <a:pt x="1421982" y="2634569"/>
                  <a:pt x="1413362" y="2639741"/>
                  <a:pt x="1411638" y="2644913"/>
                </a:cubicBezTo>
                <a:cubicBezTo>
                  <a:pt x="1409914" y="2648361"/>
                  <a:pt x="1411638" y="2650085"/>
                  <a:pt x="1411638" y="2651809"/>
                </a:cubicBezTo>
                <a:cubicBezTo>
                  <a:pt x="1409914" y="2650085"/>
                  <a:pt x="1409914" y="2648361"/>
                  <a:pt x="1411638" y="2644913"/>
                </a:cubicBezTo>
                <a:cubicBezTo>
                  <a:pt x="1413362" y="2639741"/>
                  <a:pt x="1421982" y="2634569"/>
                  <a:pt x="1427154" y="2634569"/>
                </a:cubicBezTo>
                <a:cubicBezTo>
                  <a:pt x="1437498" y="2634569"/>
                  <a:pt x="1446118" y="2638017"/>
                  <a:pt x="1454738" y="2639741"/>
                </a:cubicBezTo>
                <a:cubicBezTo>
                  <a:pt x="1461634" y="2612157"/>
                  <a:pt x="1451290" y="2584573"/>
                  <a:pt x="1456462" y="2556989"/>
                </a:cubicBezTo>
                <a:cubicBezTo>
                  <a:pt x="1456462" y="2556989"/>
                  <a:pt x="1456462" y="2556989"/>
                  <a:pt x="1456462" y="2556989"/>
                </a:cubicBezTo>
                <a:cubicBezTo>
                  <a:pt x="1451290" y="2584573"/>
                  <a:pt x="1461634" y="2612157"/>
                  <a:pt x="1454738" y="2639741"/>
                </a:cubicBez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cubicBezTo>
                  <a:pt x="1454738" y="2639741"/>
                  <a:pt x="1454738" y="2639741"/>
                  <a:pt x="1454738" y="2639741"/>
                </a:cubicBezTo>
                <a:cubicBezTo>
                  <a:pt x="1466806" y="2665601"/>
                  <a:pt x="1475426" y="2693185"/>
                  <a:pt x="1503010" y="2705253"/>
                </a:cubicBezTo>
                <a:cubicBezTo>
                  <a:pt x="1513354" y="2710425"/>
                  <a:pt x="1509906" y="2739733"/>
                  <a:pt x="1532318" y="2724217"/>
                </a:cubicBezTo>
                <a:cubicBezTo>
                  <a:pt x="1544386" y="2715597"/>
                  <a:pt x="1558178" y="2710425"/>
                  <a:pt x="1565074" y="2694909"/>
                </a:cubicBezTo>
                <a:cubicBezTo>
                  <a:pt x="1565074" y="2694909"/>
                  <a:pt x="1565074" y="2694909"/>
                  <a:pt x="1565074" y="2694909"/>
                </a:cubicBezTo>
                <a:cubicBezTo>
                  <a:pt x="1558178" y="2708701"/>
                  <a:pt x="1544386" y="2715597"/>
                  <a:pt x="1532318" y="2724217"/>
                </a:cubicBezTo>
                <a:cubicBezTo>
                  <a:pt x="1509906" y="2739733"/>
                  <a:pt x="1513354" y="2710425"/>
                  <a:pt x="1503010" y="2705253"/>
                </a:cubicBezTo>
                <a:cubicBezTo>
                  <a:pt x="1475426" y="2693185"/>
                  <a:pt x="1466806" y="2665601"/>
                  <a:pt x="1454738" y="2639741"/>
                </a:cubicBezTo>
                <a:close/>
                <a:moveTo>
                  <a:pt x="1461634" y="2869032"/>
                </a:moveTo>
                <a:cubicBezTo>
                  <a:pt x="1461634" y="2869032"/>
                  <a:pt x="1461634" y="2869032"/>
                  <a:pt x="1461634" y="2869032"/>
                </a:cubicBezTo>
                <a:cubicBezTo>
                  <a:pt x="1461634" y="2863860"/>
                  <a:pt x="1458186" y="2858688"/>
                  <a:pt x="1456462" y="2853516"/>
                </a:cubicBezTo>
                <a:cubicBezTo>
                  <a:pt x="1458186" y="2858688"/>
                  <a:pt x="1461634" y="2863860"/>
                  <a:pt x="1461634" y="2869032"/>
                </a:cubicBezTo>
                <a:close/>
                <a:moveTo>
                  <a:pt x="1421982" y="2658705"/>
                </a:moveTo>
                <a:cubicBezTo>
                  <a:pt x="1421982" y="2656981"/>
                  <a:pt x="1421982" y="2656981"/>
                  <a:pt x="1421982" y="2658705"/>
                </a:cubicBezTo>
                <a:cubicBezTo>
                  <a:pt x="1421982" y="2656981"/>
                  <a:pt x="1421982" y="2656981"/>
                  <a:pt x="1421982" y="2658705"/>
                </a:cubicBezTo>
                <a:cubicBezTo>
                  <a:pt x="1428878" y="2672497"/>
                  <a:pt x="1447842" y="2682841"/>
                  <a:pt x="1442670" y="2703529"/>
                </a:cubicBezTo>
                <a:cubicBezTo>
                  <a:pt x="1432326" y="2701805"/>
                  <a:pt x="1425430" y="2694909"/>
                  <a:pt x="1418534" y="2688013"/>
                </a:cubicBezTo>
                <a:cubicBezTo>
                  <a:pt x="1425430" y="2694909"/>
                  <a:pt x="1432326" y="2701805"/>
                  <a:pt x="1442670" y="2703529"/>
                </a:cubicBezTo>
                <a:cubicBezTo>
                  <a:pt x="1447842" y="2681117"/>
                  <a:pt x="1430602" y="2672497"/>
                  <a:pt x="1421982" y="2658705"/>
                </a:cubicBezTo>
                <a:close/>
                <a:moveTo>
                  <a:pt x="1344403" y="2693185"/>
                </a:moveTo>
                <a:cubicBezTo>
                  <a:pt x="1342679" y="2700081"/>
                  <a:pt x="1340955" y="2706977"/>
                  <a:pt x="1340955" y="2713873"/>
                </a:cubicBezTo>
                <a:cubicBezTo>
                  <a:pt x="1337507" y="2732837"/>
                  <a:pt x="1328887" y="2743181"/>
                  <a:pt x="1308199" y="2741457"/>
                </a:cubicBezTo>
                <a:cubicBezTo>
                  <a:pt x="1301303" y="2739733"/>
                  <a:pt x="1296131" y="2741457"/>
                  <a:pt x="1289235" y="2741457"/>
                </a:cubicBezTo>
                <a:cubicBezTo>
                  <a:pt x="1285787" y="2750077"/>
                  <a:pt x="1303027" y="2769041"/>
                  <a:pt x="1278891" y="2762145"/>
                </a:cubicBezTo>
                <a:cubicBezTo>
                  <a:pt x="1268547" y="2758697"/>
                  <a:pt x="1258203" y="2760421"/>
                  <a:pt x="1249583" y="2753525"/>
                </a:cubicBezTo>
                <a:cubicBezTo>
                  <a:pt x="1258203" y="2760421"/>
                  <a:pt x="1268547" y="2760421"/>
                  <a:pt x="1278891" y="2762145"/>
                </a:cubicBezTo>
                <a:cubicBezTo>
                  <a:pt x="1303027" y="2769041"/>
                  <a:pt x="1284063" y="2750077"/>
                  <a:pt x="1289235" y="2741457"/>
                </a:cubicBezTo>
                <a:cubicBezTo>
                  <a:pt x="1294407" y="2741457"/>
                  <a:pt x="1301303" y="2741457"/>
                  <a:pt x="1308199" y="2741457"/>
                </a:cubicBezTo>
                <a:cubicBezTo>
                  <a:pt x="1328887" y="2744905"/>
                  <a:pt x="1337507" y="2732837"/>
                  <a:pt x="1340955" y="2713873"/>
                </a:cubicBezTo>
                <a:cubicBezTo>
                  <a:pt x="1342679" y="2706977"/>
                  <a:pt x="1342679" y="2700081"/>
                  <a:pt x="1344403" y="2693185"/>
                </a:cubicBezTo>
                <a:cubicBezTo>
                  <a:pt x="1353023" y="2665601"/>
                  <a:pt x="1371987" y="2660429"/>
                  <a:pt x="1397846" y="2670773"/>
                </a:cubicBezTo>
                <a:cubicBezTo>
                  <a:pt x="1404742" y="2674221"/>
                  <a:pt x="1409914" y="2677669"/>
                  <a:pt x="1415086" y="2682841"/>
                </a:cubicBezTo>
                <a:cubicBezTo>
                  <a:pt x="1409914" y="2677669"/>
                  <a:pt x="1404742" y="2672497"/>
                  <a:pt x="1397846" y="2670773"/>
                </a:cubicBezTo>
                <a:cubicBezTo>
                  <a:pt x="1373711" y="2660429"/>
                  <a:pt x="1353023" y="2667325"/>
                  <a:pt x="1344403" y="2693185"/>
                </a:cubicBezTo>
                <a:close/>
                <a:moveTo>
                  <a:pt x="1390950" y="2813864"/>
                </a:moveTo>
                <a:lnTo>
                  <a:pt x="1390950" y="2813864"/>
                </a:lnTo>
                <a:cubicBezTo>
                  <a:pt x="1390950" y="2812140"/>
                  <a:pt x="1389226" y="2810416"/>
                  <a:pt x="1389226" y="2808692"/>
                </a:cubicBezTo>
                <a:cubicBezTo>
                  <a:pt x="1389226" y="2810416"/>
                  <a:pt x="1389226" y="2812140"/>
                  <a:pt x="1390950" y="2813864"/>
                </a:cubicBezTo>
                <a:close/>
                <a:moveTo>
                  <a:pt x="1280615" y="2843172"/>
                </a:moveTo>
                <a:cubicBezTo>
                  <a:pt x="1280615" y="2843172"/>
                  <a:pt x="1280615" y="2843172"/>
                  <a:pt x="1280615" y="2843172"/>
                </a:cubicBezTo>
                <a:lnTo>
                  <a:pt x="1280615" y="2843172"/>
                </a:lnTo>
                <a:cubicBezTo>
                  <a:pt x="1296131" y="2822484"/>
                  <a:pt x="1327163" y="2819036"/>
                  <a:pt x="1334059" y="2788005"/>
                </a:cubicBezTo>
                <a:cubicBezTo>
                  <a:pt x="1335783" y="2779385"/>
                  <a:pt x="1351299" y="2781108"/>
                  <a:pt x="1359919" y="2784556"/>
                </a:cubicBezTo>
                <a:cubicBezTo>
                  <a:pt x="1366815" y="2788005"/>
                  <a:pt x="1373711" y="2791453"/>
                  <a:pt x="1378883" y="2796625"/>
                </a:cubicBezTo>
                <a:cubicBezTo>
                  <a:pt x="1373711" y="2791453"/>
                  <a:pt x="1366815" y="2788005"/>
                  <a:pt x="1359919" y="2784556"/>
                </a:cubicBezTo>
                <a:cubicBezTo>
                  <a:pt x="1351299" y="2781108"/>
                  <a:pt x="1335783" y="2779385"/>
                  <a:pt x="1334059" y="2788005"/>
                </a:cubicBezTo>
                <a:cubicBezTo>
                  <a:pt x="1327163" y="2819036"/>
                  <a:pt x="1296131" y="2820760"/>
                  <a:pt x="1280615" y="2843172"/>
                </a:cubicBezTo>
                <a:close/>
                <a:moveTo>
                  <a:pt x="1332335" y="2934544"/>
                </a:moveTo>
                <a:cubicBezTo>
                  <a:pt x="1332335" y="2934544"/>
                  <a:pt x="1330611" y="2936268"/>
                  <a:pt x="1328887" y="2936268"/>
                </a:cubicBezTo>
                <a:cubicBezTo>
                  <a:pt x="1328887" y="2936268"/>
                  <a:pt x="1328887" y="2936268"/>
                  <a:pt x="1328887" y="2936268"/>
                </a:cubicBezTo>
                <a:cubicBezTo>
                  <a:pt x="1330611" y="2934544"/>
                  <a:pt x="1332335" y="2934544"/>
                  <a:pt x="1332335" y="2934544"/>
                </a:cubicBezTo>
                <a:close/>
                <a:moveTo>
                  <a:pt x="1251307" y="2937992"/>
                </a:moveTo>
                <a:cubicBezTo>
                  <a:pt x="1230619" y="2932820"/>
                  <a:pt x="1220275" y="2912132"/>
                  <a:pt x="1206483" y="2898340"/>
                </a:cubicBezTo>
                <a:cubicBezTo>
                  <a:pt x="1220275" y="2912132"/>
                  <a:pt x="1230619" y="2932820"/>
                  <a:pt x="1251307" y="2937992"/>
                </a:cubicBezTo>
                <a:cubicBezTo>
                  <a:pt x="1256479" y="2939716"/>
                  <a:pt x="1258203" y="2946612"/>
                  <a:pt x="1254755" y="2953508"/>
                </a:cubicBezTo>
                <a:cubicBezTo>
                  <a:pt x="1247859" y="2965576"/>
                  <a:pt x="1242687" y="2977644"/>
                  <a:pt x="1234067" y="2987988"/>
                </a:cubicBezTo>
                <a:cubicBezTo>
                  <a:pt x="1230619" y="2993160"/>
                  <a:pt x="1227171" y="2994884"/>
                  <a:pt x="1221999" y="2994884"/>
                </a:cubicBezTo>
                <a:cubicBezTo>
                  <a:pt x="1227171" y="2994884"/>
                  <a:pt x="1230619" y="2993160"/>
                  <a:pt x="1234067" y="2987988"/>
                </a:cubicBezTo>
                <a:cubicBezTo>
                  <a:pt x="1242687" y="2977644"/>
                  <a:pt x="1247859" y="2965576"/>
                  <a:pt x="1254755" y="2953508"/>
                </a:cubicBezTo>
                <a:cubicBezTo>
                  <a:pt x="1258203" y="2946612"/>
                  <a:pt x="1254755" y="2939716"/>
                  <a:pt x="1251307" y="2937992"/>
                </a:cubicBezTo>
                <a:close/>
                <a:moveTo>
                  <a:pt x="1168556" y="2825932"/>
                </a:moveTo>
                <a:cubicBezTo>
                  <a:pt x="1168556" y="2825932"/>
                  <a:pt x="1168556" y="2825932"/>
                  <a:pt x="1168556" y="2825932"/>
                </a:cubicBezTo>
                <a:cubicBezTo>
                  <a:pt x="1166831" y="2843172"/>
                  <a:pt x="1192691" y="2855240"/>
                  <a:pt x="1173727" y="2874204"/>
                </a:cubicBezTo>
                <a:cubicBezTo>
                  <a:pt x="1172003" y="2875928"/>
                  <a:pt x="1175451" y="2882824"/>
                  <a:pt x="1178899" y="2882824"/>
                </a:cubicBezTo>
                <a:cubicBezTo>
                  <a:pt x="1182347" y="2882824"/>
                  <a:pt x="1185795" y="2884548"/>
                  <a:pt x="1189243" y="2886272"/>
                </a:cubicBezTo>
                <a:cubicBezTo>
                  <a:pt x="1185795" y="2884548"/>
                  <a:pt x="1182347" y="2884548"/>
                  <a:pt x="1178899" y="2882824"/>
                </a:cubicBezTo>
                <a:cubicBezTo>
                  <a:pt x="1175451" y="2882824"/>
                  <a:pt x="1172003" y="2875928"/>
                  <a:pt x="1173727" y="2874204"/>
                </a:cubicBezTo>
                <a:cubicBezTo>
                  <a:pt x="1194415" y="2855240"/>
                  <a:pt x="1166831" y="2841448"/>
                  <a:pt x="1168556" y="2825932"/>
                </a:cubicBezTo>
                <a:close/>
                <a:moveTo>
                  <a:pt x="1177175" y="2803520"/>
                </a:moveTo>
                <a:cubicBezTo>
                  <a:pt x="1172003" y="2800072"/>
                  <a:pt x="1166831" y="2801796"/>
                  <a:pt x="1163384" y="2806968"/>
                </a:cubicBezTo>
                <a:cubicBezTo>
                  <a:pt x="1159936" y="2812140"/>
                  <a:pt x="1161660" y="2817312"/>
                  <a:pt x="1165107" y="2820760"/>
                </a:cubicBezTo>
                <a:cubicBezTo>
                  <a:pt x="1161660" y="2817312"/>
                  <a:pt x="1159936" y="2812140"/>
                  <a:pt x="1163384" y="2806968"/>
                </a:cubicBezTo>
                <a:cubicBezTo>
                  <a:pt x="1166831" y="2801796"/>
                  <a:pt x="1172003" y="2801796"/>
                  <a:pt x="1177175" y="2803520"/>
                </a:cubicBezTo>
                <a:cubicBezTo>
                  <a:pt x="1185795" y="2808692"/>
                  <a:pt x="1196139" y="2806968"/>
                  <a:pt x="1201311" y="2813864"/>
                </a:cubicBezTo>
                <a:cubicBezTo>
                  <a:pt x="1196139" y="2806968"/>
                  <a:pt x="1184071" y="2808692"/>
                  <a:pt x="1177175" y="2803520"/>
                </a:cubicBezTo>
                <a:close/>
                <a:moveTo>
                  <a:pt x="1103044" y="2832828"/>
                </a:moveTo>
                <a:cubicBezTo>
                  <a:pt x="1111664" y="2851792"/>
                  <a:pt x="1099596" y="2862136"/>
                  <a:pt x="1082356" y="2867308"/>
                </a:cubicBezTo>
                <a:cubicBezTo>
                  <a:pt x="1082356" y="2877652"/>
                  <a:pt x="1080632" y="2886272"/>
                  <a:pt x="1090976" y="2893168"/>
                </a:cubicBezTo>
                <a:cubicBezTo>
                  <a:pt x="1099596" y="2893168"/>
                  <a:pt x="1106492" y="2898340"/>
                  <a:pt x="1115112" y="2901788"/>
                </a:cubicBezTo>
                <a:cubicBezTo>
                  <a:pt x="1118560" y="2901788"/>
                  <a:pt x="1122008" y="2901788"/>
                  <a:pt x="1125456" y="2901788"/>
                </a:cubicBezTo>
                <a:cubicBezTo>
                  <a:pt x="1122008" y="2901788"/>
                  <a:pt x="1118560" y="2901788"/>
                  <a:pt x="1115112" y="2901788"/>
                </a:cubicBezTo>
                <a:cubicBezTo>
                  <a:pt x="1108216" y="2898340"/>
                  <a:pt x="1099596" y="2893168"/>
                  <a:pt x="1090976" y="2893168"/>
                </a:cubicBezTo>
                <a:cubicBezTo>
                  <a:pt x="1090976" y="2893168"/>
                  <a:pt x="1090976" y="2893168"/>
                  <a:pt x="1090976" y="2893168"/>
                </a:cubicBezTo>
                <a:lnTo>
                  <a:pt x="1090976" y="2893168"/>
                </a:lnTo>
                <a:cubicBezTo>
                  <a:pt x="1082356" y="2886272"/>
                  <a:pt x="1082356" y="2877652"/>
                  <a:pt x="1082356" y="2867308"/>
                </a:cubicBezTo>
                <a:lnTo>
                  <a:pt x="1082356" y="2867308"/>
                </a:lnTo>
                <a:cubicBezTo>
                  <a:pt x="1072012" y="2867308"/>
                  <a:pt x="1061668" y="2869032"/>
                  <a:pt x="1053048" y="2875928"/>
                </a:cubicBezTo>
                <a:cubicBezTo>
                  <a:pt x="1061668" y="2870756"/>
                  <a:pt x="1072012" y="2867308"/>
                  <a:pt x="1082356" y="2867308"/>
                </a:cubicBezTo>
                <a:cubicBezTo>
                  <a:pt x="1082356" y="2867308"/>
                  <a:pt x="1082356" y="2867308"/>
                  <a:pt x="1082356" y="2867308"/>
                </a:cubicBezTo>
                <a:lnTo>
                  <a:pt x="1082356" y="2867308"/>
                </a:lnTo>
                <a:cubicBezTo>
                  <a:pt x="1097872" y="2862136"/>
                  <a:pt x="1111664" y="2851792"/>
                  <a:pt x="1103044" y="2832828"/>
                </a:cubicBezTo>
                <a:cubicBezTo>
                  <a:pt x="1096148" y="2819036"/>
                  <a:pt x="1097872" y="2805245"/>
                  <a:pt x="1099596" y="2791453"/>
                </a:cubicBezTo>
                <a:cubicBezTo>
                  <a:pt x="1101320" y="2774213"/>
                  <a:pt x="1122008" y="2779385"/>
                  <a:pt x="1128904" y="2760421"/>
                </a:cubicBezTo>
                <a:cubicBezTo>
                  <a:pt x="1085804" y="2748353"/>
                  <a:pt x="1049600" y="2710425"/>
                  <a:pt x="1001328" y="2727665"/>
                </a:cubicBezTo>
                <a:lnTo>
                  <a:pt x="1001328" y="2727665"/>
                </a:lnTo>
                <a:cubicBezTo>
                  <a:pt x="1049600" y="2708701"/>
                  <a:pt x="1085804" y="2748353"/>
                  <a:pt x="1128904" y="2760421"/>
                </a:cubicBezTo>
                <a:cubicBezTo>
                  <a:pt x="1122008" y="2779385"/>
                  <a:pt x="1101320" y="2775936"/>
                  <a:pt x="1099596" y="2791453"/>
                </a:cubicBezTo>
                <a:cubicBezTo>
                  <a:pt x="1097872" y="2805245"/>
                  <a:pt x="1096148" y="2817312"/>
                  <a:pt x="1103044" y="2832828"/>
                </a:cubicBezTo>
                <a:close/>
                <a:moveTo>
                  <a:pt x="1039256" y="2875928"/>
                </a:moveTo>
                <a:cubicBezTo>
                  <a:pt x="1042704" y="2875928"/>
                  <a:pt x="1046152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6152" y="2875928"/>
                  <a:pt x="1042704" y="2875928"/>
                  <a:pt x="1039256" y="2875928"/>
                </a:cubicBezTo>
                <a:close/>
                <a:moveTo>
                  <a:pt x="1035808" y="2856964"/>
                </a:moveTo>
                <a:cubicBezTo>
                  <a:pt x="1028912" y="2862136"/>
                  <a:pt x="1020292" y="2863860"/>
                  <a:pt x="1013396" y="2867308"/>
                </a:cubicBezTo>
                <a:cubicBezTo>
                  <a:pt x="1022016" y="2865584"/>
                  <a:pt x="1028912" y="2862136"/>
                  <a:pt x="1035808" y="2856964"/>
                </a:cubicBezTo>
                <a:cubicBezTo>
                  <a:pt x="1037532" y="2855240"/>
                  <a:pt x="1040980" y="2855240"/>
                  <a:pt x="1042704" y="2853516"/>
                </a:cubicBezTo>
                <a:cubicBezTo>
                  <a:pt x="1040980" y="2855240"/>
                  <a:pt x="1039256" y="2855240"/>
                  <a:pt x="1035808" y="2856964"/>
                </a:cubicBezTo>
                <a:close/>
                <a:moveTo>
                  <a:pt x="1099596" y="2724217"/>
                </a:moveTo>
                <a:cubicBezTo>
                  <a:pt x="1099596" y="2725941"/>
                  <a:pt x="1099596" y="2725941"/>
                  <a:pt x="1099596" y="2727665"/>
                </a:cubicBezTo>
                <a:cubicBezTo>
                  <a:pt x="1101320" y="2732837"/>
                  <a:pt x="1104768" y="2736285"/>
                  <a:pt x="1109940" y="2736285"/>
                </a:cubicBezTo>
                <a:cubicBezTo>
                  <a:pt x="1113388" y="2736285"/>
                  <a:pt x="1115112" y="2734561"/>
                  <a:pt x="1115112" y="2732837"/>
                </a:cubicBezTo>
                <a:cubicBezTo>
                  <a:pt x="1113388" y="2734561"/>
                  <a:pt x="1111664" y="2736285"/>
                  <a:pt x="1109940" y="2736285"/>
                </a:cubicBezTo>
                <a:cubicBezTo>
                  <a:pt x="1104768" y="2736285"/>
                  <a:pt x="1101320" y="2732837"/>
                  <a:pt x="1099596" y="2727665"/>
                </a:cubicBezTo>
                <a:cubicBezTo>
                  <a:pt x="1099596" y="2725941"/>
                  <a:pt x="1099596" y="2725941"/>
                  <a:pt x="1099596" y="2724217"/>
                </a:cubicBezTo>
                <a:close/>
                <a:moveTo>
                  <a:pt x="1154764" y="2920752"/>
                </a:moveTo>
                <a:cubicBezTo>
                  <a:pt x="1146144" y="2919028"/>
                  <a:pt x="1134076" y="2922476"/>
                  <a:pt x="1125456" y="2919028"/>
                </a:cubicBezTo>
                <a:cubicBezTo>
                  <a:pt x="1134076" y="2922476"/>
                  <a:pt x="1146144" y="2919028"/>
                  <a:pt x="1154764" y="2920752"/>
                </a:cubicBezTo>
                <a:close/>
                <a:moveTo>
                  <a:pt x="1101320" y="2503546"/>
                </a:moveTo>
                <a:cubicBezTo>
                  <a:pt x="1094424" y="2512166"/>
                  <a:pt x="1087528" y="2510442"/>
                  <a:pt x="1078908" y="2510442"/>
                </a:cubicBezTo>
                <a:cubicBezTo>
                  <a:pt x="1053048" y="2508718"/>
                  <a:pt x="1030636" y="2491478"/>
                  <a:pt x="1004776" y="2494926"/>
                </a:cubicBezTo>
                <a:cubicBezTo>
                  <a:pt x="966848" y="2498374"/>
                  <a:pt x="928921" y="2493202"/>
                  <a:pt x="890993" y="2494926"/>
                </a:cubicBezTo>
                <a:cubicBezTo>
                  <a:pt x="889269" y="2524234"/>
                  <a:pt x="887545" y="2529406"/>
                  <a:pt x="873753" y="2529406"/>
                </a:cubicBezTo>
                <a:cubicBezTo>
                  <a:pt x="889269" y="2529406"/>
                  <a:pt x="889269" y="2522510"/>
                  <a:pt x="890993" y="2494926"/>
                </a:cubicBezTo>
                <a:lnTo>
                  <a:pt x="890993" y="2494926"/>
                </a:lnTo>
                <a:cubicBezTo>
                  <a:pt x="884097" y="2489754"/>
                  <a:pt x="884097" y="2482858"/>
                  <a:pt x="890993" y="2479410"/>
                </a:cubicBezTo>
                <a:cubicBezTo>
                  <a:pt x="913405" y="2467342"/>
                  <a:pt x="915129" y="2450102"/>
                  <a:pt x="906509" y="2427690"/>
                </a:cubicBezTo>
                <a:cubicBezTo>
                  <a:pt x="904785" y="2422518"/>
                  <a:pt x="906509" y="2417346"/>
                  <a:pt x="906509" y="2410450"/>
                </a:cubicBezTo>
                <a:cubicBezTo>
                  <a:pt x="903061" y="2410450"/>
                  <a:pt x="901337" y="2410450"/>
                  <a:pt x="897889" y="2410450"/>
                </a:cubicBezTo>
                <a:cubicBezTo>
                  <a:pt x="897889" y="2410450"/>
                  <a:pt x="897889" y="2410450"/>
                  <a:pt x="897889" y="2410450"/>
                </a:cubicBezTo>
                <a:cubicBezTo>
                  <a:pt x="901337" y="2410450"/>
                  <a:pt x="903061" y="2410450"/>
                  <a:pt x="906509" y="2410450"/>
                </a:cubicBezTo>
                <a:cubicBezTo>
                  <a:pt x="909957" y="2408726"/>
                  <a:pt x="913405" y="2407002"/>
                  <a:pt x="916852" y="2405278"/>
                </a:cubicBezTo>
                <a:cubicBezTo>
                  <a:pt x="913405" y="2407002"/>
                  <a:pt x="909957" y="2407002"/>
                  <a:pt x="906509" y="2410450"/>
                </a:cubicBezTo>
                <a:cubicBezTo>
                  <a:pt x="906509" y="2415622"/>
                  <a:pt x="904785" y="2422518"/>
                  <a:pt x="906509" y="2427690"/>
                </a:cubicBezTo>
                <a:cubicBezTo>
                  <a:pt x="915129" y="2450102"/>
                  <a:pt x="911681" y="2467342"/>
                  <a:pt x="890993" y="2479410"/>
                </a:cubicBezTo>
                <a:cubicBezTo>
                  <a:pt x="884097" y="2482858"/>
                  <a:pt x="884097" y="2489754"/>
                  <a:pt x="890993" y="2494926"/>
                </a:cubicBezTo>
                <a:cubicBezTo>
                  <a:pt x="928921" y="2493202"/>
                  <a:pt x="966848" y="2498374"/>
                  <a:pt x="1004776" y="2494926"/>
                </a:cubicBezTo>
                <a:cubicBezTo>
                  <a:pt x="1030636" y="2493202"/>
                  <a:pt x="1053048" y="2510442"/>
                  <a:pt x="1078908" y="2510442"/>
                </a:cubicBezTo>
                <a:cubicBezTo>
                  <a:pt x="1087528" y="2512166"/>
                  <a:pt x="1094424" y="2513890"/>
                  <a:pt x="1101320" y="2503546"/>
                </a:cubicBezTo>
                <a:cubicBezTo>
                  <a:pt x="1118560" y="2482858"/>
                  <a:pt x="1137524" y="2484582"/>
                  <a:pt x="1159936" y="2503546"/>
                </a:cubicBezTo>
                <a:cubicBezTo>
                  <a:pt x="1159936" y="2503546"/>
                  <a:pt x="1159936" y="2503546"/>
                  <a:pt x="1159936" y="2503546"/>
                </a:cubicBezTo>
                <a:cubicBezTo>
                  <a:pt x="1137524" y="2484582"/>
                  <a:pt x="1118560" y="2484582"/>
                  <a:pt x="1101320" y="2503546"/>
                </a:cubicBezTo>
                <a:close/>
                <a:moveTo>
                  <a:pt x="958228" y="2665601"/>
                </a:moveTo>
                <a:cubicBezTo>
                  <a:pt x="958228" y="2663877"/>
                  <a:pt x="956504" y="2663877"/>
                  <a:pt x="956504" y="2662153"/>
                </a:cubicBezTo>
                <a:cubicBezTo>
                  <a:pt x="956504" y="2653533"/>
                  <a:pt x="966848" y="2648361"/>
                  <a:pt x="966848" y="2639741"/>
                </a:cubicBezTo>
                <a:cubicBezTo>
                  <a:pt x="968572" y="2648361"/>
                  <a:pt x="956504" y="2653533"/>
                  <a:pt x="956504" y="2662153"/>
                </a:cubicBezTo>
                <a:cubicBezTo>
                  <a:pt x="956504" y="2663877"/>
                  <a:pt x="958228" y="2663877"/>
                  <a:pt x="958228" y="2665601"/>
                </a:cubicBezTo>
                <a:close/>
                <a:moveTo>
                  <a:pt x="906509" y="2620777"/>
                </a:moveTo>
                <a:cubicBezTo>
                  <a:pt x="904785" y="2620777"/>
                  <a:pt x="901337" y="2619053"/>
                  <a:pt x="899613" y="2619053"/>
                </a:cubicBezTo>
                <a:cubicBezTo>
                  <a:pt x="901337" y="2620777"/>
                  <a:pt x="903061" y="2620777"/>
                  <a:pt x="906509" y="2620777"/>
                </a:cubicBezTo>
                <a:lnTo>
                  <a:pt x="906509" y="2620777"/>
                </a:lnTo>
                <a:cubicBezTo>
                  <a:pt x="901337" y="2638017"/>
                  <a:pt x="889269" y="2655257"/>
                  <a:pt x="908233" y="2669049"/>
                </a:cubicBezTo>
                <a:cubicBezTo>
                  <a:pt x="908233" y="2674221"/>
                  <a:pt x="908233" y="2675945"/>
                  <a:pt x="906509" y="2677669"/>
                </a:cubicBezTo>
                <a:cubicBezTo>
                  <a:pt x="908233" y="2675945"/>
                  <a:pt x="908233" y="2674221"/>
                  <a:pt x="908233" y="2669049"/>
                </a:cubicBezTo>
                <a:cubicBezTo>
                  <a:pt x="887545" y="2656981"/>
                  <a:pt x="901337" y="2638017"/>
                  <a:pt x="906509" y="2620777"/>
                </a:cubicBezTo>
                <a:close/>
                <a:moveTo>
                  <a:pt x="785829" y="2372522"/>
                </a:moveTo>
                <a:cubicBezTo>
                  <a:pt x="784105" y="2370798"/>
                  <a:pt x="784105" y="2369074"/>
                  <a:pt x="782381" y="2367350"/>
                </a:cubicBezTo>
                <a:cubicBezTo>
                  <a:pt x="782381" y="2369074"/>
                  <a:pt x="784105" y="2370798"/>
                  <a:pt x="785829" y="2372522"/>
                </a:cubicBezTo>
                <a:cubicBezTo>
                  <a:pt x="797897" y="2388038"/>
                  <a:pt x="816861" y="2384590"/>
                  <a:pt x="834101" y="2384590"/>
                </a:cubicBezTo>
                <a:cubicBezTo>
                  <a:pt x="837549" y="2384590"/>
                  <a:pt x="839273" y="2384590"/>
                  <a:pt x="842721" y="2384590"/>
                </a:cubicBezTo>
                <a:cubicBezTo>
                  <a:pt x="851341" y="2381142"/>
                  <a:pt x="859961" y="2379418"/>
                  <a:pt x="866857" y="2381142"/>
                </a:cubicBezTo>
                <a:cubicBezTo>
                  <a:pt x="859961" y="2379418"/>
                  <a:pt x="851341" y="2379418"/>
                  <a:pt x="842721" y="2384590"/>
                </a:cubicBezTo>
                <a:cubicBezTo>
                  <a:pt x="853065" y="2396658"/>
                  <a:pt x="868581" y="2398382"/>
                  <a:pt x="882373" y="2401830"/>
                </a:cubicBezTo>
                <a:lnTo>
                  <a:pt x="882373" y="2401830"/>
                </a:lnTo>
                <a:lnTo>
                  <a:pt x="882373" y="2401830"/>
                </a:lnTo>
                <a:cubicBezTo>
                  <a:pt x="868581" y="2398382"/>
                  <a:pt x="853065" y="2396658"/>
                  <a:pt x="842721" y="2384590"/>
                </a:cubicBezTo>
                <a:cubicBezTo>
                  <a:pt x="839273" y="2384590"/>
                  <a:pt x="837549" y="2384590"/>
                  <a:pt x="834101" y="2384590"/>
                </a:cubicBezTo>
                <a:cubicBezTo>
                  <a:pt x="816861" y="2384590"/>
                  <a:pt x="796173" y="2388038"/>
                  <a:pt x="785829" y="2372522"/>
                </a:cubicBezTo>
                <a:close/>
                <a:moveTo>
                  <a:pt x="823757" y="2443206"/>
                </a:moveTo>
                <a:cubicBezTo>
                  <a:pt x="818585" y="2443206"/>
                  <a:pt x="815137" y="2443206"/>
                  <a:pt x="809965" y="2441482"/>
                </a:cubicBezTo>
                <a:cubicBezTo>
                  <a:pt x="804793" y="2439758"/>
                  <a:pt x="801345" y="2438034"/>
                  <a:pt x="797897" y="2438034"/>
                </a:cubicBezTo>
                <a:cubicBezTo>
                  <a:pt x="801345" y="2438034"/>
                  <a:pt x="804793" y="2439758"/>
                  <a:pt x="809965" y="2441482"/>
                </a:cubicBezTo>
                <a:cubicBezTo>
                  <a:pt x="813413" y="2443206"/>
                  <a:pt x="818585" y="2443206"/>
                  <a:pt x="823757" y="2443206"/>
                </a:cubicBezTo>
                <a:close/>
                <a:moveTo>
                  <a:pt x="718593" y="2575953"/>
                </a:moveTo>
                <a:cubicBezTo>
                  <a:pt x="713421" y="2569057"/>
                  <a:pt x="709973" y="2562161"/>
                  <a:pt x="706525" y="2553542"/>
                </a:cubicBezTo>
                <a:cubicBezTo>
                  <a:pt x="706525" y="2553542"/>
                  <a:pt x="706525" y="2553542"/>
                  <a:pt x="706525" y="2553542"/>
                </a:cubicBezTo>
                <a:cubicBezTo>
                  <a:pt x="708249" y="2553542"/>
                  <a:pt x="709973" y="2553542"/>
                  <a:pt x="711697" y="2553542"/>
                </a:cubicBezTo>
                <a:cubicBezTo>
                  <a:pt x="709973" y="2553542"/>
                  <a:pt x="708249" y="2553542"/>
                  <a:pt x="706525" y="2553542"/>
                </a:cubicBezTo>
                <a:cubicBezTo>
                  <a:pt x="709973" y="2562161"/>
                  <a:pt x="713421" y="2569057"/>
                  <a:pt x="718593" y="2575953"/>
                </a:cubicBezTo>
                <a:close/>
                <a:moveTo>
                  <a:pt x="692734" y="2481134"/>
                </a:moveTo>
                <a:lnTo>
                  <a:pt x="692734" y="2481134"/>
                </a:lnTo>
                <a:cubicBezTo>
                  <a:pt x="708249" y="2481134"/>
                  <a:pt x="720317" y="2486306"/>
                  <a:pt x="734109" y="2481134"/>
                </a:cubicBezTo>
                <a:cubicBezTo>
                  <a:pt x="747901" y="2475962"/>
                  <a:pt x="758245" y="2489754"/>
                  <a:pt x="758245" y="2501822"/>
                </a:cubicBezTo>
                <a:cubicBezTo>
                  <a:pt x="758245" y="2489754"/>
                  <a:pt x="747901" y="2475962"/>
                  <a:pt x="734109" y="2481134"/>
                </a:cubicBezTo>
                <a:cubicBezTo>
                  <a:pt x="720317" y="2486306"/>
                  <a:pt x="708249" y="2479410"/>
                  <a:pt x="692734" y="2481134"/>
                </a:cubicBezTo>
                <a:close/>
                <a:moveTo>
                  <a:pt x="758245" y="2446654"/>
                </a:moveTo>
                <a:cubicBezTo>
                  <a:pt x="753073" y="2450102"/>
                  <a:pt x="746177" y="2451826"/>
                  <a:pt x="741005" y="2451826"/>
                </a:cubicBezTo>
                <a:cubicBezTo>
                  <a:pt x="746177" y="2451826"/>
                  <a:pt x="751349" y="2450102"/>
                  <a:pt x="758245" y="2446654"/>
                </a:cubicBezTo>
                <a:cubicBezTo>
                  <a:pt x="756521" y="2425966"/>
                  <a:pt x="735833" y="2432862"/>
                  <a:pt x="730661" y="2420794"/>
                </a:cubicBezTo>
                <a:cubicBezTo>
                  <a:pt x="741005" y="2419070"/>
                  <a:pt x="749625" y="2415622"/>
                  <a:pt x="758245" y="2413898"/>
                </a:cubicBezTo>
                <a:cubicBezTo>
                  <a:pt x="747901" y="2415622"/>
                  <a:pt x="739281" y="2417346"/>
                  <a:pt x="730661" y="2420794"/>
                </a:cubicBezTo>
                <a:cubicBezTo>
                  <a:pt x="735833" y="2432862"/>
                  <a:pt x="756521" y="2425966"/>
                  <a:pt x="758245" y="2446654"/>
                </a:cubicBezTo>
                <a:close/>
                <a:moveTo>
                  <a:pt x="678942" y="2320803"/>
                </a:moveTo>
                <a:cubicBezTo>
                  <a:pt x="673770" y="2325975"/>
                  <a:pt x="666874" y="2317355"/>
                  <a:pt x="659978" y="2319078"/>
                </a:cubicBezTo>
                <a:cubicBezTo>
                  <a:pt x="656530" y="2319078"/>
                  <a:pt x="654806" y="2320803"/>
                  <a:pt x="651358" y="2320803"/>
                </a:cubicBezTo>
                <a:cubicBezTo>
                  <a:pt x="654806" y="2320803"/>
                  <a:pt x="658254" y="2319078"/>
                  <a:pt x="659978" y="2319078"/>
                </a:cubicBezTo>
                <a:cubicBezTo>
                  <a:pt x="666874" y="2317355"/>
                  <a:pt x="673770" y="2325975"/>
                  <a:pt x="678942" y="2320803"/>
                </a:cubicBezTo>
                <a:cubicBezTo>
                  <a:pt x="706525" y="2288047"/>
                  <a:pt x="739281" y="2298391"/>
                  <a:pt x="772037" y="2303563"/>
                </a:cubicBezTo>
                <a:cubicBezTo>
                  <a:pt x="787553" y="2305287"/>
                  <a:pt x="792725" y="2310458"/>
                  <a:pt x="791001" y="2324250"/>
                </a:cubicBezTo>
                <a:cubicBezTo>
                  <a:pt x="792725" y="2310458"/>
                  <a:pt x="785829" y="2305287"/>
                  <a:pt x="772037" y="2303563"/>
                </a:cubicBezTo>
                <a:cubicBezTo>
                  <a:pt x="739281" y="2298391"/>
                  <a:pt x="704801" y="2286323"/>
                  <a:pt x="678942" y="2320803"/>
                </a:cubicBezTo>
                <a:close/>
                <a:moveTo>
                  <a:pt x="687562" y="2432862"/>
                </a:moveTo>
                <a:cubicBezTo>
                  <a:pt x="684114" y="2432862"/>
                  <a:pt x="680666" y="2434586"/>
                  <a:pt x="675494" y="2436310"/>
                </a:cubicBezTo>
                <a:cubicBezTo>
                  <a:pt x="675494" y="2436310"/>
                  <a:pt x="675494" y="2436310"/>
                  <a:pt x="675494" y="2436310"/>
                </a:cubicBezTo>
                <a:cubicBezTo>
                  <a:pt x="680666" y="2434586"/>
                  <a:pt x="684114" y="2434586"/>
                  <a:pt x="687562" y="2432862"/>
                </a:cubicBezTo>
                <a:close/>
                <a:moveTo>
                  <a:pt x="642738" y="2357006"/>
                </a:moveTo>
                <a:cubicBezTo>
                  <a:pt x="642738" y="2358730"/>
                  <a:pt x="644462" y="2358730"/>
                  <a:pt x="644462" y="2360454"/>
                </a:cubicBezTo>
                <a:cubicBezTo>
                  <a:pt x="644462" y="2358730"/>
                  <a:pt x="642738" y="2358730"/>
                  <a:pt x="642738" y="2357006"/>
                </a:cubicBezTo>
                <a:cubicBezTo>
                  <a:pt x="639290" y="2348386"/>
                  <a:pt x="635842" y="2339767"/>
                  <a:pt x="647910" y="2338042"/>
                </a:cubicBezTo>
                <a:cubicBezTo>
                  <a:pt x="651358" y="2336318"/>
                  <a:pt x="653082" y="2338042"/>
                  <a:pt x="654806" y="2339767"/>
                </a:cubicBezTo>
                <a:cubicBezTo>
                  <a:pt x="653082" y="2338042"/>
                  <a:pt x="651358" y="2338042"/>
                  <a:pt x="647910" y="2338042"/>
                </a:cubicBezTo>
                <a:cubicBezTo>
                  <a:pt x="635842" y="2339767"/>
                  <a:pt x="639290" y="2348386"/>
                  <a:pt x="642738" y="2357006"/>
                </a:cubicBezTo>
                <a:close/>
                <a:moveTo>
                  <a:pt x="668598" y="2005312"/>
                </a:moveTo>
                <a:cubicBezTo>
                  <a:pt x="672046" y="2022552"/>
                  <a:pt x="668598" y="2029448"/>
                  <a:pt x="659978" y="2034620"/>
                </a:cubicBezTo>
                <a:cubicBezTo>
                  <a:pt x="666874" y="2029448"/>
                  <a:pt x="672046" y="2020828"/>
                  <a:pt x="668598" y="2005312"/>
                </a:cubicBezTo>
                <a:cubicBezTo>
                  <a:pt x="666874" y="1998416"/>
                  <a:pt x="670322" y="1991520"/>
                  <a:pt x="677218" y="1989796"/>
                </a:cubicBezTo>
                <a:cubicBezTo>
                  <a:pt x="670322" y="1991520"/>
                  <a:pt x="666874" y="1996692"/>
                  <a:pt x="668598" y="2005312"/>
                </a:cubicBezTo>
                <a:close/>
                <a:moveTo>
                  <a:pt x="644462" y="1569142"/>
                </a:moveTo>
                <a:cubicBezTo>
                  <a:pt x="620326" y="1558798"/>
                  <a:pt x="604810" y="1577762"/>
                  <a:pt x="585846" y="1586382"/>
                </a:cubicBezTo>
                <a:cubicBezTo>
                  <a:pt x="578950" y="1589830"/>
                  <a:pt x="568606" y="1589830"/>
                  <a:pt x="566882" y="1595002"/>
                </a:cubicBezTo>
                <a:cubicBezTo>
                  <a:pt x="568606" y="1588106"/>
                  <a:pt x="578950" y="1589830"/>
                  <a:pt x="585846" y="1586382"/>
                </a:cubicBezTo>
                <a:cubicBezTo>
                  <a:pt x="604810" y="1576038"/>
                  <a:pt x="620326" y="1558798"/>
                  <a:pt x="644462" y="1569142"/>
                </a:cubicBezTo>
                <a:cubicBezTo>
                  <a:pt x="654806" y="1572590"/>
                  <a:pt x="659978" y="1558798"/>
                  <a:pt x="661702" y="1550178"/>
                </a:cubicBezTo>
                <a:cubicBezTo>
                  <a:pt x="665150" y="1539834"/>
                  <a:pt x="666874" y="1529490"/>
                  <a:pt x="663426" y="1520870"/>
                </a:cubicBezTo>
                <a:cubicBezTo>
                  <a:pt x="666874" y="1529490"/>
                  <a:pt x="665150" y="1539834"/>
                  <a:pt x="661702" y="1550178"/>
                </a:cubicBezTo>
                <a:cubicBezTo>
                  <a:pt x="659978" y="1558798"/>
                  <a:pt x="654806" y="1572590"/>
                  <a:pt x="644462" y="1569142"/>
                </a:cubicBezTo>
                <a:close/>
                <a:moveTo>
                  <a:pt x="654806" y="1893252"/>
                </a:moveTo>
                <a:cubicBezTo>
                  <a:pt x="653082" y="1893252"/>
                  <a:pt x="651358" y="1893252"/>
                  <a:pt x="649634" y="1893252"/>
                </a:cubicBezTo>
                <a:cubicBezTo>
                  <a:pt x="649634" y="1893252"/>
                  <a:pt x="649634" y="1893252"/>
                  <a:pt x="649634" y="1893252"/>
                </a:cubicBezTo>
                <a:cubicBezTo>
                  <a:pt x="651358" y="1893252"/>
                  <a:pt x="653082" y="1893252"/>
                  <a:pt x="654806" y="1893252"/>
                </a:cubicBezTo>
                <a:close/>
                <a:moveTo>
                  <a:pt x="432411" y="1746713"/>
                </a:moveTo>
                <a:cubicBezTo>
                  <a:pt x="432411" y="1743265"/>
                  <a:pt x="427239" y="1738093"/>
                  <a:pt x="423791" y="1736369"/>
                </a:cubicBezTo>
                <a:cubicBezTo>
                  <a:pt x="427239" y="1738093"/>
                  <a:pt x="432411" y="1743265"/>
                  <a:pt x="432411" y="1746713"/>
                </a:cubicBezTo>
                <a:cubicBezTo>
                  <a:pt x="434135" y="1760505"/>
                  <a:pt x="447927" y="1770849"/>
                  <a:pt x="437583" y="1786365"/>
                </a:cubicBezTo>
                <a:cubicBezTo>
                  <a:pt x="434135" y="1786365"/>
                  <a:pt x="430687" y="1786365"/>
                  <a:pt x="427239" y="1784641"/>
                </a:cubicBezTo>
                <a:cubicBezTo>
                  <a:pt x="427239" y="1784641"/>
                  <a:pt x="427239" y="1784641"/>
                  <a:pt x="427239" y="1784641"/>
                </a:cubicBezTo>
                <a:cubicBezTo>
                  <a:pt x="430687" y="1786365"/>
                  <a:pt x="434135" y="1784641"/>
                  <a:pt x="437583" y="1786365"/>
                </a:cubicBezTo>
                <a:cubicBezTo>
                  <a:pt x="446203" y="1770849"/>
                  <a:pt x="434135" y="1758781"/>
                  <a:pt x="432411" y="1746713"/>
                </a:cubicBezTo>
                <a:close/>
                <a:moveTo>
                  <a:pt x="453099" y="1877736"/>
                </a:moveTo>
                <a:cubicBezTo>
                  <a:pt x="463443" y="1881184"/>
                  <a:pt x="472062" y="1882908"/>
                  <a:pt x="477234" y="1879460"/>
                </a:cubicBezTo>
                <a:cubicBezTo>
                  <a:pt x="472062" y="1882908"/>
                  <a:pt x="463443" y="1881184"/>
                  <a:pt x="453099" y="1877736"/>
                </a:cubicBezTo>
                <a:cubicBezTo>
                  <a:pt x="442755" y="1874288"/>
                  <a:pt x="434135" y="1874288"/>
                  <a:pt x="423791" y="1876012"/>
                </a:cubicBezTo>
                <a:cubicBezTo>
                  <a:pt x="434135" y="1874288"/>
                  <a:pt x="442755" y="1874288"/>
                  <a:pt x="453099" y="1877736"/>
                </a:cubicBezTo>
                <a:close/>
                <a:moveTo>
                  <a:pt x="473786" y="1739817"/>
                </a:moveTo>
                <a:cubicBezTo>
                  <a:pt x="477234" y="1736369"/>
                  <a:pt x="480682" y="1734645"/>
                  <a:pt x="485854" y="1732921"/>
                </a:cubicBezTo>
                <a:cubicBezTo>
                  <a:pt x="501370" y="1731197"/>
                  <a:pt x="491026" y="1751885"/>
                  <a:pt x="499646" y="1762229"/>
                </a:cubicBezTo>
                <a:cubicBezTo>
                  <a:pt x="501370" y="1763953"/>
                  <a:pt x="501370" y="1765677"/>
                  <a:pt x="497922" y="1767401"/>
                </a:cubicBezTo>
                <a:cubicBezTo>
                  <a:pt x="499646" y="1765677"/>
                  <a:pt x="501370" y="1763953"/>
                  <a:pt x="499646" y="1762229"/>
                </a:cubicBezTo>
                <a:cubicBezTo>
                  <a:pt x="491026" y="1751885"/>
                  <a:pt x="501370" y="1732921"/>
                  <a:pt x="485854" y="1732921"/>
                </a:cubicBezTo>
                <a:cubicBezTo>
                  <a:pt x="480682" y="1734645"/>
                  <a:pt x="475510" y="1736369"/>
                  <a:pt x="473786" y="1739817"/>
                </a:cubicBezTo>
                <a:close/>
                <a:moveTo>
                  <a:pt x="503094" y="1855324"/>
                </a:moveTo>
                <a:cubicBezTo>
                  <a:pt x="506542" y="1855324"/>
                  <a:pt x="508266" y="1855324"/>
                  <a:pt x="511714" y="1855324"/>
                </a:cubicBezTo>
                <a:cubicBezTo>
                  <a:pt x="508266" y="1855324"/>
                  <a:pt x="504818" y="1855324"/>
                  <a:pt x="503094" y="1855324"/>
                </a:cubicBezTo>
                <a:cubicBezTo>
                  <a:pt x="499646" y="1855324"/>
                  <a:pt x="494474" y="1853600"/>
                  <a:pt x="491026" y="1853600"/>
                </a:cubicBezTo>
                <a:cubicBezTo>
                  <a:pt x="494474" y="1853600"/>
                  <a:pt x="497922" y="1855324"/>
                  <a:pt x="503094" y="1855324"/>
                </a:cubicBezTo>
                <a:close/>
                <a:moveTo>
                  <a:pt x="506542" y="1682925"/>
                </a:moveTo>
                <a:cubicBezTo>
                  <a:pt x="497922" y="1703613"/>
                  <a:pt x="484130" y="1712233"/>
                  <a:pt x="466890" y="1708785"/>
                </a:cubicBezTo>
                <a:cubicBezTo>
                  <a:pt x="484130" y="1712233"/>
                  <a:pt x="497922" y="1703613"/>
                  <a:pt x="506542" y="1682925"/>
                </a:cubicBezTo>
                <a:cubicBezTo>
                  <a:pt x="509990" y="1674305"/>
                  <a:pt x="513438" y="1667409"/>
                  <a:pt x="522058" y="1665685"/>
                </a:cubicBezTo>
                <a:cubicBezTo>
                  <a:pt x="525506" y="1663961"/>
                  <a:pt x="528954" y="1663961"/>
                  <a:pt x="532402" y="1663961"/>
                </a:cubicBezTo>
                <a:cubicBezTo>
                  <a:pt x="528954" y="1663961"/>
                  <a:pt x="525506" y="1663961"/>
                  <a:pt x="522058" y="1665685"/>
                </a:cubicBezTo>
                <a:cubicBezTo>
                  <a:pt x="513438" y="1667409"/>
                  <a:pt x="509990" y="1674305"/>
                  <a:pt x="506542" y="1682925"/>
                </a:cubicBezTo>
                <a:close/>
                <a:moveTo>
                  <a:pt x="516886" y="1776021"/>
                </a:moveTo>
                <a:cubicBezTo>
                  <a:pt x="539298" y="1769125"/>
                  <a:pt x="535850" y="1755333"/>
                  <a:pt x="528954" y="1739817"/>
                </a:cubicBezTo>
                <a:cubicBezTo>
                  <a:pt x="537574" y="1739817"/>
                  <a:pt x="544470" y="1739817"/>
                  <a:pt x="549642" y="1739817"/>
                </a:cubicBezTo>
                <a:cubicBezTo>
                  <a:pt x="544470" y="1739817"/>
                  <a:pt x="537574" y="1739817"/>
                  <a:pt x="528954" y="1739817"/>
                </a:cubicBezTo>
                <a:cubicBezTo>
                  <a:pt x="535850" y="1755333"/>
                  <a:pt x="537574" y="1769125"/>
                  <a:pt x="516886" y="1776021"/>
                </a:cubicBezTo>
                <a:cubicBezTo>
                  <a:pt x="516886" y="1776021"/>
                  <a:pt x="516886" y="1776021"/>
                  <a:pt x="516886" y="1776021"/>
                </a:cubicBezTo>
                <a:close/>
                <a:moveTo>
                  <a:pt x="634118" y="1891528"/>
                </a:moveTo>
                <a:cubicBezTo>
                  <a:pt x="634118" y="1891528"/>
                  <a:pt x="634118" y="1891528"/>
                  <a:pt x="634118" y="1891528"/>
                </a:cubicBezTo>
                <a:cubicBezTo>
                  <a:pt x="634118" y="1901872"/>
                  <a:pt x="634118" y="1913940"/>
                  <a:pt x="634118" y="1924284"/>
                </a:cubicBezTo>
                <a:cubicBezTo>
                  <a:pt x="634118" y="1936352"/>
                  <a:pt x="639290" y="1944972"/>
                  <a:pt x="647910" y="1948420"/>
                </a:cubicBezTo>
                <a:cubicBezTo>
                  <a:pt x="639290" y="1944972"/>
                  <a:pt x="634118" y="1936352"/>
                  <a:pt x="634118" y="1924284"/>
                </a:cubicBezTo>
                <a:cubicBezTo>
                  <a:pt x="634118" y="1913940"/>
                  <a:pt x="634118" y="1903596"/>
                  <a:pt x="634118" y="1891528"/>
                </a:cubicBezTo>
                <a:cubicBezTo>
                  <a:pt x="616878" y="1834637"/>
                  <a:pt x="578950" y="1803605"/>
                  <a:pt x="522058" y="1793261"/>
                </a:cubicBezTo>
                <a:cubicBezTo>
                  <a:pt x="522058" y="1793261"/>
                  <a:pt x="522058" y="1793261"/>
                  <a:pt x="522058" y="1793261"/>
                </a:cubicBezTo>
                <a:cubicBezTo>
                  <a:pt x="578950" y="1803605"/>
                  <a:pt x="616878" y="1834637"/>
                  <a:pt x="634118" y="1891528"/>
                </a:cubicBezTo>
                <a:close/>
                <a:moveTo>
                  <a:pt x="630670" y="1812225"/>
                </a:moveTo>
                <a:cubicBezTo>
                  <a:pt x="632394" y="1812225"/>
                  <a:pt x="634118" y="1813949"/>
                  <a:pt x="635842" y="1813949"/>
                </a:cubicBezTo>
                <a:cubicBezTo>
                  <a:pt x="634118" y="1812225"/>
                  <a:pt x="632394" y="1812225"/>
                  <a:pt x="630670" y="1812225"/>
                </a:cubicBezTo>
                <a:cubicBezTo>
                  <a:pt x="630670" y="1812225"/>
                  <a:pt x="630670" y="1812225"/>
                  <a:pt x="630670" y="1812225"/>
                </a:cubicBezTo>
                <a:close/>
                <a:moveTo>
                  <a:pt x="615154" y="838169"/>
                </a:moveTo>
                <a:cubicBezTo>
                  <a:pt x="611706" y="841617"/>
                  <a:pt x="606534" y="843341"/>
                  <a:pt x="599638" y="843341"/>
                </a:cubicBezTo>
                <a:lnTo>
                  <a:pt x="599638" y="843341"/>
                </a:lnTo>
                <a:cubicBezTo>
                  <a:pt x="606534" y="857133"/>
                  <a:pt x="618602" y="865753"/>
                  <a:pt x="630670" y="857133"/>
                </a:cubicBezTo>
                <a:cubicBezTo>
                  <a:pt x="632394" y="855409"/>
                  <a:pt x="634118" y="855409"/>
                  <a:pt x="635842" y="853685"/>
                </a:cubicBezTo>
                <a:cubicBezTo>
                  <a:pt x="634118" y="855409"/>
                  <a:pt x="632394" y="855409"/>
                  <a:pt x="630670" y="857133"/>
                </a:cubicBezTo>
                <a:cubicBezTo>
                  <a:pt x="616878" y="865753"/>
                  <a:pt x="606534" y="857133"/>
                  <a:pt x="599638" y="843341"/>
                </a:cubicBezTo>
                <a:lnTo>
                  <a:pt x="599638" y="843341"/>
                </a:lnTo>
                <a:lnTo>
                  <a:pt x="599638" y="843341"/>
                </a:lnTo>
                <a:cubicBezTo>
                  <a:pt x="606534" y="843341"/>
                  <a:pt x="611706" y="841617"/>
                  <a:pt x="615154" y="838169"/>
                </a:cubicBezTo>
                <a:close/>
                <a:moveTo>
                  <a:pt x="601362" y="743349"/>
                </a:moveTo>
                <a:cubicBezTo>
                  <a:pt x="599638" y="739901"/>
                  <a:pt x="597914" y="738177"/>
                  <a:pt x="597914" y="736453"/>
                </a:cubicBezTo>
                <a:cubicBezTo>
                  <a:pt x="597914" y="738177"/>
                  <a:pt x="599638" y="739901"/>
                  <a:pt x="601362" y="743349"/>
                </a:cubicBezTo>
                <a:cubicBezTo>
                  <a:pt x="603086" y="745073"/>
                  <a:pt x="604810" y="748521"/>
                  <a:pt x="606534" y="750245"/>
                </a:cubicBezTo>
                <a:cubicBezTo>
                  <a:pt x="604810" y="748521"/>
                  <a:pt x="603086" y="745073"/>
                  <a:pt x="601362" y="743349"/>
                </a:cubicBezTo>
                <a:close/>
                <a:moveTo>
                  <a:pt x="625498" y="824377"/>
                </a:moveTo>
                <a:cubicBezTo>
                  <a:pt x="627222" y="822653"/>
                  <a:pt x="628946" y="819205"/>
                  <a:pt x="630670" y="817481"/>
                </a:cubicBezTo>
                <a:lnTo>
                  <a:pt x="630670" y="817481"/>
                </a:lnTo>
                <a:cubicBezTo>
                  <a:pt x="628946" y="819205"/>
                  <a:pt x="627222" y="820929"/>
                  <a:pt x="625498" y="824377"/>
                </a:cubicBezTo>
                <a:close/>
                <a:moveTo>
                  <a:pt x="792725" y="474406"/>
                </a:moveTo>
                <a:cubicBezTo>
                  <a:pt x="794449" y="472682"/>
                  <a:pt x="794449" y="472682"/>
                  <a:pt x="794449" y="470958"/>
                </a:cubicBezTo>
                <a:cubicBezTo>
                  <a:pt x="794449" y="472682"/>
                  <a:pt x="792725" y="472682"/>
                  <a:pt x="792725" y="474406"/>
                </a:cubicBezTo>
                <a:cubicBezTo>
                  <a:pt x="778933" y="495094"/>
                  <a:pt x="780657" y="519230"/>
                  <a:pt x="772037" y="541642"/>
                </a:cubicBezTo>
                <a:cubicBezTo>
                  <a:pt x="765141" y="557158"/>
                  <a:pt x="754797" y="570950"/>
                  <a:pt x="735833" y="572674"/>
                </a:cubicBezTo>
                <a:cubicBezTo>
                  <a:pt x="727213" y="572674"/>
                  <a:pt x="716869" y="576122"/>
                  <a:pt x="708249" y="577846"/>
                </a:cubicBezTo>
                <a:cubicBezTo>
                  <a:pt x="716869" y="576122"/>
                  <a:pt x="727213" y="572674"/>
                  <a:pt x="735833" y="572674"/>
                </a:cubicBezTo>
                <a:cubicBezTo>
                  <a:pt x="753073" y="570950"/>
                  <a:pt x="765141" y="557158"/>
                  <a:pt x="772037" y="541642"/>
                </a:cubicBezTo>
                <a:cubicBezTo>
                  <a:pt x="780657" y="519230"/>
                  <a:pt x="778933" y="495094"/>
                  <a:pt x="792725" y="474406"/>
                </a:cubicBezTo>
                <a:close/>
                <a:moveTo>
                  <a:pt x="775485" y="426135"/>
                </a:moveTo>
                <a:cubicBezTo>
                  <a:pt x="775485" y="420963"/>
                  <a:pt x="777209" y="415791"/>
                  <a:pt x="777209" y="410619"/>
                </a:cubicBezTo>
                <a:cubicBezTo>
                  <a:pt x="778933" y="398551"/>
                  <a:pt x="782381" y="389931"/>
                  <a:pt x="787553" y="381311"/>
                </a:cubicBezTo>
                <a:cubicBezTo>
                  <a:pt x="782381" y="389931"/>
                  <a:pt x="778933" y="400275"/>
                  <a:pt x="777209" y="410619"/>
                </a:cubicBezTo>
                <a:cubicBezTo>
                  <a:pt x="777209" y="415791"/>
                  <a:pt x="775485" y="420963"/>
                  <a:pt x="775485" y="426135"/>
                </a:cubicBezTo>
                <a:close/>
                <a:moveTo>
                  <a:pt x="775485" y="639910"/>
                </a:moveTo>
                <a:cubicBezTo>
                  <a:pt x="775485" y="639910"/>
                  <a:pt x="775485" y="639910"/>
                  <a:pt x="775485" y="639910"/>
                </a:cubicBezTo>
                <a:cubicBezTo>
                  <a:pt x="775485" y="646806"/>
                  <a:pt x="773761" y="655426"/>
                  <a:pt x="778933" y="658874"/>
                </a:cubicBezTo>
                <a:cubicBezTo>
                  <a:pt x="773761" y="655426"/>
                  <a:pt x="775485" y="646806"/>
                  <a:pt x="775485" y="639910"/>
                </a:cubicBezTo>
                <a:close/>
                <a:moveTo>
                  <a:pt x="725489" y="636462"/>
                </a:moveTo>
                <a:cubicBezTo>
                  <a:pt x="725489" y="636462"/>
                  <a:pt x="725489" y="636462"/>
                  <a:pt x="725489" y="636462"/>
                </a:cubicBezTo>
                <a:cubicBezTo>
                  <a:pt x="722041" y="626118"/>
                  <a:pt x="728937" y="624394"/>
                  <a:pt x="735833" y="622670"/>
                </a:cubicBezTo>
                <a:cubicBezTo>
                  <a:pt x="744453" y="620946"/>
                  <a:pt x="751349" y="617498"/>
                  <a:pt x="749625" y="607154"/>
                </a:cubicBezTo>
                <a:cubicBezTo>
                  <a:pt x="749625" y="601982"/>
                  <a:pt x="746177" y="598534"/>
                  <a:pt x="742729" y="596810"/>
                </a:cubicBezTo>
                <a:cubicBezTo>
                  <a:pt x="746177" y="598534"/>
                  <a:pt x="747901" y="601982"/>
                  <a:pt x="749625" y="607154"/>
                </a:cubicBezTo>
                <a:cubicBezTo>
                  <a:pt x="751349" y="617498"/>
                  <a:pt x="744453" y="620946"/>
                  <a:pt x="735833" y="622670"/>
                </a:cubicBezTo>
                <a:cubicBezTo>
                  <a:pt x="728937" y="624394"/>
                  <a:pt x="722041" y="626118"/>
                  <a:pt x="725489" y="636462"/>
                </a:cubicBezTo>
                <a:close/>
                <a:moveTo>
                  <a:pt x="727213" y="707145"/>
                </a:moveTo>
                <a:cubicBezTo>
                  <a:pt x="735833" y="707145"/>
                  <a:pt x="742729" y="707145"/>
                  <a:pt x="751349" y="707145"/>
                </a:cubicBezTo>
                <a:cubicBezTo>
                  <a:pt x="766865" y="691629"/>
                  <a:pt x="784105" y="698525"/>
                  <a:pt x="803069" y="703697"/>
                </a:cubicBezTo>
                <a:cubicBezTo>
                  <a:pt x="820309" y="708869"/>
                  <a:pt x="837549" y="717489"/>
                  <a:pt x="856513" y="715765"/>
                </a:cubicBezTo>
                <a:cubicBezTo>
                  <a:pt x="859961" y="708869"/>
                  <a:pt x="861685" y="710593"/>
                  <a:pt x="865133" y="715765"/>
                </a:cubicBezTo>
                <a:cubicBezTo>
                  <a:pt x="865133" y="715765"/>
                  <a:pt x="866857" y="717489"/>
                  <a:pt x="866857" y="717489"/>
                </a:cubicBezTo>
                <a:cubicBezTo>
                  <a:pt x="866857" y="717489"/>
                  <a:pt x="865133" y="715765"/>
                  <a:pt x="865133" y="715765"/>
                </a:cubicBezTo>
                <a:cubicBezTo>
                  <a:pt x="865133" y="715765"/>
                  <a:pt x="865133" y="715765"/>
                  <a:pt x="865133" y="715765"/>
                </a:cubicBezTo>
                <a:cubicBezTo>
                  <a:pt x="863409" y="710593"/>
                  <a:pt x="859961" y="708869"/>
                  <a:pt x="856513" y="715765"/>
                </a:cubicBezTo>
                <a:cubicBezTo>
                  <a:pt x="837549" y="719213"/>
                  <a:pt x="820309" y="710593"/>
                  <a:pt x="803069" y="703697"/>
                </a:cubicBezTo>
                <a:cubicBezTo>
                  <a:pt x="785829" y="698525"/>
                  <a:pt x="768589" y="691629"/>
                  <a:pt x="751349" y="707145"/>
                </a:cubicBezTo>
                <a:cubicBezTo>
                  <a:pt x="751349" y="708869"/>
                  <a:pt x="751349" y="708869"/>
                  <a:pt x="753073" y="710593"/>
                </a:cubicBezTo>
                <a:cubicBezTo>
                  <a:pt x="753073" y="708869"/>
                  <a:pt x="751349" y="708869"/>
                  <a:pt x="751349" y="707145"/>
                </a:cubicBezTo>
                <a:cubicBezTo>
                  <a:pt x="742729" y="707145"/>
                  <a:pt x="735833" y="707145"/>
                  <a:pt x="727213" y="707145"/>
                </a:cubicBezTo>
                <a:cubicBezTo>
                  <a:pt x="727213" y="707145"/>
                  <a:pt x="727213" y="707145"/>
                  <a:pt x="727213" y="707145"/>
                </a:cubicBezTo>
                <a:cubicBezTo>
                  <a:pt x="715145" y="698525"/>
                  <a:pt x="697905" y="695077"/>
                  <a:pt x="691009" y="683009"/>
                </a:cubicBezTo>
                <a:cubicBezTo>
                  <a:pt x="691009" y="683009"/>
                  <a:pt x="691009" y="683009"/>
                  <a:pt x="691009" y="683009"/>
                </a:cubicBezTo>
                <a:cubicBezTo>
                  <a:pt x="697905" y="695077"/>
                  <a:pt x="715145" y="698525"/>
                  <a:pt x="727213" y="707145"/>
                </a:cubicBezTo>
                <a:close/>
                <a:moveTo>
                  <a:pt x="818585" y="672666"/>
                </a:moveTo>
                <a:cubicBezTo>
                  <a:pt x="811689" y="665770"/>
                  <a:pt x="804793" y="657150"/>
                  <a:pt x="797897" y="651978"/>
                </a:cubicBezTo>
                <a:cubicBezTo>
                  <a:pt x="804793" y="657150"/>
                  <a:pt x="809965" y="665770"/>
                  <a:pt x="818585" y="672666"/>
                </a:cubicBezTo>
                <a:close/>
                <a:moveTo>
                  <a:pt x="816861" y="346831"/>
                </a:moveTo>
                <a:cubicBezTo>
                  <a:pt x="820309" y="343383"/>
                  <a:pt x="825481" y="338211"/>
                  <a:pt x="828929" y="334763"/>
                </a:cubicBezTo>
                <a:lnTo>
                  <a:pt x="828929" y="334763"/>
                </a:lnTo>
                <a:cubicBezTo>
                  <a:pt x="825481" y="338211"/>
                  <a:pt x="822033" y="343383"/>
                  <a:pt x="816861" y="346831"/>
                </a:cubicBezTo>
                <a:close/>
                <a:moveTo>
                  <a:pt x="830653" y="629566"/>
                </a:moveTo>
                <a:cubicBezTo>
                  <a:pt x="837549" y="634738"/>
                  <a:pt x="847893" y="638186"/>
                  <a:pt x="858237" y="641634"/>
                </a:cubicBezTo>
                <a:cubicBezTo>
                  <a:pt x="858237" y="641634"/>
                  <a:pt x="858237" y="641634"/>
                  <a:pt x="858237" y="641634"/>
                </a:cubicBezTo>
                <a:cubicBezTo>
                  <a:pt x="846169" y="639910"/>
                  <a:pt x="835825" y="636462"/>
                  <a:pt x="830653" y="629566"/>
                </a:cubicBezTo>
                <a:close/>
                <a:moveTo>
                  <a:pt x="837549" y="674389"/>
                </a:moveTo>
                <a:cubicBezTo>
                  <a:pt x="837549" y="677837"/>
                  <a:pt x="837549" y="679561"/>
                  <a:pt x="837549" y="683009"/>
                </a:cubicBezTo>
                <a:cubicBezTo>
                  <a:pt x="837549" y="683009"/>
                  <a:pt x="837549" y="683009"/>
                  <a:pt x="837549" y="683009"/>
                </a:cubicBezTo>
                <a:cubicBezTo>
                  <a:pt x="837549" y="679561"/>
                  <a:pt x="837549" y="676113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lose/>
                <a:moveTo>
                  <a:pt x="882373" y="803689"/>
                </a:moveTo>
                <a:cubicBezTo>
                  <a:pt x="870305" y="783001"/>
                  <a:pt x="892717" y="774381"/>
                  <a:pt x="894441" y="758865"/>
                </a:cubicBezTo>
                <a:cubicBezTo>
                  <a:pt x="894441" y="758865"/>
                  <a:pt x="894441" y="758865"/>
                  <a:pt x="894441" y="758865"/>
                </a:cubicBezTo>
                <a:cubicBezTo>
                  <a:pt x="894441" y="774381"/>
                  <a:pt x="870305" y="783001"/>
                  <a:pt x="882373" y="803689"/>
                </a:cubicBezTo>
                <a:cubicBezTo>
                  <a:pt x="885821" y="808861"/>
                  <a:pt x="882373" y="814033"/>
                  <a:pt x="875477" y="815757"/>
                </a:cubicBezTo>
                <a:cubicBezTo>
                  <a:pt x="863409" y="820929"/>
                  <a:pt x="859961" y="827825"/>
                  <a:pt x="865133" y="834721"/>
                </a:cubicBezTo>
                <a:cubicBezTo>
                  <a:pt x="859961" y="826101"/>
                  <a:pt x="863409" y="820929"/>
                  <a:pt x="875477" y="815757"/>
                </a:cubicBezTo>
                <a:cubicBezTo>
                  <a:pt x="882373" y="814033"/>
                  <a:pt x="885821" y="808861"/>
                  <a:pt x="882373" y="803689"/>
                </a:cubicBezTo>
                <a:close/>
                <a:moveTo>
                  <a:pt x="1061668" y="869201"/>
                </a:moveTo>
                <a:cubicBezTo>
                  <a:pt x="1066840" y="869201"/>
                  <a:pt x="1072012" y="869201"/>
                  <a:pt x="1077184" y="869201"/>
                </a:cubicBezTo>
                <a:cubicBezTo>
                  <a:pt x="1080632" y="858857"/>
                  <a:pt x="1085804" y="850237"/>
                  <a:pt x="1090976" y="834721"/>
                </a:cubicBezTo>
                <a:cubicBezTo>
                  <a:pt x="1090976" y="834721"/>
                  <a:pt x="1090976" y="834721"/>
                  <a:pt x="1090976" y="834721"/>
                </a:cubicBezTo>
                <a:cubicBezTo>
                  <a:pt x="1084080" y="850237"/>
                  <a:pt x="1080632" y="860581"/>
                  <a:pt x="1077184" y="869201"/>
                </a:cubicBezTo>
                <a:cubicBezTo>
                  <a:pt x="1097872" y="879545"/>
                  <a:pt x="1116836" y="898509"/>
                  <a:pt x="1140972" y="903680"/>
                </a:cubicBezTo>
                <a:cubicBezTo>
                  <a:pt x="1140972" y="903680"/>
                  <a:pt x="1140972" y="903680"/>
                  <a:pt x="1140972" y="903680"/>
                </a:cubicBezTo>
                <a:cubicBezTo>
                  <a:pt x="1116836" y="900232"/>
                  <a:pt x="1099596" y="881269"/>
                  <a:pt x="1077184" y="869201"/>
                </a:cubicBezTo>
                <a:cubicBezTo>
                  <a:pt x="1072012" y="869201"/>
                  <a:pt x="1066840" y="869201"/>
                  <a:pt x="1061668" y="869201"/>
                </a:cubicBezTo>
                <a:cubicBezTo>
                  <a:pt x="1039256" y="908852"/>
                  <a:pt x="1013396" y="915748"/>
                  <a:pt x="975468" y="896785"/>
                </a:cubicBezTo>
                <a:cubicBezTo>
                  <a:pt x="944436" y="881269"/>
                  <a:pt x="913405" y="867477"/>
                  <a:pt x="878925" y="867477"/>
                </a:cubicBezTo>
                <a:lnTo>
                  <a:pt x="878925" y="867477"/>
                </a:lnTo>
                <a:cubicBezTo>
                  <a:pt x="878925" y="872649"/>
                  <a:pt x="878925" y="877821"/>
                  <a:pt x="880649" y="881269"/>
                </a:cubicBezTo>
                <a:cubicBezTo>
                  <a:pt x="878925" y="879545"/>
                  <a:pt x="878925" y="874373"/>
                  <a:pt x="878925" y="869201"/>
                </a:cubicBezTo>
                <a:cubicBezTo>
                  <a:pt x="853065" y="869201"/>
                  <a:pt x="827205" y="857133"/>
                  <a:pt x="801345" y="858857"/>
                </a:cubicBezTo>
                <a:cubicBezTo>
                  <a:pt x="797897" y="858857"/>
                  <a:pt x="794449" y="857133"/>
                  <a:pt x="791001" y="855409"/>
                </a:cubicBezTo>
                <a:cubicBezTo>
                  <a:pt x="794449" y="857133"/>
                  <a:pt x="797897" y="858857"/>
                  <a:pt x="801345" y="858857"/>
                </a:cubicBezTo>
                <a:cubicBezTo>
                  <a:pt x="827205" y="857133"/>
                  <a:pt x="853065" y="869201"/>
                  <a:pt x="878925" y="869201"/>
                </a:cubicBezTo>
                <a:lnTo>
                  <a:pt x="878925" y="869201"/>
                </a:lnTo>
                <a:cubicBezTo>
                  <a:pt x="878925" y="860581"/>
                  <a:pt x="878925" y="851961"/>
                  <a:pt x="872029" y="845065"/>
                </a:cubicBezTo>
                <a:cubicBezTo>
                  <a:pt x="870305" y="843341"/>
                  <a:pt x="868581" y="839893"/>
                  <a:pt x="866857" y="838169"/>
                </a:cubicBezTo>
                <a:cubicBezTo>
                  <a:pt x="868581" y="839893"/>
                  <a:pt x="870305" y="843341"/>
                  <a:pt x="872029" y="845065"/>
                </a:cubicBezTo>
                <a:cubicBezTo>
                  <a:pt x="878925" y="851961"/>
                  <a:pt x="877201" y="860581"/>
                  <a:pt x="878925" y="869201"/>
                </a:cubicBezTo>
                <a:cubicBezTo>
                  <a:pt x="913405" y="869201"/>
                  <a:pt x="944436" y="882993"/>
                  <a:pt x="975468" y="898509"/>
                </a:cubicBezTo>
                <a:cubicBezTo>
                  <a:pt x="1013396" y="915748"/>
                  <a:pt x="1039256" y="908852"/>
                  <a:pt x="1061668" y="869201"/>
                </a:cubicBezTo>
                <a:close/>
                <a:moveTo>
                  <a:pt x="1011672" y="722661"/>
                </a:moveTo>
                <a:cubicBezTo>
                  <a:pt x="1004776" y="722661"/>
                  <a:pt x="997880" y="719213"/>
                  <a:pt x="994432" y="722661"/>
                </a:cubicBezTo>
                <a:cubicBezTo>
                  <a:pt x="999604" y="719213"/>
                  <a:pt x="1004776" y="722661"/>
                  <a:pt x="1011672" y="722661"/>
                </a:cubicBezTo>
                <a:cubicBezTo>
                  <a:pt x="1023740" y="722661"/>
                  <a:pt x="1040980" y="733005"/>
                  <a:pt x="1051324" y="724385"/>
                </a:cubicBezTo>
                <a:cubicBezTo>
                  <a:pt x="1040980" y="731281"/>
                  <a:pt x="1025464" y="722661"/>
                  <a:pt x="1011672" y="722661"/>
                </a:cubicBezTo>
                <a:close/>
                <a:moveTo>
                  <a:pt x="1140972" y="712317"/>
                </a:moveTo>
                <a:cubicBezTo>
                  <a:pt x="1128904" y="681285"/>
                  <a:pt x="1127180" y="674389"/>
                  <a:pt x="1147868" y="669218"/>
                </a:cubicBezTo>
                <a:lnTo>
                  <a:pt x="1147868" y="669218"/>
                </a:lnTo>
                <a:cubicBezTo>
                  <a:pt x="1127180" y="676113"/>
                  <a:pt x="1128904" y="683009"/>
                  <a:pt x="1140972" y="712317"/>
                </a:cubicBezTo>
                <a:cubicBezTo>
                  <a:pt x="1142696" y="715765"/>
                  <a:pt x="1140972" y="720937"/>
                  <a:pt x="1140972" y="724385"/>
                </a:cubicBezTo>
                <a:lnTo>
                  <a:pt x="1140972" y="724385"/>
                </a:lnTo>
                <a:cubicBezTo>
                  <a:pt x="1140972" y="733005"/>
                  <a:pt x="1140972" y="743349"/>
                  <a:pt x="1134076" y="746797"/>
                </a:cubicBezTo>
                <a:cubicBezTo>
                  <a:pt x="1140972" y="743349"/>
                  <a:pt x="1140972" y="733005"/>
                  <a:pt x="1140972" y="724385"/>
                </a:cubicBezTo>
                <a:cubicBezTo>
                  <a:pt x="1113388" y="722661"/>
                  <a:pt x="1090976" y="698525"/>
                  <a:pt x="1061668" y="707145"/>
                </a:cubicBezTo>
                <a:cubicBezTo>
                  <a:pt x="1061668" y="707145"/>
                  <a:pt x="1061668" y="707145"/>
                  <a:pt x="1061668" y="707145"/>
                </a:cubicBezTo>
                <a:cubicBezTo>
                  <a:pt x="1090976" y="698525"/>
                  <a:pt x="1113388" y="722661"/>
                  <a:pt x="1140972" y="724385"/>
                </a:cubicBezTo>
                <a:cubicBezTo>
                  <a:pt x="1140972" y="720937"/>
                  <a:pt x="1140972" y="715765"/>
                  <a:pt x="1140972" y="712317"/>
                </a:cubicBezTo>
                <a:close/>
                <a:moveTo>
                  <a:pt x="1228895" y="1241583"/>
                </a:moveTo>
                <a:cubicBezTo>
                  <a:pt x="1234067" y="1270891"/>
                  <a:pt x="1230619" y="1308819"/>
                  <a:pt x="1220275" y="1326059"/>
                </a:cubicBezTo>
                <a:lnTo>
                  <a:pt x="1220275" y="1326059"/>
                </a:lnTo>
                <a:cubicBezTo>
                  <a:pt x="1232343" y="1308819"/>
                  <a:pt x="1235791" y="1270891"/>
                  <a:pt x="1228895" y="1241583"/>
                </a:cubicBezTo>
                <a:cubicBezTo>
                  <a:pt x="1213379" y="1248479"/>
                  <a:pt x="1197863" y="1245031"/>
                  <a:pt x="1182347" y="1248479"/>
                </a:cubicBezTo>
                <a:cubicBezTo>
                  <a:pt x="1197863" y="1245031"/>
                  <a:pt x="1215103" y="1248479"/>
                  <a:pt x="1228895" y="1241583"/>
                </a:cubicBezTo>
                <a:lnTo>
                  <a:pt x="1228895" y="1241583"/>
                </a:lnTo>
                <a:cubicBezTo>
                  <a:pt x="1228895" y="1241583"/>
                  <a:pt x="1228895" y="1241583"/>
                  <a:pt x="1228895" y="1241583"/>
                </a:cubicBezTo>
                <a:close/>
                <a:moveTo>
                  <a:pt x="1246135" y="1227791"/>
                </a:moveTo>
                <a:cubicBezTo>
                  <a:pt x="1239239" y="1222619"/>
                  <a:pt x="1235791" y="1220895"/>
                  <a:pt x="1232343" y="1222619"/>
                </a:cubicBezTo>
                <a:cubicBezTo>
                  <a:pt x="1235791" y="1220895"/>
                  <a:pt x="1239239" y="1220895"/>
                  <a:pt x="1246135" y="1227791"/>
                </a:cubicBezTo>
                <a:cubicBezTo>
                  <a:pt x="1253031" y="1232963"/>
                  <a:pt x="1265099" y="1231239"/>
                  <a:pt x="1265099" y="1245031"/>
                </a:cubicBezTo>
                <a:cubicBezTo>
                  <a:pt x="1265099" y="1245031"/>
                  <a:pt x="1263375" y="1246755"/>
                  <a:pt x="1263375" y="1246755"/>
                </a:cubicBezTo>
                <a:cubicBezTo>
                  <a:pt x="1263375" y="1246755"/>
                  <a:pt x="1265099" y="1245031"/>
                  <a:pt x="1265099" y="1245031"/>
                </a:cubicBezTo>
                <a:cubicBezTo>
                  <a:pt x="1265099" y="1231239"/>
                  <a:pt x="1253031" y="1231239"/>
                  <a:pt x="1246135" y="1227791"/>
                </a:cubicBezTo>
                <a:close/>
                <a:moveTo>
                  <a:pt x="1258203" y="1348471"/>
                </a:moveTo>
                <a:cubicBezTo>
                  <a:pt x="1258203" y="1348471"/>
                  <a:pt x="1258203" y="1348471"/>
                  <a:pt x="1258203" y="1348471"/>
                </a:cubicBezTo>
                <a:cubicBezTo>
                  <a:pt x="1256479" y="1346747"/>
                  <a:pt x="1254755" y="1346747"/>
                  <a:pt x="1253031" y="1345023"/>
                </a:cubicBezTo>
                <a:cubicBezTo>
                  <a:pt x="1254755" y="1346747"/>
                  <a:pt x="1256479" y="1348471"/>
                  <a:pt x="1258203" y="1348471"/>
                </a:cubicBezTo>
                <a:close/>
                <a:moveTo>
                  <a:pt x="1246135" y="1396742"/>
                </a:moveTo>
                <a:cubicBezTo>
                  <a:pt x="1240963" y="1395018"/>
                  <a:pt x="1235791" y="1395018"/>
                  <a:pt x="1230619" y="1395018"/>
                </a:cubicBezTo>
                <a:cubicBezTo>
                  <a:pt x="1235791" y="1407086"/>
                  <a:pt x="1242687" y="1412258"/>
                  <a:pt x="1254755" y="1412258"/>
                </a:cubicBezTo>
                <a:lnTo>
                  <a:pt x="1254755" y="1412258"/>
                </a:lnTo>
                <a:cubicBezTo>
                  <a:pt x="1268547" y="1419154"/>
                  <a:pt x="1277167" y="1424326"/>
                  <a:pt x="1278891" y="1429498"/>
                </a:cubicBezTo>
                <a:cubicBezTo>
                  <a:pt x="1277167" y="1424326"/>
                  <a:pt x="1270271" y="1419154"/>
                  <a:pt x="1254755" y="1412258"/>
                </a:cubicBezTo>
                <a:cubicBezTo>
                  <a:pt x="1251307" y="1432946"/>
                  <a:pt x="1240963" y="1443290"/>
                  <a:pt x="1221999" y="1431222"/>
                </a:cubicBezTo>
                <a:cubicBezTo>
                  <a:pt x="1209931" y="1422602"/>
                  <a:pt x="1197863" y="1419154"/>
                  <a:pt x="1185795" y="1420878"/>
                </a:cubicBezTo>
                <a:cubicBezTo>
                  <a:pt x="1165107" y="1424326"/>
                  <a:pt x="1161660" y="1395018"/>
                  <a:pt x="1142696" y="1395018"/>
                </a:cubicBezTo>
                <a:cubicBezTo>
                  <a:pt x="1140972" y="1405362"/>
                  <a:pt x="1135800" y="1417430"/>
                  <a:pt x="1137524" y="1427774"/>
                </a:cubicBezTo>
                <a:cubicBezTo>
                  <a:pt x="1137524" y="1431222"/>
                  <a:pt x="1139248" y="1434670"/>
                  <a:pt x="1142696" y="1436394"/>
                </a:cubicBezTo>
                <a:cubicBezTo>
                  <a:pt x="1139248" y="1432946"/>
                  <a:pt x="1137524" y="1431222"/>
                  <a:pt x="1137524" y="1426050"/>
                </a:cubicBezTo>
                <a:cubicBezTo>
                  <a:pt x="1135800" y="1415706"/>
                  <a:pt x="1140972" y="1405362"/>
                  <a:pt x="1142696" y="1393294"/>
                </a:cubicBezTo>
                <a:cubicBezTo>
                  <a:pt x="1134076" y="1393294"/>
                  <a:pt x="1127180" y="1398466"/>
                  <a:pt x="1118560" y="1401914"/>
                </a:cubicBezTo>
                <a:cubicBezTo>
                  <a:pt x="1111664" y="1382950"/>
                  <a:pt x="1104768" y="1369159"/>
                  <a:pt x="1078908" y="1372607"/>
                </a:cubicBezTo>
                <a:cubicBezTo>
                  <a:pt x="1066840" y="1374330"/>
                  <a:pt x="1053048" y="1365711"/>
                  <a:pt x="1042704" y="1355367"/>
                </a:cubicBezTo>
                <a:cubicBezTo>
                  <a:pt x="1053048" y="1365711"/>
                  <a:pt x="1066840" y="1374330"/>
                  <a:pt x="1078908" y="1372607"/>
                </a:cubicBezTo>
                <a:cubicBezTo>
                  <a:pt x="1103044" y="1369159"/>
                  <a:pt x="1111664" y="1381226"/>
                  <a:pt x="1118560" y="1401914"/>
                </a:cubicBezTo>
                <a:cubicBezTo>
                  <a:pt x="1125456" y="1398466"/>
                  <a:pt x="1134076" y="1393294"/>
                  <a:pt x="1142696" y="1393294"/>
                </a:cubicBezTo>
                <a:cubicBezTo>
                  <a:pt x="1161660" y="1393294"/>
                  <a:pt x="1163384" y="1422602"/>
                  <a:pt x="1185795" y="1419154"/>
                </a:cubicBezTo>
                <a:cubicBezTo>
                  <a:pt x="1199587" y="1417430"/>
                  <a:pt x="1209931" y="1420878"/>
                  <a:pt x="1221999" y="1429498"/>
                </a:cubicBezTo>
                <a:cubicBezTo>
                  <a:pt x="1240963" y="1441566"/>
                  <a:pt x="1251307" y="1431222"/>
                  <a:pt x="1254755" y="1410534"/>
                </a:cubicBezTo>
                <a:lnTo>
                  <a:pt x="1254755" y="1410534"/>
                </a:lnTo>
                <a:cubicBezTo>
                  <a:pt x="1242687" y="1410534"/>
                  <a:pt x="1235791" y="1405362"/>
                  <a:pt x="1230619" y="1393294"/>
                </a:cubicBezTo>
                <a:cubicBezTo>
                  <a:pt x="1225447" y="1389846"/>
                  <a:pt x="1215103" y="1382950"/>
                  <a:pt x="1213379" y="1381226"/>
                </a:cubicBezTo>
                <a:cubicBezTo>
                  <a:pt x="1215103" y="1384674"/>
                  <a:pt x="1225447" y="1389846"/>
                  <a:pt x="1230619" y="1393294"/>
                </a:cubicBezTo>
                <a:cubicBezTo>
                  <a:pt x="1235791" y="1395018"/>
                  <a:pt x="1240963" y="1395018"/>
                  <a:pt x="1246135" y="1396742"/>
                </a:cubicBezTo>
                <a:close/>
                <a:moveTo>
                  <a:pt x="1361643" y="1115732"/>
                </a:moveTo>
                <a:cubicBezTo>
                  <a:pt x="1361643" y="1110560"/>
                  <a:pt x="1358195" y="1107112"/>
                  <a:pt x="1354747" y="1107112"/>
                </a:cubicBezTo>
                <a:cubicBezTo>
                  <a:pt x="1351299" y="1107112"/>
                  <a:pt x="1346127" y="1108836"/>
                  <a:pt x="1346127" y="1112284"/>
                </a:cubicBezTo>
                <a:cubicBezTo>
                  <a:pt x="1346127" y="1114008"/>
                  <a:pt x="1346127" y="1115732"/>
                  <a:pt x="1346127" y="1115732"/>
                </a:cubicBezTo>
                <a:cubicBezTo>
                  <a:pt x="1346127" y="1114008"/>
                  <a:pt x="1346127" y="1114008"/>
                  <a:pt x="1346127" y="1112284"/>
                </a:cubicBezTo>
                <a:cubicBezTo>
                  <a:pt x="1346127" y="1110560"/>
                  <a:pt x="1351299" y="1108836"/>
                  <a:pt x="1354747" y="1107112"/>
                </a:cubicBezTo>
                <a:cubicBezTo>
                  <a:pt x="1358195" y="1107112"/>
                  <a:pt x="1361643" y="1110560"/>
                  <a:pt x="1361643" y="1115732"/>
                </a:cubicBezTo>
                <a:lnTo>
                  <a:pt x="1361643" y="1115732"/>
                </a:lnTo>
                <a:close/>
                <a:moveTo>
                  <a:pt x="1361643" y="1170899"/>
                </a:moveTo>
                <a:cubicBezTo>
                  <a:pt x="1361643" y="1167451"/>
                  <a:pt x="1359919" y="1164003"/>
                  <a:pt x="1359919" y="1158831"/>
                </a:cubicBezTo>
                <a:cubicBezTo>
                  <a:pt x="1359919" y="1164003"/>
                  <a:pt x="1361643" y="1167451"/>
                  <a:pt x="1361643" y="1170899"/>
                </a:cubicBezTo>
                <a:close/>
                <a:moveTo>
                  <a:pt x="1359919" y="1262271"/>
                </a:moveTo>
                <a:cubicBezTo>
                  <a:pt x="1370263" y="1265719"/>
                  <a:pt x="1377159" y="1274339"/>
                  <a:pt x="1389226" y="1282959"/>
                </a:cubicBezTo>
                <a:cubicBezTo>
                  <a:pt x="1389226" y="1282959"/>
                  <a:pt x="1389226" y="1282959"/>
                  <a:pt x="1389226" y="1282959"/>
                </a:cubicBezTo>
                <a:cubicBezTo>
                  <a:pt x="1377159" y="1274339"/>
                  <a:pt x="1368539" y="1265719"/>
                  <a:pt x="1359919" y="1262271"/>
                </a:cubicBezTo>
                <a:cubicBezTo>
                  <a:pt x="1349575" y="1257099"/>
                  <a:pt x="1337507" y="1255375"/>
                  <a:pt x="1327163" y="1267443"/>
                </a:cubicBezTo>
                <a:cubicBezTo>
                  <a:pt x="1311647" y="1284683"/>
                  <a:pt x="1294407" y="1301923"/>
                  <a:pt x="1278891" y="1317439"/>
                </a:cubicBezTo>
                <a:lnTo>
                  <a:pt x="1278891" y="1317439"/>
                </a:lnTo>
                <a:cubicBezTo>
                  <a:pt x="1278891" y="1326059"/>
                  <a:pt x="1278891" y="133467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34679"/>
                  <a:pt x="1278891" y="132605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96131" y="1300199"/>
                  <a:pt x="1311647" y="1284683"/>
                  <a:pt x="1327163" y="1267443"/>
                </a:cubicBezTo>
                <a:cubicBezTo>
                  <a:pt x="1337507" y="1255375"/>
                  <a:pt x="1347851" y="1257099"/>
                  <a:pt x="1359919" y="1262271"/>
                </a:cubicBezTo>
                <a:close/>
                <a:moveTo>
                  <a:pt x="1477150" y="1420878"/>
                </a:moveTo>
                <a:cubicBezTo>
                  <a:pt x="1492666" y="1420878"/>
                  <a:pt x="1506458" y="1417430"/>
                  <a:pt x="1509906" y="1398466"/>
                </a:cubicBezTo>
                <a:cubicBezTo>
                  <a:pt x="1511630" y="1389846"/>
                  <a:pt x="1516802" y="1381226"/>
                  <a:pt x="1523698" y="1381226"/>
                </a:cubicBezTo>
                <a:cubicBezTo>
                  <a:pt x="1516802" y="1381226"/>
                  <a:pt x="1511630" y="1389846"/>
                  <a:pt x="1509906" y="1398466"/>
                </a:cubicBezTo>
                <a:cubicBezTo>
                  <a:pt x="1504734" y="1417430"/>
                  <a:pt x="1492666" y="1420878"/>
                  <a:pt x="1477150" y="1420878"/>
                </a:cubicBezTo>
                <a:cubicBezTo>
                  <a:pt x="1478874" y="1427774"/>
                  <a:pt x="1478874" y="1436394"/>
                  <a:pt x="1489218" y="1434670"/>
                </a:cubicBezTo>
                <a:cubicBezTo>
                  <a:pt x="1499562" y="1432946"/>
                  <a:pt x="1509906" y="1431222"/>
                  <a:pt x="1518526" y="1420878"/>
                </a:cubicBezTo>
                <a:cubicBezTo>
                  <a:pt x="1523698" y="1415706"/>
                  <a:pt x="1528870" y="1412258"/>
                  <a:pt x="1535766" y="1412258"/>
                </a:cubicBezTo>
                <a:cubicBezTo>
                  <a:pt x="1571970" y="1417430"/>
                  <a:pt x="1615069" y="1419154"/>
                  <a:pt x="1635757" y="1453634"/>
                </a:cubicBezTo>
                <a:cubicBezTo>
                  <a:pt x="1656445" y="1488114"/>
                  <a:pt x="1684029" y="1472598"/>
                  <a:pt x="1708165" y="1477770"/>
                </a:cubicBezTo>
                <a:cubicBezTo>
                  <a:pt x="1711613" y="1479494"/>
                  <a:pt x="1715061" y="1476046"/>
                  <a:pt x="1716785" y="1474322"/>
                </a:cubicBezTo>
                <a:cubicBezTo>
                  <a:pt x="1715061" y="1477770"/>
                  <a:pt x="1713337" y="1479494"/>
                  <a:pt x="1708165" y="1477770"/>
                </a:cubicBezTo>
                <a:cubicBezTo>
                  <a:pt x="1684029" y="1472598"/>
                  <a:pt x="1656445" y="1488114"/>
                  <a:pt x="1635757" y="1453634"/>
                </a:cubicBezTo>
                <a:cubicBezTo>
                  <a:pt x="1615069" y="1420878"/>
                  <a:pt x="1571970" y="1417430"/>
                  <a:pt x="1535766" y="1412258"/>
                </a:cubicBezTo>
                <a:cubicBezTo>
                  <a:pt x="1528870" y="1410534"/>
                  <a:pt x="1523698" y="1415706"/>
                  <a:pt x="1518526" y="1420878"/>
                </a:cubicBezTo>
                <a:cubicBezTo>
                  <a:pt x="1511630" y="1429498"/>
                  <a:pt x="1499562" y="1431222"/>
                  <a:pt x="1489218" y="1434670"/>
                </a:cubicBezTo>
                <a:cubicBezTo>
                  <a:pt x="1478874" y="1436394"/>
                  <a:pt x="1478874" y="1427774"/>
                  <a:pt x="1477150" y="1420878"/>
                </a:cubicBezTo>
                <a:cubicBezTo>
                  <a:pt x="1468530" y="1417430"/>
                  <a:pt x="1461634" y="1415706"/>
                  <a:pt x="1453014" y="1412258"/>
                </a:cubicBezTo>
                <a:cubicBezTo>
                  <a:pt x="1442670" y="1412258"/>
                  <a:pt x="1434050" y="1408810"/>
                  <a:pt x="1432326" y="1398466"/>
                </a:cubicBezTo>
                <a:cubicBezTo>
                  <a:pt x="1432326" y="1398466"/>
                  <a:pt x="1432326" y="1398466"/>
                  <a:pt x="1432326" y="1398466"/>
                </a:cubicBezTo>
                <a:cubicBezTo>
                  <a:pt x="1434050" y="1408810"/>
                  <a:pt x="1442670" y="1412258"/>
                  <a:pt x="1453014" y="1412258"/>
                </a:cubicBezTo>
                <a:lnTo>
                  <a:pt x="1453014" y="1412258"/>
                </a:lnTo>
                <a:cubicBezTo>
                  <a:pt x="1461634" y="1413982"/>
                  <a:pt x="1468530" y="1417430"/>
                  <a:pt x="1477150" y="1420878"/>
                </a:cubicBezTo>
                <a:close/>
                <a:moveTo>
                  <a:pt x="1458186" y="1036428"/>
                </a:moveTo>
                <a:cubicBezTo>
                  <a:pt x="1458186" y="1039876"/>
                  <a:pt x="1459910" y="1043324"/>
                  <a:pt x="1459910" y="1048496"/>
                </a:cubicBezTo>
                <a:cubicBezTo>
                  <a:pt x="1459910" y="1053668"/>
                  <a:pt x="1461634" y="1057116"/>
                  <a:pt x="1461634" y="1062288"/>
                </a:cubicBezTo>
                <a:cubicBezTo>
                  <a:pt x="1459910" y="1058840"/>
                  <a:pt x="1459910" y="1053668"/>
                  <a:pt x="1459910" y="1048496"/>
                </a:cubicBezTo>
                <a:cubicBezTo>
                  <a:pt x="1459910" y="1043324"/>
                  <a:pt x="1458186" y="1039876"/>
                  <a:pt x="1458186" y="1036428"/>
                </a:cubicBezTo>
                <a:close/>
                <a:moveTo>
                  <a:pt x="1582314" y="1015740"/>
                </a:moveTo>
                <a:cubicBezTo>
                  <a:pt x="1584038" y="1024360"/>
                  <a:pt x="1596106" y="1020912"/>
                  <a:pt x="1603002" y="1019188"/>
                </a:cubicBezTo>
                <a:cubicBezTo>
                  <a:pt x="1618518" y="1014016"/>
                  <a:pt x="1635757" y="1003672"/>
                  <a:pt x="1652997" y="1007120"/>
                </a:cubicBezTo>
                <a:cubicBezTo>
                  <a:pt x="1668513" y="1010568"/>
                  <a:pt x="1684029" y="998500"/>
                  <a:pt x="1699545" y="1000224"/>
                </a:cubicBezTo>
                <a:cubicBezTo>
                  <a:pt x="1699545" y="1000224"/>
                  <a:pt x="1699545" y="1000224"/>
                  <a:pt x="1699545" y="1000224"/>
                </a:cubicBezTo>
                <a:cubicBezTo>
                  <a:pt x="1684029" y="998500"/>
                  <a:pt x="1670237" y="1010568"/>
                  <a:pt x="1652997" y="1007120"/>
                </a:cubicBezTo>
                <a:cubicBezTo>
                  <a:pt x="1635757" y="1003672"/>
                  <a:pt x="1620242" y="1014016"/>
                  <a:pt x="1603002" y="1019188"/>
                </a:cubicBezTo>
                <a:cubicBezTo>
                  <a:pt x="1596106" y="1020912"/>
                  <a:pt x="1585762" y="1024360"/>
                  <a:pt x="1582314" y="1015740"/>
                </a:cubicBezTo>
                <a:cubicBezTo>
                  <a:pt x="1573694" y="982984"/>
                  <a:pt x="1549558" y="989880"/>
                  <a:pt x="1527146" y="988156"/>
                </a:cubicBezTo>
                <a:cubicBezTo>
                  <a:pt x="1508182" y="988156"/>
                  <a:pt x="1489218" y="988156"/>
                  <a:pt x="1482322" y="962296"/>
                </a:cubicBezTo>
                <a:lnTo>
                  <a:pt x="1482322" y="962296"/>
                </a:lnTo>
                <a:cubicBezTo>
                  <a:pt x="1482322" y="962296"/>
                  <a:pt x="1482322" y="962296"/>
                  <a:pt x="1482322" y="962296"/>
                </a:cubicBezTo>
                <a:cubicBezTo>
                  <a:pt x="1482322" y="962296"/>
                  <a:pt x="1482322" y="962296"/>
                  <a:pt x="1482322" y="962296"/>
                </a:cubicBezTo>
                <a:cubicBezTo>
                  <a:pt x="1487494" y="988156"/>
                  <a:pt x="1508182" y="986432"/>
                  <a:pt x="1527146" y="988156"/>
                </a:cubicBezTo>
                <a:cubicBezTo>
                  <a:pt x="1549558" y="989880"/>
                  <a:pt x="1573694" y="982984"/>
                  <a:pt x="1582314" y="1015740"/>
                </a:cubicBezTo>
                <a:close/>
                <a:moveTo>
                  <a:pt x="1542662" y="955400"/>
                </a:moveTo>
                <a:cubicBezTo>
                  <a:pt x="1542662" y="951952"/>
                  <a:pt x="1542662" y="946780"/>
                  <a:pt x="1544386" y="945056"/>
                </a:cubicBezTo>
                <a:cubicBezTo>
                  <a:pt x="1544386" y="948504"/>
                  <a:pt x="1542662" y="951952"/>
                  <a:pt x="1542662" y="955400"/>
                </a:cubicBezTo>
                <a:cubicBezTo>
                  <a:pt x="1542662" y="955400"/>
                  <a:pt x="1542662" y="955400"/>
                  <a:pt x="1542662" y="955400"/>
                </a:cubicBezTo>
                <a:close/>
                <a:moveTo>
                  <a:pt x="1666789" y="927816"/>
                </a:moveTo>
                <a:cubicBezTo>
                  <a:pt x="1666789" y="927816"/>
                  <a:pt x="1666789" y="927816"/>
                  <a:pt x="1666789" y="927816"/>
                </a:cubicBezTo>
                <a:cubicBezTo>
                  <a:pt x="1665065" y="922644"/>
                  <a:pt x="1665065" y="917472"/>
                  <a:pt x="1666789" y="914024"/>
                </a:cubicBezTo>
                <a:cubicBezTo>
                  <a:pt x="1665065" y="917472"/>
                  <a:pt x="1665065" y="922644"/>
                  <a:pt x="1666789" y="927816"/>
                </a:cubicBezTo>
                <a:close/>
                <a:moveTo>
                  <a:pt x="1801261" y="810585"/>
                </a:moveTo>
                <a:cubicBezTo>
                  <a:pt x="1801261" y="810585"/>
                  <a:pt x="1801261" y="810585"/>
                  <a:pt x="1801261" y="810585"/>
                </a:cubicBezTo>
                <a:cubicBezTo>
                  <a:pt x="1809881" y="814033"/>
                  <a:pt x="1816777" y="815757"/>
                  <a:pt x="1821949" y="814033"/>
                </a:cubicBezTo>
                <a:cubicBezTo>
                  <a:pt x="1816777" y="817481"/>
                  <a:pt x="1809881" y="815757"/>
                  <a:pt x="1801261" y="810585"/>
                </a:cubicBezTo>
                <a:cubicBezTo>
                  <a:pt x="1799537" y="817481"/>
                  <a:pt x="1797813" y="820929"/>
                  <a:pt x="1796089" y="824377"/>
                </a:cubicBezTo>
                <a:cubicBezTo>
                  <a:pt x="1799537" y="822653"/>
                  <a:pt x="1801261" y="817481"/>
                  <a:pt x="1801261" y="810585"/>
                </a:cubicBezTo>
                <a:cubicBezTo>
                  <a:pt x="1790917" y="810585"/>
                  <a:pt x="1780573" y="810585"/>
                  <a:pt x="1770229" y="810585"/>
                </a:cubicBezTo>
                <a:cubicBezTo>
                  <a:pt x="1770229" y="810585"/>
                  <a:pt x="1770229" y="810585"/>
                  <a:pt x="1768505" y="812309"/>
                </a:cubicBezTo>
                <a:cubicBezTo>
                  <a:pt x="1768505" y="812309"/>
                  <a:pt x="1768505" y="812309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80573" y="810585"/>
                  <a:pt x="1790917" y="810585"/>
                  <a:pt x="1801261" y="810585"/>
                </a:cubicBezTo>
                <a:lnTo>
                  <a:pt x="1801261" y="810585"/>
                </a:lnTo>
                <a:cubicBezTo>
                  <a:pt x="1801261" y="810585"/>
                  <a:pt x="1801261" y="810585"/>
                  <a:pt x="1801261" y="810585"/>
                </a:cubicBezTo>
                <a:close/>
                <a:moveTo>
                  <a:pt x="1796089" y="739901"/>
                </a:moveTo>
                <a:cubicBezTo>
                  <a:pt x="1797813" y="738177"/>
                  <a:pt x="1797813" y="736453"/>
                  <a:pt x="1799537" y="734729"/>
                </a:cubicBezTo>
                <a:cubicBezTo>
                  <a:pt x="1797813" y="724385"/>
                  <a:pt x="1790917" y="722661"/>
                  <a:pt x="1784021" y="719213"/>
                </a:cubicBezTo>
                <a:cubicBezTo>
                  <a:pt x="1758161" y="705421"/>
                  <a:pt x="1752989" y="693353"/>
                  <a:pt x="1761609" y="658874"/>
                </a:cubicBezTo>
                <a:cubicBezTo>
                  <a:pt x="1763333" y="648530"/>
                  <a:pt x="1754713" y="639910"/>
                  <a:pt x="1759885" y="629566"/>
                </a:cubicBezTo>
                <a:cubicBezTo>
                  <a:pt x="1759885" y="629566"/>
                  <a:pt x="1759885" y="629566"/>
                  <a:pt x="1759885" y="629566"/>
                </a:cubicBezTo>
                <a:cubicBezTo>
                  <a:pt x="1754713" y="639910"/>
                  <a:pt x="1763333" y="648530"/>
                  <a:pt x="1761609" y="658874"/>
                </a:cubicBezTo>
                <a:cubicBezTo>
                  <a:pt x="1752989" y="691629"/>
                  <a:pt x="1758161" y="703697"/>
                  <a:pt x="1784021" y="719213"/>
                </a:cubicBezTo>
                <a:cubicBezTo>
                  <a:pt x="1790917" y="722661"/>
                  <a:pt x="1799537" y="724385"/>
                  <a:pt x="1799537" y="734729"/>
                </a:cubicBezTo>
                <a:cubicBezTo>
                  <a:pt x="1797813" y="736453"/>
                  <a:pt x="1796089" y="738177"/>
                  <a:pt x="1796089" y="739901"/>
                </a:cubicBezTo>
                <a:close/>
                <a:moveTo>
                  <a:pt x="1747817" y="569226"/>
                </a:moveTo>
                <a:cubicBezTo>
                  <a:pt x="1747817" y="569226"/>
                  <a:pt x="1747817" y="569226"/>
                  <a:pt x="1747817" y="569226"/>
                </a:cubicBezTo>
                <a:cubicBezTo>
                  <a:pt x="1758161" y="570950"/>
                  <a:pt x="1763333" y="572674"/>
                  <a:pt x="1765057" y="570950"/>
                </a:cubicBezTo>
                <a:cubicBezTo>
                  <a:pt x="1761609" y="570950"/>
                  <a:pt x="1756437" y="570950"/>
                  <a:pt x="1747817" y="569226"/>
                </a:cubicBezTo>
                <a:close/>
                <a:moveTo>
                  <a:pt x="1765057" y="743349"/>
                </a:moveTo>
                <a:cubicBezTo>
                  <a:pt x="1763333" y="739901"/>
                  <a:pt x="1765057" y="736453"/>
                  <a:pt x="1766781" y="734729"/>
                </a:cubicBezTo>
                <a:cubicBezTo>
                  <a:pt x="1765057" y="736453"/>
                  <a:pt x="1763333" y="739901"/>
                  <a:pt x="1765057" y="743349"/>
                </a:cubicBezTo>
                <a:cubicBezTo>
                  <a:pt x="1770229" y="764037"/>
                  <a:pt x="1751265" y="776105"/>
                  <a:pt x="1754713" y="795069"/>
                </a:cubicBez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1265" y="798517"/>
                  <a:pt x="1749541" y="800241"/>
                  <a:pt x="1746093" y="803689"/>
                </a:cubicBezTo>
                <a:cubicBezTo>
                  <a:pt x="1744369" y="812309"/>
                  <a:pt x="1747817" y="822653"/>
                  <a:pt x="1744369" y="829549"/>
                </a:cubicBezTo>
                <a:cubicBezTo>
                  <a:pt x="1747817" y="822653"/>
                  <a:pt x="1746093" y="812309"/>
                  <a:pt x="1746093" y="803689"/>
                </a:cubicBezTo>
                <a:cubicBezTo>
                  <a:pt x="1735749" y="805413"/>
                  <a:pt x="1723681" y="798517"/>
                  <a:pt x="1716785" y="810585"/>
                </a:cubicBezTo>
                <a:cubicBezTo>
                  <a:pt x="1715061" y="815757"/>
                  <a:pt x="1715061" y="819205"/>
                  <a:pt x="1715061" y="822653"/>
                </a:cubicBezTo>
                <a:cubicBezTo>
                  <a:pt x="1713337" y="819205"/>
                  <a:pt x="1713337" y="815757"/>
                  <a:pt x="1716785" y="810585"/>
                </a:cubicBezTo>
                <a:cubicBezTo>
                  <a:pt x="1721957" y="798517"/>
                  <a:pt x="1735749" y="805413"/>
                  <a:pt x="1746093" y="803689"/>
                </a:cubicBezTo>
                <a:cubicBezTo>
                  <a:pt x="1749541" y="800241"/>
                  <a:pt x="1751265" y="798517"/>
                  <a:pt x="1754713" y="795069"/>
                </a:cubicBezTo>
                <a:cubicBezTo>
                  <a:pt x="1751265" y="776105"/>
                  <a:pt x="1768505" y="764037"/>
                  <a:pt x="1765057" y="743349"/>
                </a:cubicBezTo>
                <a:close/>
                <a:moveTo>
                  <a:pt x="1821949" y="839893"/>
                </a:moveTo>
                <a:cubicBezTo>
                  <a:pt x="1828845" y="834721"/>
                  <a:pt x="1839189" y="838169"/>
                  <a:pt x="1849533" y="836445"/>
                </a:cubicBezTo>
                <a:cubicBezTo>
                  <a:pt x="1851257" y="832997"/>
                  <a:pt x="1851257" y="826101"/>
                  <a:pt x="1852981" y="826101"/>
                </a:cubicBezTo>
                <a:cubicBezTo>
                  <a:pt x="1875392" y="817481"/>
                  <a:pt x="1897804" y="810585"/>
                  <a:pt x="1921940" y="820929"/>
                </a:cubicBezTo>
                <a:cubicBezTo>
                  <a:pt x="1940904" y="822653"/>
                  <a:pt x="1954696" y="836445"/>
                  <a:pt x="1970212" y="845065"/>
                </a:cubicBezTo>
                <a:lnTo>
                  <a:pt x="1970212" y="845065"/>
                </a:lnTo>
                <a:lnTo>
                  <a:pt x="1970212" y="845065"/>
                </a:lnTo>
                <a:cubicBezTo>
                  <a:pt x="1954696" y="836445"/>
                  <a:pt x="1942628" y="820929"/>
                  <a:pt x="1921940" y="820929"/>
                </a:cubicBezTo>
                <a:cubicBezTo>
                  <a:pt x="1921940" y="822653"/>
                  <a:pt x="1920216" y="824377"/>
                  <a:pt x="1920216" y="826101"/>
                </a:cubicBezTo>
                <a:cubicBezTo>
                  <a:pt x="1920216" y="824377"/>
                  <a:pt x="1921940" y="822653"/>
                  <a:pt x="1921940" y="820929"/>
                </a:cubicBezTo>
                <a:cubicBezTo>
                  <a:pt x="1897804" y="810585"/>
                  <a:pt x="1875392" y="817481"/>
                  <a:pt x="1852981" y="826101"/>
                </a:cubicBezTo>
                <a:cubicBezTo>
                  <a:pt x="1851257" y="827825"/>
                  <a:pt x="1851257" y="832997"/>
                  <a:pt x="1849533" y="836445"/>
                </a:cubicBezTo>
                <a:lnTo>
                  <a:pt x="1849533" y="836445"/>
                </a:lnTo>
                <a:cubicBezTo>
                  <a:pt x="1840913" y="838169"/>
                  <a:pt x="1830569" y="836445"/>
                  <a:pt x="1821949" y="839893"/>
                </a:cubicBezTo>
                <a:cubicBezTo>
                  <a:pt x="1780573" y="865753"/>
                  <a:pt x="1734025" y="872649"/>
                  <a:pt x="1689201" y="886441"/>
                </a:cubicBezTo>
                <a:cubicBezTo>
                  <a:pt x="1689201" y="889889"/>
                  <a:pt x="1689201" y="893337"/>
                  <a:pt x="1687477" y="895061"/>
                </a:cubicBezTo>
                <a:cubicBezTo>
                  <a:pt x="1689201" y="893337"/>
                  <a:pt x="1689201" y="889889"/>
                  <a:pt x="1689201" y="886441"/>
                </a:cubicBezTo>
                <a:cubicBezTo>
                  <a:pt x="1685753" y="882993"/>
                  <a:pt x="1684029" y="881269"/>
                  <a:pt x="1680581" y="877821"/>
                </a:cubicBezTo>
                <a:lnTo>
                  <a:pt x="1680581" y="877821"/>
                </a:lnTo>
                <a:cubicBezTo>
                  <a:pt x="1684029" y="881269"/>
                  <a:pt x="1685753" y="882993"/>
                  <a:pt x="1689201" y="886441"/>
                </a:cubicBezTo>
                <a:cubicBezTo>
                  <a:pt x="1734025" y="872649"/>
                  <a:pt x="1782297" y="865753"/>
                  <a:pt x="1821949" y="839893"/>
                </a:cubicBezTo>
                <a:close/>
                <a:moveTo>
                  <a:pt x="2023656" y="719213"/>
                </a:moveTo>
                <a:cubicBezTo>
                  <a:pt x="2052964" y="729557"/>
                  <a:pt x="2078824" y="714041"/>
                  <a:pt x="2106407" y="712317"/>
                </a:cubicBezTo>
                <a:cubicBezTo>
                  <a:pt x="2125371" y="710593"/>
                  <a:pt x="2144335" y="705421"/>
                  <a:pt x="2165023" y="710593"/>
                </a:cubicBezTo>
                <a:cubicBezTo>
                  <a:pt x="2177091" y="714041"/>
                  <a:pt x="2190883" y="720937"/>
                  <a:pt x="2204675" y="714041"/>
                </a:cubicBezTo>
                <a:cubicBezTo>
                  <a:pt x="2190883" y="720937"/>
                  <a:pt x="2178815" y="714041"/>
                  <a:pt x="2165023" y="710593"/>
                </a:cubicBezTo>
                <a:cubicBezTo>
                  <a:pt x="2144335" y="705421"/>
                  <a:pt x="2125371" y="710593"/>
                  <a:pt x="2106407" y="712317"/>
                </a:cubicBezTo>
                <a:cubicBezTo>
                  <a:pt x="2077100" y="714041"/>
                  <a:pt x="2051240" y="729557"/>
                  <a:pt x="2023656" y="719213"/>
                </a:cubicBezTo>
                <a:cubicBezTo>
                  <a:pt x="2002968" y="712317"/>
                  <a:pt x="1999520" y="707145"/>
                  <a:pt x="2011588" y="684733"/>
                </a:cubicBezTo>
                <a:cubicBezTo>
                  <a:pt x="2018484" y="670941"/>
                  <a:pt x="2018484" y="664046"/>
                  <a:pt x="2002968" y="660598"/>
                </a:cubicBezTo>
                <a:cubicBezTo>
                  <a:pt x="1994348" y="658874"/>
                  <a:pt x="1985728" y="653702"/>
                  <a:pt x="1978832" y="653702"/>
                </a:cubicBezTo>
                <a:cubicBezTo>
                  <a:pt x="1985728" y="651978"/>
                  <a:pt x="1994348" y="658874"/>
                  <a:pt x="2002968" y="660598"/>
                </a:cubicBezTo>
                <a:cubicBezTo>
                  <a:pt x="2016760" y="664046"/>
                  <a:pt x="2018484" y="670941"/>
                  <a:pt x="2011588" y="684733"/>
                </a:cubicBezTo>
                <a:cubicBezTo>
                  <a:pt x="1999520" y="707145"/>
                  <a:pt x="2001244" y="710593"/>
                  <a:pt x="2023656" y="719213"/>
                </a:cubicBezTo>
                <a:close/>
                <a:moveTo>
                  <a:pt x="2042620" y="614050"/>
                </a:moveTo>
                <a:cubicBezTo>
                  <a:pt x="2046068" y="612326"/>
                  <a:pt x="2049516" y="610602"/>
                  <a:pt x="2052964" y="610602"/>
                </a:cubicBezTo>
                <a:cubicBezTo>
                  <a:pt x="2049516" y="610602"/>
                  <a:pt x="2046068" y="612326"/>
                  <a:pt x="2042620" y="614050"/>
                </a:cubicBezTo>
                <a:cubicBezTo>
                  <a:pt x="2042620" y="614050"/>
                  <a:pt x="2042620" y="614050"/>
                  <a:pt x="2042620" y="614050"/>
                </a:cubicBezTo>
                <a:close/>
                <a:moveTo>
                  <a:pt x="2116751" y="591638"/>
                </a:moveTo>
                <a:cubicBezTo>
                  <a:pt x="2120199" y="589914"/>
                  <a:pt x="2123647" y="586466"/>
                  <a:pt x="2125371" y="583018"/>
                </a:cubicBezTo>
                <a:cubicBezTo>
                  <a:pt x="2127095" y="581294"/>
                  <a:pt x="2128819" y="577846"/>
                  <a:pt x="2132267" y="577846"/>
                </a:cubicBezTo>
                <a:cubicBezTo>
                  <a:pt x="2130543" y="579570"/>
                  <a:pt x="2127095" y="581294"/>
                  <a:pt x="2125371" y="583018"/>
                </a:cubicBezTo>
                <a:cubicBezTo>
                  <a:pt x="2123647" y="586466"/>
                  <a:pt x="2120199" y="589914"/>
                  <a:pt x="2116751" y="591638"/>
                </a:cubicBezTo>
                <a:close/>
                <a:moveTo>
                  <a:pt x="2170195" y="626118"/>
                </a:moveTo>
                <a:cubicBezTo>
                  <a:pt x="2171919" y="626118"/>
                  <a:pt x="2173643" y="626118"/>
                  <a:pt x="2173643" y="624394"/>
                </a:cubicBezTo>
                <a:cubicBezTo>
                  <a:pt x="2175367" y="624394"/>
                  <a:pt x="2175367" y="622670"/>
                  <a:pt x="2177091" y="622670"/>
                </a:cubicBezTo>
                <a:cubicBezTo>
                  <a:pt x="2175367" y="622670"/>
                  <a:pt x="2175367" y="624394"/>
                  <a:pt x="2173643" y="624394"/>
                </a:cubicBezTo>
                <a:cubicBezTo>
                  <a:pt x="2173643" y="624394"/>
                  <a:pt x="2171919" y="626118"/>
                  <a:pt x="2170195" y="626118"/>
                </a:cubicBezTo>
                <a:close/>
                <a:moveTo>
                  <a:pt x="2182263" y="658874"/>
                </a:moveTo>
                <a:cubicBezTo>
                  <a:pt x="2183987" y="657150"/>
                  <a:pt x="2185711" y="655426"/>
                  <a:pt x="2187435" y="651978"/>
                </a:cubicBezTo>
                <a:cubicBezTo>
                  <a:pt x="2189159" y="648530"/>
                  <a:pt x="2192607" y="646806"/>
                  <a:pt x="2196055" y="645082"/>
                </a:cubicBezTo>
                <a:cubicBezTo>
                  <a:pt x="2192607" y="645082"/>
                  <a:pt x="2190883" y="648530"/>
                  <a:pt x="2187435" y="651978"/>
                </a:cubicBezTo>
                <a:cubicBezTo>
                  <a:pt x="2185711" y="655426"/>
                  <a:pt x="2183987" y="657150"/>
                  <a:pt x="2182263" y="658874"/>
                </a:cubicBezTo>
                <a:close/>
                <a:moveTo>
                  <a:pt x="2333974" y="829549"/>
                </a:moveTo>
                <a:cubicBezTo>
                  <a:pt x="2352938" y="839893"/>
                  <a:pt x="2375350" y="843341"/>
                  <a:pt x="2378798" y="870925"/>
                </a:cubicBezTo>
                <a:cubicBezTo>
                  <a:pt x="2378798" y="876097"/>
                  <a:pt x="2385694" y="877821"/>
                  <a:pt x="2390866" y="879545"/>
                </a:cubicBezTo>
                <a:cubicBezTo>
                  <a:pt x="2402934" y="884717"/>
                  <a:pt x="2415002" y="888165"/>
                  <a:pt x="2427070" y="886441"/>
                </a:cubicBezTo>
                <a:cubicBezTo>
                  <a:pt x="2415002" y="888165"/>
                  <a:pt x="2402934" y="884717"/>
                  <a:pt x="2390866" y="879545"/>
                </a:cubicBezTo>
                <a:cubicBezTo>
                  <a:pt x="2385694" y="877821"/>
                  <a:pt x="2378798" y="876097"/>
                  <a:pt x="2378798" y="870925"/>
                </a:cubicBezTo>
                <a:cubicBezTo>
                  <a:pt x="2375350" y="843341"/>
                  <a:pt x="2351214" y="839893"/>
                  <a:pt x="2333974" y="829549"/>
                </a:cubicBezTo>
                <a:cubicBezTo>
                  <a:pt x="2315011" y="819205"/>
                  <a:pt x="2311563" y="803689"/>
                  <a:pt x="2327079" y="788173"/>
                </a:cubicBezTo>
                <a:cubicBezTo>
                  <a:pt x="2333974" y="779553"/>
                  <a:pt x="2335698" y="772657"/>
                  <a:pt x="2335698" y="762313"/>
                </a:cubicBezTo>
                <a:lnTo>
                  <a:pt x="2335698" y="762313"/>
                </a:lnTo>
                <a:cubicBezTo>
                  <a:pt x="2335698" y="772657"/>
                  <a:pt x="2333974" y="779553"/>
                  <a:pt x="2327079" y="788173"/>
                </a:cubicBezTo>
                <a:cubicBezTo>
                  <a:pt x="2311563" y="803689"/>
                  <a:pt x="2315011" y="820929"/>
                  <a:pt x="2333974" y="829549"/>
                </a:cubicBezTo>
                <a:close/>
                <a:moveTo>
                  <a:pt x="2402934" y="850237"/>
                </a:moveTo>
                <a:cubicBezTo>
                  <a:pt x="2406382" y="848513"/>
                  <a:pt x="2411554" y="846789"/>
                  <a:pt x="2415002" y="843341"/>
                </a:cubicBezTo>
                <a:cubicBezTo>
                  <a:pt x="2409830" y="846789"/>
                  <a:pt x="2406382" y="848513"/>
                  <a:pt x="2402934" y="850237"/>
                </a:cubicBezTo>
                <a:cubicBezTo>
                  <a:pt x="2402934" y="850237"/>
                  <a:pt x="2402934" y="850237"/>
                  <a:pt x="2402934" y="850237"/>
                </a:cubicBezTo>
                <a:close/>
                <a:moveTo>
                  <a:pt x="2333974" y="882993"/>
                </a:moveTo>
                <a:cubicBezTo>
                  <a:pt x="2342594" y="884717"/>
                  <a:pt x="2347766" y="893337"/>
                  <a:pt x="2349490" y="903680"/>
                </a:cubicBezTo>
                <a:cubicBezTo>
                  <a:pt x="2347766" y="893337"/>
                  <a:pt x="2342594" y="884717"/>
                  <a:pt x="2333974" y="882993"/>
                </a:cubicBezTo>
                <a:cubicBezTo>
                  <a:pt x="2304667" y="877821"/>
                  <a:pt x="2282255" y="850237"/>
                  <a:pt x="2246051" y="860581"/>
                </a:cubicBezTo>
                <a:cubicBezTo>
                  <a:pt x="2228811" y="865753"/>
                  <a:pt x="2218467" y="862305"/>
                  <a:pt x="2215019" y="850237"/>
                </a:cubicBezTo>
                <a:cubicBezTo>
                  <a:pt x="2218467" y="862305"/>
                  <a:pt x="2227087" y="865753"/>
                  <a:pt x="2246051" y="860581"/>
                </a:cubicBezTo>
                <a:cubicBezTo>
                  <a:pt x="2282255" y="850237"/>
                  <a:pt x="2304667" y="877821"/>
                  <a:pt x="2333974" y="882993"/>
                </a:cubicBezTo>
                <a:close/>
                <a:moveTo>
                  <a:pt x="2259843" y="1041600"/>
                </a:moveTo>
                <a:cubicBezTo>
                  <a:pt x="2244327" y="1038152"/>
                  <a:pt x="2228811" y="1034704"/>
                  <a:pt x="2213295" y="1031256"/>
                </a:cubicBezTo>
                <a:cubicBezTo>
                  <a:pt x="2185711" y="1026084"/>
                  <a:pt x="2165023" y="1036428"/>
                  <a:pt x="2151231" y="1065736"/>
                </a:cubicBezTo>
                <a:cubicBezTo>
                  <a:pt x="2149507" y="1065736"/>
                  <a:pt x="2147783" y="1065736"/>
                  <a:pt x="2146059" y="1065736"/>
                </a:cubicBezTo>
                <a:cubicBezTo>
                  <a:pt x="2147783" y="1065736"/>
                  <a:pt x="2149507" y="1065736"/>
                  <a:pt x="2151231" y="1065736"/>
                </a:cubicBezTo>
                <a:cubicBezTo>
                  <a:pt x="2165023" y="1036428"/>
                  <a:pt x="2185711" y="1024360"/>
                  <a:pt x="2213295" y="1031256"/>
                </a:cubicBezTo>
                <a:cubicBezTo>
                  <a:pt x="2230535" y="1034704"/>
                  <a:pt x="2244327" y="1038152"/>
                  <a:pt x="2259843" y="1041600"/>
                </a:cubicBezTo>
                <a:cubicBezTo>
                  <a:pt x="2273635" y="1043324"/>
                  <a:pt x="2287427" y="1038152"/>
                  <a:pt x="2299495" y="1045048"/>
                </a:cubicBezTo>
                <a:cubicBezTo>
                  <a:pt x="2302943" y="1046772"/>
                  <a:pt x="2304667" y="1050220"/>
                  <a:pt x="2304667" y="1051944"/>
                </a:cubicBezTo>
                <a:cubicBezTo>
                  <a:pt x="2304667" y="1050220"/>
                  <a:pt x="2302943" y="1046772"/>
                  <a:pt x="2299495" y="1045048"/>
                </a:cubicBezTo>
                <a:cubicBezTo>
                  <a:pt x="2287427" y="1036428"/>
                  <a:pt x="2273635" y="1043324"/>
                  <a:pt x="2259843" y="1041600"/>
                </a:cubicBezTo>
                <a:close/>
                <a:moveTo>
                  <a:pt x="2330526" y="1182967"/>
                </a:moveTo>
                <a:cubicBezTo>
                  <a:pt x="2349490" y="1174347"/>
                  <a:pt x="2361558" y="1181243"/>
                  <a:pt x="2373626" y="1193311"/>
                </a:cubicBezTo>
                <a:cubicBezTo>
                  <a:pt x="2387418" y="1207103"/>
                  <a:pt x="2409830" y="1212275"/>
                  <a:pt x="2416726" y="1234687"/>
                </a:cubicBezTo>
                <a:cubicBezTo>
                  <a:pt x="2418450" y="1239859"/>
                  <a:pt x="2423622" y="1243307"/>
                  <a:pt x="2430518" y="1239859"/>
                </a:cubicBezTo>
                <a:cubicBezTo>
                  <a:pt x="2432242" y="1238135"/>
                  <a:pt x="2435690" y="1236411"/>
                  <a:pt x="2437414" y="1234687"/>
                </a:cubicBezTo>
                <a:cubicBezTo>
                  <a:pt x="2435690" y="1236411"/>
                  <a:pt x="2433966" y="1238135"/>
                  <a:pt x="2430518" y="1239859"/>
                </a:cubicBezTo>
                <a:cubicBezTo>
                  <a:pt x="2425346" y="1243307"/>
                  <a:pt x="2420174" y="1239859"/>
                  <a:pt x="2416726" y="1234687"/>
                </a:cubicBezTo>
                <a:cubicBezTo>
                  <a:pt x="2409830" y="1212275"/>
                  <a:pt x="2387418" y="1207103"/>
                  <a:pt x="2373626" y="1193311"/>
                </a:cubicBezTo>
                <a:cubicBezTo>
                  <a:pt x="2361558" y="1181243"/>
                  <a:pt x="2349490" y="1174347"/>
                  <a:pt x="2330526" y="1182967"/>
                </a:cubicBezTo>
                <a:cubicBezTo>
                  <a:pt x="2315011" y="1189863"/>
                  <a:pt x="2297771" y="1188139"/>
                  <a:pt x="2282255" y="1172623"/>
                </a:cubicBezTo>
                <a:cubicBezTo>
                  <a:pt x="2275359" y="1165727"/>
                  <a:pt x="2263291" y="1162279"/>
                  <a:pt x="2254671" y="1157107"/>
                </a:cubicBezTo>
                <a:cubicBezTo>
                  <a:pt x="2246051" y="1151935"/>
                  <a:pt x="2239155" y="1155383"/>
                  <a:pt x="2235707" y="1162279"/>
                </a:cubicBezTo>
                <a:cubicBezTo>
                  <a:pt x="2237431" y="1155383"/>
                  <a:pt x="2246051" y="1151935"/>
                  <a:pt x="2254671" y="1157107"/>
                </a:cubicBezTo>
                <a:cubicBezTo>
                  <a:pt x="2263291" y="1162279"/>
                  <a:pt x="2275359" y="1165727"/>
                  <a:pt x="2282255" y="1172623"/>
                </a:cubicBezTo>
                <a:cubicBezTo>
                  <a:pt x="2297771" y="1188139"/>
                  <a:pt x="2315011" y="1189863"/>
                  <a:pt x="2330526" y="1182967"/>
                </a:cubicBezTo>
                <a:close/>
                <a:moveTo>
                  <a:pt x="2230535" y="1598450"/>
                </a:moveTo>
                <a:cubicBezTo>
                  <a:pt x="2235707" y="1601898"/>
                  <a:pt x="2239155" y="1605346"/>
                  <a:pt x="2240879" y="1612242"/>
                </a:cubicBezTo>
                <a:cubicBezTo>
                  <a:pt x="2239155" y="1605346"/>
                  <a:pt x="2235707" y="1600173"/>
                  <a:pt x="2230535" y="1598450"/>
                </a:cubicBezTo>
                <a:cubicBezTo>
                  <a:pt x="2221915" y="1593278"/>
                  <a:pt x="2218467" y="1584658"/>
                  <a:pt x="2218467" y="1576038"/>
                </a:cubicBezTo>
                <a:cubicBezTo>
                  <a:pt x="2215019" y="1574314"/>
                  <a:pt x="2211571" y="1572590"/>
                  <a:pt x="2206399" y="1570866"/>
                </a:cubicBezTo>
                <a:cubicBezTo>
                  <a:pt x="2209847" y="1572590"/>
                  <a:pt x="2213295" y="1574314"/>
                  <a:pt x="2218467" y="1576038"/>
                </a:cubicBezTo>
                <a:cubicBezTo>
                  <a:pt x="2218467" y="1584658"/>
                  <a:pt x="2221915" y="1593278"/>
                  <a:pt x="2230535" y="1598450"/>
                </a:cubicBezTo>
                <a:close/>
                <a:moveTo>
                  <a:pt x="2227087" y="1457082"/>
                </a:moveTo>
                <a:cubicBezTo>
                  <a:pt x="2228811" y="1453634"/>
                  <a:pt x="2232259" y="1451910"/>
                  <a:pt x="2237431" y="1448462"/>
                </a:cubicBezTo>
                <a:cubicBezTo>
                  <a:pt x="2237431" y="1448462"/>
                  <a:pt x="2237431" y="1448462"/>
                  <a:pt x="2237431" y="1448462"/>
                </a:cubicBezTo>
                <a:cubicBezTo>
                  <a:pt x="2232259" y="1451910"/>
                  <a:pt x="2228811" y="1453634"/>
                  <a:pt x="2227087" y="1457082"/>
                </a:cubicBezTo>
                <a:close/>
                <a:moveTo>
                  <a:pt x="2270187" y="1572590"/>
                </a:moveTo>
                <a:lnTo>
                  <a:pt x="2270187" y="1572590"/>
                </a:lnTo>
                <a:cubicBezTo>
                  <a:pt x="2273635" y="1579486"/>
                  <a:pt x="2271911" y="1586382"/>
                  <a:pt x="2268463" y="1591554"/>
                </a:cubicBezTo>
                <a:cubicBezTo>
                  <a:pt x="2261567" y="1601898"/>
                  <a:pt x="2252947" y="1610518"/>
                  <a:pt x="2242603" y="1615689"/>
                </a:cubicBezTo>
                <a:cubicBezTo>
                  <a:pt x="2237431" y="1615689"/>
                  <a:pt x="2232259" y="1615689"/>
                  <a:pt x="2227087" y="1615689"/>
                </a:cubicBezTo>
                <a:cubicBezTo>
                  <a:pt x="2227087" y="1622585"/>
                  <a:pt x="2228811" y="1626033"/>
                  <a:pt x="2232259" y="1627757"/>
                </a:cubicBezTo>
                <a:cubicBezTo>
                  <a:pt x="2228811" y="1626033"/>
                  <a:pt x="2227087" y="1622585"/>
                  <a:pt x="2227087" y="1615689"/>
                </a:cubicBezTo>
                <a:cubicBezTo>
                  <a:pt x="2227087" y="1615689"/>
                  <a:pt x="2227087" y="1615689"/>
                  <a:pt x="2227087" y="1615689"/>
                </a:cubicBezTo>
                <a:cubicBezTo>
                  <a:pt x="2232259" y="1615689"/>
                  <a:pt x="2237431" y="1615689"/>
                  <a:pt x="2242603" y="1615689"/>
                </a:cubicBezTo>
                <a:cubicBezTo>
                  <a:pt x="2242603" y="1615689"/>
                  <a:pt x="2242603" y="1615689"/>
                  <a:pt x="2242603" y="1615689"/>
                </a:cubicBezTo>
                <a:cubicBezTo>
                  <a:pt x="2254671" y="1610518"/>
                  <a:pt x="2261567" y="1600173"/>
                  <a:pt x="2268463" y="1591554"/>
                </a:cubicBezTo>
                <a:cubicBezTo>
                  <a:pt x="2271911" y="1586382"/>
                  <a:pt x="2273635" y="1579486"/>
                  <a:pt x="2270187" y="1572590"/>
                </a:cubicBezTo>
                <a:close/>
                <a:moveTo>
                  <a:pt x="2237431" y="1793261"/>
                </a:moveTo>
                <a:cubicBezTo>
                  <a:pt x="2242603" y="1793261"/>
                  <a:pt x="2246051" y="1791537"/>
                  <a:pt x="2246051" y="1786365"/>
                </a:cubicBezTo>
                <a:cubicBezTo>
                  <a:pt x="2246051" y="1781193"/>
                  <a:pt x="2242603" y="1779469"/>
                  <a:pt x="2239155" y="1779469"/>
                </a:cubicBezTo>
                <a:lnTo>
                  <a:pt x="2239155" y="1779469"/>
                </a:lnTo>
                <a:cubicBezTo>
                  <a:pt x="2242603" y="1779469"/>
                  <a:pt x="2246051" y="1781193"/>
                  <a:pt x="2246051" y="1786365"/>
                </a:cubicBezTo>
                <a:cubicBezTo>
                  <a:pt x="2246051" y="1789813"/>
                  <a:pt x="2242603" y="1793261"/>
                  <a:pt x="2237431" y="1793261"/>
                </a:cubicBezTo>
                <a:close/>
                <a:moveTo>
                  <a:pt x="2239155" y="1888080"/>
                </a:moveTo>
                <a:cubicBezTo>
                  <a:pt x="2237431" y="1891528"/>
                  <a:pt x="2235707" y="1894976"/>
                  <a:pt x="2233983" y="1901872"/>
                </a:cubicBezTo>
                <a:cubicBezTo>
                  <a:pt x="2233983" y="1907044"/>
                  <a:pt x="2232259" y="1912216"/>
                  <a:pt x="2230535" y="1915664"/>
                </a:cubicBezTo>
                <a:cubicBezTo>
                  <a:pt x="2232259" y="1912216"/>
                  <a:pt x="2233983" y="1907044"/>
                  <a:pt x="2233983" y="1901872"/>
                </a:cubicBezTo>
                <a:cubicBezTo>
                  <a:pt x="2235707" y="1896700"/>
                  <a:pt x="2237431" y="1891528"/>
                  <a:pt x="2239155" y="1888080"/>
                </a:cubicBezTo>
                <a:close/>
                <a:moveTo>
                  <a:pt x="2215019" y="1736369"/>
                </a:moveTo>
                <a:cubicBezTo>
                  <a:pt x="2227087" y="1734645"/>
                  <a:pt x="2239155" y="1739817"/>
                  <a:pt x="2251223" y="1746713"/>
                </a:cubicBezTo>
                <a:cubicBezTo>
                  <a:pt x="2259843" y="1751885"/>
                  <a:pt x="2270187" y="1753609"/>
                  <a:pt x="2282255" y="1753609"/>
                </a:cubicBezTo>
                <a:cubicBezTo>
                  <a:pt x="2271911" y="1753609"/>
                  <a:pt x="2259843" y="1751885"/>
                  <a:pt x="2251223" y="1746713"/>
                </a:cubicBezTo>
                <a:cubicBezTo>
                  <a:pt x="2239155" y="1739817"/>
                  <a:pt x="2227087" y="1734645"/>
                  <a:pt x="2215019" y="1736369"/>
                </a:cubicBezTo>
                <a:close/>
                <a:moveTo>
                  <a:pt x="2102959" y="1982900"/>
                </a:moveTo>
                <a:cubicBezTo>
                  <a:pt x="2104684" y="1986348"/>
                  <a:pt x="2104684" y="1989796"/>
                  <a:pt x="2104684" y="1993244"/>
                </a:cubicBezTo>
                <a:cubicBezTo>
                  <a:pt x="2104684" y="1989796"/>
                  <a:pt x="2104684" y="1986348"/>
                  <a:pt x="2102959" y="1982900"/>
                </a:cubicBezTo>
                <a:close/>
                <a:moveTo>
                  <a:pt x="2104684" y="1993244"/>
                </a:moveTo>
                <a:lnTo>
                  <a:pt x="2104684" y="1993244"/>
                </a:lnTo>
                <a:cubicBezTo>
                  <a:pt x="2104684" y="2003588"/>
                  <a:pt x="2101235" y="2012208"/>
                  <a:pt x="2096064" y="2019104"/>
                </a:cubicBezTo>
                <a:cubicBezTo>
                  <a:pt x="2099512" y="2012208"/>
                  <a:pt x="2102959" y="2003588"/>
                  <a:pt x="2104684" y="1993244"/>
                </a:cubicBezTo>
                <a:close/>
                <a:moveTo>
                  <a:pt x="2099512" y="1922560"/>
                </a:moveTo>
                <a:cubicBezTo>
                  <a:pt x="2099512" y="1922560"/>
                  <a:pt x="2099512" y="1922560"/>
                  <a:pt x="2099512" y="1922560"/>
                </a:cubicBezTo>
                <a:cubicBezTo>
                  <a:pt x="2096064" y="1920836"/>
                  <a:pt x="2094339" y="1919112"/>
                  <a:pt x="2092615" y="1917388"/>
                </a:cubicBezTo>
                <a:cubicBezTo>
                  <a:pt x="2094339" y="1919112"/>
                  <a:pt x="2096064" y="1920836"/>
                  <a:pt x="2099512" y="1922560"/>
                </a:cubicBezTo>
                <a:lnTo>
                  <a:pt x="2099512" y="1922560"/>
                </a:lnTo>
                <a:cubicBezTo>
                  <a:pt x="2104684" y="1917388"/>
                  <a:pt x="2111579" y="1913940"/>
                  <a:pt x="2111579" y="1907044"/>
                </a:cubicBezTo>
                <a:cubicBezTo>
                  <a:pt x="2111579" y="1913940"/>
                  <a:pt x="2104684" y="1917388"/>
                  <a:pt x="2099512" y="1922560"/>
                </a:cubicBezTo>
                <a:cubicBezTo>
                  <a:pt x="2099512" y="1920836"/>
                  <a:pt x="2099512" y="1922560"/>
                  <a:pt x="2099512" y="1922560"/>
                </a:cubicBezTo>
                <a:close/>
                <a:moveTo>
                  <a:pt x="2092615" y="2205295"/>
                </a:moveTo>
                <a:cubicBezTo>
                  <a:pt x="2111579" y="2201847"/>
                  <a:pt x="2128819" y="2201847"/>
                  <a:pt x="2146059" y="2193227"/>
                </a:cubicBezTo>
                <a:cubicBezTo>
                  <a:pt x="2146059" y="2193227"/>
                  <a:pt x="2146059" y="2193227"/>
                  <a:pt x="2146059" y="2193227"/>
                </a:cubicBezTo>
                <a:cubicBezTo>
                  <a:pt x="2128819" y="2203571"/>
                  <a:pt x="2111579" y="2201847"/>
                  <a:pt x="2092615" y="2205295"/>
                </a:cubicBezTo>
                <a:cubicBezTo>
                  <a:pt x="2092615" y="2205295"/>
                  <a:pt x="2092615" y="2205295"/>
                  <a:pt x="2092615" y="2205295"/>
                </a:cubicBezTo>
                <a:close/>
                <a:moveTo>
                  <a:pt x="2115027" y="1938076"/>
                </a:moveTo>
                <a:cubicBezTo>
                  <a:pt x="2109855" y="1938076"/>
                  <a:pt x="2106407" y="1936352"/>
                  <a:pt x="2102959" y="1932904"/>
                </a:cubicBezTo>
                <a:cubicBezTo>
                  <a:pt x="2106407" y="1936352"/>
                  <a:pt x="2109855" y="1938076"/>
                  <a:pt x="2115027" y="1938076"/>
                </a:cubicBezTo>
                <a:cubicBezTo>
                  <a:pt x="2115027" y="1938076"/>
                  <a:pt x="2115027" y="1938076"/>
                  <a:pt x="2115027" y="1938076"/>
                </a:cubicBezTo>
                <a:close/>
                <a:moveTo>
                  <a:pt x="2058136" y="1862220"/>
                </a:moveTo>
                <a:lnTo>
                  <a:pt x="2058136" y="1862220"/>
                </a:lnTo>
                <a:cubicBezTo>
                  <a:pt x="2058136" y="1862220"/>
                  <a:pt x="2058136" y="1862220"/>
                  <a:pt x="2058136" y="1862220"/>
                </a:cubicBezTo>
                <a:lnTo>
                  <a:pt x="2058136" y="1862220"/>
                </a:lnTo>
                <a:lnTo>
                  <a:pt x="2058136" y="1862220"/>
                </a:lnTo>
                <a:lnTo>
                  <a:pt x="2058136" y="1862220"/>
                </a:lnTo>
                <a:cubicBezTo>
                  <a:pt x="2083995" y="1863944"/>
                  <a:pt x="2106407" y="1874288"/>
                  <a:pt x="2130543" y="1879460"/>
                </a:cubicBezTo>
                <a:cubicBezTo>
                  <a:pt x="2142611" y="1882908"/>
                  <a:pt x="2149507" y="1889804"/>
                  <a:pt x="2154679" y="1900148"/>
                </a:cubicBezTo>
                <a:cubicBezTo>
                  <a:pt x="2149507" y="1889804"/>
                  <a:pt x="2140887" y="1882908"/>
                  <a:pt x="2130543" y="1879460"/>
                </a:cubicBezTo>
                <a:cubicBezTo>
                  <a:pt x="2108132" y="1874288"/>
                  <a:pt x="2083995" y="1863944"/>
                  <a:pt x="2058136" y="1862220"/>
                </a:cubicBezTo>
                <a:close/>
                <a:moveTo>
                  <a:pt x="2044344" y="1731197"/>
                </a:moveTo>
                <a:cubicBezTo>
                  <a:pt x="2039172" y="1738093"/>
                  <a:pt x="2028828" y="1731197"/>
                  <a:pt x="2028828" y="1720853"/>
                </a:cubicBezTo>
                <a:cubicBezTo>
                  <a:pt x="2027104" y="1708785"/>
                  <a:pt x="2032276" y="1698441"/>
                  <a:pt x="2042620" y="1694993"/>
                </a:cubicBezTo>
                <a:cubicBezTo>
                  <a:pt x="2032276" y="1698441"/>
                  <a:pt x="2027104" y="1708785"/>
                  <a:pt x="2028828" y="1720853"/>
                </a:cubicBezTo>
                <a:cubicBezTo>
                  <a:pt x="2028828" y="1731197"/>
                  <a:pt x="2039172" y="1738093"/>
                  <a:pt x="2044344" y="1731197"/>
                </a:cubicBezTo>
                <a:cubicBezTo>
                  <a:pt x="2063308" y="1700165"/>
                  <a:pt x="2078824" y="1724301"/>
                  <a:pt x="2090892" y="1732921"/>
                </a:cubicBezTo>
                <a:cubicBezTo>
                  <a:pt x="2106407" y="1743265"/>
                  <a:pt x="2111579" y="1748437"/>
                  <a:pt x="2116751" y="1744989"/>
                </a:cubicBezTo>
                <a:cubicBezTo>
                  <a:pt x="2109855" y="1748437"/>
                  <a:pt x="2104684" y="1743265"/>
                  <a:pt x="2090892" y="1732921"/>
                </a:cubicBezTo>
                <a:cubicBezTo>
                  <a:pt x="2077100" y="1724301"/>
                  <a:pt x="2061584" y="1700165"/>
                  <a:pt x="2044344" y="1731197"/>
                </a:cubicBezTo>
                <a:close/>
                <a:moveTo>
                  <a:pt x="2052964" y="1820845"/>
                </a:moveTo>
                <a:cubicBezTo>
                  <a:pt x="2049516" y="1820845"/>
                  <a:pt x="2046068" y="1820845"/>
                  <a:pt x="2042620" y="1820845"/>
                </a:cubicBezTo>
                <a:cubicBezTo>
                  <a:pt x="2042620" y="1820845"/>
                  <a:pt x="2042620" y="1820845"/>
                  <a:pt x="2042620" y="1820845"/>
                </a:cubicBezTo>
                <a:cubicBezTo>
                  <a:pt x="2046068" y="1819121"/>
                  <a:pt x="2049516" y="1819121"/>
                  <a:pt x="2052964" y="1820845"/>
                </a:cubicBezTo>
                <a:close/>
                <a:moveTo>
                  <a:pt x="2051240" y="1391570"/>
                </a:moveTo>
                <a:cubicBezTo>
                  <a:pt x="2047792" y="1389846"/>
                  <a:pt x="2046068" y="1389846"/>
                  <a:pt x="2042620" y="1388122"/>
                </a:cubicBezTo>
                <a:lnTo>
                  <a:pt x="2042620" y="1388122"/>
                </a:lnTo>
                <a:cubicBezTo>
                  <a:pt x="2044344" y="1388122"/>
                  <a:pt x="2047792" y="1389846"/>
                  <a:pt x="2051240" y="1391570"/>
                </a:cubicBezTo>
                <a:close/>
                <a:moveTo>
                  <a:pt x="2047792" y="1236411"/>
                </a:moveTo>
                <a:cubicBezTo>
                  <a:pt x="2047792" y="1236411"/>
                  <a:pt x="2049516" y="1234687"/>
                  <a:pt x="2049516" y="1232963"/>
                </a:cubicBezTo>
                <a:cubicBezTo>
                  <a:pt x="2051240" y="1224343"/>
                  <a:pt x="2052964" y="1217447"/>
                  <a:pt x="2056412" y="1213999"/>
                </a:cubicBezTo>
                <a:cubicBezTo>
                  <a:pt x="2052964" y="1219171"/>
                  <a:pt x="2051240" y="1224343"/>
                  <a:pt x="2049516" y="1232963"/>
                </a:cubicBezTo>
                <a:cubicBezTo>
                  <a:pt x="2049516" y="1234687"/>
                  <a:pt x="2047792" y="1236411"/>
                  <a:pt x="2047792" y="1236411"/>
                </a:cubicBezTo>
                <a:close/>
                <a:moveTo>
                  <a:pt x="2077100" y="1638101"/>
                </a:moveTo>
                <a:cubicBezTo>
                  <a:pt x="2078824" y="1648445"/>
                  <a:pt x="2077100" y="1658789"/>
                  <a:pt x="2082272" y="1665685"/>
                </a:cubicBezTo>
                <a:cubicBezTo>
                  <a:pt x="2087444" y="1674305"/>
                  <a:pt x="2087444" y="1681201"/>
                  <a:pt x="2083995" y="1684649"/>
                </a:cubicBezTo>
                <a:cubicBezTo>
                  <a:pt x="2087444" y="1681201"/>
                  <a:pt x="2087444" y="1676029"/>
                  <a:pt x="2082272" y="1665685"/>
                </a:cubicBezTo>
                <a:cubicBezTo>
                  <a:pt x="2078824" y="1658789"/>
                  <a:pt x="2078824" y="1648445"/>
                  <a:pt x="2077100" y="1638101"/>
                </a:cubicBezTo>
                <a:cubicBezTo>
                  <a:pt x="2073652" y="1601898"/>
                  <a:pt x="2073652" y="1601898"/>
                  <a:pt x="2035724" y="1605346"/>
                </a:cubicBezTo>
                <a:cubicBezTo>
                  <a:pt x="2035724" y="1605346"/>
                  <a:pt x="2034000" y="1605346"/>
                  <a:pt x="2034000" y="1605346"/>
                </a:cubicBezTo>
                <a:cubicBezTo>
                  <a:pt x="2034000" y="1605346"/>
                  <a:pt x="2035724" y="1605346"/>
                  <a:pt x="2035724" y="1605346"/>
                </a:cubicBezTo>
                <a:cubicBezTo>
                  <a:pt x="2073652" y="1601898"/>
                  <a:pt x="2073652" y="1601898"/>
                  <a:pt x="2077100" y="1638101"/>
                </a:cubicBezTo>
                <a:close/>
                <a:moveTo>
                  <a:pt x="2106407" y="1255375"/>
                </a:moveTo>
                <a:cubicBezTo>
                  <a:pt x="2115027" y="1243307"/>
                  <a:pt x="2104684" y="1231239"/>
                  <a:pt x="2094339" y="1215723"/>
                </a:cubicBezTo>
                <a:lnTo>
                  <a:pt x="2094339" y="1215723"/>
                </a:lnTo>
                <a:cubicBezTo>
                  <a:pt x="2106407" y="1231239"/>
                  <a:pt x="2115027" y="1243307"/>
                  <a:pt x="2106407" y="1255375"/>
                </a:cubicBezTo>
                <a:cubicBezTo>
                  <a:pt x="2101235" y="1263995"/>
                  <a:pt x="2087444" y="1260547"/>
                  <a:pt x="2071927" y="1253651"/>
                </a:cubicBezTo>
                <a:lnTo>
                  <a:pt x="2071927" y="1253651"/>
                </a:lnTo>
                <a:cubicBezTo>
                  <a:pt x="2089167" y="1262271"/>
                  <a:pt x="2101235" y="1265719"/>
                  <a:pt x="2106407" y="1255375"/>
                </a:cubicBezTo>
                <a:close/>
                <a:moveTo>
                  <a:pt x="2077100" y="912300"/>
                </a:moveTo>
                <a:cubicBezTo>
                  <a:pt x="2077100" y="912300"/>
                  <a:pt x="2078824" y="912300"/>
                  <a:pt x="2078824" y="914024"/>
                </a:cubicBezTo>
                <a:cubicBezTo>
                  <a:pt x="2082272" y="915748"/>
                  <a:pt x="2085719" y="917472"/>
                  <a:pt x="2087444" y="919196"/>
                </a:cubicBezTo>
                <a:cubicBezTo>
                  <a:pt x="2083995" y="917472"/>
                  <a:pt x="2082272" y="915748"/>
                  <a:pt x="2078824" y="914024"/>
                </a:cubicBezTo>
                <a:cubicBezTo>
                  <a:pt x="2077100" y="912300"/>
                  <a:pt x="2077100" y="912300"/>
                  <a:pt x="2077100" y="912300"/>
                </a:cubicBezTo>
                <a:close/>
                <a:moveTo>
                  <a:pt x="2087444" y="819205"/>
                </a:moveTo>
                <a:cubicBezTo>
                  <a:pt x="2087444" y="820929"/>
                  <a:pt x="2089167" y="820929"/>
                  <a:pt x="2089167" y="822653"/>
                </a:cubicBezTo>
                <a:cubicBezTo>
                  <a:pt x="2090892" y="827825"/>
                  <a:pt x="2094339" y="832997"/>
                  <a:pt x="2099512" y="836445"/>
                </a:cubicBezTo>
                <a:cubicBezTo>
                  <a:pt x="2096064" y="832997"/>
                  <a:pt x="2092615" y="827825"/>
                  <a:pt x="2089167" y="822653"/>
                </a:cubicBezTo>
                <a:cubicBezTo>
                  <a:pt x="2089167" y="820929"/>
                  <a:pt x="2089167" y="820929"/>
                  <a:pt x="2087444" y="819205"/>
                </a:cubicBezTo>
                <a:close/>
                <a:moveTo>
                  <a:pt x="2170195" y="908852"/>
                </a:moveTo>
                <a:cubicBezTo>
                  <a:pt x="2171919" y="908852"/>
                  <a:pt x="2173643" y="915748"/>
                  <a:pt x="2173643" y="919196"/>
                </a:cubicBezTo>
                <a:cubicBezTo>
                  <a:pt x="2173643" y="922644"/>
                  <a:pt x="2171919" y="924368"/>
                  <a:pt x="2170195" y="926092"/>
                </a:cubicBezTo>
                <a:cubicBezTo>
                  <a:pt x="2171919" y="924368"/>
                  <a:pt x="2173643" y="922644"/>
                  <a:pt x="2173643" y="919196"/>
                </a:cubicBezTo>
                <a:cubicBezTo>
                  <a:pt x="2175367" y="915748"/>
                  <a:pt x="2171919" y="910576"/>
                  <a:pt x="2170195" y="908852"/>
                </a:cubicBezTo>
                <a:cubicBezTo>
                  <a:pt x="2151231" y="905405"/>
                  <a:pt x="2132267" y="889889"/>
                  <a:pt x="2106407" y="901957"/>
                </a:cubicBezTo>
                <a:lnTo>
                  <a:pt x="2106407" y="901957"/>
                </a:lnTo>
                <a:cubicBezTo>
                  <a:pt x="2133991" y="891613"/>
                  <a:pt x="2151231" y="905405"/>
                  <a:pt x="2170195" y="908852"/>
                </a:cubicBezTo>
                <a:close/>
                <a:moveTo>
                  <a:pt x="2120199" y="853685"/>
                </a:moveTo>
                <a:cubicBezTo>
                  <a:pt x="2127095" y="858857"/>
                  <a:pt x="2130543" y="867477"/>
                  <a:pt x="2130543" y="877821"/>
                </a:cubicBezTo>
                <a:cubicBezTo>
                  <a:pt x="2130543" y="881269"/>
                  <a:pt x="2132267" y="882993"/>
                  <a:pt x="2133991" y="884717"/>
                </a:cubicBezTo>
                <a:cubicBezTo>
                  <a:pt x="2132267" y="882993"/>
                  <a:pt x="2130543" y="881269"/>
                  <a:pt x="2130543" y="877821"/>
                </a:cubicBezTo>
                <a:cubicBezTo>
                  <a:pt x="2130543" y="867477"/>
                  <a:pt x="2127095" y="860581"/>
                  <a:pt x="2120199" y="853685"/>
                </a:cubicBezTo>
                <a:close/>
                <a:moveTo>
                  <a:pt x="2183987" y="1407086"/>
                </a:moveTo>
                <a:cubicBezTo>
                  <a:pt x="2183987" y="1407086"/>
                  <a:pt x="2183987" y="1407086"/>
                  <a:pt x="2183987" y="1407086"/>
                </a:cubicBezTo>
                <a:cubicBezTo>
                  <a:pt x="2171919" y="1415706"/>
                  <a:pt x="2163299" y="1412258"/>
                  <a:pt x="2154679" y="1410534"/>
                </a:cubicBezTo>
                <a:cubicBezTo>
                  <a:pt x="2151231" y="1410534"/>
                  <a:pt x="2149507" y="1408810"/>
                  <a:pt x="2146059" y="1407086"/>
                </a:cubicBezTo>
                <a:cubicBezTo>
                  <a:pt x="2149507" y="1408810"/>
                  <a:pt x="2151231" y="1408810"/>
                  <a:pt x="2154679" y="1410534"/>
                </a:cubicBezTo>
                <a:cubicBezTo>
                  <a:pt x="2163299" y="1412258"/>
                  <a:pt x="2171919" y="1415706"/>
                  <a:pt x="2183987" y="1407086"/>
                </a:cubicBezTo>
                <a:close/>
                <a:moveTo>
                  <a:pt x="2170195" y="1355367"/>
                </a:moveTo>
                <a:cubicBezTo>
                  <a:pt x="2175367" y="1370883"/>
                  <a:pt x="2171919" y="1388122"/>
                  <a:pt x="2178815" y="1400190"/>
                </a:cubicBezTo>
                <a:cubicBezTo>
                  <a:pt x="2171919" y="1388122"/>
                  <a:pt x="2175367" y="1370883"/>
                  <a:pt x="2170195" y="1355367"/>
                </a:cubicBezTo>
                <a:close/>
                <a:moveTo>
                  <a:pt x="2201227" y="1498458"/>
                </a:moveTo>
                <a:cubicBezTo>
                  <a:pt x="2211571" y="1507078"/>
                  <a:pt x="2216743" y="1501906"/>
                  <a:pt x="2221915" y="1493286"/>
                </a:cubicBezTo>
                <a:cubicBezTo>
                  <a:pt x="2218467" y="1501906"/>
                  <a:pt x="2211571" y="1507078"/>
                  <a:pt x="2201227" y="1498458"/>
                </a:cubicBezTo>
                <a:cubicBezTo>
                  <a:pt x="2196055" y="1493286"/>
                  <a:pt x="2190883" y="1491562"/>
                  <a:pt x="2189159" y="1495010"/>
                </a:cubicBezTo>
                <a:cubicBezTo>
                  <a:pt x="2192607" y="1491562"/>
                  <a:pt x="2196055" y="1493286"/>
                  <a:pt x="2201227" y="1498458"/>
                </a:cubicBezTo>
                <a:close/>
                <a:moveTo>
                  <a:pt x="2192607" y="1393294"/>
                </a:moveTo>
                <a:cubicBezTo>
                  <a:pt x="2201227" y="1391570"/>
                  <a:pt x="2208123" y="1386399"/>
                  <a:pt x="2213295" y="1382950"/>
                </a:cubicBezTo>
                <a:cubicBezTo>
                  <a:pt x="2208123" y="1386399"/>
                  <a:pt x="2201227" y="1391570"/>
                  <a:pt x="2192607" y="1393294"/>
                </a:cubicBezTo>
                <a:cubicBezTo>
                  <a:pt x="2192607" y="1393294"/>
                  <a:pt x="2192607" y="1393294"/>
                  <a:pt x="2192607" y="1393294"/>
                </a:cubicBezTo>
                <a:close/>
                <a:moveTo>
                  <a:pt x="2194331" y="1565694"/>
                </a:moveTo>
                <a:cubicBezTo>
                  <a:pt x="2194331" y="1565694"/>
                  <a:pt x="2194331" y="1565694"/>
                  <a:pt x="2194331" y="1565694"/>
                </a:cubicBezTo>
                <a:lnTo>
                  <a:pt x="2194331" y="1565694"/>
                </a:lnTo>
                <a:lnTo>
                  <a:pt x="2194331" y="1565694"/>
                </a:lnTo>
                <a:close/>
                <a:moveTo>
                  <a:pt x="2235707" y="1665685"/>
                </a:moveTo>
                <a:cubicBezTo>
                  <a:pt x="2225363" y="1670857"/>
                  <a:pt x="2211571" y="1686373"/>
                  <a:pt x="2204675" y="1705337"/>
                </a:cubicBezTo>
                <a:cubicBezTo>
                  <a:pt x="2199503" y="1719129"/>
                  <a:pt x="2189159" y="1722577"/>
                  <a:pt x="2177091" y="1726025"/>
                </a:cubicBezTo>
                <a:cubicBezTo>
                  <a:pt x="2189159" y="1722577"/>
                  <a:pt x="2199503" y="1719129"/>
                  <a:pt x="2204675" y="1705337"/>
                </a:cubicBezTo>
                <a:cubicBezTo>
                  <a:pt x="2211571" y="1684649"/>
                  <a:pt x="2225363" y="1669133"/>
                  <a:pt x="2235707" y="1665685"/>
                </a:cubicBezTo>
                <a:cubicBezTo>
                  <a:pt x="2221915" y="1639825"/>
                  <a:pt x="2189159" y="1662237"/>
                  <a:pt x="2175367" y="1634653"/>
                </a:cubicBezTo>
                <a:cubicBezTo>
                  <a:pt x="2177091" y="1632929"/>
                  <a:pt x="2178815" y="1631205"/>
                  <a:pt x="2180539" y="1631205"/>
                </a:cubicBezTo>
                <a:cubicBezTo>
                  <a:pt x="2178815" y="1632929"/>
                  <a:pt x="2177091" y="1632929"/>
                  <a:pt x="2175367" y="1634653"/>
                </a:cubicBezTo>
                <a:cubicBezTo>
                  <a:pt x="2187435" y="1662237"/>
                  <a:pt x="2221915" y="1639825"/>
                  <a:pt x="2235707" y="1665685"/>
                </a:cubicBezTo>
                <a:close/>
                <a:moveTo>
                  <a:pt x="2202951" y="1739817"/>
                </a:move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lose/>
                <a:moveTo>
                  <a:pt x="2201227" y="1739817"/>
                </a:moveTo>
                <a:cubicBezTo>
                  <a:pt x="2187435" y="1744989"/>
                  <a:pt x="2177091" y="1736369"/>
                  <a:pt x="2165023" y="1727749"/>
                </a:cubicBezTo>
                <a:cubicBezTo>
                  <a:pt x="2165023" y="1727749"/>
                  <a:pt x="2165023" y="1727749"/>
                  <a:pt x="2165023" y="1727749"/>
                </a:cubicBezTo>
                <a:cubicBezTo>
                  <a:pt x="2177091" y="1736369"/>
                  <a:pt x="2187435" y="1744989"/>
                  <a:pt x="2201227" y="1739817"/>
                </a:cubicBezTo>
                <a:close/>
                <a:moveTo>
                  <a:pt x="2187435" y="1520870"/>
                </a:moveTo>
                <a:cubicBezTo>
                  <a:pt x="2180539" y="1524318"/>
                  <a:pt x="2177091" y="1526042"/>
                  <a:pt x="2175367" y="1529490"/>
                </a:cubicBezTo>
                <a:cubicBezTo>
                  <a:pt x="2177091" y="1526042"/>
                  <a:pt x="2180539" y="1524318"/>
                  <a:pt x="2187435" y="1520870"/>
                </a:cubicBezTo>
                <a:cubicBezTo>
                  <a:pt x="2189159" y="1519146"/>
                  <a:pt x="2189159" y="1519146"/>
                  <a:pt x="2189159" y="1519146"/>
                </a:cubicBezTo>
                <a:cubicBezTo>
                  <a:pt x="2189159" y="1519146"/>
                  <a:pt x="2189159" y="1519146"/>
                  <a:pt x="2187435" y="1520870"/>
                </a:cubicBezTo>
                <a:close/>
                <a:moveTo>
                  <a:pt x="2142611" y="1188139"/>
                </a:moveTo>
                <a:cubicBezTo>
                  <a:pt x="2149507" y="1182967"/>
                  <a:pt x="2152955" y="1167451"/>
                  <a:pt x="2146059" y="1158831"/>
                </a:cubicBezTo>
                <a:cubicBezTo>
                  <a:pt x="2140887" y="1151935"/>
                  <a:pt x="2133991" y="1148487"/>
                  <a:pt x="2128819" y="1141591"/>
                </a:cubicBezTo>
                <a:lnTo>
                  <a:pt x="2128819" y="1141591"/>
                </a:lnTo>
                <a:lnTo>
                  <a:pt x="2128819" y="1141591"/>
                </a:lnTo>
                <a:cubicBezTo>
                  <a:pt x="2130543" y="1139868"/>
                  <a:pt x="2132267" y="1138144"/>
                  <a:pt x="2133991" y="1134695"/>
                </a:cubicBezTo>
                <a:cubicBezTo>
                  <a:pt x="2132267" y="1136420"/>
                  <a:pt x="2130543" y="1138144"/>
                  <a:pt x="2128819" y="1141591"/>
                </a:cubicBezTo>
                <a:lnTo>
                  <a:pt x="2128819" y="1141591"/>
                </a:lnTo>
                <a:cubicBezTo>
                  <a:pt x="2133991" y="1146764"/>
                  <a:pt x="2142611" y="1151935"/>
                  <a:pt x="2146059" y="1158831"/>
                </a:cubicBezTo>
                <a:cubicBezTo>
                  <a:pt x="2152955" y="1165727"/>
                  <a:pt x="2149507" y="1182967"/>
                  <a:pt x="2142611" y="1188139"/>
                </a:cubicBezTo>
                <a:close/>
                <a:moveTo>
                  <a:pt x="2113304" y="1048496"/>
                </a:moveTo>
                <a:cubicBezTo>
                  <a:pt x="2113304" y="1046772"/>
                  <a:pt x="2113304" y="1043324"/>
                  <a:pt x="2113304" y="1041600"/>
                </a:cubicBezTo>
                <a:cubicBezTo>
                  <a:pt x="2113304" y="1045048"/>
                  <a:pt x="2113304" y="1046772"/>
                  <a:pt x="2113304" y="1048496"/>
                </a:cubicBezTo>
                <a:cubicBezTo>
                  <a:pt x="2115027" y="1048496"/>
                  <a:pt x="2116751" y="1048496"/>
                  <a:pt x="2118475" y="1048496"/>
                </a:cubicBezTo>
                <a:cubicBezTo>
                  <a:pt x="2116751" y="1048496"/>
                  <a:pt x="2115027" y="1048496"/>
                  <a:pt x="2113304" y="1048496"/>
                </a:cubicBezTo>
                <a:lnTo>
                  <a:pt x="2113304" y="1048496"/>
                </a:lnTo>
                <a:cubicBezTo>
                  <a:pt x="2113304" y="1048496"/>
                  <a:pt x="2113304" y="1048496"/>
                  <a:pt x="2113304" y="1048496"/>
                </a:cubicBezTo>
                <a:close/>
                <a:moveTo>
                  <a:pt x="2113304" y="1400190"/>
                </a:moveTo>
                <a:cubicBezTo>
                  <a:pt x="2116751" y="1398466"/>
                  <a:pt x="2121923" y="1398466"/>
                  <a:pt x="2127095" y="1400190"/>
                </a:cubicBezTo>
                <a:cubicBezTo>
                  <a:pt x="2121923" y="1398466"/>
                  <a:pt x="2116751" y="1398466"/>
                  <a:pt x="2113304" y="1400190"/>
                </a:cubicBezTo>
                <a:cubicBezTo>
                  <a:pt x="2096064" y="1407086"/>
                  <a:pt x="2082272" y="1403638"/>
                  <a:pt x="2066755" y="1398466"/>
                </a:cubicBezTo>
                <a:cubicBezTo>
                  <a:pt x="2080547" y="1403638"/>
                  <a:pt x="2096064" y="1407086"/>
                  <a:pt x="2113304" y="1400190"/>
                </a:cubicBezTo>
                <a:close/>
                <a:moveTo>
                  <a:pt x="2135715" y="1826017"/>
                </a:moveTo>
                <a:cubicBezTo>
                  <a:pt x="2135715" y="1826017"/>
                  <a:pt x="2135715" y="1826017"/>
                  <a:pt x="2135715" y="1826017"/>
                </a:cubicBezTo>
                <a:cubicBezTo>
                  <a:pt x="2130543" y="1824293"/>
                  <a:pt x="2125371" y="1820845"/>
                  <a:pt x="2121923" y="1817397"/>
                </a:cubicBezTo>
                <a:cubicBezTo>
                  <a:pt x="2125371" y="1820845"/>
                  <a:pt x="2128819" y="1824293"/>
                  <a:pt x="2135715" y="1826017"/>
                </a:cubicBezTo>
                <a:close/>
                <a:moveTo>
                  <a:pt x="2132267" y="1729473"/>
                </a:moveTo>
                <a:cubicBezTo>
                  <a:pt x="2135715" y="1726025"/>
                  <a:pt x="2140887" y="1722577"/>
                  <a:pt x="2144335" y="1717405"/>
                </a:cubicBezTo>
                <a:cubicBezTo>
                  <a:pt x="2140887" y="1722577"/>
                  <a:pt x="2135715" y="1726025"/>
                  <a:pt x="2132267" y="1729473"/>
                </a:cubicBezTo>
                <a:close/>
                <a:moveTo>
                  <a:pt x="2108132" y="1064012"/>
                </a:moveTo>
                <a:cubicBezTo>
                  <a:pt x="2109855" y="1058840"/>
                  <a:pt x="2111579" y="1053668"/>
                  <a:pt x="2111579" y="1048496"/>
                </a:cubicBezTo>
                <a:cubicBezTo>
                  <a:pt x="2111579" y="1048496"/>
                  <a:pt x="2111579" y="1048496"/>
                  <a:pt x="2111579" y="1048496"/>
                </a:cubicBezTo>
                <a:cubicBezTo>
                  <a:pt x="2111579" y="1053668"/>
                  <a:pt x="2111579" y="1060564"/>
                  <a:pt x="2108132" y="1064012"/>
                </a:cubicBezTo>
                <a:cubicBezTo>
                  <a:pt x="2106407" y="1065736"/>
                  <a:pt x="2106407" y="1067460"/>
                  <a:pt x="2104684" y="1069184"/>
                </a:cubicBezTo>
                <a:cubicBezTo>
                  <a:pt x="2106407" y="1067460"/>
                  <a:pt x="2108132" y="1065736"/>
                  <a:pt x="2108132" y="1064012"/>
                </a:cubicBezTo>
                <a:close/>
                <a:moveTo>
                  <a:pt x="2083995" y="1310543"/>
                </a:moveTo>
                <a:cubicBezTo>
                  <a:pt x="2080547" y="1310543"/>
                  <a:pt x="2075375" y="1308819"/>
                  <a:pt x="2071927" y="1307095"/>
                </a:cubicBezTo>
                <a:cubicBezTo>
                  <a:pt x="2068480" y="1305371"/>
                  <a:pt x="2063308" y="1305371"/>
                  <a:pt x="2061584" y="1305371"/>
                </a:cubicBezTo>
                <a:cubicBezTo>
                  <a:pt x="2065032" y="1305371"/>
                  <a:pt x="2068480" y="1305371"/>
                  <a:pt x="2071927" y="1307095"/>
                </a:cubicBezTo>
                <a:cubicBezTo>
                  <a:pt x="2077100" y="1308819"/>
                  <a:pt x="2080547" y="1310543"/>
                  <a:pt x="2083995" y="1310543"/>
                </a:cubicBezTo>
                <a:close/>
                <a:moveTo>
                  <a:pt x="2070204" y="1495010"/>
                </a:moveTo>
                <a:cubicBezTo>
                  <a:pt x="2092615" y="1508802"/>
                  <a:pt x="2083995" y="1532938"/>
                  <a:pt x="2094339" y="1551902"/>
                </a:cubicBezTo>
                <a:cubicBezTo>
                  <a:pt x="2097787" y="1560522"/>
                  <a:pt x="2089167" y="1570866"/>
                  <a:pt x="2075375" y="1570866"/>
                </a:cubicBezTo>
                <a:cubicBezTo>
                  <a:pt x="2090892" y="1570866"/>
                  <a:pt x="2099512" y="1560522"/>
                  <a:pt x="2094339" y="1551902"/>
                </a:cubicBezTo>
                <a:cubicBezTo>
                  <a:pt x="2083995" y="1534662"/>
                  <a:pt x="2092615" y="1510526"/>
                  <a:pt x="2070204" y="1495010"/>
                </a:cubicBezTo>
                <a:cubicBezTo>
                  <a:pt x="2066755" y="1493286"/>
                  <a:pt x="2063308" y="1491562"/>
                  <a:pt x="2061584" y="1489838"/>
                </a:cubicBezTo>
                <a:cubicBezTo>
                  <a:pt x="2063308" y="1491562"/>
                  <a:pt x="2066755" y="1493286"/>
                  <a:pt x="2070204" y="1495010"/>
                </a:cubicBezTo>
                <a:close/>
                <a:moveTo>
                  <a:pt x="2063308" y="1757057"/>
                </a:moveTo>
                <a:cubicBezTo>
                  <a:pt x="2058136" y="1760505"/>
                  <a:pt x="2056412" y="1767401"/>
                  <a:pt x="2054688" y="1772573"/>
                </a:cubicBezTo>
                <a:cubicBezTo>
                  <a:pt x="2052964" y="1782917"/>
                  <a:pt x="2058136" y="1793261"/>
                  <a:pt x="2066755" y="1798433"/>
                </a:cubicBezTo>
                <a:cubicBezTo>
                  <a:pt x="2077100" y="1803605"/>
                  <a:pt x="2087444" y="1801881"/>
                  <a:pt x="2097787" y="1801881"/>
                </a:cubicBezTo>
                <a:lnTo>
                  <a:pt x="2097787" y="1801881"/>
                </a:lnTo>
                <a:cubicBezTo>
                  <a:pt x="2102959" y="1801881"/>
                  <a:pt x="2108132" y="1805329"/>
                  <a:pt x="2111579" y="1808777"/>
                </a:cubicBezTo>
                <a:cubicBezTo>
                  <a:pt x="2108132" y="1805329"/>
                  <a:pt x="2102959" y="1801881"/>
                  <a:pt x="2097787" y="1801881"/>
                </a:cubicBezTo>
                <a:cubicBezTo>
                  <a:pt x="2087444" y="1801881"/>
                  <a:pt x="2077100" y="1803605"/>
                  <a:pt x="2066755" y="1798433"/>
                </a:cubicBezTo>
                <a:cubicBezTo>
                  <a:pt x="2058136" y="1793261"/>
                  <a:pt x="2052964" y="1782917"/>
                  <a:pt x="2054688" y="1772573"/>
                </a:cubicBezTo>
                <a:cubicBezTo>
                  <a:pt x="2054688" y="1767401"/>
                  <a:pt x="2058136" y="1762229"/>
                  <a:pt x="2063308" y="1757057"/>
                </a:cubicBezTo>
                <a:close/>
                <a:moveTo>
                  <a:pt x="2140887" y="1608793"/>
                </a:moveTo>
                <a:cubicBezTo>
                  <a:pt x="2151231" y="1593278"/>
                  <a:pt x="2168471" y="1586382"/>
                  <a:pt x="2183987" y="1579486"/>
                </a:cubicBezTo>
                <a:cubicBezTo>
                  <a:pt x="2185711" y="1579486"/>
                  <a:pt x="2185711" y="1577762"/>
                  <a:pt x="2187435" y="1577762"/>
                </a:cubicBezTo>
                <a:cubicBezTo>
                  <a:pt x="2187435" y="1579486"/>
                  <a:pt x="2185711" y="1579486"/>
                  <a:pt x="2183987" y="1579486"/>
                </a:cubicBezTo>
                <a:cubicBezTo>
                  <a:pt x="2168471" y="1588106"/>
                  <a:pt x="2151231" y="1595002"/>
                  <a:pt x="2140887" y="1608793"/>
                </a:cubicBezTo>
                <a:close/>
                <a:moveTo>
                  <a:pt x="2178815" y="1858772"/>
                </a:moveTo>
                <a:cubicBezTo>
                  <a:pt x="2178815" y="1863944"/>
                  <a:pt x="2180539" y="1869116"/>
                  <a:pt x="2183987" y="1872564"/>
                </a:cubicBezTo>
                <a:cubicBezTo>
                  <a:pt x="2180539" y="1869116"/>
                  <a:pt x="2178815" y="1863944"/>
                  <a:pt x="2178815" y="1858772"/>
                </a:cubicBezTo>
                <a:cubicBezTo>
                  <a:pt x="2180539" y="1838085"/>
                  <a:pt x="2170195" y="1824293"/>
                  <a:pt x="2159851" y="1812225"/>
                </a:cubicBezTo>
                <a:cubicBezTo>
                  <a:pt x="2171919" y="1824293"/>
                  <a:pt x="2180539" y="1838085"/>
                  <a:pt x="2178815" y="1858772"/>
                </a:cubicBezTo>
                <a:close/>
                <a:moveTo>
                  <a:pt x="2211571" y="1924284"/>
                </a:moveTo>
                <a:cubicBezTo>
                  <a:pt x="2213295" y="1922560"/>
                  <a:pt x="2216743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6743" y="1922560"/>
                  <a:pt x="2213295" y="1922560"/>
                  <a:pt x="2211571" y="1924284"/>
                </a:cubicBezTo>
                <a:cubicBezTo>
                  <a:pt x="2185711" y="1941524"/>
                  <a:pt x="2178815" y="1941524"/>
                  <a:pt x="2168471" y="1922560"/>
                </a:cubicBezTo>
                <a:cubicBezTo>
                  <a:pt x="2178815" y="1941524"/>
                  <a:pt x="2183987" y="1939800"/>
                  <a:pt x="2211571" y="1924284"/>
                </a:cubicBezTo>
                <a:close/>
                <a:moveTo>
                  <a:pt x="2266739" y="1646721"/>
                </a:moveTo>
                <a:cubicBezTo>
                  <a:pt x="2273635" y="1653617"/>
                  <a:pt x="2270187" y="1663961"/>
                  <a:pt x="2258119" y="1681201"/>
                </a:cubicBezTo>
                <a:cubicBezTo>
                  <a:pt x="2252947" y="1689821"/>
                  <a:pt x="2251223" y="1696717"/>
                  <a:pt x="2254671" y="1701889"/>
                </a:cubicBezTo>
                <a:cubicBezTo>
                  <a:pt x="2251223" y="1696717"/>
                  <a:pt x="2251223" y="1689821"/>
                  <a:pt x="2258119" y="1681201"/>
                </a:cubicBezTo>
                <a:cubicBezTo>
                  <a:pt x="2270187" y="1663961"/>
                  <a:pt x="2273635" y="1655341"/>
                  <a:pt x="2266739" y="1646721"/>
                </a:cubicBezTo>
                <a:close/>
                <a:moveTo>
                  <a:pt x="2221915" y="1320887"/>
                </a:moveTo>
                <a:cubicBezTo>
                  <a:pt x="2209847" y="1322611"/>
                  <a:pt x="2197779" y="1329507"/>
                  <a:pt x="2183987" y="1324335"/>
                </a:cubicBezTo>
                <a:cubicBezTo>
                  <a:pt x="2168471" y="1319163"/>
                  <a:pt x="2161575" y="1338127"/>
                  <a:pt x="2166747" y="1346747"/>
                </a:cubicBezTo>
                <a:cubicBezTo>
                  <a:pt x="2166747" y="1346747"/>
                  <a:pt x="2166747" y="1346747"/>
                  <a:pt x="2166747" y="1346747"/>
                </a:cubicBezTo>
                <a:cubicBezTo>
                  <a:pt x="2161575" y="1338127"/>
                  <a:pt x="2168471" y="1319163"/>
                  <a:pt x="2183987" y="1324335"/>
                </a:cubicBezTo>
                <a:cubicBezTo>
                  <a:pt x="2197779" y="1329507"/>
                  <a:pt x="2208123" y="1322611"/>
                  <a:pt x="2221915" y="1320887"/>
                </a:cubicBezTo>
                <a:cubicBezTo>
                  <a:pt x="2227087" y="1319163"/>
                  <a:pt x="2232259" y="1320887"/>
                  <a:pt x="2237431" y="1320887"/>
                </a:cubicBezTo>
                <a:cubicBezTo>
                  <a:pt x="2232259" y="1320887"/>
                  <a:pt x="2227087" y="1319163"/>
                  <a:pt x="2221915" y="1320887"/>
                </a:cubicBezTo>
                <a:close/>
                <a:moveTo>
                  <a:pt x="2166747" y="1238135"/>
                </a:moveTo>
                <a:cubicBezTo>
                  <a:pt x="2185711" y="1238135"/>
                  <a:pt x="2197779" y="1231239"/>
                  <a:pt x="2206399" y="1215723"/>
                </a:cubicBezTo>
                <a:cubicBezTo>
                  <a:pt x="2197779" y="1231239"/>
                  <a:pt x="2185711" y="1238135"/>
                  <a:pt x="2166747" y="1238135"/>
                </a:cubicBezTo>
                <a:cubicBezTo>
                  <a:pt x="2166747" y="1238135"/>
                  <a:pt x="2166747" y="1238135"/>
                  <a:pt x="2166747" y="1238135"/>
                </a:cubicBezTo>
                <a:close/>
                <a:moveTo>
                  <a:pt x="2215019" y="1198483"/>
                </a:moveTo>
                <a:cubicBezTo>
                  <a:pt x="2220191" y="1189863"/>
                  <a:pt x="2228811" y="1184691"/>
                  <a:pt x="2233983" y="1174347"/>
                </a:cubicBezTo>
                <a:cubicBezTo>
                  <a:pt x="2228811" y="1182967"/>
                  <a:pt x="2220191" y="1189863"/>
                  <a:pt x="2215019" y="1198483"/>
                </a:cubicBezTo>
                <a:close/>
                <a:moveTo>
                  <a:pt x="2221915" y="927816"/>
                </a:moveTo>
                <a:cubicBezTo>
                  <a:pt x="2220191" y="931264"/>
                  <a:pt x="2221915" y="934712"/>
                  <a:pt x="2223639" y="936436"/>
                </a:cubicBezTo>
                <a:cubicBezTo>
                  <a:pt x="2221915" y="934712"/>
                  <a:pt x="2220191" y="931264"/>
                  <a:pt x="2221915" y="927816"/>
                </a:cubicBezTo>
                <a:cubicBezTo>
                  <a:pt x="2232259" y="919196"/>
                  <a:pt x="2246051" y="924368"/>
                  <a:pt x="2258119" y="922644"/>
                </a:cubicBezTo>
                <a:cubicBezTo>
                  <a:pt x="2270187" y="919196"/>
                  <a:pt x="2282255" y="917472"/>
                  <a:pt x="2296047" y="905405"/>
                </a:cubicBezTo>
                <a:cubicBezTo>
                  <a:pt x="2296047" y="905405"/>
                  <a:pt x="2296047" y="905405"/>
                  <a:pt x="2296047" y="905405"/>
                </a:cubicBezTo>
                <a:cubicBezTo>
                  <a:pt x="2282255" y="917472"/>
                  <a:pt x="2270187" y="920920"/>
                  <a:pt x="2258119" y="922644"/>
                </a:cubicBezTo>
                <a:cubicBezTo>
                  <a:pt x="2246051" y="924368"/>
                  <a:pt x="2232259" y="917472"/>
                  <a:pt x="2221915" y="927816"/>
                </a:cubicBezTo>
                <a:close/>
                <a:moveTo>
                  <a:pt x="2252947" y="1001948"/>
                </a:moveTo>
                <a:cubicBezTo>
                  <a:pt x="2247775" y="998500"/>
                  <a:pt x="2240879" y="991604"/>
                  <a:pt x="2233983" y="984708"/>
                </a:cubicBezTo>
                <a:cubicBezTo>
                  <a:pt x="2232259" y="982984"/>
                  <a:pt x="2230535" y="982984"/>
                  <a:pt x="2230535" y="981260"/>
                </a:cubicBezTo>
                <a:cubicBezTo>
                  <a:pt x="2232259" y="982984"/>
                  <a:pt x="2233983" y="982984"/>
                  <a:pt x="2233983" y="984708"/>
                </a:cubicBezTo>
                <a:cubicBezTo>
                  <a:pt x="2240879" y="991604"/>
                  <a:pt x="2246051" y="998500"/>
                  <a:pt x="2252947" y="1001948"/>
                </a:cubicBezTo>
                <a:close/>
                <a:moveTo>
                  <a:pt x="2235707" y="948504"/>
                </a:moveTo>
                <a:cubicBezTo>
                  <a:pt x="2235707" y="945056"/>
                  <a:pt x="2235707" y="943332"/>
                  <a:pt x="2233983" y="941608"/>
                </a:cubicBezTo>
                <a:cubicBezTo>
                  <a:pt x="2235707" y="943332"/>
                  <a:pt x="2237431" y="945056"/>
                  <a:pt x="2235707" y="948504"/>
                </a:cubicBezTo>
                <a:cubicBezTo>
                  <a:pt x="2232259" y="960572"/>
                  <a:pt x="2213295" y="950228"/>
                  <a:pt x="2211571" y="967468"/>
                </a:cubicBezTo>
                <a:cubicBezTo>
                  <a:pt x="2213295" y="969192"/>
                  <a:pt x="2215019" y="970916"/>
                  <a:pt x="2216743" y="970916"/>
                </a:cubicBezTo>
                <a:cubicBezTo>
                  <a:pt x="2215019" y="969192"/>
                  <a:pt x="2213295" y="969192"/>
                  <a:pt x="2211571" y="967468"/>
                </a:cubicBezTo>
                <a:cubicBezTo>
                  <a:pt x="2213295" y="950228"/>
                  <a:pt x="2232259" y="960572"/>
                  <a:pt x="2235707" y="948504"/>
                </a:cubicBezTo>
                <a:close/>
                <a:moveTo>
                  <a:pt x="2192607" y="784725"/>
                </a:moveTo>
                <a:cubicBezTo>
                  <a:pt x="2185711" y="784725"/>
                  <a:pt x="2180539" y="781277"/>
                  <a:pt x="2173643" y="777829"/>
                </a:cubicBezTo>
                <a:cubicBezTo>
                  <a:pt x="2152955" y="767485"/>
                  <a:pt x="2135715" y="776105"/>
                  <a:pt x="2120199" y="789897"/>
                </a:cubicBezTo>
                <a:cubicBezTo>
                  <a:pt x="2111579" y="798517"/>
                  <a:pt x="2106407" y="801965"/>
                  <a:pt x="2092615" y="800241"/>
                </a:cubicBezTo>
                <a:cubicBezTo>
                  <a:pt x="2078824" y="796793"/>
                  <a:pt x="2059860" y="800241"/>
                  <a:pt x="2058136" y="817481"/>
                </a:cubicBezTo>
                <a:cubicBezTo>
                  <a:pt x="2056412" y="836445"/>
                  <a:pt x="2039172" y="836445"/>
                  <a:pt x="2032276" y="846789"/>
                </a:cubicBezTo>
                <a:cubicBezTo>
                  <a:pt x="2034000" y="850237"/>
                  <a:pt x="2035724" y="853685"/>
                  <a:pt x="2037448" y="855409"/>
                </a:cubicBezTo>
                <a:cubicBezTo>
                  <a:pt x="2035724" y="853685"/>
                  <a:pt x="2034000" y="850237"/>
                  <a:pt x="2032276" y="846789"/>
                </a:cubicBezTo>
                <a:cubicBezTo>
                  <a:pt x="2021932" y="841617"/>
                  <a:pt x="2011588" y="839893"/>
                  <a:pt x="2001244" y="839893"/>
                </a:cubicBezTo>
                <a:cubicBezTo>
                  <a:pt x="2011588" y="839893"/>
                  <a:pt x="2021932" y="841617"/>
                  <a:pt x="2034000" y="846789"/>
                </a:cubicBezTo>
                <a:cubicBezTo>
                  <a:pt x="2040896" y="836445"/>
                  <a:pt x="2056412" y="836445"/>
                  <a:pt x="2059860" y="817481"/>
                </a:cubicBezTo>
                <a:cubicBezTo>
                  <a:pt x="2061584" y="800241"/>
                  <a:pt x="2080547" y="796793"/>
                  <a:pt x="2094339" y="800241"/>
                </a:cubicBezTo>
                <a:cubicBezTo>
                  <a:pt x="2106407" y="801965"/>
                  <a:pt x="2113304" y="798517"/>
                  <a:pt x="2121923" y="789897"/>
                </a:cubicBezTo>
                <a:cubicBezTo>
                  <a:pt x="2137439" y="776105"/>
                  <a:pt x="2154679" y="767485"/>
                  <a:pt x="2175367" y="777829"/>
                </a:cubicBezTo>
                <a:cubicBezTo>
                  <a:pt x="2180539" y="779553"/>
                  <a:pt x="2185711" y="783001"/>
                  <a:pt x="2192607" y="784725"/>
                </a:cubicBezTo>
                <a:cubicBezTo>
                  <a:pt x="2211571" y="786449"/>
                  <a:pt x="2220191" y="788173"/>
                  <a:pt x="2220191" y="795069"/>
                </a:cubicBezTo>
                <a:cubicBezTo>
                  <a:pt x="2220191" y="788173"/>
                  <a:pt x="2211571" y="786449"/>
                  <a:pt x="2192607" y="784725"/>
                </a:cubicBezTo>
                <a:close/>
                <a:moveTo>
                  <a:pt x="2020208" y="1462254"/>
                </a:moveTo>
                <a:cubicBezTo>
                  <a:pt x="2027104" y="1469150"/>
                  <a:pt x="2034000" y="1474322"/>
                  <a:pt x="2040896" y="1477770"/>
                </a:cubicBezTo>
                <a:cubicBezTo>
                  <a:pt x="2034000" y="1474322"/>
                  <a:pt x="2027104" y="1470874"/>
                  <a:pt x="2020208" y="1462254"/>
                </a:cubicBezTo>
                <a:cubicBezTo>
                  <a:pt x="1997796" y="1438118"/>
                  <a:pt x="1996072" y="1434670"/>
                  <a:pt x="2020208" y="1413982"/>
                </a:cubicBezTo>
                <a:cubicBezTo>
                  <a:pt x="2025380" y="1408810"/>
                  <a:pt x="2032276" y="1405362"/>
                  <a:pt x="2037448" y="1400190"/>
                </a:cubicBezTo>
                <a:cubicBezTo>
                  <a:pt x="2032276" y="1405362"/>
                  <a:pt x="2025380" y="1408810"/>
                  <a:pt x="2020208" y="1413982"/>
                </a:cubicBezTo>
                <a:cubicBezTo>
                  <a:pt x="1996072" y="1436394"/>
                  <a:pt x="1997796" y="1439842"/>
                  <a:pt x="2020208" y="1462254"/>
                </a:cubicBezTo>
                <a:close/>
                <a:moveTo>
                  <a:pt x="2023656" y="1381226"/>
                </a:moveTo>
                <a:cubicBezTo>
                  <a:pt x="2002968" y="1374330"/>
                  <a:pt x="1982280" y="1358815"/>
                  <a:pt x="1959868" y="1369159"/>
                </a:cubicBezTo>
                <a:cubicBezTo>
                  <a:pt x="1982280" y="1358815"/>
                  <a:pt x="2001244" y="1374330"/>
                  <a:pt x="2023656" y="1381226"/>
                </a:cubicBezTo>
                <a:cubicBezTo>
                  <a:pt x="2030552" y="1382950"/>
                  <a:pt x="2035724" y="1384674"/>
                  <a:pt x="2042620" y="1388122"/>
                </a:cubicBezTo>
                <a:lnTo>
                  <a:pt x="2042620" y="1388122"/>
                </a:lnTo>
                <a:cubicBezTo>
                  <a:pt x="2035724" y="1386399"/>
                  <a:pt x="2028828" y="1384674"/>
                  <a:pt x="2023656" y="1381226"/>
                </a:cubicBezTo>
                <a:close/>
                <a:moveTo>
                  <a:pt x="1965040" y="1326059"/>
                </a:moveTo>
                <a:cubicBezTo>
                  <a:pt x="1973660" y="1322611"/>
                  <a:pt x="1978832" y="1315715"/>
                  <a:pt x="1980556" y="1300199"/>
                </a:cubicBezTo>
                <a:cubicBezTo>
                  <a:pt x="1980556" y="1296751"/>
                  <a:pt x="1984004" y="1293303"/>
                  <a:pt x="1987452" y="1291579"/>
                </a:cubicBezTo>
                <a:cubicBezTo>
                  <a:pt x="1984004" y="1293303"/>
                  <a:pt x="1980556" y="1296751"/>
                  <a:pt x="1980556" y="1300199"/>
                </a:cubicBezTo>
                <a:cubicBezTo>
                  <a:pt x="1980556" y="1313991"/>
                  <a:pt x="1973660" y="1322611"/>
                  <a:pt x="1965040" y="1326059"/>
                </a:cubicBezTo>
                <a:close/>
                <a:moveTo>
                  <a:pt x="1999520" y="1250203"/>
                </a:moveTo>
                <a:cubicBezTo>
                  <a:pt x="1997796" y="1238135"/>
                  <a:pt x="1997796" y="1231239"/>
                  <a:pt x="1999520" y="1229515"/>
                </a:cubicBezTo>
                <a:cubicBezTo>
                  <a:pt x="1997796" y="1231239"/>
                  <a:pt x="1997796" y="1238135"/>
                  <a:pt x="1999520" y="1250203"/>
                </a:cubicBezTo>
                <a:cubicBezTo>
                  <a:pt x="2001244" y="1263995"/>
                  <a:pt x="2002968" y="1277787"/>
                  <a:pt x="1992624" y="1286407"/>
                </a:cubicBezTo>
                <a:cubicBezTo>
                  <a:pt x="2002968" y="1276063"/>
                  <a:pt x="2002968" y="1263995"/>
                  <a:pt x="1999520" y="1250203"/>
                </a:cubicBezTo>
                <a:close/>
                <a:moveTo>
                  <a:pt x="2028828" y="1136420"/>
                </a:moveTo>
                <a:cubicBezTo>
                  <a:pt x="2025380" y="1132972"/>
                  <a:pt x="2020208" y="1129524"/>
                  <a:pt x="2016760" y="1126076"/>
                </a:cubicBezTo>
                <a:cubicBezTo>
                  <a:pt x="2020208" y="1131248"/>
                  <a:pt x="2025380" y="1132972"/>
                  <a:pt x="2028828" y="1136420"/>
                </a:cubicBezTo>
                <a:close/>
                <a:moveTo>
                  <a:pt x="2028828" y="1095044"/>
                </a:moveTo>
                <a:cubicBezTo>
                  <a:pt x="2030552" y="1095044"/>
                  <a:pt x="2030552" y="1096768"/>
                  <a:pt x="2032276" y="1098492"/>
                </a:cubicBezTo>
                <a:cubicBezTo>
                  <a:pt x="2035724" y="1103664"/>
                  <a:pt x="2039172" y="1107112"/>
                  <a:pt x="2040896" y="1110560"/>
                </a:cubicBezTo>
                <a:cubicBezTo>
                  <a:pt x="2037448" y="1107112"/>
                  <a:pt x="2034000" y="1101940"/>
                  <a:pt x="2032276" y="1098492"/>
                </a:cubicBezTo>
                <a:cubicBezTo>
                  <a:pt x="2030552" y="1096768"/>
                  <a:pt x="2028828" y="1095044"/>
                  <a:pt x="2028828" y="1095044"/>
                </a:cubicBezTo>
                <a:close/>
                <a:moveTo>
                  <a:pt x="2011588" y="872649"/>
                </a:moveTo>
                <a:cubicBezTo>
                  <a:pt x="2011588" y="872649"/>
                  <a:pt x="2011588" y="872649"/>
                  <a:pt x="2011588" y="872649"/>
                </a:cubicBezTo>
                <a:cubicBezTo>
                  <a:pt x="2013312" y="872649"/>
                  <a:pt x="2016760" y="874373"/>
                  <a:pt x="2018484" y="874373"/>
                </a:cubicBezTo>
                <a:cubicBezTo>
                  <a:pt x="2016760" y="874373"/>
                  <a:pt x="2013312" y="872649"/>
                  <a:pt x="2011588" y="872649"/>
                </a:cubicBezTo>
                <a:close/>
                <a:moveTo>
                  <a:pt x="2004692" y="858857"/>
                </a:moveTo>
                <a:cubicBezTo>
                  <a:pt x="1996072" y="850237"/>
                  <a:pt x="1980556" y="855409"/>
                  <a:pt x="1968488" y="853685"/>
                </a:cubicBezTo>
                <a:lnTo>
                  <a:pt x="1968488" y="853685"/>
                </a:lnTo>
                <a:cubicBezTo>
                  <a:pt x="1980556" y="855409"/>
                  <a:pt x="1996072" y="850237"/>
                  <a:pt x="2004692" y="858857"/>
                </a:cubicBezTo>
                <a:close/>
                <a:moveTo>
                  <a:pt x="1975384" y="653702"/>
                </a:moveTo>
                <a:cubicBezTo>
                  <a:pt x="1947800" y="669218"/>
                  <a:pt x="1930560" y="638186"/>
                  <a:pt x="1908148" y="638186"/>
                </a:cubicBezTo>
                <a:cubicBezTo>
                  <a:pt x="1901252" y="638186"/>
                  <a:pt x="1892632" y="631290"/>
                  <a:pt x="1890908" y="622670"/>
                </a:cubicBezTo>
                <a:cubicBezTo>
                  <a:pt x="1880564" y="586466"/>
                  <a:pt x="1851257" y="579570"/>
                  <a:pt x="1816777" y="564054"/>
                </a:cubicBezTo>
                <a:cubicBezTo>
                  <a:pt x="1816777" y="564054"/>
                  <a:pt x="1816777" y="564054"/>
                  <a:pt x="1816777" y="564054"/>
                </a:cubicBezTo>
                <a:cubicBezTo>
                  <a:pt x="1851257" y="579570"/>
                  <a:pt x="1882288" y="584742"/>
                  <a:pt x="1890908" y="622670"/>
                </a:cubicBezTo>
                <a:cubicBezTo>
                  <a:pt x="1892632" y="631290"/>
                  <a:pt x="1901252" y="638186"/>
                  <a:pt x="1908148" y="638186"/>
                </a:cubicBezTo>
                <a:cubicBezTo>
                  <a:pt x="1930560" y="638186"/>
                  <a:pt x="1947800" y="669218"/>
                  <a:pt x="1975384" y="653702"/>
                </a:cubicBezTo>
                <a:cubicBezTo>
                  <a:pt x="1975384" y="653702"/>
                  <a:pt x="1977108" y="653702"/>
                  <a:pt x="1977108" y="653702"/>
                </a:cubicBezTo>
                <a:cubicBezTo>
                  <a:pt x="1977108" y="653702"/>
                  <a:pt x="1977108" y="653702"/>
                  <a:pt x="1975384" y="653702"/>
                </a:cubicBezTo>
                <a:close/>
                <a:moveTo>
                  <a:pt x="1949524" y="712317"/>
                </a:moveTo>
                <a:cubicBezTo>
                  <a:pt x="1949524" y="712317"/>
                  <a:pt x="1949524" y="712317"/>
                  <a:pt x="1949524" y="712317"/>
                </a:cubicBezTo>
                <a:cubicBezTo>
                  <a:pt x="1935732" y="719213"/>
                  <a:pt x="1925388" y="703697"/>
                  <a:pt x="1913320" y="701973"/>
                </a:cubicBezTo>
                <a:cubicBezTo>
                  <a:pt x="1909872" y="700249"/>
                  <a:pt x="1906424" y="700249"/>
                  <a:pt x="1902976" y="698525"/>
                </a:cubicBezTo>
                <a:cubicBezTo>
                  <a:pt x="1902976" y="698525"/>
                  <a:pt x="1902976" y="698525"/>
                  <a:pt x="1902976" y="698525"/>
                </a:cubicBezTo>
                <a:cubicBezTo>
                  <a:pt x="1906424" y="700249"/>
                  <a:pt x="1909872" y="700249"/>
                  <a:pt x="1913320" y="701973"/>
                </a:cubicBezTo>
                <a:cubicBezTo>
                  <a:pt x="1925388" y="705421"/>
                  <a:pt x="1934008" y="720937"/>
                  <a:pt x="1949524" y="712317"/>
                </a:cubicBezTo>
                <a:close/>
                <a:moveTo>
                  <a:pt x="1780573" y="1626033"/>
                </a:moveTo>
                <a:cubicBezTo>
                  <a:pt x="1775401" y="1629481"/>
                  <a:pt x="1771953" y="1634653"/>
                  <a:pt x="1773677" y="1639825"/>
                </a:cubicBezTo>
                <a:cubicBezTo>
                  <a:pt x="1780573" y="1651893"/>
                  <a:pt x="1777125" y="1665685"/>
                  <a:pt x="1777125" y="1679477"/>
                </a:cubicBezTo>
                <a:cubicBezTo>
                  <a:pt x="1777125" y="1665685"/>
                  <a:pt x="1780573" y="1651893"/>
                  <a:pt x="1773677" y="1639825"/>
                </a:cubicBezTo>
                <a:cubicBezTo>
                  <a:pt x="1770229" y="1634653"/>
                  <a:pt x="1775401" y="1629481"/>
                  <a:pt x="1780573" y="1626033"/>
                </a:cubicBezTo>
                <a:cubicBezTo>
                  <a:pt x="1801261" y="1612242"/>
                  <a:pt x="1834017" y="1613965"/>
                  <a:pt x="1854704" y="1631205"/>
                </a:cubicBezTo>
                <a:cubicBezTo>
                  <a:pt x="1865048" y="1639825"/>
                  <a:pt x="1878840" y="1653617"/>
                  <a:pt x="1889184" y="1646721"/>
                </a:cubicBezTo>
                <a:cubicBezTo>
                  <a:pt x="1894356" y="1643273"/>
                  <a:pt x="1901252" y="1641549"/>
                  <a:pt x="1906424" y="1641549"/>
                </a:cubicBezTo>
                <a:cubicBezTo>
                  <a:pt x="1901252" y="1641549"/>
                  <a:pt x="1896080" y="1643273"/>
                  <a:pt x="1889184" y="1646721"/>
                </a:cubicBezTo>
                <a:cubicBezTo>
                  <a:pt x="1878840" y="1653617"/>
                  <a:pt x="1865048" y="1639825"/>
                  <a:pt x="1854704" y="1631205"/>
                </a:cubicBezTo>
                <a:cubicBezTo>
                  <a:pt x="1832293" y="1613965"/>
                  <a:pt x="1801261" y="1612242"/>
                  <a:pt x="1780573" y="1626033"/>
                </a:cubicBezTo>
                <a:close/>
                <a:moveTo>
                  <a:pt x="1787469" y="1760505"/>
                </a:moveTo>
                <a:cubicBezTo>
                  <a:pt x="1787469" y="1765677"/>
                  <a:pt x="1787469" y="1770849"/>
                  <a:pt x="1787469" y="1777745"/>
                </a:cubicBezTo>
                <a:cubicBezTo>
                  <a:pt x="1787469" y="1777745"/>
                  <a:pt x="1787469" y="1777745"/>
                  <a:pt x="1787469" y="1777745"/>
                </a:cubicBezTo>
                <a:cubicBezTo>
                  <a:pt x="1787469" y="1770849"/>
                  <a:pt x="1787469" y="1765677"/>
                  <a:pt x="1787469" y="1760505"/>
                </a:cubicBezTo>
                <a:cubicBezTo>
                  <a:pt x="1787469" y="1760505"/>
                  <a:pt x="1787469" y="1760505"/>
                  <a:pt x="1787469" y="1760505"/>
                </a:cubicBezTo>
                <a:close/>
                <a:moveTo>
                  <a:pt x="1768505" y="1750161"/>
                </a:moveTo>
                <a:cubicBezTo>
                  <a:pt x="1761609" y="1753609"/>
                  <a:pt x="1778849" y="1772573"/>
                  <a:pt x="1759885" y="1776021"/>
                </a:cubicBezTo>
                <a:cubicBezTo>
                  <a:pt x="1747817" y="1777745"/>
                  <a:pt x="1735749" y="1776021"/>
                  <a:pt x="1725405" y="1769125"/>
                </a:cubicBezTo>
                <a:cubicBezTo>
                  <a:pt x="1718509" y="1763953"/>
                  <a:pt x="1709889" y="1762229"/>
                  <a:pt x="1701269" y="1758781"/>
                </a:cubicBezTo>
                <a:cubicBezTo>
                  <a:pt x="1709889" y="1762229"/>
                  <a:pt x="1718509" y="1763953"/>
                  <a:pt x="1725405" y="1769125"/>
                </a:cubicBezTo>
                <a:cubicBezTo>
                  <a:pt x="1735749" y="1776021"/>
                  <a:pt x="1747817" y="1779469"/>
                  <a:pt x="1759885" y="1776021"/>
                </a:cubicBezTo>
                <a:cubicBezTo>
                  <a:pt x="1777125" y="1772573"/>
                  <a:pt x="1761609" y="1751885"/>
                  <a:pt x="1768505" y="1750161"/>
                </a:cubicBezTo>
                <a:cubicBezTo>
                  <a:pt x="1784021" y="1743265"/>
                  <a:pt x="1787469" y="1734645"/>
                  <a:pt x="1787469" y="1724301"/>
                </a:cubicBezTo>
                <a:cubicBezTo>
                  <a:pt x="1787469" y="1732921"/>
                  <a:pt x="1782297" y="1743265"/>
                  <a:pt x="1768505" y="1750161"/>
                </a:cubicBezTo>
                <a:close/>
                <a:moveTo>
                  <a:pt x="1780573" y="1844981"/>
                </a:moveTo>
                <a:cubicBezTo>
                  <a:pt x="1780573" y="1839808"/>
                  <a:pt x="1778849" y="1834637"/>
                  <a:pt x="1777125" y="1829465"/>
                </a:cubicBezTo>
                <a:cubicBezTo>
                  <a:pt x="1773677" y="1822569"/>
                  <a:pt x="1771953" y="1813949"/>
                  <a:pt x="1773677" y="1807053"/>
                </a:cubicBezTo>
                <a:cubicBezTo>
                  <a:pt x="1773677" y="1813949"/>
                  <a:pt x="1773677" y="1820845"/>
                  <a:pt x="1777125" y="1829465"/>
                </a:cubicBezTo>
                <a:cubicBezTo>
                  <a:pt x="1778849" y="1834637"/>
                  <a:pt x="1778849" y="1839808"/>
                  <a:pt x="1780573" y="1844981"/>
                </a:cubicBezTo>
                <a:close/>
                <a:moveTo>
                  <a:pt x="1675409" y="1977728"/>
                </a:moveTo>
                <a:cubicBezTo>
                  <a:pt x="1678857" y="1982900"/>
                  <a:pt x="1687477" y="1986348"/>
                  <a:pt x="1701269" y="1993244"/>
                </a:cubicBezTo>
                <a:cubicBezTo>
                  <a:pt x="1708165" y="1996692"/>
                  <a:pt x="1720233" y="1996692"/>
                  <a:pt x="1723681" y="2007036"/>
                </a:cubicBezTo>
                <a:cubicBezTo>
                  <a:pt x="1721957" y="1996692"/>
                  <a:pt x="1709889" y="1996692"/>
                  <a:pt x="1701269" y="1993244"/>
                </a:cubicBezTo>
                <a:cubicBezTo>
                  <a:pt x="1687477" y="1986348"/>
                  <a:pt x="1678857" y="1982900"/>
                  <a:pt x="1675409" y="1977728"/>
                </a:cubicBezTo>
                <a:close/>
                <a:moveTo>
                  <a:pt x="1677133" y="2013932"/>
                </a:move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lose/>
                <a:moveTo>
                  <a:pt x="1682305" y="1917388"/>
                </a:moveTo>
                <a:cubicBezTo>
                  <a:pt x="1680581" y="1915664"/>
                  <a:pt x="1675409" y="1912216"/>
                  <a:pt x="1668513" y="1912216"/>
                </a:cubicBezTo>
                <a:cubicBezTo>
                  <a:pt x="1668513" y="1912216"/>
                  <a:pt x="1668513" y="1912216"/>
                  <a:pt x="1668513" y="1912216"/>
                </a:cubicBezTo>
                <a:cubicBezTo>
                  <a:pt x="1675409" y="1913940"/>
                  <a:pt x="1678857" y="1915664"/>
                  <a:pt x="1682305" y="1917388"/>
                </a:cubicBezTo>
                <a:close/>
                <a:moveTo>
                  <a:pt x="1677133" y="1741541"/>
                </a:moveTo>
                <a:cubicBezTo>
                  <a:pt x="1677133" y="1732921"/>
                  <a:pt x="1677133" y="1726025"/>
                  <a:pt x="1678857" y="1717405"/>
                </a:cubicBezTo>
                <a:cubicBezTo>
                  <a:pt x="1677133" y="1726025"/>
                  <a:pt x="1677133" y="1734645"/>
                  <a:pt x="1677133" y="1741541"/>
                </a:cubicBezTo>
                <a:lnTo>
                  <a:pt x="1677133" y="1741541"/>
                </a:lnTo>
                <a:close/>
                <a:moveTo>
                  <a:pt x="1678857" y="1713957"/>
                </a:moveTo>
                <a:cubicBezTo>
                  <a:pt x="1678857" y="1712233"/>
                  <a:pt x="1678857" y="1710509"/>
                  <a:pt x="1680581" y="1708785"/>
                </a:cubicBezTo>
                <a:cubicBezTo>
                  <a:pt x="1680581" y="1708785"/>
                  <a:pt x="1680581" y="1708785"/>
                  <a:pt x="1680581" y="1708785"/>
                </a:cubicBezTo>
                <a:cubicBezTo>
                  <a:pt x="1678857" y="1710509"/>
                  <a:pt x="1678857" y="1712233"/>
                  <a:pt x="1678857" y="1713957"/>
                </a:cubicBezTo>
                <a:close/>
                <a:moveTo>
                  <a:pt x="1637481" y="1308819"/>
                </a:moveTo>
                <a:cubicBezTo>
                  <a:pt x="1639205" y="1319163"/>
                  <a:pt x="1644377" y="1329507"/>
                  <a:pt x="1652997" y="1331231"/>
                </a:cubicBezTo>
                <a:cubicBezTo>
                  <a:pt x="1644377" y="1329507"/>
                  <a:pt x="1639205" y="1319163"/>
                  <a:pt x="1637481" y="1308819"/>
                </a:cubicBezTo>
                <a:cubicBezTo>
                  <a:pt x="1635757" y="1296751"/>
                  <a:pt x="1634034" y="1284683"/>
                  <a:pt x="1647825" y="1276063"/>
                </a:cubicBezTo>
                <a:cubicBezTo>
                  <a:pt x="1673685" y="1260547"/>
                  <a:pt x="1697821" y="1248479"/>
                  <a:pt x="1728853" y="1257099"/>
                </a:cubicBezTo>
                <a:cubicBezTo>
                  <a:pt x="1730577" y="1257099"/>
                  <a:pt x="1732301" y="1258823"/>
                  <a:pt x="1734025" y="1258823"/>
                </a:cubicBezTo>
                <a:cubicBezTo>
                  <a:pt x="1732301" y="1258823"/>
                  <a:pt x="1730577" y="1257099"/>
                  <a:pt x="1728853" y="1257099"/>
                </a:cubicBezTo>
                <a:cubicBezTo>
                  <a:pt x="1699545" y="1248479"/>
                  <a:pt x="1673685" y="1260547"/>
                  <a:pt x="1647825" y="1276063"/>
                </a:cubicBezTo>
                <a:cubicBezTo>
                  <a:pt x="1634034" y="1284683"/>
                  <a:pt x="1634034" y="1296751"/>
                  <a:pt x="1637481" y="1308819"/>
                </a:cubicBezTo>
                <a:close/>
                <a:moveTo>
                  <a:pt x="1671961" y="1120904"/>
                </a:moveTo>
                <a:cubicBezTo>
                  <a:pt x="1670237" y="1114008"/>
                  <a:pt x="1663341" y="1110560"/>
                  <a:pt x="1661617" y="1103664"/>
                </a:cubicBezTo>
                <a:cubicBezTo>
                  <a:pt x="1665065" y="1108836"/>
                  <a:pt x="1671961" y="1114008"/>
                  <a:pt x="1671961" y="1120904"/>
                </a:cubicBezTo>
                <a:close/>
                <a:moveTo>
                  <a:pt x="1666789" y="1060564"/>
                </a:moveTo>
                <a:cubicBezTo>
                  <a:pt x="1666789" y="1069184"/>
                  <a:pt x="1673685" y="1077804"/>
                  <a:pt x="1687477" y="1089872"/>
                </a:cubicBezTo>
                <a:cubicBezTo>
                  <a:pt x="1687477" y="1089872"/>
                  <a:pt x="1687477" y="1089872"/>
                  <a:pt x="1687477" y="1089872"/>
                </a:cubicBezTo>
                <a:cubicBezTo>
                  <a:pt x="1673685" y="1077804"/>
                  <a:pt x="1666789" y="1069184"/>
                  <a:pt x="1666789" y="1060564"/>
                </a:cubicBezTo>
                <a:close/>
                <a:moveTo>
                  <a:pt x="1721957" y="984708"/>
                </a:moveTo>
                <a:cubicBezTo>
                  <a:pt x="1723681" y="986432"/>
                  <a:pt x="1725405" y="989880"/>
                  <a:pt x="1727129" y="991604"/>
                </a:cubicBezTo>
                <a:cubicBezTo>
                  <a:pt x="1725405" y="988156"/>
                  <a:pt x="1723681" y="986432"/>
                  <a:pt x="1721957" y="984708"/>
                </a:cubicBezTo>
                <a:cubicBezTo>
                  <a:pt x="1713337" y="976088"/>
                  <a:pt x="1709889" y="970916"/>
                  <a:pt x="1715061" y="964020"/>
                </a:cubicBezTo>
                <a:cubicBezTo>
                  <a:pt x="1709889" y="969192"/>
                  <a:pt x="1713337" y="976088"/>
                  <a:pt x="1721957" y="984708"/>
                </a:cubicBezTo>
                <a:close/>
                <a:moveTo>
                  <a:pt x="1715061" y="962296"/>
                </a:moveTo>
                <a:cubicBezTo>
                  <a:pt x="1716785" y="960572"/>
                  <a:pt x="1720233" y="957124"/>
                  <a:pt x="1723681" y="955400"/>
                </a:cubicBezTo>
                <a:cubicBezTo>
                  <a:pt x="1725405" y="955400"/>
                  <a:pt x="1725405" y="953676"/>
                  <a:pt x="1727129" y="951952"/>
                </a:cubicBezTo>
                <a:cubicBezTo>
                  <a:pt x="1725405" y="953676"/>
                  <a:pt x="1725405" y="953676"/>
                  <a:pt x="1723681" y="955400"/>
                </a:cubicBezTo>
                <a:cubicBezTo>
                  <a:pt x="1720233" y="958848"/>
                  <a:pt x="1716785" y="960572"/>
                  <a:pt x="1715061" y="962296"/>
                </a:cubicBezTo>
                <a:close/>
                <a:moveTo>
                  <a:pt x="1727129" y="953676"/>
                </a:moveTo>
                <a:cubicBezTo>
                  <a:pt x="1730577" y="950228"/>
                  <a:pt x="1730577" y="943332"/>
                  <a:pt x="1730577" y="938160"/>
                </a:cubicBezTo>
                <a:cubicBezTo>
                  <a:pt x="1723681" y="924368"/>
                  <a:pt x="1715061" y="920920"/>
                  <a:pt x="1704717" y="920920"/>
                </a:cubicBezTo>
                <a:cubicBezTo>
                  <a:pt x="1715061" y="920920"/>
                  <a:pt x="1723681" y="924368"/>
                  <a:pt x="1730577" y="938160"/>
                </a:cubicBezTo>
                <a:cubicBezTo>
                  <a:pt x="1730577" y="943332"/>
                  <a:pt x="1730577" y="948504"/>
                  <a:pt x="1727129" y="953676"/>
                </a:cubicBezTo>
                <a:close/>
                <a:moveTo>
                  <a:pt x="1708165" y="1201931"/>
                </a:moveTo>
                <a:cubicBezTo>
                  <a:pt x="1706441" y="1203655"/>
                  <a:pt x="1704717" y="1207103"/>
                  <a:pt x="1702993" y="1210551"/>
                </a:cubicBezTo>
                <a:cubicBezTo>
                  <a:pt x="1701269" y="1212275"/>
                  <a:pt x="1701269" y="1213999"/>
                  <a:pt x="1699545" y="1213999"/>
                </a:cubicBezTo>
                <a:cubicBezTo>
                  <a:pt x="1701269" y="1213999"/>
                  <a:pt x="1701269" y="1212275"/>
                  <a:pt x="1702993" y="1210551"/>
                </a:cubicBezTo>
                <a:cubicBezTo>
                  <a:pt x="1704717" y="1207103"/>
                  <a:pt x="1706441" y="1203655"/>
                  <a:pt x="1708165" y="1201931"/>
                </a:cubicBezTo>
                <a:close/>
                <a:moveTo>
                  <a:pt x="1754713" y="996776"/>
                </a:moveTo>
                <a:lnTo>
                  <a:pt x="1754713" y="996776"/>
                </a:lnTo>
                <a:cubicBezTo>
                  <a:pt x="1761609" y="993328"/>
                  <a:pt x="1763333" y="986432"/>
                  <a:pt x="1763333" y="979536"/>
                </a:cubicBezTo>
                <a:cubicBezTo>
                  <a:pt x="1771953" y="974364"/>
                  <a:pt x="1782297" y="970916"/>
                  <a:pt x="1792641" y="970916"/>
                </a:cubicBezTo>
                <a:cubicBezTo>
                  <a:pt x="1802985" y="970916"/>
                  <a:pt x="1809881" y="965744"/>
                  <a:pt x="1811605" y="953676"/>
                </a:cubicBezTo>
                <a:cubicBezTo>
                  <a:pt x="1811605" y="948504"/>
                  <a:pt x="1811605" y="941608"/>
                  <a:pt x="1811605" y="936436"/>
                </a:cubicBezTo>
                <a:lnTo>
                  <a:pt x="1811605" y="936436"/>
                </a:lnTo>
                <a:cubicBezTo>
                  <a:pt x="1811605" y="941608"/>
                  <a:pt x="1811605" y="948504"/>
                  <a:pt x="1811605" y="953676"/>
                </a:cubicBezTo>
                <a:cubicBezTo>
                  <a:pt x="1820225" y="957124"/>
                  <a:pt x="1832293" y="967468"/>
                  <a:pt x="1835741" y="946780"/>
                </a:cubicBezTo>
                <a:cubicBezTo>
                  <a:pt x="1837465" y="932988"/>
                  <a:pt x="1842637" y="924368"/>
                  <a:pt x="1854704" y="917472"/>
                </a:cubicBezTo>
                <a:cubicBezTo>
                  <a:pt x="1861600" y="914024"/>
                  <a:pt x="1865048" y="907128"/>
                  <a:pt x="1866772" y="900232"/>
                </a:cubicBezTo>
                <a:cubicBezTo>
                  <a:pt x="1865048" y="907128"/>
                  <a:pt x="1861600" y="912300"/>
                  <a:pt x="1854704" y="917472"/>
                </a:cubicBezTo>
                <a:cubicBezTo>
                  <a:pt x="1842637" y="924368"/>
                  <a:pt x="1837465" y="932988"/>
                  <a:pt x="1835741" y="946780"/>
                </a:cubicBezTo>
                <a:cubicBezTo>
                  <a:pt x="1834017" y="965744"/>
                  <a:pt x="1821949" y="957124"/>
                  <a:pt x="1811605" y="953676"/>
                </a:cubicBezTo>
                <a:cubicBezTo>
                  <a:pt x="1811605" y="965744"/>
                  <a:pt x="1804709" y="970916"/>
                  <a:pt x="1792641" y="970916"/>
                </a:cubicBezTo>
                <a:cubicBezTo>
                  <a:pt x="1782297" y="970916"/>
                  <a:pt x="1771953" y="974364"/>
                  <a:pt x="1763333" y="979536"/>
                </a:cubicBezTo>
                <a:cubicBezTo>
                  <a:pt x="1761609" y="988156"/>
                  <a:pt x="1761609" y="993328"/>
                  <a:pt x="1754713" y="996776"/>
                </a:cubicBezTo>
                <a:cubicBezTo>
                  <a:pt x="1746093" y="996776"/>
                  <a:pt x="1739197" y="996776"/>
                  <a:pt x="1730577" y="996776"/>
                </a:cubicBezTo>
                <a:lnTo>
                  <a:pt x="1730577" y="996776"/>
                </a:lnTo>
                <a:cubicBezTo>
                  <a:pt x="1739197" y="998500"/>
                  <a:pt x="1746093" y="996776"/>
                  <a:pt x="1754713" y="996776"/>
                </a:cubicBezTo>
                <a:close/>
                <a:moveTo>
                  <a:pt x="1754713" y="960572"/>
                </a:moveTo>
                <a:cubicBezTo>
                  <a:pt x="1754713" y="955400"/>
                  <a:pt x="1754713" y="950228"/>
                  <a:pt x="1754713" y="945056"/>
                </a:cubicBezTo>
                <a:cubicBezTo>
                  <a:pt x="1754713" y="950228"/>
                  <a:pt x="1754713" y="955400"/>
                  <a:pt x="1754713" y="960572"/>
                </a:cubicBezTo>
                <a:close/>
                <a:moveTo>
                  <a:pt x="1773677" y="938160"/>
                </a:moveTo>
                <a:cubicBezTo>
                  <a:pt x="1775401" y="938160"/>
                  <a:pt x="1777125" y="938160"/>
                  <a:pt x="1778849" y="938160"/>
                </a:cubicBezTo>
                <a:cubicBezTo>
                  <a:pt x="1782297" y="926092"/>
                  <a:pt x="1785745" y="915748"/>
                  <a:pt x="1794365" y="907128"/>
                </a:cubicBezTo>
                <a:cubicBezTo>
                  <a:pt x="1787469" y="915748"/>
                  <a:pt x="1782297" y="926092"/>
                  <a:pt x="1778849" y="938160"/>
                </a:cubicBezTo>
                <a:cubicBezTo>
                  <a:pt x="1777125" y="938160"/>
                  <a:pt x="1775401" y="938160"/>
                  <a:pt x="1773677" y="938160"/>
                </a:cubicBezTo>
                <a:close/>
                <a:moveTo>
                  <a:pt x="1849533" y="848513"/>
                </a:moveTo>
                <a:cubicBezTo>
                  <a:pt x="1849533" y="845065"/>
                  <a:pt x="1849533" y="841617"/>
                  <a:pt x="1849533" y="838169"/>
                </a:cubicBezTo>
                <a:lnTo>
                  <a:pt x="1849533" y="838169"/>
                </a:lnTo>
                <a:cubicBezTo>
                  <a:pt x="1851257" y="836445"/>
                  <a:pt x="1854704" y="836445"/>
                  <a:pt x="1856428" y="836445"/>
                </a:cubicBezTo>
                <a:cubicBezTo>
                  <a:pt x="1854704" y="836445"/>
                  <a:pt x="1852981" y="838169"/>
                  <a:pt x="1849533" y="838169"/>
                </a:cubicBezTo>
                <a:cubicBezTo>
                  <a:pt x="1849533" y="839893"/>
                  <a:pt x="1849533" y="845065"/>
                  <a:pt x="1849533" y="848513"/>
                </a:cubicBezTo>
                <a:close/>
                <a:moveTo>
                  <a:pt x="1866772" y="891613"/>
                </a:moveTo>
                <a:cubicBezTo>
                  <a:pt x="1866772" y="889889"/>
                  <a:pt x="1866772" y="888165"/>
                  <a:pt x="1866772" y="886441"/>
                </a:cubicBezTo>
                <a:lnTo>
                  <a:pt x="1866772" y="886441"/>
                </a:lnTo>
                <a:cubicBezTo>
                  <a:pt x="1866772" y="886441"/>
                  <a:pt x="1866772" y="886441"/>
                  <a:pt x="1866772" y="886441"/>
                </a:cubicBezTo>
                <a:cubicBezTo>
                  <a:pt x="1866772" y="889889"/>
                  <a:pt x="1866772" y="889889"/>
                  <a:pt x="1866772" y="891613"/>
                </a:cubicBezTo>
                <a:close/>
                <a:moveTo>
                  <a:pt x="1866772" y="1296751"/>
                </a:moveTo>
                <a:cubicBezTo>
                  <a:pt x="1865048" y="1295027"/>
                  <a:pt x="1861600" y="1295027"/>
                  <a:pt x="1858153" y="1296751"/>
                </a:cubicBezTo>
                <a:cubicBezTo>
                  <a:pt x="1840913" y="1303647"/>
                  <a:pt x="1825397" y="1307095"/>
                  <a:pt x="1808157" y="1300199"/>
                </a:cubicBezTo>
                <a:cubicBezTo>
                  <a:pt x="1796089" y="1295027"/>
                  <a:pt x="1787469" y="1300199"/>
                  <a:pt x="1778849" y="1303647"/>
                </a:cubicBezTo>
                <a:cubicBezTo>
                  <a:pt x="1766781" y="1308819"/>
                  <a:pt x="1759885" y="1308819"/>
                  <a:pt x="1754713" y="1307095"/>
                </a:cubicBezTo>
                <a:cubicBezTo>
                  <a:pt x="1759885" y="1308819"/>
                  <a:pt x="1768505" y="1307095"/>
                  <a:pt x="1778849" y="1303647"/>
                </a:cubicBezTo>
                <a:cubicBezTo>
                  <a:pt x="1789193" y="1300199"/>
                  <a:pt x="1797813" y="1295027"/>
                  <a:pt x="1808157" y="1300199"/>
                </a:cubicBezTo>
                <a:cubicBezTo>
                  <a:pt x="1825397" y="1307095"/>
                  <a:pt x="1842637" y="1303647"/>
                  <a:pt x="1858153" y="1296751"/>
                </a:cubicBezTo>
                <a:cubicBezTo>
                  <a:pt x="1861600" y="1295027"/>
                  <a:pt x="1863324" y="1295027"/>
                  <a:pt x="1866772" y="1296751"/>
                </a:cubicBezTo>
                <a:close/>
                <a:moveTo>
                  <a:pt x="1790917" y="1053668"/>
                </a:moveTo>
                <a:cubicBezTo>
                  <a:pt x="1789193" y="1050220"/>
                  <a:pt x="1787469" y="1046772"/>
                  <a:pt x="1787469" y="1041600"/>
                </a:cubicBezTo>
                <a:cubicBezTo>
                  <a:pt x="1787469" y="1038152"/>
                  <a:pt x="1787469" y="1036428"/>
                  <a:pt x="1789193" y="1031256"/>
                </a:cubicBezTo>
                <a:cubicBezTo>
                  <a:pt x="1790917" y="1026084"/>
                  <a:pt x="1784021" y="1015740"/>
                  <a:pt x="1773677" y="1014016"/>
                </a:cubicBezTo>
                <a:cubicBezTo>
                  <a:pt x="1771953" y="1014016"/>
                  <a:pt x="1768505" y="1012292"/>
                  <a:pt x="1766781" y="1012292"/>
                </a:cubicBezTo>
                <a:cubicBezTo>
                  <a:pt x="1768505" y="1014016"/>
                  <a:pt x="1770229" y="1014016"/>
                  <a:pt x="1773677" y="1014016"/>
                </a:cubicBezTo>
                <a:cubicBezTo>
                  <a:pt x="1782297" y="1015740"/>
                  <a:pt x="1789193" y="1024360"/>
                  <a:pt x="1789193" y="1031256"/>
                </a:cubicBezTo>
                <a:cubicBezTo>
                  <a:pt x="1787469" y="1034704"/>
                  <a:pt x="1787469" y="1038152"/>
                  <a:pt x="1787469" y="1041600"/>
                </a:cubicBezTo>
                <a:cubicBezTo>
                  <a:pt x="1787469" y="1046772"/>
                  <a:pt x="1789193" y="1051944"/>
                  <a:pt x="1790917" y="1053668"/>
                </a:cubicBezTo>
                <a:close/>
                <a:moveTo>
                  <a:pt x="1778849" y="1082976"/>
                </a:moveTo>
                <a:cubicBezTo>
                  <a:pt x="1778849" y="1082976"/>
                  <a:pt x="1778849" y="1082976"/>
                  <a:pt x="1778849" y="1082976"/>
                </a:cubicBezTo>
                <a:cubicBezTo>
                  <a:pt x="1778849" y="1082976"/>
                  <a:pt x="1778849" y="1082976"/>
                  <a:pt x="1778849" y="1082976"/>
                </a:cubicBezTo>
                <a:cubicBezTo>
                  <a:pt x="1770229" y="1062288"/>
                  <a:pt x="1754713" y="1039876"/>
                  <a:pt x="1740921" y="1027808"/>
                </a:cubicBezTo>
                <a:cubicBezTo>
                  <a:pt x="1734025" y="1020912"/>
                  <a:pt x="1732301" y="1014016"/>
                  <a:pt x="1730577" y="1005396"/>
                </a:cubicBezTo>
                <a:cubicBezTo>
                  <a:pt x="1730577" y="1014016"/>
                  <a:pt x="1732301" y="1020912"/>
                  <a:pt x="1740921" y="1027808"/>
                </a:cubicBezTo>
                <a:cubicBezTo>
                  <a:pt x="1754713" y="1039876"/>
                  <a:pt x="1768505" y="1060564"/>
                  <a:pt x="1778849" y="1082976"/>
                </a:cubicBezTo>
                <a:close/>
                <a:moveTo>
                  <a:pt x="1847808" y="1095044"/>
                </a:moveTo>
                <a:cubicBezTo>
                  <a:pt x="1849533" y="1098492"/>
                  <a:pt x="1851257" y="1101940"/>
                  <a:pt x="1852981" y="1105388"/>
                </a:cubicBezTo>
                <a:cubicBezTo>
                  <a:pt x="1851257" y="1101940"/>
                  <a:pt x="1849533" y="1098492"/>
                  <a:pt x="1847808" y="1095044"/>
                </a:cubicBezTo>
                <a:cubicBezTo>
                  <a:pt x="1844361" y="1084700"/>
                  <a:pt x="1839189" y="1074356"/>
                  <a:pt x="1834017" y="1065736"/>
                </a:cubicBezTo>
                <a:cubicBezTo>
                  <a:pt x="1832293" y="1065736"/>
                  <a:pt x="1828845" y="1065736"/>
                  <a:pt x="1827121" y="1065736"/>
                </a:cubicBezTo>
                <a:cubicBezTo>
                  <a:pt x="1828845" y="1065736"/>
                  <a:pt x="1832293" y="1065736"/>
                  <a:pt x="1834017" y="1065736"/>
                </a:cubicBezTo>
                <a:cubicBezTo>
                  <a:pt x="1834017" y="1065736"/>
                  <a:pt x="1834017" y="1065736"/>
                  <a:pt x="1834017" y="1065736"/>
                </a:cubicBezTo>
                <a:cubicBezTo>
                  <a:pt x="1839189" y="1074356"/>
                  <a:pt x="1844361" y="1084700"/>
                  <a:pt x="1847808" y="1095044"/>
                </a:cubicBezTo>
                <a:close/>
                <a:moveTo>
                  <a:pt x="1840913" y="1186415"/>
                </a:moveTo>
                <a:cubicBezTo>
                  <a:pt x="1839189" y="1193311"/>
                  <a:pt x="1837465" y="1200207"/>
                  <a:pt x="1835741" y="1207103"/>
                </a:cubicBezTo>
                <a:cubicBezTo>
                  <a:pt x="1835741" y="1210551"/>
                  <a:pt x="1834017" y="1212275"/>
                  <a:pt x="1834017" y="1215723"/>
                </a:cubicBezTo>
                <a:cubicBezTo>
                  <a:pt x="1834017" y="1213999"/>
                  <a:pt x="1835741" y="1210551"/>
                  <a:pt x="1835741" y="1207103"/>
                </a:cubicBezTo>
                <a:cubicBezTo>
                  <a:pt x="1835741" y="1200207"/>
                  <a:pt x="1837465" y="1193311"/>
                  <a:pt x="1840913" y="1186415"/>
                </a:cubicBezTo>
                <a:close/>
                <a:moveTo>
                  <a:pt x="1720233" y="1363987"/>
                </a:moveTo>
                <a:cubicBezTo>
                  <a:pt x="1730577" y="1376054"/>
                  <a:pt x="1744369" y="1384674"/>
                  <a:pt x="1756437" y="1388122"/>
                </a:cubicBezTo>
                <a:cubicBezTo>
                  <a:pt x="1742645" y="1384674"/>
                  <a:pt x="1730577" y="1377779"/>
                  <a:pt x="1720233" y="1363987"/>
                </a:cubicBezTo>
                <a:cubicBezTo>
                  <a:pt x="1709889" y="1350195"/>
                  <a:pt x="1697821" y="1336403"/>
                  <a:pt x="1680581" y="1331231"/>
                </a:cubicBezTo>
                <a:cubicBezTo>
                  <a:pt x="1697821" y="1336403"/>
                  <a:pt x="1708165" y="1350195"/>
                  <a:pt x="1720233" y="1363987"/>
                </a:cubicBezTo>
                <a:close/>
                <a:moveTo>
                  <a:pt x="1734025" y="1429498"/>
                </a:moveTo>
                <a:cubicBezTo>
                  <a:pt x="1747817" y="1439842"/>
                  <a:pt x="1756437" y="1438118"/>
                  <a:pt x="1766781" y="1424326"/>
                </a:cubicBezTo>
                <a:cubicBezTo>
                  <a:pt x="1777125" y="1410534"/>
                  <a:pt x="1792641" y="1400190"/>
                  <a:pt x="1809881" y="1415706"/>
                </a:cubicBezTo>
                <a:cubicBezTo>
                  <a:pt x="1820225" y="1426050"/>
                  <a:pt x="1832293" y="1410534"/>
                  <a:pt x="1844361" y="1413982"/>
                </a:cubicBezTo>
                <a:cubicBezTo>
                  <a:pt x="1849533" y="1415706"/>
                  <a:pt x="1854704" y="1417430"/>
                  <a:pt x="1856428" y="1422602"/>
                </a:cubicBezTo>
                <a:cubicBezTo>
                  <a:pt x="1856428" y="1424326"/>
                  <a:pt x="1856428" y="1427774"/>
                  <a:pt x="1856428" y="1429498"/>
                </a:cubicBezTo>
                <a:cubicBezTo>
                  <a:pt x="1856428" y="1427774"/>
                  <a:pt x="1856428" y="1424326"/>
                  <a:pt x="1856428" y="1422602"/>
                </a:cubicBezTo>
                <a:cubicBezTo>
                  <a:pt x="1854704" y="1415706"/>
                  <a:pt x="1849533" y="1413982"/>
                  <a:pt x="1844361" y="1413982"/>
                </a:cubicBezTo>
                <a:cubicBezTo>
                  <a:pt x="1832293" y="1410534"/>
                  <a:pt x="1821949" y="1426050"/>
                  <a:pt x="1809881" y="1415706"/>
                </a:cubicBezTo>
                <a:cubicBezTo>
                  <a:pt x="1790917" y="1398466"/>
                  <a:pt x="1777125" y="1408810"/>
                  <a:pt x="1766781" y="1424326"/>
                </a:cubicBezTo>
                <a:cubicBezTo>
                  <a:pt x="1756437" y="1438118"/>
                  <a:pt x="1747817" y="1439842"/>
                  <a:pt x="1734025" y="1429498"/>
                </a:cubicBezTo>
                <a:cubicBezTo>
                  <a:pt x="1720233" y="1419154"/>
                  <a:pt x="1704717" y="1417430"/>
                  <a:pt x="1687477" y="1417430"/>
                </a:cubicBezTo>
                <a:cubicBezTo>
                  <a:pt x="1687477" y="1417430"/>
                  <a:pt x="1687477" y="1417430"/>
                  <a:pt x="1687477" y="1417430"/>
                </a:cubicBezTo>
                <a:cubicBezTo>
                  <a:pt x="1704717" y="1415706"/>
                  <a:pt x="1720233" y="1419154"/>
                  <a:pt x="1734025" y="1429498"/>
                </a:cubicBezTo>
                <a:close/>
                <a:moveTo>
                  <a:pt x="1790917" y="1486390"/>
                </a:moveTo>
                <a:cubicBezTo>
                  <a:pt x="1790917" y="1488114"/>
                  <a:pt x="1789193" y="1489838"/>
                  <a:pt x="1789193" y="1491562"/>
                </a:cubicBezTo>
                <a:cubicBezTo>
                  <a:pt x="1789193" y="1493286"/>
                  <a:pt x="1789193" y="1496734"/>
                  <a:pt x="1787469" y="1498458"/>
                </a:cubicBezTo>
                <a:cubicBezTo>
                  <a:pt x="1787469" y="1496734"/>
                  <a:pt x="1787469" y="1495010"/>
                  <a:pt x="1789193" y="1491562"/>
                </a:cubicBezTo>
                <a:cubicBezTo>
                  <a:pt x="1789193" y="1489838"/>
                  <a:pt x="1789193" y="1488114"/>
                  <a:pt x="1790917" y="1486390"/>
                </a:cubicBezTo>
                <a:close/>
                <a:moveTo>
                  <a:pt x="1782297" y="1539834"/>
                </a:moveTo>
                <a:cubicBezTo>
                  <a:pt x="1782297" y="1539834"/>
                  <a:pt x="1782297" y="1539834"/>
                  <a:pt x="1782297" y="1539834"/>
                </a:cubicBezTo>
                <a:cubicBezTo>
                  <a:pt x="1780573" y="1526042"/>
                  <a:pt x="1759885" y="1536386"/>
                  <a:pt x="1759885" y="1517422"/>
                </a:cubicBezTo>
                <a:lnTo>
                  <a:pt x="1759885" y="1517422"/>
                </a:lnTo>
                <a:cubicBezTo>
                  <a:pt x="1759885" y="1536386"/>
                  <a:pt x="1780573" y="1526042"/>
                  <a:pt x="1782297" y="1539834"/>
                </a:cubicBezTo>
                <a:close/>
                <a:moveTo>
                  <a:pt x="1752989" y="1545006"/>
                </a:moveTo>
                <a:lnTo>
                  <a:pt x="1752989" y="1545006"/>
                </a:lnTo>
                <a:cubicBezTo>
                  <a:pt x="1756437" y="1553626"/>
                  <a:pt x="1756437" y="1563970"/>
                  <a:pt x="1756437" y="1574314"/>
                </a:cubicBezTo>
                <a:cubicBezTo>
                  <a:pt x="1756437" y="1563970"/>
                  <a:pt x="1756437" y="1553626"/>
                  <a:pt x="1752989" y="1545006"/>
                </a:cubicBezTo>
                <a:close/>
                <a:moveTo>
                  <a:pt x="1742645" y="1681201"/>
                </a:moveTo>
                <a:cubicBezTo>
                  <a:pt x="1744369" y="1672581"/>
                  <a:pt x="1749541" y="1662237"/>
                  <a:pt x="1737473" y="1655341"/>
                </a:cubicBezTo>
                <a:cubicBezTo>
                  <a:pt x="1727129" y="1648445"/>
                  <a:pt x="1725405" y="1641549"/>
                  <a:pt x="1728853" y="1634653"/>
                </a:cubicBezTo>
                <a:cubicBezTo>
                  <a:pt x="1725405" y="1641549"/>
                  <a:pt x="1727129" y="1648445"/>
                  <a:pt x="1737473" y="1655341"/>
                </a:cubicBezTo>
                <a:cubicBezTo>
                  <a:pt x="1749541" y="1663961"/>
                  <a:pt x="1744369" y="1672581"/>
                  <a:pt x="1742645" y="1681201"/>
                </a:cubicBezTo>
                <a:cubicBezTo>
                  <a:pt x="1740921" y="1689821"/>
                  <a:pt x="1754713" y="1691545"/>
                  <a:pt x="1751265" y="1703613"/>
                </a:cubicBezTo>
                <a:cubicBezTo>
                  <a:pt x="1756437" y="1693269"/>
                  <a:pt x="1740921" y="1691545"/>
                  <a:pt x="1742645" y="1681201"/>
                </a:cubicBezTo>
                <a:close/>
                <a:moveTo>
                  <a:pt x="1718509" y="1455358"/>
                </a:move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lose/>
                <a:moveTo>
                  <a:pt x="1882288" y="1124352"/>
                </a:moveTo>
                <a:cubicBezTo>
                  <a:pt x="1882288" y="1124352"/>
                  <a:pt x="1882288" y="1124352"/>
                  <a:pt x="1882288" y="1124352"/>
                </a:cubicBezTo>
                <a:lnTo>
                  <a:pt x="1882288" y="1124352"/>
                </a:lnTo>
                <a:cubicBezTo>
                  <a:pt x="1882288" y="1120904"/>
                  <a:pt x="1882288" y="1119180"/>
                  <a:pt x="1882288" y="1115732"/>
                </a:cubicBezTo>
                <a:lnTo>
                  <a:pt x="1882288" y="1115732"/>
                </a:lnTo>
                <a:cubicBezTo>
                  <a:pt x="1885736" y="1091596"/>
                  <a:pt x="1890908" y="1067460"/>
                  <a:pt x="1877116" y="1045048"/>
                </a:cubicBezTo>
                <a:lnTo>
                  <a:pt x="1877116" y="1045048"/>
                </a:lnTo>
                <a:cubicBezTo>
                  <a:pt x="1890908" y="1067460"/>
                  <a:pt x="1885736" y="1091596"/>
                  <a:pt x="1882288" y="1115732"/>
                </a:cubicBezTo>
                <a:cubicBezTo>
                  <a:pt x="1882288" y="1119180"/>
                  <a:pt x="1882288" y="1122628"/>
                  <a:pt x="1882288" y="1124352"/>
                </a:cubicBezTo>
                <a:close/>
                <a:moveTo>
                  <a:pt x="1887460" y="886441"/>
                </a:moveTo>
                <a:cubicBezTo>
                  <a:pt x="1882288" y="891613"/>
                  <a:pt x="1873668" y="882993"/>
                  <a:pt x="1865048" y="881269"/>
                </a:cubicBezTo>
                <a:cubicBezTo>
                  <a:pt x="1865048" y="881269"/>
                  <a:pt x="1865048" y="881269"/>
                  <a:pt x="1865048" y="881269"/>
                </a:cubicBezTo>
                <a:cubicBezTo>
                  <a:pt x="1873668" y="882993"/>
                  <a:pt x="1882288" y="891613"/>
                  <a:pt x="1887460" y="886441"/>
                </a:cubicBezTo>
                <a:cubicBezTo>
                  <a:pt x="1902976" y="870925"/>
                  <a:pt x="1915044" y="874373"/>
                  <a:pt x="1930560" y="886441"/>
                </a:cubicBezTo>
                <a:cubicBezTo>
                  <a:pt x="1939180" y="893337"/>
                  <a:pt x="1944352" y="889889"/>
                  <a:pt x="1946076" y="877821"/>
                </a:cubicBezTo>
                <a:cubicBezTo>
                  <a:pt x="1946076" y="889889"/>
                  <a:pt x="1939180" y="893337"/>
                  <a:pt x="1930560" y="886441"/>
                </a:cubicBezTo>
                <a:cubicBezTo>
                  <a:pt x="1915044" y="872649"/>
                  <a:pt x="1902976" y="869201"/>
                  <a:pt x="1887460" y="886441"/>
                </a:cubicBezTo>
                <a:close/>
                <a:moveTo>
                  <a:pt x="1871944" y="865753"/>
                </a:moveTo>
                <a:cubicBezTo>
                  <a:pt x="1875392" y="864029"/>
                  <a:pt x="1878840" y="862305"/>
                  <a:pt x="1884012" y="862305"/>
                </a:cubicBezTo>
                <a:cubicBezTo>
                  <a:pt x="1889184" y="862305"/>
                  <a:pt x="1892632" y="860581"/>
                  <a:pt x="1894356" y="857133"/>
                </a:cubicBezTo>
                <a:cubicBezTo>
                  <a:pt x="1892632" y="860581"/>
                  <a:pt x="1889184" y="862305"/>
                  <a:pt x="1884012" y="862305"/>
                </a:cubicBezTo>
                <a:cubicBezTo>
                  <a:pt x="1878840" y="862305"/>
                  <a:pt x="1875392" y="864029"/>
                  <a:pt x="1871944" y="865753"/>
                </a:cubicBezTo>
                <a:close/>
                <a:moveTo>
                  <a:pt x="1911596" y="845065"/>
                </a:moveTo>
                <a:cubicBezTo>
                  <a:pt x="1913320" y="845065"/>
                  <a:pt x="1913320" y="845065"/>
                  <a:pt x="1915044" y="845065"/>
                </a:cubicBezTo>
                <a:cubicBezTo>
                  <a:pt x="1915044" y="841617"/>
                  <a:pt x="1915044" y="838169"/>
                  <a:pt x="1916768" y="834721"/>
                </a:cubicBezTo>
                <a:cubicBezTo>
                  <a:pt x="1915044" y="838169"/>
                  <a:pt x="1915044" y="841617"/>
                  <a:pt x="1915044" y="845065"/>
                </a:cubicBezTo>
                <a:cubicBezTo>
                  <a:pt x="1913320" y="845065"/>
                  <a:pt x="1911596" y="845065"/>
                  <a:pt x="1911596" y="845065"/>
                </a:cubicBezTo>
                <a:close/>
                <a:moveTo>
                  <a:pt x="1934008" y="857133"/>
                </a:moveTo>
                <a:cubicBezTo>
                  <a:pt x="1939180" y="857133"/>
                  <a:pt x="1942628" y="858857"/>
                  <a:pt x="1944352" y="864029"/>
                </a:cubicBezTo>
                <a:cubicBezTo>
                  <a:pt x="1942628" y="857133"/>
                  <a:pt x="1939180" y="855409"/>
                  <a:pt x="1934008" y="857133"/>
                </a:cubicBezTo>
                <a:close/>
                <a:moveTo>
                  <a:pt x="1927112" y="1336403"/>
                </a:moveTo>
                <a:cubicBezTo>
                  <a:pt x="1920216" y="1343299"/>
                  <a:pt x="1921940" y="1355367"/>
                  <a:pt x="1928836" y="1367434"/>
                </a:cubicBezTo>
                <a:cubicBezTo>
                  <a:pt x="1932284" y="1374330"/>
                  <a:pt x="1939180" y="1379503"/>
                  <a:pt x="1946076" y="1377779"/>
                </a:cubicBezTo>
                <a:cubicBezTo>
                  <a:pt x="1939180" y="1379503"/>
                  <a:pt x="1934008" y="1374330"/>
                  <a:pt x="1928836" y="1367434"/>
                </a:cubicBezTo>
                <a:cubicBezTo>
                  <a:pt x="1921940" y="1355367"/>
                  <a:pt x="1921940" y="1343299"/>
                  <a:pt x="1927112" y="1336403"/>
                </a:cubicBezTo>
                <a:close/>
                <a:moveTo>
                  <a:pt x="1944352" y="1160555"/>
                </a:moveTo>
                <a:cubicBezTo>
                  <a:pt x="1940904" y="1148487"/>
                  <a:pt x="1937456" y="1141591"/>
                  <a:pt x="1932284" y="1136420"/>
                </a:cubicBezTo>
                <a:cubicBezTo>
                  <a:pt x="1937456" y="1141591"/>
                  <a:pt x="1940904" y="1148487"/>
                  <a:pt x="1944352" y="1160555"/>
                </a:cubicBezTo>
                <a:cubicBezTo>
                  <a:pt x="1946076" y="1167451"/>
                  <a:pt x="1949524" y="1172623"/>
                  <a:pt x="1954696" y="1176071"/>
                </a:cubicBezTo>
                <a:cubicBezTo>
                  <a:pt x="1951248" y="1172623"/>
                  <a:pt x="1946076" y="1167451"/>
                  <a:pt x="1944352" y="1160555"/>
                </a:cubicBezTo>
                <a:close/>
                <a:moveTo>
                  <a:pt x="1606450" y="1157107"/>
                </a:moveTo>
                <a:cubicBezTo>
                  <a:pt x="1608174" y="1160555"/>
                  <a:pt x="1606450" y="1164003"/>
                  <a:pt x="1603002" y="1167451"/>
                </a:cubicBezTo>
                <a:cubicBezTo>
                  <a:pt x="1601278" y="1169175"/>
                  <a:pt x="1601278" y="1170899"/>
                  <a:pt x="1601278" y="1172623"/>
                </a:cubicBezTo>
                <a:cubicBezTo>
                  <a:pt x="1601278" y="1170899"/>
                  <a:pt x="1603002" y="1169175"/>
                  <a:pt x="1603002" y="1167451"/>
                </a:cubicBezTo>
                <a:cubicBezTo>
                  <a:pt x="1606450" y="1164003"/>
                  <a:pt x="1606450" y="1160555"/>
                  <a:pt x="1606450" y="1157107"/>
                </a:cubicBezTo>
                <a:close/>
                <a:moveTo>
                  <a:pt x="1611622" y="1310543"/>
                </a:moveTo>
                <a:lnTo>
                  <a:pt x="1611622" y="1310543"/>
                </a:lnTo>
                <a:cubicBezTo>
                  <a:pt x="1603002" y="1336403"/>
                  <a:pt x="1597830" y="1355367"/>
                  <a:pt x="1618518" y="1369159"/>
                </a:cubicBezTo>
                <a:cubicBezTo>
                  <a:pt x="1613346" y="1372607"/>
                  <a:pt x="1609898" y="1374330"/>
                  <a:pt x="1604726" y="1377779"/>
                </a:cubicBezTo>
                <a:cubicBezTo>
                  <a:pt x="1609898" y="1376054"/>
                  <a:pt x="1613346" y="1372607"/>
                  <a:pt x="1618518" y="1369159"/>
                </a:cubicBezTo>
                <a:cubicBezTo>
                  <a:pt x="1599554" y="1355367"/>
                  <a:pt x="1604726" y="1336403"/>
                  <a:pt x="1611622" y="1310543"/>
                </a:cubicBezTo>
                <a:close/>
                <a:moveTo>
                  <a:pt x="1571970" y="1307095"/>
                </a:moveTo>
                <a:cubicBezTo>
                  <a:pt x="1568522" y="1303647"/>
                  <a:pt x="1566798" y="1301923"/>
                  <a:pt x="1565074" y="1298475"/>
                </a:cubicBezTo>
                <a:cubicBezTo>
                  <a:pt x="1563350" y="1295027"/>
                  <a:pt x="1561626" y="1293303"/>
                  <a:pt x="1559902" y="1291579"/>
                </a:cubicBezTo>
                <a:cubicBezTo>
                  <a:pt x="1561626" y="1293303"/>
                  <a:pt x="1563350" y="1296751"/>
                  <a:pt x="1565074" y="1298475"/>
                </a:cubicBezTo>
                <a:cubicBezTo>
                  <a:pt x="1566798" y="1301923"/>
                  <a:pt x="1568522" y="1303647"/>
                  <a:pt x="1571970" y="1307095"/>
                </a:cubicBezTo>
                <a:close/>
                <a:moveTo>
                  <a:pt x="1494390" y="1208827"/>
                </a:moveTo>
                <a:cubicBezTo>
                  <a:pt x="1494390" y="1207103"/>
                  <a:pt x="1494390" y="1203655"/>
                  <a:pt x="1494390" y="1200207"/>
                </a:cubicBezTo>
                <a:cubicBezTo>
                  <a:pt x="1494390" y="1196759"/>
                  <a:pt x="1497838" y="1191587"/>
                  <a:pt x="1497838" y="1186415"/>
                </a:cubicBezTo>
                <a:cubicBezTo>
                  <a:pt x="1497838" y="1191587"/>
                  <a:pt x="1494390" y="1195035"/>
                  <a:pt x="1494390" y="1200207"/>
                </a:cubicBezTo>
                <a:cubicBezTo>
                  <a:pt x="1492666" y="1203655"/>
                  <a:pt x="1492666" y="1205379"/>
                  <a:pt x="1494390" y="1208827"/>
                </a:cubicBezTo>
                <a:close/>
                <a:moveTo>
                  <a:pt x="1515078" y="1272615"/>
                </a:moveTo>
                <a:cubicBezTo>
                  <a:pt x="1520250" y="1274339"/>
                  <a:pt x="1525422" y="1274339"/>
                  <a:pt x="1530594" y="1276063"/>
                </a:cubicBezTo>
                <a:cubicBezTo>
                  <a:pt x="1525422" y="1274339"/>
                  <a:pt x="1520250" y="1272615"/>
                  <a:pt x="1515078" y="1272615"/>
                </a:cubicBezTo>
                <a:cubicBezTo>
                  <a:pt x="1504734" y="1270891"/>
                  <a:pt x="1496114" y="1269167"/>
                  <a:pt x="1490942" y="1269167"/>
                </a:cubicBezTo>
                <a:cubicBezTo>
                  <a:pt x="1496114" y="1267443"/>
                  <a:pt x="1504734" y="1269167"/>
                  <a:pt x="1515078" y="1272615"/>
                </a:cubicBezTo>
                <a:close/>
                <a:moveTo>
                  <a:pt x="1661617" y="1741541"/>
                </a:moveTo>
                <a:cubicBezTo>
                  <a:pt x="1661617" y="1741541"/>
                  <a:pt x="1661617" y="1741541"/>
                  <a:pt x="1661617" y="1741541"/>
                </a:cubicBezTo>
                <a:cubicBezTo>
                  <a:pt x="1661617" y="1736369"/>
                  <a:pt x="1659893" y="1731197"/>
                  <a:pt x="1658169" y="1726025"/>
                </a:cubicBezTo>
                <a:cubicBezTo>
                  <a:pt x="1659893" y="1731197"/>
                  <a:pt x="1659893" y="1736369"/>
                  <a:pt x="1661617" y="1741541"/>
                </a:cubicBezTo>
                <a:close/>
                <a:moveTo>
                  <a:pt x="1628861" y="1948420"/>
                </a:moveTo>
                <a:cubicBezTo>
                  <a:pt x="1634034" y="1950144"/>
                  <a:pt x="1639205" y="1950144"/>
                  <a:pt x="1642653" y="1950144"/>
                </a:cubicBezTo>
                <a:cubicBezTo>
                  <a:pt x="1639205" y="1950144"/>
                  <a:pt x="1634034" y="1950144"/>
                  <a:pt x="1628861" y="1948420"/>
                </a:cubicBezTo>
                <a:cubicBezTo>
                  <a:pt x="1616794" y="1944972"/>
                  <a:pt x="1606450" y="1939800"/>
                  <a:pt x="1596106" y="1936352"/>
                </a:cubicBezTo>
                <a:cubicBezTo>
                  <a:pt x="1606450" y="1939800"/>
                  <a:pt x="1618518" y="1944972"/>
                  <a:pt x="1628861" y="1948420"/>
                </a:cubicBezTo>
                <a:close/>
                <a:moveTo>
                  <a:pt x="1584038" y="1629481"/>
                </a:moveTo>
                <a:cubicBezTo>
                  <a:pt x="1582314" y="1622585"/>
                  <a:pt x="1580590" y="1619138"/>
                  <a:pt x="1577142" y="1615689"/>
                </a:cubicBezTo>
                <a:cubicBezTo>
                  <a:pt x="1580590" y="1617413"/>
                  <a:pt x="1582314" y="1622585"/>
                  <a:pt x="1584038" y="1629481"/>
                </a:cubicBezTo>
                <a:cubicBezTo>
                  <a:pt x="1587486" y="1641549"/>
                  <a:pt x="1592658" y="1653617"/>
                  <a:pt x="1601278" y="1662237"/>
                </a:cubicBezTo>
                <a:cubicBezTo>
                  <a:pt x="1590934" y="1653617"/>
                  <a:pt x="1585762" y="1641549"/>
                  <a:pt x="1584038" y="1629481"/>
                </a:cubicBezTo>
                <a:close/>
                <a:moveTo>
                  <a:pt x="1635757" y="1760505"/>
                </a:moveTo>
                <a:cubicBezTo>
                  <a:pt x="1630585" y="1770849"/>
                  <a:pt x="1625414" y="1776021"/>
                  <a:pt x="1615069" y="1772573"/>
                </a:cubicBezTo>
                <a:cubicBezTo>
                  <a:pt x="1625414" y="1776021"/>
                  <a:pt x="1632309" y="1770849"/>
                  <a:pt x="1635757" y="1760505"/>
                </a:cubicBezTo>
                <a:cubicBezTo>
                  <a:pt x="1639205" y="1751885"/>
                  <a:pt x="1646101" y="1746713"/>
                  <a:pt x="1652997" y="1743265"/>
                </a:cubicBezTo>
                <a:cubicBezTo>
                  <a:pt x="1646101" y="1744989"/>
                  <a:pt x="1640929" y="1751885"/>
                  <a:pt x="1635757" y="1760505"/>
                </a:cubicBezTo>
                <a:close/>
                <a:moveTo>
                  <a:pt x="1615069" y="1674305"/>
                </a:moveTo>
                <a:cubicBezTo>
                  <a:pt x="1621965" y="1684649"/>
                  <a:pt x="1618518" y="1700165"/>
                  <a:pt x="1623689" y="1710509"/>
                </a:cubicBezTo>
                <a:cubicBezTo>
                  <a:pt x="1623689" y="1710509"/>
                  <a:pt x="1623689" y="1710509"/>
                  <a:pt x="1623689" y="1710509"/>
                </a:cubicBezTo>
                <a:cubicBezTo>
                  <a:pt x="1620242" y="1700165"/>
                  <a:pt x="1621965" y="1684649"/>
                  <a:pt x="1615069" y="1674305"/>
                </a:cubicBezTo>
                <a:close/>
                <a:moveTo>
                  <a:pt x="1487494" y="2488030"/>
                </a:moveTo>
                <a:lnTo>
                  <a:pt x="1487494" y="2488030"/>
                </a:lnTo>
                <a:lnTo>
                  <a:pt x="1487494" y="2488030"/>
                </a:lnTo>
                <a:cubicBezTo>
                  <a:pt x="1487494" y="2493202"/>
                  <a:pt x="1489218" y="2498374"/>
                  <a:pt x="1492666" y="2500098"/>
                </a:cubicBezTo>
                <a:cubicBezTo>
                  <a:pt x="1487494" y="2498374"/>
                  <a:pt x="1487494" y="2491478"/>
                  <a:pt x="1487494" y="2488030"/>
                </a:cubicBezTo>
                <a:close/>
                <a:moveTo>
                  <a:pt x="1490942" y="2577677"/>
                </a:moveTo>
                <a:cubicBezTo>
                  <a:pt x="1489218" y="2577677"/>
                  <a:pt x="1489218" y="2575953"/>
                  <a:pt x="1487494" y="2575953"/>
                </a:cubicBezTo>
                <a:cubicBezTo>
                  <a:pt x="1484046" y="2575953"/>
                  <a:pt x="1482322" y="2574229"/>
                  <a:pt x="1480598" y="2572506"/>
                </a:cubicBezTo>
                <a:cubicBezTo>
                  <a:pt x="1482322" y="2574229"/>
                  <a:pt x="1485770" y="2574229"/>
                  <a:pt x="1487494" y="2575953"/>
                </a:cubicBezTo>
                <a:cubicBezTo>
                  <a:pt x="1489218" y="2577677"/>
                  <a:pt x="1489218" y="2577677"/>
                  <a:pt x="1490942" y="2577677"/>
                </a:cubicBezTo>
                <a:close/>
                <a:moveTo>
                  <a:pt x="1485770" y="2444930"/>
                </a:moveTo>
                <a:cubicBezTo>
                  <a:pt x="1471978" y="2436310"/>
                  <a:pt x="1463358" y="2424242"/>
                  <a:pt x="1458186" y="2410450"/>
                </a:cubicBezTo>
                <a:cubicBezTo>
                  <a:pt x="1465082" y="2424242"/>
                  <a:pt x="1471978" y="2436310"/>
                  <a:pt x="1485770" y="2444930"/>
                </a:cubicBezTo>
                <a:cubicBezTo>
                  <a:pt x="1494390" y="2450102"/>
                  <a:pt x="1499562" y="2453550"/>
                  <a:pt x="1503010" y="2456998"/>
                </a:cubicBezTo>
                <a:cubicBezTo>
                  <a:pt x="1501286" y="2453550"/>
                  <a:pt x="1496114" y="2450102"/>
                  <a:pt x="1485770" y="2444930"/>
                </a:cubicBezTo>
                <a:close/>
                <a:moveTo>
                  <a:pt x="1349575" y="2644913"/>
                </a:moveTo>
                <a:cubicBezTo>
                  <a:pt x="1347851" y="2644913"/>
                  <a:pt x="1344403" y="2643189"/>
                  <a:pt x="1342679" y="2643189"/>
                </a:cubicBezTo>
                <a:cubicBezTo>
                  <a:pt x="1344403" y="2641465"/>
                  <a:pt x="1346127" y="2639741"/>
                  <a:pt x="1347851" y="2639741"/>
                </a:cubicBezTo>
                <a:cubicBezTo>
                  <a:pt x="1346127" y="2641465"/>
                  <a:pt x="1344403" y="2641465"/>
                  <a:pt x="1342679" y="2643189"/>
                </a:cubicBezTo>
                <a:cubicBezTo>
                  <a:pt x="1346127" y="2643189"/>
                  <a:pt x="1347851" y="2643189"/>
                  <a:pt x="1349575" y="2644913"/>
                </a:cubicBezTo>
                <a:close/>
                <a:moveTo>
                  <a:pt x="1335783" y="2605261"/>
                </a:moveTo>
                <a:lnTo>
                  <a:pt x="1335783" y="2605261"/>
                </a:lnTo>
                <a:cubicBezTo>
                  <a:pt x="1332335" y="2605261"/>
                  <a:pt x="1330611" y="2605261"/>
                  <a:pt x="1327163" y="2605261"/>
                </a:cubicBezTo>
                <a:cubicBezTo>
                  <a:pt x="1327163" y="2605261"/>
                  <a:pt x="1327163" y="2605261"/>
                  <a:pt x="1327163" y="2605261"/>
                </a:cubicBezTo>
                <a:cubicBezTo>
                  <a:pt x="1330611" y="2605261"/>
                  <a:pt x="1332335" y="2605261"/>
                  <a:pt x="1335783" y="2605261"/>
                </a:cubicBezTo>
                <a:cubicBezTo>
                  <a:pt x="1340955" y="2589745"/>
                  <a:pt x="1347851" y="2575953"/>
                  <a:pt x="1366815" y="2579401"/>
                </a:cubicBezTo>
                <a:cubicBezTo>
                  <a:pt x="1366815" y="2575953"/>
                  <a:pt x="1366815" y="2574229"/>
                  <a:pt x="1366815" y="2570781"/>
                </a:cubicBezTo>
                <a:cubicBezTo>
                  <a:pt x="1354747" y="2562161"/>
                  <a:pt x="1363367" y="2543197"/>
                  <a:pt x="1356471" y="2532854"/>
                </a:cubicBezTo>
                <a:cubicBezTo>
                  <a:pt x="1365091" y="2543197"/>
                  <a:pt x="1354747" y="2562161"/>
                  <a:pt x="1366815" y="2570781"/>
                </a:cubicBezTo>
                <a:cubicBezTo>
                  <a:pt x="1366815" y="2570781"/>
                  <a:pt x="1366815" y="2570781"/>
                  <a:pt x="1366815" y="2570781"/>
                </a:cubicBezTo>
                <a:cubicBezTo>
                  <a:pt x="1366815" y="2574229"/>
                  <a:pt x="1366815" y="2575953"/>
                  <a:pt x="1366815" y="2579401"/>
                </a:cubicBezTo>
                <a:cubicBezTo>
                  <a:pt x="1366815" y="2579401"/>
                  <a:pt x="1366815" y="2579401"/>
                  <a:pt x="1366815" y="2579401"/>
                </a:cubicBezTo>
                <a:cubicBezTo>
                  <a:pt x="1347851" y="2577677"/>
                  <a:pt x="1340955" y="2589745"/>
                  <a:pt x="1335783" y="2605261"/>
                </a:cubicBezTo>
                <a:close/>
                <a:moveTo>
                  <a:pt x="1216827" y="2858688"/>
                </a:moveTo>
                <a:cubicBezTo>
                  <a:pt x="1216827" y="2862136"/>
                  <a:pt x="1216827" y="2863860"/>
                  <a:pt x="1218551" y="2867308"/>
                </a:cubicBezTo>
                <a:cubicBezTo>
                  <a:pt x="1216827" y="2865584"/>
                  <a:pt x="1216827" y="2862136"/>
                  <a:pt x="1216827" y="2858688"/>
                </a:cubicBezTo>
                <a:cubicBezTo>
                  <a:pt x="1216827" y="2858688"/>
                  <a:pt x="1216827" y="2858688"/>
                  <a:pt x="1216827" y="2858688"/>
                </a:cubicBezTo>
                <a:cubicBezTo>
                  <a:pt x="1221999" y="2858688"/>
                  <a:pt x="1227171" y="2858688"/>
                  <a:pt x="1232343" y="2858688"/>
                </a:cubicBezTo>
                <a:cubicBezTo>
                  <a:pt x="1235791" y="2853516"/>
                  <a:pt x="1239239" y="2851792"/>
                  <a:pt x="1242687" y="2853516"/>
                </a:cubicBezTo>
                <a:cubicBezTo>
                  <a:pt x="1239239" y="2853516"/>
                  <a:pt x="1235791" y="2855240"/>
                  <a:pt x="1232343" y="2858688"/>
                </a:cubicBezTo>
                <a:cubicBezTo>
                  <a:pt x="1232343" y="2858688"/>
                  <a:pt x="1232343" y="2858688"/>
                  <a:pt x="1232343" y="2858688"/>
                </a:cubicBezTo>
                <a:cubicBezTo>
                  <a:pt x="1227171" y="2858688"/>
                  <a:pt x="1221999" y="2858688"/>
                  <a:pt x="1216827" y="2858688"/>
                </a:cubicBezTo>
                <a:lnTo>
                  <a:pt x="1216827" y="2858688"/>
                </a:lnTo>
                <a:close/>
                <a:moveTo>
                  <a:pt x="1230619" y="2750077"/>
                </a:moveTo>
                <a:cubicBezTo>
                  <a:pt x="1227171" y="2753525"/>
                  <a:pt x="1227171" y="2756973"/>
                  <a:pt x="1228895" y="2758697"/>
                </a:cubicBezTo>
                <a:cubicBezTo>
                  <a:pt x="1227171" y="2756973"/>
                  <a:pt x="1228895" y="2753525"/>
                  <a:pt x="1230619" y="2750077"/>
                </a:cubicBezTo>
                <a:cubicBezTo>
                  <a:pt x="1235791" y="2743181"/>
                  <a:pt x="1242687" y="2741457"/>
                  <a:pt x="1247859" y="2748353"/>
                </a:cubicBezTo>
                <a:lnTo>
                  <a:pt x="1247859" y="2748353"/>
                </a:lnTo>
                <a:cubicBezTo>
                  <a:pt x="1242687" y="2741457"/>
                  <a:pt x="1235791" y="2743181"/>
                  <a:pt x="1230619" y="2750077"/>
                </a:cubicBezTo>
                <a:close/>
                <a:moveTo>
                  <a:pt x="1123732" y="2275979"/>
                </a:moveTo>
                <a:cubicBezTo>
                  <a:pt x="1118560" y="2281151"/>
                  <a:pt x="1111664" y="2286323"/>
                  <a:pt x="1108216" y="2289771"/>
                </a:cubicBezTo>
                <a:cubicBezTo>
                  <a:pt x="1111664" y="2286323"/>
                  <a:pt x="1116836" y="2281151"/>
                  <a:pt x="1123732" y="2275979"/>
                </a:cubicBezTo>
                <a:cubicBezTo>
                  <a:pt x="1125456" y="2274255"/>
                  <a:pt x="1127180" y="2272531"/>
                  <a:pt x="1128904" y="2269083"/>
                </a:cubicBezTo>
                <a:cubicBezTo>
                  <a:pt x="1132352" y="2262187"/>
                  <a:pt x="1137524" y="2255291"/>
                  <a:pt x="1142696" y="2251843"/>
                </a:cubicBezTo>
                <a:cubicBezTo>
                  <a:pt x="1137524" y="2255291"/>
                  <a:pt x="1132352" y="2260463"/>
                  <a:pt x="1128904" y="2269083"/>
                </a:cubicBezTo>
                <a:cubicBezTo>
                  <a:pt x="1127180" y="2272531"/>
                  <a:pt x="1125456" y="2274255"/>
                  <a:pt x="1123732" y="2275979"/>
                </a:cubicBezTo>
                <a:close/>
                <a:moveTo>
                  <a:pt x="1127180" y="2360454"/>
                </a:moveTo>
                <a:cubicBezTo>
                  <a:pt x="1125456" y="2360454"/>
                  <a:pt x="1122008" y="2360454"/>
                  <a:pt x="1120284" y="2360454"/>
                </a:cubicBezTo>
                <a:cubicBezTo>
                  <a:pt x="1120284" y="2363902"/>
                  <a:pt x="1120284" y="2369074"/>
                  <a:pt x="1120284" y="2372522"/>
                </a:cubicBezTo>
                <a:cubicBezTo>
                  <a:pt x="1120284" y="2369074"/>
                  <a:pt x="1120284" y="2365626"/>
                  <a:pt x="1120284" y="2360454"/>
                </a:cubicBezTo>
                <a:cubicBezTo>
                  <a:pt x="1122008" y="2358730"/>
                  <a:pt x="1125456" y="2360454"/>
                  <a:pt x="1127180" y="2360454"/>
                </a:cubicBezTo>
                <a:close/>
                <a:moveTo>
                  <a:pt x="1087528" y="2103579"/>
                </a:moveTo>
                <a:cubicBezTo>
                  <a:pt x="1059944" y="2105303"/>
                  <a:pt x="1035808" y="2084616"/>
                  <a:pt x="1008224" y="2088063"/>
                </a:cubicBezTo>
                <a:cubicBezTo>
                  <a:pt x="1008224" y="2088063"/>
                  <a:pt x="1008224" y="2088063"/>
                  <a:pt x="1008224" y="2088063"/>
                </a:cubicBezTo>
                <a:lnTo>
                  <a:pt x="1008224" y="2088063"/>
                </a:lnTo>
                <a:cubicBezTo>
                  <a:pt x="1035808" y="2084616"/>
                  <a:pt x="1059944" y="2105303"/>
                  <a:pt x="1087528" y="2103579"/>
                </a:cubicBezTo>
                <a:cubicBezTo>
                  <a:pt x="1096148" y="2103579"/>
                  <a:pt x="1116836" y="2110475"/>
                  <a:pt x="1123732" y="2124267"/>
                </a:cubicBezTo>
                <a:cubicBezTo>
                  <a:pt x="1134076" y="2146679"/>
                  <a:pt x="1153040" y="2157023"/>
                  <a:pt x="1168556" y="2172539"/>
                </a:cubicBezTo>
                <a:cubicBezTo>
                  <a:pt x="1182347" y="2165643"/>
                  <a:pt x="1189243" y="2160471"/>
                  <a:pt x="1189243" y="2155299"/>
                </a:cubicBezTo>
                <a:cubicBezTo>
                  <a:pt x="1189243" y="2160471"/>
                  <a:pt x="1182347" y="2165643"/>
                  <a:pt x="1168556" y="2172539"/>
                </a:cubicBezTo>
                <a:lnTo>
                  <a:pt x="1168556" y="2172539"/>
                </a:lnTo>
                <a:cubicBezTo>
                  <a:pt x="1153040" y="2157023"/>
                  <a:pt x="1132352" y="2146679"/>
                  <a:pt x="1123732" y="2124267"/>
                </a:cubicBezTo>
                <a:cubicBezTo>
                  <a:pt x="1116836" y="2110475"/>
                  <a:pt x="1096148" y="2103579"/>
                  <a:pt x="1087528" y="2103579"/>
                </a:cubicBezTo>
                <a:close/>
                <a:moveTo>
                  <a:pt x="1089252" y="2420794"/>
                </a:moveTo>
                <a:cubicBezTo>
                  <a:pt x="1085804" y="2420794"/>
                  <a:pt x="1084080" y="2422518"/>
                  <a:pt x="1082356" y="2424242"/>
                </a:cubicBezTo>
                <a:cubicBezTo>
                  <a:pt x="1073736" y="2431138"/>
                  <a:pt x="1065116" y="2434586"/>
                  <a:pt x="1054772" y="2438034"/>
                </a:cubicBezTo>
                <a:cubicBezTo>
                  <a:pt x="1063392" y="2434586"/>
                  <a:pt x="1072012" y="2431138"/>
                  <a:pt x="1082356" y="2424242"/>
                </a:cubicBezTo>
                <a:cubicBezTo>
                  <a:pt x="1084080" y="2422518"/>
                  <a:pt x="1087528" y="2420794"/>
                  <a:pt x="1089252" y="2420794"/>
                </a:cubicBezTo>
                <a:close/>
                <a:moveTo>
                  <a:pt x="935817" y="2100131"/>
                </a:moveTo>
                <a:cubicBezTo>
                  <a:pt x="927197" y="2096683"/>
                  <a:pt x="922025" y="2096683"/>
                  <a:pt x="916852" y="2098408"/>
                </a:cubicBezTo>
                <a:cubicBezTo>
                  <a:pt x="920301" y="2094959"/>
                  <a:pt x="925472" y="2096683"/>
                  <a:pt x="935817" y="2100131"/>
                </a:cubicBezTo>
                <a:cubicBezTo>
                  <a:pt x="954780" y="2107028"/>
                  <a:pt x="978916" y="2107028"/>
                  <a:pt x="999604" y="2094959"/>
                </a:cubicBezTo>
                <a:cubicBezTo>
                  <a:pt x="978916" y="2107028"/>
                  <a:pt x="954780" y="2107028"/>
                  <a:pt x="935817" y="2100131"/>
                </a:cubicBezTo>
                <a:close/>
                <a:moveTo>
                  <a:pt x="970296" y="2263911"/>
                </a:moveTo>
                <a:cubicBezTo>
                  <a:pt x="963400" y="2267359"/>
                  <a:pt x="954780" y="2272531"/>
                  <a:pt x="947884" y="2279427"/>
                </a:cubicBezTo>
                <a:cubicBezTo>
                  <a:pt x="947884" y="2279427"/>
                  <a:pt x="947884" y="2279427"/>
                  <a:pt x="947884" y="2279427"/>
                </a:cubicBezTo>
                <a:cubicBezTo>
                  <a:pt x="954780" y="2272531"/>
                  <a:pt x="963400" y="2267359"/>
                  <a:pt x="970296" y="2263911"/>
                </a:cubicBezTo>
                <a:close/>
                <a:moveTo>
                  <a:pt x="887545" y="2415622"/>
                </a:moveTo>
                <a:cubicBezTo>
                  <a:pt x="884097" y="2415622"/>
                  <a:pt x="882373" y="2408726"/>
                  <a:pt x="882373" y="2401830"/>
                </a:cubicBezTo>
                <a:lnTo>
                  <a:pt x="882373" y="2401830"/>
                </a:lnTo>
                <a:cubicBezTo>
                  <a:pt x="885821" y="2401830"/>
                  <a:pt x="889269" y="2401830"/>
                  <a:pt x="890993" y="2403554"/>
                </a:cubicBezTo>
                <a:cubicBezTo>
                  <a:pt x="887545" y="2401830"/>
                  <a:pt x="885821" y="2401830"/>
                  <a:pt x="882373" y="2401830"/>
                </a:cubicBezTo>
                <a:cubicBezTo>
                  <a:pt x="882373" y="2408726"/>
                  <a:pt x="884097" y="2415622"/>
                  <a:pt x="887545" y="2415622"/>
                </a:cubicBezTo>
                <a:close/>
                <a:moveTo>
                  <a:pt x="823757" y="1876012"/>
                </a:moveTo>
                <a:cubicBezTo>
                  <a:pt x="835825" y="1874288"/>
                  <a:pt x="847893" y="1881184"/>
                  <a:pt x="859961" y="1884632"/>
                </a:cubicBezTo>
                <a:cubicBezTo>
                  <a:pt x="873753" y="1889804"/>
                  <a:pt x="866857" y="1900148"/>
                  <a:pt x="866857" y="1908768"/>
                </a:cubicBezTo>
                <a:cubicBezTo>
                  <a:pt x="866857" y="1915664"/>
                  <a:pt x="870305" y="1919112"/>
                  <a:pt x="875477" y="1922560"/>
                </a:cubicBezTo>
                <a:cubicBezTo>
                  <a:pt x="878925" y="1924284"/>
                  <a:pt x="885821" y="1924284"/>
                  <a:pt x="892717" y="1922560"/>
                </a:cubicBezTo>
                <a:cubicBezTo>
                  <a:pt x="885821" y="1924284"/>
                  <a:pt x="878925" y="1924284"/>
                  <a:pt x="875477" y="1922560"/>
                </a:cubicBezTo>
                <a:cubicBezTo>
                  <a:pt x="870305" y="1919112"/>
                  <a:pt x="866857" y="1915664"/>
                  <a:pt x="866857" y="1908768"/>
                </a:cubicBezTo>
                <a:cubicBezTo>
                  <a:pt x="866857" y="1900148"/>
                  <a:pt x="875477" y="1889804"/>
                  <a:pt x="859961" y="1884632"/>
                </a:cubicBezTo>
                <a:cubicBezTo>
                  <a:pt x="847893" y="1881184"/>
                  <a:pt x="837549" y="1874288"/>
                  <a:pt x="823757" y="1876012"/>
                </a:cubicBezTo>
                <a:close/>
                <a:moveTo>
                  <a:pt x="859961" y="2236327"/>
                </a:moveTo>
                <a:cubicBezTo>
                  <a:pt x="859961" y="2236327"/>
                  <a:pt x="858237" y="2238051"/>
                  <a:pt x="858237" y="2239775"/>
                </a:cubicBezTo>
                <a:cubicBezTo>
                  <a:pt x="858237" y="2239775"/>
                  <a:pt x="858237" y="2239775"/>
                  <a:pt x="858237" y="2239775"/>
                </a:cubicBezTo>
                <a:cubicBezTo>
                  <a:pt x="858237" y="2238051"/>
                  <a:pt x="858237" y="2238051"/>
                  <a:pt x="859961" y="2236327"/>
                </a:cubicBezTo>
                <a:close/>
                <a:moveTo>
                  <a:pt x="758245" y="2119095"/>
                </a:moveTo>
                <a:cubicBezTo>
                  <a:pt x="756521" y="2110475"/>
                  <a:pt x="725489" y="2096683"/>
                  <a:pt x="716869" y="2101855"/>
                </a:cubicBezTo>
                <a:lnTo>
                  <a:pt x="716869" y="2101855"/>
                </a:lnTo>
                <a:cubicBezTo>
                  <a:pt x="723765" y="2096683"/>
                  <a:pt x="756521" y="2110475"/>
                  <a:pt x="758245" y="2119095"/>
                </a:cubicBezTo>
                <a:cubicBezTo>
                  <a:pt x="759969" y="2131163"/>
                  <a:pt x="756521" y="2139783"/>
                  <a:pt x="746177" y="2144955"/>
                </a:cubicBezTo>
                <a:cubicBezTo>
                  <a:pt x="754797" y="2139783"/>
                  <a:pt x="758245" y="2131163"/>
                  <a:pt x="758245" y="2119095"/>
                </a:cubicBezTo>
                <a:close/>
                <a:moveTo>
                  <a:pt x="708249" y="1557074"/>
                </a:moveTo>
                <a:cubicBezTo>
                  <a:pt x="708249" y="1557074"/>
                  <a:pt x="708249" y="1557074"/>
                  <a:pt x="708249" y="1557074"/>
                </a:cubicBezTo>
                <a:cubicBezTo>
                  <a:pt x="708249" y="1555350"/>
                  <a:pt x="706525" y="1555350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5350"/>
                  <a:pt x="708249" y="1555350"/>
                  <a:pt x="708249" y="1557074"/>
                </a:cubicBezTo>
                <a:close/>
                <a:moveTo>
                  <a:pt x="739281" y="1829465"/>
                </a:moveTo>
                <a:cubicBezTo>
                  <a:pt x="723765" y="1824293"/>
                  <a:pt x="706525" y="1836361"/>
                  <a:pt x="691009" y="1834637"/>
                </a:cubicBezTo>
                <a:cubicBezTo>
                  <a:pt x="706525" y="1836361"/>
                  <a:pt x="725489" y="1824293"/>
                  <a:pt x="739281" y="1829465"/>
                </a:cubicBezTo>
                <a:close/>
                <a:moveTo>
                  <a:pt x="709973" y="1553626"/>
                </a:moveTo>
                <a:cubicBezTo>
                  <a:pt x="709973" y="1553626"/>
                  <a:pt x="709973" y="1553626"/>
                  <a:pt x="709973" y="1553626"/>
                </a:cubicBezTo>
                <a:lnTo>
                  <a:pt x="709973" y="1553626"/>
                </a:lnTo>
                <a:cubicBezTo>
                  <a:pt x="709973" y="1555350"/>
                  <a:pt x="709973" y="1557074"/>
                  <a:pt x="708249" y="1557074"/>
                </a:cubicBezTo>
                <a:cubicBezTo>
                  <a:pt x="709973" y="1555350"/>
                  <a:pt x="709973" y="1555350"/>
                  <a:pt x="709973" y="1553626"/>
                </a:cubicBezTo>
                <a:lnTo>
                  <a:pt x="709973" y="1553626"/>
                </a:lnTo>
                <a:cubicBezTo>
                  <a:pt x="709973" y="1553626"/>
                  <a:pt x="709973" y="1553626"/>
                  <a:pt x="709973" y="1553626"/>
                </a:cubicBezTo>
                <a:close/>
                <a:moveTo>
                  <a:pt x="618602" y="1327783"/>
                </a:moveTo>
                <a:cubicBezTo>
                  <a:pt x="622050" y="1332955"/>
                  <a:pt x="623774" y="1336403"/>
                  <a:pt x="623774" y="1341575"/>
                </a:cubicBezTo>
                <a:cubicBezTo>
                  <a:pt x="623774" y="1338127"/>
                  <a:pt x="622050" y="1332955"/>
                  <a:pt x="618602" y="1327783"/>
                </a:cubicBezTo>
                <a:cubicBezTo>
                  <a:pt x="608258" y="1310543"/>
                  <a:pt x="620326" y="1300199"/>
                  <a:pt x="642738" y="1305371"/>
                </a:cubicBezTo>
                <a:cubicBezTo>
                  <a:pt x="642738" y="1305371"/>
                  <a:pt x="642738" y="1305371"/>
                  <a:pt x="642738" y="1305371"/>
                </a:cubicBezTo>
                <a:cubicBezTo>
                  <a:pt x="620326" y="1300199"/>
                  <a:pt x="608258" y="1312267"/>
                  <a:pt x="618602" y="1327783"/>
                </a:cubicBezTo>
                <a:close/>
                <a:moveTo>
                  <a:pt x="620326" y="1215723"/>
                </a:moveTo>
                <a:cubicBezTo>
                  <a:pt x="616878" y="1231239"/>
                  <a:pt x="611706" y="1238135"/>
                  <a:pt x="603086" y="1236411"/>
                </a:cubicBezTo>
                <a:cubicBezTo>
                  <a:pt x="611706" y="1238135"/>
                  <a:pt x="615154" y="1231239"/>
                  <a:pt x="620326" y="1215723"/>
                </a:cubicBezTo>
                <a:cubicBezTo>
                  <a:pt x="623774" y="1200207"/>
                  <a:pt x="644462" y="1191587"/>
                  <a:pt x="654806" y="1193311"/>
                </a:cubicBezTo>
                <a:cubicBezTo>
                  <a:pt x="654806" y="1193311"/>
                  <a:pt x="656530" y="1193311"/>
                  <a:pt x="656530" y="1193311"/>
                </a:cubicBezTo>
                <a:cubicBezTo>
                  <a:pt x="656530" y="1193311"/>
                  <a:pt x="654806" y="1193311"/>
                  <a:pt x="654806" y="1193311"/>
                </a:cubicBezTo>
                <a:cubicBezTo>
                  <a:pt x="644462" y="1191587"/>
                  <a:pt x="623774" y="1200207"/>
                  <a:pt x="620326" y="1215723"/>
                </a:cubicBezTo>
                <a:close/>
                <a:moveTo>
                  <a:pt x="778933" y="1093320"/>
                </a:moveTo>
                <a:cubicBezTo>
                  <a:pt x="778933" y="1095044"/>
                  <a:pt x="778933" y="1095044"/>
                  <a:pt x="780657" y="1096768"/>
                </a:cubicBezTo>
                <a:cubicBezTo>
                  <a:pt x="753073" y="1112284"/>
                  <a:pt x="751349" y="1145040"/>
                  <a:pt x="737557" y="1169175"/>
                </a:cubicBezTo>
                <a:cubicBezTo>
                  <a:pt x="734109" y="1174347"/>
                  <a:pt x="735833" y="1181243"/>
                  <a:pt x="739281" y="1186415"/>
                </a:cubicBezTo>
                <a:cubicBezTo>
                  <a:pt x="735833" y="1181243"/>
                  <a:pt x="734109" y="1174347"/>
                  <a:pt x="737557" y="1169175"/>
                </a:cubicBezTo>
                <a:cubicBezTo>
                  <a:pt x="751349" y="1145040"/>
                  <a:pt x="753073" y="1112284"/>
                  <a:pt x="780657" y="1096768"/>
                </a:cubicBezTo>
                <a:cubicBezTo>
                  <a:pt x="778933" y="1095044"/>
                  <a:pt x="778933" y="1095044"/>
                  <a:pt x="778933" y="1093320"/>
                </a:cubicBezTo>
                <a:close/>
                <a:moveTo>
                  <a:pt x="801345" y="981260"/>
                </a:moveTo>
                <a:cubicBezTo>
                  <a:pt x="827205" y="1012292"/>
                  <a:pt x="844445" y="1012292"/>
                  <a:pt x="877201" y="986432"/>
                </a:cubicBezTo>
                <a:cubicBezTo>
                  <a:pt x="889269" y="976088"/>
                  <a:pt x="903061" y="969192"/>
                  <a:pt x="920301" y="974364"/>
                </a:cubicBezTo>
                <a:cubicBezTo>
                  <a:pt x="934092" y="977812"/>
                  <a:pt x="947884" y="981260"/>
                  <a:pt x="963400" y="982984"/>
                </a:cubicBezTo>
                <a:cubicBezTo>
                  <a:pt x="972020" y="984708"/>
                  <a:pt x="973744" y="976088"/>
                  <a:pt x="973744" y="969192"/>
                </a:cubicBezTo>
                <a:cubicBezTo>
                  <a:pt x="970296" y="962296"/>
                  <a:pt x="968572" y="957124"/>
                  <a:pt x="965124" y="953676"/>
                </a:cubicBezTo>
                <a:cubicBezTo>
                  <a:pt x="968572" y="958848"/>
                  <a:pt x="970296" y="964020"/>
                  <a:pt x="973744" y="969192"/>
                </a:cubicBezTo>
                <a:lnTo>
                  <a:pt x="973744" y="969192"/>
                </a:lnTo>
                <a:cubicBezTo>
                  <a:pt x="973744" y="969192"/>
                  <a:pt x="973744" y="969192"/>
                  <a:pt x="973744" y="969192"/>
                </a:cubicBezTo>
                <a:cubicBezTo>
                  <a:pt x="972020" y="976088"/>
                  <a:pt x="972020" y="984708"/>
                  <a:pt x="963400" y="982984"/>
                </a:cubicBezTo>
                <a:cubicBezTo>
                  <a:pt x="949608" y="981260"/>
                  <a:pt x="934092" y="977812"/>
                  <a:pt x="920301" y="974364"/>
                </a:cubicBezTo>
                <a:cubicBezTo>
                  <a:pt x="903061" y="969192"/>
                  <a:pt x="889269" y="976088"/>
                  <a:pt x="877201" y="986432"/>
                </a:cubicBezTo>
                <a:cubicBezTo>
                  <a:pt x="844445" y="1012292"/>
                  <a:pt x="827205" y="1012292"/>
                  <a:pt x="801345" y="981260"/>
                </a:cubicBezTo>
                <a:cubicBezTo>
                  <a:pt x="794449" y="974364"/>
                  <a:pt x="785829" y="972640"/>
                  <a:pt x="778933" y="964020"/>
                </a:cubicBezTo>
                <a:cubicBezTo>
                  <a:pt x="778933" y="964020"/>
                  <a:pt x="778933" y="964020"/>
                  <a:pt x="778933" y="964020"/>
                </a:cubicBezTo>
                <a:cubicBezTo>
                  <a:pt x="784105" y="970916"/>
                  <a:pt x="794449" y="972640"/>
                  <a:pt x="801345" y="981260"/>
                </a:cubicBezTo>
                <a:close/>
                <a:moveTo>
                  <a:pt x="787553" y="926092"/>
                </a:moveTo>
                <a:lnTo>
                  <a:pt x="787553" y="926092"/>
                </a:lnTo>
                <a:cubicBezTo>
                  <a:pt x="785829" y="938160"/>
                  <a:pt x="804793" y="932988"/>
                  <a:pt x="803069" y="945056"/>
                </a:cubicBezTo>
                <a:cubicBezTo>
                  <a:pt x="804793" y="932988"/>
                  <a:pt x="785829" y="938160"/>
                  <a:pt x="787553" y="926092"/>
                </a:cubicBezTo>
                <a:close/>
                <a:moveTo>
                  <a:pt x="916852" y="945056"/>
                </a:moveTo>
                <a:cubicBezTo>
                  <a:pt x="915129" y="939884"/>
                  <a:pt x="915129" y="932988"/>
                  <a:pt x="916852" y="922644"/>
                </a:cubicBezTo>
                <a:cubicBezTo>
                  <a:pt x="918577" y="914024"/>
                  <a:pt x="916852" y="907128"/>
                  <a:pt x="913405" y="901957"/>
                </a:cubicBezTo>
                <a:cubicBezTo>
                  <a:pt x="916852" y="907128"/>
                  <a:pt x="916852" y="914024"/>
                  <a:pt x="916852" y="922644"/>
                </a:cubicBezTo>
                <a:cubicBezTo>
                  <a:pt x="915129" y="934712"/>
                  <a:pt x="915129" y="941608"/>
                  <a:pt x="916852" y="945056"/>
                </a:cubicBezTo>
                <a:close/>
                <a:moveTo>
                  <a:pt x="1003052" y="1189863"/>
                </a:moveTo>
                <a:cubicBezTo>
                  <a:pt x="1006500" y="1186415"/>
                  <a:pt x="1009948" y="1182967"/>
                  <a:pt x="1013396" y="1181243"/>
                </a:cubicBezTo>
                <a:cubicBezTo>
                  <a:pt x="1009948" y="1184691"/>
                  <a:pt x="1006500" y="1186415"/>
                  <a:pt x="1003052" y="1189863"/>
                </a:cubicBezTo>
                <a:cubicBezTo>
                  <a:pt x="999604" y="1191587"/>
                  <a:pt x="997880" y="1195035"/>
                  <a:pt x="996156" y="1196759"/>
                </a:cubicBezTo>
                <a:cubicBezTo>
                  <a:pt x="997880" y="1195035"/>
                  <a:pt x="999604" y="1193311"/>
                  <a:pt x="1003052" y="1189863"/>
                </a:cubicBezTo>
                <a:close/>
                <a:moveTo>
                  <a:pt x="999604" y="970916"/>
                </a:moveTo>
                <a:cubicBezTo>
                  <a:pt x="999604" y="970916"/>
                  <a:pt x="1001328" y="970916"/>
                  <a:pt x="1001328" y="970916"/>
                </a:cubicBezTo>
                <a:cubicBezTo>
                  <a:pt x="1004776" y="970916"/>
                  <a:pt x="1008224" y="970916"/>
                  <a:pt x="1009948" y="970916"/>
                </a:cubicBezTo>
                <a:cubicBezTo>
                  <a:pt x="1006500" y="970916"/>
                  <a:pt x="1004776" y="970916"/>
                  <a:pt x="1001328" y="970916"/>
                </a:cubicBezTo>
                <a:cubicBezTo>
                  <a:pt x="1001328" y="970916"/>
                  <a:pt x="1001328" y="970916"/>
                  <a:pt x="999604" y="970916"/>
                </a:cubicBezTo>
                <a:close/>
                <a:moveTo>
                  <a:pt x="1046152" y="1282959"/>
                </a:moveTo>
                <a:cubicBezTo>
                  <a:pt x="1047876" y="1289855"/>
                  <a:pt x="1049600" y="1296751"/>
                  <a:pt x="1051324" y="1307095"/>
                </a:cubicBezTo>
                <a:cubicBezTo>
                  <a:pt x="1020292" y="1303647"/>
                  <a:pt x="992708" y="1293303"/>
                  <a:pt x="966848" y="1276063"/>
                </a:cubicBezTo>
                <a:cubicBezTo>
                  <a:pt x="956504" y="1269167"/>
                  <a:pt x="949608" y="1272615"/>
                  <a:pt x="939264" y="1274339"/>
                </a:cubicBezTo>
                <a:cubicBezTo>
                  <a:pt x="909957" y="1277787"/>
                  <a:pt x="878925" y="1293303"/>
                  <a:pt x="854789" y="1260547"/>
                </a:cubicBezTo>
                <a:cubicBezTo>
                  <a:pt x="842721" y="1243307"/>
                  <a:pt x="827205" y="1263995"/>
                  <a:pt x="815137" y="1258823"/>
                </a:cubicBezTo>
                <a:cubicBezTo>
                  <a:pt x="815137" y="1260547"/>
                  <a:pt x="816861" y="1263995"/>
                  <a:pt x="818585" y="1265719"/>
                </a:cubicBezTo>
                <a:cubicBezTo>
                  <a:pt x="816861" y="1263995"/>
                  <a:pt x="816861" y="1260547"/>
                  <a:pt x="815137" y="1258823"/>
                </a:cubicBezTo>
                <a:cubicBezTo>
                  <a:pt x="806517" y="1258823"/>
                  <a:pt x="797897" y="1262271"/>
                  <a:pt x="789277" y="1263995"/>
                </a:cubicBezTo>
                <a:cubicBezTo>
                  <a:pt x="765141" y="1269167"/>
                  <a:pt x="759969" y="1262271"/>
                  <a:pt x="766865" y="1234687"/>
                </a:cubicBezTo>
                <a:cubicBezTo>
                  <a:pt x="766865" y="1227791"/>
                  <a:pt x="766865" y="1219171"/>
                  <a:pt x="763417" y="1213999"/>
                </a:cubicBezTo>
                <a:cubicBezTo>
                  <a:pt x="766865" y="1219171"/>
                  <a:pt x="766865" y="1226067"/>
                  <a:pt x="766865" y="1232963"/>
                </a:cubicBezTo>
                <a:cubicBezTo>
                  <a:pt x="766865" y="1232963"/>
                  <a:pt x="766865" y="1232963"/>
                  <a:pt x="766865" y="1232963"/>
                </a:cubicBezTo>
                <a:cubicBezTo>
                  <a:pt x="759969" y="1262271"/>
                  <a:pt x="765141" y="1269167"/>
                  <a:pt x="789277" y="1262271"/>
                </a:cubicBezTo>
                <a:cubicBezTo>
                  <a:pt x="797897" y="1260547"/>
                  <a:pt x="806517" y="1257099"/>
                  <a:pt x="815137" y="1257099"/>
                </a:cubicBezTo>
                <a:cubicBezTo>
                  <a:pt x="828929" y="1262271"/>
                  <a:pt x="842721" y="1241583"/>
                  <a:pt x="854789" y="1258823"/>
                </a:cubicBezTo>
                <a:cubicBezTo>
                  <a:pt x="877201" y="1291579"/>
                  <a:pt x="909957" y="1277787"/>
                  <a:pt x="937540" y="1274339"/>
                </a:cubicBezTo>
                <a:cubicBezTo>
                  <a:pt x="947884" y="1272615"/>
                  <a:pt x="954780" y="1269167"/>
                  <a:pt x="965124" y="1276063"/>
                </a:cubicBezTo>
                <a:cubicBezTo>
                  <a:pt x="990984" y="1293303"/>
                  <a:pt x="1018568" y="1303647"/>
                  <a:pt x="1049600" y="1307095"/>
                </a:cubicBezTo>
                <a:cubicBezTo>
                  <a:pt x="1049600" y="1298475"/>
                  <a:pt x="1047876" y="1289855"/>
                  <a:pt x="1046152" y="1282959"/>
                </a:cubicBezTo>
                <a:close/>
                <a:moveTo>
                  <a:pt x="1032360" y="1096768"/>
                </a:moveTo>
                <a:cubicBezTo>
                  <a:pt x="1037532" y="1100216"/>
                  <a:pt x="1044428" y="1103664"/>
                  <a:pt x="1049600" y="1103664"/>
                </a:cubicBezTo>
                <a:cubicBezTo>
                  <a:pt x="1051324" y="1100216"/>
                  <a:pt x="1051324" y="1096768"/>
                  <a:pt x="1053048" y="1095044"/>
                </a:cubicBezTo>
                <a:cubicBezTo>
                  <a:pt x="1051324" y="1098492"/>
                  <a:pt x="1051324" y="1101940"/>
                  <a:pt x="1049600" y="1103664"/>
                </a:cubicBezTo>
                <a:cubicBezTo>
                  <a:pt x="1044428" y="1103664"/>
                  <a:pt x="1037532" y="1098492"/>
                  <a:pt x="1032360" y="1096768"/>
                </a:cubicBezTo>
                <a:close/>
                <a:moveTo>
                  <a:pt x="1122008" y="1441566"/>
                </a:moveTo>
                <a:cubicBezTo>
                  <a:pt x="1120284" y="1438118"/>
                  <a:pt x="1120284" y="1432946"/>
                  <a:pt x="1118560" y="1429498"/>
                </a:cubicBezTo>
                <a:lnTo>
                  <a:pt x="1118560" y="1429498"/>
                </a:lnTo>
                <a:cubicBezTo>
                  <a:pt x="1116836" y="1429498"/>
                  <a:pt x="1115112" y="1429498"/>
                  <a:pt x="1113388" y="1429498"/>
                </a:cubicBezTo>
                <a:cubicBezTo>
                  <a:pt x="1115112" y="1429498"/>
                  <a:pt x="1116836" y="1429498"/>
                  <a:pt x="1118560" y="1429498"/>
                </a:cubicBezTo>
                <a:cubicBezTo>
                  <a:pt x="1118560" y="1432946"/>
                  <a:pt x="1118560" y="1436394"/>
                  <a:pt x="1122008" y="1441566"/>
                </a:cubicBezTo>
                <a:cubicBezTo>
                  <a:pt x="1132352" y="1463978"/>
                  <a:pt x="1128904" y="1481218"/>
                  <a:pt x="1108216" y="1493286"/>
                </a:cubicBezTo>
                <a:cubicBezTo>
                  <a:pt x="1108216" y="1495010"/>
                  <a:pt x="1108216" y="1495010"/>
                  <a:pt x="1108216" y="1496734"/>
                </a:cubicBezTo>
                <a:cubicBezTo>
                  <a:pt x="1108216" y="1495010"/>
                  <a:pt x="1108216" y="1495010"/>
                  <a:pt x="1108216" y="1493286"/>
                </a:cubicBezTo>
                <a:cubicBezTo>
                  <a:pt x="1127180" y="1479494"/>
                  <a:pt x="1132352" y="1462254"/>
                  <a:pt x="1122008" y="1441566"/>
                </a:cubicBezTo>
                <a:close/>
                <a:moveTo>
                  <a:pt x="1201311" y="1495010"/>
                </a:moveTo>
                <a:cubicBezTo>
                  <a:pt x="1206483" y="1493286"/>
                  <a:pt x="1211655" y="1491562"/>
                  <a:pt x="1211655" y="1484666"/>
                </a:cubicBezTo>
                <a:cubicBezTo>
                  <a:pt x="1211655" y="1479494"/>
                  <a:pt x="1209931" y="1474322"/>
                  <a:pt x="1206483" y="1472598"/>
                </a:cubicBezTo>
                <a:cubicBezTo>
                  <a:pt x="1209931" y="1474322"/>
                  <a:pt x="1211655" y="1479494"/>
                  <a:pt x="1211655" y="1484666"/>
                </a:cubicBezTo>
                <a:cubicBezTo>
                  <a:pt x="1211655" y="1491562"/>
                  <a:pt x="1206483" y="1493286"/>
                  <a:pt x="1201311" y="1495010"/>
                </a:cubicBezTo>
                <a:cubicBezTo>
                  <a:pt x="1190967" y="1496734"/>
                  <a:pt x="1180623" y="1491562"/>
                  <a:pt x="1168556" y="1501906"/>
                </a:cubicBezTo>
                <a:cubicBezTo>
                  <a:pt x="1170279" y="1508802"/>
                  <a:pt x="1172003" y="1515698"/>
                  <a:pt x="1175451" y="1522594"/>
                </a:cubicBezTo>
                <a:cubicBezTo>
                  <a:pt x="1172003" y="1515698"/>
                  <a:pt x="1170279" y="1508802"/>
                  <a:pt x="1168556" y="1501906"/>
                </a:cubicBezTo>
                <a:cubicBezTo>
                  <a:pt x="1180623" y="1491562"/>
                  <a:pt x="1190967" y="1496734"/>
                  <a:pt x="1201311" y="1495010"/>
                </a:cubicBezTo>
                <a:close/>
                <a:moveTo>
                  <a:pt x="1170279" y="1441566"/>
                </a:moveTo>
                <a:cubicBezTo>
                  <a:pt x="1172003" y="1443290"/>
                  <a:pt x="1173727" y="1445014"/>
                  <a:pt x="1175451" y="1448462"/>
                </a:cubicBezTo>
                <a:cubicBezTo>
                  <a:pt x="1178899" y="1455358"/>
                  <a:pt x="1182347" y="1460530"/>
                  <a:pt x="1187519" y="1465702"/>
                </a:cubicBezTo>
                <a:cubicBezTo>
                  <a:pt x="1182347" y="1462254"/>
                  <a:pt x="1178899" y="1455358"/>
                  <a:pt x="1175451" y="1448462"/>
                </a:cubicBezTo>
                <a:cubicBezTo>
                  <a:pt x="1173727" y="1445014"/>
                  <a:pt x="1172003" y="1443290"/>
                  <a:pt x="1170279" y="1441566"/>
                </a:cubicBezTo>
                <a:close/>
                <a:moveTo>
                  <a:pt x="1332335" y="1412258"/>
                </a:moveTo>
                <a:cubicBezTo>
                  <a:pt x="1332335" y="1412258"/>
                  <a:pt x="1330611" y="1412258"/>
                  <a:pt x="1332335" y="1412258"/>
                </a:cubicBezTo>
                <a:cubicBezTo>
                  <a:pt x="1330611" y="1412258"/>
                  <a:pt x="1332335" y="1412258"/>
                  <a:pt x="1332335" y="1412258"/>
                </a:cubicBezTo>
                <a:cubicBezTo>
                  <a:pt x="1323715" y="1434670"/>
                  <a:pt x="1342679" y="1462254"/>
                  <a:pt x="1321991" y="1482942"/>
                </a:cubicBezTo>
                <a:cubicBezTo>
                  <a:pt x="1318543" y="1486390"/>
                  <a:pt x="1315095" y="1488114"/>
                  <a:pt x="1313371" y="1489838"/>
                </a:cubicBezTo>
                <a:cubicBezTo>
                  <a:pt x="1296131" y="1510526"/>
                  <a:pt x="1290959" y="1536386"/>
                  <a:pt x="1303027" y="1550178"/>
                </a:cubicBezTo>
                <a:cubicBezTo>
                  <a:pt x="1303027" y="1550178"/>
                  <a:pt x="1303027" y="1550178"/>
                  <a:pt x="1303027" y="1550178"/>
                </a:cubicBezTo>
                <a:cubicBezTo>
                  <a:pt x="1290959" y="1536386"/>
                  <a:pt x="1294407" y="1510526"/>
                  <a:pt x="1313371" y="1489838"/>
                </a:cubicBezTo>
                <a:cubicBezTo>
                  <a:pt x="1315095" y="1486390"/>
                  <a:pt x="1320267" y="1484666"/>
                  <a:pt x="1321991" y="1482942"/>
                </a:cubicBezTo>
                <a:cubicBezTo>
                  <a:pt x="1342679" y="1462254"/>
                  <a:pt x="1321991" y="1434670"/>
                  <a:pt x="1332335" y="1412258"/>
                </a:cubicBezTo>
                <a:close/>
                <a:moveTo>
                  <a:pt x="1308199" y="1739817"/>
                </a:moveTo>
                <a:cubicBezTo>
                  <a:pt x="1309923" y="1744989"/>
                  <a:pt x="1311647" y="1750161"/>
                  <a:pt x="1313371" y="1753609"/>
                </a:cubicBezTo>
                <a:cubicBezTo>
                  <a:pt x="1315095" y="1753609"/>
                  <a:pt x="1315095" y="1753609"/>
                  <a:pt x="1316819" y="1753609"/>
                </a:cubicBezTo>
                <a:cubicBezTo>
                  <a:pt x="1315095" y="1753609"/>
                  <a:pt x="1315095" y="1753609"/>
                  <a:pt x="1313371" y="1753609"/>
                </a:cubicBezTo>
                <a:cubicBezTo>
                  <a:pt x="1311647" y="1750161"/>
                  <a:pt x="1309923" y="1744989"/>
                  <a:pt x="1308199" y="1739817"/>
                </a:cubicBezTo>
                <a:cubicBezTo>
                  <a:pt x="1301303" y="1717405"/>
                  <a:pt x="1301303" y="1710509"/>
                  <a:pt x="1315095" y="1712233"/>
                </a:cubicBezTo>
                <a:cubicBezTo>
                  <a:pt x="1301303" y="1710509"/>
                  <a:pt x="1301303" y="1715681"/>
                  <a:pt x="1308199" y="1739817"/>
                </a:cubicBezTo>
                <a:close/>
                <a:moveTo>
                  <a:pt x="1309923" y="1382950"/>
                </a:moveTo>
                <a:cubicBezTo>
                  <a:pt x="1308199" y="1367434"/>
                  <a:pt x="1306475" y="1351919"/>
                  <a:pt x="1294407" y="1346747"/>
                </a:cubicBezTo>
                <a:cubicBezTo>
                  <a:pt x="1304751" y="1351919"/>
                  <a:pt x="1308199" y="1365711"/>
                  <a:pt x="1309923" y="1382950"/>
                </a:cubicBezTo>
                <a:cubicBezTo>
                  <a:pt x="1309923" y="1391570"/>
                  <a:pt x="1308199" y="1401914"/>
                  <a:pt x="1315095" y="1407086"/>
                </a:cubicBezTo>
                <a:cubicBezTo>
                  <a:pt x="1308199" y="1401914"/>
                  <a:pt x="1309923" y="1391570"/>
                  <a:pt x="1309923" y="1382950"/>
                </a:cubicBezTo>
                <a:close/>
                <a:moveTo>
                  <a:pt x="1358195" y="1769125"/>
                </a:moveTo>
                <a:cubicBezTo>
                  <a:pt x="1354747" y="1758781"/>
                  <a:pt x="1351299" y="1755333"/>
                  <a:pt x="1346127" y="1751885"/>
                </a:cubicBezTo>
                <a:cubicBezTo>
                  <a:pt x="1351299" y="1753609"/>
                  <a:pt x="1354747" y="1758781"/>
                  <a:pt x="1358195" y="1769125"/>
                </a:cubicBezTo>
                <a:cubicBezTo>
                  <a:pt x="1328887" y="1772573"/>
                  <a:pt x="1299579" y="1776021"/>
                  <a:pt x="1280615" y="1801881"/>
                </a:cubicBezTo>
                <a:cubicBezTo>
                  <a:pt x="1277167" y="1807053"/>
                  <a:pt x="1271995" y="1810501"/>
                  <a:pt x="1266823" y="1808777"/>
                </a:cubicBezTo>
                <a:cubicBezTo>
                  <a:pt x="1271995" y="1810501"/>
                  <a:pt x="1277167" y="1807053"/>
                  <a:pt x="1280615" y="1801881"/>
                </a:cubicBezTo>
                <a:cubicBezTo>
                  <a:pt x="1299579" y="1774297"/>
                  <a:pt x="1328887" y="1770849"/>
                  <a:pt x="1358195" y="1769125"/>
                </a:cubicBezTo>
                <a:close/>
                <a:moveTo>
                  <a:pt x="1389226" y="1660513"/>
                </a:moveTo>
                <a:cubicBezTo>
                  <a:pt x="1377159" y="1658789"/>
                  <a:pt x="1365091" y="1667409"/>
                  <a:pt x="1354747" y="1674305"/>
                </a:cubicBezTo>
                <a:cubicBezTo>
                  <a:pt x="1347851" y="1679477"/>
                  <a:pt x="1340955" y="1681201"/>
                  <a:pt x="1332335" y="1679477"/>
                </a:cubicBezTo>
                <a:cubicBezTo>
                  <a:pt x="1339231" y="1681201"/>
                  <a:pt x="1346127" y="1679477"/>
                  <a:pt x="1354747" y="1674305"/>
                </a:cubicBezTo>
                <a:cubicBezTo>
                  <a:pt x="1363367" y="1665685"/>
                  <a:pt x="1377159" y="1658789"/>
                  <a:pt x="1389226" y="1660513"/>
                </a:cubicBezTo>
                <a:close/>
                <a:moveTo>
                  <a:pt x="1380607" y="1557074"/>
                </a:moveTo>
                <a:cubicBezTo>
                  <a:pt x="1382330" y="1560522"/>
                  <a:pt x="1382330" y="1563970"/>
                  <a:pt x="1382330" y="1569142"/>
                </a:cubicBezTo>
                <a:cubicBezTo>
                  <a:pt x="1382330" y="1576038"/>
                  <a:pt x="1382330" y="1582934"/>
                  <a:pt x="1387503" y="1586382"/>
                </a:cubicBezTo>
                <a:cubicBezTo>
                  <a:pt x="1384055" y="1582934"/>
                  <a:pt x="1384055" y="1576038"/>
                  <a:pt x="1382330" y="1569142"/>
                </a:cubicBezTo>
                <a:cubicBezTo>
                  <a:pt x="1380607" y="1563970"/>
                  <a:pt x="1382330" y="1558798"/>
                  <a:pt x="1380607" y="1557074"/>
                </a:cubicBezTo>
                <a:close/>
                <a:moveTo>
                  <a:pt x="1456462" y="1819121"/>
                </a:moveTo>
                <a:cubicBezTo>
                  <a:pt x="1454738" y="1819121"/>
                  <a:pt x="1454738" y="1819121"/>
                  <a:pt x="1453014" y="1819121"/>
                </a:cubicBezTo>
                <a:cubicBezTo>
                  <a:pt x="1440946" y="1827741"/>
                  <a:pt x="1430602" y="1836361"/>
                  <a:pt x="1437498" y="1853600"/>
                </a:cubicBezTo>
                <a:cubicBezTo>
                  <a:pt x="1454738" y="1853600"/>
                  <a:pt x="1451290" y="1865668"/>
                  <a:pt x="1449566" y="1876012"/>
                </a:cubicBezTo>
                <a:cubicBezTo>
                  <a:pt x="1447842" y="1900148"/>
                  <a:pt x="1447842" y="1922560"/>
                  <a:pt x="1473702" y="1932904"/>
                </a:cubicBezTo>
                <a:cubicBezTo>
                  <a:pt x="1466806" y="1948420"/>
                  <a:pt x="1459910" y="1962212"/>
                  <a:pt x="1444394" y="1962212"/>
                </a:cubicBezTo>
                <a:cubicBezTo>
                  <a:pt x="1459910" y="1960488"/>
                  <a:pt x="1465082" y="1946696"/>
                  <a:pt x="1473702" y="1932904"/>
                </a:cubicBezTo>
                <a:cubicBezTo>
                  <a:pt x="1449566" y="1922560"/>
                  <a:pt x="1447842" y="1900148"/>
                  <a:pt x="1449566" y="1876012"/>
                </a:cubicBezTo>
                <a:cubicBezTo>
                  <a:pt x="1451290" y="1865668"/>
                  <a:pt x="1454738" y="1851877"/>
                  <a:pt x="1437498" y="1853600"/>
                </a:cubicBezTo>
                <a:cubicBezTo>
                  <a:pt x="1437498" y="1853600"/>
                  <a:pt x="1437498" y="1853600"/>
                  <a:pt x="1437498" y="1853600"/>
                </a:cubicBezTo>
                <a:cubicBezTo>
                  <a:pt x="1430602" y="1836361"/>
                  <a:pt x="1440946" y="1827741"/>
                  <a:pt x="1453014" y="1819121"/>
                </a:cubicBezTo>
                <a:cubicBezTo>
                  <a:pt x="1453014" y="1815673"/>
                  <a:pt x="1453014" y="1813949"/>
                  <a:pt x="1454738" y="1810501"/>
                </a:cubicBezTo>
                <a:cubicBezTo>
                  <a:pt x="1454738" y="1812225"/>
                  <a:pt x="1453014" y="1815673"/>
                  <a:pt x="1453014" y="1819121"/>
                </a:cubicBezTo>
                <a:cubicBezTo>
                  <a:pt x="1454738" y="1817397"/>
                  <a:pt x="1454738" y="1819121"/>
                  <a:pt x="1456462" y="1819121"/>
                </a:cubicBezTo>
                <a:close/>
                <a:moveTo>
                  <a:pt x="1509906" y="1682925"/>
                </a:moveTo>
                <a:cubicBezTo>
                  <a:pt x="1506458" y="1682925"/>
                  <a:pt x="1503010" y="1681201"/>
                  <a:pt x="1499562" y="1681201"/>
                </a:cubicBezTo>
                <a:cubicBezTo>
                  <a:pt x="1503010" y="1681201"/>
                  <a:pt x="1506458" y="1681201"/>
                  <a:pt x="1509906" y="1682925"/>
                </a:cubicBezTo>
                <a:cubicBezTo>
                  <a:pt x="1521974" y="1684649"/>
                  <a:pt x="1535766" y="1682925"/>
                  <a:pt x="1549558" y="1681201"/>
                </a:cubicBezTo>
                <a:cubicBezTo>
                  <a:pt x="1556454" y="1681201"/>
                  <a:pt x="1561626" y="1681201"/>
                  <a:pt x="1566798" y="1682925"/>
                </a:cubicBezTo>
                <a:cubicBezTo>
                  <a:pt x="1561626" y="1681201"/>
                  <a:pt x="1554730" y="1681201"/>
                  <a:pt x="1549558" y="1681201"/>
                </a:cubicBezTo>
                <a:cubicBezTo>
                  <a:pt x="1537490" y="1682925"/>
                  <a:pt x="1523698" y="1684649"/>
                  <a:pt x="1509906" y="1682925"/>
                </a:cubicBezTo>
                <a:close/>
                <a:moveTo>
                  <a:pt x="1549558" y="1753609"/>
                </a:moveTo>
                <a:cubicBezTo>
                  <a:pt x="1547834" y="1753609"/>
                  <a:pt x="1547834" y="1753609"/>
                  <a:pt x="1546110" y="1753609"/>
                </a:cubicBezTo>
                <a:cubicBezTo>
                  <a:pt x="1542662" y="1753609"/>
                  <a:pt x="1539214" y="1751885"/>
                  <a:pt x="1535766" y="1751885"/>
                </a:cubicBezTo>
                <a:cubicBezTo>
                  <a:pt x="1539214" y="1753609"/>
                  <a:pt x="1542662" y="1753609"/>
                  <a:pt x="1546110" y="1753609"/>
                </a:cubicBezTo>
                <a:cubicBezTo>
                  <a:pt x="1547834" y="1751885"/>
                  <a:pt x="1549558" y="1751885"/>
                  <a:pt x="1549558" y="1753609"/>
                </a:cubicBezTo>
                <a:close/>
                <a:moveTo>
                  <a:pt x="1532318" y="1919112"/>
                </a:moveTo>
                <a:cubicBezTo>
                  <a:pt x="1535766" y="1919112"/>
                  <a:pt x="1537490" y="1919112"/>
                  <a:pt x="1540938" y="1919112"/>
                </a:cubicBezTo>
                <a:cubicBezTo>
                  <a:pt x="1537490" y="1919112"/>
                  <a:pt x="1535766" y="1919112"/>
                  <a:pt x="1532318" y="1919112"/>
                </a:cubicBezTo>
                <a:cubicBezTo>
                  <a:pt x="1521974" y="1919112"/>
                  <a:pt x="1518526" y="1912216"/>
                  <a:pt x="1516802" y="1903596"/>
                </a:cubicBezTo>
                <a:lnTo>
                  <a:pt x="1516802" y="1903596"/>
                </a:lnTo>
                <a:cubicBezTo>
                  <a:pt x="1511630" y="1903596"/>
                  <a:pt x="1506458" y="1905320"/>
                  <a:pt x="1503010" y="1907044"/>
                </a:cubicBezTo>
                <a:cubicBezTo>
                  <a:pt x="1506458" y="1905320"/>
                  <a:pt x="1513354" y="1903596"/>
                  <a:pt x="1516802" y="1903596"/>
                </a:cubicBezTo>
                <a:lnTo>
                  <a:pt x="1516802" y="1903596"/>
                </a:lnTo>
                <a:lnTo>
                  <a:pt x="1516802" y="1903596"/>
                </a:lnTo>
                <a:cubicBezTo>
                  <a:pt x="1518526" y="1912216"/>
                  <a:pt x="1521974" y="1919112"/>
                  <a:pt x="1532318" y="1919112"/>
                </a:cubicBezTo>
                <a:close/>
                <a:moveTo>
                  <a:pt x="1501286" y="1572590"/>
                </a:moveTo>
                <a:cubicBezTo>
                  <a:pt x="1501286" y="1570866"/>
                  <a:pt x="1499562" y="1569142"/>
                  <a:pt x="1497838" y="1567418"/>
                </a:cubicBezTo>
                <a:cubicBezTo>
                  <a:pt x="1499562" y="1569142"/>
                  <a:pt x="1501286" y="1570866"/>
                  <a:pt x="1501286" y="1572590"/>
                </a:cubicBezTo>
                <a:cubicBezTo>
                  <a:pt x="1503010" y="1581210"/>
                  <a:pt x="1508182" y="1588106"/>
                  <a:pt x="1511630" y="1591554"/>
                </a:cubicBezTo>
                <a:cubicBezTo>
                  <a:pt x="1508182" y="1586382"/>
                  <a:pt x="1504734" y="1581210"/>
                  <a:pt x="1501286" y="1572590"/>
                </a:cubicBezTo>
                <a:close/>
                <a:moveTo>
                  <a:pt x="1506458" y="1776021"/>
                </a:moveTo>
                <a:cubicBezTo>
                  <a:pt x="1503010" y="1779469"/>
                  <a:pt x="1499562" y="1781193"/>
                  <a:pt x="1494390" y="1781193"/>
                </a:cubicBezTo>
                <a:cubicBezTo>
                  <a:pt x="1499562" y="1781193"/>
                  <a:pt x="1503010" y="1779469"/>
                  <a:pt x="1506458" y="1776021"/>
                </a:cubicBezTo>
                <a:cubicBezTo>
                  <a:pt x="1494390" y="1758781"/>
                  <a:pt x="1477150" y="1758781"/>
                  <a:pt x="1463358" y="1753609"/>
                </a:cubicBezTo>
                <a:cubicBezTo>
                  <a:pt x="1461634" y="1751885"/>
                  <a:pt x="1458186" y="1751885"/>
                  <a:pt x="1456462" y="1751885"/>
                </a:cubicBezTo>
                <a:cubicBezTo>
                  <a:pt x="1458186" y="1751885"/>
                  <a:pt x="1461634" y="1751885"/>
                  <a:pt x="1463358" y="1753609"/>
                </a:cubicBezTo>
                <a:cubicBezTo>
                  <a:pt x="1477150" y="1758781"/>
                  <a:pt x="1494390" y="1758781"/>
                  <a:pt x="1506458" y="1776021"/>
                </a:cubicBezTo>
                <a:close/>
                <a:moveTo>
                  <a:pt x="1461634" y="2046688"/>
                </a:moveTo>
                <a:lnTo>
                  <a:pt x="1461634" y="2046688"/>
                </a:lnTo>
                <a:cubicBezTo>
                  <a:pt x="1459910" y="2043240"/>
                  <a:pt x="1459910" y="2043240"/>
                  <a:pt x="1458186" y="2043240"/>
                </a:cubicBezTo>
                <a:cubicBezTo>
                  <a:pt x="1459910" y="2043240"/>
                  <a:pt x="1461634" y="2043240"/>
                  <a:pt x="1461634" y="2046688"/>
                </a:cubicBezTo>
                <a:lnTo>
                  <a:pt x="1461634" y="2046688"/>
                </a:lnTo>
                <a:cubicBezTo>
                  <a:pt x="1466806" y="2048412"/>
                  <a:pt x="1471978" y="2048412"/>
                  <a:pt x="1475426" y="2051859"/>
                </a:cubicBezTo>
                <a:cubicBezTo>
                  <a:pt x="1478874" y="2053584"/>
                  <a:pt x="1482322" y="2057032"/>
                  <a:pt x="1482322" y="2062204"/>
                </a:cubicBezTo>
                <a:cubicBezTo>
                  <a:pt x="1482322" y="2058756"/>
                  <a:pt x="1478874" y="2053584"/>
                  <a:pt x="1475426" y="2051859"/>
                </a:cubicBezTo>
                <a:cubicBezTo>
                  <a:pt x="1471978" y="2048412"/>
                  <a:pt x="1466806" y="2048412"/>
                  <a:pt x="1461634" y="2046688"/>
                </a:cubicBezTo>
                <a:lnTo>
                  <a:pt x="1461634" y="2046688"/>
                </a:lnTo>
                <a:lnTo>
                  <a:pt x="1461634" y="2046688"/>
                </a:lnTo>
                <a:lnTo>
                  <a:pt x="1461634" y="2046688"/>
                </a:lnTo>
                <a:close/>
                <a:moveTo>
                  <a:pt x="1480598" y="2113923"/>
                </a:moveTo>
                <a:cubicBezTo>
                  <a:pt x="1487494" y="2113923"/>
                  <a:pt x="1492666" y="2113923"/>
                  <a:pt x="1496114" y="2113923"/>
                </a:cubicBezTo>
                <a:cubicBezTo>
                  <a:pt x="1490942" y="2113923"/>
                  <a:pt x="1485770" y="2113923"/>
                  <a:pt x="1480598" y="2113923"/>
                </a:cubicBezTo>
                <a:cubicBezTo>
                  <a:pt x="1463358" y="2113923"/>
                  <a:pt x="1449566" y="2108751"/>
                  <a:pt x="1437498" y="2096683"/>
                </a:cubicBezTo>
                <a:cubicBezTo>
                  <a:pt x="1434050" y="2093235"/>
                  <a:pt x="1430602" y="2091511"/>
                  <a:pt x="1428878" y="2093235"/>
                </a:cubicBezTo>
                <a:cubicBezTo>
                  <a:pt x="1430602" y="2093235"/>
                  <a:pt x="1434050" y="2093235"/>
                  <a:pt x="1437498" y="2096683"/>
                </a:cubicBezTo>
                <a:cubicBezTo>
                  <a:pt x="1449566" y="2108751"/>
                  <a:pt x="1463358" y="2115647"/>
                  <a:pt x="1480598" y="2113923"/>
                </a:cubicBezTo>
                <a:close/>
                <a:moveTo>
                  <a:pt x="1484046" y="1832912"/>
                </a:moveTo>
                <a:cubicBezTo>
                  <a:pt x="1480598" y="1841532"/>
                  <a:pt x="1477150" y="1843257"/>
                  <a:pt x="1473702" y="1843257"/>
                </a:cubicBezTo>
                <a:cubicBezTo>
                  <a:pt x="1477150" y="1843257"/>
                  <a:pt x="1480598" y="1841532"/>
                  <a:pt x="1484046" y="1832912"/>
                </a:cubicBezTo>
                <a:cubicBezTo>
                  <a:pt x="1487494" y="1824293"/>
                  <a:pt x="1492666" y="1820845"/>
                  <a:pt x="1497838" y="1819121"/>
                </a:cubicBezTo>
                <a:cubicBezTo>
                  <a:pt x="1492666" y="1820845"/>
                  <a:pt x="1487494" y="1824293"/>
                  <a:pt x="1484046" y="1832912"/>
                </a:cubicBezTo>
                <a:close/>
                <a:moveTo>
                  <a:pt x="1470254" y="1793261"/>
                </a:moveTo>
                <a:lnTo>
                  <a:pt x="1470254" y="1793261"/>
                </a:lnTo>
                <a:cubicBezTo>
                  <a:pt x="1471978" y="1782917"/>
                  <a:pt x="1477150" y="1779469"/>
                  <a:pt x="1484046" y="1779469"/>
                </a:cubicBezTo>
                <a:cubicBezTo>
                  <a:pt x="1477150" y="1779469"/>
                  <a:pt x="1471978" y="1781193"/>
                  <a:pt x="1470254" y="1793261"/>
                </a:cubicBezTo>
                <a:cubicBezTo>
                  <a:pt x="1480598" y="1796709"/>
                  <a:pt x="1490942" y="1800157"/>
                  <a:pt x="1501286" y="1801881"/>
                </a:cubicBezTo>
                <a:cubicBezTo>
                  <a:pt x="1489218" y="1798433"/>
                  <a:pt x="1480598" y="1794985"/>
                  <a:pt x="1470254" y="1793261"/>
                </a:cubicBezTo>
                <a:close/>
                <a:moveTo>
                  <a:pt x="1408190" y="1784641"/>
                </a:moveTo>
                <a:cubicBezTo>
                  <a:pt x="1413362" y="1784641"/>
                  <a:pt x="1418534" y="1786365"/>
                  <a:pt x="1427154" y="1788089"/>
                </a:cubicBezTo>
                <a:cubicBezTo>
                  <a:pt x="1432326" y="1789813"/>
                  <a:pt x="1435774" y="1789813"/>
                  <a:pt x="1439222" y="1789813"/>
                </a:cubicBezTo>
                <a:cubicBezTo>
                  <a:pt x="1435774" y="1789813"/>
                  <a:pt x="1432326" y="1789813"/>
                  <a:pt x="1427154" y="1788089"/>
                </a:cubicBezTo>
                <a:cubicBezTo>
                  <a:pt x="1418534" y="1786365"/>
                  <a:pt x="1413362" y="1784641"/>
                  <a:pt x="1408190" y="1784641"/>
                </a:cubicBezTo>
                <a:close/>
                <a:moveTo>
                  <a:pt x="1421982" y="1962212"/>
                </a:moveTo>
                <a:cubicBezTo>
                  <a:pt x="1416810" y="1970832"/>
                  <a:pt x="1409914" y="1976004"/>
                  <a:pt x="1401295" y="1979452"/>
                </a:cubicBezTo>
                <a:cubicBezTo>
                  <a:pt x="1409914" y="1976004"/>
                  <a:pt x="1416810" y="1970832"/>
                  <a:pt x="1421982" y="1962212"/>
                </a:cubicBezTo>
                <a:lnTo>
                  <a:pt x="1421982" y="1962212"/>
                </a:lnTo>
                <a:lnTo>
                  <a:pt x="1421982" y="1962212"/>
                </a:lnTo>
                <a:cubicBezTo>
                  <a:pt x="1421982" y="1962212"/>
                  <a:pt x="1421982" y="1962212"/>
                  <a:pt x="1421982" y="1962212"/>
                </a:cubicBezTo>
                <a:close/>
                <a:moveTo>
                  <a:pt x="1437498" y="1962212"/>
                </a:moveTo>
                <a:lnTo>
                  <a:pt x="1437498" y="1962212"/>
                </a:lnTo>
                <a:cubicBezTo>
                  <a:pt x="1435774" y="1958764"/>
                  <a:pt x="1434050" y="1955316"/>
                  <a:pt x="1432326" y="1951868"/>
                </a:cubicBezTo>
                <a:cubicBezTo>
                  <a:pt x="1434050" y="1955316"/>
                  <a:pt x="1435774" y="1958764"/>
                  <a:pt x="1437498" y="1962212"/>
                </a:cubicBezTo>
                <a:close/>
                <a:moveTo>
                  <a:pt x="1430602" y="1638101"/>
                </a:moveTo>
                <a:cubicBezTo>
                  <a:pt x="1427154" y="1655341"/>
                  <a:pt x="1420258" y="1663961"/>
                  <a:pt x="1406466" y="1663961"/>
                </a:cubicBezTo>
                <a:cubicBezTo>
                  <a:pt x="1420258" y="1663961"/>
                  <a:pt x="1427154" y="1655341"/>
                  <a:pt x="1430602" y="1638101"/>
                </a:cubicBezTo>
                <a:cubicBezTo>
                  <a:pt x="1432326" y="1629481"/>
                  <a:pt x="1435774" y="1617413"/>
                  <a:pt x="1446118" y="1617413"/>
                </a:cubicBezTo>
                <a:cubicBezTo>
                  <a:pt x="1435774" y="1617413"/>
                  <a:pt x="1434050" y="1631205"/>
                  <a:pt x="1430602" y="1638101"/>
                </a:cubicBezTo>
                <a:close/>
                <a:moveTo>
                  <a:pt x="1401295" y="1357091"/>
                </a:moveTo>
                <a:cubicBezTo>
                  <a:pt x="1401295" y="1357091"/>
                  <a:pt x="1401295" y="1357091"/>
                  <a:pt x="1401295" y="1357091"/>
                </a:cubicBezTo>
                <a:cubicBezTo>
                  <a:pt x="1415086" y="1357091"/>
                  <a:pt x="1432326" y="1346747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32326" y="1348471"/>
                  <a:pt x="1415086" y="1357091"/>
                  <a:pt x="1401295" y="1357091"/>
                </a:cubicBezTo>
                <a:close/>
                <a:moveTo>
                  <a:pt x="1409914" y="1705337"/>
                </a:moveTo>
                <a:cubicBezTo>
                  <a:pt x="1418534" y="1694993"/>
                  <a:pt x="1425430" y="1691545"/>
                  <a:pt x="1434050" y="1693269"/>
                </a:cubicBezTo>
                <a:cubicBezTo>
                  <a:pt x="1427154" y="1693269"/>
                  <a:pt x="1418534" y="1696717"/>
                  <a:pt x="1409914" y="1705337"/>
                </a:cubicBezTo>
                <a:cubicBezTo>
                  <a:pt x="1408190" y="1708785"/>
                  <a:pt x="1404742" y="1708785"/>
                  <a:pt x="1399570" y="1707061"/>
                </a:cubicBezTo>
                <a:cubicBezTo>
                  <a:pt x="1404742" y="1708785"/>
                  <a:pt x="1408190" y="1708785"/>
                  <a:pt x="1409914" y="1705337"/>
                </a:cubicBezTo>
                <a:close/>
                <a:moveTo>
                  <a:pt x="1430602" y="2039792"/>
                </a:moveTo>
                <a:cubicBezTo>
                  <a:pt x="1440946" y="2050136"/>
                  <a:pt x="1442670" y="2063928"/>
                  <a:pt x="1428878" y="2070824"/>
                </a:cubicBezTo>
                <a:cubicBezTo>
                  <a:pt x="1396122" y="2082891"/>
                  <a:pt x="1397846" y="2113923"/>
                  <a:pt x="1390950" y="2141507"/>
                </a:cubicBezTo>
                <a:cubicBezTo>
                  <a:pt x="1392675" y="2141507"/>
                  <a:pt x="1394399" y="2141507"/>
                  <a:pt x="1396122" y="2141507"/>
                </a:cubicBezTo>
                <a:cubicBezTo>
                  <a:pt x="1394399" y="2141507"/>
                  <a:pt x="1392675" y="2141507"/>
                  <a:pt x="1390950" y="2141507"/>
                </a:cubicBezTo>
                <a:cubicBezTo>
                  <a:pt x="1377159" y="2146679"/>
                  <a:pt x="1366815" y="2157023"/>
                  <a:pt x="1363367" y="2172539"/>
                </a:cubicBezTo>
                <a:cubicBezTo>
                  <a:pt x="1358195" y="2189779"/>
                  <a:pt x="1347851" y="2200123"/>
                  <a:pt x="1328887" y="2201847"/>
                </a:cubicBezTo>
                <a:cubicBezTo>
                  <a:pt x="1320267" y="2201847"/>
                  <a:pt x="1311647" y="2207019"/>
                  <a:pt x="1303027" y="2208743"/>
                </a:cubicBezTo>
                <a:cubicBezTo>
                  <a:pt x="1303027" y="2210467"/>
                  <a:pt x="1303027" y="2212191"/>
                  <a:pt x="1303027" y="2213915"/>
                </a:cubicBezTo>
                <a:cubicBezTo>
                  <a:pt x="1303027" y="2212191"/>
                  <a:pt x="1303027" y="2210467"/>
                  <a:pt x="1303027" y="2208743"/>
                </a:cubicBezTo>
                <a:lnTo>
                  <a:pt x="1303027" y="2208743"/>
                </a:lnTo>
                <a:cubicBezTo>
                  <a:pt x="1311647" y="2207019"/>
                  <a:pt x="1320267" y="2201847"/>
                  <a:pt x="1328887" y="2201847"/>
                </a:cubicBezTo>
                <a:cubicBezTo>
                  <a:pt x="1347851" y="2201847"/>
                  <a:pt x="1358195" y="2189779"/>
                  <a:pt x="1363367" y="2172539"/>
                </a:cubicBezTo>
                <a:cubicBezTo>
                  <a:pt x="1366815" y="2157023"/>
                  <a:pt x="1377159" y="2146679"/>
                  <a:pt x="1390950" y="2141507"/>
                </a:cubicBezTo>
                <a:cubicBezTo>
                  <a:pt x="1397846" y="2113923"/>
                  <a:pt x="1396122" y="2084616"/>
                  <a:pt x="1428878" y="2070824"/>
                </a:cubicBezTo>
                <a:cubicBezTo>
                  <a:pt x="1442670" y="2063928"/>
                  <a:pt x="1439222" y="2050136"/>
                  <a:pt x="1430602" y="2039792"/>
                </a:cubicBezTo>
                <a:cubicBezTo>
                  <a:pt x="1415086" y="2022552"/>
                  <a:pt x="1396122" y="2019104"/>
                  <a:pt x="1377159" y="2020828"/>
                </a:cubicBezTo>
                <a:cubicBezTo>
                  <a:pt x="1396122" y="2017380"/>
                  <a:pt x="1415086" y="2022552"/>
                  <a:pt x="1430602" y="2039792"/>
                </a:cubicBezTo>
                <a:close/>
                <a:moveTo>
                  <a:pt x="1404742" y="2365626"/>
                </a:moveTo>
                <a:cubicBezTo>
                  <a:pt x="1403018" y="2362178"/>
                  <a:pt x="1403018" y="2357006"/>
                  <a:pt x="1401295" y="2353558"/>
                </a:cubicBezTo>
                <a:cubicBezTo>
                  <a:pt x="1403018" y="2357006"/>
                  <a:pt x="1404742" y="2362178"/>
                  <a:pt x="1404742" y="2365626"/>
                </a:cubicBezTo>
                <a:cubicBezTo>
                  <a:pt x="1409914" y="2382866"/>
                  <a:pt x="1396122" y="2389762"/>
                  <a:pt x="1385779" y="2398382"/>
                </a:cubicBezTo>
                <a:cubicBezTo>
                  <a:pt x="1385779" y="2398382"/>
                  <a:pt x="1385779" y="2398382"/>
                  <a:pt x="1385779" y="2398382"/>
                </a:cubicBezTo>
                <a:cubicBezTo>
                  <a:pt x="1396122" y="2389762"/>
                  <a:pt x="1409914" y="2382866"/>
                  <a:pt x="1404742" y="2365626"/>
                </a:cubicBezTo>
                <a:close/>
                <a:moveTo>
                  <a:pt x="1361643" y="2327698"/>
                </a:moveTo>
                <a:cubicBezTo>
                  <a:pt x="1361643" y="2329422"/>
                  <a:pt x="1361643" y="2329422"/>
                  <a:pt x="1359919" y="2331147"/>
                </a:cubicBezTo>
                <a:cubicBezTo>
                  <a:pt x="1356471" y="2334594"/>
                  <a:pt x="1356471" y="2339767"/>
                  <a:pt x="1354747" y="2343214"/>
                </a:cubicBezTo>
                <a:cubicBezTo>
                  <a:pt x="1354747" y="2339767"/>
                  <a:pt x="1356471" y="2334594"/>
                  <a:pt x="1359919" y="2331147"/>
                </a:cubicBezTo>
                <a:cubicBezTo>
                  <a:pt x="1359919" y="2329422"/>
                  <a:pt x="1359919" y="2329422"/>
                  <a:pt x="1361643" y="2327698"/>
                </a:cubicBezTo>
                <a:close/>
                <a:moveTo>
                  <a:pt x="1358195" y="1707061"/>
                </a:moveTo>
                <a:cubicBezTo>
                  <a:pt x="1351299" y="1713957"/>
                  <a:pt x="1346127" y="1715681"/>
                  <a:pt x="1337507" y="1715681"/>
                </a:cubicBezTo>
                <a:cubicBezTo>
                  <a:pt x="1346127" y="1715681"/>
                  <a:pt x="1353023" y="1713957"/>
                  <a:pt x="1358195" y="1707061"/>
                </a:cubicBezTo>
                <a:cubicBezTo>
                  <a:pt x="1363367" y="1701889"/>
                  <a:pt x="1370263" y="1698441"/>
                  <a:pt x="1375435" y="1700165"/>
                </a:cubicBezTo>
                <a:cubicBezTo>
                  <a:pt x="1370263" y="1700165"/>
                  <a:pt x="1363367" y="1701889"/>
                  <a:pt x="1358195" y="1707061"/>
                </a:cubicBezTo>
                <a:close/>
                <a:moveTo>
                  <a:pt x="1339231" y="1893252"/>
                </a:moveTo>
                <a:cubicBezTo>
                  <a:pt x="1337507" y="1893252"/>
                  <a:pt x="1337507" y="1893252"/>
                  <a:pt x="1335783" y="1891528"/>
                </a:cubicBezTo>
                <a:cubicBezTo>
                  <a:pt x="1330611" y="1888080"/>
                  <a:pt x="1325439" y="1888080"/>
                  <a:pt x="1320267" y="1888080"/>
                </a:cubicBezTo>
                <a:cubicBezTo>
                  <a:pt x="1325439" y="1888080"/>
                  <a:pt x="1330611" y="1889804"/>
                  <a:pt x="1335783" y="1891528"/>
                </a:cubicBezTo>
                <a:cubicBezTo>
                  <a:pt x="1335783" y="1893252"/>
                  <a:pt x="1337507" y="1893252"/>
                  <a:pt x="1339231" y="1893252"/>
                </a:cubicBezTo>
                <a:close/>
                <a:moveTo>
                  <a:pt x="1265099" y="1481218"/>
                </a:moveTo>
                <a:cubicBezTo>
                  <a:pt x="1268547" y="1486390"/>
                  <a:pt x="1271995" y="1491562"/>
                  <a:pt x="1273719" y="1496734"/>
                </a:cubicBezTo>
                <a:cubicBezTo>
                  <a:pt x="1271995" y="1491562"/>
                  <a:pt x="1268547" y="1486390"/>
                  <a:pt x="1265099" y="1481218"/>
                </a:cubicBezTo>
                <a:close/>
                <a:moveTo>
                  <a:pt x="1268547" y="1526042"/>
                </a:moveTo>
                <a:cubicBezTo>
                  <a:pt x="1266823" y="1524318"/>
                  <a:pt x="1266823" y="1520870"/>
                  <a:pt x="1265099" y="1519146"/>
                </a:cubicBezTo>
                <a:lnTo>
                  <a:pt x="1265099" y="1519146"/>
                </a:lnTo>
                <a:cubicBezTo>
                  <a:pt x="1266823" y="1520870"/>
                  <a:pt x="1268547" y="1522594"/>
                  <a:pt x="1268547" y="1526042"/>
                </a:cubicBezTo>
                <a:close/>
                <a:moveTo>
                  <a:pt x="1261651" y="1476046"/>
                </a:moveTo>
                <a:cubicBezTo>
                  <a:pt x="1259927" y="1474322"/>
                  <a:pt x="1258203" y="1470874"/>
                  <a:pt x="1258203" y="1469150"/>
                </a:cubicBezTo>
                <a:cubicBezTo>
                  <a:pt x="1259927" y="1470874"/>
                  <a:pt x="1259927" y="1472598"/>
                  <a:pt x="1261651" y="1476046"/>
                </a:cubicBezTo>
                <a:cubicBezTo>
                  <a:pt x="1263375" y="1477770"/>
                  <a:pt x="1263375" y="1479494"/>
                  <a:pt x="1265099" y="1481218"/>
                </a:cubicBezTo>
                <a:cubicBezTo>
                  <a:pt x="1265099" y="1479494"/>
                  <a:pt x="1263375" y="1477770"/>
                  <a:pt x="1261651" y="1476046"/>
                </a:cubicBezTo>
                <a:close/>
                <a:moveTo>
                  <a:pt x="1259927" y="1908768"/>
                </a:moveTo>
                <a:cubicBezTo>
                  <a:pt x="1240963" y="1908768"/>
                  <a:pt x="1221999" y="1893252"/>
                  <a:pt x="1221999" y="1869116"/>
                </a:cubicBezTo>
                <a:cubicBezTo>
                  <a:pt x="1221999" y="1848428"/>
                  <a:pt x="1216827" y="1826017"/>
                  <a:pt x="1232343" y="1808777"/>
                </a:cubicBezTo>
                <a:cubicBezTo>
                  <a:pt x="1239239" y="1801881"/>
                  <a:pt x="1240963" y="1789813"/>
                  <a:pt x="1234067" y="1781193"/>
                </a:cubicBezTo>
                <a:cubicBezTo>
                  <a:pt x="1230619" y="1777745"/>
                  <a:pt x="1228895" y="1776021"/>
                  <a:pt x="1225447" y="1776021"/>
                </a:cubicBezTo>
                <a:cubicBezTo>
                  <a:pt x="1228895" y="1776021"/>
                  <a:pt x="1232343" y="1777745"/>
                  <a:pt x="1234067" y="1781193"/>
                </a:cubicBezTo>
                <a:cubicBezTo>
                  <a:pt x="1240963" y="1789813"/>
                  <a:pt x="1239239" y="1800157"/>
                  <a:pt x="1232343" y="1808777"/>
                </a:cubicBezTo>
                <a:cubicBezTo>
                  <a:pt x="1216827" y="1827741"/>
                  <a:pt x="1221999" y="1848428"/>
                  <a:pt x="1221999" y="1869116"/>
                </a:cubicBezTo>
                <a:cubicBezTo>
                  <a:pt x="1223723" y="1893252"/>
                  <a:pt x="1240963" y="1910492"/>
                  <a:pt x="1259927" y="1908768"/>
                </a:cubicBezTo>
                <a:close/>
                <a:moveTo>
                  <a:pt x="1218551" y="1643273"/>
                </a:moveTo>
                <a:cubicBezTo>
                  <a:pt x="1215103" y="1648445"/>
                  <a:pt x="1215103" y="1657065"/>
                  <a:pt x="1213379" y="1663961"/>
                </a:cubicBezTo>
                <a:cubicBezTo>
                  <a:pt x="1213379" y="1677753"/>
                  <a:pt x="1204759" y="1682925"/>
                  <a:pt x="1192691" y="1682925"/>
                </a:cubicBezTo>
                <a:cubicBezTo>
                  <a:pt x="1190967" y="1682925"/>
                  <a:pt x="1187519" y="1682925"/>
                  <a:pt x="1185795" y="1682925"/>
                </a:cubicBezTo>
                <a:cubicBezTo>
                  <a:pt x="1187519" y="1682925"/>
                  <a:pt x="1190967" y="1682925"/>
                  <a:pt x="1192691" y="1682925"/>
                </a:cubicBezTo>
                <a:cubicBezTo>
                  <a:pt x="1204759" y="1682925"/>
                  <a:pt x="1213379" y="1677753"/>
                  <a:pt x="1213379" y="1663961"/>
                </a:cubicBezTo>
                <a:cubicBezTo>
                  <a:pt x="1215103" y="1655341"/>
                  <a:pt x="1215103" y="1648445"/>
                  <a:pt x="1218551" y="1643273"/>
                </a:cubicBezTo>
                <a:cubicBezTo>
                  <a:pt x="1225447" y="1631205"/>
                  <a:pt x="1235791" y="1631205"/>
                  <a:pt x="1246135" y="1632929"/>
                </a:cubicBezTo>
                <a:cubicBezTo>
                  <a:pt x="1246135" y="1632929"/>
                  <a:pt x="1246135" y="1632929"/>
                  <a:pt x="1246135" y="1632929"/>
                </a:cubicBezTo>
                <a:cubicBezTo>
                  <a:pt x="1235791" y="1631205"/>
                  <a:pt x="1225447" y="1631205"/>
                  <a:pt x="1218551" y="1643273"/>
                </a:cubicBezTo>
                <a:close/>
                <a:moveTo>
                  <a:pt x="1151316" y="2122543"/>
                </a:moveTo>
                <a:lnTo>
                  <a:pt x="1151316" y="2122543"/>
                </a:lnTo>
                <a:lnTo>
                  <a:pt x="1151316" y="2122543"/>
                </a:lnTo>
                <a:cubicBezTo>
                  <a:pt x="1147868" y="2122543"/>
                  <a:pt x="1144420" y="2120819"/>
                  <a:pt x="1142696" y="2120819"/>
                </a:cubicBezTo>
                <a:cubicBezTo>
                  <a:pt x="1146144" y="2120819"/>
                  <a:pt x="1147868" y="2122543"/>
                  <a:pt x="1151316" y="2122543"/>
                </a:cubicBezTo>
                <a:lnTo>
                  <a:pt x="1151316" y="2122543"/>
                </a:lnTo>
                <a:cubicBezTo>
                  <a:pt x="1161660" y="2120819"/>
                  <a:pt x="1172003" y="2117371"/>
                  <a:pt x="1184071" y="2115647"/>
                </a:cubicBezTo>
                <a:cubicBezTo>
                  <a:pt x="1180623" y="2108751"/>
                  <a:pt x="1177175" y="2100131"/>
                  <a:pt x="1173727" y="2093235"/>
                </a:cubicBezTo>
                <a:cubicBezTo>
                  <a:pt x="1172003" y="2088063"/>
                  <a:pt x="1168556" y="2084616"/>
                  <a:pt x="1165107" y="2082891"/>
                </a:cubicBezTo>
                <a:cubicBezTo>
                  <a:pt x="1168556" y="2084616"/>
                  <a:pt x="1172003" y="2088063"/>
                  <a:pt x="1173727" y="2093235"/>
                </a:cubicBezTo>
                <a:cubicBezTo>
                  <a:pt x="1177175" y="2100131"/>
                  <a:pt x="1180623" y="2107028"/>
                  <a:pt x="1184071" y="2115647"/>
                </a:cubicBezTo>
                <a:cubicBezTo>
                  <a:pt x="1187519" y="2120819"/>
                  <a:pt x="1189243" y="2125991"/>
                  <a:pt x="1194415" y="2129439"/>
                </a:cubicBezTo>
                <a:cubicBezTo>
                  <a:pt x="1199587" y="2134611"/>
                  <a:pt x="1209931" y="2136335"/>
                  <a:pt x="1216827" y="2136335"/>
                </a:cubicBezTo>
                <a:cubicBezTo>
                  <a:pt x="1208207" y="2136335"/>
                  <a:pt x="1199587" y="2134611"/>
                  <a:pt x="1194415" y="2129439"/>
                </a:cubicBezTo>
                <a:cubicBezTo>
                  <a:pt x="1190967" y="2125991"/>
                  <a:pt x="1187519" y="2120819"/>
                  <a:pt x="1184071" y="2115647"/>
                </a:cubicBezTo>
                <a:cubicBezTo>
                  <a:pt x="1173727" y="2117371"/>
                  <a:pt x="1161660" y="2119095"/>
                  <a:pt x="1151316" y="2122543"/>
                </a:cubicBezTo>
                <a:lnTo>
                  <a:pt x="1151316" y="2122543"/>
                </a:lnTo>
                <a:cubicBezTo>
                  <a:pt x="1151316" y="2122543"/>
                  <a:pt x="1151316" y="2122543"/>
                  <a:pt x="1151316" y="2122543"/>
                </a:cubicBezTo>
                <a:close/>
                <a:moveTo>
                  <a:pt x="1120284" y="1965660"/>
                </a:moveTo>
                <a:cubicBezTo>
                  <a:pt x="1118560" y="1967384"/>
                  <a:pt x="1116836" y="1967384"/>
                  <a:pt x="1115112" y="1967384"/>
                </a:cubicBezTo>
                <a:cubicBezTo>
                  <a:pt x="1116836" y="1967384"/>
                  <a:pt x="1118560" y="1967384"/>
                  <a:pt x="1120284" y="1965660"/>
                </a:cubicBezTo>
                <a:cubicBezTo>
                  <a:pt x="1135800" y="1957040"/>
                  <a:pt x="1122008" y="1943248"/>
                  <a:pt x="1120284" y="1932904"/>
                </a:cubicBezTo>
                <a:cubicBezTo>
                  <a:pt x="1118560" y="1917388"/>
                  <a:pt x="1125456" y="1903596"/>
                  <a:pt x="1132352" y="1886356"/>
                </a:cubicBezTo>
                <a:cubicBezTo>
                  <a:pt x="1132352" y="1886356"/>
                  <a:pt x="1132352" y="1886356"/>
                  <a:pt x="1132352" y="1886356"/>
                </a:cubicBezTo>
                <a:cubicBezTo>
                  <a:pt x="1125456" y="1903596"/>
                  <a:pt x="1118560" y="1917388"/>
                  <a:pt x="1120284" y="1932904"/>
                </a:cubicBezTo>
                <a:cubicBezTo>
                  <a:pt x="1120284" y="1944972"/>
                  <a:pt x="1135800" y="1958764"/>
                  <a:pt x="1120284" y="1965660"/>
                </a:cubicBezTo>
                <a:close/>
                <a:moveTo>
                  <a:pt x="1087528" y="1834637"/>
                </a:moveTo>
                <a:cubicBezTo>
                  <a:pt x="1087528" y="1834637"/>
                  <a:pt x="1087528" y="1834637"/>
                  <a:pt x="1087528" y="1834637"/>
                </a:cubicBezTo>
                <a:lnTo>
                  <a:pt x="1087528" y="1834637"/>
                </a:lnTo>
                <a:cubicBezTo>
                  <a:pt x="1094424" y="1838085"/>
                  <a:pt x="1096148" y="1844981"/>
                  <a:pt x="1096148" y="1851877"/>
                </a:cubicBezTo>
                <a:cubicBezTo>
                  <a:pt x="1104768" y="1858772"/>
                  <a:pt x="1113388" y="1865668"/>
                  <a:pt x="1123732" y="1867392"/>
                </a:cubicBezTo>
                <a:cubicBezTo>
                  <a:pt x="1113388" y="1863944"/>
                  <a:pt x="1104768" y="1858772"/>
                  <a:pt x="1096148" y="1851877"/>
                </a:cubicBezTo>
                <a:cubicBezTo>
                  <a:pt x="1084080" y="1851877"/>
                  <a:pt x="1077184" y="1846704"/>
                  <a:pt x="1072012" y="1834637"/>
                </a:cubicBezTo>
                <a:cubicBezTo>
                  <a:pt x="1072012" y="1834637"/>
                  <a:pt x="1072012" y="1834637"/>
                  <a:pt x="1072012" y="1834637"/>
                </a:cubicBezTo>
                <a:cubicBezTo>
                  <a:pt x="1077184" y="1844981"/>
                  <a:pt x="1085804" y="1851877"/>
                  <a:pt x="1096148" y="1851877"/>
                </a:cubicBezTo>
                <a:cubicBezTo>
                  <a:pt x="1096148" y="1844981"/>
                  <a:pt x="1094424" y="1838085"/>
                  <a:pt x="1087528" y="1834637"/>
                </a:cubicBezTo>
                <a:close/>
                <a:moveTo>
                  <a:pt x="1097872" y="1815673"/>
                </a:moveTo>
                <a:cubicBezTo>
                  <a:pt x="1096148" y="1819121"/>
                  <a:pt x="1094424" y="1822569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6148" y="1820845"/>
                  <a:pt x="1096148" y="1817397"/>
                  <a:pt x="1097872" y="1815673"/>
                </a:cubicBezTo>
                <a:close/>
                <a:moveTo>
                  <a:pt x="1096148" y="1776021"/>
                </a:moveTo>
                <a:cubicBezTo>
                  <a:pt x="1096148" y="1776021"/>
                  <a:pt x="1097872" y="1776021"/>
                  <a:pt x="1096148" y="1776021"/>
                </a:cubicBezTo>
                <a:cubicBezTo>
                  <a:pt x="1104768" y="1777745"/>
                  <a:pt x="1113388" y="1779469"/>
                  <a:pt x="1120284" y="1777745"/>
                </a:cubicBezTo>
                <a:cubicBezTo>
                  <a:pt x="1113388" y="1777745"/>
                  <a:pt x="1104768" y="1777745"/>
                  <a:pt x="1096148" y="1776021"/>
                </a:cubicBezTo>
                <a:cubicBezTo>
                  <a:pt x="1097872" y="1776021"/>
                  <a:pt x="1096148" y="1776021"/>
                  <a:pt x="1096148" y="1776021"/>
                </a:cubicBezTo>
                <a:close/>
                <a:moveTo>
                  <a:pt x="1127180" y="1665685"/>
                </a:moveTo>
                <a:cubicBezTo>
                  <a:pt x="1127180" y="1670857"/>
                  <a:pt x="1127180" y="1677753"/>
                  <a:pt x="1127180" y="1682925"/>
                </a:cubicBezTo>
                <a:cubicBezTo>
                  <a:pt x="1127180" y="1724301"/>
                  <a:pt x="1123732" y="1727749"/>
                  <a:pt x="1087528" y="1732921"/>
                </a:cubicBezTo>
                <a:cubicBezTo>
                  <a:pt x="1080632" y="1734645"/>
                  <a:pt x="1072012" y="1732921"/>
                  <a:pt x="1063392" y="1732921"/>
                </a:cubicBezTo>
                <a:cubicBezTo>
                  <a:pt x="1065116" y="1751885"/>
                  <a:pt x="1058220" y="1769125"/>
                  <a:pt x="1040980" y="1772573"/>
                </a:cubicBezTo>
                <a:cubicBezTo>
                  <a:pt x="1020292" y="1777745"/>
                  <a:pt x="1004776" y="1788089"/>
                  <a:pt x="987536" y="1796709"/>
                </a:cubicBezTo>
                <a:cubicBezTo>
                  <a:pt x="978916" y="1801881"/>
                  <a:pt x="968572" y="1808777"/>
                  <a:pt x="958228" y="1807053"/>
                </a:cubicBezTo>
                <a:cubicBezTo>
                  <a:pt x="966848" y="1807053"/>
                  <a:pt x="978916" y="1801881"/>
                  <a:pt x="987536" y="1796709"/>
                </a:cubicBezTo>
                <a:cubicBezTo>
                  <a:pt x="1004776" y="1788089"/>
                  <a:pt x="1022016" y="1776021"/>
                  <a:pt x="1040980" y="1772573"/>
                </a:cubicBezTo>
                <a:cubicBezTo>
                  <a:pt x="1058220" y="1769125"/>
                  <a:pt x="1065116" y="1751885"/>
                  <a:pt x="1063392" y="1732921"/>
                </a:cubicBezTo>
                <a:lnTo>
                  <a:pt x="1063392" y="1732921"/>
                </a:lnTo>
                <a:cubicBezTo>
                  <a:pt x="1066840" y="1726025"/>
                  <a:pt x="1072012" y="1720853"/>
                  <a:pt x="1075460" y="1713957"/>
                </a:cubicBezTo>
                <a:cubicBezTo>
                  <a:pt x="1072012" y="1720853"/>
                  <a:pt x="1066840" y="1726025"/>
                  <a:pt x="1063392" y="1732921"/>
                </a:cubicBezTo>
                <a:cubicBezTo>
                  <a:pt x="1072012" y="1732921"/>
                  <a:pt x="1078908" y="1732921"/>
                  <a:pt x="1087528" y="1732921"/>
                </a:cubicBezTo>
                <a:cubicBezTo>
                  <a:pt x="1123732" y="1727749"/>
                  <a:pt x="1127180" y="1724301"/>
                  <a:pt x="1127180" y="1682925"/>
                </a:cubicBezTo>
                <a:cubicBezTo>
                  <a:pt x="1127180" y="1682925"/>
                  <a:pt x="1127180" y="1682925"/>
                  <a:pt x="1127180" y="1682925"/>
                </a:cubicBezTo>
                <a:cubicBezTo>
                  <a:pt x="1127180" y="1676029"/>
                  <a:pt x="1127180" y="1670857"/>
                  <a:pt x="1127180" y="1665685"/>
                </a:cubicBezTo>
                <a:cubicBezTo>
                  <a:pt x="1123732" y="1663961"/>
                  <a:pt x="1120284" y="1662237"/>
                  <a:pt x="1116836" y="1660513"/>
                </a:cubicBezTo>
                <a:cubicBezTo>
                  <a:pt x="1120284" y="1655341"/>
                  <a:pt x="1122008" y="1650169"/>
                  <a:pt x="1123732" y="1644997"/>
                </a:cubicBezTo>
                <a:cubicBezTo>
                  <a:pt x="1122008" y="1650169"/>
                  <a:pt x="1120284" y="1655341"/>
                  <a:pt x="1116836" y="1660513"/>
                </a:cubicBezTo>
                <a:cubicBezTo>
                  <a:pt x="1120284" y="1662237"/>
                  <a:pt x="1123732" y="1663961"/>
                  <a:pt x="1127180" y="1665685"/>
                </a:cubicBezTo>
                <a:cubicBezTo>
                  <a:pt x="1135800" y="1665685"/>
                  <a:pt x="1140972" y="1660513"/>
                  <a:pt x="1144420" y="1651893"/>
                </a:cubicBezTo>
                <a:cubicBezTo>
                  <a:pt x="1146144" y="1646721"/>
                  <a:pt x="1149592" y="1643273"/>
                  <a:pt x="1153040" y="1643273"/>
                </a:cubicBezTo>
                <a:cubicBezTo>
                  <a:pt x="1149592" y="1643273"/>
                  <a:pt x="1146144" y="1644997"/>
                  <a:pt x="1144420" y="1651893"/>
                </a:cubicBezTo>
                <a:cubicBezTo>
                  <a:pt x="1140972" y="1658789"/>
                  <a:pt x="1135800" y="1663961"/>
                  <a:pt x="1127180" y="1665685"/>
                </a:cubicBezTo>
                <a:close/>
                <a:moveTo>
                  <a:pt x="940988" y="1977728"/>
                </a:moveTo>
                <a:cubicBezTo>
                  <a:pt x="961676" y="1989796"/>
                  <a:pt x="959952" y="2008760"/>
                  <a:pt x="959952" y="2029448"/>
                </a:cubicBezTo>
                <a:lnTo>
                  <a:pt x="959952" y="2029448"/>
                </a:lnTo>
                <a:cubicBezTo>
                  <a:pt x="956504" y="2032896"/>
                  <a:pt x="954780" y="2034620"/>
                  <a:pt x="951332" y="2038068"/>
                </a:cubicBezTo>
                <a:cubicBezTo>
                  <a:pt x="951332" y="2038068"/>
                  <a:pt x="951332" y="2038068"/>
                  <a:pt x="951332" y="2038068"/>
                </a:cubicBezTo>
                <a:cubicBezTo>
                  <a:pt x="954780" y="2034620"/>
                  <a:pt x="956504" y="2032896"/>
                  <a:pt x="959952" y="2029448"/>
                </a:cubicBezTo>
                <a:cubicBezTo>
                  <a:pt x="959952" y="2008760"/>
                  <a:pt x="961676" y="1989796"/>
                  <a:pt x="940988" y="1977728"/>
                </a:cubicBezTo>
                <a:cubicBezTo>
                  <a:pt x="922025" y="1967384"/>
                  <a:pt x="928921" y="1955316"/>
                  <a:pt x="939264" y="1941524"/>
                </a:cubicBezTo>
                <a:cubicBezTo>
                  <a:pt x="951332" y="1926008"/>
                  <a:pt x="975468" y="1920836"/>
                  <a:pt x="975468" y="1894976"/>
                </a:cubicBezTo>
                <a:cubicBezTo>
                  <a:pt x="975468" y="1894976"/>
                  <a:pt x="975468" y="1894976"/>
                  <a:pt x="975468" y="1894976"/>
                </a:cubicBezTo>
                <a:cubicBezTo>
                  <a:pt x="973744" y="1920836"/>
                  <a:pt x="951332" y="1926008"/>
                  <a:pt x="939264" y="1941524"/>
                </a:cubicBezTo>
                <a:cubicBezTo>
                  <a:pt x="928921" y="1955316"/>
                  <a:pt x="922025" y="1967384"/>
                  <a:pt x="940988" y="1977728"/>
                </a:cubicBezTo>
                <a:close/>
                <a:moveTo>
                  <a:pt x="932368" y="2038068"/>
                </a:moveTo>
                <a:cubicBezTo>
                  <a:pt x="927197" y="2039792"/>
                  <a:pt x="922025" y="2044964"/>
                  <a:pt x="918577" y="2055308"/>
                </a:cubicBezTo>
                <a:cubicBezTo>
                  <a:pt x="916852" y="2063928"/>
                  <a:pt x="911681" y="2067376"/>
                  <a:pt x="904785" y="2069099"/>
                </a:cubicBezTo>
                <a:cubicBezTo>
                  <a:pt x="909957" y="2067376"/>
                  <a:pt x="915129" y="2062204"/>
                  <a:pt x="918577" y="2055308"/>
                </a:cubicBezTo>
                <a:cubicBezTo>
                  <a:pt x="922025" y="2044964"/>
                  <a:pt x="925472" y="2039792"/>
                  <a:pt x="932368" y="2038068"/>
                </a:cubicBezTo>
                <a:close/>
                <a:moveTo>
                  <a:pt x="935817" y="1689821"/>
                </a:moveTo>
                <a:cubicBezTo>
                  <a:pt x="934092" y="1698441"/>
                  <a:pt x="935817" y="1703613"/>
                  <a:pt x="939264" y="1708785"/>
                </a:cubicBezTo>
                <a:cubicBezTo>
                  <a:pt x="935817" y="1703613"/>
                  <a:pt x="934092" y="1698441"/>
                  <a:pt x="935817" y="1689821"/>
                </a:cubicBezTo>
                <a:cubicBezTo>
                  <a:pt x="935817" y="1689821"/>
                  <a:pt x="935817" y="1689821"/>
                  <a:pt x="935817" y="1689821"/>
                </a:cubicBezTo>
                <a:cubicBezTo>
                  <a:pt x="946160" y="1689821"/>
                  <a:pt x="958228" y="1686373"/>
                  <a:pt x="966848" y="1694993"/>
                </a:cubicBezTo>
                <a:cubicBezTo>
                  <a:pt x="958228" y="1686373"/>
                  <a:pt x="946160" y="1689821"/>
                  <a:pt x="935817" y="1689821"/>
                </a:cubicBezTo>
                <a:close/>
                <a:moveTo>
                  <a:pt x="970296" y="1746713"/>
                </a:moveTo>
                <a:cubicBezTo>
                  <a:pt x="966848" y="1743265"/>
                  <a:pt x="963400" y="1738093"/>
                  <a:pt x="958228" y="1729473"/>
                </a:cubicBezTo>
                <a:cubicBezTo>
                  <a:pt x="963400" y="1738093"/>
                  <a:pt x="966848" y="1743265"/>
                  <a:pt x="970296" y="1746713"/>
                </a:cubicBezTo>
                <a:close/>
                <a:moveTo>
                  <a:pt x="944436" y="1889804"/>
                </a:moveTo>
                <a:cubicBezTo>
                  <a:pt x="949608" y="1891528"/>
                  <a:pt x="956504" y="1891528"/>
                  <a:pt x="961676" y="1893252"/>
                </a:cubicBezTo>
                <a:cubicBezTo>
                  <a:pt x="956504" y="1891528"/>
                  <a:pt x="951332" y="1891528"/>
                  <a:pt x="944436" y="1889804"/>
                </a:cubicBezTo>
                <a:cubicBezTo>
                  <a:pt x="939264" y="1888080"/>
                  <a:pt x="935817" y="1888080"/>
                  <a:pt x="932368" y="1889804"/>
                </a:cubicBezTo>
                <a:cubicBezTo>
                  <a:pt x="935817" y="1888080"/>
                  <a:pt x="940988" y="1888080"/>
                  <a:pt x="944436" y="1889804"/>
                </a:cubicBezTo>
                <a:close/>
                <a:moveTo>
                  <a:pt x="982364" y="1415706"/>
                </a:moveTo>
                <a:cubicBezTo>
                  <a:pt x="994432" y="1415706"/>
                  <a:pt x="1006500" y="1419154"/>
                  <a:pt x="1016844" y="1434670"/>
                </a:cubicBezTo>
                <a:cubicBezTo>
                  <a:pt x="1018568" y="1436394"/>
                  <a:pt x="1022016" y="1436394"/>
                  <a:pt x="1025464" y="1436394"/>
                </a:cubicBezTo>
                <a:cubicBezTo>
                  <a:pt x="1022016" y="1436394"/>
                  <a:pt x="1018568" y="1436394"/>
                  <a:pt x="1016844" y="1434670"/>
                </a:cubicBezTo>
                <a:cubicBezTo>
                  <a:pt x="1006500" y="1419154"/>
                  <a:pt x="994432" y="1415706"/>
                  <a:pt x="982364" y="1415706"/>
                </a:cubicBezTo>
                <a:close/>
                <a:moveTo>
                  <a:pt x="1065116" y="1589830"/>
                </a:moveTo>
                <a:cubicBezTo>
                  <a:pt x="1063392" y="1588106"/>
                  <a:pt x="1065116" y="1586382"/>
                  <a:pt x="1066840" y="1584658"/>
                </a:cubicBezTo>
                <a:cubicBezTo>
                  <a:pt x="1065116" y="1586382"/>
                  <a:pt x="1063392" y="1588106"/>
                  <a:pt x="1065116" y="1589830"/>
                </a:cubicBezTo>
                <a:close/>
                <a:moveTo>
                  <a:pt x="1078908" y="1698441"/>
                </a:moveTo>
                <a:cubicBezTo>
                  <a:pt x="1078908" y="1700165"/>
                  <a:pt x="1078908" y="1701889"/>
                  <a:pt x="1078908" y="1703613"/>
                </a:cubicBezTo>
                <a:cubicBezTo>
                  <a:pt x="1078908" y="1701889"/>
                  <a:pt x="1078908" y="1700165"/>
                  <a:pt x="1078908" y="1698441"/>
                </a:cubicBezTo>
                <a:cubicBezTo>
                  <a:pt x="1072012" y="1700165"/>
                  <a:pt x="1065116" y="1703613"/>
                  <a:pt x="1058220" y="1707061"/>
                </a:cubicBezTo>
                <a:cubicBezTo>
                  <a:pt x="1065116" y="1703613"/>
                  <a:pt x="1072012" y="1700165"/>
                  <a:pt x="1078908" y="1698441"/>
                </a:cubicBezTo>
                <a:close/>
                <a:moveTo>
                  <a:pt x="1090976" y="1613965"/>
                </a:moveTo>
                <a:cubicBezTo>
                  <a:pt x="1089252" y="1601898"/>
                  <a:pt x="1096148" y="1591554"/>
                  <a:pt x="1109940" y="1586382"/>
                </a:cubicBezTo>
                <a:cubicBezTo>
                  <a:pt x="1097872" y="1593278"/>
                  <a:pt x="1090976" y="1601898"/>
                  <a:pt x="1090976" y="1613965"/>
                </a:cubicBezTo>
                <a:close/>
                <a:moveTo>
                  <a:pt x="1101320" y="1646721"/>
                </a:moveTo>
                <a:cubicBezTo>
                  <a:pt x="1101320" y="1658789"/>
                  <a:pt x="1096148" y="1669133"/>
                  <a:pt x="1096148" y="1681201"/>
                </a:cubicBezTo>
                <a:cubicBezTo>
                  <a:pt x="1096148" y="1670857"/>
                  <a:pt x="1101320" y="1658789"/>
                  <a:pt x="1101320" y="1646721"/>
                </a:cubicBezTo>
                <a:close/>
                <a:moveTo>
                  <a:pt x="1154764" y="1827741"/>
                </a:moveTo>
                <a:cubicBezTo>
                  <a:pt x="1154764" y="1827741"/>
                  <a:pt x="1156488" y="1827741"/>
                  <a:pt x="1154764" y="1827741"/>
                </a:cubicBezTo>
                <a:cubicBezTo>
                  <a:pt x="1158211" y="1826017"/>
                  <a:pt x="1158211" y="1824293"/>
                  <a:pt x="1159936" y="1824293"/>
                </a:cubicBezTo>
                <a:cubicBezTo>
                  <a:pt x="1158211" y="1826017"/>
                  <a:pt x="1158211" y="1826017"/>
                  <a:pt x="1154764" y="1827741"/>
                </a:cubicBezTo>
                <a:cubicBezTo>
                  <a:pt x="1156488" y="1827741"/>
                  <a:pt x="1154764" y="1827741"/>
                  <a:pt x="1154764" y="1827741"/>
                </a:cubicBezTo>
                <a:close/>
                <a:moveTo>
                  <a:pt x="1189243" y="1786365"/>
                </a:moveTo>
                <a:cubicBezTo>
                  <a:pt x="1178899" y="1779469"/>
                  <a:pt x="1166831" y="1776021"/>
                  <a:pt x="1154764" y="1776021"/>
                </a:cubicBezTo>
                <a:cubicBezTo>
                  <a:pt x="1166831" y="1777745"/>
                  <a:pt x="1178899" y="1779469"/>
                  <a:pt x="1189243" y="1786365"/>
                </a:cubicBezTo>
                <a:cubicBezTo>
                  <a:pt x="1190967" y="1788089"/>
                  <a:pt x="1192691" y="1788089"/>
                  <a:pt x="1194415" y="1788089"/>
                </a:cubicBezTo>
                <a:cubicBezTo>
                  <a:pt x="1192691" y="1789813"/>
                  <a:pt x="1190967" y="1788089"/>
                  <a:pt x="1189243" y="1786365"/>
                </a:cubicBezTo>
                <a:close/>
                <a:moveTo>
                  <a:pt x="1216827" y="1512250"/>
                </a:moveTo>
                <a:cubicBezTo>
                  <a:pt x="1213379" y="1520870"/>
                  <a:pt x="1209931" y="1529490"/>
                  <a:pt x="1204759" y="1532938"/>
                </a:cubicBezTo>
                <a:cubicBezTo>
                  <a:pt x="1209931" y="1527766"/>
                  <a:pt x="1213379" y="1520870"/>
                  <a:pt x="1216827" y="1512250"/>
                </a:cubicBezTo>
                <a:cubicBezTo>
                  <a:pt x="1216827" y="1510526"/>
                  <a:pt x="1218551" y="1510526"/>
                  <a:pt x="1218551" y="1508802"/>
                </a:cubicBezTo>
                <a:cubicBezTo>
                  <a:pt x="1218551" y="1508802"/>
                  <a:pt x="1216827" y="1510526"/>
                  <a:pt x="1216827" y="1512250"/>
                </a:cubicBezTo>
                <a:close/>
                <a:moveTo>
                  <a:pt x="1190967" y="1555350"/>
                </a:moveTo>
                <a:cubicBezTo>
                  <a:pt x="1190967" y="1550178"/>
                  <a:pt x="1190967" y="1543282"/>
                  <a:pt x="1190967" y="1538110"/>
                </a:cubicBezTo>
                <a:lnTo>
                  <a:pt x="1190967" y="1538110"/>
                </a:lnTo>
                <a:lnTo>
                  <a:pt x="1190967" y="1538110"/>
                </a:lnTo>
                <a:cubicBezTo>
                  <a:pt x="1190967" y="1538110"/>
                  <a:pt x="1190967" y="1538110"/>
                  <a:pt x="1190967" y="1538110"/>
                </a:cubicBezTo>
                <a:cubicBezTo>
                  <a:pt x="1190967" y="1543282"/>
                  <a:pt x="1190967" y="1550178"/>
                  <a:pt x="1190967" y="1555350"/>
                </a:cubicBezTo>
                <a:cubicBezTo>
                  <a:pt x="1196139" y="1560522"/>
                  <a:pt x="1199587" y="1567418"/>
                  <a:pt x="1190967" y="1570866"/>
                </a:cubicBezTo>
                <a:cubicBezTo>
                  <a:pt x="1187519" y="1572590"/>
                  <a:pt x="1182347" y="1572590"/>
                  <a:pt x="1178899" y="1574314"/>
                </a:cubicBezTo>
                <a:cubicBezTo>
                  <a:pt x="1182347" y="1574314"/>
                  <a:pt x="1187519" y="1572590"/>
                  <a:pt x="1190967" y="1570866"/>
                </a:cubicBezTo>
                <a:cubicBezTo>
                  <a:pt x="1199587" y="1567418"/>
                  <a:pt x="1196139" y="1560522"/>
                  <a:pt x="1190967" y="1555350"/>
                </a:cubicBezTo>
                <a:cubicBezTo>
                  <a:pt x="1180623" y="1557074"/>
                  <a:pt x="1166831" y="1551902"/>
                  <a:pt x="1159936" y="1563970"/>
                </a:cubicBezTo>
                <a:lnTo>
                  <a:pt x="1159936" y="1563970"/>
                </a:lnTo>
                <a:cubicBezTo>
                  <a:pt x="1149592" y="1570866"/>
                  <a:pt x="1135800" y="1569142"/>
                  <a:pt x="1127180" y="1581210"/>
                </a:cubicBezTo>
                <a:cubicBezTo>
                  <a:pt x="1127180" y="1596726"/>
                  <a:pt x="1128904" y="1610518"/>
                  <a:pt x="1127180" y="1626033"/>
                </a:cubicBezTo>
                <a:cubicBezTo>
                  <a:pt x="1128904" y="1612242"/>
                  <a:pt x="1127180" y="1596726"/>
                  <a:pt x="1127180" y="1581210"/>
                </a:cubicBezTo>
                <a:cubicBezTo>
                  <a:pt x="1135800" y="1569142"/>
                  <a:pt x="1149592" y="1572590"/>
                  <a:pt x="1159936" y="1563970"/>
                </a:cubicBezTo>
                <a:cubicBezTo>
                  <a:pt x="1166831" y="1551902"/>
                  <a:pt x="1178899" y="1557074"/>
                  <a:pt x="1190967" y="1555350"/>
                </a:cubicBezTo>
                <a:close/>
                <a:moveTo>
                  <a:pt x="1116836" y="1555350"/>
                </a:moveTo>
                <a:cubicBezTo>
                  <a:pt x="1111664" y="1560522"/>
                  <a:pt x="1106492" y="1565694"/>
                  <a:pt x="1097872" y="1569142"/>
                </a:cubicBezTo>
                <a:cubicBezTo>
                  <a:pt x="1090976" y="1572590"/>
                  <a:pt x="1082356" y="1574314"/>
                  <a:pt x="1075460" y="1577762"/>
                </a:cubicBezTo>
                <a:cubicBezTo>
                  <a:pt x="1082356" y="1574314"/>
                  <a:pt x="1090976" y="1572590"/>
                  <a:pt x="1097872" y="1569142"/>
                </a:cubicBezTo>
                <a:cubicBezTo>
                  <a:pt x="1104768" y="1565694"/>
                  <a:pt x="1111664" y="1560522"/>
                  <a:pt x="1116836" y="1555350"/>
                </a:cubicBezTo>
                <a:close/>
                <a:moveTo>
                  <a:pt x="1082356" y="1462254"/>
                </a:moveTo>
                <a:cubicBezTo>
                  <a:pt x="1082356" y="1455358"/>
                  <a:pt x="1078908" y="1453634"/>
                  <a:pt x="1073736" y="1453634"/>
                </a:cubicBezTo>
                <a:cubicBezTo>
                  <a:pt x="1066840" y="1453634"/>
                  <a:pt x="1059944" y="1457082"/>
                  <a:pt x="1059944" y="1465702"/>
                </a:cubicBezTo>
                <a:cubicBezTo>
                  <a:pt x="1059944" y="1457082"/>
                  <a:pt x="1066840" y="1453634"/>
                  <a:pt x="1073736" y="1453634"/>
                </a:cubicBezTo>
                <a:cubicBezTo>
                  <a:pt x="1078908" y="1453634"/>
                  <a:pt x="1082356" y="1455358"/>
                  <a:pt x="1082356" y="1462254"/>
                </a:cubicBezTo>
                <a:lnTo>
                  <a:pt x="1082356" y="1462254"/>
                </a:lnTo>
                <a:close/>
                <a:moveTo>
                  <a:pt x="1078908" y="1436394"/>
                </a:moveTo>
                <a:cubicBezTo>
                  <a:pt x="1065116" y="1436394"/>
                  <a:pt x="1049600" y="1436394"/>
                  <a:pt x="1035808" y="1436394"/>
                </a:cubicBezTo>
                <a:cubicBezTo>
                  <a:pt x="1049600" y="1436394"/>
                  <a:pt x="1065116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lose/>
                <a:moveTo>
                  <a:pt x="999604" y="1386399"/>
                </a:moveTo>
                <a:cubicBezTo>
                  <a:pt x="978916" y="1386399"/>
                  <a:pt x="956504" y="1386399"/>
                  <a:pt x="935817" y="1386399"/>
                </a:cubicBezTo>
                <a:cubicBezTo>
                  <a:pt x="916852" y="1386399"/>
                  <a:pt x="897889" y="1388122"/>
                  <a:pt x="878925" y="1393294"/>
                </a:cubicBezTo>
                <a:cubicBezTo>
                  <a:pt x="875477" y="1395018"/>
                  <a:pt x="872029" y="1395018"/>
                  <a:pt x="870305" y="1395018"/>
                </a:cubicBezTo>
                <a:cubicBezTo>
                  <a:pt x="873753" y="1395018"/>
                  <a:pt x="877201" y="1393294"/>
                  <a:pt x="878925" y="1393294"/>
                </a:cubicBezTo>
                <a:cubicBezTo>
                  <a:pt x="897889" y="1388122"/>
                  <a:pt x="916852" y="1388122"/>
                  <a:pt x="935817" y="1386399"/>
                </a:cubicBezTo>
                <a:lnTo>
                  <a:pt x="935817" y="1386399"/>
                </a:lnTo>
                <a:cubicBezTo>
                  <a:pt x="956504" y="1384674"/>
                  <a:pt x="977192" y="1384674"/>
                  <a:pt x="999604" y="1386399"/>
                </a:cubicBezTo>
                <a:cubicBezTo>
                  <a:pt x="1016844" y="1386399"/>
                  <a:pt x="1032360" y="1391570"/>
                  <a:pt x="1046152" y="1400190"/>
                </a:cubicBezTo>
                <a:cubicBezTo>
                  <a:pt x="1032360" y="1389846"/>
                  <a:pt x="1016844" y="1386399"/>
                  <a:pt x="999604" y="1386399"/>
                </a:cubicBezTo>
                <a:close/>
                <a:moveTo>
                  <a:pt x="920301" y="1339851"/>
                </a:moveTo>
                <a:cubicBezTo>
                  <a:pt x="923748" y="1343299"/>
                  <a:pt x="925472" y="1351919"/>
                  <a:pt x="927197" y="1358815"/>
                </a:cubicBezTo>
                <a:cubicBezTo>
                  <a:pt x="928921" y="1358815"/>
                  <a:pt x="930644" y="1358815"/>
                  <a:pt x="932368" y="1358815"/>
                </a:cubicBezTo>
                <a:cubicBezTo>
                  <a:pt x="930644" y="1358815"/>
                  <a:pt x="928921" y="1358815"/>
                  <a:pt x="927197" y="1358815"/>
                </a:cubicBezTo>
                <a:lnTo>
                  <a:pt x="927197" y="1358815"/>
                </a:lnTo>
                <a:cubicBezTo>
                  <a:pt x="927197" y="1351919"/>
                  <a:pt x="923748" y="1345023"/>
                  <a:pt x="920301" y="1339851"/>
                </a:cubicBezTo>
                <a:close/>
                <a:moveTo>
                  <a:pt x="1006500" y="1360539"/>
                </a:moveTo>
                <a:cubicBezTo>
                  <a:pt x="1004776" y="1363987"/>
                  <a:pt x="1003052" y="1369159"/>
                  <a:pt x="1001328" y="1372607"/>
                </a:cubicBezTo>
                <a:cubicBezTo>
                  <a:pt x="1003052" y="1367434"/>
                  <a:pt x="1004776" y="1363987"/>
                  <a:pt x="1006500" y="1360539"/>
                </a:cubicBezTo>
                <a:lnTo>
                  <a:pt x="1006500" y="1360539"/>
                </a:lnTo>
                <a:cubicBezTo>
                  <a:pt x="1013396" y="1358815"/>
                  <a:pt x="1022016" y="1357091"/>
                  <a:pt x="1028912" y="1353643"/>
                </a:cubicBezTo>
                <a:cubicBezTo>
                  <a:pt x="1022016" y="1355367"/>
                  <a:pt x="1015120" y="1358815"/>
                  <a:pt x="1006500" y="1360539"/>
                </a:cubicBezTo>
                <a:close/>
                <a:moveTo>
                  <a:pt x="834101" y="1319163"/>
                </a:moveTo>
                <a:cubicBezTo>
                  <a:pt x="834101" y="1317439"/>
                  <a:pt x="832377" y="1313991"/>
                  <a:pt x="834101" y="1310543"/>
                </a:cubicBezTo>
                <a:cubicBezTo>
                  <a:pt x="834101" y="1307095"/>
                  <a:pt x="834101" y="1305371"/>
                  <a:pt x="834101" y="1301923"/>
                </a:cubicBezTo>
                <a:cubicBezTo>
                  <a:pt x="834101" y="1303647"/>
                  <a:pt x="834101" y="1307095"/>
                  <a:pt x="834101" y="1310543"/>
                </a:cubicBezTo>
                <a:cubicBezTo>
                  <a:pt x="832377" y="1313991"/>
                  <a:pt x="832377" y="1317439"/>
                  <a:pt x="834101" y="1319163"/>
                </a:cubicBezTo>
                <a:close/>
                <a:moveTo>
                  <a:pt x="799621" y="1705337"/>
                </a:moveTo>
                <a:cubicBezTo>
                  <a:pt x="792725" y="1700165"/>
                  <a:pt x="785829" y="1691545"/>
                  <a:pt x="782381" y="1679477"/>
                </a:cubicBezTo>
                <a:cubicBezTo>
                  <a:pt x="787553" y="1669133"/>
                  <a:pt x="797897" y="1674305"/>
                  <a:pt x="806517" y="1670857"/>
                </a:cubicBezTo>
                <a:cubicBezTo>
                  <a:pt x="815137" y="1665685"/>
                  <a:pt x="825481" y="1660513"/>
                  <a:pt x="823757" y="1646721"/>
                </a:cubicBezTo>
                <a:cubicBezTo>
                  <a:pt x="823757" y="1639825"/>
                  <a:pt x="820309" y="1636377"/>
                  <a:pt x="816861" y="1634653"/>
                </a:cubicBezTo>
                <a:cubicBezTo>
                  <a:pt x="820309" y="1636377"/>
                  <a:pt x="823757" y="1639825"/>
                  <a:pt x="823757" y="1646721"/>
                </a:cubicBezTo>
                <a:cubicBezTo>
                  <a:pt x="825481" y="1660513"/>
                  <a:pt x="815137" y="1665685"/>
                  <a:pt x="806517" y="1670857"/>
                </a:cubicBezTo>
                <a:cubicBezTo>
                  <a:pt x="799621" y="1676029"/>
                  <a:pt x="787553" y="1669133"/>
                  <a:pt x="782381" y="1679477"/>
                </a:cubicBezTo>
                <a:cubicBezTo>
                  <a:pt x="787553" y="1691545"/>
                  <a:pt x="792725" y="1700165"/>
                  <a:pt x="799621" y="1705337"/>
                </a:cubicBezTo>
                <a:close/>
                <a:moveTo>
                  <a:pt x="804793" y="1581210"/>
                </a:moveTo>
                <a:cubicBezTo>
                  <a:pt x="799621" y="1577762"/>
                  <a:pt x="794449" y="1574314"/>
                  <a:pt x="789277" y="1570866"/>
                </a:cubicBezTo>
                <a:cubicBezTo>
                  <a:pt x="796173" y="1574314"/>
                  <a:pt x="801345" y="1577762"/>
                  <a:pt x="804793" y="1581210"/>
                </a:cubicBezTo>
                <a:cubicBezTo>
                  <a:pt x="818585" y="1593278"/>
                  <a:pt x="816861" y="1603622"/>
                  <a:pt x="797897" y="1612242"/>
                </a:cubicBezTo>
                <a:cubicBezTo>
                  <a:pt x="792725" y="1613965"/>
                  <a:pt x="787553" y="1613965"/>
                  <a:pt x="789277" y="1622585"/>
                </a:cubicBezTo>
                <a:cubicBezTo>
                  <a:pt x="789277" y="1624309"/>
                  <a:pt x="791001" y="1624309"/>
                  <a:pt x="792725" y="1626033"/>
                </a:cubicBezTo>
                <a:cubicBezTo>
                  <a:pt x="791001" y="1626033"/>
                  <a:pt x="791001" y="1624309"/>
                  <a:pt x="789277" y="1622585"/>
                </a:cubicBezTo>
                <a:cubicBezTo>
                  <a:pt x="787553" y="1613965"/>
                  <a:pt x="794449" y="1613965"/>
                  <a:pt x="797897" y="1612242"/>
                </a:cubicBezTo>
                <a:cubicBezTo>
                  <a:pt x="816861" y="1603622"/>
                  <a:pt x="820309" y="1595002"/>
                  <a:pt x="804793" y="1581210"/>
                </a:cubicBezTo>
                <a:close/>
                <a:moveTo>
                  <a:pt x="808241" y="1363987"/>
                </a:moveTo>
                <a:cubicBezTo>
                  <a:pt x="796173" y="1362263"/>
                  <a:pt x="761693" y="1388122"/>
                  <a:pt x="766865" y="1395018"/>
                </a:cubicBezTo>
                <a:cubicBezTo>
                  <a:pt x="787553" y="1424326"/>
                  <a:pt x="761693" y="1426050"/>
                  <a:pt x="741005" y="1434670"/>
                </a:cubicBezTo>
                <a:cubicBezTo>
                  <a:pt x="768589" y="1453634"/>
                  <a:pt x="782381" y="1472598"/>
                  <a:pt x="754797" y="1496734"/>
                </a:cubicBezTo>
                <a:cubicBezTo>
                  <a:pt x="753073" y="1496734"/>
                  <a:pt x="754797" y="1501906"/>
                  <a:pt x="756521" y="1505354"/>
                </a:cubicBezTo>
                <a:cubicBezTo>
                  <a:pt x="759969" y="1515698"/>
                  <a:pt x="754797" y="1520870"/>
                  <a:pt x="744453" y="1520870"/>
                </a:cubicBezTo>
                <a:cubicBezTo>
                  <a:pt x="723765" y="1522594"/>
                  <a:pt x="732385" y="1538110"/>
                  <a:pt x="732385" y="1548454"/>
                </a:cubicBezTo>
                <a:cubicBezTo>
                  <a:pt x="730661" y="1557074"/>
                  <a:pt x="734109" y="1560522"/>
                  <a:pt x="737557" y="1560522"/>
                </a:cubicBezTo>
                <a:cubicBezTo>
                  <a:pt x="734109" y="1558798"/>
                  <a:pt x="730661" y="1555350"/>
                  <a:pt x="732385" y="1548454"/>
                </a:cubicBezTo>
                <a:cubicBezTo>
                  <a:pt x="734109" y="1538110"/>
                  <a:pt x="723765" y="1520870"/>
                  <a:pt x="744453" y="1520870"/>
                </a:cubicBezTo>
                <a:cubicBezTo>
                  <a:pt x="754797" y="1520870"/>
                  <a:pt x="759969" y="1515698"/>
                  <a:pt x="756521" y="1505354"/>
                </a:cubicBezTo>
                <a:cubicBezTo>
                  <a:pt x="756521" y="1501906"/>
                  <a:pt x="754797" y="1498458"/>
                  <a:pt x="754797" y="1496734"/>
                </a:cubicBezTo>
                <a:cubicBezTo>
                  <a:pt x="784105" y="1472598"/>
                  <a:pt x="768589" y="1453634"/>
                  <a:pt x="741005" y="1434670"/>
                </a:cubicBezTo>
                <a:cubicBezTo>
                  <a:pt x="761693" y="1426050"/>
                  <a:pt x="785829" y="1424326"/>
                  <a:pt x="766865" y="1395018"/>
                </a:cubicBezTo>
                <a:cubicBezTo>
                  <a:pt x="763417" y="1388122"/>
                  <a:pt x="796173" y="1362263"/>
                  <a:pt x="808241" y="1363987"/>
                </a:cubicBezTo>
                <a:cubicBezTo>
                  <a:pt x="813413" y="1363987"/>
                  <a:pt x="818585" y="1365711"/>
                  <a:pt x="823757" y="1367434"/>
                </a:cubicBezTo>
                <a:cubicBezTo>
                  <a:pt x="823757" y="1362263"/>
                  <a:pt x="823757" y="1355367"/>
                  <a:pt x="823757" y="1350195"/>
                </a:cubicBezTo>
                <a:cubicBezTo>
                  <a:pt x="823757" y="1355367"/>
                  <a:pt x="823757" y="1362263"/>
                  <a:pt x="823757" y="1367434"/>
                </a:cubicBezTo>
                <a:cubicBezTo>
                  <a:pt x="818585" y="1367434"/>
                  <a:pt x="813413" y="1365711"/>
                  <a:pt x="808241" y="1363987"/>
                </a:cubicBezTo>
                <a:close/>
                <a:moveTo>
                  <a:pt x="737557" y="1307095"/>
                </a:moveTo>
                <a:cubicBezTo>
                  <a:pt x="737557" y="1307095"/>
                  <a:pt x="737557" y="1307095"/>
                  <a:pt x="737557" y="1307095"/>
                </a:cubicBezTo>
                <a:cubicBezTo>
                  <a:pt x="735833" y="1303647"/>
                  <a:pt x="734109" y="1300199"/>
                  <a:pt x="732385" y="1296751"/>
                </a:cubicBezTo>
                <a:cubicBezTo>
                  <a:pt x="734109" y="1300199"/>
                  <a:pt x="735833" y="1303647"/>
                  <a:pt x="737557" y="1307095"/>
                </a:cubicBezTo>
                <a:close/>
                <a:moveTo>
                  <a:pt x="734109" y="1236411"/>
                </a:moveTo>
                <a:cubicBezTo>
                  <a:pt x="734109" y="1236411"/>
                  <a:pt x="734109" y="1238135"/>
                  <a:pt x="735833" y="1238135"/>
                </a:cubicBezTo>
                <a:cubicBezTo>
                  <a:pt x="737557" y="1236411"/>
                  <a:pt x="737557" y="1236411"/>
                  <a:pt x="739281" y="1234687"/>
                </a:cubicBezTo>
                <a:lnTo>
                  <a:pt x="739281" y="1234687"/>
                </a:lnTo>
                <a:cubicBezTo>
                  <a:pt x="737557" y="1236411"/>
                  <a:pt x="737557" y="1236411"/>
                  <a:pt x="735833" y="1238135"/>
                </a:cubicBezTo>
                <a:cubicBezTo>
                  <a:pt x="734109" y="1238135"/>
                  <a:pt x="734109" y="1236411"/>
                  <a:pt x="734109" y="1236411"/>
                </a:cubicBezTo>
                <a:close/>
                <a:moveTo>
                  <a:pt x="822033" y="1334679"/>
                </a:moveTo>
                <a:lnTo>
                  <a:pt x="822033" y="1334679"/>
                </a:lnTo>
                <a:cubicBezTo>
                  <a:pt x="822033" y="1334679"/>
                  <a:pt x="822033" y="1336403"/>
                  <a:pt x="822033" y="1336403"/>
                </a:cubicBezTo>
                <a:cubicBezTo>
                  <a:pt x="822033" y="1336403"/>
                  <a:pt x="822033" y="1334679"/>
                  <a:pt x="822033" y="1334679"/>
                </a:cubicBezTo>
                <a:close/>
                <a:moveTo>
                  <a:pt x="789277" y="1179519"/>
                </a:moveTo>
                <a:cubicBezTo>
                  <a:pt x="791001" y="1177795"/>
                  <a:pt x="791001" y="1174347"/>
                  <a:pt x="792725" y="1170899"/>
                </a:cubicBezTo>
                <a:cubicBezTo>
                  <a:pt x="792725" y="1167451"/>
                  <a:pt x="794449" y="1165727"/>
                  <a:pt x="794449" y="1162279"/>
                </a:cubicBezTo>
                <a:cubicBezTo>
                  <a:pt x="792725" y="1164003"/>
                  <a:pt x="792725" y="1167451"/>
                  <a:pt x="792725" y="1170899"/>
                </a:cubicBezTo>
                <a:cubicBezTo>
                  <a:pt x="791001" y="1174347"/>
                  <a:pt x="791001" y="1176071"/>
                  <a:pt x="789277" y="1179519"/>
                </a:cubicBezTo>
                <a:close/>
                <a:moveTo>
                  <a:pt x="870305" y="1089872"/>
                </a:moveTo>
                <a:cubicBezTo>
                  <a:pt x="870305" y="1095044"/>
                  <a:pt x="868581" y="1098492"/>
                  <a:pt x="866857" y="1100216"/>
                </a:cubicBezTo>
                <a:cubicBezTo>
                  <a:pt x="868581" y="1098492"/>
                  <a:pt x="870305" y="1095044"/>
                  <a:pt x="870305" y="1089872"/>
                </a:cubicBezTo>
                <a:close/>
                <a:moveTo>
                  <a:pt x="865133" y="1070908"/>
                </a:moveTo>
                <a:cubicBezTo>
                  <a:pt x="865133" y="1074356"/>
                  <a:pt x="868581" y="1079528"/>
                  <a:pt x="868581" y="1084700"/>
                </a:cubicBezTo>
                <a:cubicBezTo>
                  <a:pt x="868581" y="1081252"/>
                  <a:pt x="866857" y="1076080"/>
                  <a:pt x="865133" y="1070908"/>
                </a:cubicBezTo>
                <a:close/>
                <a:moveTo>
                  <a:pt x="844445" y="1038152"/>
                </a:moveTo>
                <a:cubicBezTo>
                  <a:pt x="840997" y="1038152"/>
                  <a:pt x="839273" y="1038152"/>
                  <a:pt x="835825" y="1038152"/>
                </a:cubicBezTo>
                <a:cubicBezTo>
                  <a:pt x="839273" y="1038152"/>
                  <a:pt x="840997" y="1038152"/>
                  <a:pt x="844445" y="1038152"/>
                </a:cubicBezTo>
                <a:cubicBezTo>
                  <a:pt x="856513" y="1038152"/>
                  <a:pt x="868581" y="1038152"/>
                  <a:pt x="872029" y="1045048"/>
                </a:cubicBezTo>
                <a:cubicBezTo>
                  <a:pt x="868581" y="1036428"/>
                  <a:pt x="856513" y="1038152"/>
                  <a:pt x="844445" y="1038152"/>
                </a:cubicBezTo>
                <a:close/>
                <a:moveTo>
                  <a:pt x="865133" y="1138144"/>
                </a:moveTo>
                <a:cubicBezTo>
                  <a:pt x="861685" y="1138144"/>
                  <a:pt x="858237" y="1136420"/>
                  <a:pt x="854789" y="1132972"/>
                </a:cubicBezTo>
                <a:cubicBezTo>
                  <a:pt x="853065" y="1131248"/>
                  <a:pt x="851341" y="1129524"/>
                  <a:pt x="849617" y="1127800"/>
                </a:cubicBezTo>
                <a:cubicBezTo>
                  <a:pt x="851341" y="1129524"/>
                  <a:pt x="853065" y="1131248"/>
                  <a:pt x="854789" y="1132972"/>
                </a:cubicBezTo>
                <a:cubicBezTo>
                  <a:pt x="858237" y="1136420"/>
                  <a:pt x="861685" y="1138144"/>
                  <a:pt x="865133" y="1138144"/>
                </a:cubicBezTo>
                <a:close/>
                <a:moveTo>
                  <a:pt x="878925" y="1182967"/>
                </a:moveTo>
                <a:cubicBezTo>
                  <a:pt x="880649" y="1181243"/>
                  <a:pt x="884097" y="1179519"/>
                  <a:pt x="885821" y="1177795"/>
                </a:cubicBezTo>
                <a:cubicBezTo>
                  <a:pt x="887545" y="1176071"/>
                  <a:pt x="890993" y="1174347"/>
                  <a:pt x="892717" y="1172623"/>
                </a:cubicBezTo>
                <a:cubicBezTo>
                  <a:pt x="890993" y="1174347"/>
                  <a:pt x="887545" y="1176071"/>
                  <a:pt x="885821" y="1177795"/>
                </a:cubicBezTo>
                <a:cubicBezTo>
                  <a:pt x="884097" y="1179519"/>
                  <a:pt x="880649" y="1181243"/>
                  <a:pt x="878925" y="1182967"/>
                </a:cubicBezTo>
                <a:close/>
                <a:moveTo>
                  <a:pt x="999604" y="1215723"/>
                </a:moveTo>
                <a:cubicBezTo>
                  <a:pt x="1003052" y="1219171"/>
                  <a:pt x="1006500" y="1226067"/>
                  <a:pt x="999604" y="1229515"/>
                </a:cubicBezTo>
                <a:cubicBezTo>
                  <a:pt x="1004776" y="1226067"/>
                  <a:pt x="1003052" y="1220895"/>
                  <a:pt x="999604" y="1215723"/>
                </a:cubicBezTo>
                <a:close/>
                <a:moveTo>
                  <a:pt x="996156" y="1117456"/>
                </a:moveTo>
                <a:cubicBezTo>
                  <a:pt x="980640" y="1114008"/>
                  <a:pt x="965124" y="1108836"/>
                  <a:pt x="951332" y="1101940"/>
                </a:cubicBezTo>
                <a:cubicBezTo>
                  <a:pt x="966848" y="1108836"/>
                  <a:pt x="980640" y="1114008"/>
                  <a:pt x="996156" y="1117456"/>
                </a:cubicBezTo>
                <a:cubicBezTo>
                  <a:pt x="996156" y="1117456"/>
                  <a:pt x="997880" y="1117456"/>
                  <a:pt x="997880" y="1117456"/>
                </a:cubicBezTo>
                <a:cubicBezTo>
                  <a:pt x="997880" y="1117456"/>
                  <a:pt x="997880" y="1117456"/>
                  <a:pt x="996156" y="1117456"/>
                </a:cubicBezTo>
                <a:close/>
                <a:moveTo>
                  <a:pt x="747901" y="1203655"/>
                </a:moveTo>
                <a:cubicBezTo>
                  <a:pt x="744453" y="1200207"/>
                  <a:pt x="744453" y="1195035"/>
                  <a:pt x="744453" y="1189863"/>
                </a:cubicBezTo>
                <a:cubicBezTo>
                  <a:pt x="744453" y="1189863"/>
                  <a:pt x="744453" y="1189863"/>
                  <a:pt x="744453" y="1189863"/>
                </a:cubicBezTo>
                <a:lnTo>
                  <a:pt x="744453" y="1189863"/>
                </a:lnTo>
                <a:cubicBezTo>
                  <a:pt x="744453" y="1195035"/>
                  <a:pt x="744453" y="1200207"/>
                  <a:pt x="747901" y="1203655"/>
                </a:cubicBezTo>
                <a:close/>
                <a:moveTo>
                  <a:pt x="728937" y="922644"/>
                </a:moveTo>
                <a:cubicBezTo>
                  <a:pt x="711697" y="915748"/>
                  <a:pt x="696182" y="907128"/>
                  <a:pt x="673770" y="898509"/>
                </a:cubicBezTo>
                <a:lnTo>
                  <a:pt x="673770" y="898509"/>
                </a:lnTo>
                <a:cubicBezTo>
                  <a:pt x="673770" y="898509"/>
                  <a:pt x="673770" y="898509"/>
                  <a:pt x="673770" y="898509"/>
                </a:cubicBezTo>
                <a:cubicBezTo>
                  <a:pt x="694457" y="908852"/>
                  <a:pt x="711697" y="915748"/>
                  <a:pt x="728937" y="922644"/>
                </a:cubicBezTo>
                <a:cubicBezTo>
                  <a:pt x="734109" y="924368"/>
                  <a:pt x="737557" y="924368"/>
                  <a:pt x="741005" y="920920"/>
                </a:cubicBezTo>
                <a:cubicBezTo>
                  <a:pt x="737557" y="924368"/>
                  <a:pt x="732385" y="924368"/>
                  <a:pt x="728937" y="922644"/>
                </a:cubicBezTo>
                <a:close/>
                <a:moveTo>
                  <a:pt x="727213" y="1062288"/>
                </a:moveTo>
                <a:cubicBezTo>
                  <a:pt x="727213" y="1062288"/>
                  <a:pt x="727213" y="1062288"/>
                  <a:pt x="727213" y="1062288"/>
                </a:cubicBezTo>
                <a:cubicBezTo>
                  <a:pt x="725489" y="1062288"/>
                  <a:pt x="723765" y="1062288"/>
                  <a:pt x="722041" y="1062288"/>
                </a:cubicBezTo>
                <a:cubicBezTo>
                  <a:pt x="723765" y="1062288"/>
                  <a:pt x="725489" y="1062288"/>
                  <a:pt x="727213" y="1062288"/>
                </a:cubicBezTo>
                <a:close/>
                <a:moveTo>
                  <a:pt x="708249" y="1150211"/>
                </a:moveTo>
                <a:cubicBezTo>
                  <a:pt x="722041" y="1165727"/>
                  <a:pt x="720317" y="1174347"/>
                  <a:pt x="701353" y="1179519"/>
                </a:cubicBezTo>
                <a:cubicBezTo>
                  <a:pt x="687562" y="1182967"/>
                  <a:pt x="677218" y="1195035"/>
                  <a:pt x="661702" y="1195035"/>
                </a:cubicBezTo>
                <a:cubicBezTo>
                  <a:pt x="677218" y="1195035"/>
                  <a:pt x="687562" y="1182967"/>
                  <a:pt x="701353" y="1179519"/>
                </a:cubicBezTo>
                <a:cubicBezTo>
                  <a:pt x="720317" y="1174347"/>
                  <a:pt x="722041" y="1165727"/>
                  <a:pt x="708249" y="1150211"/>
                </a:cubicBezTo>
                <a:cubicBezTo>
                  <a:pt x="696182" y="1138144"/>
                  <a:pt x="689286" y="1129524"/>
                  <a:pt x="709973" y="1120904"/>
                </a:cubicBezTo>
                <a:cubicBezTo>
                  <a:pt x="723765" y="1114008"/>
                  <a:pt x="713421" y="1105388"/>
                  <a:pt x="711697" y="1096768"/>
                </a:cubicBezTo>
                <a:cubicBezTo>
                  <a:pt x="711697" y="1096768"/>
                  <a:pt x="711697" y="1096768"/>
                  <a:pt x="711697" y="1096768"/>
                </a:cubicBezTo>
                <a:cubicBezTo>
                  <a:pt x="713421" y="1105388"/>
                  <a:pt x="723765" y="1115732"/>
                  <a:pt x="709973" y="1120904"/>
                </a:cubicBezTo>
                <a:cubicBezTo>
                  <a:pt x="689286" y="1129524"/>
                  <a:pt x="696182" y="1138144"/>
                  <a:pt x="708249" y="1150211"/>
                </a:cubicBezTo>
                <a:close/>
                <a:moveTo>
                  <a:pt x="663426" y="1217447"/>
                </a:moveTo>
                <a:cubicBezTo>
                  <a:pt x="663426" y="1217447"/>
                  <a:pt x="663426" y="1217447"/>
                  <a:pt x="663426" y="1217447"/>
                </a:cubicBezTo>
                <a:cubicBezTo>
                  <a:pt x="666874" y="1234687"/>
                  <a:pt x="646186" y="1236411"/>
                  <a:pt x="644462" y="1253651"/>
                </a:cubicBezTo>
                <a:cubicBezTo>
                  <a:pt x="644462" y="1253651"/>
                  <a:pt x="644462" y="1253651"/>
                  <a:pt x="644462" y="1253651"/>
                </a:cubicBezTo>
                <a:cubicBezTo>
                  <a:pt x="644462" y="1238135"/>
                  <a:pt x="666874" y="1236411"/>
                  <a:pt x="663426" y="1217447"/>
                </a:cubicBezTo>
                <a:close/>
                <a:moveTo>
                  <a:pt x="680666" y="1041600"/>
                </a:moveTo>
                <a:cubicBezTo>
                  <a:pt x="680666" y="1043324"/>
                  <a:pt x="680666" y="1045048"/>
                  <a:pt x="680666" y="1046772"/>
                </a:cubicBezTo>
                <a:cubicBezTo>
                  <a:pt x="680666" y="1046772"/>
                  <a:pt x="680666" y="1046772"/>
                  <a:pt x="680666" y="1046772"/>
                </a:cubicBezTo>
                <a:cubicBezTo>
                  <a:pt x="678942" y="1045048"/>
                  <a:pt x="680666" y="1043324"/>
                  <a:pt x="680666" y="1041600"/>
                </a:cubicBezTo>
                <a:close/>
                <a:moveTo>
                  <a:pt x="675494" y="1060564"/>
                </a:moveTo>
                <a:cubicBezTo>
                  <a:pt x="677218" y="1055392"/>
                  <a:pt x="678942" y="1050220"/>
                  <a:pt x="678942" y="1045048"/>
                </a:cubicBezTo>
                <a:cubicBezTo>
                  <a:pt x="678942" y="1045048"/>
                  <a:pt x="678942" y="1045048"/>
                  <a:pt x="678942" y="1045048"/>
                </a:cubicBezTo>
                <a:cubicBezTo>
                  <a:pt x="678942" y="1050220"/>
                  <a:pt x="677218" y="1057116"/>
                  <a:pt x="675494" y="1060564"/>
                </a:cubicBezTo>
                <a:cubicBezTo>
                  <a:pt x="670322" y="1067460"/>
                  <a:pt x="665150" y="1070908"/>
                  <a:pt x="656530" y="1069184"/>
                </a:cubicBezTo>
                <a:cubicBezTo>
                  <a:pt x="656530" y="1069184"/>
                  <a:pt x="656530" y="1069184"/>
                  <a:pt x="656530" y="1069184"/>
                </a:cubicBezTo>
                <a:cubicBezTo>
                  <a:pt x="663426" y="1072632"/>
                  <a:pt x="670322" y="1069184"/>
                  <a:pt x="675494" y="1060564"/>
                </a:cubicBezTo>
                <a:close/>
                <a:moveTo>
                  <a:pt x="677218" y="1305371"/>
                </a:moveTo>
                <a:cubicBezTo>
                  <a:pt x="684114" y="1301923"/>
                  <a:pt x="691009" y="1301923"/>
                  <a:pt x="696182" y="1301923"/>
                </a:cubicBezTo>
                <a:cubicBezTo>
                  <a:pt x="691009" y="1300199"/>
                  <a:pt x="685838" y="1301923"/>
                  <a:pt x="677218" y="1305371"/>
                </a:cubicBezTo>
                <a:cubicBezTo>
                  <a:pt x="666874" y="1310543"/>
                  <a:pt x="654806" y="1308819"/>
                  <a:pt x="642738" y="1305371"/>
                </a:cubicBezTo>
                <a:cubicBezTo>
                  <a:pt x="654806" y="1308819"/>
                  <a:pt x="666874" y="1310543"/>
                  <a:pt x="677218" y="1305371"/>
                </a:cubicBezTo>
                <a:close/>
                <a:moveTo>
                  <a:pt x="691009" y="1227791"/>
                </a:moveTo>
                <a:cubicBezTo>
                  <a:pt x="689286" y="1232963"/>
                  <a:pt x="689286" y="1238135"/>
                  <a:pt x="691009" y="1243307"/>
                </a:cubicBezTo>
                <a:cubicBezTo>
                  <a:pt x="691009" y="1238135"/>
                  <a:pt x="689286" y="1232963"/>
                  <a:pt x="691009" y="1227791"/>
                </a:cubicBezTo>
                <a:cubicBezTo>
                  <a:pt x="694457" y="1217447"/>
                  <a:pt x="704801" y="1215723"/>
                  <a:pt x="713421" y="1213999"/>
                </a:cubicBezTo>
                <a:cubicBezTo>
                  <a:pt x="725489" y="1212275"/>
                  <a:pt x="741005" y="1219171"/>
                  <a:pt x="751349" y="1205379"/>
                </a:cubicBezTo>
                <a:cubicBezTo>
                  <a:pt x="751349" y="1205379"/>
                  <a:pt x="751349" y="1205379"/>
                  <a:pt x="751349" y="1205379"/>
                </a:cubicBezTo>
                <a:cubicBezTo>
                  <a:pt x="741005" y="1219171"/>
                  <a:pt x="727213" y="1212275"/>
                  <a:pt x="713421" y="1213999"/>
                </a:cubicBezTo>
                <a:cubicBezTo>
                  <a:pt x="704801" y="1215723"/>
                  <a:pt x="694457" y="1217447"/>
                  <a:pt x="691009" y="1227791"/>
                </a:cubicBezTo>
                <a:close/>
                <a:moveTo>
                  <a:pt x="730661" y="1408810"/>
                </a:moveTo>
                <a:cubicBezTo>
                  <a:pt x="728937" y="1408810"/>
                  <a:pt x="728937" y="1408810"/>
                  <a:pt x="727213" y="1407086"/>
                </a:cubicBezTo>
                <a:cubicBezTo>
                  <a:pt x="725489" y="1405362"/>
                  <a:pt x="722041" y="1405362"/>
                  <a:pt x="720317" y="1403638"/>
                </a:cubicBezTo>
                <a:cubicBezTo>
                  <a:pt x="722041" y="1403638"/>
                  <a:pt x="725489" y="1405362"/>
                  <a:pt x="727213" y="1407086"/>
                </a:cubicBezTo>
                <a:cubicBezTo>
                  <a:pt x="727213" y="1408810"/>
                  <a:pt x="728937" y="1408810"/>
                  <a:pt x="730661" y="1408810"/>
                </a:cubicBezTo>
                <a:close/>
                <a:moveTo>
                  <a:pt x="734109" y="1929456"/>
                </a:moveTo>
                <a:cubicBezTo>
                  <a:pt x="734109" y="1929456"/>
                  <a:pt x="734109" y="1929456"/>
                  <a:pt x="734109" y="1929456"/>
                </a:cubicBezTo>
                <a:lnTo>
                  <a:pt x="734109" y="1929456"/>
                </a:lnTo>
                <a:cubicBezTo>
                  <a:pt x="734109" y="1929456"/>
                  <a:pt x="734109" y="1929456"/>
                  <a:pt x="734109" y="1929456"/>
                </a:cubicBezTo>
                <a:close/>
                <a:moveTo>
                  <a:pt x="723765" y="2150127"/>
                </a:moveTo>
                <a:cubicBezTo>
                  <a:pt x="716869" y="2153575"/>
                  <a:pt x="711697" y="2158747"/>
                  <a:pt x="706525" y="2169091"/>
                </a:cubicBezTo>
                <a:cubicBezTo>
                  <a:pt x="722041" y="2169091"/>
                  <a:pt x="735833" y="2186331"/>
                  <a:pt x="746177" y="2182883"/>
                </a:cubicBezTo>
                <a:cubicBezTo>
                  <a:pt x="735833" y="2186331"/>
                  <a:pt x="722041" y="2169091"/>
                  <a:pt x="706525" y="2169091"/>
                </a:cubicBezTo>
                <a:cubicBezTo>
                  <a:pt x="711697" y="2158747"/>
                  <a:pt x="718593" y="2153575"/>
                  <a:pt x="723765" y="2150127"/>
                </a:cubicBezTo>
                <a:close/>
                <a:moveTo>
                  <a:pt x="737557" y="1958764"/>
                </a:moveTo>
                <a:cubicBezTo>
                  <a:pt x="730661" y="1948420"/>
                  <a:pt x="747901" y="1941524"/>
                  <a:pt x="741005" y="1932904"/>
                </a:cubicBezTo>
                <a:cubicBezTo>
                  <a:pt x="739281" y="1932904"/>
                  <a:pt x="737557" y="1931180"/>
                  <a:pt x="735833" y="1931180"/>
                </a:cubicBezTo>
                <a:cubicBezTo>
                  <a:pt x="737557" y="1931180"/>
                  <a:pt x="739281" y="1932904"/>
                  <a:pt x="741005" y="1932904"/>
                </a:cubicBezTo>
                <a:cubicBezTo>
                  <a:pt x="747901" y="1941524"/>
                  <a:pt x="730661" y="1948420"/>
                  <a:pt x="737557" y="1958764"/>
                </a:cubicBezTo>
                <a:cubicBezTo>
                  <a:pt x="746177" y="1960488"/>
                  <a:pt x="756521" y="1962212"/>
                  <a:pt x="765141" y="1958764"/>
                </a:cubicBezTo>
                <a:cubicBezTo>
                  <a:pt x="756521" y="1962212"/>
                  <a:pt x="746177" y="1960488"/>
                  <a:pt x="737557" y="1958764"/>
                </a:cubicBezTo>
                <a:close/>
                <a:moveTo>
                  <a:pt x="761693" y="1848428"/>
                </a:moveTo>
                <a:cubicBezTo>
                  <a:pt x="765141" y="1848428"/>
                  <a:pt x="770313" y="1844981"/>
                  <a:pt x="773761" y="1843257"/>
                </a:cubicBezTo>
                <a:cubicBezTo>
                  <a:pt x="789277" y="1836361"/>
                  <a:pt x="799621" y="1824293"/>
                  <a:pt x="808241" y="1808777"/>
                </a:cubicBezTo>
                <a:cubicBezTo>
                  <a:pt x="811689" y="1801881"/>
                  <a:pt x="811689" y="1793261"/>
                  <a:pt x="818585" y="1793261"/>
                </a:cubicBezTo>
                <a:cubicBezTo>
                  <a:pt x="849617" y="1788089"/>
                  <a:pt x="868581" y="1757057"/>
                  <a:pt x="901337" y="1751885"/>
                </a:cubicBezTo>
                <a:cubicBezTo>
                  <a:pt x="901337" y="1751885"/>
                  <a:pt x="901337" y="1751885"/>
                  <a:pt x="901337" y="1751885"/>
                </a:cubicBezTo>
                <a:cubicBezTo>
                  <a:pt x="868581" y="1757057"/>
                  <a:pt x="849617" y="1786365"/>
                  <a:pt x="818585" y="1793261"/>
                </a:cubicBezTo>
                <a:cubicBezTo>
                  <a:pt x="811689" y="1794985"/>
                  <a:pt x="811689" y="1803605"/>
                  <a:pt x="808241" y="1808777"/>
                </a:cubicBezTo>
                <a:cubicBezTo>
                  <a:pt x="801345" y="1824293"/>
                  <a:pt x="789277" y="1836361"/>
                  <a:pt x="773761" y="1843257"/>
                </a:cubicBezTo>
                <a:cubicBezTo>
                  <a:pt x="770313" y="1844981"/>
                  <a:pt x="765141" y="1848428"/>
                  <a:pt x="761693" y="1848428"/>
                </a:cubicBezTo>
                <a:close/>
                <a:moveTo>
                  <a:pt x="818585" y="1877736"/>
                </a:moveTo>
                <a:cubicBezTo>
                  <a:pt x="818585" y="1877736"/>
                  <a:pt x="818585" y="1877736"/>
                  <a:pt x="818585" y="1877736"/>
                </a:cubicBezTo>
                <a:cubicBezTo>
                  <a:pt x="820309" y="1877736"/>
                  <a:pt x="820309" y="1877736"/>
                  <a:pt x="822033" y="1876012"/>
                </a:cubicBezTo>
                <a:cubicBezTo>
                  <a:pt x="820309" y="1877736"/>
                  <a:pt x="820309" y="1877736"/>
                  <a:pt x="818585" y="1877736"/>
                </a:cubicBezTo>
                <a:close/>
                <a:moveTo>
                  <a:pt x="828929" y="2001864"/>
                </a:moveTo>
                <a:cubicBezTo>
                  <a:pt x="835825" y="1994968"/>
                  <a:pt x="842721" y="1991520"/>
                  <a:pt x="847893" y="1988072"/>
                </a:cubicBezTo>
                <a:cubicBezTo>
                  <a:pt x="842721" y="1991520"/>
                  <a:pt x="835825" y="1994968"/>
                  <a:pt x="828929" y="2001864"/>
                </a:cubicBezTo>
                <a:cubicBezTo>
                  <a:pt x="823757" y="2007036"/>
                  <a:pt x="820309" y="2019104"/>
                  <a:pt x="813413" y="2022552"/>
                </a:cubicBezTo>
                <a:cubicBezTo>
                  <a:pt x="820309" y="2019104"/>
                  <a:pt x="823757" y="2007036"/>
                  <a:pt x="828929" y="2001864"/>
                </a:cubicBezTo>
                <a:close/>
                <a:moveTo>
                  <a:pt x="796173" y="1989796"/>
                </a:moveTo>
                <a:cubicBezTo>
                  <a:pt x="787553" y="1982900"/>
                  <a:pt x="780657" y="1977728"/>
                  <a:pt x="772037" y="1981176"/>
                </a:cubicBezTo>
                <a:cubicBezTo>
                  <a:pt x="780657" y="1977728"/>
                  <a:pt x="787553" y="1984624"/>
                  <a:pt x="796173" y="1989796"/>
                </a:cubicBezTo>
                <a:close/>
                <a:moveTo>
                  <a:pt x="806517" y="2179435"/>
                </a:moveTo>
                <a:cubicBezTo>
                  <a:pt x="825481" y="2188055"/>
                  <a:pt x="840997" y="2188055"/>
                  <a:pt x="854789" y="2181159"/>
                </a:cubicBezTo>
                <a:cubicBezTo>
                  <a:pt x="840997" y="2188055"/>
                  <a:pt x="825481" y="2188055"/>
                  <a:pt x="806517" y="2179435"/>
                </a:cubicBezTo>
                <a:cubicBezTo>
                  <a:pt x="792725" y="2172539"/>
                  <a:pt x="780657" y="2163919"/>
                  <a:pt x="765141" y="2169091"/>
                </a:cubicBezTo>
                <a:cubicBezTo>
                  <a:pt x="778933" y="2163919"/>
                  <a:pt x="792725" y="2172539"/>
                  <a:pt x="806517" y="2179435"/>
                </a:cubicBezTo>
                <a:close/>
                <a:moveTo>
                  <a:pt x="882373" y="2019104"/>
                </a:moveTo>
                <a:cubicBezTo>
                  <a:pt x="884097" y="2019104"/>
                  <a:pt x="885821" y="2017380"/>
                  <a:pt x="887545" y="2017380"/>
                </a:cubicBezTo>
                <a:cubicBezTo>
                  <a:pt x="885821" y="2019104"/>
                  <a:pt x="884097" y="2019104"/>
                  <a:pt x="882373" y="2019104"/>
                </a:cubicBezTo>
                <a:cubicBezTo>
                  <a:pt x="877201" y="2020828"/>
                  <a:pt x="872029" y="2020828"/>
                  <a:pt x="866857" y="2022552"/>
                </a:cubicBezTo>
                <a:cubicBezTo>
                  <a:pt x="872029" y="2022552"/>
                  <a:pt x="877201" y="2020828"/>
                  <a:pt x="882373" y="2019104"/>
                </a:cubicBezTo>
                <a:close/>
                <a:moveTo>
                  <a:pt x="889269" y="2274255"/>
                </a:moveTo>
                <a:cubicBezTo>
                  <a:pt x="889269" y="2274255"/>
                  <a:pt x="889269" y="2274255"/>
                  <a:pt x="889269" y="2274255"/>
                </a:cubicBezTo>
                <a:cubicBezTo>
                  <a:pt x="889269" y="2267359"/>
                  <a:pt x="880649" y="2257015"/>
                  <a:pt x="885821" y="2253567"/>
                </a:cubicBezTo>
                <a:cubicBezTo>
                  <a:pt x="880649" y="2258739"/>
                  <a:pt x="889269" y="2269083"/>
                  <a:pt x="889269" y="2274255"/>
                </a:cubicBezTo>
                <a:close/>
                <a:moveTo>
                  <a:pt x="887545" y="2150127"/>
                </a:moveTo>
                <a:cubicBezTo>
                  <a:pt x="892717" y="2148403"/>
                  <a:pt x="899613" y="2146679"/>
                  <a:pt x="906509" y="2148403"/>
                </a:cubicBezTo>
                <a:cubicBezTo>
                  <a:pt x="911681" y="2150127"/>
                  <a:pt x="918577" y="2155299"/>
                  <a:pt x="922025" y="2151851"/>
                </a:cubicBezTo>
                <a:cubicBezTo>
                  <a:pt x="916852" y="2155299"/>
                  <a:pt x="911681" y="2150127"/>
                  <a:pt x="906509" y="2148403"/>
                </a:cubicBezTo>
                <a:cubicBezTo>
                  <a:pt x="899613" y="2146679"/>
                  <a:pt x="892717" y="2146679"/>
                  <a:pt x="887545" y="2150127"/>
                </a:cubicBezTo>
                <a:close/>
                <a:moveTo>
                  <a:pt x="992708" y="1982900"/>
                </a:moveTo>
                <a:cubicBezTo>
                  <a:pt x="982364" y="1953592"/>
                  <a:pt x="992708" y="1924284"/>
                  <a:pt x="1018568" y="1907044"/>
                </a:cubicBezTo>
                <a:cubicBezTo>
                  <a:pt x="992708" y="1924284"/>
                  <a:pt x="982364" y="1953592"/>
                  <a:pt x="992708" y="1982900"/>
                </a:cubicBezTo>
                <a:cubicBezTo>
                  <a:pt x="996156" y="1993244"/>
                  <a:pt x="1003052" y="1993244"/>
                  <a:pt x="1011672" y="1996692"/>
                </a:cubicBezTo>
                <a:cubicBezTo>
                  <a:pt x="1025464" y="2001864"/>
                  <a:pt x="1025464" y="2012208"/>
                  <a:pt x="1022016" y="2024276"/>
                </a:cubicBezTo>
                <a:cubicBezTo>
                  <a:pt x="1020292" y="2029448"/>
                  <a:pt x="1016844" y="2032896"/>
                  <a:pt x="1013396" y="2034620"/>
                </a:cubicBezTo>
                <a:cubicBezTo>
                  <a:pt x="1016844" y="2032896"/>
                  <a:pt x="1020292" y="2029448"/>
                  <a:pt x="1022016" y="2024276"/>
                </a:cubicBezTo>
                <a:cubicBezTo>
                  <a:pt x="1025464" y="2013932"/>
                  <a:pt x="1025464" y="2001864"/>
                  <a:pt x="1011672" y="1996692"/>
                </a:cubicBezTo>
                <a:cubicBezTo>
                  <a:pt x="1004776" y="1993244"/>
                  <a:pt x="996156" y="1993244"/>
                  <a:pt x="992708" y="1982900"/>
                </a:cubicBezTo>
                <a:close/>
                <a:moveTo>
                  <a:pt x="1168556" y="2177711"/>
                </a:moveTo>
                <a:cubicBezTo>
                  <a:pt x="1168556" y="2181159"/>
                  <a:pt x="1168556" y="2186331"/>
                  <a:pt x="1168556" y="2189779"/>
                </a:cubicBezTo>
                <a:lnTo>
                  <a:pt x="1168556" y="2189779"/>
                </a:lnTo>
                <a:cubicBezTo>
                  <a:pt x="1168556" y="2189779"/>
                  <a:pt x="1168556" y="2189779"/>
                  <a:pt x="1168556" y="2189779"/>
                </a:cubicBezTo>
                <a:cubicBezTo>
                  <a:pt x="1168556" y="2186331"/>
                  <a:pt x="1168556" y="2181159"/>
                  <a:pt x="1168556" y="2177711"/>
                </a:cubicBezTo>
                <a:close/>
                <a:moveTo>
                  <a:pt x="1140972" y="2222535"/>
                </a:moveTo>
                <a:cubicBezTo>
                  <a:pt x="1128904" y="2219087"/>
                  <a:pt x="1128904" y="2212191"/>
                  <a:pt x="1137524" y="2205295"/>
                </a:cubicBezTo>
                <a:cubicBezTo>
                  <a:pt x="1142696" y="2201847"/>
                  <a:pt x="1146144" y="2196675"/>
                  <a:pt x="1151316" y="2194951"/>
                </a:cubicBezTo>
                <a:cubicBezTo>
                  <a:pt x="1146144" y="2196675"/>
                  <a:pt x="1140972" y="2201847"/>
                  <a:pt x="1137524" y="2205295"/>
                </a:cubicBezTo>
                <a:cubicBezTo>
                  <a:pt x="1128904" y="2212191"/>
                  <a:pt x="1128904" y="2220811"/>
                  <a:pt x="1140972" y="2222535"/>
                </a:cubicBezTo>
                <a:cubicBezTo>
                  <a:pt x="1147868" y="2224259"/>
                  <a:pt x="1156488" y="2222535"/>
                  <a:pt x="1165107" y="2224259"/>
                </a:cubicBezTo>
                <a:cubicBezTo>
                  <a:pt x="1173727" y="2225983"/>
                  <a:pt x="1180623" y="2229431"/>
                  <a:pt x="1180623" y="2239775"/>
                </a:cubicBezTo>
                <a:cubicBezTo>
                  <a:pt x="1180623" y="2241499"/>
                  <a:pt x="1178899" y="2243223"/>
                  <a:pt x="1178899" y="2244947"/>
                </a:cubicBezTo>
                <a:cubicBezTo>
                  <a:pt x="1180623" y="2243223"/>
                  <a:pt x="1180623" y="2241499"/>
                  <a:pt x="1180623" y="2239775"/>
                </a:cubicBezTo>
                <a:cubicBezTo>
                  <a:pt x="1182347" y="2229431"/>
                  <a:pt x="1173727" y="2225983"/>
                  <a:pt x="1165107" y="2224259"/>
                </a:cubicBezTo>
                <a:cubicBezTo>
                  <a:pt x="1156488" y="2224259"/>
                  <a:pt x="1147868" y="2224259"/>
                  <a:pt x="1140972" y="2222535"/>
                </a:cubicBezTo>
                <a:close/>
                <a:moveTo>
                  <a:pt x="1154764" y="2391486"/>
                </a:moveTo>
                <a:cubicBezTo>
                  <a:pt x="1159936" y="2396658"/>
                  <a:pt x="1166831" y="2403554"/>
                  <a:pt x="1175451" y="2398382"/>
                </a:cubicBezTo>
                <a:cubicBezTo>
                  <a:pt x="1177175" y="2396658"/>
                  <a:pt x="1177175" y="2396658"/>
                  <a:pt x="1178899" y="2394934"/>
                </a:cubicBezTo>
                <a:cubicBezTo>
                  <a:pt x="1178899" y="2396658"/>
                  <a:pt x="1177175" y="2396658"/>
                  <a:pt x="1175451" y="2398382"/>
                </a:cubicBezTo>
                <a:cubicBezTo>
                  <a:pt x="1166831" y="2403554"/>
                  <a:pt x="1159936" y="2396658"/>
                  <a:pt x="1154764" y="2391486"/>
                </a:cubicBezTo>
                <a:cubicBezTo>
                  <a:pt x="1151316" y="2388038"/>
                  <a:pt x="1149592" y="2384590"/>
                  <a:pt x="1147868" y="2381142"/>
                </a:cubicBezTo>
                <a:cubicBezTo>
                  <a:pt x="1149592" y="2384590"/>
                  <a:pt x="1151316" y="2388038"/>
                  <a:pt x="1154764" y="2391486"/>
                </a:cubicBezTo>
                <a:close/>
                <a:moveTo>
                  <a:pt x="1185795" y="2529406"/>
                </a:moveTo>
                <a:cubicBezTo>
                  <a:pt x="1192691" y="2529406"/>
                  <a:pt x="1199587" y="2529406"/>
                  <a:pt x="1206483" y="2527682"/>
                </a:cubicBezTo>
                <a:cubicBezTo>
                  <a:pt x="1199587" y="2529406"/>
                  <a:pt x="1192691" y="2529406"/>
                  <a:pt x="1185795" y="2529406"/>
                </a:cubicBezTo>
                <a:cubicBezTo>
                  <a:pt x="1180623" y="2529406"/>
                  <a:pt x="1177175" y="2529406"/>
                  <a:pt x="1172003" y="2531130"/>
                </a:cubicBezTo>
                <a:cubicBezTo>
                  <a:pt x="1177175" y="2529406"/>
                  <a:pt x="1182347" y="2529406"/>
                  <a:pt x="1185795" y="2529406"/>
                </a:cubicBezTo>
                <a:close/>
                <a:moveTo>
                  <a:pt x="1194415" y="2398382"/>
                </a:moveTo>
                <a:cubicBezTo>
                  <a:pt x="1194415" y="2403554"/>
                  <a:pt x="1194415" y="2408726"/>
                  <a:pt x="1196139" y="2417346"/>
                </a:cubicBezTo>
                <a:cubicBezTo>
                  <a:pt x="1196139" y="2419070"/>
                  <a:pt x="1196139" y="2420794"/>
                  <a:pt x="1196139" y="2422518"/>
                </a:cubicBezTo>
                <a:cubicBezTo>
                  <a:pt x="1196139" y="2420794"/>
                  <a:pt x="1196139" y="2419070"/>
                  <a:pt x="1196139" y="2417346"/>
                </a:cubicBezTo>
                <a:cubicBezTo>
                  <a:pt x="1194415" y="2408726"/>
                  <a:pt x="1194415" y="2403554"/>
                  <a:pt x="1194415" y="2398382"/>
                </a:cubicBezTo>
                <a:close/>
                <a:moveTo>
                  <a:pt x="1175451" y="2338042"/>
                </a:moveTo>
                <a:cubicBezTo>
                  <a:pt x="1173727" y="2344938"/>
                  <a:pt x="1158211" y="2339767"/>
                  <a:pt x="1158211" y="2351834"/>
                </a:cubicBezTo>
                <a:lnTo>
                  <a:pt x="1158211" y="2351834"/>
                </a:lnTo>
                <a:cubicBezTo>
                  <a:pt x="1158211" y="2338042"/>
                  <a:pt x="1173727" y="2344938"/>
                  <a:pt x="1175451" y="2338042"/>
                </a:cubicBezTo>
                <a:cubicBezTo>
                  <a:pt x="1182347" y="2312183"/>
                  <a:pt x="1190967" y="2300115"/>
                  <a:pt x="1216827" y="2322527"/>
                </a:cubicBezTo>
                <a:cubicBezTo>
                  <a:pt x="1220275" y="2325975"/>
                  <a:pt x="1223723" y="2325975"/>
                  <a:pt x="1228895" y="2324250"/>
                </a:cubicBezTo>
                <a:cubicBezTo>
                  <a:pt x="1225447" y="2325975"/>
                  <a:pt x="1220275" y="2325975"/>
                  <a:pt x="1216827" y="2322527"/>
                </a:cubicBezTo>
                <a:cubicBezTo>
                  <a:pt x="1189243" y="2300115"/>
                  <a:pt x="1182347" y="2310458"/>
                  <a:pt x="1175451" y="2338042"/>
                </a:cubicBezTo>
                <a:close/>
                <a:moveTo>
                  <a:pt x="1223723" y="1965660"/>
                </a:moveTo>
                <a:cubicBezTo>
                  <a:pt x="1216827" y="1946696"/>
                  <a:pt x="1192691" y="193635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4415" y="1936352"/>
                  <a:pt x="1216827" y="1946696"/>
                  <a:pt x="1223723" y="1965660"/>
                </a:cubicBezTo>
                <a:cubicBezTo>
                  <a:pt x="1228895" y="1982900"/>
                  <a:pt x="1240963" y="1988072"/>
                  <a:pt x="1256479" y="1988072"/>
                </a:cubicBezTo>
                <a:cubicBezTo>
                  <a:pt x="1275443" y="1989796"/>
                  <a:pt x="1299579" y="1989796"/>
                  <a:pt x="1311647" y="2005312"/>
                </a:cubicBezTo>
                <a:cubicBezTo>
                  <a:pt x="1323715" y="2020828"/>
                  <a:pt x="1335783" y="2026000"/>
                  <a:pt x="1351299" y="2024276"/>
                </a:cubicBezTo>
                <a:cubicBezTo>
                  <a:pt x="1335783" y="2026000"/>
                  <a:pt x="1323715" y="2020828"/>
                  <a:pt x="1311647" y="2005312"/>
                </a:cubicBezTo>
                <a:cubicBezTo>
                  <a:pt x="1299579" y="1989796"/>
                  <a:pt x="1275443" y="1988072"/>
                  <a:pt x="1256479" y="1988072"/>
                </a:cubicBezTo>
                <a:cubicBezTo>
                  <a:pt x="1240963" y="1986348"/>
                  <a:pt x="1230619" y="1981176"/>
                  <a:pt x="1223723" y="1965660"/>
                </a:cubicBezTo>
                <a:close/>
                <a:moveTo>
                  <a:pt x="1292683" y="2241499"/>
                </a:moveTo>
                <a:cubicBezTo>
                  <a:pt x="1290959" y="2243223"/>
                  <a:pt x="1289235" y="2243223"/>
                  <a:pt x="1285787" y="2244947"/>
                </a:cubicBezTo>
                <a:cubicBezTo>
                  <a:pt x="1273719" y="2248395"/>
                  <a:pt x="1263375" y="2260463"/>
                  <a:pt x="1251307" y="2265635"/>
                </a:cubicBezTo>
                <a:cubicBezTo>
                  <a:pt x="1244411" y="2269083"/>
                  <a:pt x="1240963" y="2270807"/>
                  <a:pt x="1240963" y="2274255"/>
                </a:cubicBezTo>
                <a:cubicBezTo>
                  <a:pt x="1240963" y="2270807"/>
                  <a:pt x="1242687" y="2269083"/>
                  <a:pt x="1251307" y="2265635"/>
                </a:cubicBezTo>
                <a:cubicBezTo>
                  <a:pt x="1263375" y="2260463"/>
                  <a:pt x="1273719" y="2248395"/>
                  <a:pt x="1285787" y="2244947"/>
                </a:cubicBezTo>
                <a:cubicBezTo>
                  <a:pt x="1287511" y="2243223"/>
                  <a:pt x="1289235" y="2241499"/>
                  <a:pt x="1292683" y="2241499"/>
                </a:cubicBezTo>
                <a:close/>
                <a:moveTo>
                  <a:pt x="1240963" y="2539750"/>
                </a:moveTo>
                <a:cubicBezTo>
                  <a:pt x="1237515" y="2532854"/>
                  <a:pt x="1240963" y="2522510"/>
                  <a:pt x="1249583" y="2508718"/>
                </a:cubicBezTo>
                <a:cubicBezTo>
                  <a:pt x="1263375" y="2488030"/>
                  <a:pt x="1275443" y="2470790"/>
                  <a:pt x="1270271" y="2444930"/>
                </a:cubicBezTo>
                <a:cubicBezTo>
                  <a:pt x="1275443" y="2470790"/>
                  <a:pt x="1263375" y="2489754"/>
                  <a:pt x="1249583" y="2510442"/>
                </a:cubicBezTo>
                <a:cubicBezTo>
                  <a:pt x="1240963" y="2522510"/>
                  <a:pt x="1237515" y="2532854"/>
                  <a:pt x="1240963" y="2539750"/>
                </a:cubicBezTo>
                <a:close/>
                <a:moveTo>
                  <a:pt x="1277167" y="2439758"/>
                </a:moveTo>
                <a:cubicBezTo>
                  <a:pt x="1275443" y="2441482"/>
                  <a:pt x="1273719" y="2443206"/>
                  <a:pt x="1271995" y="2443206"/>
                </a:cubicBezTo>
                <a:lnTo>
                  <a:pt x="1271995" y="2443206"/>
                </a:lnTo>
                <a:lnTo>
                  <a:pt x="1271995" y="2443206"/>
                </a:lnTo>
                <a:cubicBezTo>
                  <a:pt x="1273719" y="2439758"/>
                  <a:pt x="1273719" y="2436310"/>
                  <a:pt x="1275443" y="2432862"/>
                </a:cubicBezTo>
                <a:lnTo>
                  <a:pt x="1275443" y="2432862"/>
                </a:lnTo>
                <a:cubicBezTo>
                  <a:pt x="1273719" y="2436310"/>
                  <a:pt x="1273719" y="2439758"/>
                  <a:pt x="1271995" y="2443206"/>
                </a:cubicBezTo>
                <a:cubicBezTo>
                  <a:pt x="1273719" y="2443206"/>
                  <a:pt x="1275443" y="2441482"/>
                  <a:pt x="1277167" y="2439758"/>
                </a:cubicBezTo>
                <a:close/>
                <a:moveTo>
                  <a:pt x="1285787" y="2624225"/>
                </a:moveTo>
                <a:cubicBezTo>
                  <a:pt x="1287511" y="2617329"/>
                  <a:pt x="1287511" y="2610433"/>
                  <a:pt x="1287511" y="2603537"/>
                </a:cubicBezTo>
                <a:cubicBezTo>
                  <a:pt x="1289235" y="2593193"/>
                  <a:pt x="1294407" y="2588021"/>
                  <a:pt x="1301303" y="2584573"/>
                </a:cubicBezTo>
                <a:cubicBezTo>
                  <a:pt x="1294407" y="2588021"/>
                  <a:pt x="1289235" y="2593193"/>
                  <a:pt x="1287511" y="2603537"/>
                </a:cubicBezTo>
                <a:cubicBezTo>
                  <a:pt x="1287511" y="2610433"/>
                  <a:pt x="1287511" y="2619053"/>
                  <a:pt x="1285787" y="2624225"/>
                </a:cubicBezTo>
                <a:cubicBezTo>
                  <a:pt x="1282339" y="2636293"/>
                  <a:pt x="1277167" y="2643189"/>
                  <a:pt x="1270271" y="2644913"/>
                </a:cubicBezTo>
                <a:cubicBezTo>
                  <a:pt x="1277167" y="2644913"/>
                  <a:pt x="1282339" y="2638017"/>
                  <a:pt x="1285787" y="2624225"/>
                </a:cubicBezTo>
                <a:close/>
                <a:moveTo>
                  <a:pt x="1282339" y="2408726"/>
                </a:moveTo>
                <a:cubicBezTo>
                  <a:pt x="1277167" y="2420794"/>
                  <a:pt x="1265099" y="2419070"/>
                  <a:pt x="1253031" y="2419070"/>
                </a:cubicBezTo>
                <a:cubicBezTo>
                  <a:pt x="1246135" y="2419070"/>
                  <a:pt x="1237515" y="2419070"/>
                  <a:pt x="1237515" y="2434586"/>
                </a:cubicBezTo>
                <a:cubicBezTo>
                  <a:pt x="1237515" y="2420794"/>
                  <a:pt x="1246135" y="2420794"/>
                  <a:pt x="1253031" y="2419070"/>
                </a:cubicBezTo>
                <a:cubicBezTo>
                  <a:pt x="1265099" y="2419070"/>
                  <a:pt x="1277167" y="2420794"/>
                  <a:pt x="1282339" y="2408726"/>
                </a:cubicBezTo>
                <a:cubicBezTo>
                  <a:pt x="1296131" y="2381142"/>
                  <a:pt x="1316819" y="2382866"/>
                  <a:pt x="1339231" y="2388038"/>
                </a:cubicBezTo>
                <a:cubicBezTo>
                  <a:pt x="1356471" y="2393210"/>
                  <a:pt x="1356471" y="2382866"/>
                  <a:pt x="1358195" y="2370798"/>
                </a:cubicBezTo>
                <a:cubicBezTo>
                  <a:pt x="1358195" y="2370798"/>
                  <a:pt x="1358195" y="2370798"/>
                  <a:pt x="1358195" y="2370798"/>
                </a:cubicBezTo>
                <a:cubicBezTo>
                  <a:pt x="1356471" y="2382866"/>
                  <a:pt x="1356471" y="2393210"/>
                  <a:pt x="1339231" y="2388038"/>
                </a:cubicBezTo>
                <a:cubicBezTo>
                  <a:pt x="1318543" y="2381142"/>
                  <a:pt x="1296131" y="2381142"/>
                  <a:pt x="1282339" y="2408726"/>
                </a:cubicBezTo>
                <a:close/>
                <a:moveTo>
                  <a:pt x="1385779" y="2624225"/>
                </a:moveTo>
                <a:lnTo>
                  <a:pt x="1385779" y="2624225"/>
                </a:lnTo>
                <a:cubicBezTo>
                  <a:pt x="1378883" y="2625949"/>
                  <a:pt x="1371987" y="2627673"/>
                  <a:pt x="1366815" y="2629397"/>
                </a:cubicBezTo>
                <a:cubicBezTo>
                  <a:pt x="1371987" y="2625949"/>
                  <a:pt x="1377159" y="2625949"/>
                  <a:pt x="1385779" y="2624225"/>
                </a:cubicBezTo>
                <a:close/>
                <a:moveTo>
                  <a:pt x="1351299" y="2520786"/>
                </a:moveTo>
                <a:cubicBezTo>
                  <a:pt x="1351299" y="2520786"/>
                  <a:pt x="1351299" y="2520786"/>
                  <a:pt x="1351299" y="2520786"/>
                </a:cubicBezTo>
                <a:cubicBezTo>
                  <a:pt x="1351299" y="2524234"/>
                  <a:pt x="1351299" y="2525958"/>
                  <a:pt x="1351299" y="2529406"/>
                </a:cubicBezTo>
                <a:cubicBezTo>
                  <a:pt x="1351299" y="2529406"/>
                  <a:pt x="1351299" y="2529406"/>
                  <a:pt x="1351299" y="2529406"/>
                </a:cubicBezTo>
                <a:cubicBezTo>
                  <a:pt x="1351299" y="2525958"/>
                  <a:pt x="1351299" y="2524234"/>
                  <a:pt x="1351299" y="2520786"/>
                </a:cubicBezTo>
                <a:cubicBezTo>
                  <a:pt x="1363367" y="2505270"/>
                  <a:pt x="1373711" y="2484582"/>
                  <a:pt x="1389226" y="2472514"/>
                </a:cubicBezTo>
                <a:cubicBezTo>
                  <a:pt x="1403018" y="2462170"/>
                  <a:pt x="1406466" y="2450102"/>
                  <a:pt x="1411638" y="2434586"/>
                </a:cubicBezTo>
                <a:cubicBezTo>
                  <a:pt x="1413362" y="2427690"/>
                  <a:pt x="1413362" y="2424242"/>
                  <a:pt x="1411638" y="2420794"/>
                </a:cubicBezTo>
                <a:cubicBezTo>
                  <a:pt x="1413362" y="2424242"/>
                  <a:pt x="1413362" y="2427690"/>
                  <a:pt x="1411638" y="2434586"/>
                </a:cubicBezTo>
                <a:cubicBezTo>
                  <a:pt x="1406466" y="2448378"/>
                  <a:pt x="1403018" y="2462170"/>
                  <a:pt x="1389226" y="2472514"/>
                </a:cubicBezTo>
                <a:cubicBezTo>
                  <a:pt x="1373711" y="2484582"/>
                  <a:pt x="1363367" y="2505270"/>
                  <a:pt x="1351299" y="2520786"/>
                </a:cubicBezTo>
                <a:close/>
                <a:moveTo>
                  <a:pt x="1411638" y="2296667"/>
                </a:moveTo>
                <a:cubicBezTo>
                  <a:pt x="1394399" y="2301838"/>
                  <a:pt x="1390950" y="2310458"/>
                  <a:pt x="1390950" y="2320803"/>
                </a:cubicBezTo>
                <a:cubicBezTo>
                  <a:pt x="1390950" y="2310458"/>
                  <a:pt x="1396122" y="2301838"/>
                  <a:pt x="1411638" y="2296667"/>
                </a:cubicBezTo>
                <a:cubicBezTo>
                  <a:pt x="1421982" y="2293219"/>
                  <a:pt x="1428878" y="2284599"/>
                  <a:pt x="1425430" y="2272531"/>
                </a:cubicBezTo>
                <a:cubicBezTo>
                  <a:pt x="1428878" y="2284599"/>
                  <a:pt x="1423706" y="2291495"/>
                  <a:pt x="1411638" y="2296667"/>
                </a:cubicBezTo>
                <a:close/>
                <a:moveTo>
                  <a:pt x="1411638" y="2208743"/>
                </a:moveTo>
                <a:cubicBezTo>
                  <a:pt x="1408190" y="2224259"/>
                  <a:pt x="1406466" y="2238051"/>
                  <a:pt x="1411638" y="2250119"/>
                </a:cubicBezTo>
                <a:cubicBezTo>
                  <a:pt x="1408190" y="2238051"/>
                  <a:pt x="1408190" y="2224259"/>
                  <a:pt x="1411638" y="2208743"/>
                </a:cubicBezTo>
                <a:cubicBezTo>
                  <a:pt x="1418534" y="2186331"/>
                  <a:pt x="1432326" y="2200123"/>
                  <a:pt x="1442670" y="2193227"/>
                </a:cubicBezTo>
                <a:cubicBezTo>
                  <a:pt x="1447842" y="2189779"/>
                  <a:pt x="1451290" y="2184607"/>
                  <a:pt x="1454738" y="2182883"/>
                </a:cubicBezTo>
                <a:cubicBezTo>
                  <a:pt x="1475426" y="2177711"/>
                  <a:pt x="1496114" y="2169091"/>
                  <a:pt x="1513354" y="2186331"/>
                </a:cubicBezTo>
                <a:cubicBezTo>
                  <a:pt x="1513354" y="2186331"/>
                  <a:pt x="1513354" y="2186331"/>
                  <a:pt x="1513354" y="2186331"/>
                </a:cubicBezTo>
                <a:cubicBezTo>
                  <a:pt x="1496114" y="2169091"/>
                  <a:pt x="1475426" y="2177711"/>
                  <a:pt x="1454738" y="2182883"/>
                </a:cubicBezTo>
                <a:cubicBezTo>
                  <a:pt x="1449566" y="2184607"/>
                  <a:pt x="1446118" y="2189779"/>
                  <a:pt x="1442670" y="2193227"/>
                </a:cubicBezTo>
                <a:cubicBezTo>
                  <a:pt x="1434050" y="2200123"/>
                  <a:pt x="1418534" y="2186331"/>
                  <a:pt x="1411638" y="2208743"/>
                </a:cubicBezTo>
                <a:close/>
                <a:moveTo>
                  <a:pt x="1453014" y="2246671"/>
                </a:moveTo>
                <a:cubicBezTo>
                  <a:pt x="1468530" y="2262187"/>
                  <a:pt x="1482322" y="2257015"/>
                  <a:pt x="1494390" y="2258739"/>
                </a:cubicBezTo>
                <a:cubicBezTo>
                  <a:pt x="1482322" y="2257015"/>
                  <a:pt x="1468530" y="2262187"/>
                  <a:pt x="1453014" y="2246671"/>
                </a:cubicBezTo>
                <a:cubicBezTo>
                  <a:pt x="1453014" y="2246671"/>
                  <a:pt x="1453014" y="2246671"/>
                  <a:pt x="1453014" y="2246671"/>
                </a:cubicBezTo>
                <a:close/>
                <a:moveTo>
                  <a:pt x="1496114" y="2272531"/>
                </a:moveTo>
                <a:cubicBezTo>
                  <a:pt x="1501286" y="2288047"/>
                  <a:pt x="1515078" y="2298391"/>
                  <a:pt x="1518526" y="2315630"/>
                </a:cubicBezTo>
                <a:cubicBezTo>
                  <a:pt x="1513354" y="2300115"/>
                  <a:pt x="1499562" y="2288047"/>
                  <a:pt x="1496114" y="2272531"/>
                </a:cubicBezTo>
                <a:close/>
                <a:moveTo>
                  <a:pt x="1499562" y="2082891"/>
                </a:moveTo>
                <a:cubicBezTo>
                  <a:pt x="1499562" y="2082891"/>
                  <a:pt x="1499562" y="2082891"/>
                  <a:pt x="1499562" y="2082891"/>
                </a:cubicBezTo>
                <a:cubicBezTo>
                  <a:pt x="1513354" y="2084616"/>
                  <a:pt x="1527146" y="2091511"/>
                  <a:pt x="1542662" y="2088063"/>
                </a:cubicBezTo>
                <a:cubicBezTo>
                  <a:pt x="1527146" y="2091511"/>
                  <a:pt x="1513354" y="2084616"/>
                  <a:pt x="1499562" y="2082891"/>
                </a:cubicBezTo>
                <a:close/>
                <a:moveTo>
                  <a:pt x="1525422" y="1894976"/>
                </a:moveTo>
                <a:cubicBezTo>
                  <a:pt x="1525422" y="1894976"/>
                  <a:pt x="1525422" y="1894976"/>
                  <a:pt x="1525422" y="1894976"/>
                </a:cubicBezTo>
                <a:cubicBezTo>
                  <a:pt x="1534042" y="1893252"/>
                  <a:pt x="1546110" y="1898424"/>
                  <a:pt x="1553006" y="1886356"/>
                </a:cubicBezTo>
                <a:cubicBezTo>
                  <a:pt x="1553006" y="1884632"/>
                  <a:pt x="1551282" y="1882908"/>
                  <a:pt x="1549558" y="1882908"/>
                </a:cubicBezTo>
                <a:cubicBezTo>
                  <a:pt x="1551282" y="1884632"/>
                  <a:pt x="1551282" y="1884632"/>
                  <a:pt x="1553006" y="1886356"/>
                </a:cubicBezTo>
                <a:cubicBezTo>
                  <a:pt x="1546110" y="1898424"/>
                  <a:pt x="1535766" y="1893252"/>
                  <a:pt x="1525422" y="1894976"/>
                </a:cubicBezTo>
                <a:close/>
                <a:moveTo>
                  <a:pt x="1556454" y="2112199"/>
                </a:moveTo>
                <a:cubicBezTo>
                  <a:pt x="1559902" y="2113923"/>
                  <a:pt x="1563350" y="2113923"/>
                  <a:pt x="1566798" y="2110475"/>
                </a:cubicBezTo>
                <a:cubicBezTo>
                  <a:pt x="1565074" y="2113923"/>
                  <a:pt x="1561626" y="2113923"/>
                  <a:pt x="1556454" y="2112199"/>
                </a:cubicBezTo>
                <a:cubicBezTo>
                  <a:pt x="1553006" y="2110475"/>
                  <a:pt x="1553006" y="2108751"/>
                  <a:pt x="1553006" y="2105303"/>
                </a:cubicBezTo>
                <a:cubicBezTo>
                  <a:pt x="1553006" y="2108751"/>
                  <a:pt x="1554730" y="2110475"/>
                  <a:pt x="1556454" y="2112199"/>
                </a:cubicBezTo>
                <a:close/>
                <a:moveTo>
                  <a:pt x="1542662" y="1824293"/>
                </a:moveTo>
                <a:cubicBezTo>
                  <a:pt x="1539214" y="1815673"/>
                  <a:pt x="1534042" y="1810501"/>
                  <a:pt x="1525422" y="1810501"/>
                </a:cubicBezTo>
                <a:lnTo>
                  <a:pt x="1525422" y="1810501"/>
                </a:lnTo>
                <a:lnTo>
                  <a:pt x="1525422" y="1810501"/>
                </a:lnTo>
                <a:cubicBezTo>
                  <a:pt x="1525422" y="1810501"/>
                  <a:pt x="1525422" y="1810501"/>
                  <a:pt x="1525422" y="1810501"/>
                </a:cubicBezTo>
                <a:cubicBezTo>
                  <a:pt x="1534042" y="1810501"/>
                  <a:pt x="1537490" y="1815673"/>
                  <a:pt x="1542662" y="1824293"/>
                </a:cubicBezTo>
                <a:cubicBezTo>
                  <a:pt x="1549558" y="1836361"/>
                  <a:pt x="1558178" y="1850152"/>
                  <a:pt x="1573694" y="1851877"/>
                </a:cubicBezTo>
                <a:lnTo>
                  <a:pt x="1573694" y="1851877"/>
                </a:lnTo>
                <a:cubicBezTo>
                  <a:pt x="1556454" y="1850152"/>
                  <a:pt x="1549558" y="1836361"/>
                  <a:pt x="1542662" y="1824293"/>
                </a:cubicBezTo>
                <a:close/>
                <a:moveTo>
                  <a:pt x="1447842" y="1167451"/>
                </a:moveTo>
                <a:cubicBezTo>
                  <a:pt x="1432326" y="1155383"/>
                  <a:pt x="1425430" y="1134695"/>
                  <a:pt x="1406466" y="1124352"/>
                </a:cubicBezTo>
                <a:cubicBezTo>
                  <a:pt x="1406466" y="1124352"/>
                  <a:pt x="1406466" y="1124352"/>
                  <a:pt x="1406466" y="1124352"/>
                </a:cubicBezTo>
                <a:cubicBezTo>
                  <a:pt x="1425430" y="1134695"/>
                  <a:pt x="1432326" y="1155383"/>
                  <a:pt x="1447842" y="1167451"/>
                </a:cubicBezTo>
                <a:cubicBezTo>
                  <a:pt x="1449566" y="1169175"/>
                  <a:pt x="1451290" y="1172623"/>
                  <a:pt x="1451290" y="1174347"/>
                </a:cubicBezTo>
                <a:cubicBezTo>
                  <a:pt x="1451290" y="1172623"/>
                  <a:pt x="1449566" y="1169175"/>
                  <a:pt x="1447842" y="1167451"/>
                </a:cubicBezTo>
                <a:close/>
                <a:moveTo>
                  <a:pt x="1416810" y="1331231"/>
                </a:moveTo>
                <a:cubicBezTo>
                  <a:pt x="1416810" y="1331231"/>
                  <a:pt x="1416810" y="1332955"/>
                  <a:pt x="1416810" y="1332955"/>
                </a:cubicBezTo>
                <a:cubicBezTo>
                  <a:pt x="1416810" y="1332955"/>
                  <a:pt x="1416810" y="1331231"/>
                  <a:pt x="1416810" y="1331231"/>
                </a:cubicBezTo>
                <a:cubicBezTo>
                  <a:pt x="1415086" y="1326059"/>
                  <a:pt x="1409914" y="1319163"/>
                  <a:pt x="1404742" y="1320887"/>
                </a:cubicBezTo>
                <a:cubicBezTo>
                  <a:pt x="1387503" y="1329507"/>
                  <a:pt x="1365091" y="1319163"/>
                  <a:pt x="1347851" y="1334679"/>
                </a:cubicBezTo>
                <a:cubicBezTo>
                  <a:pt x="1340955" y="1341575"/>
                  <a:pt x="1334059" y="1346747"/>
                  <a:pt x="1328887" y="1336403"/>
                </a:cubicBezTo>
                <a:cubicBezTo>
                  <a:pt x="1327163" y="1334679"/>
                  <a:pt x="1327163" y="1332955"/>
                  <a:pt x="1327163" y="1329507"/>
                </a:cubicBezTo>
                <a:cubicBezTo>
                  <a:pt x="1327163" y="1331231"/>
                  <a:pt x="1327163" y="1332955"/>
                  <a:pt x="1328887" y="1336403"/>
                </a:cubicBezTo>
                <a:cubicBezTo>
                  <a:pt x="1334059" y="1345023"/>
                  <a:pt x="1342679" y="1339851"/>
                  <a:pt x="1347851" y="1334679"/>
                </a:cubicBezTo>
                <a:cubicBezTo>
                  <a:pt x="1363367" y="1319163"/>
                  <a:pt x="1385779" y="1329507"/>
                  <a:pt x="1404742" y="1320887"/>
                </a:cubicBezTo>
                <a:cubicBezTo>
                  <a:pt x="1409914" y="1319163"/>
                  <a:pt x="1415086" y="1326059"/>
                  <a:pt x="1416810" y="1331231"/>
                </a:cubicBezTo>
                <a:close/>
                <a:moveTo>
                  <a:pt x="1278891" y="1577762"/>
                </a:moveTo>
                <a:cubicBezTo>
                  <a:pt x="1280615" y="1579486"/>
                  <a:pt x="1282339" y="1582934"/>
                  <a:pt x="1284063" y="1584658"/>
                </a:cubicBezTo>
                <a:cubicBezTo>
                  <a:pt x="1282339" y="1581210"/>
                  <a:pt x="1280615" y="1579486"/>
                  <a:pt x="1278891" y="1577762"/>
                </a:cubicBezTo>
                <a:cubicBezTo>
                  <a:pt x="1277167" y="1576038"/>
                  <a:pt x="1277167" y="1574314"/>
                  <a:pt x="1275443" y="1572590"/>
                </a:cubicBezTo>
                <a:cubicBezTo>
                  <a:pt x="1277167" y="1574314"/>
                  <a:pt x="1277167" y="1576038"/>
                  <a:pt x="1278891" y="1577762"/>
                </a:cubicBezTo>
                <a:close/>
                <a:moveTo>
                  <a:pt x="1053048" y="931264"/>
                </a:moveTo>
                <a:cubicBezTo>
                  <a:pt x="1053048" y="931264"/>
                  <a:pt x="1053048" y="931264"/>
                  <a:pt x="1053048" y="931264"/>
                </a:cubicBezTo>
                <a:cubicBezTo>
                  <a:pt x="1068564" y="950228"/>
                  <a:pt x="1084080" y="962296"/>
                  <a:pt x="1101320" y="965744"/>
                </a:cubicBezTo>
                <a:cubicBezTo>
                  <a:pt x="1084080" y="962296"/>
                  <a:pt x="1068564" y="950228"/>
                  <a:pt x="1053048" y="931264"/>
                </a:cubicBezTo>
                <a:close/>
                <a:moveTo>
                  <a:pt x="1109940" y="1020912"/>
                </a:moveTo>
                <a:cubicBezTo>
                  <a:pt x="1106492" y="1024360"/>
                  <a:pt x="1101320" y="1026084"/>
                  <a:pt x="1097872" y="1027808"/>
                </a:cubicBezTo>
                <a:cubicBezTo>
                  <a:pt x="1092700" y="1027808"/>
                  <a:pt x="1089252" y="1029532"/>
                  <a:pt x="1085804" y="1031256"/>
                </a:cubicBezTo>
                <a:cubicBezTo>
                  <a:pt x="1089252" y="1029532"/>
                  <a:pt x="1092700" y="1027808"/>
                  <a:pt x="1097872" y="1027808"/>
                </a:cubicBezTo>
                <a:cubicBezTo>
                  <a:pt x="1101320" y="1027808"/>
                  <a:pt x="1106492" y="1024360"/>
                  <a:pt x="1109940" y="1020912"/>
                </a:cubicBezTo>
                <a:close/>
                <a:moveTo>
                  <a:pt x="1173727" y="1100216"/>
                </a:moveTo>
                <a:cubicBezTo>
                  <a:pt x="1177175" y="1105388"/>
                  <a:pt x="1178899" y="1110560"/>
                  <a:pt x="1180623" y="1119180"/>
                </a:cubicBezTo>
                <a:cubicBezTo>
                  <a:pt x="1182347" y="1134695"/>
                  <a:pt x="1168556" y="1139868"/>
                  <a:pt x="1158211" y="1145040"/>
                </a:cubicBezTo>
                <a:cubicBezTo>
                  <a:pt x="1146144" y="1150211"/>
                  <a:pt x="1140972" y="1153660"/>
                  <a:pt x="1139248" y="1170899"/>
                </a:cubicBezTo>
                <a:cubicBezTo>
                  <a:pt x="1137524" y="1184691"/>
                  <a:pt x="1139248" y="1191587"/>
                  <a:pt x="1146144" y="1198483"/>
                </a:cubicBezTo>
                <a:cubicBezTo>
                  <a:pt x="1137524" y="1189863"/>
                  <a:pt x="1137524" y="1181243"/>
                  <a:pt x="1137524" y="1169175"/>
                </a:cubicBezTo>
                <a:cubicBezTo>
                  <a:pt x="1139248" y="1153660"/>
                  <a:pt x="1144420" y="1148487"/>
                  <a:pt x="1156488" y="1143315"/>
                </a:cubicBezTo>
                <a:cubicBezTo>
                  <a:pt x="1166831" y="1138144"/>
                  <a:pt x="1180623" y="1132972"/>
                  <a:pt x="1178899" y="1117456"/>
                </a:cubicBezTo>
                <a:cubicBezTo>
                  <a:pt x="1178899" y="1110560"/>
                  <a:pt x="1177175" y="1105388"/>
                  <a:pt x="1173727" y="1100216"/>
                </a:cubicBezTo>
                <a:close/>
                <a:moveTo>
                  <a:pt x="1213379" y="1320887"/>
                </a:moveTo>
                <a:cubicBezTo>
                  <a:pt x="1213379" y="1322611"/>
                  <a:pt x="1213379" y="1324335"/>
                  <a:pt x="1215103" y="1327783"/>
                </a:cubicBezTo>
                <a:cubicBezTo>
                  <a:pt x="1216827" y="1327783"/>
                  <a:pt x="1216827" y="1327783"/>
                  <a:pt x="1218551" y="1327783"/>
                </a:cubicBezTo>
                <a:cubicBezTo>
                  <a:pt x="1216827" y="1327783"/>
                  <a:pt x="1216827" y="1327783"/>
                  <a:pt x="1215103" y="1327783"/>
                </a:cubicBezTo>
                <a:cubicBezTo>
                  <a:pt x="1211655" y="1329507"/>
                  <a:pt x="1204759" y="1327783"/>
                  <a:pt x="1199587" y="1326059"/>
                </a:cubicBezTo>
                <a:cubicBezTo>
                  <a:pt x="1204759" y="1327783"/>
                  <a:pt x="1209931" y="1329507"/>
                  <a:pt x="1215103" y="1327783"/>
                </a:cubicBezTo>
                <a:cubicBezTo>
                  <a:pt x="1213379" y="1324335"/>
                  <a:pt x="1213379" y="1322611"/>
                  <a:pt x="1213379" y="1320887"/>
                </a:cubicBezTo>
                <a:close/>
                <a:moveTo>
                  <a:pt x="1208207" y="1360539"/>
                </a:moveTo>
                <a:cubicBezTo>
                  <a:pt x="1215103" y="1360539"/>
                  <a:pt x="1220275" y="1362263"/>
                  <a:pt x="1223723" y="1365711"/>
                </a:cubicBezTo>
                <a:cubicBezTo>
                  <a:pt x="1221999" y="1363987"/>
                  <a:pt x="1215103" y="1362263"/>
                  <a:pt x="1208207" y="1360539"/>
                </a:cubicBezTo>
                <a:cubicBezTo>
                  <a:pt x="1197863" y="1360539"/>
                  <a:pt x="1189243" y="1358815"/>
                  <a:pt x="1184071" y="1351919"/>
                </a:cubicBezTo>
                <a:cubicBezTo>
                  <a:pt x="1189243" y="1358815"/>
                  <a:pt x="1197863" y="1360539"/>
                  <a:pt x="1208207" y="1360539"/>
                </a:cubicBezTo>
                <a:close/>
                <a:moveTo>
                  <a:pt x="1185795" y="1282959"/>
                </a:moveTo>
                <a:cubicBezTo>
                  <a:pt x="1180623" y="1282959"/>
                  <a:pt x="1178899" y="1281235"/>
                  <a:pt x="1177175" y="1276063"/>
                </a:cubicBezTo>
                <a:cubicBezTo>
                  <a:pt x="1177175" y="1267443"/>
                  <a:pt x="1182347" y="1263995"/>
                  <a:pt x="1187519" y="1262271"/>
                </a:cubicBezTo>
                <a:cubicBezTo>
                  <a:pt x="1187519" y="1262271"/>
                  <a:pt x="1187519" y="1262271"/>
                  <a:pt x="1187519" y="1262271"/>
                </a:cubicBezTo>
                <a:cubicBezTo>
                  <a:pt x="1182347" y="1263995"/>
                  <a:pt x="1177175" y="1267443"/>
                  <a:pt x="1177175" y="1276063"/>
                </a:cubicBezTo>
                <a:cubicBezTo>
                  <a:pt x="1177175" y="1279511"/>
                  <a:pt x="1180623" y="1282959"/>
                  <a:pt x="1185795" y="1282959"/>
                </a:cubicBezTo>
                <a:close/>
                <a:moveTo>
                  <a:pt x="1142696" y="1258823"/>
                </a:moveTo>
                <a:cubicBezTo>
                  <a:pt x="1146144" y="1260547"/>
                  <a:pt x="1153040" y="1263995"/>
                  <a:pt x="1153040" y="1263995"/>
                </a:cubicBezTo>
                <a:lnTo>
                  <a:pt x="1153040" y="1263995"/>
                </a:lnTo>
                <a:cubicBezTo>
                  <a:pt x="1151316" y="1263995"/>
                  <a:pt x="1146144" y="1260547"/>
                  <a:pt x="1142696" y="1258823"/>
                </a:cubicBezTo>
                <a:cubicBezTo>
                  <a:pt x="1142696" y="1246755"/>
                  <a:pt x="1134076" y="1234687"/>
                  <a:pt x="1134076" y="1222619"/>
                </a:cubicBezTo>
                <a:cubicBezTo>
                  <a:pt x="1134076" y="1234687"/>
                  <a:pt x="1140972" y="1246755"/>
                  <a:pt x="1142696" y="1258823"/>
                </a:cubicBezTo>
                <a:close/>
                <a:moveTo>
                  <a:pt x="1197863" y="1005396"/>
                </a:moveTo>
                <a:cubicBezTo>
                  <a:pt x="1184071" y="1001948"/>
                  <a:pt x="1168556" y="1000224"/>
                  <a:pt x="1158211" y="988156"/>
                </a:cubicBezTo>
                <a:cubicBezTo>
                  <a:pt x="1151316" y="988156"/>
                  <a:pt x="1146144" y="989880"/>
                  <a:pt x="1142696" y="996776"/>
                </a:cubicBezTo>
                <a:cubicBezTo>
                  <a:pt x="1144420" y="1010568"/>
                  <a:pt x="1153040" y="1024360"/>
                  <a:pt x="1135800" y="1036428"/>
                </a:cubicBezTo>
                <a:cubicBezTo>
                  <a:pt x="1128904" y="1041600"/>
                  <a:pt x="1135800" y="1064012"/>
                  <a:pt x="1146144" y="1077804"/>
                </a:cubicBezTo>
                <a:cubicBezTo>
                  <a:pt x="1135800" y="1064012"/>
                  <a:pt x="1128904" y="1039876"/>
                  <a:pt x="1135800" y="1036428"/>
                </a:cubicBezTo>
                <a:cubicBezTo>
                  <a:pt x="1154764" y="1024360"/>
                  <a:pt x="1144420" y="1010568"/>
                  <a:pt x="1142696" y="996776"/>
                </a:cubicBezTo>
                <a:lnTo>
                  <a:pt x="1142696" y="996776"/>
                </a:lnTo>
                <a:cubicBezTo>
                  <a:pt x="1146144" y="989880"/>
                  <a:pt x="1151316" y="988156"/>
                  <a:pt x="1158211" y="988156"/>
                </a:cubicBezTo>
                <a:cubicBezTo>
                  <a:pt x="1158211" y="982984"/>
                  <a:pt x="1158211" y="976088"/>
                  <a:pt x="1158211" y="970916"/>
                </a:cubicBezTo>
                <a:cubicBezTo>
                  <a:pt x="1153040" y="969192"/>
                  <a:pt x="1146144" y="964020"/>
                  <a:pt x="1140972" y="964020"/>
                </a:cubicBezTo>
                <a:cubicBezTo>
                  <a:pt x="1146144" y="965744"/>
                  <a:pt x="1153040" y="969192"/>
                  <a:pt x="1158211" y="970916"/>
                </a:cubicBezTo>
                <a:cubicBezTo>
                  <a:pt x="1158211" y="976088"/>
                  <a:pt x="1158211" y="982984"/>
                  <a:pt x="1158211" y="988156"/>
                </a:cubicBezTo>
                <a:cubicBezTo>
                  <a:pt x="1168556" y="998500"/>
                  <a:pt x="1182347" y="1001948"/>
                  <a:pt x="1197863" y="1005396"/>
                </a:cubicBezTo>
                <a:cubicBezTo>
                  <a:pt x="1197863" y="1005396"/>
                  <a:pt x="1197863" y="1005396"/>
                  <a:pt x="1197863" y="1005396"/>
                </a:cubicBezTo>
                <a:close/>
                <a:moveTo>
                  <a:pt x="1166831" y="941608"/>
                </a:moveTo>
                <a:cubicBezTo>
                  <a:pt x="1153040" y="941608"/>
                  <a:pt x="1140972" y="936436"/>
                  <a:pt x="1128904" y="932988"/>
                </a:cubicBezTo>
                <a:cubicBezTo>
                  <a:pt x="1127180" y="932988"/>
                  <a:pt x="1123732" y="931264"/>
                  <a:pt x="1122008" y="927816"/>
                </a:cubicBezTo>
                <a:cubicBezTo>
                  <a:pt x="1123732" y="929540"/>
                  <a:pt x="1125456" y="931264"/>
                  <a:pt x="1128904" y="932988"/>
                </a:cubicBezTo>
                <a:cubicBezTo>
                  <a:pt x="1140972" y="936436"/>
                  <a:pt x="1153040" y="941608"/>
                  <a:pt x="1166831" y="941608"/>
                </a:cubicBezTo>
                <a:cubicBezTo>
                  <a:pt x="1180623" y="941608"/>
                  <a:pt x="1196139" y="950228"/>
                  <a:pt x="1208207" y="960572"/>
                </a:cubicBezTo>
                <a:cubicBezTo>
                  <a:pt x="1208207" y="960572"/>
                  <a:pt x="1208207" y="960572"/>
                  <a:pt x="1208207" y="960572"/>
                </a:cubicBezTo>
                <a:cubicBezTo>
                  <a:pt x="1196139" y="950228"/>
                  <a:pt x="1180623" y="941608"/>
                  <a:pt x="1166831" y="941608"/>
                </a:cubicBezTo>
                <a:close/>
                <a:moveTo>
                  <a:pt x="1149592" y="910576"/>
                </a:moveTo>
                <a:cubicBezTo>
                  <a:pt x="1154764" y="910576"/>
                  <a:pt x="1161660" y="910576"/>
                  <a:pt x="1166831" y="910576"/>
                </a:cubicBezTo>
                <a:cubicBezTo>
                  <a:pt x="1161660" y="910576"/>
                  <a:pt x="1154764" y="910576"/>
                  <a:pt x="1149592" y="910576"/>
                </a:cubicBezTo>
                <a:cubicBezTo>
                  <a:pt x="1149592" y="910576"/>
                  <a:pt x="1149592" y="910576"/>
                  <a:pt x="1149592" y="910576"/>
                </a:cubicBezTo>
                <a:close/>
                <a:moveTo>
                  <a:pt x="1194415" y="865753"/>
                </a:moveTo>
                <a:cubicBezTo>
                  <a:pt x="1196139" y="864029"/>
                  <a:pt x="1197863" y="862305"/>
                  <a:pt x="1201311" y="862305"/>
                </a:cubicBezTo>
                <a:cubicBezTo>
                  <a:pt x="1199587" y="862305"/>
                  <a:pt x="1196139" y="864029"/>
                  <a:pt x="1194415" y="865753"/>
                </a:cubicBezTo>
                <a:cubicBezTo>
                  <a:pt x="1192691" y="879545"/>
                  <a:pt x="1203035" y="893337"/>
                  <a:pt x="1199587" y="907128"/>
                </a:cubicBezTo>
                <a:cubicBezTo>
                  <a:pt x="1196139" y="908852"/>
                  <a:pt x="1190967" y="910576"/>
                  <a:pt x="1187519" y="910576"/>
                </a:cubicBezTo>
                <a:cubicBezTo>
                  <a:pt x="1190967" y="910576"/>
                  <a:pt x="1196139" y="908852"/>
                  <a:pt x="1199587" y="907128"/>
                </a:cubicBezTo>
                <a:cubicBezTo>
                  <a:pt x="1204759" y="893337"/>
                  <a:pt x="1192691" y="879545"/>
                  <a:pt x="1194415" y="865753"/>
                </a:cubicBezTo>
                <a:close/>
                <a:moveTo>
                  <a:pt x="1204759" y="793345"/>
                </a:moveTo>
                <a:cubicBezTo>
                  <a:pt x="1197863" y="786449"/>
                  <a:pt x="1190967" y="783001"/>
                  <a:pt x="1187519" y="784725"/>
                </a:cubicBezTo>
                <a:cubicBezTo>
                  <a:pt x="1190967" y="783001"/>
                  <a:pt x="1196139" y="786449"/>
                  <a:pt x="1204759" y="793345"/>
                </a:cubicBezTo>
                <a:cubicBezTo>
                  <a:pt x="1211655" y="800241"/>
                  <a:pt x="1218551" y="801965"/>
                  <a:pt x="1225447" y="798517"/>
                </a:cubicBezTo>
                <a:cubicBezTo>
                  <a:pt x="1218551" y="800241"/>
                  <a:pt x="1211655" y="800241"/>
                  <a:pt x="1204759" y="793345"/>
                </a:cubicBezTo>
                <a:close/>
                <a:moveTo>
                  <a:pt x="1173727" y="615774"/>
                </a:moveTo>
                <a:cubicBezTo>
                  <a:pt x="1170279" y="614050"/>
                  <a:pt x="1166831" y="612326"/>
                  <a:pt x="1163384" y="610602"/>
                </a:cubicBezTo>
                <a:cubicBezTo>
                  <a:pt x="1156488" y="607154"/>
                  <a:pt x="1154764" y="605430"/>
                  <a:pt x="1156488" y="601982"/>
                </a:cubicBezTo>
                <a:cubicBezTo>
                  <a:pt x="1156488" y="603706"/>
                  <a:pt x="1156488" y="607154"/>
                  <a:pt x="1163384" y="610602"/>
                </a:cubicBezTo>
                <a:cubicBezTo>
                  <a:pt x="1166831" y="610602"/>
                  <a:pt x="1170279" y="614050"/>
                  <a:pt x="1173727" y="615774"/>
                </a:cubicBezTo>
                <a:cubicBezTo>
                  <a:pt x="1180623" y="620946"/>
                  <a:pt x="1185795" y="626118"/>
                  <a:pt x="1187519" y="629566"/>
                </a:cubicBezTo>
                <a:cubicBezTo>
                  <a:pt x="1184071" y="626118"/>
                  <a:pt x="1180623" y="620946"/>
                  <a:pt x="1173727" y="615774"/>
                </a:cubicBezTo>
                <a:close/>
                <a:moveTo>
                  <a:pt x="1173727" y="645082"/>
                </a:moveTo>
                <a:cubicBezTo>
                  <a:pt x="1172003" y="646806"/>
                  <a:pt x="1168556" y="648530"/>
                  <a:pt x="1166831" y="648530"/>
                </a:cubicBezTo>
                <a:cubicBezTo>
                  <a:pt x="1166831" y="648530"/>
                  <a:pt x="1166831" y="648530"/>
                  <a:pt x="1166831" y="648530"/>
                </a:cubicBezTo>
                <a:cubicBezTo>
                  <a:pt x="1168556" y="646806"/>
                  <a:pt x="1170279" y="645082"/>
                  <a:pt x="1173727" y="645082"/>
                </a:cubicBezTo>
                <a:close/>
                <a:moveTo>
                  <a:pt x="1165107" y="581294"/>
                </a:moveTo>
                <a:cubicBezTo>
                  <a:pt x="1159936" y="579570"/>
                  <a:pt x="1153040" y="581294"/>
                  <a:pt x="1153040" y="570950"/>
                </a:cubicBezTo>
                <a:cubicBezTo>
                  <a:pt x="1151316" y="579570"/>
                  <a:pt x="1158211" y="579570"/>
                  <a:pt x="1165107" y="581294"/>
                </a:cubicBezTo>
                <a:cubicBezTo>
                  <a:pt x="1165107" y="581294"/>
                  <a:pt x="1165107" y="581294"/>
                  <a:pt x="1165107" y="581294"/>
                </a:cubicBezTo>
                <a:close/>
                <a:moveTo>
                  <a:pt x="1163384" y="876097"/>
                </a:moveTo>
                <a:cubicBezTo>
                  <a:pt x="1165107" y="877821"/>
                  <a:pt x="1170279" y="876097"/>
                  <a:pt x="1173727" y="874373"/>
                </a:cubicBezTo>
                <a:cubicBezTo>
                  <a:pt x="1172003" y="876097"/>
                  <a:pt x="1165107" y="877821"/>
                  <a:pt x="1163384" y="876097"/>
                </a:cubicBezTo>
                <a:cubicBezTo>
                  <a:pt x="1142696" y="851961"/>
                  <a:pt x="1108216" y="838169"/>
                  <a:pt x="1103044" y="798517"/>
                </a:cubicBezTo>
                <a:cubicBezTo>
                  <a:pt x="1099596" y="779553"/>
                  <a:pt x="1111664" y="767485"/>
                  <a:pt x="1116836" y="751969"/>
                </a:cubicBezTo>
                <a:cubicBezTo>
                  <a:pt x="1118560" y="748521"/>
                  <a:pt x="1118560" y="745073"/>
                  <a:pt x="1120284" y="739901"/>
                </a:cubicBezTo>
                <a:cubicBezTo>
                  <a:pt x="1120284" y="739901"/>
                  <a:pt x="1120284" y="739901"/>
                  <a:pt x="1120284" y="739901"/>
                </a:cubicBezTo>
                <a:cubicBezTo>
                  <a:pt x="1118560" y="743349"/>
                  <a:pt x="1118560" y="746797"/>
                  <a:pt x="1116836" y="751969"/>
                </a:cubicBezTo>
                <a:cubicBezTo>
                  <a:pt x="1116836" y="751969"/>
                  <a:pt x="1116836" y="751969"/>
                  <a:pt x="1116836" y="751969"/>
                </a:cubicBezTo>
                <a:cubicBezTo>
                  <a:pt x="1111664" y="767485"/>
                  <a:pt x="1099596" y="779553"/>
                  <a:pt x="1103044" y="798517"/>
                </a:cubicBezTo>
                <a:cubicBezTo>
                  <a:pt x="1109940" y="836445"/>
                  <a:pt x="1142696" y="850237"/>
                  <a:pt x="1163384" y="876097"/>
                </a:cubicBezTo>
                <a:close/>
                <a:moveTo>
                  <a:pt x="785829" y="770933"/>
                </a:moveTo>
                <a:cubicBezTo>
                  <a:pt x="787553" y="772657"/>
                  <a:pt x="789277" y="774381"/>
                  <a:pt x="791001" y="776105"/>
                </a:cubicBezTo>
                <a:cubicBezTo>
                  <a:pt x="791001" y="776105"/>
                  <a:pt x="791001" y="776105"/>
                  <a:pt x="791001" y="776105"/>
                </a:cubicBezTo>
                <a:cubicBezTo>
                  <a:pt x="789277" y="776105"/>
                  <a:pt x="787553" y="772657"/>
                  <a:pt x="785829" y="770933"/>
                </a:cubicBezTo>
                <a:close/>
                <a:moveTo>
                  <a:pt x="818585" y="784725"/>
                </a:moveTo>
                <a:cubicBezTo>
                  <a:pt x="820309" y="783001"/>
                  <a:pt x="820309" y="777829"/>
                  <a:pt x="822033" y="777829"/>
                </a:cubicBezTo>
                <a:cubicBezTo>
                  <a:pt x="823757" y="777829"/>
                  <a:pt x="827205" y="779553"/>
                  <a:pt x="828929" y="781277"/>
                </a:cubicBezTo>
                <a:lnTo>
                  <a:pt x="828929" y="781277"/>
                </a:lnTo>
                <a:cubicBezTo>
                  <a:pt x="828929" y="781277"/>
                  <a:pt x="828929" y="781277"/>
                  <a:pt x="828929" y="781277"/>
                </a:cubicBezTo>
                <a:cubicBezTo>
                  <a:pt x="827205" y="779553"/>
                  <a:pt x="823757" y="777829"/>
                  <a:pt x="822033" y="777829"/>
                </a:cubicBezTo>
                <a:cubicBezTo>
                  <a:pt x="820309" y="779553"/>
                  <a:pt x="818585" y="783001"/>
                  <a:pt x="818585" y="784725"/>
                </a:cubicBezTo>
                <a:lnTo>
                  <a:pt x="818585" y="784725"/>
                </a:lnTo>
                <a:close/>
                <a:moveTo>
                  <a:pt x="777209" y="845065"/>
                </a:moveTo>
                <a:cubicBezTo>
                  <a:pt x="777209" y="845065"/>
                  <a:pt x="775485" y="843341"/>
                  <a:pt x="775485" y="843341"/>
                </a:cubicBezTo>
                <a:cubicBezTo>
                  <a:pt x="775485" y="841617"/>
                  <a:pt x="773761" y="841617"/>
                  <a:pt x="773761" y="839893"/>
                </a:cubicBezTo>
                <a:cubicBezTo>
                  <a:pt x="773761" y="841617"/>
                  <a:pt x="775485" y="841617"/>
                  <a:pt x="775485" y="843341"/>
                </a:cubicBezTo>
                <a:cubicBezTo>
                  <a:pt x="775485" y="843341"/>
                  <a:pt x="775485" y="843341"/>
                  <a:pt x="777209" y="845065"/>
                </a:cubicBezTo>
                <a:close/>
                <a:moveTo>
                  <a:pt x="758245" y="724385"/>
                </a:moveTo>
                <a:cubicBezTo>
                  <a:pt x="758245" y="726109"/>
                  <a:pt x="758245" y="726109"/>
                  <a:pt x="758245" y="727833"/>
                </a:cubicBezTo>
                <a:cubicBezTo>
                  <a:pt x="756521" y="738177"/>
                  <a:pt x="758245" y="743349"/>
                  <a:pt x="763417" y="750245"/>
                </a:cubicBezTo>
                <a:cubicBezTo>
                  <a:pt x="758245" y="743349"/>
                  <a:pt x="756521" y="736453"/>
                  <a:pt x="758245" y="726109"/>
                </a:cubicBezTo>
                <a:cubicBezTo>
                  <a:pt x="758245" y="726109"/>
                  <a:pt x="758245" y="724385"/>
                  <a:pt x="758245" y="724385"/>
                </a:cubicBezTo>
                <a:close/>
                <a:moveTo>
                  <a:pt x="718593" y="781277"/>
                </a:moveTo>
                <a:cubicBezTo>
                  <a:pt x="732385" y="774381"/>
                  <a:pt x="746177" y="776105"/>
                  <a:pt x="759969" y="783001"/>
                </a:cubicBezTo>
                <a:cubicBezTo>
                  <a:pt x="746177" y="776105"/>
                  <a:pt x="730661" y="774381"/>
                  <a:pt x="718593" y="781277"/>
                </a:cubicBezTo>
                <a:cubicBezTo>
                  <a:pt x="699629" y="791621"/>
                  <a:pt x="680666" y="800241"/>
                  <a:pt x="659978" y="795069"/>
                </a:cubicBezTo>
                <a:cubicBezTo>
                  <a:pt x="651358" y="793345"/>
                  <a:pt x="649634" y="801965"/>
                  <a:pt x="647910" y="808861"/>
                </a:cubicBezTo>
                <a:lnTo>
                  <a:pt x="647910" y="808861"/>
                </a:lnTo>
                <a:cubicBezTo>
                  <a:pt x="649634" y="801965"/>
                  <a:pt x="649634" y="793345"/>
                  <a:pt x="659978" y="795069"/>
                </a:cubicBezTo>
                <a:cubicBezTo>
                  <a:pt x="680666" y="800241"/>
                  <a:pt x="699629" y="791621"/>
                  <a:pt x="718593" y="781277"/>
                </a:cubicBezTo>
                <a:close/>
                <a:moveTo>
                  <a:pt x="647910" y="808861"/>
                </a:moveTo>
                <a:cubicBezTo>
                  <a:pt x="659978" y="834721"/>
                  <a:pt x="696182" y="843341"/>
                  <a:pt x="697905" y="877821"/>
                </a:cubicBezTo>
                <a:cubicBezTo>
                  <a:pt x="697905" y="884717"/>
                  <a:pt x="704801" y="884717"/>
                  <a:pt x="709973" y="886441"/>
                </a:cubicBezTo>
                <a:cubicBezTo>
                  <a:pt x="722041" y="888165"/>
                  <a:pt x="734109" y="893337"/>
                  <a:pt x="747901" y="889889"/>
                </a:cubicBezTo>
                <a:cubicBezTo>
                  <a:pt x="785829" y="881269"/>
                  <a:pt x="822033" y="888165"/>
                  <a:pt x="861685" y="901957"/>
                </a:cubicBezTo>
                <a:cubicBezTo>
                  <a:pt x="861685" y="901957"/>
                  <a:pt x="861685" y="901957"/>
                  <a:pt x="861685" y="901957"/>
                </a:cubicBezTo>
                <a:cubicBezTo>
                  <a:pt x="822033" y="888165"/>
                  <a:pt x="785829" y="881269"/>
                  <a:pt x="749625" y="889889"/>
                </a:cubicBezTo>
                <a:cubicBezTo>
                  <a:pt x="735833" y="893337"/>
                  <a:pt x="723765" y="888165"/>
                  <a:pt x="711697" y="886441"/>
                </a:cubicBezTo>
                <a:cubicBezTo>
                  <a:pt x="706525" y="886441"/>
                  <a:pt x="699629" y="884717"/>
                  <a:pt x="699629" y="877821"/>
                </a:cubicBezTo>
                <a:cubicBezTo>
                  <a:pt x="694457" y="841617"/>
                  <a:pt x="659978" y="834721"/>
                  <a:pt x="647910" y="808861"/>
                </a:cubicBezTo>
                <a:cubicBezTo>
                  <a:pt x="642738" y="808861"/>
                  <a:pt x="639290" y="810585"/>
                  <a:pt x="635842" y="812309"/>
                </a:cubicBezTo>
                <a:cubicBezTo>
                  <a:pt x="639290" y="808861"/>
                  <a:pt x="642738" y="808861"/>
                  <a:pt x="647910" y="808861"/>
                </a:cubicBezTo>
                <a:close/>
                <a:moveTo>
                  <a:pt x="611706" y="1110560"/>
                </a:moveTo>
                <a:cubicBezTo>
                  <a:pt x="613430" y="1112284"/>
                  <a:pt x="615154" y="1114008"/>
                  <a:pt x="616878" y="1115732"/>
                </a:cubicBezTo>
                <a:cubicBezTo>
                  <a:pt x="615154" y="1114008"/>
                  <a:pt x="613430" y="1112284"/>
                  <a:pt x="611706" y="1110560"/>
                </a:cubicBezTo>
                <a:cubicBezTo>
                  <a:pt x="606534" y="1103664"/>
                  <a:pt x="601362" y="1093320"/>
                  <a:pt x="596190" y="1089872"/>
                </a:cubicBezTo>
                <a:cubicBezTo>
                  <a:pt x="603086" y="1093320"/>
                  <a:pt x="606534" y="1103664"/>
                  <a:pt x="611706" y="1110560"/>
                </a:cubicBezTo>
                <a:close/>
                <a:moveTo>
                  <a:pt x="608258" y="1382950"/>
                </a:moveTo>
                <a:cubicBezTo>
                  <a:pt x="608258" y="1381226"/>
                  <a:pt x="608258" y="1381226"/>
                  <a:pt x="608258" y="1382950"/>
                </a:cubicBezTo>
                <a:cubicBezTo>
                  <a:pt x="642738" y="1407086"/>
                  <a:pt x="678942" y="1395018"/>
                  <a:pt x="713421" y="1403638"/>
                </a:cubicBezTo>
                <a:cubicBezTo>
                  <a:pt x="677218" y="1395018"/>
                  <a:pt x="641014" y="1407086"/>
                  <a:pt x="608258" y="1382950"/>
                </a:cubicBezTo>
                <a:cubicBezTo>
                  <a:pt x="608258" y="1382950"/>
                  <a:pt x="608258" y="1384674"/>
                  <a:pt x="608258" y="1384674"/>
                </a:cubicBezTo>
                <a:cubicBezTo>
                  <a:pt x="592742" y="1379503"/>
                  <a:pt x="577226" y="1372607"/>
                  <a:pt x="561710" y="1369159"/>
                </a:cubicBezTo>
                <a:cubicBezTo>
                  <a:pt x="577226" y="1372607"/>
                  <a:pt x="592742" y="1379503"/>
                  <a:pt x="608258" y="1382950"/>
                </a:cubicBezTo>
                <a:close/>
                <a:moveTo>
                  <a:pt x="687562" y="1834637"/>
                </a:moveTo>
                <a:cubicBezTo>
                  <a:pt x="678942" y="1832912"/>
                  <a:pt x="680666" y="1843257"/>
                  <a:pt x="678942" y="1850152"/>
                </a:cubicBezTo>
                <a:cubicBezTo>
                  <a:pt x="678942" y="1857048"/>
                  <a:pt x="673770" y="1858772"/>
                  <a:pt x="666874" y="1858772"/>
                </a:cubicBezTo>
                <a:cubicBezTo>
                  <a:pt x="666874" y="1858772"/>
                  <a:pt x="666874" y="1858772"/>
                  <a:pt x="666874" y="1858772"/>
                </a:cubicBezTo>
                <a:cubicBezTo>
                  <a:pt x="672046" y="1858772"/>
                  <a:pt x="677218" y="1857048"/>
                  <a:pt x="678942" y="1850152"/>
                </a:cubicBezTo>
                <a:cubicBezTo>
                  <a:pt x="678942" y="1841532"/>
                  <a:pt x="678942" y="1831189"/>
                  <a:pt x="687562" y="1834637"/>
                </a:cubicBezTo>
                <a:close/>
                <a:moveTo>
                  <a:pt x="587570" y="1432946"/>
                </a:moveTo>
                <a:cubicBezTo>
                  <a:pt x="592742" y="1446738"/>
                  <a:pt x="596190" y="1460530"/>
                  <a:pt x="608258" y="1469150"/>
                </a:cubicBezTo>
                <a:cubicBezTo>
                  <a:pt x="597914" y="1460530"/>
                  <a:pt x="594466" y="1446738"/>
                  <a:pt x="587570" y="1432946"/>
                </a:cubicBezTo>
                <a:cubicBezTo>
                  <a:pt x="578950" y="1410534"/>
                  <a:pt x="599638" y="1405362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599638" y="1405362"/>
                  <a:pt x="578950" y="1410534"/>
                  <a:pt x="587570" y="1432946"/>
                </a:cubicBezTo>
                <a:close/>
                <a:moveTo>
                  <a:pt x="675494" y="1972556"/>
                </a:moveTo>
                <a:cubicBezTo>
                  <a:pt x="675494" y="1972556"/>
                  <a:pt x="675494" y="1972556"/>
                  <a:pt x="675494" y="1972556"/>
                </a:cubicBezTo>
                <a:cubicBezTo>
                  <a:pt x="666874" y="1974280"/>
                  <a:pt x="661702" y="1969108"/>
                  <a:pt x="659978" y="1963936"/>
                </a:cubicBezTo>
                <a:cubicBezTo>
                  <a:pt x="661702" y="1970832"/>
                  <a:pt x="666874" y="1974280"/>
                  <a:pt x="675494" y="1972556"/>
                </a:cubicBezTo>
                <a:close/>
                <a:moveTo>
                  <a:pt x="666874" y="1891528"/>
                </a:moveTo>
                <a:cubicBezTo>
                  <a:pt x="672046" y="1891528"/>
                  <a:pt x="677218" y="1893252"/>
                  <a:pt x="678942" y="1903596"/>
                </a:cubicBezTo>
                <a:cubicBezTo>
                  <a:pt x="685838" y="1936352"/>
                  <a:pt x="691009" y="1948420"/>
                  <a:pt x="706525" y="1944972"/>
                </a:cubicBezTo>
                <a:cubicBezTo>
                  <a:pt x="691009" y="1950144"/>
                  <a:pt x="685838" y="1938076"/>
                  <a:pt x="678942" y="1903596"/>
                </a:cubicBezTo>
                <a:cubicBezTo>
                  <a:pt x="677218" y="1894976"/>
                  <a:pt x="672046" y="1893252"/>
                  <a:pt x="666874" y="1891528"/>
                </a:cubicBezTo>
                <a:close/>
                <a:moveTo>
                  <a:pt x="709973" y="2191503"/>
                </a:moveTo>
                <a:cubicBezTo>
                  <a:pt x="703077" y="2201847"/>
                  <a:pt x="692734" y="2196675"/>
                  <a:pt x="684114" y="2198399"/>
                </a:cubicBezTo>
                <a:cubicBezTo>
                  <a:pt x="678942" y="2200123"/>
                  <a:pt x="673770" y="2201847"/>
                  <a:pt x="670322" y="2207019"/>
                </a:cubicBezTo>
                <a:cubicBezTo>
                  <a:pt x="672046" y="2201847"/>
                  <a:pt x="677218" y="2200123"/>
                  <a:pt x="684114" y="2198399"/>
                </a:cubicBezTo>
                <a:cubicBezTo>
                  <a:pt x="692734" y="2194951"/>
                  <a:pt x="703077" y="2201847"/>
                  <a:pt x="709973" y="2191503"/>
                </a:cubicBezTo>
                <a:close/>
                <a:moveTo>
                  <a:pt x="1158211" y="2479410"/>
                </a:moveTo>
                <a:cubicBezTo>
                  <a:pt x="1161660" y="2477686"/>
                  <a:pt x="1163384" y="2475962"/>
                  <a:pt x="1166831" y="2474238"/>
                </a:cubicBezTo>
                <a:cubicBezTo>
                  <a:pt x="1165107" y="2474238"/>
                  <a:pt x="1161660" y="2477686"/>
                  <a:pt x="1158211" y="2479410"/>
                </a:cubicBezTo>
                <a:close/>
                <a:moveTo>
                  <a:pt x="1199587" y="2715597"/>
                </a:moveTo>
                <a:cubicBezTo>
                  <a:pt x="1206483" y="2713873"/>
                  <a:pt x="1213379" y="2715597"/>
                  <a:pt x="1221999" y="2720769"/>
                </a:cubicBezTo>
                <a:cubicBezTo>
                  <a:pt x="1225447" y="2722493"/>
                  <a:pt x="1228895" y="2722493"/>
                  <a:pt x="1230619" y="2722493"/>
                </a:cubicBezTo>
                <a:cubicBezTo>
                  <a:pt x="1227171" y="2722493"/>
                  <a:pt x="1223723" y="2722493"/>
                  <a:pt x="1221999" y="2720769"/>
                </a:cubicBezTo>
                <a:cubicBezTo>
                  <a:pt x="1213379" y="2717321"/>
                  <a:pt x="1206483" y="2715597"/>
                  <a:pt x="1199587" y="2715597"/>
                </a:cubicBezTo>
                <a:close/>
                <a:moveTo>
                  <a:pt x="1251307" y="2910408"/>
                </a:moveTo>
                <a:lnTo>
                  <a:pt x="1251307" y="2910408"/>
                </a:lnTo>
                <a:cubicBezTo>
                  <a:pt x="1256479" y="2898340"/>
                  <a:pt x="1275443" y="2894892"/>
                  <a:pt x="1280615" y="2881100"/>
                </a:cubicBezTo>
                <a:cubicBezTo>
                  <a:pt x="1275443" y="2894892"/>
                  <a:pt x="1256479" y="2898340"/>
                  <a:pt x="1251307" y="2910408"/>
                </a:cubicBezTo>
                <a:close/>
                <a:moveTo>
                  <a:pt x="1277167" y="2838000"/>
                </a:moveTo>
                <a:cubicBezTo>
                  <a:pt x="1275443" y="2838000"/>
                  <a:pt x="1275443" y="2836276"/>
                  <a:pt x="1277167" y="2838000"/>
                </a:cubicBezTo>
                <a:cubicBezTo>
                  <a:pt x="1287511" y="2806968"/>
                  <a:pt x="1275443" y="2789728"/>
                  <a:pt x="1256479" y="2775936"/>
                </a:cubicBezTo>
                <a:cubicBezTo>
                  <a:pt x="1275443" y="2789728"/>
                  <a:pt x="1287511" y="2806968"/>
                  <a:pt x="1277167" y="2838000"/>
                </a:cubicBezTo>
                <a:cubicBezTo>
                  <a:pt x="1275443" y="2836276"/>
                  <a:pt x="1275443" y="2838000"/>
                  <a:pt x="1277167" y="2838000"/>
                </a:cubicBezTo>
                <a:close/>
                <a:moveTo>
                  <a:pt x="1273719" y="2867308"/>
                </a:moveTo>
                <a:cubicBezTo>
                  <a:pt x="1275443" y="2867308"/>
                  <a:pt x="1278891" y="2867308"/>
                  <a:pt x="1280615" y="2867308"/>
                </a:cubicBezTo>
                <a:cubicBezTo>
                  <a:pt x="1280615" y="2862136"/>
                  <a:pt x="1280615" y="2855240"/>
                  <a:pt x="1280615" y="2850068"/>
                </a:cubicBezTo>
                <a:cubicBezTo>
                  <a:pt x="1280615" y="2855240"/>
                  <a:pt x="1280615" y="2862136"/>
                  <a:pt x="1280615" y="2867308"/>
                </a:cubicBezTo>
                <a:lnTo>
                  <a:pt x="1280615" y="2867308"/>
                </a:lnTo>
                <a:cubicBezTo>
                  <a:pt x="1278891" y="2867308"/>
                  <a:pt x="1275443" y="2867308"/>
                  <a:pt x="1273719" y="2867308"/>
                </a:cubicBezTo>
                <a:close/>
                <a:moveTo>
                  <a:pt x="1509906" y="2613881"/>
                </a:moveTo>
                <a:cubicBezTo>
                  <a:pt x="1513354" y="2613881"/>
                  <a:pt x="1515078" y="2613881"/>
                  <a:pt x="1518526" y="2613881"/>
                </a:cubicBezTo>
                <a:cubicBezTo>
                  <a:pt x="1521974" y="2615605"/>
                  <a:pt x="1527146" y="2617329"/>
                  <a:pt x="1530594" y="2619053"/>
                </a:cubicBezTo>
                <a:cubicBezTo>
                  <a:pt x="1527146" y="2617329"/>
                  <a:pt x="1521974" y="2615605"/>
                  <a:pt x="1518526" y="2613881"/>
                </a:cubicBezTo>
                <a:cubicBezTo>
                  <a:pt x="1515078" y="2613881"/>
                  <a:pt x="1513354" y="2613881"/>
                  <a:pt x="1509906" y="2613881"/>
                </a:cubicBezTo>
                <a:close/>
                <a:moveTo>
                  <a:pt x="1565074" y="2589745"/>
                </a:moveTo>
                <a:cubicBezTo>
                  <a:pt x="1563350" y="2591469"/>
                  <a:pt x="1563350" y="2593193"/>
                  <a:pt x="1563350" y="2596641"/>
                </a:cubicBezTo>
                <a:cubicBezTo>
                  <a:pt x="1561626" y="2594917"/>
                  <a:pt x="1563350" y="2591469"/>
                  <a:pt x="1565074" y="2589745"/>
                </a:cubicBezTo>
                <a:cubicBezTo>
                  <a:pt x="1566798" y="2586297"/>
                  <a:pt x="1568522" y="2582849"/>
                  <a:pt x="1570246" y="2579401"/>
                </a:cubicBezTo>
                <a:cubicBezTo>
                  <a:pt x="1568522" y="2582849"/>
                  <a:pt x="1566798" y="2586297"/>
                  <a:pt x="1565074" y="2589745"/>
                </a:cubicBezTo>
                <a:close/>
                <a:moveTo>
                  <a:pt x="1568522" y="2684565"/>
                </a:moveTo>
                <a:cubicBezTo>
                  <a:pt x="1573694" y="2670773"/>
                  <a:pt x="1585762" y="2674221"/>
                  <a:pt x="1596106" y="2674221"/>
                </a:cubicBezTo>
                <a:cubicBezTo>
                  <a:pt x="1603002" y="2675945"/>
                  <a:pt x="1609898" y="2677669"/>
                  <a:pt x="1609898" y="2684565"/>
                </a:cubicBezTo>
                <a:cubicBezTo>
                  <a:pt x="1609898" y="2677669"/>
                  <a:pt x="1603002" y="2675945"/>
                  <a:pt x="1596106" y="2674221"/>
                </a:cubicBezTo>
                <a:cubicBezTo>
                  <a:pt x="1585762" y="2674221"/>
                  <a:pt x="1573694" y="2670773"/>
                  <a:pt x="1568522" y="2684565"/>
                </a:cubicBezTo>
                <a:cubicBezTo>
                  <a:pt x="1568522" y="2684565"/>
                  <a:pt x="1568522" y="2684565"/>
                  <a:pt x="1568522" y="2684565"/>
                </a:cubicBezTo>
                <a:close/>
                <a:moveTo>
                  <a:pt x="1597830" y="2555266"/>
                </a:moveTo>
                <a:lnTo>
                  <a:pt x="1597830" y="2555266"/>
                </a:lnTo>
                <a:cubicBezTo>
                  <a:pt x="1585762" y="2544922"/>
                  <a:pt x="1590934" y="2529406"/>
                  <a:pt x="1589210" y="2515614"/>
                </a:cubicBezTo>
                <a:cubicBezTo>
                  <a:pt x="1585762" y="2496650"/>
                  <a:pt x="1577142" y="2491478"/>
                  <a:pt x="1561626" y="2501822"/>
                </a:cubicBezTo>
                <a:cubicBezTo>
                  <a:pt x="1553006" y="2508718"/>
                  <a:pt x="1544386" y="2513890"/>
                  <a:pt x="1534042" y="2513890"/>
                </a:cubicBezTo>
                <a:cubicBezTo>
                  <a:pt x="1534042" y="2513890"/>
                  <a:pt x="1534042" y="2513890"/>
                  <a:pt x="1534042" y="2513890"/>
                </a:cubicBezTo>
                <a:cubicBezTo>
                  <a:pt x="1528870" y="2513890"/>
                  <a:pt x="1523698" y="2513890"/>
                  <a:pt x="1518526" y="2513890"/>
                </a:cubicBezTo>
                <a:cubicBezTo>
                  <a:pt x="1518526" y="2506994"/>
                  <a:pt x="1518526" y="2500098"/>
                  <a:pt x="1521974" y="2494926"/>
                </a:cubicBezTo>
                <a:cubicBezTo>
                  <a:pt x="1518526" y="2500098"/>
                  <a:pt x="1518526" y="2506994"/>
                  <a:pt x="1518526" y="2513890"/>
                </a:cubicBezTo>
                <a:cubicBezTo>
                  <a:pt x="1523698" y="2513890"/>
                  <a:pt x="1528870" y="2513890"/>
                  <a:pt x="1534042" y="2513890"/>
                </a:cubicBezTo>
                <a:cubicBezTo>
                  <a:pt x="1546110" y="2513890"/>
                  <a:pt x="1553006" y="2508718"/>
                  <a:pt x="1561626" y="2501822"/>
                </a:cubicBezTo>
                <a:cubicBezTo>
                  <a:pt x="1577142" y="2491478"/>
                  <a:pt x="1585762" y="2498374"/>
                  <a:pt x="1589210" y="2515614"/>
                </a:cubicBezTo>
                <a:cubicBezTo>
                  <a:pt x="1592658" y="2529406"/>
                  <a:pt x="1585762" y="2544922"/>
                  <a:pt x="1597830" y="2555266"/>
                </a:cubicBezTo>
                <a:cubicBezTo>
                  <a:pt x="1603002" y="2555266"/>
                  <a:pt x="1609898" y="2553542"/>
                  <a:pt x="1613346" y="2556989"/>
                </a:cubicBezTo>
                <a:cubicBezTo>
                  <a:pt x="1625414" y="2567333"/>
                  <a:pt x="1634034" y="2572506"/>
                  <a:pt x="1639205" y="2567333"/>
                </a:cubicBezTo>
                <a:cubicBezTo>
                  <a:pt x="1632309" y="2572506"/>
                  <a:pt x="1623689" y="2567333"/>
                  <a:pt x="1613346" y="2556989"/>
                </a:cubicBezTo>
                <a:cubicBezTo>
                  <a:pt x="1609898" y="2553542"/>
                  <a:pt x="1603002" y="2555266"/>
                  <a:pt x="1597830" y="2555266"/>
                </a:cubicBezTo>
                <a:close/>
                <a:moveTo>
                  <a:pt x="1547834" y="2463894"/>
                </a:moveTo>
                <a:cubicBezTo>
                  <a:pt x="1546110" y="2467342"/>
                  <a:pt x="1546110" y="2472514"/>
                  <a:pt x="1547834" y="2477686"/>
                </a:cubicBezTo>
                <a:cubicBezTo>
                  <a:pt x="1547834" y="2481134"/>
                  <a:pt x="1547834" y="2482858"/>
                  <a:pt x="1546110" y="2484582"/>
                </a:cubicBezTo>
                <a:cubicBezTo>
                  <a:pt x="1547834" y="2482858"/>
                  <a:pt x="1549558" y="2481134"/>
                  <a:pt x="1547834" y="2477686"/>
                </a:cubicBezTo>
                <a:cubicBezTo>
                  <a:pt x="1546110" y="2470790"/>
                  <a:pt x="1546110" y="2467342"/>
                  <a:pt x="1547834" y="2463894"/>
                </a:cubicBezTo>
                <a:close/>
                <a:moveTo>
                  <a:pt x="1606450" y="2410450"/>
                </a:moveTo>
                <a:cubicBezTo>
                  <a:pt x="1606450" y="2401830"/>
                  <a:pt x="1606450" y="2394934"/>
                  <a:pt x="1603002" y="2391486"/>
                </a:cubicBezTo>
                <a:cubicBezTo>
                  <a:pt x="1604726" y="2394934"/>
                  <a:pt x="1606450" y="2401830"/>
                  <a:pt x="1606450" y="2410450"/>
                </a:cubicBezTo>
                <a:lnTo>
                  <a:pt x="1606450" y="2410450"/>
                </a:lnTo>
                <a:cubicBezTo>
                  <a:pt x="1606450" y="2412174"/>
                  <a:pt x="1604726" y="2413898"/>
                  <a:pt x="1603002" y="2415622"/>
                </a:cubicBezTo>
                <a:cubicBezTo>
                  <a:pt x="1604726" y="2415622"/>
                  <a:pt x="1604726" y="2412174"/>
                  <a:pt x="1606450" y="2410450"/>
                </a:cubicBezTo>
                <a:lnTo>
                  <a:pt x="1606450" y="2410450"/>
                </a:lnTo>
                <a:close/>
                <a:moveTo>
                  <a:pt x="1634034" y="2410450"/>
                </a:moveTo>
                <a:cubicBezTo>
                  <a:pt x="1635757" y="2410450"/>
                  <a:pt x="1637481" y="2410450"/>
                  <a:pt x="1639205" y="2410450"/>
                </a:cubicBezTo>
                <a:lnTo>
                  <a:pt x="1639205" y="2410450"/>
                </a:lnTo>
                <a:cubicBezTo>
                  <a:pt x="1635757" y="2410450"/>
                  <a:pt x="1635757" y="2410450"/>
                  <a:pt x="1634034" y="2410450"/>
                </a:cubicBezTo>
                <a:close/>
                <a:moveTo>
                  <a:pt x="1716785" y="2258739"/>
                </a:moveTo>
                <a:lnTo>
                  <a:pt x="1716785" y="2258739"/>
                </a:lnTo>
                <a:lnTo>
                  <a:pt x="1716785" y="2258739"/>
                </a:lnTo>
                <a:cubicBezTo>
                  <a:pt x="1718509" y="2258739"/>
                  <a:pt x="1720233" y="2258739"/>
                  <a:pt x="1721957" y="2258739"/>
                </a:cubicBezTo>
                <a:cubicBezTo>
                  <a:pt x="1720233" y="2258739"/>
                  <a:pt x="1718509" y="2258739"/>
                  <a:pt x="1716785" y="2258739"/>
                </a:cubicBezTo>
                <a:cubicBezTo>
                  <a:pt x="1716785" y="2265635"/>
                  <a:pt x="1716785" y="2272531"/>
                  <a:pt x="1716785" y="2279427"/>
                </a:cubicBezTo>
                <a:cubicBezTo>
                  <a:pt x="1713337" y="2305287"/>
                  <a:pt x="1711613" y="2313907"/>
                  <a:pt x="1720233" y="2315630"/>
                </a:cubicBezTo>
                <a:cubicBezTo>
                  <a:pt x="1711613" y="2313907"/>
                  <a:pt x="1713337" y="2305287"/>
                  <a:pt x="1716785" y="2279427"/>
                </a:cubicBezTo>
                <a:cubicBezTo>
                  <a:pt x="1718509" y="2272531"/>
                  <a:pt x="1716785" y="2265635"/>
                  <a:pt x="1716785" y="2258739"/>
                </a:cubicBezTo>
                <a:close/>
                <a:moveTo>
                  <a:pt x="1723681" y="2260463"/>
                </a:moveTo>
                <a:cubicBezTo>
                  <a:pt x="1735749" y="2260463"/>
                  <a:pt x="1742645" y="2250119"/>
                  <a:pt x="1749541" y="2241499"/>
                </a:cubicBezTo>
                <a:cubicBezTo>
                  <a:pt x="1751265" y="2238051"/>
                  <a:pt x="1754713" y="2236327"/>
                  <a:pt x="1758161" y="2236327"/>
                </a:cubicBezTo>
                <a:cubicBezTo>
                  <a:pt x="1754713" y="2236327"/>
                  <a:pt x="1752989" y="2238051"/>
                  <a:pt x="1749541" y="2241499"/>
                </a:cubicBezTo>
                <a:cubicBezTo>
                  <a:pt x="1740921" y="2248395"/>
                  <a:pt x="1735749" y="2258739"/>
                  <a:pt x="1723681" y="2260463"/>
                </a:cubicBezTo>
                <a:close/>
                <a:moveTo>
                  <a:pt x="1749541" y="2310458"/>
                </a:moveTo>
                <a:cubicBezTo>
                  <a:pt x="1749541" y="2310458"/>
                  <a:pt x="1749541" y="2310458"/>
                  <a:pt x="1749541" y="2310458"/>
                </a:cubicBezTo>
                <a:lnTo>
                  <a:pt x="1749541" y="2310458"/>
                </a:lnTo>
                <a:cubicBezTo>
                  <a:pt x="1754713" y="2300115"/>
                  <a:pt x="1765057" y="2301838"/>
                  <a:pt x="1773677" y="2301838"/>
                </a:cubicBezTo>
                <a:cubicBezTo>
                  <a:pt x="1773677" y="2301838"/>
                  <a:pt x="1773677" y="2301838"/>
                  <a:pt x="1773677" y="2301838"/>
                </a:cubicBezTo>
                <a:cubicBezTo>
                  <a:pt x="1765057" y="2301838"/>
                  <a:pt x="1754713" y="2300115"/>
                  <a:pt x="1749541" y="2310458"/>
                </a:cubicBezTo>
                <a:close/>
                <a:moveTo>
                  <a:pt x="1771953" y="2065651"/>
                </a:moveTo>
                <a:cubicBezTo>
                  <a:pt x="1761609" y="2063928"/>
                  <a:pt x="1751265" y="2063928"/>
                  <a:pt x="1744369" y="2053584"/>
                </a:cubicBezTo>
                <a:cubicBezTo>
                  <a:pt x="1737473" y="2043240"/>
                  <a:pt x="1730577" y="2043240"/>
                  <a:pt x="1720233" y="2046688"/>
                </a:cubicBezTo>
                <a:cubicBezTo>
                  <a:pt x="1711613" y="2050136"/>
                  <a:pt x="1701269" y="2050136"/>
                  <a:pt x="1692649" y="2048412"/>
                </a:cubicBezTo>
                <a:cubicBezTo>
                  <a:pt x="1673685" y="2048412"/>
                  <a:pt x="1665065" y="2043240"/>
                  <a:pt x="1663341" y="2031172"/>
                </a:cubicBezTo>
                <a:cubicBezTo>
                  <a:pt x="1665065" y="2043240"/>
                  <a:pt x="1673685" y="2046688"/>
                  <a:pt x="1692649" y="2048412"/>
                </a:cubicBezTo>
                <a:cubicBezTo>
                  <a:pt x="1701269" y="2048412"/>
                  <a:pt x="1711613" y="2048412"/>
                  <a:pt x="1720233" y="2046688"/>
                </a:cubicBezTo>
                <a:cubicBezTo>
                  <a:pt x="1730577" y="2043240"/>
                  <a:pt x="1737473" y="2043240"/>
                  <a:pt x="1744369" y="2053584"/>
                </a:cubicBezTo>
                <a:cubicBezTo>
                  <a:pt x="1749541" y="2062204"/>
                  <a:pt x="1759885" y="2063928"/>
                  <a:pt x="1771953" y="2065651"/>
                </a:cubicBezTo>
                <a:cubicBezTo>
                  <a:pt x="1785745" y="2067376"/>
                  <a:pt x="1794365" y="2074271"/>
                  <a:pt x="1797813" y="2082891"/>
                </a:cubicBezTo>
                <a:cubicBezTo>
                  <a:pt x="1792641" y="2074271"/>
                  <a:pt x="1784021" y="2067376"/>
                  <a:pt x="1771953" y="2065651"/>
                </a:cubicBezTo>
                <a:close/>
                <a:moveTo>
                  <a:pt x="1794365" y="2136335"/>
                </a:moveTo>
                <a:cubicBezTo>
                  <a:pt x="1796089" y="2136335"/>
                  <a:pt x="1796089" y="2138059"/>
                  <a:pt x="1797813" y="2138059"/>
                </a:cubicBezTo>
                <a:cubicBezTo>
                  <a:pt x="1799537" y="2138059"/>
                  <a:pt x="1799537" y="2136335"/>
                  <a:pt x="1801261" y="2136335"/>
                </a:cubicBezTo>
                <a:lnTo>
                  <a:pt x="1801261" y="2136335"/>
                </a:lnTo>
                <a:cubicBezTo>
                  <a:pt x="1799537" y="2136335"/>
                  <a:pt x="1799537" y="2138059"/>
                  <a:pt x="1797813" y="2138059"/>
                </a:cubicBezTo>
                <a:cubicBezTo>
                  <a:pt x="1796089" y="2138059"/>
                  <a:pt x="1794365" y="2136335"/>
                  <a:pt x="1794365" y="2136335"/>
                </a:cubicBezTo>
                <a:lnTo>
                  <a:pt x="1794365" y="2136335"/>
                </a:lnTo>
                <a:close/>
                <a:moveTo>
                  <a:pt x="1935732" y="1919112"/>
                </a:moveTo>
                <a:cubicBezTo>
                  <a:pt x="1930560" y="1915664"/>
                  <a:pt x="1927112" y="1910492"/>
                  <a:pt x="1921940" y="1907044"/>
                </a:cubicBezTo>
                <a:lnTo>
                  <a:pt x="1921940" y="1907044"/>
                </a:lnTo>
                <a:cubicBezTo>
                  <a:pt x="1916768" y="1912216"/>
                  <a:pt x="1911596" y="1919112"/>
                  <a:pt x="1911596" y="1924284"/>
                </a:cubicBezTo>
                <a:cubicBezTo>
                  <a:pt x="1911596" y="1919112"/>
                  <a:pt x="1918492" y="1912216"/>
                  <a:pt x="1921940" y="1907044"/>
                </a:cubicBezTo>
                <a:lnTo>
                  <a:pt x="1921940" y="1907044"/>
                </a:lnTo>
                <a:cubicBezTo>
                  <a:pt x="1925388" y="1912216"/>
                  <a:pt x="1930560" y="1915664"/>
                  <a:pt x="1935732" y="1919112"/>
                </a:cubicBezTo>
                <a:close/>
                <a:moveTo>
                  <a:pt x="1823673" y="2134611"/>
                </a:moveTo>
                <a:cubicBezTo>
                  <a:pt x="1823673" y="2134611"/>
                  <a:pt x="1823673" y="2132887"/>
                  <a:pt x="1821949" y="2132887"/>
                </a:cubicBezTo>
                <a:cubicBezTo>
                  <a:pt x="1820225" y="2131163"/>
                  <a:pt x="1820225" y="2131163"/>
                  <a:pt x="1818501" y="2129439"/>
                </a:cubicBezTo>
                <a:cubicBezTo>
                  <a:pt x="1820225" y="2129439"/>
                  <a:pt x="1821949" y="2131163"/>
                  <a:pt x="1821949" y="2132887"/>
                </a:cubicBezTo>
                <a:cubicBezTo>
                  <a:pt x="1823673" y="2132887"/>
                  <a:pt x="1823673" y="2134611"/>
                  <a:pt x="1823673" y="2134611"/>
                </a:cubicBezTo>
                <a:close/>
                <a:moveTo>
                  <a:pt x="1846085" y="2013932"/>
                </a:moveTo>
                <a:cubicBezTo>
                  <a:pt x="1847808" y="2017380"/>
                  <a:pt x="1846085" y="2022552"/>
                  <a:pt x="1842637" y="2026000"/>
                </a:cubicBezTo>
                <a:cubicBezTo>
                  <a:pt x="1842637" y="2026000"/>
                  <a:pt x="1842637" y="2026000"/>
                  <a:pt x="1842637" y="2026000"/>
                </a:cubicBezTo>
                <a:cubicBezTo>
                  <a:pt x="1847808" y="2022552"/>
                  <a:pt x="1847808" y="2017380"/>
                  <a:pt x="1846085" y="2013932"/>
                </a:cubicBezTo>
                <a:close/>
                <a:moveTo>
                  <a:pt x="1911596" y="2220811"/>
                </a:moveTo>
                <a:cubicBezTo>
                  <a:pt x="1901252" y="2220811"/>
                  <a:pt x="1892632" y="2232879"/>
                  <a:pt x="1884012" y="2232879"/>
                </a:cubicBezTo>
                <a:cubicBezTo>
                  <a:pt x="1892632" y="2232879"/>
                  <a:pt x="1901252" y="2220811"/>
                  <a:pt x="1911596" y="2220811"/>
                </a:cubicBezTo>
                <a:close/>
                <a:moveTo>
                  <a:pt x="1951248" y="2219087"/>
                </a:moveTo>
                <a:cubicBezTo>
                  <a:pt x="1954696" y="2224259"/>
                  <a:pt x="1956420" y="2232879"/>
                  <a:pt x="1951248" y="2238051"/>
                </a:cubicBezTo>
                <a:cubicBezTo>
                  <a:pt x="1949524" y="2239775"/>
                  <a:pt x="1949524" y="2239775"/>
                  <a:pt x="1947800" y="2239775"/>
                </a:cubicBezTo>
                <a:cubicBezTo>
                  <a:pt x="1949524" y="2239775"/>
                  <a:pt x="1949524" y="2238051"/>
                  <a:pt x="1951248" y="2238051"/>
                </a:cubicBezTo>
                <a:cubicBezTo>
                  <a:pt x="1958144" y="2232879"/>
                  <a:pt x="1956420" y="2224259"/>
                  <a:pt x="1951248" y="2219087"/>
                </a:cubicBezTo>
                <a:cubicBezTo>
                  <a:pt x="1944352" y="2208743"/>
                  <a:pt x="1939180" y="2194951"/>
                  <a:pt x="1928836" y="2188055"/>
                </a:cubicBezTo>
                <a:cubicBezTo>
                  <a:pt x="1939180" y="2194951"/>
                  <a:pt x="1944352" y="2208743"/>
                  <a:pt x="1951248" y="2219087"/>
                </a:cubicBezTo>
                <a:close/>
                <a:moveTo>
                  <a:pt x="1949524" y="2013932"/>
                </a:moveTo>
                <a:cubicBezTo>
                  <a:pt x="1951248" y="2019104"/>
                  <a:pt x="1958144" y="2022552"/>
                  <a:pt x="1963316" y="2022552"/>
                </a:cubicBezTo>
                <a:cubicBezTo>
                  <a:pt x="1963316" y="2022552"/>
                  <a:pt x="1963316" y="2022552"/>
                  <a:pt x="1963316" y="2022552"/>
                </a:cubicBezTo>
                <a:cubicBezTo>
                  <a:pt x="1956420" y="2022552"/>
                  <a:pt x="1951248" y="2019104"/>
                  <a:pt x="1949524" y="2013932"/>
                </a:cubicBezTo>
                <a:close/>
                <a:moveTo>
                  <a:pt x="1959868" y="2081168"/>
                </a:moveTo>
                <a:cubicBezTo>
                  <a:pt x="1958144" y="2079443"/>
                  <a:pt x="1956420" y="2075996"/>
                  <a:pt x="1954696" y="2074271"/>
                </a:cubicBezTo>
                <a:lnTo>
                  <a:pt x="1954696" y="2074271"/>
                </a:lnTo>
                <a:cubicBezTo>
                  <a:pt x="1956420" y="2075996"/>
                  <a:pt x="1958144" y="2079443"/>
                  <a:pt x="1959868" y="2081168"/>
                </a:cubicBezTo>
                <a:close/>
                <a:moveTo>
                  <a:pt x="1956420" y="2362178"/>
                </a:moveTo>
                <a:cubicBezTo>
                  <a:pt x="1956420" y="2362178"/>
                  <a:pt x="1956420" y="2362178"/>
                  <a:pt x="1956420" y="2362178"/>
                </a:cubicBezTo>
                <a:cubicBezTo>
                  <a:pt x="1958144" y="2363902"/>
                  <a:pt x="1961592" y="2363902"/>
                  <a:pt x="1963316" y="2363902"/>
                </a:cubicBezTo>
                <a:cubicBezTo>
                  <a:pt x="1961592" y="2363902"/>
                  <a:pt x="1958144" y="2362178"/>
                  <a:pt x="1956420" y="2362178"/>
                </a:cubicBezTo>
                <a:cubicBezTo>
                  <a:pt x="1951248" y="2375970"/>
                  <a:pt x="1944352" y="2381142"/>
                  <a:pt x="1935732" y="2382866"/>
                </a:cubicBezTo>
                <a:cubicBezTo>
                  <a:pt x="1944352" y="2381142"/>
                  <a:pt x="1951248" y="2374246"/>
                  <a:pt x="1956420" y="2362178"/>
                </a:cubicBezTo>
                <a:close/>
                <a:moveTo>
                  <a:pt x="1958144" y="1932904"/>
                </a:moveTo>
                <a:cubicBezTo>
                  <a:pt x="1959868" y="1932904"/>
                  <a:pt x="1963316" y="1934628"/>
                  <a:pt x="1965040" y="1934628"/>
                </a:cubicBezTo>
                <a:lnTo>
                  <a:pt x="1965040" y="1934628"/>
                </a:lnTo>
                <a:cubicBezTo>
                  <a:pt x="1963316" y="1934628"/>
                  <a:pt x="1959868" y="1932904"/>
                  <a:pt x="1958144" y="1932904"/>
                </a:cubicBezTo>
                <a:close/>
                <a:moveTo>
                  <a:pt x="1928836" y="1644997"/>
                </a:moveTo>
                <a:cubicBezTo>
                  <a:pt x="1927112" y="1644997"/>
                  <a:pt x="1925388" y="1644997"/>
                  <a:pt x="1923664" y="1644997"/>
                </a:cubicBezTo>
                <a:cubicBezTo>
                  <a:pt x="1925388" y="1644997"/>
                  <a:pt x="1927112" y="1644997"/>
                  <a:pt x="1928836" y="1644997"/>
                </a:cubicBezTo>
                <a:cubicBezTo>
                  <a:pt x="1954696" y="1643273"/>
                  <a:pt x="1985728" y="1638101"/>
                  <a:pt x="2002968" y="1607069"/>
                </a:cubicBezTo>
                <a:cubicBezTo>
                  <a:pt x="2002968" y="1607069"/>
                  <a:pt x="2002968" y="1607069"/>
                  <a:pt x="2002968" y="1607069"/>
                </a:cubicBezTo>
                <a:cubicBezTo>
                  <a:pt x="2004692" y="1603622"/>
                  <a:pt x="2008140" y="1601898"/>
                  <a:pt x="2009864" y="1598450"/>
                </a:cubicBezTo>
                <a:cubicBezTo>
                  <a:pt x="2008140" y="1596726"/>
                  <a:pt x="2006416" y="1593278"/>
                  <a:pt x="2004692" y="1593278"/>
                </a:cubicBezTo>
                <a:cubicBezTo>
                  <a:pt x="2006416" y="1595002"/>
                  <a:pt x="2008140" y="1596726"/>
                  <a:pt x="2009864" y="1598450"/>
                </a:cubicBezTo>
                <a:cubicBezTo>
                  <a:pt x="2015036" y="1598450"/>
                  <a:pt x="2020208" y="1598450"/>
                  <a:pt x="2025380" y="1598450"/>
                </a:cubicBezTo>
                <a:cubicBezTo>
                  <a:pt x="2030552" y="1577762"/>
                  <a:pt x="2035724" y="1569142"/>
                  <a:pt x="2049516" y="1569142"/>
                </a:cubicBezTo>
                <a:cubicBezTo>
                  <a:pt x="2035724" y="1570866"/>
                  <a:pt x="2030552" y="1577762"/>
                  <a:pt x="2025380" y="1598450"/>
                </a:cubicBezTo>
                <a:cubicBezTo>
                  <a:pt x="2025380" y="1598450"/>
                  <a:pt x="2027104" y="1600173"/>
                  <a:pt x="2027104" y="1600173"/>
                </a:cubicBezTo>
                <a:cubicBezTo>
                  <a:pt x="2027104" y="1600173"/>
                  <a:pt x="2025380" y="1598450"/>
                  <a:pt x="2025380" y="1598450"/>
                </a:cubicBezTo>
                <a:cubicBezTo>
                  <a:pt x="2020208" y="1598450"/>
                  <a:pt x="2015036" y="1598450"/>
                  <a:pt x="2009864" y="1598450"/>
                </a:cubicBezTo>
                <a:cubicBezTo>
                  <a:pt x="2008140" y="1601898"/>
                  <a:pt x="2004692" y="1603622"/>
                  <a:pt x="2002968" y="1607069"/>
                </a:cubicBezTo>
                <a:cubicBezTo>
                  <a:pt x="1987452" y="1638101"/>
                  <a:pt x="1956420" y="1643273"/>
                  <a:pt x="1928836" y="1644997"/>
                </a:cubicBezTo>
                <a:close/>
                <a:moveTo>
                  <a:pt x="1977108" y="1991520"/>
                </a:moveTo>
                <a:cubicBezTo>
                  <a:pt x="1973660" y="1993244"/>
                  <a:pt x="1970212" y="1994968"/>
                  <a:pt x="1968488" y="1996692"/>
                </a:cubicBezTo>
                <a:cubicBezTo>
                  <a:pt x="1970212" y="1994968"/>
                  <a:pt x="1973660" y="1993244"/>
                  <a:pt x="1977108" y="1991520"/>
                </a:cubicBezTo>
                <a:cubicBezTo>
                  <a:pt x="1978832" y="1991520"/>
                  <a:pt x="1984004" y="1993244"/>
                  <a:pt x="1984004" y="1993244"/>
                </a:cubicBezTo>
                <a:cubicBezTo>
                  <a:pt x="1985728" y="2001864"/>
                  <a:pt x="1984004" y="2007036"/>
                  <a:pt x="1980556" y="2012208"/>
                </a:cubicBezTo>
                <a:cubicBezTo>
                  <a:pt x="1984004" y="2007036"/>
                  <a:pt x="1985728" y="2001864"/>
                  <a:pt x="1984004" y="1993244"/>
                </a:cubicBezTo>
                <a:cubicBezTo>
                  <a:pt x="1982280" y="1993244"/>
                  <a:pt x="1978832" y="1991520"/>
                  <a:pt x="1977108" y="1991520"/>
                </a:cubicBezTo>
                <a:close/>
                <a:moveTo>
                  <a:pt x="2156403" y="2589745"/>
                </a:moveTo>
                <a:lnTo>
                  <a:pt x="2156403" y="2589745"/>
                </a:lnTo>
                <a:lnTo>
                  <a:pt x="2156403" y="2589745"/>
                </a:lnTo>
                <a:cubicBezTo>
                  <a:pt x="2161575" y="2589745"/>
                  <a:pt x="2166747" y="2589745"/>
                  <a:pt x="2171919" y="2589745"/>
                </a:cubicBezTo>
                <a:lnTo>
                  <a:pt x="2171919" y="2589745"/>
                </a:lnTo>
                <a:cubicBezTo>
                  <a:pt x="2171919" y="2589745"/>
                  <a:pt x="2171919" y="2589745"/>
                  <a:pt x="2171919" y="2589745"/>
                </a:cubicBezTo>
                <a:cubicBezTo>
                  <a:pt x="2166747" y="2589745"/>
                  <a:pt x="2161575" y="2589745"/>
                  <a:pt x="2156403" y="2589745"/>
                </a:cubicBezTo>
                <a:cubicBezTo>
                  <a:pt x="2147783" y="2589745"/>
                  <a:pt x="2140887" y="2586297"/>
                  <a:pt x="2135715" y="2579401"/>
                </a:cubicBezTo>
                <a:cubicBezTo>
                  <a:pt x="2140887" y="2586297"/>
                  <a:pt x="2147783" y="2589745"/>
                  <a:pt x="2156403" y="2589745"/>
                </a:cubicBezTo>
                <a:close/>
                <a:moveTo>
                  <a:pt x="2168471" y="2451826"/>
                </a:moveTo>
                <a:cubicBezTo>
                  <a:pt x="2171919" y="2451826"/>
                  <a:pt x="2175367" y="2450102"/>
                  <a:pt x="2177091" y="2446654"/>
                </a:cubicBezTo>
                <a:cubicBezTo>
                  <a:pt x="2178815" y="2439758"/>
                  <a:pt x="2177091" y="2432862"/>
                  <a:pt x="2168471" y="2431138"/>
                </a:cubicBezTo>
                <a:cubicBezTo>
                  <a:pt x="2166747" y="2431138"/>
                  <a:pt x="2163299" y="2431138"/>
                  <a:pt x="2161575" y="2429414"/>
                </a:cubicBezTo>
                <a:cubicBezTo>
                  <a:pt x="2163299" y="2429414"/>
                  <a:pt x="2166747" y="2431138"/>
                  <a:pt x="2168471" y="2431138"/>
                </a:cubicBezTo>
                <a:cubicBezTo>
                  <a:pt x="2177091" y="2431138"/>
                  <a:pt x="2178815" y="2439758"/>
                  <a:pt x="2177091" y="2446654"/>
                </a:cubicBezTo>
                <a:cubicBezTo>
                  <a:pt x="2175367" y="2450102"/>
                  <a:pt x="2171919" y="2451826"/>
                  <a:pt x="2168471" y="2451826"/>
                </a:cubicBezTo>
                <a:close/>
                <a:moveTo>
                  <a:pt x="2158127" y="2294943"/>
                </a:moveTo>
                <a:cubicBezTo>
                  <a:pt x="2154679" y="2294943"/>
                  <a:pt x="2149507" y="2294943"/>
                  <a:pt x="2146059" y="2294943"/>
                </a:cubicBezTo>
                <a:cubicBezTo>
                  <a:pt x="2149507" y="2293219"/>
                  <a:pt x="2154679" y="2294943"/>
                  <a:pt x="2158127" y="2294943"/>
                </a:cubicBezTo>
                <a:cubicBezTo>
                  <a:pt x="2165023" y="2294943"/>
                  <a:pt x="2171919" y="2298391"/>
                  <a:pt x="2180539" y="2298391"/>
                </a:cubicBezTo>
                <a:cubicBezTo>
                  <a:pt x="2171919" y="2298391"/>
                  <a:pt x="2165023" y="2294943"/>
                  <a:pt x="2158127" y="2294943"/>
                </a:cubicBezTo>
                <a:close/>
                <a:moveTo>
                  <a:pt x="2185711" y="2400106"/>
                </a:moveTo>
                <a:cubicBezTo>
                  <a:pt x="2183987" y="2403554"/>
                  <a:pt x="2180539" y="2407002"/>
                  <a:pt x="2178815" y="2408726"/>
                </a:cubicBezTo>
                <a:cubicBezTo>
                  <a:pt x="2178815" y="2408726"/>
                  <a:pt x="2178815" y="2408726"/>
                  <a:pt x="2178815" y="2408726"/>
                </a:cubicBezTo>
                <a:cubicBezTo>
                  <a:pt x="2182263" y="2407002"/>
                  <a:pt x="2183987" y="2403554"/>
                  <a:pt x="2185711" y="2400106"/>
                </a:cubicBezTo>
                <a:close/>
                <a:moveTo>
                  <a:pt x="2166747" y="2150127"/>
                </a:moveTo>
                <a:cubicBezTo>
                  <a:pt x="2156403" y="2151851"/>
                  <a:pt x="2146059" y="2153575"/>
                  <a:pt x="2142611" y="2170815"/>
                </a:cubicBezTo>
                <a:cubicBezTo>
                  <a:pt x="2142611" y="2170815"/>
                  <a:pt x="2142611" y="2170815"/>
                  <a:pt x="2142611" y="2170815"/>
                </a:cubicBezTo>
                <a:cubicBezTo>
                  <a:pt x="2146059" y="2155299"/>
                  <a:pt x="2156403" y="2151851"/>
                  <a:pt x="2166747" y="2150127"/>
                </a:cubicBezTo>
                <a:cubicBezTo>
                  <a:pt x="2182263" y="2148403"/>
                  <a:pt x="2192607" y="2139783"/>
                  <a:pt x="2190883" y="2124267"/>
                </a:cubicBezTo>
                <a:cubicBezTo>
                  <a:pt x="2190883" y="2124267"/>
                  <a:pt x="2190883" y="2124267"/>
                  <a:pt x="2190883" y="2124267"/>
                </a:cubicBezTo>
                <a:cubicBezTo>
                  <a:pt x="2192607" y="2141507"/>
                  <a:pt x="2182263" y="2148403"/>
                  <a:pt x="2166747" y="2150127"/>
                </a:cubicBezTo>
                <a:close/>
                <a:moveTo>
                  <a:pt x="2189159" y="2119095"/>
                </a:moveTo>
                <a:cubicBezTo>
                  <a:pt x="2190883" y="2120819"/>
                  <a:pt x="2190883" y="2122543"/>
                  <a:pt x="2190883" y="2124267"/>
                </a:cubicBezTo>
                <a:cubicBezTo>
                  <a:pt x="2190883" y="2122543"/>
                  <a:pt x="2190883" y="2120819"/>
                  <a:pt x="2189159" y="2119095"/>
                </a:cubicBezTo>
                <a:close/>
                <a:moveTo>
                  <a:pt x="2166747" y="1996692"/>
                </a:moveTo>
                <a:cubicBezTo>
                  <a:pt x="2139163" y="1996692"/>
                  <a:pt x="2127095" y="1991520"/>
                  <a:pt x="2120199" y="1977728"/>
                </a:cubicBezTo>
                <a:cubicBezTo>
                  <a:pt x="2127095" y="1991520"/>
                  <a:pt x="2139163" y="1996692"/>
                  <a:pt x="2166747" y="1996692"/>
                </a:cubicBezTo>
                <a:cubicBezTo>
                  <a:pt x="2189159" y="1996692"/>
                  <a:pt x="2201227" y="2013932"/>
                  <a:pt x="2220191" y="2020828"/>
                </a:cubicBezTo>
                <a:cubicBezTo>
                  <a:pt x="2237431" y="2027724"/>
                  <a:pt x="2246051" y="2031172"/>
                  <a:pt x="2259843" y="2012208"/>
                </a:cubicBezTo>
                <a:cubicBezTo>
                  <a:pt x="2278807" y="1986348"/>
                  <a:pt x="2296047" y="1982900"/>
                  <a:pt x="2318459" y="1996692"/>
                </a:cubicBezTo>
                <a:cubicBezTo>
                  <a:pt x="2325354" y="2000140"/>
                  <a:pt x="2330526" y="2003588"/>
                  <a:pt x="2330526" y="2012208"/>
                </a:cubicBezTo>
                <a:cubicBezTo>
                  <a:pt x="2330526" y="2012208"/>
                  <a:pt x="2330526" y="2012208"/>
                  <a:pt x="2330526" y="2012208"/>
                </a:cubicBezTo>
                <a:cubicBezTo>
                  <a:pt x="2330526" y="2003588"/>
                  <a:pt x="2325354" y="2000140"/>
                  <a:pt x="2318459" y="1996692"/>
                </a:cubicBezTo>
                <a:cubicBezTo>
                  <a:pt x="2296047" y="1984624"/>
                  <a:pt x="2278807" y="1986348"/>
                  <a:pt x="2259843" y="2012208"/>
                </a:cubicBezTo>
                <a:cubicBezTo>
                  <a:pt x="2247775" y="2031172"/>
                  <a:pt x="2237431" y="2027724"/>
                  <a:pt x="2220191" y="2020828"/>
                </a:cubicBezTo>
                <a:cubicBezTo>
                  <a:pt x="2201227" y="2013932"/>
                  <a:pt x="2189159" y="1996692"/>
                  <a:pt x="2166747" y="1996692"/>
                </a:cubicBezTo>
                <a:close/>
                <a:moveTo>
                  <a:pt x="2285703" y="1546730"/>
                </a:moveTo>
                <a:cubicBezTo>
                  <a:pt x="2287427" y="1548454"/>
                  <a:pt x="2289151" y="1548454"/>
                  <a:pt x="2292599" y="1548454"/>
                </a:cubicBezTo>
                <a:cubicBezTo>
                  <a:pt x="2297771" y="1548454"/>
                  <a:pt x="2301219" y="1550178"/>
                  <a:pt x="2304667" y="1551902"/>
                </a:cubicBezTo>
                <a:cubicBezTo>
                  <a:pt x="2301219" y="1550178"/>
                  <a:pt x="2296047" y="1550178"/>
                  <a:pt x="2292599" y="1548454"/>
                </a:cubicBezTo>
                <a:cubicBezTo>
                  <a:pt x="2290875" y="1548454"/>
                  <a:pt x="2287427" y="1546730"/>
                  <a:pt x="2285703" y="1546730"/>
                </a:cubicBezTo>
                <a:close/>
                <a:moveTo>
                  <a:pt x="2464998" y="1170899"/>
                </a:moveTo>
                <a:cubicBezTo>
                  <a:pt x="2454654" y="1179519"/>
                  <a:pt x="2437414" y="1186415"/>
                  <a:pt x="2432242" y="1201931"/>
                </a:cubicBezTo>
                <a:cubicBezTo>
                  <a:pt x="2437414" y="1186415"/>
                  <a:pt x="2454654" y="1179519"/>
                  <a:pt x="2464998" y="1170899"/>
                </a:cubicBezTo>
                <a:cubicBezTo>
                  <a:pt x="2489134" y="1151935"/>
                  <a:pt x="2502926" y="1157107"/>
                  <a:pt x="2527062" y="1181243"/>
                </a:cubicBezTo>
                <a:cubicBezTo>
                  <a:pt x="2533958" y="1188139"/>
                  <a:pt x="2540853" y="1195035"/>
                  <a:pt x="2547750" y="1200207"/>
                </a:cubicBezTo>
                <a:cubicBezTo>
                  <a:pt x="2552922" y="1205379"/>
                  <a:pt x="2556370" y="1208827"/>
                  <a:pt x="2552922" y="1213999"/>
                </a:cubicBezTo>
                <a:cubicBezTo>
                  <a:pt x="2556370" y="1208827"/>
                  <a:pt x="2552922" y="1205379"/>
                  <a:pt x="2547750" y="1200207"/>
                </a:cubicBezTo>
                <a:cubicBezTo>
                  <a:pt x="2540853" y="1195035"/>
                  <a:pt x="2533958" y="1188139"/>
                  <a:pt x="2527062" y="1181243"/>
                </a:cubicBezTo>
                <a:cubicBezTo>
                  <a:pt x="2502926" y="1157107"/>
                  <a:pt x="2489134" y="1151935"/>
                  <a:pt x="2464998" y="1170899"/>
                </a:cubicBezTo>
                <a:close/>
                <a:moveTo>
                  <a:pt x="2575333" y="950228"/>
                </a:moveTo>
                <a:cubicBezTo>
                  <a:pt x="2546025" y="932988"/>
                  <a:pt x="2514994" y="920920"/>
                  <a:pt x="2482238" y="938160"/>
                </a:cubicBezTo>
                <a:cubicBezTo>
                  <a:pt x="2466722" y="946780"/>
                  <a:pt x="2454654" y="950228"/>
                  <a:pt x="2440862" y="931264"/>
                </a:cubicBezTo>
                <a:cubicBezTo>
                  <a:pt x="2433966" y="920920"/>
                  <a:pt x="2418450" y="915748"/>
                  <a:pt x="2408106" y="910576"/>
                </a:cubicBezTo>
                <a:cubicBezTo>
                  <a:pt x="2387418" y="900232"/>
                  <a:pt x="2377074" y="908852"/>
                  <a:pt x="2380522" y="934712"/>
                </a:cubicBezTo>
                <a:cubicBezTo>
                  <a:pt x="2382246" y="943332"/>
                  <a:pt x="2378798" y="948504"/>
                  <a:pt x="2373626" y="951952"/>
                </a:cubicBezTo>
                <a:cubicBezTo>
                  <a:pt x="2368454" y="955400"/>
                  <a:pt x="2361558" y="955400"/>
                  <a:pt x="2354662" y="951952"/>
                </a:cubicBezTo>
                <a:cubicBezTo>
                  <a:pt x="2352938" y="950228"/>
                  <a:pt x="2351214" y="948504"/>
                  <a:pt x="2349490" y="946780"/>
                </a:cubicBezTo>
                <a:cubicBezTo>
                  <a:pt x="2351214" y="948504"/>
                  <a:pt x="2352938" y="950228"/>
                  <a:pt x="2354662" y="951952"/>
                </a:cubicBezTo>
                <a:cubicBezTo>
                  <a:pt x="2359834" y="957124"/>
                  <a:pt x="2366730" y="957124"/>
                  <a:pt x="2373626" y="951952"/>
                </a:cubicBezTo>
                <a:cubicBezTo>
                  <a:pt x="2378798" y="948504"/>
                  <a:pt x="2382246" y="943332"/>
                  <a:pt x="2380522" y="934712"/>
                </a:cubicBezTo>
                <a:cubicBezTo>
                  <a:pt x="2377074" y="908852"/>
                  <a:pt x="2387418" y="900232"/>
                  <a:pt x="2408106" y="910576"/>
                </a:cubicBezTo>
                <a:cubicBezTo>
                  <a:pt x="2420174" y="915748"/>
                  <a:pt x="2433966" y="920920"/>
                  <a:pt x="2440862" y="931264"/>
                </a:cubicBezTo>
                <a:cubicBezTo>
                  <a:pt x="2454654" y="950228"/>
                  <a:pt x="2464998" y="946780"/>
                  <a:pt x="2482238" y="938160"/>
                </a:cubicBezTo>
                <a:cubicBezTo>
                  <a:pt x="2514994" y="920920"/>
                  <a:pt x="2546025" y="932988"/>
                  <a:pt x="2575333" y="950228"/>
                </a:cubicBezTo>
                <a:cubicBezTo>
                  <a:pt x="2577057" y="951952"/>
                  <a:pt x="2578782" y="953676"/>
                  <a:pt x="2580505" y="955400"/>
                </a:cubicBezTo>
                <a:cubicBezTo>
                  <a:pt x="2578782" y="953676"/>
                  <a:pt x="2577057" y="951952"/>
                  <a:pt x="2575333" y="950228"/>
                </a:cubicBezTo>
                <a:close/>
                <a:moveTo>
                  <a:pt x="2473618" y="860581"/>
                </a:moveTo>
                <a:cubicBezTo>
                  <a:pt x="2478790" y="860581"/>
                  <a:pt x="2485686" y="860581"/>
                  <a:pt x="2490858" y="865753"/>
                </a:cubicBezTo>
                <a:cubicBezTo>
                  <a:pt x="2494306" y="867477"/>
                  <a:pt x="2496030" y="869201"/>
                  <a:pt x="2499478" y="870925"/>
                </a:cubicBezTo>
                <a:cubicBezTo>
                  <a:pt x="2496030" y="869201"/>
                  <a:pt x="2494306" y="867477"/>
                  <a:pt x="2490858" y="865753"/>
                </a:cubicBezTo>
                <a:cubicBezTo>
                  <a:pt x="2485686" y="860581"/>
                  <a:pt x="2478790" y="858857"/>
                  <a:pt x="2473618" y="860581"/>
                </a:cubicBezTo>
                <a:close/>
                <a:moveTo>
                  <a:pt x="2504650" y="838169"/>
                </a:moveTo>
                <a:cubicBezTo>
                  <a:pt x="2496030" y="841617"/>
                  <a:pt x="2487410" y="848513"/>
                  <a:pt x="2478790" y="848513"/>
                </a:cubicBezTo>
                <a:cubicBezTo>
                  <a:pt x="2487410" y="848513"/>
                  <a:pt x="2496030" y="841617"/>
                  <a:pt x="2504650" y="838169"/>
                </a:cubicBezTo>
                <a:cubicBezTo>
                  <a:pt x="2513270" y="834721"/>
                  <a:pt x="2518442" y="832997"/>
                  <a:pt x="2525338" y="832997"/>
                </a:cubicBezTo>
                <a:cubicBezTo>
                  <a:pt x="2518442" y="832997"/>
                  <a:pt x="2511546" y="834721"/>
                  <a:pt x="2504650" y="838169"/>
                </a:cubicBezTo>
                <a:close/>
                <a:moveTo>
                  <a:pt x="2489134" y="676113"/>
                </a:moveTo>
                <a:cubicBezTo>
                  <a:pt x="2483962" y="679561"/>
                  <a:pt x="2478790" y="684733"/>
                  <a:pt x="2475342" y="689905"/>
                </a:cubicBezTo>
                <a:cubicBezTo>
                  <a:pt x="2473618" y="693353"/>
                  <a:pt x="2470170" y="695077"/>
                  <a:pt x="2468446" y="696801"/>
                </a:cubicBezTo>
                <a:cubicBezTo>
                  <a:pt x="2471894" y="695077"/>
                  <a:pt x="2473618" y="693353"/>
                  <a:pt x="2475342" y="689905"/>
                </a:cubicBezTo>
                <a:cubicBezTo>
                  <a:pt x="2480514" y="686457"/>
                  <a:pt x="2483962" y="679561"/>
                  <a:pt x="2489134" y="676113"/>
                </a:cubicBezTo>
                <a:cubicBezTo>
                  <a:pt x="2490858" y="674389"/>
                  <a:pt x="2492582" y="674389"/>
                  <a:pt x="2494306" y="672666"/>
                </a:cubicBezTo>
                <a:cubicBezTo>
                  <a:pt x="2492582" y="674389"/>
                  <a:pt x="2490858" y="674389"/>
                  <a:pt x="2489134" y="676113"/>
                </a:cubicBezTo>
                <a:close/>
                <a:moveTo>
                  <a:pt x="2477066" y="731281"/>
                </a:moveTo>
                <a:cubicBezTo>
                  <a:pt x="2456378" y="738177"/>
                  <a:pt x="2432242" y="738177"/>
                  <a:pt x="2409830" y="733005"/>
                </a:cubicBezTo>
                <a:cubicBezTo>
                  <a:pt x="2382246" y="726109"/>
                  <a:pt x="2352938" y="727833"/>
                  <a:pt x="2327079" y="712317"/>
                </a:cubicBezTo>
                <a:cubicBezTo>
                  <a:pt x="2320183" y="708869"/>
                  <a:pt x="2308114" y="707145"/>
                  <a:pt x="2297771" y="710593"/>
                </a:cubicBezTo>
                <a:cubicBezTo>
                  <a:pt x="2308114" y="707145"/>
                  <a:pt x="2318459" y="708869"/>
                  <a:pt x="2327079" y="712317"/>
                </a:cubicBezTo>
                <a:cubicBezTo>
                  <a:pt x="2352938" y="726109"/>
                  <a:pt x="2382246" y="724385"/>
                  <a:pt x="2409830" y="733005"/>
                </a:cubicBezTo>
                <a:cubicBezTo>
                  <a:pt x="2433966" y="738177"/>
                  <a:pt x="2456378" y="738177"/>
                  <a:pt x="2477066" y="731281"/>
                </a:cubicBezTo>
                <a:close/>
                <a:moveTo>
                  <a:pt x="2146059" y="451994"/>
                </a:moveTo>
                <a:cubicBezTo>
                  <a:pt x="2144335" y="450270"/>
                  <a:pt x="2142611" y="450270"/>
                  <a:pt x="2142611" y="448546"/>
                </a:cubicBezTo>
                <a:cubicBezTo>
                  <a:pt x="2130543" y="431307"/>
                  <a:pt x="2109855" y="417515"/>
                  <a:pt x="2104684" y="395103"/>
                </a:cubicBezTo>
                <a:cubicBezTo>
                  <a:pt x="2099512" y="376139"/>
                  <a:pt x="2087444" y="369243"/>
                  <a:pt x="2073652" y="360623"/>
                </a:cubicBezTo>
                <a:cubicBezTo>
                  <a:pt x="2052964" y="346831"/>
                  <a:pt x="2025380" y="341659"/>
                  <a:pt x="2021932" y="305455"/>
                </a:cubicBezTo>
                <a:cubicBezTo>
                  <a:pt x="2021932" y="296835"/>
                  <a:pt x="2015036" y="291663"/>
                  <a:pt x="2008140" y="288215"/>
                </a:cubicBezTo>
                <a:cubicBezTo>
                  <a:pt x="2015036" y="291663"/>
                  <a:pt x="2020208" y="296835"/>
                  <a:pt x="2021932" y="305455"/>
                </a:cubicBezTo>
                <a:cubicBezTo>
                  <a:pt x="2025380" y="341659"/>
                  <a:pt x="2054688" y="346831"/>
                  <a:pt x="2073652" y="360623"/>
                </a:cubicBezTo>
                <a:cubicBezTo>
                  <a:pt x="2087444" y="370967"/>
                  <a:pt x="2099512" y="376139"/>
                  <a:pt x="2104684" y="395103"/>
                </a:cubicBezTo>
                <a:cubicBezTo>
                  <a:pt x="2109855" y="417515"/>
                  <a:pt x="2128819" y="429583"/>
                  <a:pt x="2142611" y="448546"/>
                </a:cubicBezTo>
                <a:cubicBezTo>
                  <a:pt x="2142611" y="450270"/>
                  <a:pt x="2144335" y="451994"/>
                  <a:pt x="2146059" y="451994"/>
                </a:cubicBezTo>
                <a:close/>
                <a:moveTo>
                  <a:pt x="2109855" y="515782"/>
                </a:moveTo>
                <a:cubicBezTo>
                  <a:pt x="2113304" y="515782"/>
                  <a:pt x="2116751" y="515782"/>
                  <a:pt x="2118475" y="514058"/>
                </a:cubicBezTo>
                <a:cubicBezTo>
                  <a:pt x="2116751" y="514058"/>
                  <a:pt x="2113304" y="515782"/>
                  <a:pt x="2109855" y="515782"/>
                </a:cubicBezTo>
                <a:cubicBezTo>
                  <a:pt x="2070204" y="520954"/>
                  <a:pt x="2030552" y="531298"/>
                  <a:pt x="1989176" y="524402"/>
                </a:cubicBezTo>
                <a:cubicBezTo>
                  <a:pt x="1959868" y="519230"/>
                  <a:pt x="1946076" y="507162"/>
                  <a:pt x="1942628" y="472682"/>
                </a:cubicBezTo>
                <a:cubicBezTo>
                  <a:pt x="1940904" y="455442"/>
                  <a:pt x="1930560" y="450270"/>
                  <a:pt x="1918492" y="448546"/>
                </a:cubicBezTo>
                <a:cubicBezTo>
                  <a:pt x="1890908" y="445098"/>
                  <a:pt x="1863324" y="445098"/>
                  <a:pt x="1835741" y="453718"/>
                </a:cubicBezTo>
                <a:lnTo>
                  <a:pt x="1835741" y="453718"/>
                </a:lnTo>
                <a:cubicBezTo>
                  <a:pt x="1865048" y="445098"/>
                  <a:pt x="1890908" y="445098"/>
                  <a:pt x="1918492" y="448546"/>
                </a:cubicBezTo>
                <a:cubicBezTo>
                  <a:pt x="1928836" y="450270"/>
                  <a:pt x="1940904" y="455442"/>
                  <a:pt x="1942628" y="472682"/>
                </a:cubicBezTo>
                <a:cubicBezTo>
                  <a:pt x="1944352" y="507162"/>
                  <a:pt x="1959868" y="519230"/>
                  <a:pt x="1989176" y="524402"/>
                </a:cubicBezTo>
                <a:cubicBezTo>
                  <a:pt x="2030552" y="531298"/>
                  <a:pt x="2070204" y="520954"/>
                  <a:pt x="2109855" y="515782"/>
                </a:cubicBezTo>
                <a:close/>
                <a:moveTo>
                  <a:pt x="1763333" y="377863"/>
                </a:moveTo>
                <a:cubicBezTo>
                  <a:pt x="1766781" y="379587"/>
                  <a:pt x="1771953" y="383035"/>
                  <a:pt x="1775401" y="389931"/>
                </a:cubicBezTo>
                <a:cubicBezTo>
                  <a:pt x="1777125" y="393379"/>
                  <a:pt x="1780573" y="395103"/>
                  <a:pt x="1782297" y="396827"/>
                </a:cubicBezTo>
                <a:cubicBezTo>
                  <a:pt x="1778849" y="395103"/>
                  <a:pt x="1777125" y="393379"/>
                  <a:pt x="1775401" y="389931"/>
                </a:cubicBezTo>
                <a:cubicBezTo>
                  <a:pt x="1770229" y="383035"/>
                  <a:pt x="1766781" y="379587"/>
                  <a:pt x="1763333" y="377863"/>
                </a:cubicBezTo>
                <a:close/>
                <a:moveTo>
                  <a:pt x="1659893" y="641634"/>
                </a:moveTo>
                <a:cubicBezTo>
                  <a:pt x="1671961" y="643358"/>
                  <a:pt x="1680581" y="641634"/>
                  <a:pt x="1689201" y="636462"/>
                </a:cubicBezTo>
                <a:cubicBezTo>
                  <a:pt x="1680581" y="641634"/>
                  <a:pt x="1671961" y="643358"/>
                  <a:pt x="1659893" y="641634"/>
                </a:cubicBezTo>
                <a:cubicBezTo>
                  <a:pt x="1656445" y="641634"/>
                  <a:pt x="1651273" y="641634"/>
                  <a:pt x="1647825" y="643358"/>
                </a:cubicBezTo>
                <a:cubicBezTo>
                  <a:pt x="1651273" y="641634"/>
                  <a:pt x="1656445" y="641634"/>
                  <a:pt x="1659893" y="641634"/>
                </a:cubicBezTo>
                <a:close/>
                <a:moveTo>
                  <a:pt x="1292683" y="791621"/>
                </a:moveTo>
                <a:cubicBezTo>
                  <a:pt x="1287511" y="807137"/>
                  <a:pt x="1277167" y="815757"/>
                  <a:pt x="1263375" y="819205"/>
                </a:cubicBezTo>
                <a:cubicBezTo>
                  <a:pt x="1277167" y="815757"/>
                  <a:pt x="1287511" y="807137"/>
                  <a:pt x="1292683" y="791621"/>
                </a:cubicBezTo>
                <a:cubicBezTo>
                  <a:pt x="1294407" y="784725"/>
                  <a:pt x="1297855" y="779553"/>
                  <a:pt x="1303027" y="777829"/>
                </a:cubicBezTo>
                <a:cubicBezTo>
                  <a:pt x="1297855" y="779553"/>
                  <a:pt x="1294407" y="783001"/>
                  <a:pt x="1292683" y="791621"/>
                </a:cubicBezTo>
                <a:close/>
                <a:moveTo>
                  <a:pt x="1327163" y="860581"/>
                </a:moveTo>
                <a:cubicBezTo>
                  <a:pt x="1334059" y="860581"/>
                  <a:pt x="1339231" y="865753"/>
                  <a:pt x="1346127" y="864029"/>
                </a:cubicBezTo>
                <a:cubicBezTo>
                  <a:pt x="1340955" y="867477"/>
                  <a:pt x="1334059" y="862305"/>
                  <a:pt x="1327163" y="860581"/>
                </a:cubicBezTo>
                <a:cubicBezTo>
                  <a:pt x="1316819" y="860581"/>
                  <a:pt x="1304751" y="858857"/>
                  <a:pt x="1296131" y="864029"/>
                </a:cubicBezTo>
                <a:cubicBezTo>
                  <a:pt x="1306475" y="860581"/>
                  <a:pt x="1316819" y="860581"/>
                  <a:pt x="1327163" y="860581"/>
                </a:cubicBezTo>
                <a:close/>
                <a:moveTo>
                  <a:pt x="1273719" y="891613"/>
                </a:moveTo>
                <a:cubicBezTo>
                  <a:pt x="1263375" y="896785"/>
                  <a:pt x="1249583" y="893337"/>
                  <a:pt x="1239239" y="900232"/>
                </a:cubicBezTo>
                <a:cubicBezTo>
                  <a:pt x="1251307" y="893337"/>
                  <a:pt x="1263375" y="896785"/>
                  <a:pt x="1273719" y="891613"/>
                </a:cubicBezTo>
                <a:close/>
                <a:moveTo>
                  <a:pt x="1347851" y="657150"/>
                </a:moveTo>
                <a:cubicBezTo>
                  <a:pt x="1347851" y="657150"/>
                  <a:pt x="1347851" y="657150"/>
                  <a:pt x="1347851" y="657150"/>
                </a:cubicBezTo>
                <a:cubicBezTo>
                  <a:pt x="1353023" y="657150"/>
                  <a:pt x="1356471" y="655426"/>
                  <a:pt x="1359919" y="651978"/>
                </a:cubicBezTo>
                <a:cubicBezTo>
                  <a:pt x="1356471" y="655426"/>
                  <a:pt x="1353023" y="657150"/>
                  <a:pt x="1347851" y="657150"/>
                </a:cubicBezTo>
                <a:close/>
                <a:moveTo>
                  <a:pt x="1363367" y="641634"/>
                </a:moveTo>
                <a:lnTo>
                  <a:pt x="1363367" y="641634"/>
                </a:lnTo>
                <a:cubicBezTo>
                  <a:pt x="1365091" y="639910"/>
                  <a:pt x="1366815" y="638186"/>
                  <a:pt x="1368539" y="636462"/>
                </a:cubicBezTo>
                <a:cubicBezTo>
                  <a:pt x="1366815" y="636462"/>
                  <a:pt x="1365091" y="639910"/>
                  <a:pt x="1363367" y="641634"/>
                </a:cubicBezTo>
                <a:close/>
                <a:moveTo>
                  <a:pt x="1378883" y="624394"/>
                </a:moveTo>
                <a:lnTo>
                  <a:pt x="1378883" y="624394"/>
                </a:lnTo>
                <a:cubicBezTo>
                  <a:pt x="1387503" y="626118"/>
                  <a:pt x="1397846" y="631290"/>
                  <a:pt x="1404742" y="627842"/>
                </a:cubicBezTo>
                <a:cubicBezTo>
                  <a:pt x="1397846" y="631290"/>
                  <a:pt x="1387503" y="624394"/>
                  <a:pt x="1378883" y="624394"/>
                </a:cubicBezTo>
                <a:cubicBezTo>
                  <a:pt x="1378883" y="624394"/>
                  <a:pt x="1378883" y="624394"/>
                  <a:pt x="1378883" y="624394"/>
                </a:cubicBezTo>
                <a:lnTo>
                  <a:pt x="1378883" y="624394"/>
                </a:lnTo>
                <a:lnTo>
                  <a:pt x="1378883" y="624394"/>
                </a:lnTo>
                <a:close/>
                <a:moveTo>
                  <a:pt x="1411638" y="772657"/>
                </a:moveTo>
                <a:cubicBezTo>
                  <a:pt x="1427154" y="760589"/>
                  <a:pt x="1425430" y="743349"/>
                  <a:pt x="1409914" y="719213"/>
                </a:cubicBezTo>
                <a:cubicBezTo>
                  <a:pt x="1399570" y="705421"/>
                  <a:pt x="1409914" y="691629"/>
                  <a:pt x="1413362" y="679561"/>
                </a:cubicBezTo>
                <a:cubicBezTo>
                  <a:pt x="1413362" y="676113"/>
                  <a:pt x="1415086" y="674389"/>
                  <a:pt x="1416810" y="672666"/>
                </a:cubicBezTo>
                <a:cubicBezTo>
                  <a:pt x="1415086" y="674389"/>
                  <a:pt x="1413362" y="677837"/>
                  <a:pt x="1413362" y="679561"/>
                </a:cubicBezTo>
                <a:cubicBezTo>
                  <a:pt x="1409914" y="693353"/>
                  <a:pt x="1399570" y="705421"/>
                  <a:pt x="1409914" y="719213"/>
                </a:cubicBezTo>
                <a:cubicBezTo>
                  <a:pt x="1425430" y="741625"/>
                  <a:pt x="1425430" y="758865"/>
                  <a:pt x="1411638" y="772657"/>
                </a:cubicBezTo>
                <a:close/>
                <a:moveTo>
                  <a:pt x="1356471" y="498542"/>
                </a:moveTo>
                <a:cubicBezTo>
                  <a:pt x="1342679" y="501990"/>
                  <a:pt x="1332335" y="501990"/>
                  <a:pt x="1325439" y="496818"/>
                </a:cubicBezTo>
                <a:cubicBezTo>
                  <a:pt x="1332335" y="501990"/>
                  <a:pt x="1342679" y="503714"/>
                  <a:pt x="1356471" y="498542"/>
                </a:cubicBezTo>
                <a:cubicBezTo>
                  <a:pt x="1377159" y="493370"/>
                  <a:pt x="1397846" y="493370"/>
                  <a:pt x="1416810" y="501990"/>
                </a:cubicBezTo>
                <a:cubicBezTo>
                  <a:pt x="1397846" y="493370"/>
                  <a:pt x="1377159" y="493370"/>
                  <a:pt x="1356471" y="498542"/>
                </a:cubicBezTo>
                <a:close/>
                <a:moveTo>
                  <a:pt x="1332335" y="674389"/>
                </a:moveTo>
                <a:cubicBezTo>
                  <a:pt x="1332335" y="674389"/>
                  <a:pt x="1332335" y="674389"/>
                  <a:pt x="1332335" y="674389"/>
                </a:cubicBezTo>
                <a:cubicBezTo>
                  <a:pt x="1315095" y="677837"/>
                  <a:pt x="1301303" y="683009"/>
                  <a:pt x="1282339" y="676113"/>
                </a:cubicBezTo>
                <a:cubicBezTo>
                  <a:pt x="1270271" y="672666"/>
                  <a:pt x="1258203" y="669218"/>
                  <a:pt x="1246135" y="667494"/>
                </a:cubicBezTo>
                <a:cubicBezTo>
                  <a:pt x="1258203" y="669218"/>
                  <a:pt x="1270271" y="670941"/>
                  <a:pt x="1282339" y="676113"/>
                </a:cubicBezTo>
                <a:cubicBezTo>
                  <a:pt x="1301303" y="683009"/>
                  <a:pt x="1315095" y="677837"/>
                  <a:pt x="1332335" y="674389"/>
                </a:cubicBezTo>
                <a:close/>
                <a:moveTo>
                  <a:pt x="1280615" y="741625"/>
                </a:moveTo>
                <a:cubicBezTo>
                  <a:pt x="1284063" y="741625"/>
                  <a:pt x="1287511" y="741625"/>
                  <a:pt x="1292683" y="739901"/>
                </a:cubicBezTo>
                <a:cubicBezTo>
                  <a:pt x="1289235" y="741625"/>
                  <a:pt x="1284063" y="741625"/>
                  <a:pt x="1280615" y="741625"/>
                </a:cubicBezTo>
                <a:cubicBezTo>
                  <a:pt x="1266823" y="741625"/>
                  <a:pt x="1251307" y="741625"/>
                  <a:pt x="1235791" y="741625"/>
                </a:cubicBezTo>
                <a:cubicBezTo>
                  <a:pt x="1235791" y="741625"/>
                  <a:pt x="1235791" y="741625"/>
                  <a:pt x="1235791" y="741625"/>
                </a:cubicBezTo>
                <a:cubicBezTo>
                  <a:pt x="1251307" y="741625"/>
                  <a:pt x="1266823" y="741625"/>
                  <a:pt x="1280615" y="741625"/>
                </a:cubicBezTo>
                <a:close/>
                <a:moveTo>
                  <a:pt x="1253031" y="822653"/>
                </a:moveTo>
                <a:cubicBezTo>
                  <a:pt x="1239239" y="827825"/>
                  <a:pt x="1227171" y="834721"/>
                  <a:pt x="1221999" y="850237"/>
                </a:cubicBezTo>
                <a:cubicBezTo>
                  <a:pt x="1220275" y="855409"/>
                  <a:pt x="1216827" y="857133"/>
                  <a:pt x="1213379" y="858857"/>
                </a:cubicBezTo>
                <a:cubicBezTo>
                  <a:pt x="1216827" y="857133"/>
                  <a:pt x="1220275" y="855409"/>
                  <a:pt x="1221999" y="850237"/>
                </a:cubicBezTo>
                <a:cubicBezTo>
                  <a:pt x="1227171" y="832997"/>
                  <a:pt x="1239239" y="826101"/>
                  <a:pt x="1253031" y="822653"/>
                </a:cubicBezTo>
                <a:close/>
                <a:moveTo>
                  <a:pt x="1125456" y="624394"/>
                </a:moveTo>
                <a:cubicBezTo>
                  <a:pt x="1127180" y="617498"/>
                  <a:pt x="1125456" y="612326"/>
                  <a:pt x="1123732" y="607154"/>
                </a:cubicBezTo>
                <a:cubicBezTo>
                  <a:pt x="1125456" y="610602"/>
                  <a:pt x="1125456" y="615774"/>
                  <a:pt x="1125456" y="624394"/>
                </a:cubicBezTo>
                <a:lnTo>
                  <a:pt x="1125456" y="624394"/>
                </a:lnTo>
                <a:cubicBezTo>
                  <a:pt x="1104768" y="622670"/>
                  <a:pt x="1104768" y="650254"/>
                  <a:pt x="1090976" y="653702"/>
                </a:cubicBezTo>
                <a:cubicBezTo>
                  <a:pt x="1066840" y="658874"/>
                  <a:pt x="1063392" y="674389"/>
                  <a:pt x="1061668" y="691629"/>
                </a:cubicBezTo>
                <a:cubicBezTo>
                  <a:pt x="1061668" y="674389"/>
                  <a:pt x="1066840" y="658874"/>
                  <a:pt x="1090976" y="653702"/>
                </a:cubicBezTo>
                <a:cubicBezTo>
                  <a:pt x="1103044" y="650254"/>
                  <a:pt x="1104768" y="622670"/>
                  <a:pt x="1125456" y="624394"/>
                </a:cubicBezTo>
                <a:close/>
                <a:moveTo>
                  <a:pt x="1061668" y="407171"/>
                </a:moveTo>
                <a:cubicBezTo>
                  <a:pt x="1049600" y="398551"/>
                  <a:pt x="1040980" y="393379"/>
                  <a:pt x="1037532" y="388207"/>
                </a:cubicBezTo>
                <a:cubicBezTo>
                  <a:pt x="1040980" y="393379"/>
                  <a:pt x="1047876" y="398551"/>
                  <a:pt x="1061668" y="407171"/>
                </a:cubicBezTo>
                <a:cubicBezTo>
                  <a:pt x="1073736" y="415791"/>
                  <a:pt x="1089252" y="419239"/>
                  <a:pt x="1099596" y="433031"/>
                </a:cubicBezTo>
                <a:cubicBezTo>
                  <a:pt x="1089252" y="419239"/>
                  <a:pt x="1073736" y="415791"/>
                  <a:pt x="1061668" y="407171"/>
                </a:cubicBezTo>
                <a:close/>
                <a:moveTo>
                  <a:pt x="1061668" y="708869"/>
                </a:moveTo>
                <a:cubicBezTo>
                  <a:pt x="1061668" y="708869"/>
                  <a:pt x="1061668" y="708869"/>
                  <a:pt x="1061668" y="708869"/>
                </a:cubicBezTo>
                <a:cubicBezTo>
                  <a:pt x="1040980" y="705421"/>
                  <a:pt x="1020292" y="715765"/>
                  <a:pt x="997880" y="703697"/>
                </a:cubicBezTo>
                <a:cubicBezTo>
                  <a:pt x="984088" y="695077"/>
                  <a:pt x="963400" y="701973"/>
                  <a:pt x="959952" y="726109"/>
                </a:cubicBezTo>
                <a:cubicBezTo>
                  <a:pt x="968572" y="726109"/>
                  <a:pt x="978916" y="724385"/>
                  <a:pt x="984088" y="734729"/>
                </a:cubicBezTo>
                <a:cubicBezTo>
                  <a:pt x="985812" y="734729"/>
                  <a:pt x="989260" y="734729"/>
                  <a:pt x="992708" y="734729"/>
                </a:cubicBezTo>
                <a:lnTo>
                  <a:pt x="992708" y="734729"/>
                </a:lnTo>
                <a:cubicBezTo>
                  <a:pt x="990984" y="734729"/>
                  <a:pt x="987536" y="734729"/>
                  <a:pt x="984088" y="734729"/>
                </a:cubicBezTo>
                <a:cubicBezTo>
                  <a:pt x="961676" y="743349"/>
                  <a:pt x="947884" y="758865"/>
                  <a:pt x="953056" y="784725"/>
                </a:cubicBezTo>
                <a:cubicBezTo>
                  <a:pt x="953056" y="788173"/>
                  <a:pt x="953056" y="789897"/>
                  <a:pt x="953056" y="793345"/>
                </a:cubicBezTo>
                <a:cubicBezTo>
                  <a:pt x="973744" y="812309"/>
                  <a:pt x="1004776" y="812309"/>
                  <a:pt x="1025464" y="832997"/>
                </a:cubicBezTo>
                <a:cubicBezTo>
                  <a:pt x="1004776" y="812309"/>
                  <a:pt x="975468" y="810585"/>
                  <a:pt x="953056" y="793345"/>
                </a:cubicBezTo>
                <a:cubicBezTo>
                  <a:pt x="942712" y="793345"/>
                  <a:pt x="928921" y="803689"/>
                  <a:pt x="932368" y="807137"/>
                </a:cubicBezTo>
                <a:cubicBezTo>
                  <a:pt x="928921" y="803689"/>
                  <a:pt x="942712" y="793345"/>
                  <a:pt x="953056" y="793345"/>
                </a:cubicBezTo>
                <a:cubicBezTo>
                  <a:pt x="953056" y="789897"/>
                  <a:pt x="953056" y="788173"/>
                  <a:pt x="953056" y="784725"/>
                </a:cubicBezTo>
                <a:cubicBezTo>
                  <a:pt x="949608" y="757141"/>
                  <a:pt x="961676" y="741625"/>
                  <a:pt x="984088" y="734729"/>
                </a:cubicBezTo>
                <a:cubicBezTo>
                  <a:pt x="978916" y="724385"/>
                  <a:pt x="968572" y="726109"/>
                  <a:pt x="959952" y="726109"/>
                </a:cubicBezTo>
                <a:lnTo>
                  <a:pt x="959952" y="726109"/>
                </a:lnTo>
                <a:cubicBezTo>
                  <a:pt x="951332" y="729557"/>
                  <a:pt x="944436" y="715765"/>
                  <a:pt x="935817" y="726109"/>
                </a:cubicBezTo>
                <a:cubicBezTo>
                  <a:pt x="915129" y="731281"/>
                  <a:pt x="892717" y="731281"/>
                  <a:pt x="872029" y="726109"/>
                </a:cubicBezTo>
                <a:cubicBezTo>
                  <a:pt x="872029" y="726109"/>
                  <a:pt x="872029" y="726109"/>
                  <a:pt x="872029" y="726109"/>
                </a:cubicBezTo>
                <a:cubicBezTo>
                  <a:pt x="892717" y="731281"/>
                  <a:pt x="915129" y="731281"/>
                  <a:pt x="935817" y="726109"/>
                </a:cubicBezTo>
                <a:cubicBezTo>
                  <a:pt x="944436" y="717489"/>
                  <a:pt x="951332" y="729557"/>
                  <a:pt x="959952" y="726109"/>
                </a:cubicBezTo>
                <a:cubicBezTo>
                  <a:pt x="965124" y="701973"/>
                  <a:pt x="984088" y="695077"/>
                  <a:pt x="997880" y="703697"/>
                </a:cubicBezTo>
                <a:cubicBezTo>
                  <a:pt x="1018568" y="714041"/>
                  <a:pt x="1040980" y="705421"/>
                  <a:pt x="1061668" y="708869"/>
                </a:cubicBezTo>
                <a:close/>
                <a:moveTo>
                  <a:pt x="1027188" y="591638"/>
                </a:moveTo>
                <a:cubicBezTo>
                  <a:pt x="1001328" y="591638"/>
                  <a:pt x="978916" y="577846"/>
                  <a:pt x="946160" y="584742"/>
                </a:cubicBezTo>
                <a:cubicBezTo>
                  <a:pt x="946160" y="584742"/>
                  <a:pt x="946160" y="584742"/>
                  <a:pt x="946160" y="584742"/>
                </a:cubicBezTo>
                <a:cubicBezTo>
                  <a:pt x="978916" y="579570"/>
                  <a:pt x="1001328" y="591638"/>
                  <a:pt x="1027188" y="591638"/>
                </a:cubicBezTo>
                <a:lnTo>
                  <a:pt x="1027188" y="591638"/>
                </a:lnTo>
                <a:close/>
                <a:moveTo>
                  <a:pt x="958228" y="681285"/>
                </a:moveTo>
                <a:cubicBezTo>
                  <a:pt x="958228" y="681285"/>
                  <a:pt x="958228" y="681285"/>
                  <a:pt x="958228" y="681285"/>
                </a:cubicBezTo>
                <a:cubicBezTo>
                  <a:pt x="937540" y="679561"/>
                  <a:pt x="932368" y="676113"/>
                  <a:pt x="918577" y="658874"/>
                </a:cubicBezTo>
                <a:cubicBezTo>
                  <a:pt x="911681" y="650254"/>
                  <a:pt x="903061" y="646806"/>
                  <a:pt x="896165" y="653702"/>
                </a:cubicBezTo>
                <a:cubicBezTo>
                  <a:pt x="892717" y="657150"/>
                  <a:pt x="889269" y="660598"/>
                  <a:pt x="889269" y="664046"/>
                </a:cubicBezTo>
                <a:cubicBezTo>
                  <a:pt x="890993" y="660598"/>
                  <a:pt x="892717" y="657150"/>
                  <a:pt x="896165" y="653702"/>
                </a:cubicBezTo>
                <a:cubicBezTo>
                  <a:pt x="904785" y="646806"/>
                  <a:pt x="911681" y="648530"/>
                  <a:pt x="918577" y="658874"/>
                </a:cubicBezTo>
                <a:cubicBezTo>
                  <a:pt x="932368" y="676113"/>
                  <a:pt x="937540" y="679561"/>
                  <a:pt x="958228" y="681285"/>
                </a:cubicBezTo>
                <a:close/>
                <a:moveTo>
                  <a:pt x="896165" y="596810"/>
                </a:moveTo>
                <a:cubicBezTo>
                  <a:pt x="894441" y="596810"/>
                  <a:pt x="894441" y="596810"/>
                  <a:pt x="894441" y="595086"/>
                </a:cubicBezTo>
                <a:cubicBezTo>
                  <a:pt x="894441" y="596810"/>
                  <a:pt x="896165" y="596810"/>
                  <a:pt x="896165" y="596810"/>
                </a:cubicBezTo>
                <a:cubicBezTo>
                  <a:pt x="899613" y="598534"/>
                  <a:pt x="903061" y="600258"/>
                  <a:pt x="906509" y="601982"/>
                </a:cubicBezTo>
                <a:cubicBezTo>
                  <a:pt x="903061" y="600258"/>
                  <a:pt x="899613" y="598534"/>
                  <a:pt x="896165" y="596810"/>
                </a:cubicBezTo>
                <a:close/>
                <a:moveTo>
                  <a:pt x="887545" y="557158"/>
                </a:moveTo>
                <a:cubicBezTo>
                  <a:pt x="873753" y="536470"/>
                  <a:pt x="847893" y="531298"/>
                  <a:pt x="832377" y="515782"/>
                </a:cubicBezTo>
                <a:cubicBezTo>
                  <a:pt x="832377" y="515782"/>
                  <a:pt x="832377" y="515782"/>
                  <a:pt x="832377" y="515782"/>
                </a:cubicBezTo>
                <a:cubicBezTo>
                  <a:pt x="847893" y="531298"/>
                  <a:pt x="873753" y="536470"/>
                  <a:pt x="887545" y="557158"/>
                </a:cubicBezTo>
                <a:cubicBezTo>
                  <a:pt x="890993" y="562330"/>
                  <a:pt x="897889" y="565778"/>
                  <a:pt x="903061" y="570950"/>
                </a:cubicBezTo>
                <a:cubicBezTo>
                  <a:pt x="899613" y="565778"/>
                  <a:pt x="890993" y="560606"/>
                  <a:pt x="887545" y="557158"/>
                </a:cubicBezTo>
                <a:close/>
                <a:moveTo>
                  <a:pt x="861685" y="460614"/>
                </a:moveTo>
                <a:cubicBezTo>
                  <a:pt x="851341" y="455442"/>
                  <a:pt x="842721" y="450270"/>
                  <a:pt x="835825" y="441650"/>
                </a:cubicBezTo>
                <a:cubicBezTo>
                  <a:pt x="835825" y="441650"/>
                  <a:pt x="835825" y="441650"/>
                  <a:pt x="835825" y="441650"/>
                </a:cubicBezTo>
                <a:cubicBezTo>
                  <a:pt x="842721" y="450270"/>
                  <a:pt x="851341" y="455442"/>
                  <a:pt x="861685" y="460614"/>
                </a:cubicBezTo>
                <a:cubicBezTo>
                  <a:pt x="866857" y="462338"/>
                  <a:pt x="870305" y="464062"/>
                  <a:pt x="873753" y="467510"/>
                </a:cubicBezTo>
                <a:cubicBezTo>
                  <a:pt x="870305" y="464062"/>
                  <a:pt x="865133" y="462338"/>
                  <a:pt x="861685" y="460614"/>
                </a:cubicBezTo>
                <a:close/>
                <a:moveTo>
                  <a:pt x="622050" y="664046"/>
                </a:moveTo>
                <a:cubicBezTo>
                  <a:pt x="613430" y="664046"/>
                  <a:pt x="606534" y="667494"/>
                  <a:pt x="601362" y="674389"/>
                </a:cubicBezTo>
                <a:cubicBezTo>
                  <a:pt x="606534" y="667494"/>
                  <a:pt x="613430" y="664046"/>
                  <a:pt x="622050" y="664046"/>
                </a:cubicBezTo>
                <a:cubicBezTo>
                  <a:pt x="622050" y="664046"/>
                  <a:pt x="622050" y="664046"/>
                  <a:pt x="622050" y="664046"/>
                </a:cubicBezTo>
                <a:close/>
                <a:moveTo>
                  <a:pt x="604810" y="719213"/>
                </a:moveTo>
                <a:cubicBezTo>
                  <a:pt x="601362" y="715765"/>
                  <a:pt x="596190" y="715765"/>
                  <a:pt x="592742" y="714041"/>
                </a:cubicBezTo>
                <a:lnTo>
                  <a:pt x="592742" y="714041"/>
                </a:lnTo>
                <a:cubicBezTo>
                  <a:pt x="592742" y="714041"/>
                  <a:pt x="592742" y="714041"/>
                  <a:pt x="592742" y="714041"/>
                </a:cubicBezTo>
                <a:cubicBezTo>
                  <a:pt x="596190" y="715765"/>
                  <a:pt x="601362" y="715765"/>
                  <a:pt x="604810" y="719213"/>
                </a:cubicBezTo>
                <a:close/>
                <a:moveTo>
                  <a:pt x="599638" y="841617"/>
                </a:moveTo>
                <a:lnTo>
                  <a:pt x="599638" y="841617"/>
                </a:lnTo>
                <a:cubicBezTo>
                  <a:pt x="585846" y="832997"/>
                  <a:pt x="570330" y="834721"/>
                  <a:pt x="554814" y="834721"/>
                </a:cubicBezTo>
                <a:cubicBezTo>
                  <a:pt x="570330" y="834721"/>
                  <a:pt x="585846" y="834721"/>
                  <a:pt x="599638" y="841617"/>
                </a:cubicBezTo>
                <a:close/>
                <a:moveTo>
                  <a:pt x="534126" y="1319163"/>
                </a:moveTo>
                <a:cubicBezTo>
                  <a:pt x="530678" y="1317439"/>
                  <a:pt x="530678" y="1312267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32402" y="1307095"/>
                  <a:pt x="534126" y="1307095"/>
                  <a:pt x="537574" y="1308819"/>
                </a:cubicBezTo>
                <a:cubicBezTo>
                  <a:pt x="535850" y="1307095"/>
                  <a:pt x="532402" y="1307095"/>
                  <a:pt x="528954" y="1307095"/>
                </a:cubicBezTo>
                <a:cubicBezTo>
                  <a:pt x="530678" y="1312267"/>
                  <a:pt x="530678" y="1317439"/>
                  <a:pt x="534126" y="1319163"/>
                </a:cubicBezTo>
                <a:close/>
                <a:moveTo>
                  <a:pt x="513438" y="1624309"/>
                </a:moveTo>
                <a:cubicBezTo>
                  <a:pt x="525506" y="1617413"/>
                  <a:pt x="544470" y="1622585"/>
                  <a:pt x="559986" y="1620861"/>
                </a:cubicBezTo>
                <a:cubicBezTo>
                  <a:pt x="566882" y="1620861"/>
                  <a:pt x="577226" y="1617413"/>
                  <a:pt x="572054" y="1610518"/>
                </a:cubicBezTo>
                <a:cubicBezTo>
                  <a:pt x="572054" y="1610518"/>
                  <a:pt x="572054" y="1610518"/>
                  <a:pt x="572054" y="1610518"/>
                </a:cubicBezTo>
                <a:cubicBezTo>
                  <a:pt x="577226" y="1619138"/>
                  <a:pt x="566882" y="1620861"/>
                  <a:pt x="559986" y="1620861"/>
                </a:cubicBezTo>
                <a:cubicBezTo>
                  <a:pt x="544470" y="1622585"/>
                  <a:pt x="525506" y="1617413"/>
                  <a:pt x="513438" y="1624309"/>
                </a:cubicBezTo>
                <a:cubicBezTo>
                  <a:pt x="480682" y="1641549"/>
                  <a:pt x="453099" y="1627757"/>
                  <a:pt x="422067" y="1620861"/>
                </a:cubicBezTo>
                <a:cubicBezTo>
                  <a:pt x="416895" y="1619138"/>
                  <a:pt x="413447" y="1617413"/>
                  <a:pt x="409999" y="1613965"/>
                </a:cubicBezTo>
                <a:cubicBezTo>
                  <a:pt x="413447" y="1617413"/>
                  <a:pt x="416895" y="1619138"/>
                  <a:pt x="422067" y="1620861"/>
                </a:cubicBezTo>
                <a:cubicBezTo>
                  <a:pt x="453099" y="1627757"/>
                  <a:pt x="480682" y="1641549"/>
                  <a:pt x="513438" y="1624309"/>
                </a:cubicBezTo>
                <a:close/>
                <a:moveTo>
                  <a:pt x="392759" y="2189779"/>
                </a:moveTo>
                <a:cubicBezTo>
                  <a:pt x="389311" y="2189779"/>
                  <a:pt x="384139" y="2191503"/>
                  <a:pt x="384139" y="2194951"/>
                </a:cubicBezTo>
                <a:cubicBezTo>
                  <a:pt x="382415" y="2198399"/>
                  <a:pt x="384139" y="2200123"/>
                  <a:pt x="385863" y="2201847"/>
                </a:cubicBezTo>
                <a:cubicBezTo>
                  <a:pt x="384139" y="2200123"/>
                  <a:pt x="384139" y="2198399"/>
                  <a:pt x="384139" y="2194951"/>
                </a:cubicBezTo>
                <a:cubicBezTo>
                  <a:pt x="384139" y="2191503"/>
                  <a:pt x="389311" y="2189779"/>
                  <a:pt x="392759" y="2189779"/>
                </a:cubicBezTo>
                <a:cubicBezTo>
                  <a:pt x="394483" y="2189779"/>
                  <a:pt x="396207" y="2189779"/>
                  <a:pt x="396207" y="2191503"/>
                </a:cubicBezTo>
                <a:cubicBezTo>
                  <a:pt x="396207" y="2189779"/>
                  <a:pt x="394483" y="2189779"/>
                  <a:pt x="392759" y="2189779"/>
                </a:cubicBezTo>
                <a:close/>
                <a:moveTo>
                  <a:pt x="399655" y="2196675"/>
                </a:moveTo>
                <a:cubicBezTo>
                  <a:pt x="399655" y="2196675"/>
                  <a:pt x="399655" y="2196675"/>
                  <a:pt x="399655" y="2196675"/>
                </a:cubicBezTo>
                <a:cubicBezTo>
                  <a:pt x="399655" y="2200123"/>
                  <a:pt x="396207" y="2201847"/>
                  <a:pt x="394483" y="2203571"/>
                </a:cubicBezTo>
                <a:cubicBezTo>
                  <a:pt x="397931" y="2201847"/>
                  <a:pt x="399655" y="2200123"/>
                  <a:pt x="399655" y="2196675"/>
                </a:cubicBezTo>
                <a:close/>
                <a:moveTo>
                  <a:pt x="377243" y="1877736"/>
                </a:moveTo>
                <a:cubicBezTo>
                  <a:pt x="377243" y="1877736"/>
                  <a:pt x="377243" y="1877736"/>
                  <a:pt x="377243" y="1877736"/>
                </a:cubicBezTo>
                <a:cubicBezTo>
                  <a:pt x="384139" y="1879460"/>
                  <a:pt x="389311" y="1881184"/>
                  <a:pt x="396207" y="1879460"/>
                </a:cubicBezTo>
                <a:cubicBezTo>
                  <a:pt x="389311" y="1881184"/>
                  <a:pt x="384139" y="1881184"/>
                  <a:pt x="377243" y="1877736"/>
                </a:cubicBezTo>
                <a:close/>
                <a:moveTo>
                  <a:pt x="301387" y="1257099"/>
                </a:moveTo>
                <a:cubicBezTo>
                  <a:pt x="304835" y="1258823"/>
                  <a:pt x="308283" y="1260547"/>
                  <a:pt x="310007" y="1262271"/>
                </a:cubicBezTo>
                <a:cubicBezTo>
                  <a:pt x="308283" y="1258823"/>
                  <a:pt x="304835" y="1257099"/>
                  <a:pt x="301387" y="1257099"/>
                </a:cubicBezTo>
                <a:cubicBezTo>
                  <a:pt x="289319" y="1253651"/>
                  <a:pt x="277251" y="1246755"/>
                  <a:pt x="263459" y="1253651"/>
                </a:cubicBezTo>
                <a:cubicBezTo>
                  <a:pt x="256563" y="1257099"/>
                  <a:pt x="249667" y="1258823"/>
                  <a:pt x="242771" y="1255375"/>
                </a:cubicBezTo>
                <a:cubicBezTo>
                  <a:pt x="249667" y="1258823"/>
                  <a:pt x="256563" y="1257099"/>
                  <a:pt x="263459" y="1253651"/>
                </a:cubicBezTo>
                <a:cubicBezTo>
                  <a:pt x="277251" y="1246755"/>
                  <a:pt x="287595" y="1251927"/>
                  <a:pt x="301387" y="1257099"/>
                </a:cubicBezTo>
                <a:close/>
                <a:moveTo>
                  <a:pt x="278975" y="1195035"/>
                </a:moveTo>
                <a:lnTo>
                  <a:pt x="278975" y="1195035"/>
                </a:lnTo>
                <a:cubicBezTo>
                  <a:pt x="278975" y="1195035"/>
                  <a:pt x="280699" y="1196759"/>
                  <a:pt x="282423" y="1196759"/>
                </a:cubicBezTo>
                <a:cubicBezTo>
                  <a:pt x="282423" y="1196759"/>
                  <a:pt x="282423" y="1196759"/>
                  <a:pt x="282423" y="1196759"/>
                </a:cubicBezTo>
                <a:lnTo>
                  <a:pt x="282423" y="1196759"/>
                </a:lnTo>
                <a:cubicBezTo>
                  <a:pt x="282423" y="1196759"/>
                  <a:pt x="282423" y="1196759"/>
                  <a:pt x="282423" y="1196759"/>
                </a:cubicBezTo>
                <a:cubicBezTo>
                  <a:pt x="280699" y="1196759"/>
                  <a:pt x="278975" y="1195035"/>
                  <a:pt x="278975" y="1195035"/>
                </a:cubicBezTo>
                <a:close/>
                <a:moveTo>
                  <a:pt x="320351" y="1420878"/>
                </a:moveTo>
                <a:cubicBezTo>
                  <a:pt x="313455" y="1427774"/>
                  <a:pt x="306559" y="1422602"/>
                  <a:pt x="301387" y="1413982"/>
                </a:cubicBezTo>
                <a:cubicBezTo>
                  <a:pt x="296215" y="1405362"/>
                  <a:pt x="289319" y="1396742"/>
                  <a:pt x="278975" y="1403638"/>
                </a:cubicBezTo>
                <a:cubicBezTo>
                  <a:pt x="277251" y="1403638"/>
                  <a:pt x="277251" y="1405362"/>
                  <a:pt x="275527" y="1405362"/>
                </a:cubicBezTo>
                <a:cubicBezTo>
                  <a:pt x="277251" y="1405362"/>
                  <a:pt x="277251" y="1405362"/>
                  <a:pt x="278975" y="1403638"/>
                </a:cubicBezTo>
                <a:cubicBezTo>
                  <a:pt x="289319" y="1398466"/>
                  <a:pt x="296215" y="1405362"/>
                  <a:pt x="301387" y="1413982"/>
                </a:cubicBezTo>
                <a:cubicBezTo>
                  <a:pt x="306559" y="1422602"/>
                  <a:pt x="313455" y="1426050"/>
                  <a:pt x="320351" y="1420878"/>
                </a:cubicBezTo>
                <a:close/>
                <a:moveTo>
                  <a:pt x="310007" y="1203655"/>
                </a:moveTo>
                <a:cubicBezTo>
                  <a:pt x="311731" y="1205379"/>
                  <a:pt x="311731" y="1207103"/>
                  <a:pt x="313455" y="1208827"/>
                </a:cubicBezTo>
                <a:cubicBezTo>
                  <a:pt x="313455" y="1208827"/>
                  <a:pt x="313455" y="1208827"/>
                  <a:pt x="315179" y="1210551"/>
                </a:cubicBezTo>
                <a:cubicBezTo>
                  <a:pt x="315179" y="1210551"/>
                  <a:pt x="313455" y="1208827"/>
                  <a:pt x="313455" y="1208827"/>
                </a:cubicBezTo>
                <a:cubicBezTo>
                  <a:pt x="311731" y="1207103"/>
                  <a:pt x="311731" y="1205379"/>
                  <a:pt x="310007" y="1203655"/>
                </a:cubicBezTo>
                <a:close/>
                <a:moveTo>
                  <a:pt x="260011" y="1429498"/>
                </a:moveTo>
                <a:cubicBezTo>
                  <a:pt x="260011" y="1429498"/>
                  <a:pt x="260011" y="1429498"/>
                  <a:pt x="260011" y="1429498"/>
                </a:cubicBezTo>
                <a:cubicBezTo>
                  <a:pt x="261735" y="1429498"/>
                  <a:pt x="263459" y="1431222"/>
                  <a:pt x="263459" y="1432946"/>
                </a:cubicBezTo>
                <a:cubicBezTo>
                  <a:pt x="261735" y="1431222"/>
                  <a:pt x="261735" y="1431222"/>
                  <a:pt x="260011" y="1429498"/>
                </a:cubicBezTo>
                <a:close/>
                <a:moveTo>
                  <a:pt x="260011" y="1446738"/>
                </a:moveTo>
                <a:cubicBezTo>
                  <a:pt x="258287" y="1446738"/>
                  <a:pt x="258287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8287" y="1446738"/>
                  <a:pt x="258287" y="1446738"/>
                  <a:pt x="260011" y="1446738"/>
                </a:cubicBezTo>
                <a:close/>
                <a:moveTo>
                  <a:pt x="275527" y="1805329"/>
                </a:moveTo>
                <a:cubicBezTo>
                  <a:pt x="285871" y="1788089"/>
                  <a:pt x="301387" y="1786365"/>
                  <a:pt x="316903" y="1793261"/>
                </a:cubicBezTo>
                <a:cubicBezTo>
                  <a:pt x="334143" y="1798433"/>
                  <a:pt x="341039" y="1793261"/>
                  <a:pt x="346211" y="1777745"/>
                </a:cubicBezTo>
                <a:cubicBezTo>
                  <a:pt x="353107" y="1758781"/>
                  <a:pt x="360003" y="1750161"/>
                  <a:pt x="372071" y="1751885"/>
                </a:cubicBezTo>
                <a:cubicBezTo>
                  <a:pt x="361727" y="1750161"/>
                  <a:pt x="354831" y="1758781"/>
                  <a:pt x="346211" y="1777745"/>
                </a:cubicBezTo>
                <a:cubicBezTo>
                  <a:pt x="339315" y="1794985"/>
                  <a:pt x="332419" y="1800157"/>
                  <a:pt x="316903" y="1793261"/>
                </a:cubicBezTo>
                <a:cubicBezTo>
                  <a:pt x="301387" y="1786365"/>
                  <a:pt x="285871" y="1788089"/>
                  <a:pt x="275527" y="1805329"/>
                </a:cubicBezTo>
                <a:cubicBezTo>
                  <a:pt x="270355" y="1815673"/>
                  <a:pt x="261735" y="1815673"/>
                  <a:pt x="254839" y="1812225"/>
                </a:cubicBezTo>
                <a:cubicBezTo>
                  <a:pt x="261735" y="1815673"/>
                  <a:pt x="270355" y="1815673"/>
                  <a:pt x="275527" y="1805329"/>
                </a:cubicBezTo>
                <a:close/>
                <a:moveTo>
                  <a:pt x="327247" y="1763953"/>
                </a:moveTo>
                <a:cubicBezTo>
                  <a:pt x="327247" y="1762229"/>
                  <a:pt x="328971" y="1760505"/>
                  <a:pt x="328971" y="1758781"/>
                </a:cubicBezTo>
                <a:lnTo>
                  <a:pt x="328971" y="1758781"/>
                </a:lnTo>
                <a:cubicBezTo>
                  <a:pt x="328971" y="1758781"/>
                  <a:pt x="328971" y="1758781"/>
                  <a:pt x="328971" y="1758781"/>
                </a:cubicBezTo>
                <a:cubicBezTo>
                  <a:pt x="327247" y="1762229"/>
                  <a:pt x="327247" y="1762229"/>
                  <a:pt x="327247" y="1763953"/>
                </a:cubicBezTo>
                <a:close/>
                <a:moveTo>
                  <a:pt x="330695" y="1769125"/>
                </a:moveTo>
                <a:cubicBezTo>
                  <a:pt x="330695" y="1769125"/>
                  <a:pt x="332419" y="1769125"/>
                  <a:pt x="330695" y="1769125"/>
                </a:cubicBezTo>
                <a:cubicBezTo>
                  <a:pt x="332419" y="1769125"/>
                  <a:pt x="332419" y="1769125"/>
                  <a:pt x="332419" y="1767401"/>
                </a:cubicBezTo>
                <a:cubicBezTo>
                  <a:pt x="332419" y="1769125"/>
                  <a:pt x="332419" y="1769125"/>
                  <a:pt x="330695" y="1769125"/>
                </a:cubicBezTo>
                <a:cubicBezTo>
                  <a:pt x="332419" y="1769125"/>
                  <a:pt x="330695" y="1769125"/>
                  <a:pt x="330695" y="1769125"/>
                </a:cubicBezTo>
                <a:close/>
                <a:moveTo>
                  <a:pt x="334143" y="1762229"/>
                </a:moveTo>
                <a:cubicBezTo>
                  <a:pt x="334143" y="1762229"/>
                  <a:pt x="335867" y="1762229"/>
                  <a:pt x="334143" y="1762229"/>
                </a:cubicBezTo>
                <a:cubicBezTo>
                  <a:pt x="334143" y="1763953"/>
                  <a:pt x="334143" y="1767401"/>
                  <a:pt x="332419" y="1767401"/>
                </a:cubicBezTo>
                <a:cubicBezTo>
                  <a:pt x="334143" y="1767401"/>
                  <a:pt x="334143" y="1763953"/>
                  <a:pt x="334143" y="1762229"/>
                </a:cubicBezTo>
                <a:cubicBezTo>
                  <a:pt x="335867" y="1762229"/>
                  <a:pt x="334143" y="1762229"/>
                  <a:pt x="334143" y="1762229"/>
                </a:cubicBezTo>
                <a:close/>
                <a:moveTo>
                  <a:pt x="354831" y="1713957"/>
                </a:moveTo>
                <a:cubicBezTo>
                  <a:pt x="354831" y="1717405"/>
                  <a:pt x="354831" y="1719129"/>
                  <a:pt x="354831" y="1722577"/>
                </a:cubicBezTo>
                <a:cubicBezTo>
                  <a:pt x="354831" y="1722577"/>
                  <a:pt x="354831" y="1722577"/>
                  <a:pt x="354831" y="1722577"/>
                </a:cubicBezTo>
                <a:cubicBezTo>
                  <a:pt x="342763" y="1729473"/>
                  <a:pt x="330695" y="1741541"/>
                  <a:pt x="318627" y="1744989"/>
                </a:cubicBezTo>
                <a:cubicBezTo>
                  <a:pt x="303111" y="1748437"/>
                  <a:pt x="285871" y="1758781"/>
                  <a:pt x="270355" y="1757057"/>
                </a:cubicBezTo>
                <a:cubicBezTo>
                  <a:pt x="285871" y="1758781"/>
                  <a:pt x="303111" y="1750161"/>
                  <a:pt x="318627" y="1744989"/>
                </a:cubicBezTo>
                <a:cubicBezTo>
                  <a:pt x="332419" y="1741541"/>
                  <a:pt x="342763" y="1731197"/>
                  <a:pt x="354831" y="1722577"/>
                </a:cubicBezTo>
                <a:cubicBezTo>
                  <a:pt x="354831" y="1719129"/>
                  <a:pt x="354831" y="1717405"/>
                  <a:pt x="354831" y="1713957"/>
                </a:cubicBezTo>
                <a:cubicBezTo>
                  <a:pt x="334143" y="1694993"/>
                  <a:pt x="341039" y="1667409"/>
                  <a:pt x="332419" y="1643273"/>
                </a:cubicBezTo>
                <a:cubicBezTo>
                  <a:pt x="328971" y="1632929"/>
                  <a:pt x="337591" y="1624309"/>
                  <a:pt x="346211" y="1622585"/>
                </a:cubicBezTo>
                <a:cubicBezTo>
                  <a:pt x="353107" y="1620861"/>
                  <a:pt x="360003" y="1620861"/>
                  <a:pt x="365175" y="1617413"/>
                </a:cubicBezTo>
                <a:cubicBezTo>
                  <a:pt x="372071" y="1613965"/>
                  <a:pt x="382415" y="1612242"/>
                  <a:pt x="382415" y="1601898"/>
                </a:cubicBezTo>
                <a:cubicBezTo>
                  <a:pt x="382415" y="1600173"/>
                  <a:pt x="382415" y="1596726"/>
                  <a:pt x="380691" y="1595002"/>
                </a:cubicBezTo>
                <a:cubicBezTo>
                  <a:pt x="382415" y="1596726"/>
                  <a:pt x="382415" y="1598450"/>
                  <a:pt x="382415" y="1601898"/>
                </a:cubicBezTo>
                <a:cubicBezTo>
                  <a:pt x="382415" y="1612242"/>
                  <a:pt x="372071" y="1613965"/>
                  <a:pt x="365175" y="1617413"/>
                </a:cubicBezTo>
                <a:cubicBezTo>
                  <a:pt x="360003" y="1619138"/>
                  <a:pt x="351383" y="1619138"/>
                  <a:pt x="346211" y="1622585"/>
                </a:cubicBezTo>
                <a:cubicBezTo>
                  <a:pt x="335867" y="1626033"/>
                  <a:pt x="327247" y="1634653"/>
                  <a:pt x="332419" y="1643273"/>
                </a:cubicBezTo>
                <a:cubicBezTo>
                  <a:pt x="341039" y="1667409"/>
                  <a:pt x="332419" y="1694993"/>
                  <a:pt x="354831" y="1713957"/>
                </a:cubicBezTo>
                <a:cubicBezTo>
                  <a:pt x="366899" y="1682925"/>
                  <a:pt x="373795" y="1672581"/>
                  <a:pt x="389311" y="1674305"/>
                </a:cubicBezTo>
                <a:cubicBezTo>
                  <a:pt x="372071" y="1672581"/>
                  <a:pt x="366899" y="1682925"/>
                  <a:pt x="354831" y="1713957"/>
                </a:cubicBezTo>
                <a:close/>
                <a:moveTo>
                  <a:pt x="327247" y="1517422"/>
                </a:moveTo>
                <a:cubicBezTo>
                  <a:pt x="327247" y="1519146"/>
                  <a:pt x="327247" y="1519146"/>
                  <a:pt x="327247" y="1520870"/>
                </a:cubicBezTo>
                <a:cubicBezTo>
                  <a:pt x="332419" y="1532938"/>
                  <a:pt x="342763" y="1526042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1039" y="1526042"/>
                  <a:pt x="330695" y="1531214"/>
                  <a:pt x="327247" y="1520870"/>
                </a:cubicBezTo>
                <a:cubicBezTo>
                  <a:pt x="327247" y="1519146"/>
                  <a:pt x="327247" y="1517422"/>
                  <a:pt x="327247" y="1517422"/>
                </a:cubicBezTo>
                <a:close/>
                <a:moveTo>
                  <a:pt x="356555" y="1395018"/>
                </a:moveTo>
                <a:cubicBezTo>
                  <a:pt x="365175" y="1386399"/>
                  <a:pt x="372071" y="1377779"/>
                  <a:pt x="378967" y="1365711"/>
                </a:cubicBezTo>
                <a:lnTo>
                  <a:pt x="378967" y="1365711"/>
                </a:lnTo>
                <a:lnTo>
                  <a:pt x="378967" y="1365711"/>
                </a:lnTo>
                <a:cubicBezTo>
                  <a:pt x="391035" y="1367434"/>
                  <a:pt x="403103" y="1362263"/>
                  <a:pt x="415171" y="1370883"/>
                </a:cubicBezTo>
                <a:cubicBezTo>
                  <a:pt x="415171" y="1370883"/>
                  <a:pt x="415171" y="1370883"/>
                  <a:pt x="415171" y="1370883"/>
                </a:cubicBezTo>
                <a:cubicBezTo>
                  <a:pt x="403103" y="1362263"/>
                  <a:pt x="391035" y="1367434"/>
                  <a:pt x="378967" y="1365711"/>
                </a:cubicBezTo>
                <a:cubicBezTo>
                  <a:pt x="372071" y="1377779"/>
                  <a:pt x="365175" y="1388122"/>
                  <a:pt x="356555" y="1395018"/>
                </a:cubicBezTo>
                <a:cubicBezTo>
                  <a:pt x="353107" y="1389846"/>
                  <a:pt x="353107" y="1384674"/>
                  <a:pt x="354831" y="1379503"/>
                </a:cubicBezTo>
                <a:cubicBezTo>
                  <a:pt x="353107" y="1384674"/>
                  <a:pt x="353107" y="1389846"/>
                  <a:pt x="356555" y="1395018"/>
                </a:cubicBezTo>
                <a:close/>
                <a:moveTo>
                  <a:pt x="358279" y="1579486"/>
                </a:moveTo>
                <a:cubicBezTo>
                  <a:pt x="358279" y="1581210"/>
                  <a:pt x="358279" y="1581210"/>
                  <a:pt x="360003" y="1582934"/>
                </a:cubicBezTo>
                <a:cubicBezTo>
                  <a:pt x="360003" y="1581210"/>
                  <a:pt x="358279" y="1581210"/>
                  <a:pt x="358279" y="1579486"/>
                </a:cubicBezTo>
                <a:cubicBezTo>
                  <a:pt x="384139" y="1576038"/>
                  <a:pt x="391035" y="1576038"/>
                  <a:pt x="397931" y="1593278"/>
                </a:cubicBezTo>
                <a:cubicBezTo>
                  <a:pt x="391035" y="1576038"/>
                  <a:pt x="385863" y="1576038"/>
                  <a:pt x="358279" y="1579486"/>
                </a:cubicBezTo>
                <a:close/>
                <a:moveTo>
                  <a:pt x="382415" y="1412258"/>
                </a:moveTo>
                <a:cubicBezTo>
                  <a:pt x="382415" y="1412258"/>
                  <a:pt x="382415" y="1412258"/>
                  <a:pt x="382415" y="1412258"/>
                </a:cubicBezTo>
                <a:cubicBezTo>
                  <a:pt x="394483" y="1417430"/>
                  <a:pt x="404827" y="1407086"/>
                  <a:pt x="415171" y="1405362"/>
                </a:cubicBezTo>
                <a:cubicBezTo>
                  <a:pt x="420343" y="1405362"/>
                  <a:pt x="425515" y="1401914"/>
                  <a:pt x="428963" y="1407086"/>
                </a:cubicBezTo>
                <a:lnTo>
                  <a:pt x="428963" y="1407086"/>
                </a:lnTo>
                <a:cubicBezTo>
                  <a:pt x="425515" y="1401914"/>
                  <a:pt x="420343" y="1405362"/>
                  <a:pt x="415171" y="1405362"/>
                </a:cubicBezTo>
                <a:cubicBezTo>
                  <a:pt x="404827" y="1407086"/>
                  <a:pt x="394483" y="1417430"/>
                  <a:pt x="382415" y="1412258"/>
                </a:cubicBezTo>
                <a:close/>
                <a:moveTo>
                  <a:pt x="459995" y="1089872"/>
                </a:moveTo>
                <a:cubicBezTo>
                  <a:pt x="454823" y="1079528"/>
                  <a:pt x="458270" y="1067460"/>
                  <a:pt x="459995" y="1057116"/>
                </a:cubicBezTo>
                <a:cubicBezTo>
                  <a:pt x="461718" y="1046772"/>
                  <a:pt x="458270" y="1039876"/>
                  <a:pt x="453099" y="1036428"/>
                </a:cubicBezTo>
                <a:cubicBezTo>
                  <a:pt x="458270" y="1038152"/>
                  <a:pt x="461718" y="1046772"/>
                  <a:pt x="459995" y="1057116"/>
                </a:cubicBezTo>
                <a:cubicBezTo>
                  <a:pt x="458270" y="1067460"/>
                  <a:pt x="454823" y="1079528"/>
                  <a:pt x="459995" y="1089872"/>
                </a:cubicBezTo>
                <a:cubicBezTo>
                  <a:pt x="465166" y="1101940"/>
                  <a:pt x="468614" y="1119180"/>
                  <a:pt x="478958" y="1126076"/>
                </a:cubicBezTo>
                <a:cubicBezTo>
                  <a:pt x="466890" y="1119180"/>
                  <a:pt x="465166" y="1101940"/>
                  <a:pt x="459995" y="1089872"/>
                </a:cubicBezTo>
                <a:close/>
                <a:moveTo>
                  <a:pt x="387587" y="1065736"/>
                </a:moveTo>
                <a:cubicBezTo>
                  <a:pt x="394483" y="1065736"/>
                  <a:pt x="399655" y="1067460"/>
                  <a:pt x="403103" y="1070908"/>
                </a:cubicBezTo>
                <a:cubicBezTo>
                  <a:pt x="399655" y="1065736"/>
                  <a:pt x="394483" y="1064012"/>
                  <a:pt x="387587" y="1065736"/>
                </a:cubicBezTo>
                <a:cubicBezTo>
                  <a:pt x="370347" y="1067460"/>
                  <a:pt x="360003" y="1065736"/>
                  <a:pt x="354831" y="1062288"/>
                </a:cubicBezTo>
                <a:cubicBezTo>
                  <a:pt x="360003" y="1065736"/>
                  <a:pt x="370347" y="1065736"/>
                  <a:pt x="387587" y="1065736"/>
                </a:cubicBezTo>
                <a:close/>
                <a:moveTo>
                  <a:pt x="334143" y="986432"/>
                </a:moveTo>
                <a:cubicBezTo>
                  <a:pt x="310007" y="984708"/>
                  <a:pt x="303111" y="1005396"/>
                  <a:pt x="299663" y="1024360"/>
                </a:cubicBezTo>
                <a:cubicBezTo>
                  <a:pt x="296215" y="1039876"/>
                  <a:pt x="301387" y="1050220"/>
                  <a:pt x="315179" y="1055392"/>
                </a:cubicBezTo>
                <a:cubicBezTo>
                  <a:pt x="301387" y="1051944"/>
                  <a:pt x="296215" y="1041600"/>
                  <a:pt x="299663" y="1024360"/>
                </a:cubicBezTo>
                <a:cubicBezTo>
                  <a:pt x="303111" y="1003672"/>
                  <a:pt x="308283" y="984708"/>
                  <a:pt x="334143" y="986432"/>
                </a:cubicBezTo>
                <a:cubicBezTo>
                  <a:pt x="335867" y="986432"/>
                  <a:pt x="337591" y="986432"/>
                  <a:pt x="337591" y="986432"/>
                </a:cubicBezTo>
                <a:lnTo>
                  <a:pt x="337591" y="986432"/>
                </a:lnTo>
                <a:cubicBezTo>
                  <a:pt x="335867" y="986432"/>
                  <a:pt x="334143" y="986432"/>
                  <a:pt x="334143" y="986432"/>
                </a:cubicBezTo>
                <a:close/>
                <a:moveTo>
                  <a:pt x="322075" y="1055392"/>
                </a:moveTo>
                <a:cubicBezTo>
                  <a:pt x="322075" y="1055392"/>
                  <a:pt x="320351" y="1055392"/>
                  <a:pt x="320351" y="1055392"/>
                </a:cubicBezTo>
                <a:cubicBezTo>
                  <a:pt x="320351" y="1055392"/>
                  <a:pt x="320351" y="1055392"/>
                  <a:pt x="320351" y="1055392"/>
                </a:cubicBezTo>
                <a:cubicBezTo>
                  <a:pt x="320351" y="1055392"/>
                  <a:pt x="322075" y="1055392"/>
                  <a:pt x="322075" y="1055392"/>
                </a:cubicBezTo>
                <a:close/>
                <a:moveTo>
                  <a:pt x="327247" y="1067460"/>
                </a:moveTo>
                <a:cubicBezTo>
                  <a:pt x="327247" y="1062288"/>
                  <a:pt x="325523" y="1058840"/>
                  <a:pt x="322075" y="1055392"/>
                </a:cubicBezTo>
                <a:cubicBezTo>
                  <a:pt x="327247" y="1058840"/>
                  <a:pt x="327247" y="1064012"/>
                  <a:pt x="327247" y="1067460"/>
                </a:cubicBezTo>
                <a:cubicBezTo>
                  <a:pt x="328971" y="1093320"/>
                  <a:pt x="315179" y="1117456"/>
                  <a:pt x="291043" y="1122628"/>
                </a:cubicBezTo>
                <a:cubicBezTo>
                  <a:pt x="253115" y="1131248"/>
                  <a:pt x="244495" y="1164003"/>
                  <a:pt x="232427" y="1195035"/>
                </a:cubicBezTo>
                <a:cubicBezTo>
                  <a:pt x="232427" y="1195035"/>
                  <a:pt x="232427" y="1195035"/>
                  <a:pt x="232427" y="1195035"/>
                </a:cubicBezTo>
                <a:cubicBezTo>
                  <a:pt x="230703" y="1195035"/>
                  <a:pt x="227256" y="1195035"/>
                  <a:pt x="225532" y="1195035"/>
                </a:cubicBezTo>
                <a:cubicBezTo>
                  <a:pt x="227256" y="1195035"/>
                  <a:pt x="230703" y="1195035"/>
                  <a:pt x="232427" y="1195035"/>
                </a:cubicBezTo>
                <a:cubicBezTo>
                  <a:pt x="244495" y="1164003"/>
                  <a:pt x="253115" y="1131248"/>
                  <a:pt x="291043" y="1122628"/>
                </a:cubicBezTo>
                <a:cubicBezTo>
                  <a:pt x="315179" y="1119180"/>
                  <a:pt x="328971" y="1093320"/>
                  <a:pt x="327247" y="1067460"/>
                </a:cubicBezTo>
                <a:close/>
                <a:moveTo>
                  <a:pt x="234151" y="1248479"/>
                </a:moveTo>
                <a:cubicBezTo>
                  <a:pt x="234151" y="1248479"/>
                  <a:pt x="234151" y="1248479"/>
                  <a:pt x="234151" y="1248479"/>
                </a:cubicBezTo>
                <a:cubicBezTo>
                  <a:pt x="227256" y="1248479"/>
                  <a:pt x="222084" y="1250203"/>
                  <a:pt x="218636" y="1257099"/>
                </a:cubicBezTo>
                <a:cubicBezTo>
                  <a:pt x="216912" y="1279511"/>
                  <a:pt x="199672" y="1272615"/>
                  <a:pt x="187604" y="1274339"/>
                </a:cubicBezTo>
                <a:cubicBezTo>
                  <a:pt x="187604" y="1274339"/>
                  <a:pt x="187604" y="1274339"/>
                  <a:pt x="187604" y="1274339"/>
                </a:cubicBezTo>
                <a:cubicBezTo>
                  <a:pt x="199672" y="1272615"/>
                  <a:pt x="216912" y="1279511"/>
                  <a:pt x="218636" y="1257099"/>
                </a:cubicBezTo>
                <a:cubicBezTo>
                  <a:pt x="218636" y="1257099"/>
                  <a:pt x="218636" y="1257099"/>
                  <a:pt x="218636" y="1257099"/>
                </a:cubicBezTo>
                <a:cubicBezTo>
                  <a:pt x="222084" y="1250203"/>
                  <a:pt x="227256" y="1248479"/>
                  <a:pt x="234151" y="1248479"/>
                </a:cubicBezTo>
                <a:close/>
                <a:moveTo>
                  <a:pt x="239323" y="1412258"/>
                </a:moveTo>
                <a:cubicBezTo>
                  <a:pt x="237599" y="1413982"/>
                  <a:pt x="235875" y="1413982"/>
                  <a:pt x="234151" y="1415706"/>
                </a:cubicBezTo>
                <a:lnTo>
                  <a:pt x="234151" y="1415706"/>
                </a:lnTo>
                <a:cubicBezTo>
                  <a:pt x="235875" y="1413982"/>
                  <a:pt x="237599" y="1413982"/>
                  <a:pt x="239323" y="1412258"/>
                </a:cubicBezTo>
                <a:close/>
                <a:moveTo>
                  <a:pt x="199672" y="1395018"/>
                </a:moveTo>
                <a:cubicBezTo>
                  <a:pt x="197948" y="1391570"/>
                  <a:pt x="197948" y="1389846"/>
                  <a:pt x="199672" y="1388122"/>
                </a:cubicBezTo>
                <a:cubicBezTo>
                  <a:pt x="197948" y="1389846"/>
                  <a:pt x="197948" y="1391570"/>
                  <a:pt x="199672" y="1395018"/>
                </a:cubicBezTo>
                <a:close/>
                <a:moveTo>
                  <a:pt x="216912" y="1462254"/>
                </a:moveTo>
                <a:cubicBezTo>
                  <a:pt x="218636" y="1472598"/>
                  <a:pt x="227256" y="1479494"/>
                  <a:pt x="237599" y="1472598"/>
                </a:cubicBezTo>
                <a:cubicBezTo>
                  <a:pt x="239323" y="1472598"/>
                  <a:pt x="239323" y="1470874"/>
                  <a:pt x="241047" y="1470874"/>
                </a:cubicBezTo>
                <a:cubicBezTo>
                  <a:pt x="241047" y="1470874"/>
                  <a:pt x="239323" y="1472598"/>
                  <a:pt x="237599" y="1472598"/>
                </a:cubicBezTo>
                <a:cubicBezTo>
                  <a:pt x="227256" y="1479494"/>
                  <a:pt x="218636" y="1472598"/>
                  <a:pt x="216912" y="1462254"/>
                </a:cubicBezTo>
                <a:cubicBezTo>
                  <a:pt x="211740" y="1439842"/>
                  <a:pt x="182432" y="1441566"/>
                  <a:pt x="178984" y="1417430"/>
                </a:cubicBezTo>
                <a:lnTo>
                  <a:pt x="178984" y="1417430"/>
                </a:lnTo>
                <a:cubicBezTo>
                  <a:pt x="182432" y="1441566"/>
                  <a:pt x="211740" y="1439842"/>
                  <a:pt x="216912" y="1462254"/>
                </a:cubicBezTo>
                <a:close/>
                <a:moveTo>
                  <a:pt x="189328" y="1700165"/>
                </a:moveTo>
                <a:cubicBezTo>
                  <a:pt x="189328" y="1708785"/>
                  <a:pt x="191052" y="1717405"/>
                  <a:pt x="196224" y="1724301"/>
                </a:cubicBezTo>
                <a:cubicBezTo>
                  <a:pt x="191052" y="1717405"/>
                  <a:pt x="189328" y="1708785"/>
                  <a:pt x="189328" y="1700165"/>
                </a:cubicBezTo>
                <a:cubicBezTo>
                  <a:pt x="189328" y="1684649"/>
                  <a:pt x="184156" y="1674305"/>
                  <a:pt x="178984" y="1663961"/>
                </a:cubicBezTo>
                <a:cubicBezTo>
                  <a:pt x="185880" y="1674305"/>
                  <a:pt x="189328" y="1684649"/>
                  <a:pt x="189328" y="1700165"/>
                </a:cubicBezTo>
                <a:close/>
                <a:moveTo>
                  <a:pt x="370347" y="2217363"/>
                </a:moveTo>
                <a:cubicBezTo>
                  <a:pt x="370347" y="2222535"/>
                  <a:pt x="368623" y="2227707"/>
                  <a:pt x="365175" y="2231155"/>
                </a:cubicBezTo>
                <a:cubicBezTo>
                  <a:pt x="368623" y="2227707"/>
                  <a:pt x="370347" y="2222535"/>
                  <a:pt x="370347" y="2217363"/>
                </a:cubicBezTo>
                <a:close/>
                <a:moveTo>
                  <a:pt x="503094" y="2062204"/>
                </a:moveTo>
                <a:cubicBezTo>
                  <a:pt x="497922" y="2062204"/>
                  <a:pt x="492750" y="2062204"/>
                  <a:pt x="489302" y="2057032"/>
                </a:cubicBezTo>
                <a:cubicBezTo>
                  <a:pt x="468614" y="2027724"/>
                  <a:pt x="454823" y="2020828"/>
                  <a:pt x="420343" y="2026000"/>
                </a:cubicBezTo>
                <a:cubicBezTo>
                  <a:pt x="408275" y="2027724"/>
                  <a:pt x="406551" y="2024276"/>
                  <a:pt x="411723" y="2012208"/>
                </a:cubicBezTo>
                <a:cubicBezTo>
                  <a:pt x="415171" y="2005312"/>
                  <a:pt x="406551" y="2005312"/>
                  <a:pt x="404827" y="2000140"/>
                </a:cubicBezTo>
                <a:cubicBezTo>
                  <a:pt x="397931" y="1986348"/>
                  <a:pt x="404827" y="1972556"/>
                  <a:pt x="416895" y="1969108"/>
                </a:cubicBezTo>
                <a:cubicBezTo>
                  <a:pt x="404827" y="1972556"/>
                  <a:pt x="399655" y="1988072"/>
                  <a:pt x="404827" y="2000140"/>
                </a:cubicBezTo>
                <a:cubicBezTo>
                  <a:pt x="406551" y="2003588"/>
                  <a:pt x="415171" y="2003588"/>
                  <a:pt x="411723" y="2012208"/>
                </a:cubicBezTo>
                <a:cubicBezTo>
                  <a:pt x="404827" y="2024276"/>
                  <a:pt x="408275" y="2027724"/>
                  <a:pt x="420343" y="2026000"/>
                </a:cubicBezTo>
                <a:cubicBezTo>
                  <a:pt x="454823" y="2020828"/>
                  <a:pt x="468614" y="2027724"/>
                  <a:pt x="489302" y="2057032"/>
                </a:cubicBezTo>
                <a:cubicBezTo>
                  <a:pt x="492750" y="2062204"/>
                  <a:pt x="497922" y="2062204"/>
                  <a:pt x="503094" y="2062204"/>
                </a:cubicBezTo>
                <a:cubicBezTo>
                  <a:pt x="513438" y="2062204"/>
                  <a:pt x="520334" y="2067376"/>
                  <a:pt x="525506" y="2075996"/>
                </a:cubicBezTo>
                <a:cubicBezTo>
                  <a:pt x="530678" y="2086339"/>
                  <a:pt x="539298" y="2093235"/>
                  <a:pt x="549642" y="2096683"/>
                </a:cubicBezTo>
                <a:cubicBezTo>
                  <a:pt x="566882" y="2101855"/>
                  <a:pt x="582398" y="2108751"/>
                  <a:pt x="587570" y="2129439"/>
                </a:cubicBezTo>
                <a:cubicBezTo>
                  <a:pt x="591018" y="2141507"/>
                  <a:pt x="603086" y="2141507"/>
                  <a:pt x="611706" y="2136335"/>
                </a:cubicBezTo>
                <a:cubicBezTo>
                  <a:pt x="632394" y="2125991"/>
                  <a:pt x="656530" y="2125991"/>
                  <a:pt x="678942" y="2120819"/>
                </a:cubicBezTo>
                <a:cubicBezTo>
                  <a:pt x="656530" y="2125991"/>
                  <a:pt x="632394" y="2127715"/>
                  <a:pt x="611706" y="2136335"/>
                </a:cubicBezTo>
                <a:cubicBezTo>
                  <a:pt x="603086" y="2139783"/>
                  <a:pt x="591018" y="2141507"/>
                  <a:pt x="587570" y="2129439"/>
                </a:cubicBezTo>
                <a:cubicBezTo>
                  <a:pt x="580674" y="2108751"/>
                  <a:pt x="566882" y="2101855"/>
                  <a:pt x="549642" y="2096683"/>
                </a:cubicBezTo>
                <a:cubicBezTo>
                  <a:pt x="539298" y="2093235"/>
                  <a:pt x="530678" y="2086339"/>
                  <a:pt x="525506" y="2075996"/>
                </a:cubicBezTo>
                <a:cubicBezTo>
                  <a:pt x="520334" y="2065651"/>
                  <a:pt x="513438" y="2060479"/>
                  <a:pt x="503094" y="2062204"/>
                </a:cubicBezTo>
                <a:close/>
                <a:moveTo>
                  <a:pt x="628946" y="2336318"/>
                </a:moveTo>
                <a:cubicBezTo>
                  <a:pt x="628946" y="2336318"/>
                  <a:pt x="627222" y="2336318"/>
                  <a:pt x="628946" y="2336318"/>
                </a:cubicBezTo>
                <a:cubicBezTo>
                  <a:pt x="623774" y="2358730"/>
                  <a:pt x="613430" y="2362178"/>
                  <a:pt x="596190" y="2355282"/>
                </a:cubicBezTo>
                <a:cubicBezTo>
                  <a:pt x="594466" y="2355282"/>
                  <a:pt x="592742" y="2353558"/>
                  <a:pt x="591018" y="2353558"/>
                </a:cubicBezTo>
                <a:cubicBezTo>
                  <a:pt x="592742" y="2353558"/>
                  <a:pt x="594466" y="2355282"/>
                  <a:pt x="596190" y="2355282"/>
                </a:cubicBezTo>
                <a:cubicBezTo>
                  <a:pt x="613430" y="2362178"/>
                  <a:pt x="623774" y="2358730"/>
                  <a:pt x="628946" y="2336318"/>
                </a:cubicBezTo>
                <a:cubicBezTo>
                  <a:pt x="627222" y="2336318"/>
                  <a:pt x="628946" y="2336318"/>
                  <a:pt x="628946" y="2336318"/>
                </a:cubicBezTo>
                <a:close/>
                <a:moveTo>
                  <a:pt x="609982" y="2582849"/>
                </a:moveTo>
                <a:cubicBezTo>
                  <a:pt x="609982" y="2579401"/>
                  <a:pt x="609982" y="2577677"/>
                  <a:pt x="608258" y="2575953"/>
                </a:cubicBezTo>
                <a:cubicBezTo>
                  <a:pt x="603086" y="2570781"/>
                  <a:pt x="601362" y="2565609"/>
                  <a:pt x="599638" y="2562161"/>
                </a:cubicBezTo>
                <a:cubicBezTo>
                  <a:pt x="599638" y="2565609"/>
                  <a:pt x="603086" y="2569057"/>
                  <a:pt x="608258" y="2575953"/>
                </a:cubicBezTo>
                <a:cubicBezTo>
                  <a:pt x="609982" y="2577677"/>
                  <a:pt x="609982" y="2581125"/>
                  <a:pt x="609982" y="2582849"/>
                </a:cubicBezTo>
                <a:close/>
                <a:moveTo>
                  <a:pt x="792725" y="2738009"/>
                </a:moveTo>
                <a:cubicBezTo>
                  <a:pt x="792725" y="2738009"/>
                  <a:pt x="794449" y="2738009"/>
                  <a:pt x="794449" y="2738009"/>
                </a:cubicBezTo>
                <a:cubicBezTo>
                  <a:pt x="794449" y="2738009"/>
                  <a:pt x="792725" y="2738009"/>
                  <a:pt x="792725" y="2738009"/>
                </a:cubicBezTo>
                <a:cubicBezTo>
                  <a:pt x="787553" y="2738009"/>
                  <a:pt x="782381" y="2739733"/>
                  <a:pt x="777209" y="2741457"/>
                </a:cubicBezTo>
                <a:cubicBezTo>
                  <a:pt x="782381" y="2739733"/>
                  <a:pt x="785829" y="2739733"/>
                  <a:pt x="792725" y="2738009"/>
                </a:cubicBezTo>
                <a:close/>
                <a:moveTo>
                  <a:pt x="778933" y="2691461"/>
                </a:moveTo>
                <a:cubicBezTo>
                  <a:pt x="780657" y="2689737"/>
                  <a:pt x="784105" y="2686289"/>
                  <a:pt x="784105" y="2682841"/>
                </a:cubicBezTo>
                <a:cubicBezTo>
                  <a:pt x="785829" y="2669049"/>
                  <a:pt x="789277" y="2658705"/>
                  <a:pt x="796173" y="2648361"/>
                </a:cubicBezTo>
                <a:cubicBezTo>
                  <a:pt x="789277" y="2658705"/>
                  <a:pt x="784105" y="2669049"/>
                  <a:pt x="784105" y="2682841"/>
                </a:cubicBezTo>
                <a:cubicBezTo>
                  <a:pt x="784105" y="2686289"/>
                  <a:pt x="782381" y="2689737"/>
                  <a:pt x="778933" y="2691461"/>
                </a:cubicBezTo>
                <a:close/>
                <a:moveTo>
                  <a:pt x="796173" y="2844896"/>
                </a:moveTo>
                <a:cubicBezTo>
                  <a:pt x="794449" y="2844896"/>
                  <a:pt x="792725" y="2844896"/>
                  <a:pt x="791001" y="2846620"/>
                </a:cubicBezTo>
                <a:cubicBezTo>
                  <a:pt x="792725" y="2844896"/>
                  <a:pt x="794449" y="2844896"/>
                  <a:pt x="796173" y="2844896"/>
                </a:cubicBezTo>
                <a:close/>
                <a:moveTo>
                  <a:pt x="803069" y="2863860"/>
                </a:moveTo>
                <a:cubicBezTo>
                  <a:pt x="801345" y="2865584"/>
                  <a:pt x="797897" y="2865584"/>
                  <a:pt x="794449" y="2863860"/>
                </a:cubicBezTo>
                <a:cubicBezTo>
                  <a:pt x="797897" y="2865584"/>
                  <a:pt x="801345" y="2865584"/>
                  <a:pt x="803069" y="2863860"/>
                </a:cubicBezTo>
                <a:close/>
                <a:moveTo>
                  <a:pt x="799621" y="2643189"/>
                </a:moveTo>
                <a:cubicBezTo>
                  <a:pt x="801345" y="2641465"/>
                  <a:pt x="803069" y="2639741"/>
                  <a:pt x="804793" y="2638017"/>
                </a:cubicBezTo>
                <a:cubicBezTo>
                  <a:pt x="809965" y="2632845"/>
                  <a:pt x="808241" y="2625949"/>
                  <a:pt x="804793" y="2619053"/>
                </a:cubicBezTo>
                <a:cubicBezTo>
                  <a:pt x="801345" y="2612157"/>
                  <a:pt x="796173" y="2603537"/>
                  <a:pt x="796173" y="2596641"/>
                </a:cubicBezTo>
                <a:cubicBezTo>
                  <a:pt x="794449" y="2586297"/>
                  <a:pt x="799621" y="2581125"/>
                  <a:pt x="806517" y="2577677"/>
                </a:cubicBezTo>
                <a:cubicBezTo>
                  <a:pt x="799621" y="2581125"/>
                  <a:pt x="794449" y="2586297"/>
                  <a:pt x="796173" y="2596641"/>
                </a:cubicBezTo>
                <a:cubicBezTo>
                  <a:pt x="797897" y="2605261"/>
                  <a:pt x="801345" y="2612157"/>
                  <a:pt x="804793" y="2619053"/>
                </a:cubicBezTo>
                <a:cubicBezTo>
                  <a:pt x="808241" y="2625949"/>
                  <a:pt x="809965" y="2632845"/>
                  <a:pt x="804793" y="2638017"/>
                </a:cubicBezTo>
                <a:cubicBezTo>
                  <a:pt x="803069" y="2639741"/>
                  <a:pt x="801345" y="2641465"/>
                  <a:pt x="799621" y="2643189"/>
                </a:cubicBezTo>
                <a:close/>
                <a:moveTo>
                  <a:pt x="753073" y="2546646"/>
                </a:moveTo>
                <a:cubicBezTo>
                  <a:pt x="749625" y="2544922"/>
                  <a:pt x="746177" y="2544922"/>
                  <a:pt x="744453" y="2544922"/>
                </a:cubicBezTo>
                <a:cubicBezTo>
                  <a:pt x="746177" y="2544922"/>
                  <a:pt x="749625" y="2544922"/>
                  <a:pt x="753073" y="2546646"/>
                </a:cubicBezTo>
                <a:cubicBezTo>
                  <a:pt x="785829" y="2560437"/>
                  <a:pt x="827205" y="2556989"/>
                  <a:pt x="863409" y="2558714"/>
                </a:cubicBezTo>
                <a:cubicBezTo>
                  <a:pt x="884097" y="2558714"/>
                  <a:pt x="890993" y="2558714"/>
                  <a:pt x="890993" y="2572506"/>
                </a:cubicBezTo>
                <a:cubicBezTo>
                  <a:pt x="890993" y="2558714"/>
                  <a:pt x="884097" y="2558714"/>
                  <a:pt x="863409" y="2558714"/>
                </a:cubicBezTo>
                <a:cubicBezTo>
                  <a:pt x="825481" y="2556989"/>
                  <a:pt x="785829" y="2560437"/>
                  <a:pt x="753073" y="2546646"/>
                </a:cubicBezTo>
                <a:close/>
                <a:moveTo>
                  <a:pt x="830653" y="2703529"/>
                </a:moveTo>
                <a:cubicBezTo>
                  <a:pt x="854789" y="2708701"/>
                  <a:pt x="877201" y="2715597"/>
                  <a:pt x="904785" y="2710425"/>
                </a:cubicBezTo>
                <a:cubicBezTo>
                  <a:pt x="932368" y="2705253"/>
                  <a:pt x="958228" y="2724217"/>
                  <a:pt x="978916" y="2744905"/>
                </a:cubicBezTo>
                <a:cubicBezTo>
                  <a:pt x="982364" y="2748353"/>
                  <a:pt x="984088" y="2751801"/>
                  <a:pt x="985812" y="2755249"/>
                </a:cubicBezTo>
                <a:cubicBezTo>
                  <a:pt x="992708" y="2763869"/>
                  <a:pt x="1001328" y="2774213"/>
                  <a:pt x="1009948" y="2770765"/>
                </a:cubicBezTo>
                <a:cubicBezTo>
                  <a:pt x="1001328" y="2775936"/>
                  <a:pt x="992708" y="2763869"/>
                  <a:pt x="985812" y="2755249"/>
                </a:cubicBezTo>
                <a:cubicBezTo>
                  <a:pt x="984088" y="2751801"/>
                  <a:pt x="980640" y="2748353"/>
                  <a:pt x="978916" y="2744905"/>
                </a:cubicBezTo>
                <a:cubicBezTo>
                  <a:pt x="958228" y="2724217"/>
                  <a:pt x="932368" y="2705253"/>
                  <a:pt x="904785" y="2710425"/>
                </a:cubicBezTo>
                <a:cubicBezTo>
                  <a:pt x="877201" y="2715597"/>
                  <a:pt x="854789" y="2708701"/>
                  <a:pt x="830653" y="2703529"/>
                </a:cubicBezTo>
                <a:cubicBezTo>
                  <a:pt x="820309" y="2701805"/>
                  <a:pt x="813413" y="2700081"/>
                  <a:pt x="808241" y="2701805"/>
                </a:cubicBezTo>
                <a:cubicBezTo>
                  <a:pt x="813413" y="2700081"/>
                  <a:pt x="820309" y="2701805"/>
                  <a:pt x="830653" y="2703529"/>
                </a:cubicBezTo>
                <a:close/>
                <a:moveTo>
                  <a:pt x="1158211" y="3053499"/>
                </a:moveTo>
                <a:cubicBezTo>
                  <a:pt x="1159936" y="3041431"/>
                  <a:pt x="1149592" y="3039707"/>
                  <a:pt x="1140972" y="3036259"/>
                </a:cubicBezTo>
                <a:cubicBezTo>
                  <a:pt x="1139248" y="3036259"/>
                  <a:pt x="1137524" y="3032811"/>
                  <a:pt x="1134076" y="3027639"/>
                </a:cubicBezTo>
                <a:lnTo>
                  <a:pt x="1134076" y="3027639"/>
                </a:lnTo>
                <a:cubicBezTo>
                  <a:pt x="1137524" y="3032811"/>
                  <a:pt x="1139248" y="3034535"/>
                  <a:pt x="1140972" y="3036259"/>
                </a:cubicBezTo>
                <a:cubicBezTo>
                  <a:pt x="1147868" y="3039707"/>
                  <a:pt x="1159936" y="3041431"/>
                  <a:pt x="1158211" y="3053499"/>
                </a:cubicBezTo>
                <a:close/>
                <a:moveTo>
                  <a:pt x="1113388" y="3105219"/>
                </a:moveTo>
                <a:cubicBezTo>
                  <a:pt x="1113388" y="3100047"/>
                  <a:pt x="1113388" y="3094875"/>
                  <a:pt x="1113388" y="3089703"/>
                </a:cubicBezTo>
                <a:cubicBezTo>
                  <a:pt x="1113388" y="3089703"/>
                  <a:pt x="1113388" y="3089703"/>
                  <a:pt x="1113388" y="3089703"/>
                </a:cubicBezTo>
                <a:cubicBezTo>
                  <a:pt x="1113388" y="3094875"/>
                  <a:pt x="1113388" y="3100047"/>
                  <a:pt x="1113388" y="3105219"/>
                </a:cubicBezTo>
                <a:cubicBezTo>
                  <a:pt x="1116836" y="3105219"/>
                  <a:pt x="1118560" y="3105219"/>
                  <a:pt x="1122008" y="3105219"/>
                </a:cubicBezTo>
                <a:cubicBezTo>
                  <a:pt x="1139248" y="3087979"/>
                  <a:pt x="1158211" y="3093151"/>
                  <a:pt x="1177175" y="3096599"/>
                </a:cubicBezTo>
                <a:cubicBezTo>
                  <a:pt x="1187519" y="3074187"/>
                  <a:pt x="1215103" y="3063843"/>
                  <a:pt x="1213379" y="3029364"/>
                </a:cubicBezTo>
                <a:cubicBezTo>
                  <a:pt x="1211655" y="3015572"/>
                  <a:pt x="1230619" y="3020744"/>
                  <a:pt x="1239239" y="3020744"/>
                </a:cubicBezTo>
                <a:cubicBezTo>
                  <a:pt x="1246135" y="3020744"/>
                  <a:pt x="1251307" y="3020744"/>
                  <a:pt x="1253031" y="3027639"/>
                </a:cubicBezTo>
                <a:cubicBezTo>
                  <a:pt x="1251307" y="3022467"/>
                  <a:pt x="1244411" y="3020744"/>
                  <a:pt x="1239239" y="3020744"/>
                </a:cubicBezTo>
                <a:cubicBezTo>
                  <a:pt x="1228895" y="3020744"/>
                  <a:pt x="1211655" y="3015572"/>
                  <a:pt x="1213379" y="3029364"/>
                </a:cubicBezTo>
                <a:cubicBezTo>
                  <a:pt x="1216827" y="3062119"/>
                  <a:pt x="1187519" y="3072463"/>
                  <a:pt x="1177175" y="3096599"/>
                </a:cubicBezTo>
                <a:cubicBezTo>
                  <a:pt x="1213379" y="3113839"/>
                  <a:pt x="1254755" y="3117287"/>
                  <a:pt x="1289235" y="3139699"/>
                </a:cubicBezTo>
                <a:lnTo>
                  <a:pt x="1289235" y="3139699"/>
                </a:lnTo>
                <a:cubicBezTo>
                  <a:pt x="1294407" y="3150043"/>
                  <a:pt x="1304751" y="3148319"/>
                  <a:pt x="1313371" y="3148319"/>
                </a:cubicBezTo>
                <a:lnTo>
                  <a:pt x="1313371" y="3148319"/>
                </a:lnTo>
                <a:cubicBezTo>
                  <a:pt x="1304751" y="3148319"/>
                  <a:pt x="1296131" y="3150043"/>
                  <a:pt x="1289235" y="3139699"/>
                </a:cubicBezTo>
                <a:cubicBezTo>
                  <a:pt x="1254755" y="3119011"/>
                  <a:pt x="1213379" y="3115563"/>
                  <a:pt x="1177175" y="3096599"/>
                </a:cubicBezTo>
                <a:cubicBezTo>
                  <a:pt x="1158211" y="3093151"/>
                  <a:pt x="1137524" y="3087979"/>
                  <a:pt x="1122008" y="3105219"/>
                </a:cubicBezTo>
                <a:lnTo>
                  <a:pt x="1122008" y="3105219"/>
                </a:lnTo>
                <a:cubicBezTo>
                  <a:pt x="1118560" y="3105219"/>
                  <a:pt x="1116836" y="3105219"/>
                  <a:pt x="1113388" y="3105219"/>
                </a:cubicBezTo>
                <a:cubicBezTo>
                  <a:pt x="1108216" y="3106943"/>
                  <a:pt x="1103044" y="3110391"/>
                  <a:pt x="1097872" y="3112115"/>
                </a:cubicBezTo>
                <a:cubicBezTo>
                  <a:pt x="1103044" y="3110391"/>
                  <a:pt x="1108216" y="3106943"/>
                  <a:pt x="1113388" y="3105219"/>
                </a:cubicBezTo>
                <a:close/>
                <a:moveTo>
                  <a:pt x="1282339" y="2981092"/>
                </a:moveTo>
                <a:cubicBezTo>
                  <a:pt x="1290959" y="3012124"/>
                  <a:pt x="1273719" y="3031087"/>
                  <a:pt x="1265099" y="3053499"/>
                </a:cubicBezTo>
                <a:cubicBezTo>
                  <a:pt x="1258203" y="3053499"/>
                  <a:pt x="1254755" y="3051775"/>
                  <a:pt x="1253031" y="3048327"/>
                </a:cubicBezTo>
                <a:cubicBezTo>
                  <a:pt x="1254755" y="3051775"/>
                  <a:pt x="1258203" y="3053499"/>
                  <a:pt x="1265099" y="3053499"/>
                </a:cubicBezTo>
                <a:cubicBezTo>
                  <a:pt x="1273719" y="3031087"/>
                  <a:pt x="1290959" y="3012124"/>
                  <a:pt x="1282339" y="2981092"/>
                </a:cubicBezTo>
                <a:cubicBezTo>
                  <a:pt x="1277167" y="2962128"/>
                  <a:pt x="1292683" y="2953508"/>
                  <a:pt x="1327163" y="2951784"/>
                </a:cubicBezTo>
                <a:cubicBezTo>
                  <a:pt x="1327163" y="2951784"/>
                  <a:pt x="1327163" y="2951784"/>
                  <a:pt x="1327163" y="2951784"/>
                </a:cubicBezTo>
                <a:cubicBezTo>
                  <a:pt x="1294407" y="2953508"/>
                  <a:pt x="1277167" y="2962128"/>
                  <a:pt x="1282339" y="2981092"/>
                </a:cubicBezTo>
                <a:close/>
                <a:moveTo>
                  <a:pt x="1321991" y="3010400"/>
                </a:moveTo>
                <a:cubicBezTo>
                  <a:pt x="1325439" y="3005228"/>
                  <a:pt x="1328887" y="3001780"/>
                  <a:pt x="1330611" y="2996608"/>
                </a:cubicBezTo>
                <a:cubicBezTo>
                  <a:pt x="1328887" y="3001780"/>
                  <a:pt x="1327163" y="3005228"/>
                  <a:pt x="1321991" y="3010400"/>
                </a:cubicBezTo>
                <a:cubicBezTo>
                  <a:pt x="1318543" y="3013847"/>
                  <a:pt x="1316819" y="3017295"/>
                  <a:pt x="1313371" y="3020744"/>
                </a:cubicBezTo>
                <a:cubicBezTo>
                  <a:pt x="1316819" y="3017295"/>
                  <a:pt x="1318543" y="3013847"/>
                  <a:pt x="1321991" y="3010400"/>
                </a:cubicBezTo>
                <a:close/>
                <a:moveTo>
                  <a:pt x="1435774" y="3106943"/>
                </a:moveTo>
                <a:cubicBezTo>
                  <a:pt x="1437498" y="3108667"/>
                  <a:pt x="1437498" y="3110391"/>
                  <a:pt x="1437498" y="3112115"/>
                </a:cubicBezTo>
                <a:cubicBezTo>
                  <a:pt x="1437498" y="3112115"/>
                  <a:pt x="1435774" y="3110391"/>
                  <a:pt x="1435774" y="3106943"/>
                </a:cubicBezTo>
                <a:cubicBezTo>
                  <a:pt x="1435774" y="3105219"/>
                  <a:pt x="1435774" y="3105219"/>
                  <a:pt x="1435774" y="3103495"/>
                </a:cubicBezTo>
                <a:cubicBezTo>
                  <a:pt x="1434050" y="3105219"/>
                  <a:pt x="1434050" y="3106943"/>
                  <a:pt x="1435774" y="3106943"/>
                </a:cubicBezTo>
                <a:close/>
                <a:moveTo>
                  <a:pt x="1437498" y="3122459"/>
                </a:moveTo>
                <a:cubicBezTo>
                  <a:pt x="1435774" y="3125907"/>
                  <a:pt x="1434050" y="3127631"/>
                  <a:pt x="1432326" y="3129355"/>
                </a:cubicBezTo>
                <a:cubicBezTo>
                  <a:pt x="1434050" y="3127631"/>
                  <a:pt x="1435774" y="3125907"/>
                  <a:pt x="1437498" y="3122459"/>
                </a:cubicBezTo>
                <a:close/>
                <a:moveTo>
                  <a:pt x="1456462" y="3150043"/>
                </a:moveTo>
                <a:cubicBezTo>
                  <a:pt x="1461634" y="3150043"/>
                  <a:pt x="1466806" y="3150043"/>
                  <a:pt x="1470254" y="3150043"/>
                </a:cubicBezTo>
                <a:lnTo>
                  <a:pt x="1470254" y="3150043"/>
                </a:lnTo>
                <a:cubicBezTo>
                  <a:pt x="1470254" y="3155215"/>
                  <a:pt x="1471978" y="3158663"/>
                  <a:pt x="1475426" y="3162111"/>
                </a:cubicBezTo>
                <a:cubicBezTo>
                  <a:pt x="1473702" y="3158663"/>
                  <a:pt x="1471978" y="3155215"/>
                  <a:pt x="1470254" y="3150043"/>
                </a:cubicBezTo>
                <a:cubicBezTo>
                  <a:pt x="1466806" y="3150043"/>
                  <a:pt x="1461634" y="3150043"/>
                  <a:pt x="1456462" y="3150043"/>
                </a:cubicBezTo>
                <a:cubicBezTo>
                  <a:pt x="1451290" y="3160387"/>
                  <a:pt x="1442670" y="3165559"/>
                  <a:pt x="1434050" y="3167283"/>
                </a:cubicBezTo>
                <a:cubicBezTo>
                  <a:pt x="1442670" y="3163835"/>
                  <a:pt x="1451290" y="3160387"/>
                  <a:pt x="1456462" y="3150043"/>
                </a:cubicBezTo>
                <a:close/>
                <a:moveTo>
                  <a:pt x="1608174" y="2858688"/>
                </a:moveTo>
                <a:cubicBezTo>
                  <a:pt x="1609898" y="2851792"/>
                  <a:pt x="1611622" y="2843172"/>
                  <a:pt x="1615069" y="2834552"/>
                </a:cubicBezTo>
                <a:cubicBezTo>
                  <a:pt x="1615069" y="2834552"/>
                  <a:pt x="1615069" y="2834552"/>
                  <a:pt x="1615069" y="2834552"/>
                </a:cubicBezTo>
                <a:cubicBezTo>
                  <a:pt x="1613346" y="2843172"/>
                  <a:pt x="1609898" y="2851792"/>
                  <a:pt x="1608174" y="2858688"/>
                </a:cubicBezTo>
                <a:close/>
                <a:moveTo>
                  <a:pt x="1728853" y="2541474"/>
                </a:moveTo>
                <a:cubicBezTo>
                  <a:pt x="1727129" y="2538026"/>
                  <a:pt x="1727129" y="2534577"/>
                  <a:pt x="1727129" y="2531130"/>
                </a:cubicBezTo>
                <a:cubicBezTo>
                  <a:pt x="1728853" y="2524234"/>
                  <a:pt x="1728853" y="2519062"/>
                  <a:pt x="1725405" y="2513890"/>
                </a:cubicBezTo>
                <a:cubicBezTo>
                  <a:pt x="1727129" y="2519062"/>
                  <a:pt x="1728853" y="2524234"/>
                  <a:pt x="1727129" y="2531130"/>
                </a:cubicBezTo>
                <a:cubicBezTo>
                  <a:pt x="1727129" y="2534577"/>
                  <a:pt x="1728853" y="2538026"/>
                  <a:pt x="1728853" y="2541474"/>
                </a:cubicBezTo>
                <a:close/>
                <a:moveTo>
                  <a:pt x="1756437" y="2506994"/>
                </a:moveTo>
                <a:cubicBezTo>
                  <a:pt x="1763333" y="2484582"/>
                  <a:pt x="1782297" y="2474238"/>
                  <a:pt x="1808157" y="2479410"/>
                </a:cubicBezTo>
                <a:cubicBezTo>
                  <a:pt x="1815053" y="2481134"/>
                  <a:pt x="1823673" y="2482858"/>
                  <a:pt x="1830569" y="2484582"/>
                </a:cubicBezTo>
                <a:cubicBezTo>
                  <a:pt x="1821949" y="2482858"/>
                  <a:pt x="1815053" y="2479410"/>
                  <a:pt x="1808157" y="2479410"/>
                </a:cubicBezTo>
                <a:cubicBezTo>
                  <a:pt x="1782297" y="2474238"/>
                  <a:pt x="1763333" y="2484582"/>
                  <a:pt x="1756437" y="2506994"/>
                </a:cubicBezTo>
                <a:close/>
                <a:moveTo>
                  <a:pt x="1721957" y="2984540"/>
                </a:moveTo>
                <a:cubicBezTo>
                  <a:pt x="1721957" y="2984540"/>
                  <a:pt x="1721957" y="2984540"/>
                  <a:pt x="1721957" y="2984540"/>
                </a:cubicBezTo>
                <a:cubicBezTo>
                  <a:pt x="1720233" y="2993160"/>
                  <a:pt x="1715061" y="2998332"/>
                  <a:pt x="1711613" y="3000055"/>
                </a:cubicBezTo>
                <a:cubicBezTo>
                  <a:pt x="1716785" y="2998332"/>
                  <a:pt x="1720233" y="2993160"/>
                  <a:pt x="1721957" y="2984540"/>
                </a:cubicBezTo>
                <a:close/>
                <a:moveTo>
                  <a:pt x="1709889" y="3115563"/>
                </a:moveTo>
                <a:cubicBezTo>
                  <a:pt x="1716785" y="3106943"/>
                  <a:pt x="1727129" y="3105219"/>
                  <a:pt x="1737473" y="3105219"/>
                </a:cubicBezTo>
                <a:cubicBezTo>
                  <a:pt x="1744369" y="3105219"/>
                  <a:pt x="1749541" y="3103495"/>
                  <a:pt x="1752989" y="3101771"/>
                </a:cubicBezTo>
                <a:cubicBezTo>
                  <a:pt x="1749541" y="3103495"/>
                  <a:pt x="1744369" y="3105219"/>
                  <a:pt x="1737473" y="3105219"/>
                </a:cubicBezTo>
                <a:cubicBezTo>
                  <a:pt x="1727129" y="3105219"/>
                  <a:pt x="1716785" y="3108667"/>
                  <a:pt x="1709889" y="3115563"/>
                </a:cubicBezTo>
                <a:cubicBezTo>
                  <a:pt x="1709889" y="3115563"/>
                  <a:pt x="1708165" y="3117287"/>
                  <a:pt x="1708165" y="3117287"/>
                </a:cubicBezTo>
                <a:cubicBezTo>
                  <a:pt x="1709889" y="3117287"/>
                  <a:pt x="1709889" y="3117287"/>
                  <a:pt x="1709889" y="3115563"/>
                </a:cubicBezTo>
                <a:close/>
                <a:moveTo>
                  <a:pt x="1801261" y="2646637"/>
                </a:moveTo>
                <a:cubicBezTo>
                  <a:pt x="1801261" y="2646637"/>
                  <a:pt x="1801261" y="2646637"/>
                  <a:pt x="1801261" y="2646637"/>
                </a:cubicBezTo>
                <a:cubicBezTo>
                  <a:pt x="1816777" y="2641465"/>
                  <a:pt x="1828845" y="2631121"/>
                  <a:pt x="1837465" y="2613881"/>
                </a:cubicBezTo>
                <a:cubicBezTo>
                  <a:pt x="1837465" y="2613881"/>
                  <a:pt x="1837465" y="2613881"/>
                  <a:pt x="1837465" y="2613881"/>
                </a:cubicBezTo>
                <a:cubicBezTo>
                  <a:pt x="1828845" y="2632845"/>
                  <a:pt x="1816777" y="2643189"/>
                  <a:pt x="1801261" y="2646637"/>
                </a:cubicBezTo>
                <a:close/>
                <a:moveTo>
                  <a:pt x="2049516" y="2643189"/>
                </a:moveTo>
                <a:cubicBezTo>
                  <a:pt x="2065032" y="2648361"/>
                  <a:pt x="2082272" y="2650085"/>
                  <a:pt x="2092615" y="2660429"/>
                </a:cubicBezTo>
                <a:cubicBezTo>
                  <a:pt x="2099512" y="2667325"/>
                  <a:pt x="2106407" y="2669049"/>
                  <a:pt x="2113304" y="2669049"/>
                </a:cubicBezTo>
                <a:cubicBezTo>
                  <a:pt x="2106407" y="2669049"/>
                  <a:pt x="2101235" y="2667325"/>
                  <a:pt x="2092615" y="2660429"/>
                </a:cubicBezTo>
                <a:cubicBezTo>
                  <a:pt x="2082272" y="2651809"/>
                  <a:pt x="2063308" y="2650085"/>
                  <a:pt x="2049516" y="2643189"/>
                </a:cubicBezTo>
                <a:cubicBezTo>
                  <a:pt x="2049516" y="2643189"/>
                  <a:pt x="2047792" y="2643189"/>
                  <a:pt x="2047792" y="2643189"/>
                </a:cubicBezTo>
                <a:cubicBezTo>
                  <a:pt x="2047792" y="2643189"/>
                  <a:pt x="2047792" y="2643189"/>
                  <a:pt x="2049516" y="2643189"/>
                </a:cubicBezTo>
                <a:close/>
                <a:moveTo>
                  <a:pt x="2094339" y="2763869"/>
                </a:moveTo>
                <a:cubicBezTo>
                  <a:pt x="2090892" y="2770765"/>
                  <a:pt x="2077100" y="2767316"/>
                  <a:pt x="2082272" y="2779385"/>
                </a:cubicBezTo>
                <a:cubicBezTo>
                  <a:pt x="2082272" y="2779385"/>
                  <a:pt x="2082272" y="2779385"/>
                  <a:pt x="2082272" y="2779385"/>
                </a:cubicBezTo>
                <a:cubicBezTo>
                  <a:pt x="2077100" y="2767316"/>
                  <a:pt x="2090892" y="2770765"/>
                  <a:pt x="2094339" y="2763869"/>
                </a:cubicBezTo>
                <a:cubicBezTo>
                  <a:pt x="2097787" y="2758697"/>
                  <a:pt x="2090892" y="2750077"/>
                  <a:pt x="2101235" y="2744905"/>
                </a:cubicBezTo>
                <a:lnTo>
                  <a:pt x="2101235" y="2744905"/>
                </a:lnTo>
                <a:cubicBezTo>
                  <a:pt x="2101235" y="2744905"/>
                  <a:pt x="2101235" y="2744905"/>
                  <a:pt x="2101235" y="2744905"/>
                </a:cubicBezTo>
                <a:cubicBezTo>
                  <a:pt x="2090892" y="2750077"/>
                  <a:pt x="2097787" y="2758697"/>
                  <a:pt x="2094339" y="2763869"/>
                </a:cubicBezTo>
                <a:close/>
                <a:moveTo>
                  <a:pt x="2094339" y="2834552"/>
                </a:moveTo>
                <a:cubicBezTo>
                  <a:pt x="2113304" y="2834552"/>
                  <a:pt x="2130543" y="2825932"/>
                  <a:pt x="2149507" y="2824208"/>
                </a:cubicBezTo>
                <a:cubicBezTo>
                  <a:pt x="2165023" y="2822484"/>
                  <a:pt x="2166747" y="2808692"/>
                  <a:pt x="2154679" y="2796625"/>
                </a:cubicBezTo>
                <a:cubicBezTo>
                  <a:pt x="2149507" y="2791453"/>
                  <a:pt x="2144335" y="2788005"/>
                  <a:pt x="2139163" y="2782833"/>
                </a:cubicBezTo>
                <a:cubicBezTo>
                  <a:pt x="2130543" y="2774213"/>
                  <a:pt x="2123647" y="2765593"/>
                  <a:pt x="2128819" y="2753525"/>
                </a:cubicBezTo>
                <a:cubicBezTo>
                  <a:pt x="2132267" y="2743181"/>
                  <a:pt x="2142611" y="2743181"/>
                  <a:pt x="2152955" y="2741457"/>
                </a:cubicBezTo>
                <a:cubicBezTo>
                  <a:pt x="2154679" y="2741457"/>
                  <a:pt x="2154679" y="2741457"/>
                  <a:pt x="2156403" y="2741457"/>
                </a:cubicBezTo>
                <a:cubicBezTo>
                  <a:pt x="2154679" y="2741457"/>
                  <a:pt x="2154679" y="2741457"/>
                  <a:pt x="2152955" y="2741457"/>
                </a:cubicBezTo>
                <a:cubicBezTo>
                  <a:pt x="2142611" y="2743181"/>
                  <a:pt x="2133991" y="2743181"/>
                  <a:pt x="2128819" y="2753525"/>
                </a:cubicBezTo>
                <a:cubicBezTo>
                  <a:pt x="2123647" y="2765593"/>
                  <a:pt x="2132267" y="2774213"/>
                  <a:pt x="2139163" y="2782833"/>
                </a:cubicBezTo>
                <a:cubicBezTo>
                  <a:pt x="2144335" y="2788005"/>
                  <a:pt x="2149507" y="2791453"/>
                  <a:pt x="2154679" y="2796625"/>
                </a:cubicBezTo>
                <a:cubicBezTo>
                  <a:pt x="2165023" y="2808692"/>
                  <a:pt x="2163299" y="2824208"/>
                  <a:pt x="2149507" y="2824208"/>
                </a:cubicBezTo>
                <a:cubicBezTo>
                  <a:pt x="2130543" y="2825932"/>
                  <a:pt x="2113304" y="2836276"/>
                  <a:pt x="2094339" y="2834552"/>
                </a:cubicBezTo>
                <a:close/>
                <a:moveTo>
                  <a:pt x="2125371" y="2955232"/>
                </a:moveTo>
                <a:cubicBezTo>
                  <a:pt x="2120199" y="2955232"/>
                  <a:pt x="2115027" y="2955232"/>
                  <a:pt x="2109855" y="2953508"/>
                </a:cubicBezTo>
                <a:cubicBezTo>
                  <a:pt x="2115027" y="2955232"/>
                  <a:pt x="2120199" y="2955232"/>
                  <a:pt x="2125371" y="2955232"/>
                </a:cubicBezTo>
                <a:cubicBezTo>
                  <a:pt x="2125371" y="2955232"/>
                  <a:pt x="2125371" y="2955232"/>
                  <a:pt x="2125371" y="2955232"/>
                </a:cubicBezTo>
                <a:close/>
                <a:moveTo>
                  <a:pt x="2140887" y="2955232"/>
                </a:moveTo>
                <a:cubicBezTo>
                  <a:pt x="2151231" y="2969024"/>
                  <a:pt x="2159851" y="2974196"/>
                  <a:pt x="2173643" y="2974196"/>
                </a:cubicBezTo>
                <a:cubicBezTo>
                  <a:pt x="2159851" y="2974196"/>
                  <a:pt x="2151231" y="2969024"/>
                  <a:pt x="2140887" y="2955232"/>
                </a:cubicBezTo>
                <a:lnTo>
                  <a:pt x="2140887" y="2955232"/>
                </a:lnTo>
                <a:close/>
                <a:moveTo>
                  <a:pt x="2173643" y="2762145"/>
                </a:moveTo>
                <a:cubicBezTo>
                  <a:pt x="2170195" y="2762145"/>
                  <a:pt x="2170195" y="2762145"/>
                  <a:pt x="2170195" y="2765593"/>
                </a:cubicBezTo>
                <a:cubicBezTo>
                  <a:pt x="2168471" y="2762145"/>
                  <a:pt x="2170195" y="2762145"/>
                  <a:pt x="2173643" y="2762145"/>
                </a:cubicBezTo>
                <a:cubicBezTo>
                  <a:pt x="2173643" y="2762145"/>
                  <a:pt x="2175367" y="2763869"/>
                  <a:pt x="2175367" y="2763869"/>
                </a:cubicBezTo>
                <a:lnTo>
                  <a:pt x="2175367" y="2763869"/>
                </a:lnTo>
                <a:cubicBezTo>
                  <a:pt x="2173643" y="2763869"/>
                  <a:pt x="2173643" y="2762145"/>
                  <a:pt x="2173643" y="2762145"/>
                </a:cubicBezTo>
                <a:close/>
                <a:moveTo>
                  <a:pt x="2204675" y="2553542"/>
                </a:moveTo>
                <a:cubicBezTo>
                  <a:pt x="2197779" y="2548369"/>
                  <a:pt x="2183987" y="2555266"/>
                  <a:pt x="2173643" y="2565609"/>
                </a:cubicBezTo>
                <a:cubicBezTo>
                  <a:pt x="2185711" y="2553542"/>
                  <a:pt x="2199503" y="2546646"/>
                  <a:pt x="2204675" y="2553542"/>
                </a:cubicBezTo>
                <a:cubicBezTo>
                  <a:pt x="2223639" y="2570781"/>
                  <a:pt x="2244327" y="2558714"/>
                  <a:pt x="2265015" y="2565609"/>
                </a:cubicBezTo>
                <a:cubicBezTo>
                  <a:pt x="2277083" y="2569057"/>
                  <a:pt x="2294323" y="2560437"/>
                  <a:pt x="2302943" y="2570781"/>
                </a:cubicBezTo>
                <a:cubicBezTo>
                  <a:pt x="2313287" y="2581125"/>
                  <a:pt x="2297771" y="2596641"/>
                  <a:pt x="2304667" y="2612157"/>
                </a:cubicBezTo>
                <a:cubicBezTo>
                  <a:pt x="2308114" y="2619053"/>
                  <a:pt x="2308114" y="2625949"/>
                  <a:pt x="2302943" y="2629397"/>
                </a:cubicBezTo>
                <a:cubicBezTo>
                  <a:pt x="2308114" y="2625949"/>
                  <a:pt x="2308114" y="2619053"/>
                  <a:pt x="2304667" y="2612157"/>
                </a:cubicBezTo>
                <a:cubicBezTo>
                  <a:pt x="2297771" y="2596641"/>
                  <a:pt x="2313287" y="2581125"/>
                  <a:pt x="2302943" y="2570781"/>
                </a:cubicBezTo>
                <a:cubicBezTo>
                  <a:pt x="2292599" y="2560437"/>
                  <a:pt x="2277083" y="2569057"/>
                  <a:pt x="2265015" y="2565609"/>
                </a:cubicBezTo>
                <a:cubicBezTo>
                  <a:pt x="2246051" y="2558714"/>
                  <a:pt x="2225363" y="2570781"/>
                  <a:pt x="2204675" y="2553542"/>
                </a:cubicBezTo>
                <a:close/>
                <a:moveTo>
                  <a:pt x="2223639" y="2450102"/>
                </a:moveTo>
                <a:cubicBezTo>
                  <a:pt x="2249499" y="2448378"/>
                  <a:pt x="2277083" y="2450102"/>
                  <a:pt x="2299495" y="2425966"/>
                </a:cubicBezTo>
                <a:lnTo>
                  <a:pt x="2299495" y="2425966"/>
                </a:lnTo>
                <a:cubicBezTo>
                  <a:pt x="2275359" y="2450102"/>
                  <a:pt x="2247775" y="2448378"/>
                  <a:pt x="2223639" y="2450102"/>
                </a:cubicBezTo>
                <a:cubicBezTo>
                  <a:pt x="2223639" y="2450102"/>
                  <a:pt x="2223639" y="2450102"/>
                  <a:pt x="2223639" y="2450102"/>
                </a:cubicBezTo>
                <a:close/>
                <a:moveTo>
                  <a:pt x="2278807" y="2646637"/>
                </a:moveTo>
                <a:cubicBezTo>
                  <a:pt x="2275359" y="2639741"/>
                  <a:pt x="2275359" y="2632845"/>
                  <a:pt x="2278807" y="2629397"/>
                </a:cubicBezTo>
                <a:cubicBezTo>
                  <a:pt x="2275359" y="2632845"/>
                  <a:pt x="2275359" y="2639741"/>
                  <a:pt x="2278807" y="2646637"/>
                </a:cubicBezTo>
                <a:cubicBezTo>
                  <a:pt x="2283979" y="2656981"/>
                  <a:pt x="2290875" y="2665601"/>
                  <a:pt x="2302943" y="2665601"/>
                </a:cubicBezTo>
                <a:cubicBezTo>
                  <a:pt x="2311563" y="2665601"/>
                  <a:pt x="2316734" y="2662153"/>
                  <a:pt x="2320183" y="2655257"/>
                </a:cubicBezTo>
                <a:cubicBezTo>
                  <a:pt x="2316734" y="2662153"/>
                  <a:pt x="2311563" y="2665601"/>
                  <a:pt x="2302943" y="2665601"/>
                </a:cubicBezTo>
                <a:cubicBezTo>
                  <a:pt x="2290875" y="2665601"/>
                  <a:pt x="2283979" y="2656981"/>
                  <a:pt x="2278807" y="2646637"/>
                </a:cubicBezTo>
                <a:close/>
                <a:moveTo>
                  <a:pt x="2299495" y="2710425"/>
                </a:moveTo>
                <a:cubicBezTo>
                  <a:pt x="2294323" y="2708701"/>
                  <a:pt x="2287427" y="2703529"/>
                  <a:pt x="2282255" y="2698357"/>
                </a:cubicBezTo>
                <a:cubicBezTo>
                  <a:pt x="2280531" y="2696633"/>
                  <a:pt x="2278807" y="2694909"/>
                  <a:pt x="2277083" y="2693185"/>
                </a:cubicBezTo>
                <a:cubicBezTo>
                  <a:pt x="2278807" y="2694909"/>
                  <a:pt x="2280531" y="2694909"/>
                  <a:pt x="2282255" y="2698357"/>
                </a:cubicBezTo>
                <a:cubicBezTo>
                  <a:pt x="2287427" y="2703529"/>
                  <a:pt x="2292599" y="2706977"/>
                  <a:pt x="2299495" y="2710425"/>
                </a:cubicBezTo>
                <a:close/>
                <a:moveTo>
                  <a:pt x="2311563" y="2515614"/>
                </a:move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lose/>
                <a:moveTo>
                  <a:pt x="2299495" y="2391486"/>
                </a:moveTo>
                <a:cubicBezTo>
                  <a:pt x="2289151" y="2381142"/>
                  <a:pt x="2280531" y="2382866"/>
                  <a:pt x="2266739" y="2384590"/>
                </a:cubicBezTo>
                <a:cubicBezTo>
                  <a:pt x="2227087" y="2391486"/>
                  <a:pt x="2215019" y="2377694"/>
                  <a:pt x="2221915" y="2336318"/>
                </a:cubicBezTo>
                <a:cubicBezTo>
                  <a:pt x="2227087" y="2307011"/>
                  <a:pt x="2220191" y="2294943"/>
                  <a:pt x="2197779" y="2294943"/>
                </a:cubicBezTo>
                <a:cubicBezTo>
                  <a:pt x="2220191" y="2293219"/>
                  <a:pt x="2225363" y="2307011"/>
                  <a:pt x="2221915" y="2336318"/>
                </a:cubicBezTo>
                <a:cubicBezTo>
                  <a:pt x="2215019" y="2375970"/>
                  <a:pt x="2227087" y="2391486"/>
                  <a:pt x="2266739" y="2384590"/>
                </a:cubicBezTo>
                <a:cubicBezTo>
                  <a:pt x="2280531" y="2382866"/>
                  <a:pt x="2289151" y="2381142"/>
                  <a:pt x="2299495" y="2391486"/>
                </a:cubicBezTo>
                <a:cubicBezTo>
                  <a:pt x="2316734" y="2408726"/>
                  <a:pt x="2346043" y="2401830"/>
                  <a:pt x="2359834" y="2425966"/>
                </a:cubicBezTo>
                <a:cubicBezTo>
                  <a:pt x="2361558" y="2429414"/>
                  <a:pt x="2365006" y="2429414"/>
                  <a:pt x="2368454" y="2429414"/>
                </a:cubicBezTo>
                <a:cubicBezTo>
                  <a:pt x="2365006" y="2429414"/>
                  <a:pt x="2361558" y="2429414"/>
                  <a:pt x="2359834" y="2425966"/>
                </a:cubicBezTo>
                <a:cubicBezTo>
                  <a:pt x="2346043" y="2401830"/>
                  <a:pt x="2316734" y="2410450"/>
                  <a:pt x="2299495" y="2391486"/>
                </a:cubicBezTo>
                <a:close/>
                <a:moveTo>
                  <a:pt x="2315011" y="2251843"/>
                </a:moveTo>
                <a:cubicBezTo>
                  <a:pt x="2318459" y="2260463"/>
                  <a:pt x="2320183" y="226908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lnTo>
                  <a:pt x="2323631" y="2277703"/>
                </a:lnTo>
                <a:cubicBezTo>
                  <a:pt x="2320183" y="2269083"/>
                  <a:pt x="2316734" y="2260463"/>
                  <a:pt x="2315011" y="2251843"/>
                </a:cubicBezTo>
                <a:cubicBezTo>
                  <a:pt x="2306391" y="2251843"/>
                  <a:pt x="2299495" y="2251843"/>
                  <a:pt x="2290875" y="2251843"/>
                </a:cubicBezTo>
                <a:lnTo>
                  <a:pt x="2290875" y="2251843"/>
                </a:lnTo>
                <a:cubicBezTo>
                  <a:pt x="2297771" y="2251843"/>
                  <a:pt x="230639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lose/>
                <a:moveTo>
                  <a:pt x="2315011" y="2251843"/>
                </a:moveTo>
                <a:lnTo>
                  <a:pt x="2315011" y="2251843"/>
                </a:lnTo>
                <a:cubicBezTo>
                  <a:pt x="2316734" y="2250119"/>
                  <a:pt x="2318459" y="2250119"/>
                  <a:pt x="2320183" y="2248395"/>
                </a:cubicBezTo>
                <a:cubicBezTo>
                  <a:pt x="2318459" y="2250119"/>
                  <a:pt x="2316734" y="2250119"/>
                  <a:pt x="2315011" y="2251843"/>
                </a:cubicBezTo>
                <a:close/>
                <a:moveTo>
                  <a:pt x="2290875" y="2243223"/>
                </a:moveTo>
                <a:cubicBezTo>
                  <a:pt x="2290875" y="2243223"/>
                  <a:pt x="2290875" y="2243223"/>
                  <a:pt x="2290875" y="2243223"/>
                </a:cubicBezTo>
                <a:cubicBezTo>
                  <a:pt x="2289151" y="2243223"/>
                  <a:pt x="2287427" y="2243223"/>
                  <a:pt x="2285703" y="2243223"/>
                </a:cubicBezTo>
                <a:cubicBezTo>
                  <a:pt x="2285703" y="2243223"/>
                  <a:pt x="2289151" y="2243223"/>
                  <a:pt x="2290875" y="2243223"/>
                </a:cubicBezTo>
                <a:cubicBezTo>
                  <a:pt x="2294323" y="2239775"/>
                  <a:pt x="2297771" y="2238051"/>
                  <a:pt x="2299495" y="2236327"/>
                </a:cubicBezTo>
                <a:cubicBezTo>
                  <a:pt x="2296047" y="2238051"/>
                  <a:pt x="2294323" y="2239775"/>
                  <a:pt x="2290875" y="2243223"/>
                </a:cubicBezTo>
                <a:close/>
                <a:moveTo>
                  <a:pt x="2354662" y="2293219"/>
                </a:moveTo>
                <a:cubicBezTo>
                  <a:pt x="2363282" y="2298391"/>
                  <a:pt x="2377074" y="2300115"/>
                  <a:pt x="2378798" y="2307011"/>
                </a:cubicBezTo>
                <a:cubicBezTo>
                  <a:pt x="2375350" y="2300115"/>
                  <a:pt x="2363282" y="2298391"/>
                  <a:pt x="2354662" y="2293219"/>
                </a:cubicBezTo>
                <a:cubicBezTo>
                  <a:pt x="2344318" y="2288047"/>
                  <a:pt x="2332251" y="2288047"/>
                  <a:pt x="2323631" y="2277703"/>
                </a:cubicBezTo>
                <a:cubicBezTo>
                  <a:pt x="2330526" y="2288047"/>
                  <a:pt x="2344318" y="2288047"/>
                  <a:pt x="2354662" y="2293219"/>
                </a:cubicBezTo>
                <a:close/>
                <a:moveTo>
                  <a:pt x="2328803" y="2122543"/>
                </a:moveTo>
                <a:cubicBezTo>
                  <a:pt x="2328803" y="2122543"/>
                  <a:pt x="2328803" y="2122543"/>
                  <a:pt x="2328803" y="2122543"/>
                </a:cubicBezTo>
                <a:cubicBezTo>
                  <a:pt x="2333974" y="2124267"/>
                  <a:pt x="2339146" y="2125991"/>
                  <a:pt x="2344318" y="2127715"/>
                </a:cubicBezTo>
                <a:cubicBezTo>
                  <a:pt x="2349490" y="2131163"/>
                  <a:pt x="2358110" y="2132887"/>
                  <a:pt x="2361558" y="2139783"/>
                </a:cubicBezTo>
                <a:cubicBezTo>
                  <a:pt x="2359834" y="2132887"/>
                  <a:pt x="2351214" y="2131163"/>
                  <a:pt x="2344318" y="2127715"/>
                </a:cubicBezTo>
                <a:cubicBezTo>
                  <a:pt x="2339146" y="2125991"/>
                  <a:pt x="2333974" y="2124267"/>
                  <a:pt x="2328803" y="2122543"/>
                </a:cubicBezTo>
                <a:close/>
                <a:moveTo>
                  <a:pt x="2358110" y="2624225"/>
                </a:moveTo>
                <a:cubicBezTo>
                  <a:pt x="2370178" y="2624225"/>
                  <a:pt x="2382246" y="2625949"/>
                  <a:pt x="2392590" y="2632845"/>
                </a:cubicBezTo>
                <a:cubicBezTo>
                  <a:pt x="2408106" y="2641465"/>
                  <a:pt x="2420174" y="2646637"/>
                  <a:pt x="2433966" y="2631121"/>
                </a:cubicBezTo>
                <a:cubicBezTo>
                  <a:pt x="2421898" y="2646637"/>
                  <a:pt x="2408106" y="2641465"/>
                  <a:pt x="2392590" y="2632845"/>
                </a:cubicBezTo>
                <a:cubicBezTo>
                  <a:pt x="2382246" y="2625949"/>
                  <a:pt x="2370178" y="2624225"/>
                  <a:pt x="2358110" y="2624225"/>
                </a:cubicBezTo>
                <a:cubicBezTo>
                  <a:pt x="2346043" y="2624225"/>
                  <a:pt x="2333974" y="2624225"/>
                  <a:pt x="2327079" y="2634569"/>
                </a:cubicBezTo>
                <a:cubicBezTo>
                  <a:pt x="2333974" y="2625949"/>
                  <a:pt x="2346043" y="2624225"/>
                  <a:pt x="2358110" y="2624225"/>
                </a:cubicBezTo>
                <a:close/>
                <a:moveTo>
                  <a:pt x="2397762" y="2427690"/>
                </a:moveTo>
                <a:cubicBezTo>
                  <a:pt x="2396038" y="2425966"/>
                  <a:pt x="2392590" y="2424242"/>
                  <a:pt x="2389142" y="2424242"/>
                </a:cubicBezTo>
                <a:cubicBezTo>
                  <a:pt x="2390866" y="2424242"/>
                  <a:pt x="2394314" y="2425966"/>
                  <a:pt x="2397762" y="2427690"/>
                </a:cubicBezTo>
                <a:cubicBezTo>
                  <a:pt x="2416726" y="2446654"/>
                  <a:pt x="2442586" y="2443206"/>
                  <a:pt x="2463274" y="2455274"/>
                </a:cubicBezTo>
                <a:cubicBezTo>
                  <a:pt x="2470170" y="2460446"/>
                  <a:pt x="2477066" y="2462170"/>
                  <a:pt x="2482238" y="2460446"/>
                </a:cubicBezTo>
                <a:cubicBezTo>
                  <a:pt x="2477066" y="2460446"/>
                  <a:pt x="2470170" y="2458722"/>
                  <a:pt x="2463274" y="2455274"/>
                </a:cubicBezTo>
                <a:cubicBezTo>
                  <a:pt x="2442586" y="2443206"/>
                  <a:pt x="2415002" y="2446654"/>
                  <a:pt x="2397762" y="2427690"/>
                </a:cubicBezTo>
                <a:close/>
                <a:moveTo>
                  <a:pt x="2478790" y="2600089"/>
                </a:moveTo>
                <a:cubicBezTo>
                  <a:pt x="2483962" y="2600089"/>
                  <a:pt x="2489134" y="2600089"/>
                  <a:pt x="2492582" y="2596641"/>
                </a:cubicBezTo>
                <a:cubicBezTo>
                  <a:pt x="2489134" y="2600089"/>
                  <a:pt x="2483962" y="2600089"/>
                  <a:pt x="2478790" y="2600089"/>
                </a:cubicBezTo>
                <a:cubicBezTo>
                  <a:pt x="2463274" y="2600089"/>
                  <a:pt x="2449482" y="2608709"/>
                  <a:pt x="2442586" y="2619053"/>
                </a:cubicBezTo>
                <a:cubicBezTo>
                  <a:pt x="2449482" y="2608709"/>
                  <a:pt x="2463274" y="2598365"/>
                  <a:pt x="2478790" y="2600089"/>
                </a:cubicBezTo>
                <a:close/>
                <a:moveTo>
                  <a:pt x="2442586" y="2384590"/>
                </a:moveTo>
                <a:cubicBezTo>
                  <a:pt x="2430518" y="2394934"/>
                  <a:pt x="2409830" y="2393210"/>
                  <a:pt x="2397762" y="2382866"/>
                </a:cubicBezTo>
                <a:cubicBezTo>
                  <a:pt x="2397762" y="2382866"/>
                  <a:pt x="2397762" y="2382866"/>
                  <a:pt x="2397762" y="2382866"/>
                </a:cubicBezTo>
                <a:cubicBezTo>
                  <a:pt x="2409830" y="2393210"/>
                  <a:pt x="2430518" y="2393210"/>
                  <a:pt x="2442586" y="2384590"/>
                </a:cubicBezTo>
                <a:cubicBezTo>
                  <a:pt x="2463274" y="2367350"/>
                  <a:pt x="2478790" y="2369074"/>
                  <a:pt x="2492582" y="2381142"/>
                </a:cubicBezTo>
                <a:cubicBezTo>
                  <a:pt x="2478790" y="2367350"/>
                  <a:pt x="2463274" y="2367350"/>
                  <a:pt x="2442586" y="2384590"/>
                </a:cubicBezTo>
                <a:close/>
                <a:moveTo>
                  <a:pt x="2397762" y="2075996"/>
                </a:moveTo>
                <a:cubicBezTo>
                  <a:pt x="2404658" y="2081168"/>
                  <a:pt x="2415002" y="2082891"/>
                  <a:pt x="2432242" y="2084616"/>
                </a:cubicBezTo>
                <a:cubicBezTo>
                  <a:pt x="2432242" y="2084616"/>
                  <a:pt x="2432242" y="2084616"/>
                  <a:pt x="2432242" y="2084616"/>
                </a:cubicBezTo>
                <a:cubicBezTo>
                  <a:pt x="2415002" y="2081168"/>
                  <a:pt x="2404658" y="2079443"/>
                  <a:pt x="2397762" y="2075996"/>
                </a:cubicBezTo>
                <a:close/>
                <a:moveTo>
                  <a:pt x="2432242" y="2036344"/>
                </a:moveTo>
                <a:cubicBezTo>
                  <a:pt x="2420174" y="2031172"/>
                  <a:pt x="2406382" y="2032896"/>
                  <a:pt x="2392590" y="2032896"/>
                </a:cubicBezTo>
                <a:cubicBezTo>
                  <a:pt x="2389142" y="2036344"/>
                  <a:pt x="2387418" y="2038068"/>
                  <a:pt x="2383970" y="2041516"/>
                </a:cubicBezTo>
                <a:lnTo>
                  <a:pt x="2383970" y="2041516"/>
                </a:lnTo>
                <a:cubicBezTo>
                  <a:pt x="2373626" y="2043240"/>
                  <a:pt x="2361558" y="2038068"/>
                  <a:pt x="2354662" y="2048412"/>
                </a:cubicBezTo>
                <a:cubicBezTo>
                  <a:pt x="2347766" y="2060479"/>
                  <a:pt x="2344318" y="2074271"/>
                  <a:pt x="2327079" y="2074271"/>
                </a:cubicBezTo>
                <a:cubicBezTo>
                  <a:pt x="2313287" y="2074271"/>
                  <a:pt x="2301219" y="2065651"/>
                  <a:pt x="2290875" y="2058756"/>
                </a:cubicBezTo>
                <a:cubicBezTo>
                  <a:pt x="2283979" y="2053584"/>
                  <a:pt x="2280531" y="2048412"/>
                  <a:pt x="2280531" y="2041516"/>
                </a:cubicBezTo>
                <a:cubicBezTo>
                  <a:pt x="2280531" y="2046688"/>
                  <a:pt x="2283979" y="2053584"/>
                  <a:pt x="2290875" y="2058756"/>
                </a:cubicBezTo>
                <a:cubicBezTo>
                  <a:pt x="2301219" y="2065651"/>
                  <a:pt x="2313287" y="2074271"/>
                  <a:pt x="2327079" y="2074271"/>
                </a:cubicBezTo>
                <a:cubicBezTo>
                  <a:pt x="2344318" y="2074271"/>
                  <a:pt x="2347766" y="2060479"/>
                  <a:pt x="2354662" y="2048412"/>
                </a:cubicBezTo>
                <a:cubicBezTo>
                  <a:pt x="2359834" y="2036344"/>
                  <a:pt x="2373626" y="2041516"/>
                  <a:pt x="2383970" y="2041516"/>
                </a:cubicBezTo>
                <a:cubicBezTo>
                  <a:pt x="2387418" y="2038068"/>
                  <a:pt x="2389142" y="2036344"/>
                  <a:pt x="2392590" y="2032896"/>
                </a:cubicBezTo>
                <a:lnTo>
                  <a:pt x="2392590" y="2032896"/>
                </a:lnTo>
                <a:cubicBezTo>
                  <a:pt x="2406382" y="2032896"/>
                  <a:pt x="2420174" y="2031172"/>
                  <a:pt x="2432242" y="2036344"/>
                </a:cubicBezTo>
                <a:cubicBezTo>
                  <a:pt x="2440862" y="2039792"/>
                  <a:pt x="2446034" y="2038068"/>
                  <a:pt x="2451206" y="2032896"/>
                </a:cubicBezTo>
                <a:cubicBezTo>
                  <a:pt x="2447758" y="2038068"/>
                  <a:pt x="2440862" y="2039792"/>
                  <a:pt x="2432242" y="2036344"/>
                </a:cubicBezTo>
                <a:close/>
                <a:moveTo>
                  <a:pt x="2444310" y="1910492"/>
                </a:moveTo>
                <a:cubicBezTo>
                  <a:pt x="2440862" y="1913940"/>
                  <a:pt x="2437414" y="1919112"/>
                  <a:pt x="2433966" y="1922560"/>
                </a:cubicBezTo>
                <a:cubicBezTo>
                  <a:pt x="2435690" y="1919112"/>
                  <a:pt x="2439138" y="1913940"/>
                  <a:pt x="2444310" y="1910492"/>
                </a:cubicBezTo>
                <a:cubicBezTo>
                  <a:pt x="2449482" y="1905320"/>
                  <a:pt x="2454654" y="1900148"/>
                  <a:pt x="2458102" y="1893252"/>
                </a:cubicBezTo>
                <a:cubicBezTo>
                  <a:pt x="2454654" y="1900148"/>
                  <a:pt x="2447758" y="1905320"/>
                  <a:pt x="2444310" y="1910492"/>
                </a:cubicBezTo>
                <a:close/>
                <a:moveTo>
                  <a:pt x="2589125" y="1407086"/>
                </a:moveTo>
                <a:cubicBezTo>
                  <a:pt x="2592573" y="1415706"/>
                  <a:pt x="2585677" y="1420878"/>
                  <a:pt x="2577057" y="1424326"/>
                </a:cubicBezTo>
                <a:cubicBezTo>
                  <a:pt x="2570162" y="1426050"/>
                  <a:pt x="2568437" y="1432946"/>
                  <a:pt x="2566713" y="1439842"/>
                </a:cubicBezTo>
                <a:cubicBezTo>
                  <a:pt x="2566713" y="1439842"/>
                  <a:pt x="2566713" y="1439842"/>
                  <a:pt x="2566713" y="1439842"/>
                </a:cubicBezTo>
                <a:cubicBezTo>
                  <a:pt x="2566713" y="1432946"/>
                  <a:pt x="2568437" y="1426050"/>
                  <a:pt x="2577057" y="1424326"/>
                </a:cubicBezTo>
                <a:cubicBezTo>
                  <a:pt x="2585677" y="1420878"/>
                  <a:pt x="2592573" y="1415706"/>
                  <a:pt x="2589125" y="1407086"/>
                </a:cubicBezTo>
                <a:close/>
                <a:moveTo>
                  <a:pt x="2587401" y="1522594"/>
                </a:moveTo>
                <a:cubicBezTo>
                  <a:pt x="2589125" y="1524318"/>
                  <a:pt x="2590849" y="1526042"/>
                  <a:pt x="2592573" y="1527766"/>
                </a:cubicBezTo>
                <a:cubicBezTo>
                  <a:pt x="2590849" y="1524318"/>
                  <a:pt x="2589125" y="1524318"/>
                  <a:pt x="2587401" y="1522594"/>
                </a:cubicBezTo>
                <a:cubicBezTo>
                  <a:pt x="2582229" y="1519146"/>
                  <a:pt x="2573609" y="1519146"/>
                  <a:pt x="2566713" y="1512250"/>
                </a:cubicBezTo>
                <a:cubicBezTo>
                  <a:pt x="2571885" y="1519146"/>
                  <a:pt x="2582229" y="1517422"/>
                  <a:pt x="2587401" y="1522594"/>
                </a:cubicBezTo>
                <a:close/>
                <a:moveTo>
                  <a:pt x="2668429" y="1410534"/>
                </a:moveTo>
                <a:cubicBezTo>
                  <a:pt x="2671877" y="1412258"/>
                  <a:pt x="2675325" y="1413982"/>
                  <a:pt x="2678773" y="1415706"/>
                </a:cubicBezTo>
                <a:cubicBezTo>
                  <a:pt x="2680497" y="1415706"/>
                  <a:pt x="2680497" y="1417430"/>
                  <a:pt x="2682221" y="1417430"/>
                </a:cubicBezTo>
                <a:cubicBezTo>
                  <a:pt x="2680497" y="1417430"/>
                  <a:pt x="2680497" y="1415706"/>
                  <a:pt x="2678773" y="1415706"/>
                </a:cubicBezTo>
                <a:cubicBezTo>
                  <a:pt x="2673601" y="1413982"/>
                  <a:pt x="2670153" y="1412258"/>
                  <a:pt x="2668429" y="1410534"/>
                </a:cubicBezTo>
                <a:close/>
                <a:moveTo>
                  <a:pt x="2664981" y="1329507"/>
                </a:moveTo>
                <a:cubicBezTo>
                  <a:pt x="2664981" y="1329507"/>
                  <a:pt x="2664981" y="1329507"/>
                  <a:pt x="2664981" y="1329507"/>
                </a:cubicBezTo>
                <a:cubicBezTo>
                  <a:pt x="2675325" y="1329507"/>
                  <a:pt x="2682221" y="1341575"/>
                  <a:pt x="2689117" y="1343299"/>
                </a:cubicBezTo>
                <a:cubicBezTo>
                  <a:pt x="2682221" y="1341575"/>
                  <a:pt x="2675325" y="1329507"/>
                  <a:pt x="2664981" y="1329507"/>
                </a:cubicBezTo>
                <a:close/>
                <a:moveTo>
                  <a:pt x="2742561" y="1219171"/>
                </a:moveTo>
                <a:lnTo>
                  <a:pt x="2742561" y="1219171"/>
                </a:lnTo>
                <a:cubicBezTo>
                  <a:pt x="2758077" y="1217447"/>
                  <a:pt x="2773592" y="1219171"/>
                  <a:pt x="2768421" y="1241583"/>
                </a:cubicBezTo>
                <a:cubicBezTo>
                  <a:pt x="2773592" y="1219171"/>
                  <a:pt x="2758077" y="1219171"/>
                  <a:pt x="2742561" y="1219171"/>
                </a:cubicBezTo>
                <a:close/>
                <a:moveTo>
                  <a:pt x="2814968" y="1338127"/>
                </a:moveTo>
                <a:cubicBezTo>
                  <a:pt x="2814968" y="1338127"/>
                  <a:pt x="2814968" y="1338127"/>
                  <a:pt x="2814968" y="1338127"/>
                </a:cubicBezTo>
                <a:cubicBezTo>
                  <a:pt x="2814968" y="1341575"/>
                  <a:pt x="2814968" y="1345023"/>
                  <a:pt x="2816692" y="1348471"/>
                </a:cubicBezTo>
                <a:cubicBezTo>
                  <a:pt x="2814968" y="1345023"/>
                  <a:pt x="2814968" y="1341575"/>
                  <a:pt x="2814968" y="1338127"/>
                </a:cubicBezTo>
                <a:close/>
                <a:moveTo>
                  <a:pt x="2814968" y="1848428"/>
                </a:moveTo>
                <a:cubicBezTo>
                  <a:pt x="2816692" y="1863944"/>
                  <a:pt x="2808072" y="1879460"/>
                  <a:pt x="2789109" y="1894976"/>
                </a:cubicBezTo>
                <a:cubicBezTo>
                  <a:pt x="2789109" y="1894976"/>
                  <a:pt x="2789109" y="1894976"/>
                  <a:pt x="2789109" y="1894976"/>
                </a:cubicBezTo>
                <a:cubicBezTo>
                  <a:pt x="2808072" y="1879460"/>
                  <a:pt x="2816692" y="1862220"/>
                  <a:pt x="2814968" y="1848428"/>
                </a:cubicBezTo>
                <a:close/>
                <a:moveTo>
                  <a:pt x="2802901" y="1791537"/>
                </a:moveTo>
                <a:cubicBezTo>
                  <a:pt x="2804624" y="1788089"/>
                  <a:pt x="2809796" y="1788089"/>
                  <a:pt x="2814968" y="1788089"/>
                </a:cubicBezTo>
                <a:cubicBezTo>
                  <a:pt x="2809796" y="1788089"/>
                  <a:pt x="2806348" y="1789813"/>
                  <a:pt x="2802901" y="1791537"/>
                </a:cubicBezTo>
                <a:close/>
                <a:moveTo>
                  <a:pt x="2823588" y="1457082"/>
                </a:moveTo>
                <a:cubicBezTo>
                  <a:pt x="2825312" y="1453634"/>
                  <a:pt x="2827036" y="1450186"/>
                  <a:pt x="2828760" y="1448462"/>
                </a:cubicBezTo>
                <a:cubicBezTo>
                  <a:pt x="2828760" y="1448462"/>
                  <a:pt x="2828760" y="1448462"/>
                  <a:pt x="2828760" y="1448462"/>
                </a:cubicBezTo>
                <a:cubicBezTo>
                  <a:pt x="2827036" y="1451910"/>
                  <a:pt x="2825312" y="1453634"/>
                  <a:pt x="2823588" y="1457082"/>
                </a:cubicBezTo>
                <a:close/>
                <a:moveTo>
                  <a:pt x="2846000" y="1398466"/>
                </a:moveTo>
                <a:cubicBezTo>
                  <a:pt x="2846000" y="1389846"/>
                  <a:pt x="2846000" y="1381226"/>
                  <a:pt x="2846000" y="1374330"/>
                </a:cubicBezTo>
                <a:cubicBezTo>
                  <a:pt x="2840828" y="1374330"/>
                  <a:pt x="2835656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5656" y="1374330"/>
                  <a:pt x="2840828" y="1374330"/>
                  <a:pt x="2846000" y="1374330"/>
                </a:cubicBezTo>
                <a:cubicBezTo>
                  <a:pt x="2846000" y="1374330"/>
                  <a:pt x="2846000" y="1374330"/>
                  <a:pt x="2846000" y="1374330"/>
                </a:cubicBezTo>
                <a:cubicBezTo>
                  <a:pt x="2846000" y="1381226"/>
                  <a:pt x="2846000" y="1389846"/>
                  <a:pt x="2846000" y="1398466"/>
                </a:cubicBezTo>
                <a:close/>
                <a:moveTo>
                  <a:pt x="2846000" y="1398466"/>
                </a:moveTo>
                <a:cubicBezTo>
                  <a:pt x="2846000" y="1398466"/>
                  <a:pt x="2846000" y="1398466"/>
                  <a:pt x="2846000" y="1398466"/>
                </a:cubicBezTo>
                <a:cubicBezTo>
                  <a:pt x="2846000" y="1398466"/>
                  <a:pt x="2844276" y="1398466"/>
                  <a:pt x="2846000" y="1398466"/>
                </a:cubicBezTo>
                <a:cubicBezTo>
                  <a:pt x="2844276" y="1398466"/>
                  <a:pt x="2846000" y="1398466"/>
                  <a:pt x="2846000" y="1398466"/>
                </a:cubicBezTo>
                <a:close/>
                <a:moveTo>
                  <a:pt x="2842552" y="1400190"/>
                </a:moveTo>
                <a:cubicBezTo>
                  <a:pt x="2839104" y="1403638"/>
                  <a:pt x="2839104" y="1408810"/>
                  <a:pt x="2837380" y="1413982"/>
                </a:cubicBezTo>
                <a:cubicBezTo>
                  <a:pt x="2839104" y="1410534"/>
                  <a:pt x="2839104" y="1403638"/>
                  <a:pt x="2842552" y="1400190"/>
                </a:cubicBezTo>
                <a:close/>
                <a:moveTo>
                  <a:pt x="2809796" y="1172623"/>
                </a:moveTo>
                <a:cubicBezTo>
                  <a:pt x="2816692" y="1182967"/>
                  <a:pt x="2821864" y="1195035"/>
                  <a:pt x="2823588" y="1207103"/>
                </a:cubicBezTo>
                <a:cubicBezTo>
                  <a:pt x="2821864" y="1195035"/>
                  <a:pt x="2818416" y="1182967"/>
                  <a:pt x="2809796" y="1172623"/>
                </a:cubicBezTo>
                <a:cubicBezTo>
                  <a:pt x="2792556" y="1150211"/>
                  <a:pt x="2785661" y="1127800"/>
                  <a:pt x="2785661" y="1101940"/>
                </a:cubicBezTo>
                <a:cubicBezTo>
                  <a:pt x="2785661" y="1127800"/>
                  <a:pt x="2794281" y="1150211"/>
                  <a:pt x="2809796" y="1172623"/>
                </a:cubicBezTo>
                <a:close/>
                <a:moveTo>
                  <a:pt x="2777041" y="1041600"/>
                </a:moveTo>
                <a:cubicBezTo>
                  <a:pt x="2783937" y="1048496"/>
                  <a:pt x="2789109" y="1057116"/>
                  <a:pt x="2789109" y="1065736"/>
                </a:cubicBezTo>
                <a:cubicBezTo>
                  <a:pt x="2789109" y="1057116"/>
                  <a:pt x="2783937" y="1048496"/>
                  <a:pt x="2777041" y="1041600"/>
                </a:cubicBezTo>
                <a:cubicBezTo>
                  <a:pt x="2766697" y="1031256"/>
                  <a:pt x="2756353" y="1019188"/>
                  <a:pt x="2746009" y="1008844"/>
                </a:cubicBezTo>
                <a:cubicBezTo>
                  <a:pt x="2740837" y="1003672"/>
                  <a:pt x="2733941" y="996776"/>
                  <a:pt x="2733941" y="989880"/>
                </a:cubicBezTo>
                <a:cubicBezTo>
                  <a:pt x="2733941" y="996776"/>
                  <a:pt x="2740837" y="1003672"/>
                  <a:pt x="2746009" y="1008844"/>
                </a:cubicBezTo>
                <a:cubicBezTo>
                  <a:pt x="2756353" y="1019188"/>
                  <a:pt x="2766697" y="1031256"/>
                  <a:pt x="2777041" y="1041600"/>
                </a:cubicBezTo>
                <a:close/>
                <a:moveTo>
                  <a:pt x="2646017" y="796793"/>
                </a:moveTo>
                <a:cubicBezTo>
                  <a:pt x="2654637" y="801965"/>
                  <a:pt x="2664981" y="805413"/>
                  <a:pt x="2670153" y="814033"/>
                </a:cubicBezTo>
                <a:cubicBezTo>
                  <a:pt x="2670153" y="814033"/>
                  <a:pt x="2670153" y="814033"/>
                  <a:pt x="2670153" y="814033"/>
                </a:cubicBezTo>
                <a:cubicBezTo>
                  <a:pt x="2673601" y="824377"/>
                  <a:pt x="2675325" y="836445"/>
                  <a:pt x="2678773" y="846789"/>
                </a:cubicBezTo>
                <a:cubicBezTo>
                  <a:pt x="2685669" y="846789"/>
                  <a:pt x="2690841" y="850237"/>
                  <a:pt x="2694289" y="855409"/>
                </a:cubicBezTo>
                <a:cubicBezTo>
                  <a:pt x="2713253" y="864029"/>
                  <a:pt x="2723597" y="881269"/>
                  <a:pt x="2725321" y="901957"/>
                </a:cubicBezTo>
                <a:cubicBezTo>
                  <a:pt x="2727045" y="917472"/>
                  <a:pt x="2733941" y="932988"/>
                  <a:pt x="2739113" y="948504"/>
                </a:cubicBezTo>
                <a:cubicBezTo>
                  <a:pt x="2735665" y="932988"/>
                  <a:pt x="2728769" y="917472"/>
                  <a:pt x="2725321" y="901957"/>
                </a:cubicBezTo>
                <a:cubicBezTo>
                  <a:pt x="2723597" y="881269"/>
                  <a:pt x="2713253" y="865753"/>
                  <a:pt x="2694289" y="855409"/>
                </a:cubicBezTo>
                <a:lnTo>
                  <a:pt x="2694289" y="855409"/>
                </a:lnTo>
                <a:cubicBezTo>
                  <a:pt x="2690841" y="848513"/>
                  <a:pt x="2685669" y="846789"/>
                  <a:pt x="2678773" y="846789"/>
                </a:cubicBezTo>
                <a:lnTo>
                  <a:pt x="2678773" y="846789"/>
                </a:lnTo>
                <a:cubicBezTo>
                  <a:pt x="2675325" y="836445"/>
                  <a:pt x="2673601" y="824377"/>
                  <a:pt x="2670153" y="814033"/>
                </a:cubicBezTo>
                <a:cubicBezTo>
                  <a:pt x="2664981" y="803689"/>
                  <a:pt x="2654637" y="801965"/>
                  <a:pt x="2646017" y="796793"/>
                </a:cubicBezTo>
                <a:cubicBezTo>
                  <a:pt x="2637397" y="801965"/>
                  <a:pt x="2630501" y="803689"/>
                  <a:pt x="2630501" y="788173"/>
                </a:cubicBezTo>
                <a:lnTo>
                  <a:pt x="2630501" y="788173"/>
                </a:lnTo>
                <a:cubicBezTo>
                  <a:pt x="2630501" y="801965"/>
                  <a:pt x="2637397" y="800241"/>
                  <a:pt x="2646017" y="796793"/>
                </a:cubicBezTo>
                <a:lnTo>
                  <a:pt x="2646017" y="796793"/>
                </a:lnTo>
                <a:close/>
                <a:moveTo>
                  <a:pt x="2646017" y="788173"/>
                </a:moveTo>
                <a:lnTo>
                  <a:pt x="2646017" y="788173"/>
                </a:lnTo>
                <a:cubicBezTo>
                  <a:pt x="2646017" y="788173"/>
                  <a:pt x="2646017" y="788173"/>
                  <a:pt x="2646017" y="788173"/>
                </a:cubicBezTo>
                <a:cubicBezTo>
                  <a:pt x="2646017" y="788173"/>
                  <a:pt x="2646017" y="788173"/>
                  <a:pt x="2646017" y="788173"/>
                </a:cubicBezTo>
                <a:close/>
                <a:moveTo>
                  <a:pt x="2642569" y="772657"/>
                </a:moveTo>
                <a:cubicBezTo>
                  <a:pt x="2642569" y="774381"/>
                  <a:pt x="2644293" y="774381"/>
                  <a:pt x="2644293" y="776105"/>
                </a:cubicBezTo>
                <a:cubicBezTo>
                  <a:pt x="2642569" y="774381"/>
                  <a:pt x="2642569" y="772657"/>
                  <a:pt x="2642569" y="772657"/>
                </a:cubicBezTo>
                <a:cubicBezTo>
                  <a:pt x="2639121" y="765761"/>
                  <a:pt x="2635673" y="760589"/>
                  <a:pt x="2632225" y="753693"/>
                </a:cubicBezTo>
                <a:cubicBezTo>
                  <a:pt x="2633949" y="758865"/>
                  <a:pt x="2637397" y="765761"/>
                  <a:pt x="2642569" y="772657"/>
                </a:cubicBezTo>
                <a:close/>
                <a:moveTo>
                  <a:pt x="2630501" y="788173"/>
                </a:moveTo>
                <a:cubicBezTo>
                  <a:pt x="2630501" y="788173"/>
                  <a:pt x="2630501" y="788173"/>
                  <a:pt x="2630501" y="788173"/>
                </a:cubicBezTo>
                <a:cubicBezTo>
                  <a:pt x="2628777" y="788173"/>
                  <a:pt x="2627053" y="786449"/>
                  <a:pt x="2623605" y="786449"/>
                </a:cubicBezTo>
                <a:cubicBezTo>
                  <a:pt x="2625329" y="786449"/>
                  <a:pt x="2627053" y="788173"/>
                  <a:pt x="2630501" y="788173"/>
                </a:cubicBezTo>
                <a:close/>
                <a:moveTo>
                  <a:pt x="2663257" y="884717"/>
                </a:moveTo>
                <a:cubicBezTo>
                  <a:pt x="2663257" y="886441"/>
                  <a:pt x="2663257" y="886441"/>
                  <a:pt x="2664981" y="888165"/>
                </a:cubicBezTo>
                <a:cubicBezTo>
                  <a:pt x="2664981" y="886441"/>
                  <a:pt x="2663257" y="886441"/>
                  <a:pt x="2663257" y="884717"/>
                </a:cubicBezTo>
                <a:cubicBezTo>
                  <a:pt x="2656361" y="864029"/>
                  <a:pt x="2625329" y="853685"/>
                  <a:pt x="2618433" y="870925"/>
                </a:cubicBezTo>
                <a:cubicBezTo>
                  <a:pt x="2604641" y="900232"/>
                  <a:pt x="2596021" y="898509"/>
                  <a:pt x="2580505" y="874373"/>
                </a:cubicBezTo>
                <a:cubicBezTo>
                  <a:pt x="2578782" y="870925"/>
                  <a:pt x="2570162" y="872649"/>
                  <a:pt x="2564990" y="872649"/>
                </a:cubicBezTo>
                <a:cubicBezTo>
                  <a:pt x="2564990" y="886441"/>
                  <a:pt x="2568437" y="896785"/>
                  <a:pt x="2575333" y="905405"/>
                </a:cubicBezTo>
                <a:cubicBezTo>
                  <a:pt x="2568437" y="896785"/>
                  <a:pt x="2564990" y="886441"/>
                  <a:pt x="2564990" y="872649"/>
                </a:cubicBezTo>
                <a:cubicBezTo>
                  <a:pt x="2561542" y="872649"/>
                  <a:pt x="2559817" y="872649"/>
                  <a:pt x="2556370" y="872649"/>
                </a:cubicBezTo>
                <a:cubicBezTo>
                  <a:pt x="2559817" y="872649"/>
                  <a:pt x="2561542" y="872649"/>
                  <a:pt x="2564990" y="872649"/>
                </a:cubicBezTo>
                <a:cubicBezTo>
                  <a:pt x="2570162" y="872649"/>
                  <a:pt x="2578782" y="872649"/>
                  <a:pt x="2580505" y="874373"/>
                </a:cubicBezTo>
                <a:cubicBezTo>
                  <a:pt x="2596021" y="898509"/>
                  <a:pt x="2604641" y="898509"/>
                  <a:pt x="2618433" y="870925"/>
                </a:cubicBezTo>
                <a:cubicBezTo>
                  <a:pt x="2627053" y="853685"/>
                  <a:pt x="2656361" y="862305"/>
                  <a:pt x="2663257" y="884717"/>
                </a:cubicBezTo>
                <a:close/>
                <a:moveTo>
                  <a:pt x="2611537" y="783001"/>
                </a:moveTo>
                <a:cubicBezTo>
                  <a:pt x="2613261" y="783001"/>
                  <a:pt x="2613261" y="783001"/>
                  <a:pt x="2614985" y="783001"/>
                </a:cubicBezTo>
                <a:cubicBezTo>
                  <a:pt x="2614985" y="783001"/>
                  <a:pt x="2613261" y="783001"/>
                  <a:pt x="2611537" y="783001"/>
                </a:cubicBezTo>
                <a:cubicBezTo>
                  <a:pt x="2592573" y="786449"/>
                  <a:pt x="2589125" y="777829"/>
                  <a:pt x="2589125" y="765761"/>
                </a:cubicBezTo>
                <a:cubicBezTo>
                  <a:pt x="2590849" y="777829"/>
                  <a:pt x="2594297" y="786449"/>
                  <a:pt x="2611537" y="783001"/>
                </a:cubicBezTo>
                <a:close/>
                <a:moveTo>
                  <a:pt x="2590849" y="753693"/>
                </a:moveTo>
                <a:lnTo>
                  <a:pt x="2590849" y="753693"/>
                </a:lnTo>
                <a:lnTo>
                  <a:pt x="2590849" y="753693"/>
                </a:lnTo>
                <a:cubicBezTo>
                  <a:pt x="2590849" y="757141"/>
                  <a:pt x="2590849" y="762313"/>
                  <a:pt x="2590849" y="765761"/>
                </a:cubicBezTo>
                <a:cubicBezTo>
                  <a:pt x="2590849" y="762313"/>
                  <a:pt x="2590849" y="757141"/>
                  <a:pt x="2590849" y="753693"/>
                </a:cubicBezTo>
                <a:cubicBezTo>
                  <a:pt x="2590849" y="748521"/>
                  <a:pt x="2590849" y="743349"/>
                  <a:pt x="2590849" y="736453"/>
                </a:cubicBezTo>
                <a:cubicBezTo>
                  <a:pt x="2568437" y="731281"/>
                  <a:pt x="2571885" y="708869"/>
                  <a:pt x="2566713" y="693353"/>
                </a:cubicBezTo>
                <a:cubicBezTo>
                  <a:pt x="2566713" y="688181"/>
                  <a:pt x="2566713" y="681285"/>
                  <a:pt x="2566713" y="676113"/>
                </a:cubicBezTo>
                <a:cubicBezTo>
                  <a:pt x="2551198" y="655426"/>
                  <a:pt x="2546025" y="622670"/>
                  <a:pt x="2513270" y="620946"/>
                </a:cubicBezTo>
                <a:cubicBezTo>
                  <a:pt x="2501202" y="589914"/>
                  <a:pt x="2471894" y="576122"/>
                  <a:pt x="2452930" y="551986"/>
                </a:cubicBezTo>
                <a:cubicBezTo>
                  <a:pt x="2440862" y="536470"/>
                  <a:pt x="2439138" y="520954"/>
                  <a:pt x="2439138" y="505438"/>
                </a:cubicBezTo>
                <a:cubicBezTo>
                  <a:pt x="2439138" y="522678"/>
                  <a:pt x="2440862" y="538194"/>
                  <a:pt x="2452930" y="551986"/>
                </a:cubicBezTo>
                <a:cubicBezTo>
                  <a:pt x="2471894" y="576122"/>
                  <a:pt x="2501202" y="589914"/>
                  <a:pt x="2513270" y="620946"/>
                </a:cubicBezTo>
                <a:cubicBezTo>
                  <a:pt x="2546025" y="622670"/>
                  <a:pt x="2549473" y="655426"/>
                  <a:pt x="2566713" y="676113"/>
                </a:cubicBezTo>
                <a:cubicBezTo>
                  <a:pt x="2566713" y="681285"/>
                  <a:pt x="2566713" y="688181"/>
                  <a:pt x="2566713" y="693353"/>
                </a:cubicBezTo>
                <a:cubicBezTo>
                  <a:pt x="2566713" y="693353"/>
                  <a:pt x="2566713" y="693353"/>
                  <a:pt x="2566713" y="693353"/>
                </a:cubicBezTo>
                <a:cubicBezTo>
                  <a:pt x="2571885" y="708869"/>
                  <a:pt x="2568437" y="729557"/>
                  <a:pt x="2590849" y="736453"/>
                </a:cubicBezTo>
                <a:cubicBezTo>
                  <a:pt x="2590849" y="736453"/>
                  <a:pt x="2590849" y="736453"/>
                  <a:pt x="2590849" y="736453"/>
                </a:cubicBezTo>
                <a:cubicBezTo>
                  <a:pt x="2590849" y="743349"/>
                  <a:pt x="2590849" y="748521"/>
                  <a:pt x="2590849" y="753693"/>
                </a:cubicBezTo>
                <a:close/>
                <a:moveTo>
                  <a:pt x="2466722" y="510610"/>
                </a:moveTo>
                <a:cubicBezTo>
                  <a:pt x="2468446" y="514058"/>
                  <a:pt x="2468446" y="515782"/>
                  <a:pt x="2468446" y="519230"/>
                </a:cubicBezTo>
                <a:cubicBezTo>
                  <a:pt x="2471894" y="539918"/>
                  <a:pt x="2482238" y="550262"/>
                  <a:pt x="2496030" y="562330"/>
                </a:cubicBezTo>
                <a:cubicBezTo>
                  <a:pt x="2513270" y="574398"/>
                  <a:pt x="2528786" y="589914"/>
                  <a:pt x="2540853" y="610602"/>
                </a:cubicBezTo>
                <a:cubicBezTo>
                  <a:pt x="2547750" y="620946"/>
                  <a:pt x="2554645" y="631290"/>
                  <a:pt x="2564990" y="636462"/>
                </a:cubicBezTo>
                <a:lnTo>
                  <a:pt x="2564990" y="636462"/>
                </a:lnTo>
                <a:cubicBezTo>
                  <a:pt x="2554645" y="631290"/>
                  <a:pt x="2547750" y="620946"/>
                  <a:pt x="2540853" y="610602"/>
                </a:cubicBezTo>
                <a:cubicBezTo>
                  <a:pt x="2528786" y="591638"/>
                  <a:pt x="2514994" y="574398"/>
                  <a:pt x="2496030" y="562330"/>
                </a:cubicBezTo>
                <a:cubicBezTo>
                  <a:pt x="2480514" y="551986"/>
                  <a:pt x="2470170" y="539918"/>
                  <a:pt x="2468446" y="519230"/>
                </a:cubicBezTo>
                <a:cubicBezTo>
                  <a:pt x="2468446" y="515782"/>
                  <a:pt x="2468446" y="512334"/>
                  <a:pt x="2466722" y="510610"/>
                </a:cubicBezTo>
                <a:close/>
                <a:moveTo>
                  <a:pt x="2420174" y="370967"/>
                </a:moveTo>
                <a:cubicBezTo>
                  <a:pt x="2415002" y="374415"/>
                  <a:pt x="2413278" y="381311"/>
                  <a:pt x="2416726" y="386483"/>
                </a:cubicBezTo>
                <a:cubicBezTo>
                  <a:pt x="2439138" y="419239"/>
                  <a:pt x="2439138" y="464062"/>
                  <a:pt x="2471894" y="491646"/>
                </a:cubicBezTo>
                <a:cubicBezTo>
                  <a:pt x="2478790" y="496818"/>
                  <a:pt x="2483962" y="505438"/>
                  <a:pt x="2494306" y="508886"/>
                </a:cubicBezTo>
                <a:cubicBezTo>
                  <a:pt x="2535682" y="522678"/>
                  <a:pt x="2552922" y="557158"/>
                  <a:pt x="2558093" y="600258"/>
                </a:cubicBezTo>
                <a:cubicBezTo>
                  <a:pt x="2559817" y="612326"/>
                  <a:pt x="2566713" y="624394"/>
                  <a:pt x="2564990" y="636462"/>
                </a:cubicBezTo>
                <a:cubicBezTo>
                  <a:pt x="2570162" y="638186"/>
                  <a:pt x="2575333" y="638186"/>
                  <a:pt x="2577057" y="643358"/>
                </a:cubicBezTo>
                <a:cubicBezTo>
                  <a:pt x="2575333" y="638186"/>
                  <a:pt x="2568437" y="638186"/>
                  <a:pt x="2564990" y="636462"/>
                </a:cubicBezTo>
                <a:cubicBezTo>
                  <a:pt x="2566713" y="622670"/>
                  <a:pt x="2559817" y="612326"/>
                  <a:pt x="2558093" y="600258"/>
                </a:cubicBezTo>
                <a:cubicBezTo>
                  <a:pt x="2552922" y="557158"/>
                  <a:pt x="2535682" y="524402"/>
                  <a:pt x="2494306" y="508886"/>
                </a:cubicBezTo>
                <a:cubicBezTo>
                  <a:pt x="2485686" y="505438"/>
                  <a:pt x="2478790" y="496818"/>
                  <a:pt x="2471894" y="491646"/>
                </a:cubicBezTo>
                <a:cubicBezTo>
                  <a:pt x="2439138" y="465786"/>
                  <a:pt x="2439138" y="419239"/>
                  <a:pt x="2416726" y="386483"/>
                </a:cubicBezTo>
                <a:cubicBezTo>
                  <a:pt x="2413278" y="379587"/>
                  <a:pt x="2416726" y="374415"/>
                  <a:pt x="2420174" y="370967"/>
                </a:cubicBezTo>
                <a:close/>
                <a:moveTo>
                  <a:pt x="2421898" y="457166"/>
                </a:moveTo>
                <a:cubicBezTo>
                  <a:pt x="2421898" y="470958"/>
                  <a:pt x="2439138" y="476130"/>
                  <a:pt x="2439138" y="489922"/>
                </a:cubicBezTo>
                <a:cubicBezTo>
                  <a:pt x="2442586" y="489922"/>
                  <a:pt x="2447758" y="491646"/>
                  <a:pt x="2451206" y="493370"/>
                </a:cubicBezTo>
                <a:cubicBezTo>
                  <a:pt x="2447758" y="491646"/>
                  <a:pt x="2444310" y="491646"/>
                  <a:pt x="2439138" y="489922"/>
                </a:cubicBezTo>
                <a:cubicBezTo>
                  <a:pt x="2439138" y="493370"/>
                  <a:pt x="2439138" y="495094"/>
                  <a:pt x="2439138" y="498542"/>
                </a:cubicBezTo>
                <a:cubicBezTo>
                  <a:pt x="2439138" y="495094"/>
                  <a:pt x="2439138" y="493370"/>
                  <a:pt x="2439138" y="489922"/>
                </a:cubicBezTo>
                <a:cubicBezTo>
                  <a:pt x="2439138" y="476130"/>
                  <a:pt x="2421898" y="472682"/>
                  <a:pt x="2421898" y="457166"/>
                </a:cubicBezTo>
                <a:cubicBezTo>
                  <a:pt x="2409830" y="455442"/>
                  <a:pt x="2404658" y="450270"/>
                  <a:pt x="2401210" y="443374"/>
                </a:cubicBezTo>
                <a:cubicBezTo>
                  <a:pt x="2404658" y="450270"/>
                  <a:pt x="2409830" y="455442"/>
                  <a:pt x="2421898" y="457166"/>
                </a:cubicBezTo>
                <a:close/>
                <a:moveTo>
                  <a:pt x="2420174" y="553710"/>
                </a:moveTo>
                <a:cubicBezTo>
                  <a:pt x="2406382" y="550262"/>
                  <a:pt x="2399486" y="543366"/>
                  <a:pt x="2394314" y="534746"/>
                </a:cubicBezTo>
                <a:cubicBezTo>
                  <a:pt x="2397762" y="543366"/>
                  <a:pt x="2406382" y="550262"/>
                  <a:pt x="2420174" y="553710"/>
                </a:cubicBezTo>
                <a:close/>
                <a:moveTo>
                  <a:pt x="2389142" y="620946"/>
                </a:moveTo>
                <a:cubicBezTo>
                  <a:pt x="2396038" y="619222"/>
                  <a:pt x="2404658" y="620946"/>
                  <a:pt x="2413278" y="620946"/>
                </a:cubicBezTo>
                <a:cubicBezTo>
                  <a:pt x="2404658" y="620946"/>
                  <a:pt x="2396038" y="619222"/>
                  <a:pt x="2389142" y="620946"/>
                </a:cubicBezTo>
                <a:lnTo>
                  <a:pt x="2389142" y="620946"/>
                </a:lnTo>
                <a:close/>
                <a:moveTo>
                  <a:pt x="2394314" y="657150"/>
                </a:moveTo>
                <a:cubicBezTo>
                  <a:pt x="2399486" y="658874"/>
                  <a:pt x="2404658" y="660598"/>
                  <a:pt x="2408106" y="657150"/>
                </a:cubicBezTo>
                <a:cubicBezTo>
                  <a:pt x="2404658" y="660598"/>
                  <a:pt x="2397762" y="658874"/>
                  <a:pt x="2394314" y="657150"/>
                </a:cubicBezTo>
                <a:cubicBezTo>
                  <a:pt x="2390866" y="655426"/>
                  <a:pt x="2387418" y="653702"/>
                  <a:pt x="2382246" y="657150"/>
                </a:cubicBezTo>
                <a:cubicBezTo>
                  <a:pt x="2385694" y="653702"/>
                  <a:pt x="2389142" y="655426"/>
                  <a:pt x="2394314" y="657150"/>
                </a:cubicBezTo>
                <a:close/>
                <a:moveTo>
                  <a:pt x="2370178" y="515782"/>
                </a:moveTo>
                <a:cubicBezTo>
                  <a:pt x="2371902" y="515782"/>
                  <a:pt x="2371902" y="515782"/>
                  <a:pt x="2373626" y="515782"/>
                </a:cubicBezTo>
                <a:cubicBezTo>
                  <a:pt x="2371902" y="514058"/>
                  <a:pt x="2371902" y="515782"/>
                  <a:pt x="2370178" y="515782"/>
                </a:cubicBezTo>
                <a:cubicBezTo>
                  <a:pt x="2365006" y="515782"/>
                  <a:pt x="2361558" y="517506"/>
                  <a:pt x="2359834" y="519230"/>
                </a:cubicBezTo>
                <a:cubicBezTo>
                  <a:pt x="2361558" y="517506"/>
                  <a:pt x="2365006" y="515782"/>
                  <a:pt x="2370178" y="515782"/>
                </a:cubicBezTo>
                <a:close/>
                <a:moveTo>
                  <a:pt x="2346043" y="572674"/>
                </a:moveTo>
                <a:cubicBezTo>
                  <a:pt x="2340870" y="576122"/>
                  <a:pt x="2340870" y="588190"/>
                  <a:pt x="2335698" y="591638"/>
                </a:cubicBezTo>
                <a:cubicBezTo>
                  <a:pt x="2339146" y="588190"/>
                  <a:pt x="2340870" y="576122"/>
                  <a:pt x="2346043" y="572674"/>
                </a:cubicBezTo>
                <a:close/>
                <a:moveTo>
                  <a:pt x="2333974" y="593362"/>
                </a:moveTo>
                <a:cubicBezTo>
                  <a:pt x="2333974" y="593362"/>
                  <a:pt x="2333974" y="593362"/>
                  <a:pt x="2333974" y="593362"/>
                </a:cubicBezTo>
                <a:lnTo>
                  <a:pt x="2333974" y="593362"/>
                </a:lnTo>
                <a:cubicBezTo>
                  <a:pt x="2333974" y="593362"/>
                  <a:pt x="2333974" y="593362"/>
                  <a:pt x="2333974" y="593362"/>
                </a:cubicBezTo>
                <a:close/>
                <a:moveTo>
                  <a:pt x="2339146" y="605430"/>
                </a:moveTo>
                <a:cubicBezTo>
                  <a:pt x="2340870" y="612326"/>
                  <a:pt x="2342594" y="620946"/>
                  <a:pt x="2337423" y="622670"/>
                </a:cubicBezTo>
                <a:cubicBezTo>
                  <a:pt x="2342594" y="620946"/>
                  <a:pt x="2340870" y="612326"/>
                  <a:pt x="2339146" y="605430"/>
                </a:cubicBezTo>
                <a:cubicBezTo>
                  <a:pt x="2337423" y="601982"/>
                  <a:pt x="2321906" y="601982"/>
                  <a:pt x="2328803" y="596810"/>
                </a:cubicBezTo>
                <a:cubicBezTo>
                  <a:pt x="2321906" y="601982"/>
                  <a:pt x="2337423" y="600258"/>
                  <a:pt x="2339146" y="605430"/>
                </a:cubicBezTo>
                <a:close/>
                <a:moveTo>
                  <a:pt x="2313287" y="551986"/>
                </a:moveTo>
                <a:cubicBezTo>
                  <a:pt x="2297771" y="536470"/>
                  <a:pt x="2277083" y="529574"/>
                  <a:pt x="2252947" y="517506"/>
                </a:cubicBezTo>
                <a:cubicBezTo>
                  <a:pt x="2252947" y="517506"/>
                  <a:pt x="2252947" y="517506"/>
                  <a:pt x="2252947" y="517506"/>
                </a:cubicBezTo>
                <a:cubicBezTo>
                  <a:pt x="2277083" y="529574"/>
                  <a:pt x="2297771" y="536470"/>
                  <a:pt x="2313287" y="551986"/>
                </a:cubicBezTo>
                <a:cubicBezTo>
                  <a:pt x="2320183" y="558882"/>
                  <a:pt x="2325354" y="560606"/>
                  <a:pt x="2330526" y="558882"/>
                </a:cubicBezTo>
                <a:cubicBezTo>
                  <a:pt x="2325354" y="558882"/>
                  <a:pt x="2320183" y="557158"/>
                  <a:pt x="2313287" y="551986"/>
                </a:cubicBezTo>
                <a:close/>
                <a:moveTo>
                  <a:pt x="2316734" y="472682"/>
                </a:moveTo>
                <a:cubicBezTo>
                  <a:pt x="2309839" y="467510"/>
                  <a:pt x="2302943" y="465786"/>
                  <a:pt x="2294323" y="467510"/>
                </a:cubicBezTo>
                <a:cubicBezTo>
                  <a:pt x="2301219" y="465786"/>
                  <a:pt x="2308114" y="467510"/>
                  <a:pt x="2316734" y="472682"/>
                </a:cubicBezTo>
                <a:cubicBezTo>
                  <a:pt x="2321906" y="476130"/>
                  <a:pt x="2327079" y="481302"/>
                  <a:pt x="2325354" y="489922"/>
                </a:cubicBezTo>
                <a:cubicBezTo>
                  <a:pt x="2323631" y="495094"/>
                  <a:pt x="2320183" y="496818"/>
                  <a:pt x="2316734" y="498542"/>
                </a:cubicBezTo>
                <a:cubicBezTo>
                  <a:pt x="2320183" y="496818"/>
                  <a:pt x="2323631" y="495094"/>
                  <a:pt x="2325354" y="489922"/>
                </a:cubicBezTo>
                <a:cubicBezTo>
                  <a:pt x="2327079" y="481302"/>
                  <a:pt x="2321906" y="476130"/>
                  <a:pt x="2316734" y="472682"/>
                </a:cubicBezTo>
                <a:close/>
                <a:moveTo>
                  <a:pt x="2330526" y="408895"/>
                </a:moveTo>
                <a:cubicBezTo>
                  <a:pt x="2323631" y="412343"/>
                  <a:pt x="2318459" y="408895"/>
                  <a:pt x="2313287" y="408895"/>
                </a:cubicBezTo>
                <a:cubicBezTo>
                  <a:pt x="2309839" y="407171"/>
                  <a:pt x="2302943" y="405447"/>
                  <a:pt x="2299495" y="405447"/>
                </a:cubicBezTo>
                <a:cubicBezTo>
                  <a:pt x="2304667" y="405447"/>
                  <a:pt x="2309839" y="407171"/>
                  <a:pt x="2313287" y="408895"/>
                </a:cubicBezTo>
                <a:cubicBezTo>
                  <a:pt x="2320183" y="408895"/>
                  <a:pt x="2323631" y="412343"/>
                  <a:pt x="2330526" y="408895"/>
                </a:cubicBezTo>
                <a:close/>
                <a:moveTo>
                  <a:pt x="2080547" y="162364"/>
                </a:moveTo>
                <a:cubicBezTo>
                  <a:pt x="2077100" y="162364"/>
                  <a:pt x="2073652" y="164088"/>
                  <a:pt x="2071927" y="167536"/>
                </a:cubicBezTo>
                <a:cubicBezTo>
                  <a:pt x="2071927" y="167536"/>
                  <a:pt x="2071927" y="167536"/>
                  <a:pt x="2071927" y="167536"/>
                </a:cubicBezTo>
                <a:cubicBezTo>
                  <a:pt x="2073652" y="165812"/>
                  <a:pt x="2077100" y="164088"/>
                  <a:pt x="2080547" y="162364"/>
                </a:cubicBezTo>
                <a:close/>
                <a:moveTo>
                  <a:pt x="2047792" y="167536"/>
                </a:moveTo>
                <a:lnTo>
                  <a:pt x="2047792" y="167536"/>
                </a:lnTo>
                <a:cubicBezTo>
                  <a:pt x="2047792" y="167536"/>
                  <a:pt x="2047792" y="167536"/>
                  <a:pt x="2047792" y="167536"/>
                </a:cubicBezTo>
                <a:cubicBezTo>
                  <a:pt x="2047792" y="167536"/>
                  <a:pt x="2047792" y="167536"/>
                  <a:pt x="2047792" y="167536"/>
                </a:cubicBezTo>
                <a:lnTo>
                  <a:pt x="2047792" y="167536"/>
                </a:lnTo>
                <a:lnTo>
                  <a:pt x="2047792" y="167536"/>
                </a:lnTo>
                <a:cubicBezTo>
                  <a:pt x="2040896" y="157192"/>
                  <a:pt x="2034000" y="150296"/>
                  <a:pt x="2025380" y="146848"/>
                </a:cubicBezTo>
                <a:cubicBezTo>
                  <a:pt x="2034000" y="150296"/>
                  <a:pt x="2042620" y="157192"/>
                  <a:pt x="2047792" y="167536"/>
                </a:cubicBezTo>
                <a:close/>
                <a:moveTo>
                  <a:pt x="2015036" y="176156"/>
                </a:moveTo>
                <a:cubicBezTo>
                  <a:pt x="2013312" y="179604"/>
                  <a:pt x="2009864" y="183052"/>
                  <a:pt x="2006416" y="184776"/>
                </a:cubicBezTo>
                <a:cubicBezTo>
                  <a:pt x="2009864" y="183052"/>
                  <a:pt x="2013312" y="179604"/>
                  <a:pt x="2015036" y="176156"/>
                </a:cubicBezTo>
                <a:close/>
                <a:moveTo>
                  <a:pt x="1971936" y="134780"/>
                </a:moveTo>
                <a:cubicBezTo>
                  <a:pt x="1977108" y="136504"/>
                  <a:pt x="1982280" y="136504"/>
                  <a:pt x="1987452" y="136504"/>
                </a:cubicBezTo>
                <a:cubicBezTo>
                  <a:pt x="1982280" y="136504"/>
                  <a:pt x="1977108" y="134780"/>
                  <a:pt x="1971936" y="134780"/>
                </a:cubicBezTo>
                <a:cubicBezTo>
                  <a:pt x="1968488" y="134780"/>
                  <a:pt x="1965040" y="134780"/>
                  <a:pt x="1961592" y="134780"/>
                </a:cubicBezTo>
                <a:cubicBezTo>
                  <a:pt x="1966764" y="133056"/>
                  <a:pt x="1970212" y="133056"/>
                  <a:pt x="1971936" y="134780"/>
                </a:cubicBezTo>
                <a:close/>
                <a:moveTo>
                  <a:pt x="1935732" y="126160"/>
                </a:moveTo>
                <a:cubicBezTo>
                  <a:pt x="1939180" y="129608"/>
                  <a:pt x="1942628" y="131332"/>
                  <a:pt x="1946076" y="133056"/>
                </a:cubicBezTo>
                <a:cubicBezTo>
                  <a:pt x="1942628" y="131332"/>
                  <a:pt x="1939180" y="129608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lose/>
                <a:moveTo>
                  <a:pt x="1896080" y="141676"/>
                </a:moveTo>
                <a:lnTo>
                  <a:pt x="1896080" y="141676"/>
                </a:lnTo>
                <a:cubicBezTo>
                  <a:pt x="1896080" y="138228"/>
                  <a:pt x="1892632" y="134780"/>
                  <a:pt x="1892632" y="131332"/>
                </a:cubicBezTo>
                <a:cubicBezTo>
                  <a:pt x="1892632" y="134780"/>
                  <a:pt x="1896080" y="138228"/>
                  <a:pt x="1896080" y="141676"/>
                </a:cubicBezTo>
                <a:close/>
                <a:moveTo>
                  <a:pt x="1894356" y="145124"/>
                </a:moveTo>
                <a:cubicBezTo>
                  <a:pt x="1894356" y="145124"/>
                  <a:pt x="1896080" y="143400"/>
                  <a:pt x="1896080" y="143400"/>
                </a:cubicBezTo>
                <a:cubicBezTo>
                  <a:pt x="1894356" y="145124"/>
                  <a:pt x="1894356" y="145124"/>
                  <a:pt x="1894356" y="145124"/>
                </a:cubicBezTo>
                <a:cubicBezTo>
                  <a:pt x="1894356" y="145124"/>
                  <a:pt x="1892632" y="145124"/>
                  <a:pt x="1892632" y="146848"/>
                </a:cubicBezTo>
                <a:cubicBezTo>
                  <a:pt x="1892632" y="146848"/>
                  <a:pt x="1892632" y="145124"/>
                  <a:pt x="1894356" y="145124"/>
                </a:cubicBezTo>
                <a:close/>
                <a:moveTo>
                  <a:pt x="1858153" y="107196"/>
                </a:moveTo>
                <a:cubicBezTo>
                  <a:pt x="1856428" y="102024"/>
                  <a:pt x="1854704" y="98576"/>
                  <a:pt x="1852981" y="95128"/>
                </a:cubicBezTo>
                <a:cubicBezTo>
                  <a:pt x="1856428" y="98576"/>
                  <a:pt x="1858153" y="102024"/>
                  <a:pt x="1858153" y="107196"/>
                </a:cubicBezTo>
                <a:cubicBezTo>
                  <a:pt x="1851257" y="108920"/>
                  <a:pt x="1844361" y="108920"/>
                  <a:pt x="1839189" y="107196"/>
                </a:cubicBezTo>
                <a:cubicBezTo>
                  <a:pt x="1846085" y="108920"/>
                  <a:pt x="1851257" y="107196"/>
                  <a:pt x="1858153" y="107196"/>
                </a:cubicBezTo>
                <a:close/>
                <a:moveTo>
                  <a:pt x="1825397" y="83060"/>
                </a:moveTo>
                <a:cubicBezTo>
                  <a:pt x="1827121" y="83060"/>
                  <a:pt x="1828845" y="83060"/>
                  <a:pt x="1828845" y="83060"/>
                </a:cubicBezTo>
                <a:cubicBezTo>
                  <a:pt x="1827121" y="83060"/>
                  <a:pt x="1827121" y="83060"/>
                  <a:pt x="1825397" y="83060"/>
                </a:cubicBezTo>
                <a:cubicBezTo>
                  <a:pt x="1821949" y="77888"/>
                  <a:pt x="1818501" y="74440"/>
                  <a:pt x="1815053" y="70992"/>
                </a:cubicBezTo>
                <a:cubicBezTo>
                  <a:pt x="1818501" y="74440"/>
                  <a:pt x="1821949" y="77888"/>
                  <a:pt x="1825397" y="83060"/>
                </a:cubicBezTo>
                <a:close/>
                <a:moveTo>
                  <a:pt x="1706441" y="33064"/>
                </a:moveTo>
                <a:cubicBezTo>
                  <a:pt x="1706441" y="33064"/>
                  <a:pt x="1706441" y="33064"/>
                  <a:pt x="1706441" y="33064"/>
                </a:cubicBezTo>
                <a:cubicBezTo>
                  <a:pt x="1706441" y="38236"/>
                  <a:pt x="1706441" y="43408"/>
                  <a:pt x="1706441" y="48580"/>
                </a:cubicBezTo>
                <a:cubicBezTo>
                  <a:pt x="1708165" y="50304"/>
                  <a:pt x="1709889" y="50304"/>
                  <a:pt x="1711613" y="52028"/>
                </a:cubicBezTo>
                <a:cubicBezTo>
                  <a:pt x="1709889" y="50304"/>
                  <a:pt x="1708165" y="50304"/>
                  <a:pt x="1706441" y="48580"/>
                </a:cubicBezTo>
                <a:cubicBezTo>
                  <a:pt x="1706441" y="48580"/>
                  <a:pt x="1706441" y="48580"/>
                  <a:pt x="1706441" y="48580"/>
                </a:cubicBezTo>
                <a:cubicBezTo>
                  <a:pt x="1704717" y="43408"/>
                  <a:pt x="1704717" y="38236"/>
                  <a:pt x="1706441" y="33064"/>
                </a:cubicBezTo>
                <a:close/>
                <a:moveTo>
                  <a:pt x="1609898" y="74440"/>
                </a:moveTo>
                <a:cubicBezTo>
                  <a:pt x="1639205" y="55476"/>
                  <a:pt x="1668513" y="50304"/>
                  <a:pt x="1697821" y="74440"/>
                </a:cubicBezTo>
                <a:cubicBezTo>
                  <a:pt x="1713337" y="76164"/>
                  <a:pt x="1730577" y="67544"/>
                  <a:pt x="1744369" y="83060"/>
                </a:cubicBezTo>
                <a:cubicBezTo>
                  <a:pt x="1765057" y="108920"/>
                  <a:pt x="1797813" y="119264"/>
                  <a:pt x="1818501" y="143400"/>
                </a:cubicBezTo>
                <a:cubicBezTo>
                  <a:pt x="1823673" y="148572"/>
                  <a:pt x="1828845" y="152020"/>
                  <a:pt x="1835741" y="150296"/>
                </a:cubicBezTo>
                <a:cubicBezTo>
                  <a:pt x="1852981" y="148572"/>
                  <a:pt x="1866772" y="155468"/>
                  <a:pt x="1878840" y="169260"/>
                </a:cubicBezTo>
                <a:cubicBezTo>
                  <a:pt x="1884012" y="176156"/>
                  <a:pt x="1892632" y="176156"/>
                  <a:pt x="1901252" y="176156"/>
                </a:cubicBezTo>
                <a:cubicBezTo>
                  <a:pt x="1908148" y="176156"/>
                  <a:pt x="1918492" y="174432"/>
                  <a:pt x="1920216" y="179604"/>
                </a:cubicBezTo>
                <a:cubicBezTo>
                  <a:pt x="1946076" y="217531"/>
                  <a:pt x="1982280" y="200292"/>
                  <a:pt x="2013312" y="198568"/>
                </a:cubicBezTo>
                <a:cubicBezTo>
                  <a:pt x="2025380" y="196844"/>
                  <a:pt x="2034000" y="200292"/>
                  <a:pt x="2040896" y="208911"/>
                </a:cubicBezTo>
                <a:cubicBezTo>
                  <a:pt x="2056412" y="224427"/>
                  <a:pt x="2073652" y="231323"/>
                  <a:pt x="2096064" y="227875"/>
                </a:cubicBezTo>
                <a:cubicBezTo>
                  <a:pt x="2096064" y="227875"/>
                  <a:pt x="2096064" y="227875"/>
                  <a:pt x="2096064" y="227875"/>
                </a:cubicBezTo>
                <a:cubicBezTo>
                  <a:pt x="2101235" y="227875"/>
                  <a:pt x="2106407" y="227875"/>
                  <a:pt x="2111579" y="229599"/>
                </a:cubicBezTo>
                <a:cubicBezTo>
                  <a:pt x="2116751" y="229599"/>
                  <a:pt x="2121923" y="229599"/>
                  <a:pt x="2128819" y="229599"/>
                </a:cubicBezTo>
                <a:cubicBezTo>
                  <a:pt x="2115027" y="205463"/>
                  <a:pt x="2097787" y="188224"/>
                  <a:pt x="2071927" y="179604"/>
                </a:cubicBezTo>
                <a:lnTo>
                  <a:pt x="2071927" y="179604"/>
                </a:lnTo>
                <a:cubicBezTo>
                  <a:pt x="2097787" y="188224"/>
                  <a:pt x="2115027" y="205463"/>
                  <a:pt x="2128819" y="229599"/>
                </a:cubicBezTo>
                <a:cubicBezTo>
                  <a:pt x="2133991" y="239943"/>
                  <a:pt x="2144335" y="238219"/>
                  <a:pt x="2152955" y="238219"/>
                </a:cubicBezTo>
                <a:cubicBezTo>
                  <a:pt x="2154679" y="250287"/>
                  <a:pt x="2159851" y="255459"/>
                  <a:pt x="2170195" y="253735"/>
                </a:cubicBezTo>
                <a:lnTo>
                  <a:pt x="2170195" y="253735"/>
                </a:lnTo>
                <a:cubicBezTo>
                  <a:pt x="2170195" y="248563"/>
                  <a:pt x="2168471" y="243391"/>
                  <a:pt x="2168471" y="238219"/>
                </a:cubicBezTo>
                <a:cubicBezTo>
                  <a:pt x="2168471" y="229599"/>
                  <a:pt x="2161575" y="224427"/>
                  <a:pt x="2156403" y="219255"/>
                </a:cubicBezTo>
                <a:cubicBezTo>
                  <a:pt x="2140887" y="205463"/>
                  <a:pt x="2123647" y="189948"/>
                  <a:pt x="2113304" y="170984"/>
                </a:cubicBezTo>
                <a:cubicBezTo>
                  <a:pt x="2102959" y="174432"/>
                  <a:pt x="2092615" y="164088"/>
                  <a:pt x="2083995" y="165812"/>
                </a:cubicBezTo>
                <a:cubicBezTo>
                  <a:pt x="2094339" y="164088"/>
                  <a:pt x="2104684" y="176156"/>
                  <a:pt x="2113304" y="170984"/>
                </a:cubicBezTo>
                <a:lnTo>
                  <a:pt x="2113304" y="170984"/>
                </a:lnTo>
                <a:cubicBezTo>
                  <a:pt x="2113304" y="170984"/>
                  <a:pt x="2113304" y="170984"/>
                  <a:pt x="2113304" y="170984"/>
                </a:cubicBezTo>
                <a:lnTo>
                  <a:pt x="2113304" y="170984"/>
                </a:lnTo>
                <a:cubicBezTo>
                  <a:pt x="2125371" y="189948"/>
                  <a:pt x="2140887" y="205463"/>
                  <a:pt x="2156403" y="219255"/>
                </a:cubicBezTo>
                <a:cubicBezTo>
                  <a:pt x="2163299" y="224427"/>
                  <a:pt x="2168471" y="229599"/>
                  <a:pt x="2168471" y="238219"/>
                </a:cubicBezTo>
                <a:cubicBezTo>
                  <a:pt x="2168471" y="243391"/>
                  <a:pt x="2170195" y="248563"/>
                  <a:pt x="2170195" y="253735"/>
                </a:cubicBezTo>
                <a:cubicBezTo>
                  <a:pt x="2175367" y="253735"/>
                  <a:pt x="2178815" y="253735"/>
                  <a:pt x="2183987" y="253735"/>
                </a:cubicBezTo>
                <a:cubicBezTo>
                  <a:pt x="2196055" y="243391"/>
                  <a:pt x="2197779" y="252011"/>
                  <a:pt x="2201227" y="262355"/>
                </a:cubicBezTo>
                <a:cubicBezTo>
                  <a:pt x="2204675" y="265803"/>
                  <a:pt x="2206399" y="267527"/>
                  <a:pt x="2209847" y="270975"/>
                </a:cubicBezTo>
                <a:cubicBezTo>
                  <a:pt x="2216743" y="270975"/>
                  <a:pt x="2225363" y="272699"/>
                  <a:pt x="2232259" y="272699"/>
                </a:cubicBezTo>
                <a:cubicBezTo>
                  <a:pt x="2225363" y="272699"/>
                  <a:pt x="2216743" y="270975"/>
                  <a:pt x="2209847" y="270975"/>
                </a:cubicBezTo>
                <a:cubicBezTo>
                  <a:pt x="2220191" y="295111"/>
                  <a:pt x="2251223" y="320971"/>
                  <a:pt x="2271911" y="320971"/>
                </a:cubicBezTo>
                <a:cubicBezTo>
                  <a:pt x="2275359" y="320971"/>
                  <a:pt x="2277083" y="315799"/>
                  <a:pt x="2280531" y="314075"/>
                </a:cubicBezTo>
                <a:cubicBezTo>
                  <a:pt x="2277083" y="305455"/>
                  <a:pt x="2270187" y="300283"/>
                  <a:pt x="2259843" y="296835"/>
                </a:cubicBezTo>
                <a:cubicBezTo>
                  <a:pt x="2252947" y="295111"/>
                  <a:pt x="2247775" y="291663"/>
                  <a:pt x="2242603" y="288215"/>
                </a:cubicBezTo>
                <a:cubicBezTo>
                  <a:pt x="2247775" y="293387"/>
                  <a:pt x="2252947" y="295111"/>
                  <a:pt x="2259843" y="296835"/>
                </a:cubicBezTo>
                <a:cubicBezTo>
                  <a:pt x="2268463" y="298559"/>
                  <a:pt x="2275359" y="303731"/>
                  <a:pt x="2280531" y="314075"/>
                </a:cubicBezTo>
                <a:cubicBezTo>
                  <a:pt x="2289151" y="317523"/>
                  <a:pt x="2296047" y="319247"/>
                  <a:pt x="2304667" y="322695"/>
                </a:cubicBezTo>
                <a:cubicBezTo>
                  <a:pt x="2315011" y="322695"/>
                  <a:pt x="2323631" y="322695"/>
                  <a:pt x="2327079" y="333039"/>
                </a:cubicBezTo>
                <a:cubicBezTo>
                  <a:pt x="2323631" y="322695"/>
                  <a:pt x="2313287" y="322695"/>
                  <a:pt x="2304667" y="322695"/>
                </a:cubicBezTo>
                <a:lnTo>
                  <a:pt x="2304667" y="322695"/>
                </a:lnTo>
                <a:cubicBezTo>
                  <a:pt x="2296047" y="319247"/>
                  <a:pt x="2289151" y="317523"/>
                  <a:pt x="2280531" y="314075"/>
                </a:cubicBezTo>
                <a:cubicBezTo>
                  <a:pt x="2277083" y="315799"/>
                  <a:pt x="2275359" y="320971"/>
                  <a:pt x="2271911" y="320971"/>
                </a:cubicBezTo>
                <a:cubicBezTo>
                  <a:pt x="2251223" y="319247"/>
                  <a:pt x="2220191" y="295111"/>
                  <a:pt x="2209847" y="270975"/>
                </a:cubicBezTo>
                <a:cubicBezTo>
                  <a:pt x="2206399" y="267527"/>
                  <a:pt x="2204675" y="265803"/>
                  <a:pt x="2201227" y="262355"/>
                </a:cubicBezTo>
                <a:cubicBezTo>
                  <a:pt x="2199503" y="252011"/>
                  <a:pt x="2196055" y="243391"/>
                  <a:pt x="2183987" y="253735"/>
                </a:cubicBezTo>
                <a:cubicBezTo>
                  <a:pt x="2178815" y="253735"/>
                  <a:pt x="2175367" y="253735"/>
                  <a:pt x="2170195" y="253735"/>
                </a:cubicBezTo>
                <a:cubicBezTo>
                  <a:pt x="2158127" y="255459"/>
                  <a:pt x="2152955" y="250287"/>
                  <a:pt x="2152955" y="238219"/>
                </a:cubicBezTo>
                <a:cubicBezTo>
                  <a:pt x="2144335" y="238219"/>
                  <a:pt x="2135715" y="238219"/>
                  <a:pt x="2128819" y="229599"/>
                </a:cubicBezTo>
                <a:cubicBezTo>
                  <a:pt x="2123647" y="229599"/>
                  <a:pt x="2118475" y="229599"/>
                  <a:pt x="2111579" y="229599"/>
                </a:cubicBezTo>
                <a:lnTo>
                  <a:pt x="2111579" y="229599"/>
                </a:lnTo>
                <a:cubicBezTo>
                  <a:pt x="2111579" y="229599"/>
                  <a:pt x="2111579" y="229599"/>
                  <a:pt x="2111579" y="229599"/>
                </a:cubicBezTo>
                <a:cubicBezTo>
                  <a:pt x="2106407" y="229599"/>
                  <a:pt x="2101235" y="229599"/>
                  <a:pt x="2096064" y="227875"/>
                </a:cubicBezTo>
                <a:cubicBezTo>
                  <a:pt x="2075375" y="231323"/>
                  <a:pt x="2056412" y="224427"/>
                  <a:pt x="2040896" y="208911"/>
                </a:cubicBezTo>
                <a:cubicBezTo>
                  <a:pt x="2032276" y="200292"/>
                  <a:pt x="2025380" y="198568"/>
                  <a:pt x="2013312" y="198568"/>
                </a:cubicBezTo>
                <a:cubicBezTo>
                  <a:pt x="1980556" y="200292"/>
                  <a:pt x="1946076" y="217531"/>
                  <a:pt x="1920216" y="179604"/>
                </a:cubicBezTo>
                <a:cubicBezTo>
                  <a:pt x="1916768" y="176156"/>
                  <a:pt x="1908148" y="177880"/>
                  <a:pt x="1901252" y="176156"/>
                </a:cubicBezTo>
                <a:cubicBezTo>
                  <a:pt x="1892632" y="176156"/>
                  <a:pt x="1885736" y="174432"/>
                  <a:pt x="1878840" y="169260"/>
                </a:cubicBezTo>
                <a:cubicBezTo>
                  <a:pt x="1866772" y="155468"/>
                  <a:pt x="1852981" y="148572"/>
                  <a:pt x="1835741" y="150296"/>
                </a:cubicBezTo>
                <a:cubicBezTo>
                  <a:pt x="1828845" y="150296"/>
                  <a:pt x="1823673" y="148572"/>
                  <a:pt x="1818501" y="143400"/>
                </a:cubicBezTo>
                <a:cubicBezTo>
                  <a:pt x="1797813" y="119264"/>
                  <a:pt x="1765057" y="110644"/>
                  <a:pt x="1744369" y="83060"/>
                </a:cubicBezTo>
                <a:cubicBezTo>
                  <a:pt x="1737473" y="89956"/>
                  <a:pt x="1739197" y="95128"/>
                  <a:pt x="1742645" y="98576"/>
                </a:cubicBezTo>
                <a:cubicBezTo>
                  <a:pt x="1739197" y="93404"/>
                  <a:pt x="1737473" y="88232"/>
                  <a:pt x="1744369" y="83060"/>
                </a:cubicBezTo>
                <a:lnTo>
                  <a:pt x="1744369" y="83060"/>
                </a:lnTo>
                <a:cubicBezTo>
                  <a:pt x="1730577" y="67544"/>
                  <a:pt x="1713337" y="76164"/>
                  <a:pt x="1697821" y="74440"/>
                </a:cubicBezTo>
                <a:lnTo>
                  <a:pt x="1697821" y="74440"/>
                </a:lnTo>
                <a:cubicBezTo>
                  <a:pt x="1668513" y="50304"/>
                  <a:pt x="1639205" y="55476"/>
                  <a:pt x="1609898" y="74440"/>
                </a:cubicBezTo>
                <a:cubicBezTo>
                  <a:pt x="1613346" y="79612"/>
                  <a:pt x="1615069" y="84784"/>
                  <a:pt x="1618518" y="91680"/>
                </a:cubicBezTo>
                <a:lnTo>
                  <a:pt x="1618518" y="91680"/>
                </a:lnTo>
                <a:cubicBezTo>
                  <a:pt x="1615069" y="86508"/>
                  <a:pt x="1611622" y="79612"/>
                  <a:pt x="1609898" y="74440"/>
                </a:cubicBezTo>
                <a:cubicBezTo>
                  <a:pt x="1608174" y="74440"/>
                  <a:pt x="1606450" y="74440"/>
                  <a:pt x="1604726" y="74440"/>
                </a:cubicBezTo>
                <a:cubicBezTo>
                  <a:pt x="1606450" y="74440"/>
                  <a:pt x="1608174" y="74440"/>
                  <a:pt x="1609898" y="74440"/>
                </a:cubicBezTo>
                <a:close/>
                <a:moveTo>
                  <a:pt x="1777125" y="150296"/>
                </a:moveTo>
                <a:lnTo>
                  <a:pt x="1777125" y="150296"/>
                </a:lnTo>
                <a:cubicBezTo>
                  <a:pt x="1777125" y="145124"/>
                  <a:pt x="1775401" y="141676"/>
                  <a:pt x="1773677" y="136504"/>
                </a:cubicBezTo>
                <a:cubicBezTo>
                  <a:pt x="1775401" y="141676"/>
                  <a:pt x="1777125" y="145124"/>
                  <a:pt x="1777125" y="150296"/>
                </a:cubicBezTo>
                <a:close/>
                <a:moveTo>
                  <a:pt x="1723681" y="265803"/>
                </a:moveTo>
                <a:cubicBezTo>
                  <a:pt x="1711613" y="269251"/>
                  <a:pt x="1699545" y="270975"/>
                  <a:pt x="1687477" y="270975"/>
                </a:cubicBezTo>
                <a:cubicBezTo>
                  <a:pt x="1682305" y="270975"/>
                  <a:pt x="1678857" y="272699"/>
                  <a:pt x="1673685" y="270975"/>
                </a:cubicBezTo>
                <a:cubicBezTo>
                  <a:pt x="1677133" y="270975"/>
                  <a:pt x="1682305" y="270975"/>
                  <a:pt x="1687477" y="270975"/>
                </a:cubicBezTo>
                <a:cubicBezTo>
                  <a:pt x="1699545" y="270975"/>
                  <a:pt x="1711613" y="269251"/>
                  <a:pt x="1723681" y="265803"/>
                </a:cubicBezTo>
                <a:close/>
                <a:moveTo>
                  <a:pt x="1640929" y="253735"/>
                </a:moveTo>
                <a:cubicBezTo>
                  <a:pt x="1647825" y="248563"/>
                  <a:pt x="1652997" y="245115"/>
                  <a:pt x="1656445" y="245115"/>
                </a:cubicBezTo>
                <a:cubicBezTo>
                  <a:pt x="1651273" y="245115"/>
                  <a:pt x="1646101" y="248563"/>
                  <a:pt x="1640929" y="253735"/>
                </a:cubicBezTo>
                <a:cubicBezTo>
                  <a:pt x="1628861" y="265803"/>
                  <a:pt x="1620242" y="270975"/>
                  <a:pt x="1615069" y="269251"/>
                </a:cubicBezTo>
                <a:cubicBezTo>
                  <a:pt x="1620242" y="270975"/>
                  <a:pt x="1628861" y="265803"/>
                  <a:pt x="1640929" y="253735"/>
                </a:cubicBezTo>
                <a:close/>
                <a:moveTo>
                  <a:pt x="1634034" y="91680"/>
                </a:moveTo>
                <a:cubicBezTo>
                  <a:pt x="1634034" y="91680"/>
                  <a:pt x="1634034" y="91680"/>
                  <a:pt x="1634034" y="91680"/>
                </a:cubicBezTo>
                <a:cubicBezTo>
                  <a:pt x="1637481" y="86508"/>
                  <a:pt x="1640929" y="84784"/>
                  <a:pt x="1644377" y="83060"/>
                </a:cubicBezTo>
                <a:cubicBezTo>
                  <a:pt x="1640929" y="84784"/>
                  <a:pt x="1635757" y="86508"/>
                  <a:pt x="1634034" y="91680"/>
                </a:cubicBezTo>
                <a:cubicBezTo>
                  <a:pt x="1634034" y="91680"/>
                  <a:pt x="1634034" y="91680"/>
                  <a:pt x="1634034" y="91680"/>
                </a:cubicBezTo>
                <a:close/>
                <a:moveTo>
                  <a:pt x="1594382" y="336487"/>
                </a:moveTo>
                <a:cubicBezTo>
                  <a:pt x="1611622" y="343383"/>
                  <a:pt x="1630585" y="343383"/>
                  <a:pt x="1647825" y="333039"/>
                </a:cubicBezTo>
                <a:cubicBezTo>
                  <a:pt x="1668513" y="320971"/>
                  <a:pt x="1690925" y="327867"/>
                  <a:pt x="1711613" y="320971"/>
                </a:cubicBezTo>
                <a:cubicBezTo>
                  <a:pt x="1720233" y="317523"/>
                  <a:pt x="1728853" y="324419"/>
                  <a:pt x="1735749" y="331315"/>
                </a:cubicBezTo>
                <a:cubicBezTo>
                  <a:pt x="1746093" y="339935"/>
                  <a:pt x="1756437" y="348555"/>
                  <a:pt x="1766781" y="357175"/>
                </a:cubicBezTo>
                <a:cubicBezTo>
                  <a:pt x="1773677" y="353727"/>
                  <a:pt x="1777125" y="350279"/>
                  <a:pt x="1780573" y="346831"/>
                </a:cubicBezTo>
                <a:cubicBezTo>
                  <a:pt x="1777125" y="352003"/>
                  <a:pt x="1773677" y="355451"/>
                  <a:pt x="1766781" y="357175"/>
                </a:cubicBezTo>
                <a:cubicBezTo>
                  <a:pt x="1756437" y="348555"/>
                  <a:pt x="1746093" y="339935"/>
                  <a:pt x="1735749" y="331315"/>
                </a:cubicBezTo>
                <a:cubicBezTo>
                  <a:pt x="1728853" y="324419"/>
                  <a:pt x="1720233" y="317523"/>
                  <a:pt x="1711613" y="320971"/>
                </a:cubicBezTo>
                <a:cubicBezTo>
                  <a:pt x="1690925" y="327867"/>
                  <a:pt x="1668513" y="320971"/>
                  <a:pt x="1647825" y="333039"/>
                </a:cubicBezTo>
                <a:cubicBezTo>
                  <a:pt x="1630585" y="343383"/>
                  <a:pt x="1611622" y="343383"/>
                  <a:pt x="1594382" y="336487"/>
                </a:cubicBezTo>
                <a:cubicBezTo>
                  <a:pt x="1596106" y="364071"/>
                  <a:pt x="1608174" y="383035"/>
                  <a:pt x="1630585" y="393379"/>
                </a:cubicBezTo>
                <a:cubicBezTo>
                  <a:pt x="1608174" y="383035"/>
                  <a:pt x="1596106" y="364071"/>
                  <a:pt x="1594382" y="336487"/>
                </a:cubicBezTo>
                <a:cubicBezTo>
                  <a:pt x="1594382" y="336487"/>
                  <a:pt x="1594382" y="336487"/>
                  <a:pt x="1594382" y="336487"/>
                </a:cubicBezTo>
                <a:close/>
                <a:moveTo>
                  <a:pt x="1532318" y="270975"/>
                </a:moveTo>
                <a:cubicBezTo>
                  <a:pt x="1544386" y="296835"/>
                  <a:pt x="1558178" y="320971"/>
                  <a:pt x="1584038" y="333039"/>
                </a:cubicBezTo>
                <a:cubicBezTo>
                  <a:pt x="1558178" y="319247"/>
                  <a:pt x="1542662" y="296835"/>
                  <a:pt x="1532318" y="270975"/>
                </a:cubicBezTo>
                <a:cubicBezTo>
                  <a:pt x="1525422" y="253735"/>
                  <a:pt x="1513354" y="241667"/>
                  <a:pt x="1499562" y="234771"/>
                </a:cubicBezTo>
                <a:cubicBezTo>
                  <a:pt x="1513354" y="241667"/>
                  <a:pt x="1523698" y="253735"/>
                  <a:pt x="1532318" y="270975"/>
                </a:cubicBezTo>
                <a:close/>
                <a:moveTo>
                  <a:pt x="1523698" y="336487"/>
                </a:moveTo>
                <a:cubicBezTo>
                  <a:pt x="1521974" y="350279"/>
                  <a:pt x="1528870" y="367519"/>
                  <a:pt x="1515078" y="379587"/>
                </a:cubicBezTo>
                <a:cubicBezTo>
                  <a:pt x="1515078" y="379587"/>
                  <a:pt x="1515078" y="379587"/>
                  <a:pt x="1515078" y="379587"/>
                </a:cubicBezTo>
                <a:cubicBezTo>
                  <a:pt x="1513354" y="379587"/>
                  <a:pt x="1509906" y="379587"/>
                  <a:pt x="1508182" y="381311"/>
                </a:cubicBezTo>
                <a:cubicBezTo>
                  <a:pt x="1509906" y="381311"/>
                  <a:pt x="1511630" y="379587"/>
                  <a:pt x="1515078" y="379587"/>
                </a:cubicBezTo>
                <a:lnTo>
                  <a:pt x="1515078" y="379587"/>
                </a:lnTo>
                <a:cubicBezTo>
                  <a:pt x="1528870" y="367519"/>
                  <a:pt x="1520250" y="350279"/>
                  <a:pt x="1523698" y="336487"/>
                </a:cubicBezTo>
                <a:cubicBezTo>
                  <a:pt x="1528870" y="302007"/>
                  <a:pt x="1527146" y="298559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82322" y="295111"/>
                  <a:pt x="1475426" y="295111"/>
                  <a:pt x="1466806" y="295111"/>
                </a:cubicBezTo>
                <a:cubicBezTo>
                  <a:pt x="1466806" y="295111"/>
                  <a:pt x="1466806" y="295111"/>
                  <a:pt x="1466806" y="295111"/>
                </a:cubicBezTo>
                <a:cubicBezTo>
                  <a:pt x="1475426" y="295111"/>
                  <a:pt x="1482322" y="295111"/>
                  <a:pt x="1490942" y="295111"/>
                </a:cubicBezTo>
                <a:cubicBezTo>
                  <a:pt x="1527146" y="298559"/>
                  <a:pt x="1528870" y="300283"/>
                  <a:pt x="1523698" y="336487"/>
                </a:cubicBezTo>
                <a:close/>
                <a:moveTo>
                  <a:pt x="1466806" y="272699"/>
                </a:moveTo>
                <a:cubicBezTo>
                  <a:pt x="1459910" y="269251"/>
                  <a:pt x="1458186" y="281319"/>
                  <a:pt x="1454738" y="286491"/>
                </a:cubicBezTo>
                <a:cubicBezTo>
                  <a:pt x="1453014" y="288215"/>
                  <a:pt x="1453014" y="291663"/>
                  <a:pt x="1451290" y="293387"/>
                </a:cubicBezTo>
                <a:cubicBezTo>
                  <a:pt x="1456462" y="293387"/>
                  <a:pt x="1461634" y="293387"/>
                  <a:pt x="1466806" y="293387"/>
                </a:cubicBezTo>
                <a:cubicBezTo>
                  <a:pt x="1466806" y="293387"/>
                  <a:pt x="1466806" y="293387"/>
                  <a:pt x="1466806" y="293387"/>
                </a:cubicBezTo>
                <a:cubicBezTo>
                  <a:pt x="1470254" y="302007"/>
                  <a:pt x="1456462" y="312351"/>
                  <a:pt x="1468530" y="317523"/>
                </a:cubicBezTo>
                <a:cubicBezTo>
                  <a:pt x="1470254" y="317523"/>
                  <a:pt x="1470254" y="317523"/>
                  <a:pt x="1471978" y="317523"/>
                </a:cubicBezTo>
                <a:cubicBezTo>
                  <a:pt x="1470254" y="317523"/>
                  <a:pt x="1470254" y="317523"/>
                  <a:pt x="1468530" y="317523"/>
                </a:cubicBezTo>
                <a:cubicBezTo>
                  <a:pt x="1456462" y="312351"/>
                  <a:pt x="1468530" y="302007"/>
                  <a:pt x="1466806" y="293387"/>
                </a:cubicBezTo>
                <a:cubicBezTo>
                  <a:pt x="1461634" y="293387"/>
                  <a:pt x="1456462" y="293387"/>
                  <a:pt x="1451290" y="293387"/>
                </a:cubicBezTo>
                <a:cubicBezTo>
                  <a:pt x="1446118" y="296835"/>
                  <a:pt x="1439222" y="302007"/>
                  <a:pt x="1435774" y="307179"/>
                </a:cubicBezTo>
                <a:cubicBezTo>
                  <a:pt x="1439222" y="302007"/>
                  <a:pt x="1444394" y="296835"/>
                  <a:pt x="1451290" y="293387"/>
                </a:cubicBezTo>
                <a:cubicBezTo>
                  <a:pt x="1453014" y="291663"/>
                  <a:pt x="1453014" y="288215"/>
                  <a:pt x="1454738" y="286491"/>
                </a:cubicBezTo>
                <a:cubicBezTo>
                  <a:pt x="1458186" y="281319"/>
                  <a:pt x="1459910" y="269251"/>
                  <a:pt x="1466806" y="272699"/>
                </a:cubicBezTo>
                <a:cubicBezTo>
                  <a:pt x="1470254" y="274423"/>
                  <a:pt x="1471978" y="277871"/>
                  <a:pt x="1471978" y="279595"/>
                </a:cubicBezTo>
                <a:cubicBezTo>
                  <a:pt x="1471978" y="277871"/>
                  <a:pt x="1471978" y="274423"/>
                  <a:pt x="1466806" y="272699"/>
                </a:cubicBezTo>
                <a:close/>
                <a:moveTo>
                  <a:pt x="1451290" y="139952"/>
                </a:moveTo>
                <a:cubicBezTo>
                  <a:pt x="1458186" y="146848"/>
                  <a:pt x="1463358" y="148572"/>
                  <a:pt x="1470254" y="146848"/>
                </a:cubicBezTo>
                <a:cubicBezTo>
                  <a:pt x="1463358" y="148572"/>
                  <a:pt x="1456462" y="146848"/>
                  <a:pt x="1451290" y="139952"/>
                </a:cubicBezTo>
                <a:cubicBezTo>
                  <a:pt x="1444394" y="133056"/>
                  <a:pt x="1437498" y="129608"/>
                  <a:pt x="1430602" y="124436"/>
                </a:cubicBezTo>
                <a:cubicBezTo>
                  <a:pt x="1437498" y="129608"/>
                  <a:pt x="1444394" y="134780"/>
                  <a:pt x="1451290" y="139952"/>
                </a:cubicBezTo>
                <a:close/>
                <a:moveTo>
                  <a:pt x="1430602" y="360623"/>
                </a:moveTo>
                <a:cubicBezTo>
                  <a:pt x="1434050" y="355451"/>
                  <a:pt x="1434050" y="350279"/>
                  <a:pt x="1434050" y="345107"/>
                </a:cubicBezTo>
                <a:cubicBezTo>
                  <a:pt x="1434050" y="350279"/>
                  <a:pt x="1434050" y="355451"/>
                  <a:pt x="1430602" y="360623"/>
                </a:cubicBezTo>
                <a:cubicBezTo>
                  <a:pt x="1427154" y="365795"/>
                  <a:pt x="1423706" y="372691"/>
                  <a:pt x="1421982" y="377863"/>
                </a:cubicBezTo>
                <a:cubicBezTo>
                  <a:pt x="1425430" y="372691"/>
                  <a:pt x="1427154" y="367519"/>
                  <a:pt x="1430602" y="360623"/>
                </a:cubicBezTo>
                <a:close/>
                <a:moveTo>
                  <a:pt x="1323715" y="446822"/>
                </a:moveTo>
                <a:cubicBezTo>
                  <a:pt x="1332335" y="450270"/>
                  <a:pt x="1339231" y="451994"/>
                  <a:pt x="1347851" y="455442"/>
                </a:cubicBezTo>
                <a:cubicBezTo>
                  <a:pt x="1368539" y="426135"/>
                  <a:pt x="1385779" y="424411"/>
                  <a:pt x="1411638" y="446822"/>
                </a:cubicBezTo>
                <a:cubicBezTo>
                  <a:pt x="1418534" y="443374"/>
                  <a:pt x="1427154" y="438202"/>
                  <a:pt x="1435774" y="438202"/>
                </a:cubicBezTo>
                <a:cubicBezTo>
                  <a:pt x="1435774" y="438202"/>
                  <a:pt x="1435774" y="438202"/>
                  <a:pt x="1435774" y="438202"/>
                </a:cubicBezTo>
                <a:cubicBezTo>
                  <a:pt x="1446118" y="438202"/>
                  <a:pt x="1458186" y="439927"/>
                  <a:pt x="1465082" y="433031"/>
                </a:cubicBezTo>
                <a:cubicBezTo>
                  <a:pt x="1456462" y="438202"/>
                  <a:pt x="1446118" y="436479"/>
                  <a:pt x="1435774" y="438202"/>
                </a:cubicBezTo>
                <a:cubicBezTo>
                  <a:pt x="1427154" y="438202"/>
                  <a:pt x="1420258" y="443374"/>
                  <a:pt x="1411638" y="446822"/>
                </a:cubicBezTo>
                <a:cubicBezTo>
                  <a:pt x="1385779" y="424411"/>
                  <a:pt x="1368539" y="426135"/>
                  <a:pt x="1347851" y="455442"/>
                </a:cubicBezTo>
                <a:cubicBezTo>
                  <a:pt x="1363367" y="465786"/>
                  <a:pt x="1375435" y="464062"/>
                  <a:pt x="1389226" y="458890"/>
                </a:cubicBezTo>
                <a:cubicBezTo>
                  <a:pt x="1377159" y="464062"/>
                  <a:pt x="1363367" y="467510"/>
                  <a:pt x="1347851" y="455442"/>
                </a:cubicBezTo>
                <a:cubicBezTo>
                  <a:pt x="1339231" y="451994"/>
                  <a:pt x="1330611" y="448546"/>
                  <a:pt x="1323715" y="446822"/>
                </a:cubicBezTo>
                <a:cubicBezTo>
                  <a:pt x="1323715" y="446822"/>
                  <a:pt x="1323715" y="446822"/>
                  <a:pt x="1323715" y="446822"/>
                </a:cubicBezTo>
                <a:cubicBezTo>
                  <a:pt x="1320267" y="446822"/>
                  <a:pt x="1316819" y="446822"/>
                  <a:pt x="1313371" y="446822"/>
                </a:cubicBezTo>
                <a:cubicBezTo>
                  <a:pt x="1316819" y="446822"/>
                  <a:pt x="1320267" y="446822"/>
                  <a:pt x="1323715" y="446822"/>
                </a:cubicBezTo>
                <a:close/>
                <a:moveTo>
                  <a:pt x="1315095" y="115816"/>
                </a:moveTo>
                <a:lnTo>
                  <a:pt x="1315095" y="115816"/>
                </a:lnTo>
                <a:cubicBezTo>
                  <a:pt x="1313371" y="127884"/>
                  <a:pt x="1309923" y="136504"/>
                  <a:pt x="1301303" y="138228"/>
                </a:cubicBezTo>
                <a:cubicBezTo>
                  <a:pt x="1309923" y="136504"/>
                  <a:pt x="1313371" y="127884"/>
                  <a:pt x="1315095" y="115816"/>
                </a:cubicBezTo>
                <a:close/>
                <a:moveTo>
                  <a:pt x="1308199" y="470958"/>
                </a:moveTo>
                <a:cubicBezTo>
                  <a:pt x="1308199" y="470958"/>
                  <a:pt x="1308199" y="470958"/>
                  <a:pt x="1308199" y="470958"/>
                </a:cubicBezTo>
                <a:cubicBezTo>
                  <a:pt x="1285787" y="474406"/>
                  <a:pt x="1265099" y="458890"/>
                  <a:pt x="1242687" y="462338"/>
                </a:cubicBezTo>
                <a:cubicBezTo>
                  <a:pt x="1239239" y="462338"/>
                  <a:pt x="1234067" y="460614"/>
                  <a:pt x="1232343" y="457166"/>
                </a:cubicBezTo>
                <a:cubicBezTo>
                  <a:pt x="1230619" y="453718"/>
                  <a:pt x="1230619" y="451994"/>
                  <a:pt x="1228895" y="450270"/>
                </a:cubicBezTo>
                <a:cubicBezTo>
                  <a:pt x="1230619" y="451994"/>
                  <a:pt x="1230619" y="455442"/>
                  <a:pt x="1232343" y="457166"/>
                </a:cubicBezTo>
                <a:cubicBezTo>
                  <a:pt x="1234067" y="458890"/>
                  <a:pt x="1239239" y="462338"/>
                  <a:pt x="1242687" y="462338"/>
                </a:cubicBezTo>
                <a:cubicBezTo>
                  <a:pt x="1265099" y="460614"/>
                  <a:pt x="1285787" y="474406"/>
                  <a:pt x="1308199" y="470958"/>
                </a:cubicBezTo>
                <a:close/>
                <a:moveTo>
                  <a:pt x="1259927" y="133056"/>
                </a:moveTo>
                <a:lnTo>
                  <a:pt x="1259927" y="133056"/>
                </a:lnTo>
                <a:cubicBezTo>
                  <a:pt x="1261651" y="133056"/>
                  <a:pt x="1265099" y="133056"/>
                  <a:pt x="1266823" y="133056"/>
                </a:cubicBezTo>
                <a:cubicBezTo>
                  <a:pt x="1265099" y="133056"/>
                  <a:pt x="1261651" y="133056"/>
                  <a:pt x="1259927" y="133056"/>
                </a:cubicBezTo>
                <a:cubicBezTo>
                  <a:pt x="1258203" y="134780"/>
                  <a:pt x="1258203" y="134780"/>
                  <a:pt x="1256479" y="136504"/>
                </a:cubicBezTo>
                <a:cubicBezTo>
                  <a:pt x="1258203" y="134780"/>
                  <a:pt x="1258203" y="134780"/>
                  <a:pt x="1259927" y="133056"/>
                </a:cubicBezTo>
                <a:close/>
                <a:moveTo>
                  <a:pt x="1234067" y="196844"/>
                </a:moveTo>
                <a:cubicBezTo>
                  <a:pt x="1247859" y="191672"/>
                  <a:pt x="1253031" y="181328"/>
                  <a:pt x="1251307" y="167536"/>
                </a:cubicBezTo>
                <a:cubicBezTo>
                  <a:pt x="1251307" y="158916"/>
                  <a:pt x="1251307" y="150296"/>
                  <a:pt x="1251307" y="141676"/>
                </a:cubicBezTo>
                <a:cubicBezTo>
                  <a:pt x="1251307" y="141676"/>
                  <a:pt x="1251307" y="141676"/>
                  <a:pt x="1251307" y="141676"/>
                </a:cubicBezTo>
                <a:lnTo>
                  <a:pt x="1251307" y="141676"/>
                </a:lnTo>
                <a:cubicBezTo>
                  <a:pt x="1251307" y="141676"/>
                  <a:pt x="1251307" y="141676"/>
                  <a:pt x="1251307" y="141676"/>
                </a:cubicBezTo>
                <a:cubicBezTo>
                  <a:pt x="1251307" y="150296"/>
                  <a:pt x="1251307" y="158916"/>
                  <a:pt x="1251307" y="167536"/>
                </a:cubicBezTo>
                <a:cubicBezTo>
                  <a:pt x="1253031" y="181328"/>
                  <a:pt x="1247859" y="191672"/>
                  <a:pt x="1234067" y="196844"/>
                </a:cubicBezTo>
                <a:cubicBezTo>
                  <a:pt x="1230619" y="198568"/>
                  <a:pt x="1227171" y="198568"/>
                  <a:pt x="1225447" y="196844"/>
                </a:cubicBezTo>
                <a:cubicBezTo>
                  <a:pt x="1228895" y="198568"/>
                  <a:pt x="1230619" y="196844"/>
                  <a:pt x="1234067" y="196844"/>
                </a:cubicBezTo>
                <a:close/>
                <a:moveTo>
                  <a:pt x="1218551" y="120988"/>
                </a:moveTo>
                <a:cubicBezTo>
                  <a:pt x="1220275" y="127884"/>
                  <a:pt x="1223723" y="133056"/>
                  <a:pt x="1227171" y="136504"/>
                </a:cubicBezTo>
                <a:cubicBezTo>
                  <a:pt x="1223723" y="131332"/>
                  <a:pt x="1220275" y="127884"/>
                  <a:pt x="1218551" y="120988"/>
                </a:cubicBezTo>
                <a:cubicBezTo>
                  <a:pt x="1216827" y="115816"/>
                  <a:pt x="1215103" y="112368"/>
                  <a:pt x="1211655" y="110644"/>
                </a:cubicBezTo>
                <a:cubicBezTo>
                  <a:pt x="1216827" y="112368"/>
                  <a:pt x="1218551" y="115816"/>
                  <a:pt x="1218551" y="120988"/>
                </a:cubicBezTo>
                <a:close/>
                <a:moveTo>
                  <a:pt x="1201311" y="179604"/>
                </a:moveTo>
                <a:cubicBezTo>
                  <a:pt x="1204759" y="174432"/>
                  <a:pt x="1206483" y="172708"/>
                  <a:pt x="1208207" y="174432"/>
                </a:cubicBezTo>
                <a:cubicBezTo>
                  <a:pt x="1206483" y="172708"/>
                  <a:pt x="1204759" y="174432"/>
                  <a:pt x="1201311" y="179604"/>
                </a:cubicBezTo>
                <a:cubicBezTo>
                  <a:pt x="1194415" y="193396"/>
                  <a:pt x="1180623" y="189948"/>
                  <a:pt x="1170279" y="193396"/>
                </a:cubicBezTo>
                <a:cubicBezTo>
                  <a:pt x="1153040" y="198568"/>
                  <a:pt x="1137524" y="205463"/>
                  <a:pt x="1123732" y="217531"/>
                </a:cubicBezTo>
                <a:cubicBezTo>
                  <a:pt x="1115112" y="226151"/>
                  <a:pt x="1116836" y="245115"/>
                  <a:pt x="1125456" y="246839"/>
                </a:cubicBezTo>
                <a:cubicBezTo>
                  <a:pt x="1118560" y="245115"/>
                  <a:pt x="1115112" y="226151"/>
                  <a:pt x="1123732" y="217531"/>
                </a:cubicBezTo>
                <a:cubicBezTo>
                  <a:pt x="1135800" y="205463"/>
                  <a:pt x="1153040" y="198568"/>
                  <a:pt x="1170279" y="193396"/>
                </a:cubicBezTo>
                <a:cubicBezTo>
                  <a:pt x="1180623" y="189948"/>
                  <a:pt x="1194415" y="193396"/>
                  <a:pt x="1201311" y="179604"/>
                </a:cubicBezTo>
                <a:close/>
                <a:moveTo>
                  <a:pt x="1158211" y="289939"/>
                </a:moveTo>
                <a:cubicBezTo>
                  <a:pt x="1156488" y="284767"/>
                  <a:pt x="1151316" y="283043"/>
                  <a:pt x="1144420" y="283043"/>
                </a:cubicBezTo>
                <a:cubicBezTo>
                  <a:pt x="1139248" y="283043"/>
                  <a:pt x="1134076" y="283043"/>
                  <a:pt x="1130628" y="281319"/>
                </a:cubicBezTo>
                <a:cubicBezTo>
                  <a:pt x="1135800" y="283043"/>
                  <a:pt x="1139248" y="284767"/>
                  <a:pt x="1144420" y="283043"/>
                </a:cubicBezTo>
                <a:cubicBezTo>
                  <a:pt x="1153040" y="283043"/>
                  <a:pt x="1158211" y="284767"/>
                  <a:pt x="1158211" y="289939"/>
                </a:cubicBezTo>
                <a:close/>
                <a:moveTo>
                  <a:pt x="1178899" y="81336"/>
                </a:moveTo>
                <a:cubicBezTo>
                  <a:pt x="1178899" y="70992"/>
                  <a:pt x="1184071" y="64096"/>
                  <a:pt x="1196139" y="65820"/>
                </a:cubicBezTo>
                <a:cubicBezTo>
                  <a:pt x="1209931" y="55476"/>
                  <a:pt x="1227171" y="57200"/>
                  <a:pt x="1242687" y="55476"/>
                </a:cubicBezTo>
                <a:cubicBezTo>
                  <a:pt x="1242687" y="46856"/>
                  <a:pt x="1242687" y="38236"/>
                  <a:pt x="1244411" y="29616"/>
                </a:cubicBezTo>
                <a:cubicBezTo>
                  <a:pt x="1244411" y="38236"/>
                  <a:pt x="1244411" y="46856"/>
                  <a:pt x="1242687" y="55476"/>
                </a:cubicBezTo>
                <a:cubicBezTo>
                  <a:pt x="1227171" y="57200"/>
                  <a:pt x="1209931" y="53752"/>
                  <a:pt x="1196139" y="65820"/>
                </a:cubicBezTo>
                <a:cubicBezTo>
                  <a:pt x="1185795" y="64096"/>
                  <a:pt x="1180623" y="70992"/>
                  <a:pt x="1178899" y="81336"/>
                </a:cubicBezTo>
                <a:lnTo>
                  <a:pt x="1178899" y="81336"/>
                </a:lnTo>
                <a:cubicBezTo>
                  <a:pt x="1161660" y="96852"/>
                  <a:pt x="1140972" y="107196"/>
                  <a:pt x="1118560" y="108920"/>
                </a:cubicBezTo>
                <a:cubicBezTo>
                  <a:pt x="1140972" y="107196"/>
                  <a:pt x="1161660" y="96852"/>
                  <a:pt x="1178899" y="81336"/>
                </a:cubicBezTo>
                <a:close/>
                <a:moveTo>
                  <a:pt x="1108216" y="107196"/>
                </a:moveTo>
                <a:lnTo>
                  <a:pt x="1108216" y="107196"/>
                </a:lnTo>
                <a:cubicBezTo>
                  <a:pt x="1108216" y="110644"/>
                  <a:pt x="1106492" y="115816"/>
                  <a:pt x="1104768" y="117540"/>
                </a:cubicBezTo>
                <a:cubicBezTo>
                  <a:pt x="1106492" y="115816"/>
                  <a:pt x="1108216" y="112368"/>
                  <a:pt x="1108216" y="107196"/>
                </a:cubicBezTo>
                <a:close/>
                <a:moveTo>
                  <a:pt x="1103044" y="107196"/>
                </a:moveTo>
                <a:cubicBezTo>
                  <a:pt x="1097872" y="107196"/>
                  <a:pt x="1094424" y="108920"/>
                  <a:pt x="1090976" y="114092"/>
                </a:cubicBezTo>
                <a:lnTo>
                  <a:pt x="1090976" y="114092"/>
                </a:lnTo>
                <a:lnTo>
                  <a:pt x="1090976" y="114092"/>
                </a:lnTo>
                <a:cubicBezTo>
                  <a:pt x="1094424" y="110644"/>
                  <a:pt x="1099596" y="107196"/>
                  <a:pt x="1103044" y="107196"/>
                </a:cubicBezTo>
                <a:close/>
                <a:moveTo>
                  <a:pt x="1115112" y="148572"/>
                </a:moveTo>
                <a:cubicBezTo>
                  <a:pt x="1134076" y="131332"/>
                  <a:pt x="1158211" y="126160"/>
                  <a:pt x="1178899" y="114092"/>
                </a:cubicBezTo>
                <a:cubicBezTo>
                  <a:pt x="1178899" y="114092"/>
                  <a:pt x="1178899" y="114092"/>
                  <a:pt x="1178899" y="114092"/>
                </a:cubicBezTo>
                <a:cubicBezTo>
                  <a:pt x="1158211" y="126160"/>
                  <a:pt x="1134076" y="131332"/>
                  <a:pt x="1115112" y="148572"/>
                </a:cubicBezTo>
                <a:cubicBezTo>
                  <a:pt x="1115112" y="148572"/>
                  <a:pt x="1115112" y="148572"/>
                  <a:pt x="1115112" y="148572"/>
                </a:cubicBezTo>
                <a:cubicBezTo>
                  <a:pt x="1106492" y="146848"/>
                  <a:pt x="1099596" y="145124"/>
                  <a:pt x="1090976" y="143400"/>
                </a:cubicBezTo>
                <a:cubicBezTo>
                  <a:pt x="1099596" y="145124"/>
                  <a:pt x="1108216" y="146848"/>
                  <a:pt x="1115112" y="148572"/>
                </a:cubicBezTo>
                <a:close/>
                <a:moveTo>
                  <a:pt x="1084080" y="308903"/>
                </a:moveTo>
                <a:cubicBezTo>
                  <a:pt x="1089252" y="295111"/>
                  <a:pt x="1097872" y="281319"/>
                  <a:pt x="1113388" y="277871"/>
                </a:cubicBezTo>
                <a:cubicBezTo>
                  <a:pt x="1115112" y="277871"/>
                  <a:pt x="1118560" y="277871"/>
                  <a:pt x="1120284" y="277871"/>
                </a:cubicBezTo>
                <a:cubicBezTo>
                  <a:pt x="1118560" y="277871"/>
                  <a:pt x="1115112" y="277871"/>
                  <a:pt x="1113388" y="277871"/>
                </a:cubicBezTo>
                <a:cubicBezTo>
                  <a:pt x="1097872" y="281319"/>
                  <a:pt x="1089252" y="295111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lose/>
                <a:moveTo>
                  <a:pt x="1072012" y="122712"/>
                </a:moveTo>
                <a:cubicBezTo>
                  <a:pt x="1066840" y="126160"/>
                  <a:pt x="1063392" y="129608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63392" y="127884"/>
                  <a:pt x="1066840" y="124436"/>
                  <a:pt x="1072012" y="122712"/>
                </a:cubicBezTo>
                <a:close/>
                <a:moveTo>
                  <a:pt x="1028912" y="141676"/>
                </a:moveTo>
                <a:cubicBezTo>
                  <a:pt x="1030636" y="138228"/>
                  <a:pt x="1034084" y="136504"/>
                  <a:pt x="1035808" y="134780"/>
                </a:cubicBezTo>
                <a:cubicBezTo>
                  <a:pt x="1034084" y="136504"/>
                  <a:pt x="1030636" y="138228"/>
                  <a:pt x="1028912" y="141676"/>
                </a:cubicBezTo>
                <a:cubicBezTo>
                  <a:pt x="1023740" y="164088"/>
                  <a:pt x="1006500" y="165812"/>
                  <a:pt x="989260" y="165812"/>
                </a:cubicBezTo>
                <a:cubicBezTo>
                  <a:pt x="989260" y="165812"/>
                  <a:pt x="989260" y="165812"/>
                  <a:pt x="989260" y="165812"/>
                </a:cubicBezTo>
                <a:cubicBezTo>
                  <a:pt x="1006500" y="165812"/>
                  <a:pt x="1023740" y="164088"/>
                  <a:pt x="1028912" y="141676"/>
                </a:cubicBezTo>
                <a:lnTo>
                  <a:pt x="1028912" y="141676"/>
                </a:lnTo>
                <a:close/>
                <a:moveTo>
                  <a:pt x="987536" y="157192"/>
                </a:moveTo>
                <a:cubicBezTo>
                  <a:pt x="994432" y="148572"/>
                  <a:pt x="1001328" y="145124"/>
                  <a:pt x="1009948" y="141676"/>
                </a:cubicBezTo>
                <a:cubicBezTo>
                  <a:pt x="1001328" y="145124"/>
                  <a:pt x="992708" y="148572"/>
                  <a:pt x="987536" y="157192"/>
                </a:cubicBezTo>
                <a:lnTo>
                  <a:pt x="987536" y="157192"/>
                </a:lnTo>
                <a:cubicBezTo>
                  <a:pt x="985812" y="157192"/>
                  <a:pt x="984088" y="157192"/>
                  <a:pt x="982364" y="157192"/>
                </a:cubicBezTo>
                <a:cubicBezTo>
                  <a:pt x="984088" y="157192"/>
                  <a:pt x="985812" y="157192"/>
                  <a:pt x="987536" y="157192"/>
                </a:cubicBezTo>
                <a:close/>
                <a:moveTo>
                  <a:pt x="996156" y="386483"/>
                </a:moveTo>
                <a:cubicBezTo>
                  <a:pt x="1011672" y="377863"/>
                  <a:pt x="996156" y="360623"/>
                  <a:pt x="1001328" y="350279"/>
                </a:cubicBezTo>
                <a:cubicBezTo>
                  <a:pt x="1013396" y="341659"/>
                  <a:pt x="1025464" y="346831"/>
                  <a:pt x="1037532" y="345107"/>
                </a:cubicBezTo>
                <a:cubicBezTo>
                  <a:pt x="1040980" y="336487"/>
                  <a:pt x="1046152" y="331315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82356" y="338211"/>
                  <a:pt x="1111664" y="341659"/>
                  <a:pt x="1140972" y="345107"/>
                </a:cubicBezTo>
                <a:cubicBezTo>
                  <a:pt x="1159936" y="358899"/>
                  <a:pt x="1173727" y="381311"/>
                  <a:pt x="1196139" y="388207"/>
                </a:cubicBezTo>
                <a:cubicBezTo>
                  <a:pt x="1194415" y="405447"/>
                  <a:pt x="1203035" y="417515"/>
                  <a:pt x="1211655" y="429583"/>
                </a:cubicBezTo>
                <a:cubicBezTo>
                  <a:pt x="1203035" y="417515"/>
                  <a:pt x="1194415" y="405447"/>
                  <a:pt x="1196139" y="388207"/>
                </a:cubicBezTo>
                <a:cubicBezTo>
                  <a:pt x="1172003" y="381311"/>
                  <a:pt x="1159936" y="358899"/>
                  <a:pt x="1140972" y="345107"/>
                </a:cubicBezTo>
                <a:cubicBezTo>
                  <a:pt x="1111664" y="341659"/>
                  <a:pt x="1082356" y="338211"/>
                  <a:pt x="1053048" y="327867"/>
                </a:cubicBezTo>
                <a:cubicBezTo>
                  <a:pt x="1046152" y="331315"/>
                  <a:pt x="1040980" y="336487"/>
                  <a:pt x="1037532" y="345107"/>
                </a:cubicBezTo>
                <a:cubicBezTo>
                  <a:pt x="1037532" y="345107"/>
                  <a:pt x="1037532" y="345107"/>
                  <a:pt x="1037532" y="345107"/>
                </a:cubicBezTo>
                <a:cubicBezTo>
                  <a:pt x="1025464" y="346831"/>
                  <a:pt x="1013396" y="341659"/>
                  <a:pt x="1001328" y="350279"/>
                </a:cubicBezTo>
                <a:cubicBezTo>
                  <a:pt x="996156" y="360623"/>
                  <a:pt x="1011672" y="376139"/>
                  <a:pt x="996156" y="386483"/>
                </a:cubicBezTo>
                <a:cubicBezTo>
                  <a:pt x="973744" y="398551"/>
                  <a:pt x="975468" y="417515"/>
                  <a:pt x="980640" y="439927"/>
                </a:cubicBezTo>
                <a:cubicBezTo>
                  <a:pt x="982364" y="445098"/>
                  <a:pt x="982364" y="450270"/>
                  <a:pt x="984088" y="453718"/>
                </a:cubicBezTo>
                <a:cubicBezTo>
                  <a:pt x="982364" y="448546"/>
                  <a:pt x="980640" y="445098"/>
                  <a:pt x="980640" y="439927"/>
                </a:cubicBezTo>
                <a:cubicBezTo>
                  <a:pt x="975468" y="415791"/>
                  <a:pt x="973744" y="398551"/>
                  <a:pt x="996156" y="386483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89260" y="476130"/>
                  <a:pt x="989260" y="472682"/>
                  <a:pt x="987536" y="467510"/>
                </a:cubicBezTo>
                <a:cubicBezTo>
                  <a:pt x="989260" y="470958"/>
                  <a:pt x="989260" y="476130"/>
                  <a:pt x="989260" y="479578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78916" y="479578"/>
                  <a:pt x="973744" y="484750"/>
                  <a:pt x="973744" y="496818"/>
                </a:cubicBezTo>
                <a:cubicBezTo>
                  <a:pt x="973744" y="496818"/>
                  <a:pt x="973744" y="496818"/>
                  <a:pt x="973744" y="496818"/>
                </a:cubicBezTo>
                <a:lnTo>
                  <a:pt x="973744" y="496818"/>
                </a:lnTo>
                <a:cubicBezTo>
                  <a:pt x="978916" y="505438"/>
                  <a:pt x="984088" y="50543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94432" y="496818"/>
                  <a:pt x="999604" y="495094"/>
                  <a:pt x="1001328" y="489922"/>
                </a:cubicBezTo>
                <a:cubicBezTo>
                  <a:pt x="1001328" y="489922"/>
                  <a:pt x="1001328" y="489922"/>
                  <a:pt x="1001328" y="489922"/>
                </a:cubicBezTo>
                <a:cubicBezTo>
                  <a:pt x="999604" y="495094"/>
                  <a:pt x="994432" y="495094"/>
                  <a:pt x="989260" y="496818"/>
                </a:cubicBezTo>
                <a:cubicBezTo>
                  <a:pt x="984088" y="505438"/>
                  <a:pt x="978916" y="505438"/>
                  <a:pt x="973744" y="496818"/>
                </a:cubicBezTo>
                <a:lnTo>
                  <a:pt x="973744" y="496818"/>
                </a:lnTo>
                <a:cubicBezTo>
                  <a:pt x="959952" y="495094"/>
                  <a:pt x="953056" y="507162"/>
                  <a:pt x="942712" y="512334"/>
                </a:cubicBezTo>
                <a:cubicBezTo>
                  <a:pt x="920301" y="522678"/>
                  <a:pt x="909957" y="531298"/>
                  <a:pt x="915129" y="545090"/>
                </a:cubicBezTo>
                <a:cubicBezTo>
                  <a:pt x="911681" y="531298"/>
                  <a:pt x="920301" y="520954"/>
                  <a:pt x="942712" y="512334"/>
                </a:cubicBezTo>
                <a:cubicBezTo>
                  <a:pt x="953056" y="507162"/>
                  <a:pt x="961676" y="495094"/>
                  <a:pt x="973744" y="496818"/>
                </a:cubicBezTo>
                <a:cubicBezTo>
                  <a:pt x="973744" y="484750"/>
                  <a:pt x="978916" y="479578"/>
                  <a:pt x="989260" y="479578"/>
                </a:cubicBezTo>
                <a:close/>
                <a:moveTo>
                  <a:pt x="937540" y="183052"/>
                </a:moveTo>
                <a:cubicBezTo>
                  <a:pt x="944436" y="183052"/>
                  <a:pt x="949608" y="184776"/>
                  <a:pt x="956504" y="191672"/>
                </a:cubicBezTo>
                <a:lnTo>
                  <a:pt x="956504" y="191672"/>
                </a:lnTo>
                <a:cubicBezTo>
                  <a:pt x="959952" y="191672"/>
                  <a:pt x="963400" y="191672"/>
                  <a:pt x="966848" y="191672"/>
                </a:cubicBezTo>
                <a:cubicBezTo>
                  <a:pt x="963400" y="191672"/>
                  <a:pt x="959952" y="191672"/>
                  <a:pt x="956504" y="191672"/>
                </a:cubicBezTo>
                <a:cubicBezTo>
                  <a:pt x="949608" y="205463"/>
                  <a:pt x="942712" y="214083"/>
                  <a:pt x="932368" y="220979"/>
                </a:cubicBezTo>
                <a:cubicBezTo>
                  <a:pt x="942712" y="214083"/>
                  <a:pt x="949608" y="203740"/>
                  <a:pt x="956504" y="191672"/>
                </a:cubicBezTo>
                <a:cubicBezTo>
                  <a:pt x="949608" y="184776"/>
                  <a:pt x="944436" y="181328"/>
                  <a:pt x="937540" y="183052"/>
                </a:cubicBezTo>
                <a:close/>
                <a:moveTo>
                  <a:pt x="940988" y="250287"/>
                </a:moveTo>
                <a:cubicBezTo>
                  <a:pt x="939264" y="253735"/>
                  <a:pt x="937540" y="258907"/>
                  <a:pt x="935817" y="262355"/>
                </a:cubicBezTo>
                <a:cubicBezTo>
                  <a:pt x="937540" y="258907"/>
                  <a:pt x="939264" y="255459"/>
                  <a:pt x="940988" y="250287"/>
                </a:cubicBezTo>
                <a:cubicBezTo>
                  <a:pt x="940988" y="250287"/>
                  <a:pt x="940988" y="250287"/>
                  <a:pt x="940988" y="250287"/>
                </a:cubicBezTo>
                <a:close/>
                <a:moveTo>
                  <a:pt x="868581" y="224427"/>
                </a:moveTo>
                <a:cubicBezTo>
                  <a:pt x="885821" y="174432"/>
                  <a:pt x="927197" y="167536"/>
                  <a:pt x="966848" y="157192"/>
                </a:cubicBezTo>
                <a:lnTo>
                  <a:pt x="966848" y="157192"/>
                </a:lnTo>
                <a:cubicBezTo>
                  <a:pt x="927197" y="167536"/>
                  <a:pt x="885821" y="174432"/>
                  <a:pt x="868581" y="224427"/>
                </a:cubicBezTo>
                <a:cubicBezTo>
                  <a:pt x="868581" y="224427"/>
                  <a:pt x="868581" y="224427"/>
                  <a:pt x="868581" y="224427"/>
                </a:cubicBezTo>
                <a:cubicBezTo>
                  <a:pt x="842721" y="231323"/>
                  <a:pt x="820309" y="245115"/>
                  <a:pt x="797897" y="260631"/>
                </a:cubicBezTo>
                <a:cubicBezTo>
                  <a:pt x="820309" y="245115"/>
                  <a:pt x="842721" y="231323"/>
                  <a:pt x="868581" y="224427"/>
                </a:cubicBezTo>
                <a:close/>
                <a:moveTo>
                  <a:pt x="561710" y="655426"/>
                </a:moveTo>
                <a:cubicBezTo>
                  <a:pt x="582398" y="639910"/>
                  <a:pt x="592742" y="620946"/>
                  <a:pt x="604810" y="596810"/>
                </a:cubicBezTo>
                <a:cubicBezTo>
                  <a:pt x="627222" y="555434"/>
                  <a:pt x="646186" y="507162"/>
                  <a:pt x="692734" y="488198"/>
                </a:cubicBezTo>
                <a:cubicBezTo>
                  <a:pt x="706525" y="481302"/>
                  <a:pt x="711697" y="469234"/>
                  <a:pt x="711697" y="453718"/>
                </a:cubicBezTo>
                <a:cubicBezTo>
                  <a:pt x="709973" y="389931"/>
                  <a:pt x="746177" y="339935"/>
                  <a:pt x="770313" y="286491"/>
                </a:cubicBezTo>
                <a:cubicBezTo>
                  <a:pt x="772037" y="283043"/>
                  <a:pt x="775485" y="279595"/>
                  <a:pt x="777209" y="276147"/>
                </a:cubicBezTo>
                <a:cubicBezTo>
                  <a:pt x="784105" y="270975"/>
                  <a:pt x="791001" y="265803"/>
                  <a:pt x="799621" y="260631"/>
                </a:cubicBezTo>
                <a:cubicBezTo>
                  <a:pt x="792725" y="265803"/>
                  <a:pt x="785829" y="270975"/>
                  <a:pt x="777209" y="276147"/>
                </a:cubicBezTo>
                <a:cubicBezTo>
                  <a:pt x="773761" y="277871"/>
                  <a:pt x="772037" y="281319"/>
                  <a:pt x="770313" y="286491"/>
                </a:cubicBezTo>
                <a:cubicBezTo>
                  <a:pt x="746177" y="339935"/>
                  <a:pt x="709973" y="389931"/>
                  <a:pt x="711697" y="453718"/>
                </a:cubicBezTo>
                <a:cubicBezTo>
                  <a:pt x="711697" y="469234"/>
                  <a:pt x="708249" y="481302"/>
                  <a:pt x="692734" y="488198"/>
                </a:cubicBezTo>
                <a:cubicBezTo>
                  <a:pt x="646186" y="508886"/>
                  <a:pt x="627222" y="555434"/>
                  <a:pt x="604810" y="596810"/>
                </a:cubicBezTo>
                <a:cubicBezTo>
                  <a:pt x="592742" y="620946"/>
                  <a:pt x="580674" y="639910"/>
                  <a:pt x="561710" y="655426"/>
                </a:cubicBezTo>
                <a:cubicBezTo>
                  <a:pt x="556538" y="660598"/>
                  <a:pt x="553090" y="665770"/>
                  <a:pt x="551366" y="672666"/>
                </a:cubicBezTo>
                <a:cubicBezTo>
                  <a:pt x="589294" y="670941"/>
                  <a:pt x="604810" y="643358"/>
                  <a:pt x="620326" y="612326"/>
                </a:cubicBezTo>
                <a:cubicBezTo>
                  <a:pt x="625498" y="603706"/>
                  <a:pt x="627222" y="586466"/>
                  <a:pt x="641014" y="591638"/>
                </a:cubicBezTo>
                <a:cubicBezTo>
                  <a:pt x="627222" y="586466"/>
                  <a:pt x="625498" y="603706"/>
                  <a:pt x="620326" y="612326"/>
                </a:cubicBezTo>
                <a:cubicBezTo>
                  <a:pt x="604810" y="643358"/>
                  <a:pt x="589294" y="670941"/>
                  <a:pt x="551366" y="672666"/>
                </a:cubicBezTo>
                <a:lnTo>
                  <a:pt x="551366" y="672666"/>
                </a:lnTo>
                <a:lnTo>
                  <a:pt x="551366" y="672666"/>
                </a:lnTo>
                <a:cubicBezTo>
                  <a:pt x="551366" y="665770"/>
                  <a:pt x="554814" y="660598"/>
                  <a:pt x="561710" y="655426"/>
                </a:cubicBezTo>
                <a:close/>
                <a:moveTo>
                  <a:pt x="591018" y="689905"/>
                </a:moveTo>
                <a:cubicBezTo>
                  <a:pt x="591018" y="689905"/>
                  <a:pt x="591018" y="689905"/>
                  <a:pt x="591018" y="689905"/>
                </a:cubicBezTo>
                <a:cubicBezTo>
                  <a:pt x="577226" y="691629"/>
                  <a:pt x="563434" y="686457"/>
                  <a:pt x="551366" y="696801"/>
                </a:cubicBezTo>
                <a:cubicBezTo>
                  <a:pt x="563434" y="686457"/>
                  <a:pt x="577226" y="691629"/>
                  <a:pt x="591018" y="689905"/>
                </a:cubicBezTo>
                <a:close/>
                <a:moveTo>
                  <a:pt x="535850" y="674389"/>
                </a:moveTo>
                <a:cubicBezTo>
                  <a:pt x="535850" y="674389"/>
                  <a:pt x="535850" y="674389"/>
                  <a:pt x="535850" y="674389"/>
                </a:cubicBezTo>
                <a:cubicBezTo>
                  <a:pt x="535850" y="677837"/>
                  <a:pt x="534126" y="679561"/>
                  <a:pt x="534126" y="681285"/>
                </a:cubicBezTo>
                <a:cubicBezTo>
                  <a:pt x="535850" y="679561"/>
                  <a:pt x="535850" y="676113"/>
                  <a:pt x="535850" y="674389"/>
                </a:cubicBezTo>
                <a:close/>
                <a:moveTo>
                  <a:pt x="553090" y="853685"/>
                </a:moveTo>
                <a:cubicBezTo>
                  <a:pt x="541022" y="850237"/>
                  <a:pt x="534126" y="855409"/>
                  <a:pt x="522058" y="872649"/>
                </a:cubicBezTo>
                <a:cubicBezTo>
                  <a:pt x="515162" y="882993"/>
                  <a:pt x="508266" y="889889"/>
                  <a:pt x="497922" y="889889"/>
                </a:cubicBezTo>
                <a:cubicBezTo>
                  <a:pt x="508266" y="889889"/>
                  <a:pt x="515162" y="882993"/>
                  <a:pt x="522058" y="872649"/>
                </a:cubicBezTo>
                <a:cubicBezTo>
                  <a:pt x="532402" y="855409"/>
                  <a:pt x="541022" y="850237"/>
                  <a:pt x="553090" y="853685"/>
                </a:cubicBezTo>
                <a:close/>
                <a:moveTo>
                  <a:pt x="511714" y="689905"/>
                </a:move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lose/>
                <a:moveTo>
                  <a:pt x="520334" y="834721"/>
                </a:moveTo>
                <a:cubicBezTo>
                  <a:pt x="520334" y="834721"/>
                  <a:pt x="520334" y="834721"/>
                  <a:pt x="520334" y="834721"/>
                </a:cubicBezTo>
                <a:cubicBezTo>
                  <a:pt x="518610" y="853685"/>
                  <a:pt x="501370" y="851961"/>
                  <a:pt x="491026" y="857133"/>
                </a:cubicBezTo>
                <a:cubicBezTo>
                  <a:pt x="480682" y="862305"/>
                  <a:pt x="468614" y="864029"/>
                  <a:pt x="458270" y="869201"/>
                </a:cubicBezTo>
                <a:cubicBezTo>
                  <a:pt x="416895" y="891613"/>
                  <a:pt x="394483" y="931264"/>
                  <a:pt x="368623" y="969192"/>
                </a:cubicBezTo>
                <a:cubicBezTo>
                  <a:pt x="368623" y="969192"/>
                  <a:pt x="368623" y="969192"/>
                  <a:pt x="368623" y="969192"/>
                </a:cubicBezTo>
                <a:cubicBezTo>
                  <a:pt x="361727" y="972640"/>
                  <a:pt x="354831" y="976088"/>
                  <a:pt x="347935" y="979536"/>
                </a:cubicBezTo>
                <a:cubicBezTo>
                  <a:pt x="354831" y="976088"/>
                  <a:pt x="361727" y="972640"/>
                  <a:pt x="368623" y="969192"/>
                </a:cubicBezTo>
                <a:cubicBezTo>
                  <a:pt x="392759" y="931264"/>
                  <a:pt x="416895" y="891613"/>
                  <a:pt x="458270" y="869201"/>
                </a:cubicBezTo>
                <a:cubicBezTo>
                  <a:pt x="468614" y="864029"/>
                  <a:pt x="480682" y="862305"/>
                  <a:pt x="491026" y="857133"/>
                </a:cubicBezTo>
                <a:cubicBezTo>
                  <a:pt x="501370" y="851961"/>
                  <a:pt x="518610" y="853685"/>
                  <a:pt x="520334" y="834721"/>
                </a:cubicBezTo>
                <a:close/>
                <a:moveTo>
                  <a:pt x="430687" y="764037"/>
                </a:moveTo>
                <a:cubicBezTo>
                  <a:pt x="437583" y="758865"/>
                  <a:pt x="446203" y="757141"/>
                  <a:pt x="454823" y="757141"/>
                </a:cubicBezTo>
                <a:cubicBezTo>
                  <a:pt x="437583" y="783001"/>
                  <a:pt x="416895" y="807137"/>
                  <a:pt x="392759" y="822653"/>
                </a:cubicBezTo>
                <a:cubicBezTo>
                  <a:pt x="416895" y="807137"/>
                  <a:pt x="437583" y="783001"/>
                  <a:pt x="454823" y="757141"/>
                </a:cubicBezTo>
                <a:cubicBezTo>
                  <a:pt x="446203" y="757141"/>
                  <a:pt x="439307" y="758865"/>
                  <a:pt x="430687" y="764037"/>
                </a:cubicBezTo>
                <a:close/>
                <a:moveTo>
                  <a:pt x="475510" y="769209"/>
                </a:moveTo>
                <a:cubicBezTo>
                  <a:pt x="465166" y="783001"/>
                  <a:pt x="454823" y="798517"/>
                  <a:pt x="447927" y="815757"/>
                </a:cubicBezTo>
                <a:cubicBezTo>
                  <a:pt x="447927" y="815757"/>
                  <a:pt x="447927" y="815757"/>
                  <a:pt x="447927" y="815757"/>
                </a:cubicBezTo>
                <a:cubicBezTo>
                  <a:pt x="441031" y="815757"/>
                  <a:pt x="434135" y="815757"/>
                  <a:pt x="428963" y="819205"/>
                </a:cubicBezTo>
                <a:cubicBezTo>
                  <a:pt x="434135" y="815757"/>
                  <a:pt x="441031" y="815757"/>
                  <a:pt x="447927" y="815757"/>
                </a:cubicBezTo>
                <a:cubicBezTo>
                  <a:pt x="454823" y="798517"/>
                  <a:pt x="465166" y="783001"/>
                  <a:pt x="475510" y="769209"/>
                </a:cubicBezTo>
                <a:close/>
                <a:moveTo>
                  <a:pt x="399655" y="876097"/>
                </a:moveTo>
                <a:cubicBezTo>
                  <a:pt x="399655" y="876097"/>
                  <a:pt x="399655" y="876097"/>
                  <a:pt x="399655" y="876097"/>
                </a:cubicBezTo>
                <a:cubicBezTo>
                  <a:pt x="399655" y="876097"/>
                  <a:pt x="399655" y="876097"/>
                  <a:pt x="399655" y="876097"/>
                </a:cubicBezTo>
                <a:cubicBezTo>
                  <a:pt x="392759" y="876097"/>
                  <a:pt x="387587" y="877821"/>
                  <a:pt x="382415" y="882993"/>
                </a:cubicBezTo>
                <a:cubicBezTo>
                  <a:pt x="387587" y="877821"/>
                  <a:pt x="394483" y="876097"/>
                  <a:pt x="399655" y="876097"/>
                </a:cubicBezTo>
                <a:close/>
                <a:moveTo>
                  <a:pt x="506542" y="807137"/>
                </a:moveTo>
                <a:lnTo>
                  <a:pt x="506542" y="807137"/>
                </a:lnTo>
                <a:cubicBezTo>
                  <a:pt x="504818" y="807137"/>
                  <a:pt x="501370" y="807137"/>
                  <a:pt x="499646" y="807137"/>
                </a:cubicBezTo>
                <a:cubicBezTo>
                  <a:pt x="501370" y="807137"/>
                  <a:pt x="503094" y="807137"/>
                  <a:pt x="506542" y="807137"/>
                </a:cubicBezTo>
                <a:close/>
                <a:moveTo>
                  <a:pt x="465166" y="748521"/>
                </a:moveTo>
                <a:cubicBezTo>
                  <a:pt x="484130" y="746797"/>
                  <a:pt x="494474" y="734729"/>
                  <a:pt x="496198" y="714041"/>
                </a:cubicBezTo>
                <a:cubicBezTo>
                  <a:pt x="496198" y="714041"/>
                  <a:pt x="496198" y="714041"/>
                  <a:pt x="496198" y="714041"/>
                </a:cubicBezTo>
                <a:cubicBezTo>
                  <a:pt x="494474" y="734729"/>
                  <a:pt x="482406" y="746797"/>
                  <a:pt x="465166" y="748521"/>
                </a:cubicBezTo>
                <a:lnTo>
                  <a:pt x="465166" y="748521"/>
                </a:lnTo>
                <a:close/>
                <a:moveTo>
                  <a:pt x="463443" y="689905"/>
                </a:moveTo>
                <a:cubicBezTo>
                  <a:pt x="463443" y="689905"/>
                  <a:pt x="463443" y="689905"/>
                  <a:pt x="463443" y="689905"/>
                </a:cubicBezTo>
                <a:cubicBezTo>
                  <a:pt x="442755" y="701973"/>
                  <a:pt x="430687" y="726109"/>
                  <a:pt x="409999" y="736453"/>
                </a:cubicBezTo>
                <a:cubicBezTo>
                  <a:pt x="430687" y="726109"/>
                  <a:pt x="442755" y="701973"/>
                  <a:pt x="463443" y="689905"/>
                </a:cubicBezTo>
                <a:close/>
                <a:moveTo>
                  <a:pt x="316903" y="791621"/>
                </a:moveTo>
                <a:cubicBezTo>
                  <a:pt x="304835" y="801965"/>
                  <a:pt x="299663" y="815757"/>
                  <a:pt x="297939" y="832997"/>
                </a:cubicBezTo>
                <a:lnTo>
                  <a:pt x="297939" y="832997"/>
                </a:lnTo>
                <a:cubicBezTo>
                  <a:pt x="297939" y="832997"/>
                  <a:pt x="297939" y="832997"/>
                  <a:pt x="297939" y="832997"/>
                </a:cubicBezTo>
                <a:cubicBezTo>
                  <a:pt x="299663" y="815757"/>
                  <a:pt x="306559" y="801965"/>
                  <a:pt x="316903" y="791621"/>
                </a:cubicBezTo>
                <a:close/>
                <a:moveTo>
                  <a:pt x="308283" y="882993"/>
                </a:moveTo>
                <a:cubicBezTo>
                  <a:pt x="311731" y="879545"/>
                  <a:pt x="311731" y="872649"/>
                  <a:pt x="313455" y="867477"/>
                </a:cubicBezTo>
                <a:cubicBezTo>
                  <a:pt x="296215" y="876097"/>
                  <a:pt x="273803" y="864029"/>
                  <a:pt x="258287" y="879545"/>
                </a:cubicBezTo>
                <a:cubicBezTo>
                  <a:pt x="258287" y="879545"/>
                  <a:pt x="253115" y="877821"/>
                  <a:pt x="253115" y="876097"/>
                </a:cubicBezTo>
                <a:cubicBezTo>
                  <a:pt x="253115" y="872649"/>
                  <a:pt x="251391" y="869201"/>
                  <a:pt x="253115" y="867477"/>
                </a:cubicBezTo>
                <a:cubicBezTo>
                  <a:pt x="253115" y="870925"/>
                  <a:pt x="253115" y="874373"/>
                  <a:pt x="253115" y="876097"/>
                </a:cubicBezTo>
                <a:cubicBezTo>
                  <a:pt x="253115" y="877821"/>
                  <a:pt x="258287" y="879545"/>
                  <a:pt x="258287" y="879545"/>
                </a:cubicBezTo>
                <a:cubicBezTo>
                  <a:pt x="273803" y="864029"/>
                  <a:pt x="296215" y="876097"/>
                  <a:pt x="313455" y="867477"/>
                </a:cubicBezTo>
                <a:cubicBezTo>
                  <a:pt x="330695" y="869201"/>
                  <a:pt x="334143" y="850237"/>
                  <a:pt x="344487" y="841617"/>
                </a:cubicBezTo>
                <a:lnTo>
                  <a:pt x="344487" y="841617"/>
                </a:lnTo>
                <a:cubicBezTo>
                  <a:pt x="346211" y="836445"/>
                  <a:pt x="349659" y="829549"/>
                  <a:pt x="351383" y="824377"/>
                </a:cubicBezTo>
                <a:cubicBezTo>
                  <a:pt x="344487" y="824377"/>
                  <a:pt x="339315" y="824377"/>
                  <a:pt x="332419" y="826101"/>
                </a:cubicBezTo>
                <a:cubicBezTo>
                  <a:pt x="337591" y="824377"/>
                  <a:pt x="344487" y="822653"/>
                  <a:pt x="351383" y="824377"/>
                </a:cubicBezTo>
                <a:cubicBezTo>
                  <a:pt x="356555" y="814033"/>
                  <a:pt x="363451" y="807137"/>
                  <a:pt x="375519" y="807137"/>
                </a:cubicBezTo>
                <a:cubicBezTo>
                  <a:pt x="375519" y="800241"/>
                  <a:pt x="378967" y="795069"/>
                  <a:pt x="384139" y="791621"/>
                </a:cubicBezTo>
                <a:cubicBezTo>
                  <a:pt x="378967" y="793345"/>
                  <a:pt x="375519" y="798517"/>
                  <a:pt x="375519" y="807137"/>
                </a:cubicBezTo>
                <a:cubicBezTo>
                  <a:pt x="385863" y="807137"/>
                  <a:pt x="391035" y="801965"/>
                  <a:pt x="391035" y="789897"/>
                </a:cubicBezTo>
                <a:cubicBezTo>
                  <a:pt x="391035" y="789897"/>
                  <a:pt x="391035" y="789897"/>
                  <a:pt x="389311" y="789897"/>
                </a:cubicBezTo>
                <a:cubicBezTo>
                  <a:pt x="389311" y="789897"/>
                  <a:pt x="389311" y="789897"/>
                  <a:pt x="391035" y="789897"/>
                </a:cubicBezTo>
                <a:cubicBezTo>
                  <a:pt x="394483" y="786449"/>
                  <a:pt x="396207" y="784725"/>
                  <a:pt x="399655" y="781277"/>
                </a:cubicBezTo>
                <a:cubicBezTo>
                  <a:pt x="399655" y="767485"/>
                  <a:pt x="399655" y="753693"/>
                  <a:pt x="399655" y="739901"/>
                </a:cubicBezTo>
                <a:cubicBezTo>
                  <a:pt x="399655" y="739901"/>
                  <a:pt x="399655" y="739901"/>
                  <a:pt x="399655" y="739901"/>
                </a:cubicBezTo>
                <a:cubicBezTo>
                  <a:pt x="399655" y="753693"/>
                  <a:pt x="399655" y="767485"/>
                  <a:pt x="399655" y="781277"/>
                </a:cubicBezTo>
                <a:cubicBezTo>
                  <a:pt x="401379" y="781277"/>
                  <a:pt x="404827" y="781277"/>
                  <a:pt x="406551" y="781277"/>
                </a:cubicBezTo>
                <a:cubicBezTo>
                  <a:pt x="404827" y="781277"/>
                  <a:pt x="401379" y="783001"/>
                  <a:pt x="399655" y="781277"/>
                </a:cubicBezTo>
                <a:cubicBezTo>
                  <a:pt x="396207" y="784725"/>
                  <a:pt x="394483" y="786449"/>
                  <a:pt x="391035" y="789897"/>
                </a:cubicBezTo>
                <a:cubicBezTo>
                  <a:pt x="391035" y="800241"/>
                  <a:pt x="385863" y="807137"/>
                  <a:pt x="375519" y="807137"/>
                </a:cubicBezTo>
                <a:cubicBezTo>
                  <a:pt x="363451" y="807137"/>
                  <a:pt x="356555" y="812309"/>
                  <a:pt x="351383" y="824377"/>
                </a:cubicBezTo>
                <a:cubicBezTo>
                  <a:pt x="349659" y="829549"/>
                  <a:pt x="346211" y="836445"/>
                  <a:pt x="344487" y="841617"/>
                </a:cubicBezTo>
                <a:lnTo>
                  <a:pt x="344487" y="841617"/>
                </a:lnTo>
                <a:cubicBezTo>
                  <a:pt x="344487" y="841617"/>
                  <a:pt x="344487" y="841617"/>
                  <a:pt x="344487" y="841617"/>
                </a:cubicBezTo>
                <a:cubicBezTo>
                  <a:pt x="334143" y="850237"/>
                  <a:pt x="330695" y="867477"/>
                  <a:pt x="313455" y="867477"/>
                </a:cubicBezTo>
                <a:cubicBezTo>
                  <a:pt x="311731" y="872649"/>
                  <a:pt x="311731" y="879545"/>
                  <a:pt x="308283" y="882993"/>
                </a:cubicBezTo>
                <a:cubicBezTo>
                  <a:pt x="273803" y="917472"/>
                  <a:pt x="237599" y="950228"/>
                  <a:pt x="213464" y="993328"/>
                </a:cubicBezTo>
                <a:cubicBezTo>
                  <a:pt x="213464" y="993328"/>
                  <a:pt x="213464" y="993328"/>
                  <a:pt x="213464" y="993328"/>
                </a:cubicBezTo>
                <a:cubicBezTo>
                  <a:pt x="239323" y="950228"/>
                  <a:pt x="273803" y="917472"/>
                  <a:pt x="308283" y="882993"/>
                </a:cubicBezTo>
                <a:close/>
                <a:moveTo>
                  <a:pt x="210016" y="993328"/>
                </a:moveTo>
                <a:lnTo>
                  <a:pt x="210016" y="993328"/>
                </a:lnTo>
                <a:cubicBezTo>
                  <a:pt x="210016" y="995052"/>
                  <a:pt x="210016" y="995052"/>
                  <a:pt x="210016" y="996776"/>
                </a:cubicBezTo>
                <a:cubicBezTo>
                  <a:pt x="210016" y="996776"/>
                  <a:pt x="210016" y="995052"/>
                  <a:pt x="210016" y="993328"/>
                </a:cubicBezTo>
                <a:close/>
                <a:moveTo>
                  <a:pt x="189328" y="1062288"/>
                </a:moveTo>
                <a:cubicBezTo>
                  <a:pt x="197948" y="1046772"/>
                  <a:pt x="208292" y="1031256"/>
                  <a:pt x="210016" y="1014016"/>
                </a:cubicBezTo>
                <a:cubicBezTo>
                  <a:pt x="208292" y="1031256"/>
                  <a:pt x="197948" y="1046772"/>
                  <a:pt x="189328" y="1062288"/>
                </a:cubicBezTo>
                <a:cubicBezTo>
                  <a:pt x="184156" y="1070908"/>
                  <a:pt x="178984" y="1077804"/>
                  <a:pt x="178984" y="1088148"/>
                </a:cubicBezTo>
                <a:cubicBezTo>
                  <a:pt x="182432" y="1088148"/>
                  <a:pt x="187604" y="1086424"/>
                  <a:pt x="191052" y="1084700"/>
                </a:cubicBezTo>
                <a:cubicBezTo>
                  <a:pt x="187604" y="1086424"/>
                  <a:pt x="184156" y="1088148"/>
                  <a:pt x="178984" y="1088148"/>
                </a:cubicBezTo>
                <a:cubicBezTo>
                  <a:pt x="177260" y="1076080"/>
                  <a:pt x="184156" y="1069184"/>
                  <a:pt x="189328" y="1062288"/>
                </a:cubicBezTo>
                <a:close/>
                <a:moveTo>
                  <a:pt x="196224" y="1119180"/>
                </a:moveTo>
                <a:cubicBezTo>
                  <a:pt x="196224" y="1119180"/>
                  <a:pt x="194500" y="1119180"/>
                  <a:pt x="196224" y="1119180"/>
                </a:cubicBezTo>
                <a:cubicBezTo>
                  <a:pt x="191052" y="1120904"/>
                  <a:pt x="187604" y="1122628"/>
                  <a:pt x="185880" y="1126076"/>
                </a:cubicBezTo>
                <a:cubicBezTo>
                  <a:pt x="187604" y="1122628"/>
                  <a:pt x="191052" y="1120904"/>
                  <a:pt x="196224" y="1119180"/>
                </a:cubicBezTo>
                <a:cubicBezTo>
                  <a:pt x="194500" y="1119180"/>
                  <a:pt x="196224" y="1119180"/>
                  <a:pt x="196224" y="1119180"/>
                </a:cubicBezTo>
                <a:close/>
                <a:moveTo>
                  <a:pt x="225532" y="1196759"/>
                </a:moveTo>
                <a:cubicBezTo>
                  <a:pt x="187604" y="1200207"/>
                  <a:pt x="154848" y="1222619"/>
                  <a:pt x="158296" y="1250203"/>
                </a:cubicBezTo>
                <a:cubicBezTo>
                  <a:pt x="160020" y="1269167"/>
                  <a:pt x="156572" y="1286407"/>
                  <a:pt x="153124" y="1303647"/>
                </a:cubicBezTo>
                <a:cubicBezTo>
                  <a:pt x="146228" y="1341575"/>
                  <a:pt x="153124" y="1384674"/>
                  <a:pt x="122092" y="1417430"/>
                </a:cubicBezTo>
                <a:cubicBezTo>
                  <a:pt x="123816" y="1417430"/>
                  <a:pt x="127264" y="1417430"/>
                  <a:pt x="128988" y="1417430"/>
                </a:cubicBezTo>
                <a:cubicBezTo>
                  <a:pt x="127264" y="1417430"/>
                  <a:pt x="123816" y="1417430"/>
                  <a:pt x="122092" y="1417430"/>
                </a:cubicBezTo>
                <a:lnTo>
                  <a:pt x="122092" y="1417430"/>
                </a:lnTo>
                <a:cubicBezTo>
                  <a:pt x="120368" y="1419154"/>
                  <a:pt x="120368" y="1422602"/>
                  <a:pt x="118644" y="1424326"/>
                </a:cubicBezTo>
                <a:cubicBezTo>
                  <a:pt x="120368" y="1422602"/>
                  <a:pt x="120368" y="1419154"/>
                  <a:pt x="122092" y="1417430"/>
                </a:cubicBezTo>
                <a:cubicBezTo>
                  <a:pt x="151400" y="1386399"/>
                  <a:pt x="146228" y="1343299"/>
                  <a:pt x="153124" y="1303647"/>
                </a:cubicBezTo>
                <a:cubicBezTo>
                  <a:pt x="156572" y="1286407"/>
                  <a:pt x="160020" y="1269167"/>
                  <a:pt x="158296" y="1250203"/>
                </a:cubicBezTo>
                <a:cubicBezTo>
                  <a:pt x="156572" y="1222619"/>
                  <a:pt x="189328" y="1200207"/>
                  <a:pt x="225532" y="1196759"/>
                </a:cubicBezTo>
                <a:close/>
                <a:moveTo>
                  <a:pt x="139332" y="1467426"/>
                </a:moveTo>
                <a:lnTo>
                  <a:pt x="139332" y="1467426"/>
                </a:lnTo>
                <a:lnTo>
                  <a:pt x="139332" y="1467426"/>
                </a:lnTo>
                <a:cubicBezTo>
                  <a:pt x="137608" y="1498458"/>
                  <a:pt x="151400" y="1531214"/>
                  <a:pt x="134160" y="1563970"/>
                </a:cubicBezTo>
                <a:cubicBezTo>
                  <a:pt x="132436" y="1569142"/>
                  <a:pt x="132436" y="1572590"/>
                  <a:pt x="135884" y="1574314"/>
                </a:cubicBezTo>
                <a:cubicBezTo>
                  <a:pt x="132436" y="1572590"/>
                  <a:pt x="132436" y="1569142"/>
                  <a:pt x="134160" y="1563970"/>
                </a:cubicBezTo>
                <a:cubicBezTo>
                  <a:pt x="151400" y="1531214"/>
                  <a:pt x="137608" y="1500182"/>
                  <a:pt x="139332" y="1467426"/>
                </a:cubicBezTo>
                <a:cubicBezTo>
                  <a:pt x="139332" y="1462254"/>
                  <a:pt x="139332" y="1455358"/>
                  <a:pt x="139332" y="1450186"/>
                </a:cubicBezTo>
                <a:lnTo>
                  <a:pt x="139332" y="1450186"/>
                </a:lnTo>
                <a:cubicBezTo>
                  <a:pt x="142780" y="1439842"/>
                  <a:pt x="144504" y="1427774"/>
                  <a:pt x="147952" y="1417430"/>
                </a:cubicBezTo>
                <a:lnTo>
                  <a:pt x="147952" y="1417430"/>
                </a:lnTo>
                <a:cubicBezTo>
                  <a:pt x="144504" y="1427774"/>
                  <a:pt x="142780" y="1439842"/>
                  <a:pt x="139332" y="1450186"/>
                </a:cubicBezTo>
                <a:cubicBezTo>
                  <a:pt x="139332" y="1457082"/>
                  <a:pt x="139332" y="1462254"/>
                  <a:pt x="139332" y="1467426"/>
                </a:cubicBezTo>
                <a:close/>
                <a:moveTo>
                  <a:pt x="99680" y="1369159"/>
                </a:moveTo>
                <a:cubicBezTo>
                  <a:pt x="99680" y="1365711"/>
                  <a:pt x="99680" y="1362263"/>
                  <a:pt x="96232" y="1358815"/>
                </a:cubicBezTo>
                <a:cubicBezTo>
                  <a:pt x="87612" y="1348471"/>
                  <a:pt x="82440" y="1336403"/>
                  <a:pt x="82440" y="1324335"/>
                </a:cubicBezTo>
                <a:cubicBezTo>
                  <a:pt x="82440" y="1336403"/>
                  <a:pt x="87612" y="1346747"/>
                  <a:pt x="96232" y="1358815"/>
                </a:cubicBezTo>
                <a:cubicBezTo>
                  <a:pt x="94508" y="1331231"/>
                  <a:pt x="113472" y="1308819"/>
                  <a:pt x="113472" y="1281235"/>
                </a:cubicBezTo>
                <a:lnTo>
                  <a:pt x="113472" y="1281235"/>
                </a:lnTo>
                <a:cubicBezTo>
                  <a:pt x="113472" y="1281235"/>
                  <a:pt x="111748" y="1281235"/>
                  <a:pt x="111748" y="1281235"/>
                </a:cubicBezTo>
                <a:cubicBezTo>
                  <a:pt x="111748" y="1281235"/>
                  <a:pt x="113472" y="1281235"/>
                  <a:pt x="113472" y="1281235"/>
                </a:cubicBezTo>
                <a:cubicBezTo>
                  <a:pt x="116920" y="1281235"/>
                  <a:pt x="118644" y="1281235"/>
                  <a:pt x="122092" y="1281235"/>
                </a:cubicBezTo>
                <a:cubicBezTo>
                  <a:pt x="125540" y="1289855"/>
                  <a:pt x="125540" y="1298475"/>
                  <a:pt x="125540" y="1308819"/>
                </a:cubicBezTo>
                <a:cubicBezTo>
                  <a:pt x="125540" y="1298475"/>
                  <a:pt x="123816" y="1289855"/>
                  <a:pt x="122092" y="1281235"/>
                </a:cubicBezTo>
                <a:cubicBezTo>
                  <a:pt x="118644" y="1281235"/>
                  <a:pt x="116920" y="1281235"/>
                  <a:pt x="113472" y="1281235"/>
                </a:cubicBezTo>
                <a:lnTo>
                  <a:pt x="113472" y="1281235"/>
                </a:lnTo>
                <a:cubicBezTo>
                  <a:pt x="113472" y="1308819"/>
                  <a:pt x="94508" y="1331231"/>
                  <a:pt x="96232" y="1358815"/>
                </a:cubicBezTo>
                <a:cubicBezTo>
                  <a:pt x="101404" y="1362263"/>
                  <a:pt x="101404" y="1365711"/>
                  <a:pt x="99680" y="1369159"/>
                </a:cubicBezTo>
                <a:close/>
                <a:moveTo>
                  <a:pt x="89336" y="1458806"/>
                </a:moveTo>
                <a:lnTo>
                  <a:pt x="89336" y="1458806"/>
                </a:lnTo>
                <a:cubicBezTo>
                  <a:pt x="91060" y="1448462"/>
                  <a:pt x="92784" y="1436394"/>
                  <a:pt x="91060" y="1426050"/>
                </a:cubicBezTo>
                <a:lnTo>
                  <a:pt x="91060" y="1426050"/>
                </a:lnTo>
                <a:cubicBezTo>
                  <a:pt x="92784" y="1436394"/>
                  <a:pt x="91060" y="1446738"/>
                  <a:pt x="89336" y="1458806"/>
                </a:cubicBezTo>
                <a:close/>
                <a:moveTo>
                  <a:pt x="92784" y="1669133"/>
                </a:moveTo>
                <a:cubicBezTo>
                  <a:pt x="92784" y="1672581"/>
                  <a:pt x="92784" y="1676029"/>
                  <a:pt x="92784" y="1679477"/>
                </a:cubicBezTo>
                <a:cubicBezTo>
                  <a:pt x="92784" y="1679477"/>
                  <a:pt x="92784" y="1679477"/>
                  <a:pt x="92784" y="1679477"/>
                </a:cubicBezTo>
                <a:cubicBezTo>
                  <a:pt x="91060" y="1676029"/>
                  <a:pt x="91060" y="1672581"/>
                  <a:pt x="92784" y="1669133"/>
                </a:cubicBezTo>
                <a:close/>
                <a:moveTo>
                  <a:pt x="89336" y="1458806"/>
                </a:moveTo>
                <a:cubicBezTo>
                  <a:pt x="78992" y="1462254"/>
                  <a:pt x="75544" y="1469150"/>
                  <a:pt x="72096" y="1477770"/>
                </a:cubicBezTo>
                <a:cubicBezTo>
                  <a:pt x="75544" y="1469150"/>
                  <a:pt x="80716" y="1462254"/>
                  <a:pt x="89336" y="1458806"/>
                </a:cubicBezTo>
                <a:close/>
                <a:moveTo>
                  <a:pt x="144504" y="1220895"/>
                </a:moveTo>
                <a:cubicBezTo>
                  <a:pt x="144504" y="1219171"/>
                  <a:pt x="142780" y="1215723"/>
                  <a:pt x="139332" y="1213999"/>
                </a:cubicBezTo>
                <a:cubicBezTo>
                  <a:pt x="139332" y="1213999"/>
                  <a:pt x="139332" y="1212275"/>
                  <a:pt x="139332" y="1212275"/>
                </a:cubicBezTo>
                <a:cubicBezTo>
                  <a:pt x="139332" y="1212275"/>
                  <a:pt x="139332" y="1213999"/>
                  <a:pt x="139332" y="1213999"/>
                </a:cubicBezTo>
                <a:cubicBezTo>
                  <a:pt x="142780" y="1217447"/>
                  <a:pt x="144504" y="1219171"/>
                  <a:pt x="144504" y="1220895"/>
                </a:cubicBezTo>
                <a:close/>
                <a:moveTo>
                  <a:pt x="146228" y="1095044"/>
                </a:moveTo>
                <a:cubicBezTo>
                  <a:pt x="146228" y="1095044"/>
                  <a:pt x="146228" y="1095044"/>
                  <a:pt x="146228" y="1095044"/>
                </a:cubicBezTo>
                <a:cubicBezTo>
                  <a:pt x="147952" y="1091596"/>
                  <a:pt x="151400" y="1089872"/>
                  <a:pt x="153124" y="1086424"/>
                </a:cubicBezTo>
                <a:cubicBezTo>
                  <a:pt x="153124" y="1086424"/>
                  <a:pt x="153124" y="1086424"/>
                  <a:pt x="153124" y="1086424"/>
                </a:cubicBezTo>
                <a:cubicBezTo>
                  <a:pt x="151400" y="1089872"/>
                  <a:pt x="149676" y="1091596"/>
                  <a:pt x="146228" y="1095044"/>
                </a:cubicBezTo>
                <a:cubicBezTo>
                  <a:pt x="122092" y="1138144"/>
                  <a:pt x="118644" y="1186415"/>
                  <a:pt x="115196" y="1234687"/>
                </a:cubicBezTo>
                <a:cubicBezTo>
                  <a:pt x="115196" y="1239859"/>
                  <a:pt x="111748" y="1245031"/>
                  <a:pt x="106576" y="1248479"/>
                </a:cubicBezTo>
                <a:cubicBezTo>
                  <a:pt x="106576" y="1251927"/>
                  <a:pt x="106576" y="1255375"/>
                  <a:pt x="106576" y="1260547"/>
                </a:cubicBezTo>
                <a:cubicBezTo>
                  <a:pt x="106576" y="1257099"/>
                  <a:pt x="106576" y="1253651"/>
                  <a:pt x="106576" y="1248479"/>
                </a:cubicBezTo>
                <a:cubicBezTo>
                  <a:pt x="104852" y="1243307"/>
                  <a:pt x="103128" y="1239859"/>
                  <a:pt x="101404" y="1234687"/>
                </a:cubicBezTo>
                <a:cubicBezTo>
                  <a:pt x="103128" y="1239859"/>
                  <a:pt x="104852" y="1243307"/>
                  <a:pt x="106576" y="1248479"/>
                </a:cubicBezTo>
                <a:cubicBezTo>
                  <a:pt x="110024" y="1245031"/>
                  <a:pt x="113472" y="1239859"/>
                  <a:pt x="115196" y="1234687"/>
                </a:cubicBezTo>
                <a:cubicBezTo>
                  <a:pt x="118644" y="1186415"/>
                  <a:pt x="122092" y="1138144"/>
                  <a:pt x="146228" y="1095044"/>
                </a:cubicBezTo>
                <a:close/>
                <a:moveTo>
                  <a:pt x="70372" y="1107112"/>
                </a:moveTo>
                <a:cubicBezTo>
                  <a:pt x="82440" y="1079528"/>
                  <a:pt x="92784" y="1051944"/>
                  <a:pt x="108300" y="1027808"/>
                </a:cubicBezTo>
                <a:cubicBezTo>
                  <a:pt x="92784" y="1051944"/>
                  <a:pt x="80716" y="1079528"/>
                  <a:pt x="70372" y="1107112"/>
                </a:cubicBezTo>
                <a:cubicBezTo>
                  <a:pt x="68648" y="1112284"/>
                  <a:pt x="68648" y="1119180"/>
                  <a:pt x="65200" y="1122628"/>
                </a:cubicBezTo>
                <a:cubicBezTo>
                  <a:pt x="68648" y="1119180"/>
                  <a:pt x="68648" y="1112284"/>
                  <a:pt x="70372" y="1107112"/>
                </a:cubicBezTo>
                <a:close/>
                <a:moveTo>
                  <a:pt x="72096" y="1567418"/>
                </a:moveTo>
                <a:cubicBezTo>
                  <a:pt x="66924" y="1553626"/>
                  <a:pt x="49684" y="1536386"/>
                  <a:pt x="68648" y="1519146"/>
                </a:cubicBezTo>
                <a:cubicBezTo>
                  <a:pt x="68648" y="1517422"/>
                  <a:pt x="68648" y="1517422"/>
                  <a:pt x="68648" y="1515698"/>
                </a:cubicBezTo>
                <a:cubicBezTo>
                  <a:pt x="68648" y="1517422"/>
                  <a:pt x="68648" y="1517422"/>
                  <a:pt x="68648" y="1519146"/>
                </a:cubicBezTo>
                <a:cubicBezTo>
                  <a:pt x="75544" y="1526042"/>
                  <a:pt x="80716" y="1534662"/>
                  <a:pt x="84164" y="1543282"/>
                </a:cubicBezTo>
                <a:cubicBezTo>
                  <a:pt x="80716" y="1534662"/>
                  <a:pt x="75544" y="1527766"/>
                  <a:pt x="68648" y="1519146"/>
                </a:cubicBezTo>
                <a:cubicBezTo>
                  <a:pt x="49684" y="1536386"/>
                  <a:pt x="66924" y="1553626"/>
                  <a:pt x="72096" y="1567418"/>
                </a:cubicBezTo>
                <a:close/>
                <a:moveTo>
                  <a:pt x="92784" y="1705337"/>
                </a:moveTo>
                <a:cubicBezTo>
                  <a:pt x="91060" y="1707061"/>
                  <a:pt x="91060" y="1707061"/>
                  <a:pt x="89336" y="1708785"/>
                </a:cubicBezTo>
                <a:cubicBezTo>
                  <a:pt x="91060" y="1707061"/>
                  <a:pt x="91060" y="1705337"/>
                  <a:pt x="92784" y="1705337"/>
                </a:cubicBezTo>
                <a:lnTo>
                  <a:pt x="92784" y="1705337"/>
                </a:lnTo>
                <a:close/>
                <a:moveTo>
                  <a:pt x="99680" y="1739817"/>
                </a:moveTo>
                <a:cubicBezTo>
                  <a:pt x="99680" y="1736369"/>
                  <a:pt x="99680" y="1734645"/>
                  <a:pt x="99680" y="1731197"/>
                </a:cubicBezTo>
                <a:cubicBezTo>
                  <a:pt x="99680" y="1731197"/>
                  <a:pt x="99680" y="1731197"/>
                  <a:pt x="99680" y="1731197"/>
                </a:cubicBezTo>
                <a:cubicBezTo>
                  <a:pt x="99680" y="1727749"/>
                  <a:pt x="101404" y="1724301"/>
                  <a:pt x="101404" y="1720853"/>
                </a:cubicBezTo>
                <a:cubicBezTo>
                  <a:pt x="99680" y="1713957"/>
                  <a:pt x="99680" y="1707061"/>
                  <a:pt x="92784" y="1703613"/>
                </a:cubicBezTo>
                <a:cubicBezTo>
                  <a:pt x="92784" y="1703613"/>
                  <a:pt x="92784" y="1703613"/>
                  <a:pt x="92784" y="1703613"/>
                </a:cubicBezTo>
                <a:lnTo>
                  <a:pt x="92784" y="1703613"/>
                </a:lnTo>
                <a:cubicBezTo>
                  <a:pt x="99680" y="1707061"/>
                  <a:pt x="99680" y="1713957"/>
                  <a:pt x="101404" y="1720853"/>
                </a:cubicBezTo>
                <a:cubicBezTo>
                  <a:pt x="101404" y="1720853"/>
                  <a:pt x="101404" y="1720853"/>
                  <a:pt x="101404" y="1720853"/>
                </a:cubicBezTo>
                <a:cubicBezTo>
                  <a:pt x="101404" y="1724301"/>
                  <a:pt x="99680" y="1727749"/>
                  <a:pt x="99680" y="1731197"/>
                </a:cubicBezTo>
                <a:cubicBezTo>
                  <a:pt x="99680" y="1734645"/>
                  <a:pt x="99680" y="1736369"/>
                  <a:pt x="99680" y="1739817"/>
                </a:cubicBezTo>
                <a:close/>
                <a:moveTo>
                  <a:pt x="108300" y="1682925"/>
                </a:moveTo>
                <a:cubicBezTo>
                  <a:pt x="108300" y="1679477"/>
                  <a:pt x="108300" y="1676029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ubicBezTo>
                  <a:pt x="108300" y="1674305"/>
                  <a:pt x="108300" y="1679477"/>
                  <a:pt x="108300" y="1682925"/>
                </a:cubicBezTo>
                <a:close/>
                <a:moveTo>
                  <a:pt x="108300" y="1670857"/>
                </a:moveTo>
                <a:cubicBezTo>
                  <a:pt x="116920" y="1670857"/>
                  <a:pt x="122092" y="1674305"/>
                  <a:pt x="128988" y="1677753"/>
                </a:cubicBezTo>
                <a:cubicBezTo>
                  <a:pt x="122092" y="1674305"/>
                  <a:pt x="116920" y="1670857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lose/>
                <a:moveTo>
                  <a:pt x="123816" y="1769125"/>
                </a:moveTo>
                <a:cubicBezTo>
                  <a:pt x="122092" y="1765677"/>
                  <a:pt x="122092" y="1762229"/>
                  <a:pt x="120368" y="1760505"/>
                </a:cubicBezTo>
                <a:cubicBezTo>
                  <a:pt x="122092" y="1762229"/>
                  <a:pt x="123816" y="1765677"/>
                  <a:pt x="123816" y="1769125"/>
                </a:cubicBezTo>
                <a:cubicBezTo>
                  <a:pt x="125540" y="1776021"/>
                  <a:pt x="127264" y="1781193"/>
                  <a:pt x="130712" y="1788089"/>
                </a:cubicBezTo>
                <a:cubicBezTo>
                  <a:pt x="127264" y="1781193"/>
                  <a:pt x="125540" y="1774297"/>
                  <a:pt x="123816" y="1769125"/>
                </a:cubicBezTo>
                <a:close/>
                <a:moveTo>
                  <a:pt x="130712" y="1731197"/>
                </a:moveTo>
                <a:cubicBezTo>
                  <a:pt x="130712" y="1722577"/>
                  <a:pt x="132436" y="1710509"/>
                  <a:pt x="123816" y="1708785"/>
                </a:cubicBezTo>
                <a:cubicBezTo>
                  <a:pt x="113472" y="1705337"/>
                  <a:pt x="110024" y="1700165"/>
                  <a:pt x="108300" y="1693269"/>
                </a:cubicBezTo>
                <a:cubicBezTo>
                  <a:pt x="110024" y="1700165"/>
                  <a:pt x="115196" y="1705337"/>
                  <a:pt x="123816" y="1708785"/>
                </a:cubicBezTo>
                <a:cubicBezTo>
                  <a:pt x="134160" y="1710509"/>
                  <a:pt x="130712" y="1722577"/>
                  <a:pt x="130712" y="1731197"/>
                </a:cubicBezTo>
                <a:lnTo>
                  <a:pt x="130712" y="1731197"/>
                </a:lnTo>
                <a:cubicBezTo>
                  <a:pt x="142780" y="1738093"/>
                  <a:pt x="134160" y="1757057"/>
                  <a:pt x="146228" y="1763953"/>
                </a:cubicBezTo>
                <a:cubicBezTo>
                  <a:pt x="146228" y="1763953"/>
                  <a:pt x="146228" y="1763953"/>
                  <a:pt x="146228" y="1763953"/>
                </a:cubicBezTo>
                <a:lnTo>
                  <a:pt x="146228" y="1763953"/>
                </a:lnTo>
                <a:cubicBezTo>
                  <a:pt x="146228" y="1765677"/>
                  <a:pt x="146228" y="1767401"/>
                  <a:pt x="146228" y="1767401"/>
                </a:cubicBezTo>
                <a:cubicBezTo>
                  <a:pt x="146228" y="1765677"/>
                  <a:pt x="146228" y="1763953"/>
                  <a:pt x="146228" y="1763953"/>
                </a:cubicBezTo>
                <a:cubicBezTo>
                  <a:pt x="134160" y="1757057"/>
                  <a:pt x="144504" y="1738093"/>
                  <a:pt x="130712" y="1731197"/>
                </a:cubicBezTo>
                <a:lnTo>
                  <a:pt x="130712" y="1731197"/>
                </a:lnTo>
                <a:close/>
                <a:moveTo>
                  <a:pt x="354831" y="2446654"/>
                </a:moveTo>
                <a:cubicBezTo>
                  <a:pt x="353107" y="2419070"/>
                  <a:pt x="334143" y="2391486"/>
                  <a:pt x="318627" y="2365626"/>
                </a:cubicBezTo>
                <a:cubicBezTo>
                  <a:pt x="308283" y="2348386"/>
                  <a:pt x="303111" y="2334594"/>
                  <a:pt x="306559" y="2312183"/>
                </a:cubicBezTo>
                <a:cubicBezTo>
                  <a:pt x="313455" y="2267359"/>
                  <a:pt x="299663" y="2231155"/>
                  <a:pt x="256563" y="2210467"/>
                </a:cubicBezTo>
                <a:cubicBezTo>
                  <a:pt x="242771" y="2203571"/>
                  <a:pt x="225532" y="2191503"/>
                  <a:pt x="230703" y="2172539"/>
                </a:cubicBezTo>
                <a:cubicBezTo>
                  <a:pt x="237599" y="2146679"/>
                  <a:pt x="225532" y="2131163"/>
                  <a:pt x="208292" y="2120819"/>
                </a:cubicBezTo>
                <a:cubicBezTo>
                  <a:pt x="192776" y="2110475"/>
                  <a:pt x="196224" y="2100131"/>
                  <a:pt x="194500" y="2084616"/>
                </a:cubicBezTo>
                <a:cubicBezTo>
                  <a:pt x="189328" y="2044964"/>
                  <a:pt x="196224" y="2001864"/>
                  <a:pt x="168640" y="1969108"/>
                </a:cubicBezTo>
                <a:cubicBezTo>
                  <a:pt x="161744" y="1960488"/>
                  <a:pt x="154848" y="1946696"/>
                  <a:pt x="156572" y="1934628"/>
                </a:cubicBezTo>
                <a:cubicBezTo>
                  <a:pt x="160020" y="1894976"/>
                  <a:pt x="149676" y="1857048"/>
                  <a:pt x="146228" y="1817397"/>
                </a:cubicBezTo>
                <a:cubicBezTo>
                  <a:pt x="134160" y="1819121"/>
                  <a:pt x="130712" y="1827741"/>
                  <a:pt x="132436" y="1838085"/>
                </a:cubicBezTo>
                <a:cubicBezTo>
                  <a:pt x="132436" y="1838085"/>
                  <a:pt x="132436" y="1838085"/>
                  <a:pt x="132436" y="1838085"/>
                </a:cubicBezTo>
                <a:cubicBezTo>
                  <a:pt x="132436" y="1827741"/>
                  <a:pt x="135884" y="1819121"/>
                  <a:pt x="146228" y="1817397"/>
                </a:cubicBezTo>
                <a:lnTo>
                  <a:pt x="146228" y="1817397"/>
                </a:lnTo>
                <a:cubicBezTo>
                  <a:pt x="146228" y="1812225"/>
                  <a:pt x="146228" y="1807053"/>
                  <a:pt x="144504" y="1801881"/>
                </a:cubicBezTo>
                <a:lnTo>
                  <a:pt x="144504" y="1801881"/>
                </a:lnTo>
                <a:cubicBezTo>
                  <a:pt x="146228" y="1801881"/>
                  <a:pt x="147952" y="1801881"/>
                  <a:pt x="147952" y="1800157"/>
                </a:cubicBezTo>
                <a:lnTo>
                  <a:pt x="147952" y="1800157"/>
                </a:lnTo>
                <a:cubicBezTo>
                  <a:pt x="147952" y="1800157"/>
                  <a:pt x="147952" y="1800157"/>
                  <a:pt x="147952" y="1800157"/>
                </a:cubicBezTo>
                <a:cubicBezTo>
                  <a:pt x="146228" y="1800157"/>
                  <a:pt x="144504" y="1800157"/>
                  <a:pt x="144504" y="1801881"/>
                </a:cubicBezTo>
                <a:cubicBezTo>
                  <a:pt x="144504" y="1807053"/>
                  <a:pt x="144504" y="1812225"/>
                  <a:pt x="146228" y="1817397"/>
                </a:cubicBezTo>
                <a:cubicBezTo>
                  <a:pt x="149676" y="1857048"/>
                  <a:pt x="158296" y="1894976"/>
                  <a:pt x="156572" y="1934628"/>
                </a:cubicBezTo>
                <a:cubicBezTo>
                  <a:pt x="154848" y="1948420"/>
                  <a:pt x="161744" y="1960488"/>
                  <a:pt x="168640" y="1969108"/>
                </a:cubicBezTo>
                <a:cubicBezTo>
                  <a:pt x="196224" y="2003588"/>
                  <a:pt x="189328" y="2046688"/>
                  <a:pt x="194500" y="2084616"/>
                </a:cubicBezTo>
                <a:cubicBezTo>
                  <a:pt x="196224" y="2100131"/>
                  <a:pt x="192776" y="2110475"/>
                  <a:pt x="208292" y="2120819"/>
                </a:cubicBezTo>
                <a:cubicBezTo>
                  <a:pt x="225532" y="2131163"/>
                  <a:pt x="237599" y="2146679"/>
                  <a:pt x="230703" y="2172539"/>
                </a:cubicBezTo>
                <a:cubicBezTo>
                  <a:pt x="225532" y="2191503"/>
                  <a:pt x="242771" y="2203571"/>
                  <a:pt x="256563" y="2210467"/>
                </a:cubicBezTo>
                <a:cubicBezTo>
                  <a:pt x="299663" y="2231155"/>
                  <a:pt x="313455" y="2267359"/>
                  <a:pt x="306559" y="2312183"/>
                </a:cubicBezTo>
                <a:cubicBezTo>
                  <a:pt x="303111" y="2334594"/>
                  <a:pt x="308283" y="2348386"/>
                  <a:pt x="318627" y="2365626"/>
                </a:cubicBezTo>
                <a:cubicBezTo>
                  <a:pt x="334143" y="2391486"/>
                  <a:pt x="353107" y="2419070"/>
                  <a:pt x="354831" y="2446654"/>
                </a:cubicBezTo>
                <a:cubicBezTo>
                  <a:pt x="358279" y="2493202"/>
                  <a:pt x="378967" y="2525958"/>
                  <a:pt x="408275" y="2555266"/>
                </a:cubicBezTo>
                <a:cubicBezTo>
                  <a:pt x="378967" y="2525958"/>
                  <a:pt x="356555" y="2493202"/>
                  <a:pt x="354831" y="2446654"/>
                </a:cubicBezTo>
                <a:close/>
                <a:moveTo>
                  <a:pt x="403103" y="2427690"/>
                </a:moveTo>
                <a:cubicBezTo>
                  <a:pt x="404827" y="2432862"/>
                  <a:pt x="404827" y="2436310"/>
                  <a:pt x="404827" y="2441482"/>
                </a:cubicBezTo>
                <a:lnTo>
                  <a:pt x="404827" y="2441482"/>
                </a:lnTo>
                <a:cubicBezTo>
                  <a:pt x="404827" y="2438034"/>
                  <a:pt x="404827" y="2432862"/>
                  <a:pt x="403103" y="2427690"/>
                </a:cubicBezTo>
                <a:close/>
                <a:moveTo>
                  <a:pt x="396207" y="2400106"/>
                </a:moveTo>
                <a:cubicBezTo>
                  <a:pt x="396207" y="2403554"/>
                  <a:pt x="396207" y="2405278"/>
                  <a:pt x="397931" y="2408726"/>
                </a:cubicBezTo>
                <a:cubicBezTo>
                  <a:pt x="396207" y="2405278"/>
                  <a:pt x="396207" y="2403554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408275" y="2400106"/>
                  <a:pt x="416895" y="2393210"/>
                  <a:pt x="420343" y="2381142"/>
                </a:cubicBezTo>
                <a:cubicBezTo>
                  <a:pt x="432411" y="2346662"/>
                  <a:pt x="458270" y="2346662"/>
                  <a:pt x="485854" y="2350110"/>
                </a:cubicBezTo>
                <a:cubicBezTo>
                  <a:pt x="503094" y="2353558"/>
                  <a:pt x="522058" y="2360454"/>
                  <a:pt x="539298" y="2365626"/>
                </a:cubicBezTo>
                <a:cubicBezTo>
                  <a:pt x="551366" y="2358730"/>
                  <a:pt x="565158" y="2355282"/>
                  <a:pt x="578950" y="2357006"/>
                </a:cubicBezTo>
                <a:cubicBezTo>
                  <a:pt x="578950" y="2357006"/>
                  <a:pt x="578950" y="2357006"/>
                  <a:pt x="578950" y="2357006"/>
                </a:cubicBezTo>
                <a:cubicBezTo>
                  <a:pt x="565158" y="2357006"/>
                  <a:pt x="551366" y="2358730"/>
                  <a:pt x="539298" y="2365626"/>
                </a:cubicBezTo>
                <a:cubicBezTo>
                  <a:pt x="522058" y="2360454"/>
                  <a:pt x="504818" y="2351834"/>
                  <a:pt x="485854" y="2350110"/>
                </a:cubicBezTo>
                <a:cubicBezTo>
                  <a:pt x="458270" y="2346662"/>
                  <a:pt x="432411" y="2346662"/>
                  <a:pt x="420343" y="2381142"/>
                </a:cubicBezTo>
                <a:cubicBezTo>
                  <a:pt x="416895" y="2393210"/>
                  <a:pt x="408275" y="2400106"/>
                  <a:pt x="396207" y="2400106"/>
                </a:cubicBezTo>
                <a:close/>
                <a:moveTo>
                  <a:pt x="442755" y="2517338"/>
                </a:moveTo>
                <a:cubicBezTo>
                  <a:pt x="428963" y="2505270"/>
                  <a:pt x="425515" y="2489754"/>
                  <a:pt x="420343" y="2472514"/>
                </a:cubicBezTo>
                <a:cubicBezTo>
                  <a:pt x="425515" y="2489754"/>
                  <a:pt x="428963" y="2505270"/>
                  <a:pt x="442755" y="2517338"/>
                </a:cubicBezTo>
                <a:cubicBezTo>
                  <a:pt x="442755" y="2517338"/>
                  <a:pt x="442755" y="2520786"/>
                  <a:pt x="442755" y="2520786"/>
                </a:cubicBezTo>
                <a:cubicBezTo>
                  <a:pt x="441031" y="2525958"/>
                  <a:pt x="441031" y="2529406"/>
                  <a:pt x="441031" y="2534577"/>
                </a:cubicBezTo>
                <a:cubicBezTo>
                  <a:pt x="441031" y="2531130"/>
                  <a:pt x="441031" y="2525958"/>
                  <a:pt x="442755" y="2520786"/>
                </a:cubicBezTo>
                <a:cubicBezTo>
                  <a:pt x="442755" y="2520786"/>
                  <a:pt x="442755" y="2517338"/>
                  <a:pt x="442755" y="2517338"/>
                </a:cubicBezTo>
                <a:close/>
                <a:moveTo>
                  <a:pt x="427239" y="2594917"/>
                </a:moveTo>
                <a:cubicBezTo>
                  <a:pt x="427239" y="2594917"/>
                  <a:pt x="427239" y="2594917"/>
                  <a:pt x="427239" y="2594917"/>
                </a:cubicBezTo>
                <a:cubicBezTo>
                  <a:pt x="430687" y="2579401"/>
                  <a:pt x="416895" y="2572506"/>
                  <a:pt x="413447" y="2560437"/>
                </a:cubicBezTo>
                <a:cubicBezTo>
                  <a:pt x="416895" y="2572506"/>
                  <a:pt x="430687" y="2579401"/>
                  <a:pt x="427239" y="2594917"/>
                </a:cubicBezTo>
                <a:close/>
                <a:moveTo>
                  <a:pt x="444479" y="2612157"/>
                </a:moveTo>
                <a:cubicBezTo>
                  <a:pt x="441031" y="2608709"/>
                  <a:pt x="439307" y="2605261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9307" y="2605261"/>
                  <a:pt x="441031" y="2608709"/>
                  <a:pt x="444479" y="2612157"/>
                </a:cubicBezTo>
                <a:cubicBezTo>
                  <a:pt x="446203" y="2613881"/>
                  <a:pt x="446203" y="2615605"/>
                  <a:pt x="447927" y="2617329"/>
                </a:cubicBezTo>
                <a:cubicBezTo>
                  <a:pt x="446203" y="2613881"/>
                  <a:pt x="446203" y="2613881"/>
                  <a:pt x="444479" y="2612157"/>
                </a:cubicBezTo>
                <a:close/>
                <a:moveTo>
                  <a:pt x="842721" y="3044879"/>
                </a:moveTo>
                <a:cubicBezTo>
                  <a:pt x="853065" y="3069015"/>
                  <a:pt x="868581" y="3084531"/>
                  <a:pt x="887545" y="3093151"/>
                </a:cubicBezTo>
                <a:cubicBezTo>
                  <a:pt x="868581" y="3084531"/>
                  <a:pt x="853065" y="3069015"/>
                  <a:pt x="842721" y="3044879"/>
                </a:cubicBezTo>
                <a:cubicBezTo>
                  <a:pt x="837549" y="3036259"/>
                  <a:pt x="827205" y="3032811"/>
                  <a:pt x="818585" y="3027639"/>
                </a:cubicBezTo>
                <a:cubicBezTo>
                  <a:pt x="804793" y="3029364"/>
                  <a:pt x="792725" y="3022467"/>
                  <a:pt x="784105" y="3012124"/>
                </a:cubicBezTo>
                <a:cubicBezTo>
                  <a:pt x="766865" y="2989712"/>
                  <a:pt x="744453" y="2974196"/>
                  <a:pt x="723765" y="2958680"/>
                </a:cubicBezTo>
                <a:cubicBezTo>
                  <a:pt x="703077" y="2943164"/>
                  <a:pt x="682390" y="2929372"/>
                  <a:pt x="682390" y="2896616"/>
                </a:cubicBezTo>
                <a:cubicBezTo>
                  <a:pt x="682390" y="2882824"/>
                  <a:pt x="672046" y="2879376"/>
                  <a:pt x="659978" y="2875928"/>
                </a:cubicBezTo>
                <a:cubicBezTo>
                  <a:pt x="639290" y="2869032"/>
                  <a:pt x="616878" y="2862136"/>
                  <a:pt x="611706" y="2834552"/>
                </a:cubicBezTo>
                <a:cubicBezTo>
                  <a:pt x="608258" y="2825932"/>
                  <a:pt x="603086" y="2820760"/>
                  <a:pt x="596190" y="2817312"/>
                </a:cubicBezTo>
                <a:cubicBezTo>
                  <a:pt x="577226" y="2817312"/>
                  <a:pt x="559986" y="2806968"/>
                  <a:pt x="541022" y="2808692"/>
                </a:cubicBezTo>
                <a:cubicBezTo>
                  <a:pt x="559986" y="2806968"/>
                  <a:pt x="577226" y="2817312"/>
                  <a:pt x="596190" y="2817312"/>
                </a:cubicBezTo>
                <a:cubicBezTo>
                  <a:pt x="603086" y="2820760"/>
                  <a:pt x="608258" y="2825932"/>
                  <a:pt x="611706" y="2834552"/>
                </a:cubicBezTo>
                <a:cubicBezTo>
                  <a:pt x="622050" y="2834552"/>
                  <a:pt x="628946" y="2841448"/>
                  <a:pt x="635842" y="2846620"/>
                </a:cubicBezTo>
                <a:cubicBezTo>
                  <a:pt x="644462" y="2853516"/>
                  <a:pt x="653082" y="2853516"/>
                  <a:pt x="659978" y="2841448"/>
                </a:cubicBezTo>
                <a:lnTo>
                  <a:pt x="659978" y="2841448"/>
                </a:lnTo>
                <a:cubicBezTo>
                  <a:pt x="658254" y="2838000"/>
                  <a:pt x="654806" y="2836276"/>
                  <a:pt x="653082" y="2834552"/>
                </a:cubicBezTo>
                <a:cubicBezTo>
                  <a:pt x="656530" y="2836276"/>
                  <a:pt x="658254" y="2838000"/>
                  <a:pt x="659978" y="2841448"/>
                </a:cubicBezTo>
                <a:lnTo>
                  <a:pt x="659978" y="2841448"/>
                </a:lnTo>
                <a:cubicBezTo>
                  <a:pt x="653082" y="2851792"/>
                  <a:pt x="644462" y="2851792"/>
                  <a:pt x="635842" y="2846620"/>
                </a:cubicBezTo>
                <a:cubicBezTo>
                  <a:pt x="628946" y="2841448"/>
                  <a:pt x="622050" y="2834552"/>
                  <a:pt x="611706" y="2834552"/>
                </a:cubicBezTo>
                <a:cubicBezTo>
                  <a:pt x="616878" y="2862136"/>
                  <a:pt x="639290" y="2870756"/>
                  <a:pt x="659978" y="2875928"/>
                </a:cubicBezTo>
                <a:cubicBezTo>
                  <a:pt x="672046" y="2879376"/>
                  <a:pt x="682390" y="2882824"/>
                  <a:pt x="682390" y="2896616"/>
                </a:cubicBezTo>
                <a:cubicBezTo>
                  <a:pt x="682390" y="2929372"/>
                  <a:pt x="703077" y="2943164"/>
                  <a:pt x="723765" y="2958680"/>
                </a:cubicBezTo>
                <a:cubicBezTo>
                  <a:pt x="744453" y="2975920"/>
                  <a:pt x="766865" y="2991436"/>
                  <a:pt x="784105" y="3012124"/>
                </a:cubicBezTo>
                <a:cubicBezTo>
                  <a:pt x="792725" y="3024192"/>
                  <a:pt x="804793" y="3029364"/>
                  <a:pt x="818585" y="3027639"/>
                </a:cubicBezTo>
                <a:lnTo>
                  <a:pt x="818585" y="3027639"/>
                </a:lnTo>
                <a:cubicBezTo>
                  <a:pt x="827205" y="3032811"/>
                  <a:pt x="837549" y="3036259"/>
                  <a:pt x="842721" y="3044879"/>
                </a:cubicBezTo>
                <a:cubicBezTo>
                  <a:pt x="863409" y="3044879"/>
                  <a:pt x="877201" y="3065567"/>
                  <a:pt x="897889" y="3062119"/>
                </a:cubicBezTo>
                <a:cubicBezTo>
                  <a:pt x="897889" y="3062119"/>
                  <a:pt x="897889" y="3062119"/>
                  <a:pt x="897889" y="3062119"/>
                </a:cubicBezTo>
                <a:cubicBezTo>
                  <a:pt x="877201" y="3065567"/>
                  <a:pt x="863409" y="3044879"/>
                  <a:pt x="842721" y="3044879"/>
                </a:cubicBezTo>
                <a:close/>
                <a:moveTo>
                  <a:pt x="544470" y="2782833"/>
                </a:moveTo>
                <a:cubicBezTo>
                  <a:pt x="559986" y="2788005"/>
                  <a:pt x="573778" y="2794900"/>
                  <a:pt x="589294" y="2796625"/>
                </a:cubicBezTo>
                <a:cubicBezTo>
                  <a:pt x="589294" y="2796625"/>
                  <a:pt x="589294" y="2796625"/>
                  <a:pt x="589294" y="2796625"/>
                </a:cubicBezTo>
                <a:cubicBezTo>
                  <a:pt x="591018" y="2796625"/>
                  <a:pt x="592742" y="2796625"/>
                  <a:pt x="596190" y="2796625"/>
                </a:cubicBezTo>
                <a:lnTo>
                  <a:pt x="596190" y="2796625"/>
                </a:lnTo>
                <a:cubicBezTo>
                  <a:pt x="599638" y="2796625"/>
                  <a:pt x="604810" y="2796625"/>
                  <a:pt x="608258" y="2796625"/>
                </a:cubicBezTo>
                <a:cubicBezTo>
                  <a:pt x="604810" y="2796625"/>
                  <a:pt x="599638" y="2796625"/>
                  <a:pt x="596190" y="2796625"/>
                </a:cubicBezTo>
                <a:cubicBezTo>
                  <a:pt x="596190" y="2796625"/>
                  <a:pt x="596190" y="2796625"/>
                  <a:pt x="596190" y="2796625"/>
                </a:cubicBezTo>
                <a:cubicBezTo>
                  <a:pt x="594466" y="2796625"/>
                  <a:pt x="592742" y="2796625"/>
                  <a:pt x="589294" y="2796625"/>
                </a:cubicBezTo>
                <a:cubicBezTo>
                  <a:pt x="573778" y="2796625"/>
                  <a:pt x="559986" y="2788005"/>
                  <a:pt x="544470" y="2782833"/>
                </a:cubicBezTo>
                <a:close/>
                <a:moveTo>
                  <a:pt x="623774" y="2803520"/>
                </a:moveTo>
                <a:cubicBezTo>
                  <a:pt x="625498" y="2805245"/>
                  <a:pt x="628946" y="2808692"/>
                  <a:pt x="630670" y="2812140"/>
                </a:cubicBezTo>
                <a:cubicBezTo>
                  <a:pt x="635842" y="2820760"/>
                  <a:pt x="642738" y="2825932"/>
                  <a:pt x="651358" y="2831104"/>
                </a:cubicBezTo>
                <a:cubicBezTo>
                  <a:pt x="644462" y="2825932"/>
                  <a:pt x="635842" y="2820760"/>
                  <a:pt x="630670" y="2812140"/>
                </a:cubicBezTo>
                <a:cubicBezTo>
                  <a:pt x="628946" y="2808692"/>
                  <a:pt x="625498" y="2805245"/>
                  <a:pt x="623774" y="2803520"/>
                </a:cubicBezTo>
                <a:close/>
                <a:moveTo>
                  <a:pt x="687562" y="2850068"/>
                </a:moveTo>
                <a:cubicBezTo>
                  <a:pt x="694457" y="2856964"/>
                  <a:pt x="701353" y="2865584"/>
                  <a:pt x="706525" y="2874204"/>
                </a:cubicBezTo>
                <a:cubicBezTo>
                  <a:pt x="708249" y="2874204"/>
                  <a:pt x="709973" y="2875928"/>
                  <a:pt x="711697" y="2875928"/>
                </a:cubicBezTo>
                <a:cubicBezTo>
                  <a:pt x="709973" y="2875928"/>
                  <a:pt x="708249" y="2874204"/>
                  <a:pt x="706525" y="2874204"/>
                </a:cubicBezTo>
                <a:cubicBezTo>
                  <a:pt x="701353" y="2865584"/>
                  <a:pt x="696182" y="2856964"/>
                  <a:pt x="687562" y="2850068"/>
                </a:cubicBezTo>
                <a:close/>
                <a:moveTo>
                  <a:pt x="741005" y="2901788"/>
                </a:moveTo>
                <a:cubicBezTo>
                  <a:pt x="735833" y="2894892"/>
                  <a:pt x="730661" y="2886272"/>
                  <a:pt x="723765" y="2881100"/>
                </a:cubicBezTo>
                <a:cubicBezTo>
                  <a:pt x="728937" y="2886272"/>
                  <a:pt x="734109" y="2894892"/>
                  <a:pt x="741005" y="2901788"/>
                </a:cubicBezTo>
                <a:cubicBezTo>
                  <a:pt x="744453" y="2906960"/>
                  <a:pt x="749625" y="2912132"/>
                  <a:pt x="753073" y="2917304"/>
                </a:cubicBezTo>
                <a:cubicBezTo>
                  <a:pt x="747901" y="2912132"/>
                  <a:pt x="744453" y="2906960"/>
                  <a:pt x="741005" y="2901788"/>
                </a:cubicBezTo>
                <a:close/>
                <a:moveTo>
                  <a:pt x="749625" y="2955232"/>
                </a:moveTo>
                <a:cubicBezTo>
                  <a:pt x="747901" y="2955232"/>
                  <a:pt x="744453" y="2953508"/>
                  <a:pt x="742729" y="2950060"/>
                </a:cubicBezTo>
                <a:cubicBezTo>
                  <a:pt x="744453" y="2953508"/>
                  <a:pt x="747901" y="2955232"/>
                  <a:pt x="749625" y="2955232"/>
                </a:cubicBezTo>
                <a:close/>
                <a:moveTo>
                  <a:pt x="801345" y="2963852"/>
                </a:moveTo>
                <a:cubicBezTo>
                  <a:pt x="803069" y="2963852"/>
                  <a:pt x="803069" y="2965576"/>
                  <a:pt x="804793" y="2967300"/>
                </a:cubicBezTo>
                <a:cubicBezTo>
                  <a:pt x="811689" y="2984540"/>
                  <a:pt x="822033" y="2998332"/>
                  <a:pt x="834101" y="3010400"/>
                </a:cubicBezTo>
                <a:cubicBezTo>
                  <a:pt x="822033" y="2998332"/>
                  <a:pt x="811689" y="2984540"/>
                  <a:pt x="804793" y="2967300"/>
                </a:cubicBezTo>
                <a:cubicBezTo>
                  <a:pt x="803069" y="2965576"/>
                  <a:pt x="803069" y="2965576"/>
                  <a:pt x="801345" y="2963852"/>
                </a:cubicBezTo>
                <a:close/>
                <a:moveTo>
                  <a:pt x="894441" y="3055223"/>
                </a:moveTo>
                <a:cubicBezTo>
                  <a:pt x="894441" y="3055223"/>
                  <a:pt x="894441" y="3055223"/>
                  <a:pt x="894441" y="3055223"/>
                </a:cubicBezTo>
                <a:cubicBezTo>
                  <a:pt x="896165" y="3055223"/>
                  <a:pt x="896165" y="3056947"/>
                  <a:pt x="896165" y="3058671"/>
                </a:cubicBezTo>
                <a:cubicBezTo>
                  <a:pt x="896165" y="3056947"/>
                  <a:pt x="896165" y="3055223"/>
                  <a:pt x="894441" y="3055223"/>
                </a:cubicBezTo>
                <a:close/>
                <a:moveTo>
                  <a:pt x="932368" y="3103495"/>
                </a:moveTo>
                <a:cubicBezTo>
                  <a:pt x="934092" y="3087979"/>
                  <a:pt x="925472" y="3081083"/>
                  <a:pt x="915129" y="3075911"/>
                </a:cubicBezTo>
                <a:cubicBezTo>
                  <a:pt x="925472" y="3081083"/>
                  <a:pt x="934092" y="3087979"/>
                  <a:pt x="932368" y="3103495"/>
                </a:cubicBezTo>
                <a:lnTo>
                  <a:pt x="932368" y="3103495"/>
                </a:lnTo>
                <a:close/>
                <a:moveTo>
                  <a:pt x="942712" y="3063843"/>
                </a:moveTo>
                <a:cubicBezTo>
                  <a:pt x="890993" y="3017295"/>
                  <a:pt x="842721" y="2969024"/>
                  <a:pt x="787553" y="2927648"/>
                </a:cubicBezTo>
                <a:cubicBezTo>
                  <a:pt x="785829" y="2925924"/>
                  <a:pt x="782381" y="2924200"/>
                  <a:pt x="782381" y="2920752"/>
                </a:cubicBezTo>
                <a:cubicBezTo>
                  <a:pt x="773761" y="2879376"/>
                  <a:pt x="734109" y="2867308"/>
                  <a:pt x="715145" y="2834552"/>
                </a:cubicBezTo>
                <a:cubicBezTo>
                  <a:pt x="706525" y="2820760"/>
                  <a:pt x="692734" y="2815588"/>
                  <a:pt x="680666" y="2806968"/>
                </a:cubicBezTo>
                <a:cubicBezTo>
                  <a:pt x="663426" y="2794900"/>
                  <a:pt x="637566" y="2791453"/>
                  <a:pt x="630670" y="2763869"/>
                </a:cubicBezTo>
                <a:cubicBezTo>
                  <a:pt x="628946" y="2756973"/>
                  <a:pt x="620326" y="2753525"/>
                  <a:pt x="613430" y="2758697"/>
                </a:cubicBezTo>
                <a:cubicBezTo>
                  <a:pt x="603086" y="2763869"/>
                  <a:pt x="596190" y="2758697"/>
                  <a:pt x="587570" y="2755249"/>
                </a:cubicBezTo>
                <a:cubicBezTo>
                  <a:pt x="573778" y="2755249"/>
                  <a:pt x="559986" y="2755249"/>
                  <a:pt x="546194" y="2755249"/>
                </a:cubicBezTo>
                <a:cubicBezTo>
                  <a:pt x="547918" y="2767316"/>
                  <a:pt x="554814" y="2769041"/>
                  <a:pt x="565158" y="2772489"/>
                </a:cubicBezTo>
                <a:cubicBezTo>
                  <a:pt x="566882" y="2772489"/>
                  <a:pt x="570330" y="2774213"/>
                  <a:pt x="572054" y="2775936"/>
                </a:cubicBezTo>
                <a:cubicBezTo>
                  <a:pt x="570330" y="2774213"/>
                  <a:pt x="566882" y="2774213"/>
                  <a:pt x="565158" y="2772489"/>
                </a:cubicBezTo>
                <a:cubicBezTo>
                  <a:pt x="556538" y="2769041"/>
                  <a:pt x="547918" y="2765593"/>
                  <a:pt x="546194" y="2755249"/>
                </a:cubicBezTo>
                <a:cubicBezTo>
                  <a:pt x="541022" y="2751801"/>
                  <a:pt x="537574" y="2746629"/>
                  <a:pt x="537574" y="2739733"/>
                </a:cubicBezTo>
                <a:cubicBezTo>
                  <a:pt x="527230" y="2732837"/>
                  <a:pt x="516886" y="2727665"/>
                  <a:pt x="508266" y="2720769"/>
                </a:cubicBezTo>
                <a:cubicBezTo>
                  <a:pt x="501370" y="2719045"/>
                  <a:pt x="501370" y="2715597"/>
                  <a:pt x="506542" y="2710425"/>
                </a:cubicBezTo>
                <a:cubicBezTo>
                  <a:pt x="501370" y="2703529"/>
                  <a:pt x="491026" y="2700081"/>
                  <a:pt x="491026" y="2688013"/>
                </a:cubicBezTo>
                <a:cubicBezTo>
                  <a:pt x="475510" y="2688013"/>
                  <a:pt x="466890" y="2677669"/>
                  <a:pt x="463443" y="2663877"/>
                </a:cubicBezTo>
                <a:cubicBezTo>
                  <a:pt x="459995" y="2648361"/>
                  <a:pt x="451375" y="2634569"/>
                  <a:pt x="453099" y="2619053"/>
                </a:cubicBezTo>
                <a:lnTo>
                  <a:pt x="453099" y="2619053"/>
                </a:lnTo>
                <a:cubicBezTo>
                  <a:pt x="453099" y="2634569"/>
                  <a:pt x="459995" y="2648361"/>
                  <a:pt x="463443" y="2663877"/>
                </a:cubicBezTo>
                <a:cubicBezTo>
                  <a:pt x="466890" y="2679393"/>
                  <a:pt x="475510" y="2688013"/>
                  <a:pt x="491026" y="2688013"/>
                </a:cubicBezTo>
                <a:cubicBezTo>
                  <a:pt x="491026" y="2675945"/>
                  <a:pt x="492750" y="2663877"/>
                  <a:pt x="492750" y="2651809"/>
                </a:cubicBezTo>
                <a:lnTo>
                  <a:pt x="492750" y="2651809"/>
                </a:lnTo>
                <a:cubicBezTo>
                  <a:pt x="482406" y="2646637"/>
                  <a:pt x="477234" y="2638017"/>
                  <a:pt x="477234" y="2625949"/>
                </a:cubicBezTo>
                <a:cubicBezTo>
                  <a:pt x="473786" y="2622501"/>
                  <a:pt x="472062" y="2620777"/>
                  <a:pt x="468614" y="2617329"/>
                </a:cubicBezTo>
                <a:cubicBezTo>
                  <a:pt x="463443" y="2617329"/>
                  <a:pt x="459995" y="2617329"/>
                  <a:pt x="454823" y="2617329"/>
                </a:cubicBezTo>
                <a:cubicBezTo>
                  <a:pt x="459995" y="2617329"/>
                  <a:pt x="463443" y="2617329"/>
                  <a:pt x="468614" y="2617329"/>
                </a:cubicBezTo>
                <a:cubicBezTo>
                  <a:pt x="468614" y="2617329"/>
                  <a:pt x="468614" y="2617329"/>
                  <a:pt x="468614" y="2617329"/>
                </a:cubicBezTo>
                <a:cubicBezTo>
                  <a:pt x="472062" y="2620777"/>
                  <a:pt x="473786" y="2622501"/>
                  <a:pt x="477234" y="2625949"/>
                </a:cubicBezTo>
                <a:lnTo>
                  <a:pt x="477234" y="2625949"/>
                </a:lnTo>
                <a:cubicBezTo>
                  <a:pt x="492750" y="2627673"/>
                  <a:pt x="492750" y="2639741"/>
                  <a:pt x="492750" y="2651809"/>
                </a:cubicBezTo>
                <a:lnTo>
                  <a:pt x="492750" y="2651809"/>
                </a:lnTo>
                <a:cubicBezTo>
                  <a:pt x="501370" y="2651809"/>
                  <a:pt x="508266" y="2651809"/>
                  <a:pt x="516886" y="2651809"/>
                </a:cubicBezTo>
                <a:cubicBezTo>
                  <a:pt x="508266" y="2651809"/>
                  <a:pt x="501370" y="2651809"/>
                  <a:pt x="492750" y="2651809"/>
                </a:cubicBezTo>
                <a:cubicBezTo>
                  <a:pt x="492750" y="2663877"/>
                  <a:pt x="491026" y="2675945"/>
                  <a:pt x="491026" y="2688013"/>
                </a:cubicBezTo>
                <a:cubicBezTo>
                  <a:pt x="491026" y="2700081"/>
                  <a:pt x="501370" y="2703529"/>
                  <a:pt x="506542" y="2710425"/>
                </a:cubicBezTo>
                <a:cubicBezTo>
                  <a:pt x="506542" y="2713873"/>
                  <a:pt x="508266" y="2717321"/>
                  <a:pt x="508266" y="2720769"/>
                </a:cubicBezTo>
                <a:cubicBezTo>
                  <a:pt x="518610" y="2727665"/>
                  <a:pt x="528954" y="2732837"/>
                  <a:pt x="537574" y="2739733"/>
                </a:cubicBezTo>
                <a:lnTo>
                  <a:pt x="537574" y="2739733"/>
                </a:lnTo>
                <a:cubicBezTo>
                  <a:pt x="539298" y="2746629"/>
                  <a:pt x="541022" y="2751801"/>
                  <a:pt x="546194" y="2755249"/>
                </a:cubicBezTo>
                <a:cubicBezTo>
                  <a:pt x="559986" y="2755249"/>
                  <a:pt x="573778" y="2755249"/>
                  <a:pt x="587570" y="2755249"/>
                </a:cubicBezTo>
                <a:cubicBezTo>
                  <a:pt x="587570" y="2751801"/>
                  <a:pt x="587570" y="2750077"/>
                  <a:pt x="587570" y="2746629"/>
                </a:cubicBezTo>
                <a:cubicBezTo>
                  <a:pt x="587570" y="2746629"/>
                  <a:pt x="587570" y="2746629"/>
                  <a:pt x="587570" y="2746629"/>
                </a:cubicBezTo>
                <a:cubicBezTo>
                  <a:pt x="587570" y="2750077"/>
                  <a:pt x="587570" y="2751801"/>
                  <a:pt x="587570" y="2755249"/>
                </a:cubicBezTo>
                <a:lnTo>
                  <a:pt x="587570" y="2755249"/>
                </a:lnTo>
                <a:cubicBezTo>
                  <a:pt x="596190" y="2758697"/>
                  <a:pt x="603086" y="2763869"/>
                  <a:pt x="613430" y="2758697"/>
                </a:cubicBezTo>
                <a:cubicBezTo>
                  <a:pt x="620326" y="2755249"/>
                  <a:pt x="628946" y="2756973"/>
                  <a:pt x="630670" y="2763869"/>
                </a:cubicBezTo>
                <a:cubicBezTo>
                  <a:pt x="637566" y="2791453"/>
                  <a:pt x="663426" y="2793176"/>
                  <a:pt x="680666" y="2806968"/>
                </a:cubicBezTo>
                <a:cubicBezTo>
                  <a:pt x="692734" y="2815588"/>
                  <a:pt x="706525" y="2822484"/>
                  <a:pt x="715145" y="2834552"/>
                </a:cubicBezTo>
                <a:cubicBezTo>
                  <a:pt x="734109" y="2865584"/>
                  <a:pt x="773761" y="2879376"/>
                  <a:pt x="782381" y="2920752"/>
                </a:cubicBezTo>
                <a:cubicBezTo>
                  <a:pt x="782381" y="2922476"/>
                  <a:pt x="785829" y="2925924"/>
                  <a:pt x="787553" y="2927648"/>
                </a:cubicBezTo>
                <a:cubicBezTo>
                  <a:pt x="840997" y="2970748"/>
                  <a:pt x="890993" y="3019019"/>
                  <a:pt x="942712" y="3063843"/>
                </a:cubicBezTo>
                <a:cubicBezTo>
                  <a:pt x="953056" y="3072463"/>
                  <a:pt x="966848" y="3079359"/>
                  <a:pt x="973744" y="3091427"/>
                </a:cubicBezTo>
                <a:cubicBezTo>
                  <a:pt x="965124" y="3081083"/>
                  <a:pt x="953056" y="3074187"/>
                  <a:pt x="942712" y="3063843"/>
                </a:cubicBezTo>
                <a:close/>
                <a:moveTo>
                  <a:pt x="978916" y="3112115"/>
                </a:moveTo>
                <a:lnTo>
                  <a:pt x="978916" y="3112115"/>
                </a:lnTo>
                <a:cubicBezTo>
                  <a:pt x="975468" y="3112115"/>
                  <a:pt x="972020" y="3112115"/>
                  <a:pt x="968572" y="3112115"/>
                </a:cubicBezTo>
                <a:cubicBezTo>
                  <a:pt x="972020" y="3112115"/>
                  <a:pt x="975468" y="3112115"/>
                  <a:pt x="978916" y="3112115"/>
                </a:cubicBezTo>
                <a:close/>
                <a:moveTo>
                  <a:pt x="1387503" y="3220727"/>
                </a:moveTo>
                <a:cubicBezTo>
                  <a:pt x="1366815" y="3229347"/>
                  <a:pt x="1344403" y="3232794"/>
                  <a:pt x="1321991" y="3237967"/>
                </a:cubicBezTo>
                <a:cubicBezTo>
                  <a:pt x="1278891" y="3248311"/>
                  <a:pt x="1237515" y="3234519"/>
                  <a:pt x="1201311" y="3210383"/>
                </a:cubicBezTo>
                <a:cubicBezTo>
                  <a:pt x="1168556" y="3187971"/>
                  <a:pt x="1134076" y="3182799"/>
                  <a:pt x="1096148" y="3187971"/>
                </a:cubicBezTo>
                <a:cubicBezTo>
                  <a:pt x="1061668" y="3191419"/>
                  <a:pt x="1034084" y="3179351"/>
                  <a:pt x="1009948" y="3155215"/>
                </a:cubicBezTo>
                <a:cubicBezTo>
                  <a:pt x="989260" y="3148319"/>
                  <a:pt x="973744" y="3132803"/>
                  <a:pt x="961676" y="3113839"/>
                </a:cubicBezTo>
                <a:cubicBezTo>
                  <a:pt x="959952" y="3113839"/>
                  <a:pt x="958228" y="3112115"/>
                  <a:pt x="956504" y="3112115"/>
                </a:cubicBezTo>
                <a:cubicBezTo>
                  <a:pt x="958228" y="3112115"/>
                  <a:pt x="959952" y="3113839"/>
                  <a:pt x="961676" y="3113839"/>
                </a:cubicBezTo>
                <a:lnTo>
                  <a:pt x="961676" y="3113839"/>
                </a:lnTo>
                <a:cubicBezTo>
                  <a:pt x="973744" y="3132803"/>
                  <a:pt x="989260" y="3148319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34084" y="3179351"/>
                  <a:pt x="1061668" y="3193143"/>
                  <a:pt x="1096148" y="3187971"/>
                </a:cubicBezTo>
                <a:cubicBezTo>
                  <a:pt x="1134076" y="3182799"/>
                  <a:pt x="1166831" y="3187971"/>
                  <a:pt x="1201311" y="3210383"/>
                </a:cubicBezTo>
                <a:cubicBezTo>
                  <a:pt x="1237515" y="3234519"/>
                  <a:pt x="1278891" y="3248311"/>
                  <a:pt x="1321991" y="3237967"/>
                </a:cubicBezTo>
                <a:cubicBezTo>
                  <a:pt x="1344403" y="3232794"/>
                  <a:pt x="1366815" y="3229347"/>
                  <a:pt x="1387503" y="3220727"/>
                </a:cubicBezTo>
                <a:cubicBezTo>
                  <a:pt x="1399570" y="3215555"/>
                  <a:pt x="1409914" y="3212107"/>
                  <a:pt x="1421982" y="3210383"/>
                </a:cubicBezTo>
                <a:cubicBezTo>
                  <a:pt x="1409914" y="3212107"/>
                  <a:pt x="1397846" y="3215555"/>
                  <a:pt x="1387503" y="3220727"/>
                </a:cubicBezTo>
                <a:close/>
                <a:moveTo>
                  <a:pt x="1644377" y="3224175"/>
                </a:moveTo>
                <a:cubicBezTo>
                  <a:pt x="1606450" y="3227623"/>
                  <a:pt x="1570246" y="3217279"/>
                  <a:pt x="1534042" y="3212107"/>
                </a:cubicBezTo>
                <a:cubicBezTo>
                  <a:pt x="1506458" y="3208659"/>
                  <a:pt x="1478874" y="3205211"/>
                  <a:pt x="1451290" y="3206935"/>
                </a:cubicBezTo>
                <a:cubicBezTo>
                  <a:pt x="1478874" y="3205211"/>
                  <a:pt x="1506458" y="3208659"/>
                  <a:pt x="1534042" y="3212107"/>
                </a:cubicBezTo>
                <a:cubicBezTo>
                  <a:pt x="1571970" y="3217279"/>
                  <a:pt x="1608174" y="3227623"/>
                  <a:pt x="1644377" y="3224175"/>
                </a:cubicBezTo>
                <a:cubicBezTo>
                  <a:pt x="1651273" y="3224175"/>
                  <a:pt x="1658169" y="3222451"/>
                  <a:pt x="1663341" y="3220727"/>
                </a:cubicBezTo>
                <a:cubicBezTo>
                  <a:pt x="1658169" y="3224175"/>
                  <a:pt x="1651273" y="3224175"/>
                  <a:pt x="1644377" y="3224175"/>
                </a:cubicBezTo>
                <a:close/>
                <a:moveTo>
                  <a:pt x="1716785" y="3172455"/>
                </a:moveTo>
                <a:cubicBezTo>
                  <a:pt x="1661617" y="3200039"/>
                  <a:pt x="1604726" y="3205211"/>
                  <a:pt x="1546110" y="3194867"/>
                </a:cubicBezTo>
                <a:cubicBezTo>
                  <a:pt x="1477150" y="3182799"/>
                  <a:pt x="1409914" y="3174179"/>
                  <a:pt x="1346127" y="3210383"/>
                </a:cubicBezTo>
                <a:cubicBezTo>
                  <a:pt x="1330611" y="3219003"/>
                  <a:pt x="1315095" y="3215555"/>
                  <a:pt x="1299579" y="3210383"/>
                </a:cubicBezTo>
                <a:cubicBezTo>
                  <a:pt x="1285787" y="3205211"/>
                  <a:pt x="1268547" y="3210383"/>
                  <a:pt x="1261651" y="3187971"/>
                </a:cubicBezTo>
                <a:cubicBezTo>
                  <a:pt x="1256479" y="3169007"/>
                  <a:pt x="1237515" y="3169007"/>
                  <a:pt x="1225447" y="3179351"/>
                </a:cubicBezTo>
                <a:cubicBezTo>
                  <a:pt x="1209931" y="3193143"/>
                  <a:pt x="1197863" y="3187971"/>
                  <a:pt x="1182347" y="3177627"/>
                </a:cubicBezTo>
                <a:cubicBezTo>
                  <a:pt x="1163384" y="3165559"/>
                  <a:pt x="1146144" y="3150043"/>
                  <a:pt x="1123732" y="3143147"/>
                </a:cubicBezTo>
                <a:cubicBezTo>
                  <a:pt x="1109940" y="3139699"/>
                  <a:pt x="1097872" y="3136251"/>
                  <a:pt x="1085804" y="3146595"/>
                </a:cubicBezTo>
                <a:cubicBezTo>
                  <a:pt x="1056496" y="3170731"/>
                  <a:pt x="1044428" y="3167283"/>
                  <a:pt x="1022016" y="3139699"/>
                </a:cubicBezTo>
                <a:cubicBezTo>
                  <a:pt x="1018568" y="3136251"/>
                  <a:pt x="1013396" y="3134527"/>
                  <a:pt x="1008224" y="3131079"/>
                </a:cubicBezTo>
                <a:lnTo>
                  <a:pt x="1008224" y="3131079"/>
                </a:lnTo>
                <a:cubicBezTo>
                  <a:pt x="1013396" y="3134527"/>
                  <a:pt x="1018568" y="3136251"/>
                  <a:pt x="1022016" y="3139699"/>
                </a:cubicBezTo>
                <a:cubicBezTo>
                  <a:pt x="1044428" y="3167283"/>
                  <a:pt x="1056496" y="3170731"/>
                  <a:pt x="1085804" y="3146595"/>
                </a:cubicBezTo>
                <a:cubicBezTo>
                  <a:pt x="1097872" y="3136251"/>
                  <a:pt x="1109940" y="3139699"/>
                  <a:pt x="1123732" y="3143147"/>
                </a:cubicBezTo>
                <a:cubicBezTo>
                  <a:pt x="1146144" y="3150043"/>
                  <a:pt x="1163384" y="3163835"/>
                  <a:pt x="1182347" y="3177627"/>
                </a:cubicBezTo>
                <a:cubicBezTo>
                  <a:pt x="1197863" y="3187971"/>
                  <a:pt x="1208207" y="3193143"/>
                  <a:pt x="1225447" y="3179351"/>
                </a:cubicBezTo>
                <a:cubicBezTo>
                  <a:pt x="1237515" y="3169007"/>
                  <a:pt x="1256479" y="3169007"/>
                  <a:pt x="1261651" y="3187971"/>
                </a:cubicBezTo>
                <a:cubicBezTo>
                  <a:pt x="1268547" y="3210383"/>
                  <a:pt x="1285787" y="3205211"/>
                  <a:pt x="1299579" y="3210383"/>
                </a:cubicBezTo>
                <a:cubicBezTo>
                  <a:pt x="1315095" y="3217279"/>
                  <a:pt x="1330611" y="3219003"/>
                  <a:pt x="1346127" y="3210383"/>
                </a:cubicBezTo>
                <a:cubicBezTo>
                  <a:pt x="1411638" y="3174179"/>
                  <a:pt x="1478874" y="3182799"/>
                  <a:pt x="1546110" y="3194867"/>
                </a:cubicBezTo>
                <a:cubicBezTo>
                  <a:pt x="1604726" y="3205211"/>
                  <a:pt x="1663341" y="3201763"/>
                  <a:pt x="1716785" y="3172455"/>
                </a:cubicBezTo>
                <a:cubicBezTo>
                  <a:pt x="1723681" y="3169007"/>
                  <a:pt x="1725405" y="3163835"/>
                  <a:pt x="1727129" y="3155215"/>
                </a:cubicBezTo>
                <a:lnTo>
                  <a:pt x="1727129" y="3155215"/>
                </a:lnTo>
                <a:cubicBezTo>
                  <a:pt x="1727129" y="3163835"/>
                  <a:pt x="1723681" y="3169007"/>
                  <a:pt x="1716785" y="3172455"/>
                </a:cubicBezTo>
                <a:close/>
                <a:moveTo>
                  <a:pt x="1725405" y="3125907"/>
                </a:moveTo>
                <a:cubicBezTo>
                  <a:pt x="1735749" y="3120735"/>
                  <a:pt x="1746093" y="3119011"/>
                  <a:pt x="1756437" y="3119011"/>
                </a:cubicBezTo>
                <a:cubicBezTo>
                  <a:pt x="1746093" y="3119011"/>
                  <a:pt x="1735749" y="3120735"/>
                  <a:pt x="1725405" y="3125907"/>
                </a:cubicBezTo>
                <a:close/>
                <a:moveTo>
                  <a:pt x="1782297" y="3122459"/>
                </a:moveTo>
                <a:cubicBezTo>
                  <a:pt x="1782297" y="3122459"/>
                  <a:pt x="1782297" y="3122459"/>
                  <a:pt x="1782297" y="3122459"/>
                </a:cubicBezTo>
                <a:cubicBezTo>
                  <a:pt x="1773677" y="3120735"/>
                  <a:pt x="1765057" y="3119011"/>
                  <a:pt x="1756437" y="3119011"/>
                </a:cubicBezTo>
                <a:cubicBezTo>
                  <a:pt x="1765057" y="3119011"/>
                  <a:pt x="1773677" y="3120735"/>
                  <a:pt x="1782297" y="3122459"/>
                </a:cubicBezTo>
                <a:close/>
                <a:moveTo>
                  <a:pt x="1839189" y="3156939"/>
                </a:moveTo>
                <a:cubicBezTo>
                  <a:pt x="1813329" y="3158663"/>
                  <a:pt x="1785745" y="3160387"/>
                  <a:pt x="1759885" y="3163835"/>
                </a:cubicBezTo>
                <a:cubicBezTo>
                  <a:pt x="1785745" y="3162111"/>
                  <a:pt x="1811605" y="3160387"/>
                  <a:pt x="1839189" y="3156939"/>
                </a:cubicBezTo>
                <a:cubicBezTo>
                  <a:pt x="1851257" y="3165559"/>
                  <a:pt x="1863324" y="3175903"/>
                  <a:pt x="1877116" y="3177627"/>
                </a:cubicBezTo>
                <a:cubicBezTo>
                  <a:pt x="1861600" y="3175903"/>
                  <a:pt x="1851257" y="3167283"/>
                  <a:pt x="1839189" y="3156939"/>
                </a:cubicBezTo>
                <a:close/>
                <a:moveTo>
                  <a:pt x="1904700" y="3170731"/>
                </a:moveTo>
                <a:cubicBezTo>
                  <a:pt x="1897804" y="3175903"/>
                  <a:pt x="1890908" y="3177627"/>
                  <a:pt x="1884012" y="3179351"/>
                </a:cubicBezTo>
                <a:cubicBezTo>
                  <a:pt x="1890908" y="3177627"/>
                  <a:pt x="1897804" y="3175903"/>
                  <a:pt x="1904700" y="3170731"/>
                </a:cubicBezTo>
                <a:cubicBezTo>
                  <a:pt x="1906424" y="3169007"/>
                  <a:pt x="1908148" y="3169007"/>
                  <a:pt x="1909872" y="3167283"/>
                </a:cubicBezTo>
                <a:cubicBezTo>
                  <a:pt x="1908148" y="3167283"/>
                  <a:pt x="1906424" y="3169007"/>
                  <a:pt x="1904700" y="3170731"/>
                </a:cubicBezTo>
                <a:close/>
                <a:moveTo>
                  <a:pt x="1878840" y="3131079"/>
                </a:moveTo>
                <a:cubicBezTo>
                  <a:pt x="1866772" y="3143147"/>
                  <a:pt x="1865048" y="3132803"/>
                  <a:pt x="1863324" y="3122459"/>
                </a:cubicBezTo>
                <a:cubicBezTo>
                  <a:pt x="1846085" y="3113839"/>
                  <a:pt x="1828845" y="3101771"/>
                  <a:pt x="1808157" y="3105219"/>
                </a:cubicBezTo>
                <a:cubicBezTo>
                  <a:pt x="1802985" y="3101771"/>
                  <a:pt x="1799537" y="3100047"/>
                  <a:pt x="1797813" y="3100047"/>
                </a:cubicBezTo>
                <a:cubicBezTo>
                  <a:pt x="1801261" y="3100047"/>
                  <a:pt x="1804709" y="3101771"/>
                  <a:pt x="1808157" y="3105219"/>
                </a:cubicBezTo>
                <a:cubicBezTo>
                  <a:pt x="1828845" y="3101771"/>
                  <a:pt x="1846085" y="3112115"/>
                  <a:pt x="1863324" y="3122459"/>
                </a:cubicBezTo>
                <a:cubicBezTo>
                  <a:pt x="1868496" y="3122459"/>
                  <a:pt x="1875392" y="3124183"/>
                  <a:pt x="1878840" y="3131079"/>
                </a:cubicBezTo>
                <a:cubicBezTo>
                  <a:pt x="1892632" y="3131079"/>
                  <a:pt x="1906424" y="3131079"/>
                  <a:pt x="1918492" y="3122459"/>
                </a:cubicBezTo>
                <a:cubicBezTo>
                  <a:pt x="1904700" y="3131079"/>
                  <a:pt x="1892632" y="3132803"/>
                  <a:pt x="1878840" y="3131079"/>
                </a:cubicBezTo>
                <a:close/>
                <a:moveTo>
                  <a:pt x="1916768" y="2660429"/>
                </a:moveTo>
                <a:cubicBezTo>
                  <a:pt x="1921940" y="2662153"/>
                  <a:pt x="1927112" y="2665601"/>
                  <a:pt x="1930560" y="2670773"/>
                </a:cubicBezTo>
                <a:cubicBezTo>
                  <a:pt x="1951248" y="2700081"/>
                  <a:pt x="1980556" y="2719045"/>
                  <a:pt x="2004692" y="2743181"/>
                </a:cubicBezTo>
                <a:lnTo>
                  <a:pt x="2004692" y="2743181"/>
                </a:lnTo>
                <a:lnTo>
                  <a:pt x="2004692" y="2743181"/>
                </a:lnTo>
                <a:cubicBezTo>
                  <a:pt x="1980556" y="2719045"/>
                  <a:pt x="1951248" y="2700081"/>
                  <a:pt x="1930560" y="2670773"/>
                </a:cubicBezTo>
                <a:cubicBezTo>
                  <a:pt x="1927112" y="2663877"/>
                  <a:pt x="1921940" y="2662153"/>
                  <a:pt x="1916768" y="2660429"/>
                </a:cubicBezTo>
                <a:close/>
                <a:moveTo>
                  <a:pt x="2004692" y="2786280"/>
                </a:moveTo>
                <a:cubicBezTo>
                  <a:pt x="2004692" y="2781108"/>
                  <a:pt x="2002968" y="2775936"/>
                  <a:pt x="2001244" y="2770765"/>
                </a:cubicBezTo>
                <a:cubicBezTo>
                  <a:pt x="2001244" y="2769041"/>
                  <a:pt x="2001244" y="2767316"/>
                  <a:pt x="1999520" y="2765593"/>
                </a:cubicBezTo>
                <a:cubicBezTo>
                  <a:pt x="1999520" y="2767316"/>
                  <a:pt x="1999520" y="2769041"/>
                  <a:pt x="2001244" y="2770765"/>
                </a:cubicBezTo>
                <a:cubicBezTo>
                  <a:pt x="2002968" y="2775936"/>
                  <a:pt x="2004692" y="2781108"/>
                  <a:pt x="2004692" y="2786280"/>
                </a:cubicBezTo>
                <a:close/>
                <a:moveTo>
                  <a:pt x="1934008" y="3124183"/>
                </a:moveTo>
                <a:lnTo>
                  <a:pt x="1934008" y="3124183"/>
                </a:lnTo>
                <a:cubicBezTo>
                  <a:pt x="1934008" y="3122459"/>
                  <a:pt x="1934008" y="3122459"/>
                  <a:pt x="1934008" y="3124183"/>
                </a:cubicBezTo>
                <a:lnTo>
                  <a:pt x="1934008" y="3124183"/>
                </a:lnTo>
                <a:cubicBezTo>
                  <a:pt x="1934008" y="3124183"/>
                  <a:pt x="1934008" y="3124183"/>
                  <a:pt x="1934008" y="3124183"/>
                </a:cubicBezTo>
                <a:close/>
                <a:moveTo>
                  <a:pt x="1996072" y="2894892"/>
                </a:moveTo>
                <a:cubicBezTo>
                  <a:pt x="1982280" y="2893168"/>
                  <a:pt x="1970212" y="2886272"/>
                  <a:pt x="1954696" y="2898340"/>
                </a:cubicBezTo>
                <a:cubicBezTo>
                  <a:pt x="1942628" y="2910408"/>
                  <a:pt x="1934008" y="2898340"/>
                  <a:pt x="1928836" y="2884548"/>
                </a:cubicBezTo>
                <a:cubicBezTo>
                  <a:pt x="1927112" y="2881100"/>
                  <a:pt x="1927112" y="2877652"/>
                  <a:pt x="1927112" y="2874204"/>
                </a:cubicBezTo>
                <a:cubicBezTo>
                  <a:pt x="1927112" y="2877652"/>
                  <a:pt x="1928836" y="2881100"/>
                  <a:pt x="1928836" y="2884548"/>
                </a:cubicBezTo>
                <a:cubicBezTo>
                  <a:pt x="1934008" y="2896616"/>
                  <a:pt x="1942628" y="2908684"/>
                  <a:pt x="1954696" y="2898340"/>
                </a:cubicBezTo>
                <a:cubicBezTo>
                  <a:pt x="1970212" y="2886272"/>
                  <a:pt x="1982280" y="2893168"/>
                  <a:pt x="1996072" y="2894892"/>
                </a:cubicBezTo>
                <a:cubicBezTo>
                  <a:pt x="2013312" y="2896616"/>
                  <a:pt x="2027104" y="2912132"/>
                  <a:pt x="2044344" y="2912132"/>
                </a:cubicBezTo>
                <a:cubicBezTo>
                  <a:pt x="2052964" y="2896616"/>
                  <a:pt x="2056412" y="2879376"/>
                  <a:pt x="2052964" y="2853516"/>
                </a:cubicBezTo>
                <a:cubicBezTo>
                  <a:pt x="2051240" y="2839724"/>
                  <a:pt x="2054688" y="2831104"/>
                  <a:pt x="2063308" y="2831104"/>
                </a:cubicBezTo>
                <a:cubicBezTo>
                  <a:pt x="2054688" y="2831104"/>
                  <a:pt x="2051240" y="2839724"/>
                  <a:pt x="2052964" y="2853516"/>
                </a:cubicBezTo>
                <a:cubicBezTo>
                  <a:pt x="2056412" y="2879376"/>
                  <a:pt x="2054688" y="2896616"/>
                  <a:pt x="2044344" y="2912132"/>
                </a:cubicBezTo>
                <a:cubicBezTo>
                  <a:pt x="2059860" y="2915580"/>
                  <a:pt x="2071927" y="2919028"/>
                  <a:pt x="2061584" y="2941440"/>
                </a:cubicBezTo>
                <a:cubicBezTo>
                  <a:pt x="2046068" y="2972472"/>
                  <a:pt x="2032276" y="3003504"/>
                  <a:pt x="2028828" y="3037984"/>
                </a:cubicBezTo>
                <a:cubicBezTo>
                  <a:pt x="2030552" y="3037984"/>
                  <a:pt x="2032276" y="3036259"/>
                  <a:pt x="2032276" y="3036259"/>
                </a:cubicBezTo>
                <a:cubicBezTo>
                  <a:pt x="2030552" y="3036259"/>
                  <a:pt x="2028828" y="3037984"/>
                  <a:pt x="2028828" y="3037984"/>
                </a:cubicBezTo>
                <a:cubicBezTo>
                  <a:pt x="2032276" y="3003504"/>
                  <a:pt x="2046068" y="2972472"/>
                  <a:pt x="2061584" y="2941440"/>
                </a:cubicBezTo>
                <a:cubicBezTo>
                  <a:pt x="2071927" y="2919028"/>
                  <a:pt x="2061584" y="2915580"/>
                  <a:pt x="2044344" y="2912132"/>
                </a:cubicBezTo>
                <a:lnTo>
                  <a:pt x="2044344" y="2912132"/>
                </a:lnTo>
                <a:lnTo>
                  <a:pt x="2044344" y="2912132"/>
                </a:lnTo>
                <a:cubicBezTo>
                  <a:pt x="2027104" y="2912132"/>
                  <a:pt x="2015036" y="2896616"/>
                  <a:pt x="1996072" y="2894892"/>
                </a:cubicBezTo>
                <a:close/>
                <a:moveTo>
                  <a:pt x="2037448" y="3065567"/>
                </a:moveTo>
                <a:cubicBezTo>
                  <a:pt x="2037448" y="3065567"/>
                  <a:pt x="2037448" y="3065567"/>
                  <a:pt x="2037448" y="3065567"/>
                </a:cubicBezTo>
                <a:cubicBezTo>
                  <a:pt x="2034000" y="3065567"/>
                  <a:pt x="2028828" y="3065567"/>
                  <a:pt x="2025380" y="3065567"/>
                </a:cubicBezTo>
                <a:cubicBezTo>
                  <a:pt x="2030552" y="3063843"/>
                  <a:pt x="2034000" y="3065567"/>
                  <a:pt x="2037448" y="3065567"/>
                </a:cubicBezTo>
                <a:close/>
                <a:moveTo>
                  <a:pt x="2123647" y="3048327"/>
                </a:moveTo>
                <a:cubicBezTo>
                  <a:pt x="2075375" y="3058671"/>
                  <a:pt x="2044344" y="3096599"/>
                  <a:pt x="2006416" y="3125907"/>
                </a:cubicBezTo>
                <a:cubicBezTo>
                  <a:pt x="2006416" y="3125907"/>
                  <a:pt x="2006416" y="3125907"/>
                  <a:pt x="2006416" y="3125907"/>
                </a:cubicBezTo>
                <a:cubicBezTo>
                  <a:pt x="2044344" y="3096599"/>
                  <a:pt x="2075375" y="3056947"/>
                  <a:pt x="2123647" y="3048327"/>
                </a:cubicBezTo>
                <a:cubicBezTo>
                  <a:pt x="2135715" y="3046603"/>
                  <a:pt x="2146059" y="3041431"/>
                  <a:pt x="2156403" y="3036259"/>
                </a:cubicBezTo>
                <a:cubicBezTo>
                  <a:pt x="2147783" y="3041431"/>
                  <a:pt x="2135715" y="3044879"/>
                  <a:pt x="2123647" y="3048327"/>
                </a:cubicBezTo>
                <a:close/>
                <a:moveTo>
                  <a:pt x="2187435" y="3017295"/>
                </a:moveTo>
                <a:cubicBezTo>
                  <a:pt x="2178815" y="3024192"/>
                  <a:pt x="2168471" y="3031087"/>
                  <a:pt x="2158127" y="3036259"/>
                </a:cubicBezTo>
                <a:cubicBezTo>
                  <a:pt x="2168471" y="3031087"/>
                  <a:pt x="2178815" y="3024192"/>
                  <a:pt x="2187435" y="3017295"/>
                </a:cubicBezTo>
                <a:cubicBezTo>
                  <a:pt x="2187435" y="3017295"/>
                  <a:pt x="2187435" y="3017295"/>
                  <a:pt x="2187435" y="3017295"/>
                </a:cubicBezTo>
                <a:close/>
                <a:moveTo>
                  <a:pt x="2190883" y="2996608"/>
                </a:moveTo>
                <a:cubicBezTo>
                  <a:pt x="2190883" y="2996608"/>
                  <a:pt x="2190883" y="2996608"/>
                  <a:pt x="2190883" y="2996608"/>
                </a:cubicBezTo>
                <a:cubicBezTo>
                  <a:pt x="2182263" y="3001780"/>
                  <a:pt x="2175367" y="3006952"/>
                  <a:pt x="2166747" y="3010400"/>
                </a:cubicBezTo>
                <a:cubicBezTo>
                  <a:pt x="2175367" y="3006952"/>
                  <a:pt x="2182263" y="3001780"/>
                  <a:pt x="2190883" y="2996608"/>
                </a:cubicBezTo>
                <a:cubicBezTo>
                  <a:pt x="2192607" y="2989712"/>
                  <a:pt x="2196055" y="2986264"/>
                  <a:pt x="2201227" y="2982816"/>
                </a:cubicBezTo>
                <a:cubicBezTo>
                  <a:pt x="2196055" y="2986264"/>
                  <a:pt x="2192607" y="2989712"/>
                  <a:pt x="2190883" y="2996608"/>
                </a:cubicBezTo>
                <a:close/>
                <a:moveTo>
                  <a:pt x="2204675" y="2979368"/>
                </a:moveTo>
                <a:cubicBezTo>
                  <a:pt x="2204675" y="2977644"/>
                  <a:pt x="2202951" y="2975920"/>
                  <a:pt x="2201227" y="2974196"/>
                </a:cubicBezTo>
                <a:cubicBezTo>
                  <a:pt x="2202951" y="2975920"/>
                  <a:pt x="2202951" y="2977644"/>
                  <a:pt x="2204675" y="2979368"/>
                </a:cubicBezTo>
                <a:cubicBezTo>
                  <a:pt x="2204675" y="2979368"/>
                  <a:pt x="2204675" y="2979368"/>
                  <a:pt x="2204675" y="2979368"/>
                </a:cubicBezTo>
                <a:close/>
                <a:moveTo>
                  <a:pt x="2211571" y="2977644"/>
                </a:moveTo>
                <a:cubicBezTo>
                  <a:pt x="2209847" y="2977644"/>
                  <a:pt x="2208123" y="2979368"/>
                  <a:pt x="2204675" y="2979368"/>
                </a:cubicBezTo>
                <a:cubicBezTo>
                  <a:pt x="2208123" y="2979368"/>
                  <a:pt x="2209847" y="2977644"/>
                  <a:pt x="2211571" y="2977644"/>
                </a:cubicBezTo>
                <a:lnTo>
                  <a:pt x="2211571" y="2977644"/>
                </a:lnTo>
                <a:cubicBezTo>
                  <a:pt x="2213295" y="2975920"/>
                  <a:pt x="2215019" y="2974196"/>
                  <a:pt x="2216743" y="2972472"/>
                </a:cubicBezTo>
                <a:cubicBezTo>
                  <a:pt x="2215019" y="2974196"/>
                  <a:pt x="2213295" y="2975920"/>
                  <a:pt x="2211571" y="2977644"/>
                </a:cubicBezTo>
                <a:cubicBezTo>
                  <a:pt x="2213295" y="2977644"/>
                  <a:pt x="2216743" y="2979368"/>
                  <a:pt x="2218467" y="2979368"/>
                </a:cubicBezTo>
                <a:cubicBezTo>
                  <a:pt x="2216743" y="2979368"/>
                  <a:pt x="2215019" y="2977644"/>
                  <a:pt x="2211571" y="2977644"/>
                </a:cubicBezTo>
                <a:close/>
                <a:moveTo>
                  <a:pt x="2252947" y="2955232"/>
                </a:moveTo>
                <a:cubicBezTo>
                  <a:pt x="2252947" y="2958680"/>
                  <a:pt x="2252947" y="2960404"/>
                  <a:pt x="2252947" y="2963852"/>
                </a:cubicBezTo>
                <a:lnTo>
                  <a:pt x="2252947" y="2963852"/>
                </a:lnTo>
                <a:cubicBezTo>
                  <a:pt x="2247775" y="2963852"/>
                  <a:pt x="2242603" y="2965576"/>
                  <a:pt x="2237431" y="2965576"/>
                </a:cubicBezTo>
                <a:cubicBezTo>
                  <a:pt x="2235707" y="2972472"/>
                  <a:pt x="2232259" y="2977644"/>
                  <a:pt x="2227087" y="2979368"/>
                </a:cubicBezTo>
                <a:cubicBezTo>
                  <a:pt x="2232259" y="2977644"/>
                  <a:pt x="2235707" y="2972472"/>
                  <a:pt x="2237431" y="2965576"/>
                </a:cubicBezTo>
                <a:cubicBezTo>
                  <a:pt x="2230535" y="2965576"/>
                  <a:pt x="2225363" y="2963852"/>
                  <a:pt x="2218467" y="2963852"/>
                </a:cubicBezTo>
                <a:cubicBezTo>
                  <a:pt x="2216743" y="2963852"/>
                  <a:pt x="2216743" y="2962128"/>
                  <a:pt x="2215019" y="2962128"/>
                </a:cubicBezTo>
                <a:cubicBezTo>
                  <a:pt x="2215019" y="2963852"/>
                  <a:pt x="2216743" y="2963852"/>
                  <a:pt x="2218467" y="2963852"/>
                </a:cubicBezTo>
                <a:cubicBezTo>
                  <a:pt x="2225363" y="2963852"/>
                  <a:pt x="2230535" y="2965576"/>
                  <a:pt x="2237431" y="2965576"/>
                </a:cubicBezTo>
                <a:cubicBezTo>
                  <a:pt x="2242603" y="2965576"/>
                  <a:pt x="2247775" y="2963852"/>
                  <a:pt x="2252947" y="2963852"/>
                </a:cubicBezTo>
                <a:cubicBezTo>
                  <a:pt x="2252947" y="2960404"/>
                  <a:pt x="2252947" y="2956956"/>
                  <a:pt x="2252947" y="2955232"/>
                </a:cubicBezTo>
                <a:cubicBezTo>
                  <a:pt x="2254671" y="2950060"/>
                  <a:pt x="2258119" y="2943164"/>
                  <a:pt x="2259843" y="2937992"/>
                </a:cubicBezTo>
                <a:cubicBezTo>
                  <a:pt x="2259843" y="2937992"/>
                  <a:pt x="2259843" y="2937992"/>
                  <a:pt x="2259843" y="2937992"/>
                </a:cubicBezTo>
                <a:cubicBezTo>
                  <a:pt x="2263291" y="2937992"/>
                  <a:pt x="2266739" y="2936268"/>
                  <a:pt x="2270187" y="2934544"/>
                </a:cubicBezTo>
                <a:cubicBezTo>
                  <a:pt x="2266739" y="2936268"/>
                  <a:pt x="2265015" y="2937992"/>
                  <a:pt x="2259843" y="2937992"/>
                </a:cubicBezTo>
                <a:cubicBezTo>
                  <a:pt x="2258119" y="2943164"/>
                  <a:pt x="2254671" y="2948336"/>
                  <a:pt x="2252947" y="2955232"/>
                </a:cubicBezTo>
                <a:close/>
                <a:moveTo>
                  <a:pt x="2283979" y="2955232"/>
                </a:moveTo>
                <a:cubicBezTo>
                  <a:pt x="2278807" y="2955232"/>
                  <a:pt x="2273635" y="2955232"/>
                  <a:pt x="2268463" y="2955232"/>
                </a:cubicBezTo>
                <a:cubicBezTo>
                  <a:pt x="2266739" y="2962128"/>
                  <a:pt x="2265015" y="2967300"/>
                  <a:pt x="2261567" y="2969024"/>
                </a:cubicBezTo>
                <a:cubicBezTo>
                  <a:pt x="2265015" y="2967300"/>
                  <a:pt x="2266739" y="2962128"/>
                  <a:pt x="2268463" y="2955232"/>
                </a:cubicBezTo>
                <a:cubicBezTo>
                  <a:pt x="2273635" y="2955232"/>
                  <a:pt x="2278807" y="2955232"/>
                  <a:pt x="2283979" y="2955232"/>
                </a:cubicBezTo>
                <a:cubicBezTo>
                  <a:pt x="2283979" y="2955232"/>
                  <a:pt x="2283979" y="2955232"/>
                  <a:pt x="2283979" y="2955232"/>
                </a:cubicBezTo>
                <a:cubicBezTo>
                  <a:pt x="2292599" y="2955232"/>
                  <a:pt x="2302943" y="2955232"/>
                  <a:pt x="2309839" y="2958680"/>
                </a:cubicBezTo>
                <a:cubicBezTo>
                  <a:pt x="2302943" y="2953508"/>
                  <a:pt x="2292599" y="2955232"/>
                  <a:pt x="2283979" y="2955232"/>
                </a:cubicBezTo>
                <a:close/>
                <a:moveTo>
                  <a:pt x="2354662" y="2862136"/>
                </a:moveTo>
                <a:cubicBezTo>
                  <a:pt x="2354662" y="2862136"/>
                  <a:pt x="2354662" y="2862136"/>
                  <a:pt x="2354662" y="2862136"/>
                </a:cubicBezTo>
                <a:cubicBezTo>
                  <a:pt x="2330526" y="2862136"/>
                  <a:pt x="2311563" y="2874204"/>
                  <a:pt x="2306391" y="2901788"/>
                </a:cubicBezTo>
                <a:cubicBezTo>
                  <a:pt x="2304667" y="2913856"/>
                  <a:pt x="2296047" y="2913856"/>
                  <a:pt x="2287427" y="2913856"/>
                </a:cubicBezTo>
                <a:cubicBezTo>
                  <a:pt x="2296047" y="2913856"/>
                  <a:pt x="2304667" y="2913856"/>
                  <a:pt x="2306391" y="2901788"/>
                </a:cubicBezTo>
                <a:cubicBezTo>
                  <a:pt x="2313287" y="2872480"/>
                  <a:pt x="2330526" y="2862136"/>
                  <a:pt x="2354662" y="2862136"/>
                </a:cubicBezTo>
                <a:cubicBezTo>
                  <a:pt x="2358110" y="2858688"/>
                  <a:pt x="2359834" y="2856964"/>
                  <a:pt x="2363282" y="2853516"/>
                </a:cubicBezTo>
                <a:cubicBezTo>
                  <a:pt x="2361558" y="2856964"/>
                  <a:pt x="2358110" y="2858688"/>
                  <a:pt x="2354662" y="2862136"/>
                </a:cubicBezTo>
                <a:close/>
                <a:moveTo>
                  <a:pt x="2390866" y="2903512"/>
                </a:moveTo>
                <a:lnTo>
                  <a:pt x="2390866" y="2903512"/>
                </a:lnTo>
                <a:cubicBezTo>
                  <a:pt x="2392590" y="2896616"/>
                  <a:pt x="2394314" y="2891444"/>
                  <a:pt x="2396038" y="2886272"/>
                </a:cubicBezTo>
                <a:cubicBezTo>
                  <a:pt x="2392590" y="2891444"/>
                  <a:pt x="2390866" y="2898340"/>
                  <a:pt x="2390866" y="2903512"/>
                </a:cubicBezTo>
                <a:close/>
                <a:moveTo>
                  <a:pt x="2387418" y="2725941"/>
                </a:moveTo>
                <a:cubicBezTo>
                  <a:pt x="2368454" y="2725941"/>
                  <a:pt x="2351214" y="2727665"/>
                  <a:pt x="2332251" y="2727665"/>
                </a:cubicBezTo>
                <a:cubicBezTo>
                  <a:pt x="2325354" y="2727665"/>
                  <a:pt x="2320183" y="2727665"/>
                  <a:pt x="2313287" y="2727665"/>
                </a:cubicBezTo>
                <a:cubicBezTo>
                  <a:pt x="2287427" y="2725941"/>
                  <a:pt x="2254671" y="2715597"/>
                  <a:pt x="2242603" y="2758697"/>
                </a:cubicBezTo>
                <a:cubicBezTo>
                  <a:pt x="2240879" y="2763869"/>
                  <a:pt x="2237431" y="2760421"/>
                  <a:pt x="2233983" y="2758697"/>
                </a:cubicBezTo>
                <a:cubicBezTo>
                  <a:pt x="2223639" y="2750077"/>
                  <a:pt x="2215019" y="2763869"/>
                  <a:pt x="2204675" y="2762145"/>
                </a:cubicBezTo>
                <a:lnTo>
                  <a:pt x="2204675" y="2762145"/>
                </a:lnTo>
                <a:cubicBezTo>
                  <a:pt x="2215019" y="2763869"/>
                  <a:pt x="2223639" y="2750077"/>
                  <a:pt x="2233983" y="2758697"/>
                </a:cubicBezTo>
                <a:cubicBezTo>
                  <a:pt x="2237431" y="2760421"/>
                  <a:pt x="2240879" y="2765593"/>
                  <a:pt x="2242603" y="2758697"/>
                </a:cubicBezTo>
                <a:cubicBezTo>
                  <a:pt x="2254671" y="2717321"/>
                  <a:pt x="2287427" y="2725941"/>
                  <a:pt x="2313287" y="2727665"/>
                </a:cubicBezTo>
                <a:cubicBezTo>
                  <a:pt x="2320183" y="2727665"/>
                  <a:pt x="2325354" y="2727665"/>
                  <a:pt x="2332251" y="2727665"/>
                </a:cubicBezTo>
                <a:cubicBezTo>
                  <a:pt x="2351214" y="2727665"/>
                  <a:pt x="2368454" y="2727665"/>
                  <a:pt x="2387418" y="2725941"/>
                </a:cubicBezTo>
                <a:cubicBezTo>
                  <a:pt x="2387418" y="2719045"/>
                  <a:pt x="2385694" y="2713873"/>
                  <a:pt x="2382246" y="2708701"/>
                </a:cubicBezTo>
                <a:cubicBezTo>
                  <a:pt x="2385694" y="2713873"/>
                  <a:pt x="2387418" y="2720769"/>
                  <a:pt x="2387418" y="2725941"/>
                </a:cubicBezTo>
                <a:lnTo>
                  <a:pt x="2411554" y="2725941"/>
                </a:lnTo>
                <a:lnTo>
                  <a:pt x="2411554" y="2725941"/>
                </a:lnTo>
                <a:lnTo>
                  <a:pt x="2387418" y="2725941"/>
                </a:lnTo>
                <a:close/>
                <a:moveTo>
                  <a:pt x="2473618" y="2770765"/>
                </a:moveTo>
                <a:cubicBezTo>
                  <a:pt x="2471894" y="2770765"/>
                  <a:pt x="2470170" y="2772489"/>
                  <a:pt x="2470170" y="2772489"/>
                </a:cubicBezTo>
                <a:cubicBezTo>
                  <a:pt x="2446034" y="2803520"/>
                  <a:pt x="2420174" y="2831104"/>
                  <a:pt x="2402934" y="2865584"/>
                </a:cubicBezTo>
                <a:cubicBezTo>
                  <a:pt x="2420174" y="2831104"/>
                  <a:pt x="2446034" y="2801796"/>
                  <a:pt x="2470170" y="2772489"/>
                </a:cubicBezTo>
                <a:cubicBezTo>
                  <a:pt x="2470170" y="2772489"/>
                  <a:pt x="2471894" y="2770765"/>
                  <a:pt x="2473618" y="2770765"/>
                </a:cubicBezTo>
                <a:cubicBezTo>
                  <a:pt x="2480514" y="2767316"/>
                  <a:pt x="2487410" y="2762145"/>
                  <a:pt x="2494306" y="2756973"/>
                </a:cubicBezTo>
                <a:cubicBezTo>
                  <a:pt x="2487410" y="2762145"/>
                  <a:pt x="2480514" y="2767316"/>
                  <a:pt x="2473618" y="2770765"/>
                </a:cubicBezTo>
                <a:close/>
                <a:moveTo>
                  <a:pt x="2420174" y="2793176"/>
                </a:moveTo>
                <a:cubicBezTo>
                  <a:pt x="2420174" y="2791453"/>
                  <a:pt x="2420174" y="2788005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8005"/>
                  <a:pt x="2420174" y="2791453"/>
                  <a:pt x="2420174" y="2793176"/>
                </a:cubicBezTo>
                <a:close/>
                <a:moveTo>
                  <a:pt x="2420174" y="2786280"/>
                </a:moveTo>
                <a:cubicBezTo>
                  <a:pt x="2423622" y="2777661"/>
                  <a:pt x="2427070" y="2770765"/>
                  <a:pt x="2428794" y="2762145"/>
                </a:cubicBezTo>
                <a:cubicBezTo>
                  <a:pt x="2432242" y="2762145"/>
                  <a:pt x="2433966" y="2760421"/>
                  <a:pt x="2437414" y="2760421"/>
                </a:cubicBezTo>
                <a:cubicBezTo>
                  <a:pt x="2435690" y="2762145"/>
                  <a:pt x="2432242" y="2762145"/>
                  <a:pt x="2428794" y="2762145"/>
                </a:cubicBezTo>
                <a:cubicBezTo>
                  <a:pt x="2425346" y="2770765"/>
                  <a:pt x="2421898" y="2777661"/>
                  <a:pt x="2420174" y="2786280"/>
                </a:cubicBezTo>
                <a:close/>
                <a:moveTo>
                  <a:pt x="2444310" y="2753525"/>
                </a:moveTo>
                <a:cubicBezTo>
                  <a:pt x="2444310" y="2750077"/>
                  <a:pt x="2444310" y="2746629"/>
                  <a:pt x="2446034" y="2743181"/>
                </a:cubicBezTo>
                <a:cubicBezTo>
                  <a:pt x="2444310" y="2744905"/>
                  <a:pt x="2444310" y="2750077"/>
                  <a:pt x="2444310" y="2753525"/>
                </a:cubicBezTo>
                <a:lnTo>
                  <a:pt x="2444310" y="2753525"/>
                </a:lnTo>
                <a:close/>
                <a:moveTo>
                  <a:pt x="2506374" y="2710425"/>
                </a:moveTo>
                <a:cubicBezTo>
                  <a:pt x="2504650" y="2701805"/>
                  <a:pt x="2508098" y="2691461"/>
                  <a:pt x="2497754" y="2684565"/>
                </a:cubicBezTo>
                <a:lnTo>
                  <a:pt x="2497754" y="2684565"/>
                </a:lnTo>
                <a:cubicBezTo>
                  <a:pt x="2494306" y="2684565"/>
                  <a:pt x="2492582" y="2684565"/>
                  <a:pt x="2489134" y="2684565"/>
                </a:cubicBezTo>
                <a:cubicBezTo>
                  <a:pt x="2461550" y="2696633"/>
                  <a:pt x="2433966" y="2706977"/>
                  <a:pt x="2425346" y="2743181"/>
                </a:cubicBezTo>
                <a:cubicBezTo>
                  <a:pt x="2425346" y="2748353"/>
                  <a:pt x="2425346" y="2755249"/>
                  <a:pt x="2425346" y="2760421"/>
                </a:cubicBezTo>
                <a:lnTo>
                  <a:pt x="2425346" y="2743181"/>
                </a:lnTo>
                <a:cubicBezTo>
                  <a:pt x="2418450" y="2743181"/>
                  <a:pt x="2413278" y="2739733"/>
                  <a:pt x="2409830" y="2732837"/>
                </a:cubicBezTo>
                <a:cubicBezTo>
                  <a:pt x="2411554" y="2739733"/>
                  <a:pt x="2416726" y="2741457"/>
                  <a:pt x="2425346" y="2743181"/>
                </a:cubicBezTo>
                <a:cubicBezTo>
                  <a:pt x="2433966" y="2706977"/>
                  <a:pt x="2461550" y="2696633"/>
                  <a:pt x="2489134" y="2684565"/>
                </a:cubicBezTo>
                <a:cubicBezTo>
                  <a:pt x="2489134" y="2670773"/>
                  <a:pt x="2489134" y="2656981"/>
                  <a:pt x="2489134" y="2643189"/>
                </a:cubicBezTo>
                <a:cubicBezTo>
                  <a:pt x="2489134" y="2643189"/>
                  <a:pt x="2489134" y="2643189"/>
                  <a:pt x="2489134" y="2643189"/>
                </a:cubicBezTo>
                <a:cubicBezTo>
                  <a:pt x="2489134" y="2656981"/>
                  <a:pt x="2489134" y="2670773"/>
                  <a:pt x="2489134" y="2684565"/>
                </a:cubicBezTo>
                <a:cubicBezTo>
                  <a:pt x="2492582" y="2684565"/>
                  <a:pt x="2494306" y="2684565"/>
                  <a:pt x="2497754" y="2684565"/>
                </a:cubicBezTo>
                <a:lnTo>
                  <a:pt x="2497754" y="2684565"/>
                </a:lnTo>
                <a:cubicBezTo>
                  <a:pt x="2508098" y="2691461"/>
                  <a:pt x="2506374" y="2701805"/>
                  <a:pt x="2506374" y="2710425"/>
                </a:cubicBezTo>
                <a:lnTo>
                  <a:pt x="2506374" y="2710425"/>
                </a:lnTo>
                <a:close/>
                <a:moveTo>
                  <a:pt x="2561542" y="2486306"/>
                </a:moveTo>
                <a:cubicBezTo>
                  <a:pt x="2578782" y="2500098"/>
                  <a:pt x="2578782" y="2510442"/>
                  <a:pt x="2571885" y="2529406"/>
                </a:cubicBezTo>
                <a:cubicBezTo>
                  <a:pt x="2568437" y="2538026"/>
                  <a:pt x="2570162" y="2548369"/>
                  <a:pt x="2570162" y="2558714"/>
                </a:cubicBezTo>
                <a:cubicBezTo>
                  <a:pt x="2570162" y="2558714"/>
                  <a:pt x="2570162" y="2558714"/>
                  <a:pt x="2570162" y="2558714"/>
                </a:cubicBezTo>
                <a:cubicBezTo>
                  <a:pt x="2570162" y="2548369"/>
                  <a:pt x="2568437" y="2538026"/>
                  <a:pt x="2571885" y="2529406"/>
                </a:cubicBezTo>
                <a:cubicBezTo>
                  <a:pt x="2578782" y="2510442"/>
                  <a:pt x="2578782" y="2500098"/>
                  <a:pt x="2561542" y="2486306"/>
                </a:cubicBezTo>
                <a:cubicBezTo>
                  <a:pt x="2549473" y="2475962"/>
                  <a:pt x="2540853" y="2453550"/>
                  <a:pt x="2544302" y="2434586"/>
                </a:cubicBezTo>
                <a:cubicBezTo>
                  <a:pt x="2546025" y="2424242"/>
                  <a:pt x="2544302" y="2422518"/>
                  <a:pt x="2540853" y="2422518"/>
                </a:cubicBezTo>
                <a:cubicBezTo>
                  <a:pt x="2544302" y="2422518"/>
                  <a:pt x="2546025" y="2424242"/>
                  <a:pt x="2544302" y="2434586"/>
                </a:cubicBezTo>
                <a:cubicBezTo>
                  <a:pt x="2539130" y="2451826"/>
                  <a:pt x="2549473" y="2475962"/>
                  <a:pt x="2561542" y="2486306"/>
                </a:cubicBezTo>
                <a:close/>
                <a:moveTo>
                  <a:pt x="2554645" y="2281151"/>
                </a:moveTo>
                <a:cubicBezTo>
                  <a:pt x="2554645" y="2279427"/>
                  <a:pt x="2554645" y="2279427"/>
                  <a:pt x="2554645" y="2281151"/>
                </a:cubicBezTo>
                <a:cubicBezTo>
                  <a:pt x="2554645" y="2279427"/>
                  <a:pt x="2554645" y="2279427"/>
                  <a:pt x="2554645" y="2281151"/>
                </a:cubicBezTo>
                <a:lnTo>
                  <a:pt x="2554645" y="2281151"/>
                </a:lnTo>
                <a:close/>
                <a:moveTo>
                  <a:pt x="2568437" y="2560437"/>
                </a:moveTo>
                <a:cubicBezTo>
                  <a:pt x="2566713" y="2565609"/>
                  <a:pt x="2563265" y="2569057"/>
                  <a:pt x="2561542" y="2574229"/>
                </a:cubicBezTo>
                <a:lnTo>
                  <a:pt x="2561542" y="2574229"/>
                </a:lnTo>
                <a:cubicBezTo>
                  <a:pt x="2556370" y="2575953"/>
                  <a:pt x="2552922" y="2577677"/>
                  <a:pt x="2549473" y="2581125"/>
                </a:cubicBezTo>
                <a:cubicBezTo>
                  <a:pt x="2552922" y="2577677"/>
                  <a:pt x="2556370" y="2575953"/>
                  <a:pt x="2561542" y="2574229"/>
                </a:cubicBezTo>
                <a:cubicBezTo>
                  <a:pt x="2563265" y="2569057"/>
                  <a:pt x="2566713" y="2565609"/>
                  <a:pt x="2568437" y="2560437"/>
                </a:cubicBezTo>
                <a:close/>
                <a:moveTo>
                  <a:pt x="2516718" y="2381142"/>
                </a:moveTo>
                <a:cubicBezTo>
                  <a:pt x="2513270" y="2384590"/>
                  <a:pt x="2509822" y="2389762"/>
                  <a:pt x="2506374" y="2396658"/>
                </a:cubicBezTo>
                <a:cubicBezTo>
                  <a:pt x="2506374" y="2396658"/>
                  <a:pt x="2506374" y="2396658"/>
                  <a:pt x="2506374" y="2396658"/>
                </a:cubicBezTo>
                <a:cubicBezTo>
                  <a:pt x="2511546" y="2388038"/>
                  <a:pt x="2514994" y="2384590"/>
                  <a:pt x="2516718" y="2381142"/>
                </a:cubicBezTo>
                <a:cubicBezTo>
                  <a:pt x="2528786" y="2363902"/>
                  <a:pt x="2533958" y="2360454"/>
                  <a:pt x="2542578" y="2369074"/>
                </a:cubicBezTo>
                <a:cubicBezTo>
                  <a:pt x="2535682" y="2358730"/>
                  <a:pt x="2528786" y="2363902"/>
                  <a:pt x="2516718" y="2381142"/>
                </a:cubicBezTo>
                <a:close/>
                <a:moveTo>
                  <a:pt x="2535682" y="2422518"/>
                </a:moveTo>
                <a:cubicBezTo>
                  <a:pt x="2535682" y="2422518"/>
                  <a:pt x="2533958" y="2422518"/>
                  <a:pt x="2533958" y="2422518"/>
                </a:cubicBezTo>
                <a:cubicBezTo>
                  <a:pt x="2532234" y="2422518"/>
                  <a:pt x="2530510" y="2422518"/>
                  <a:pt x="2528786" y="2422518"/>
                </a:cubicBezTo>
                <a:cubicBezTo>
                  <a:pt x="2530510" y="2422518"/>
                  <a:pt x="2532234" y="2422518"/>
                  <a:pt x="2533958" y="2422518"/>
                </a:cubicBezTo>
                <a:cubicBezTo>
                  <a:pt x="2533958" y="2422518"/>
                  <a:pt x="2533958" y="2422518"/>
                  <a:pt x="2535682" y="2422518"/>
                </a:cubicBezTo>
                <a:close/>
                <a:moveTo>
                  <a:pt x="2514994" y="2565609"/>
                </a:moveTo>
                <a:cubicBezTo>
                  <a:pt x="2521890" y="2558714"/>
                  <a:pt x="2532234" y="2553542"/>
                  <a:pt x="2542578" y="2551817"/>
                </a:cubicBezTo>
                <a:cubicBezTo>
                  <a:pt x="2542578" y="2551817"/>
                  <a:pt x="2542578" y="2551817"/>
                  <a:pt x="2542578" y="2551817"/>
                </a:cubicBezTo>
                <a:cubicBezTo>
                  <a:pt x="2532234" y="2553542"/>
                  <a:pt x="2521890" y="2558714"/>
                  <a:pt x="2514994" y="2565609"/>
                </a:cubicBezTo>
                <a:close/>
                <a:moveTo>
                  <a:pt x="2546025" y="2625949"/>
                </a:moveTo>
                <a:cubicBezTo>
                  <a:pt x="2546025" y="2625949"/>
                  <a:pt x="2546025" y="2625949"/>
                  <a:pt x="2546025" y="2625949"/>
                </a:cubicBezTo>
                <a:cubicBezTo>
                  <a:pt x="2540853" y="2625949"/>
                  <a:pt x="2533958" y="2625949"/>
                  <a:pt x="2528786" y="2624225"/>
                </a:cubicBezTo>
                <a:lnTo>
                  <a:pt x="2528786" y="2624225"/>
                </a:lnTo>
                <a:cubicBezTo>
                  <a:pt x="2535682" y="2624225"/>
                  <a:pt x="2540853" y="2625949"/>
                  <a:pt x="2546025" y="2625949"/>
                </a:cubicBezTo>
                <a:cubicBezTo>
                  <a:pt x="2554645" y="2622501"/>
                  <a:pt x="2561542" y="2619053"/>
                  <a:pt x="2566713" y="2613881"/>
                </a:cubicBezTo>
                <a:cubicBezTo>
                  <a:pt x="2561542" y="2619053"/>
                  <a:pt x="2554645" y="2622501"/>
                  <a:pt x="2546025" y="2625949"/>
                </a:cubicBezTo>
                <a:close/>
                <a:moveTo>
                  <a:pt x="2580505" y="2675945"/>
                </a:moveTo>
                <a:cubicBezTo>
                  <a:pt x="2575333" y="2679393"/>
                  <a:pt x="2571885" y="2684565"/>
                  <a:pt x="2566713" y="2688013"/>
                </a:cubicBezTo>
                <a:cubicBezTo>
                  <a:pt x="2571885" y="2684565"/>
                  <a:pt x="2577057" y="2679393"/>
                  <a:pt x="2580505" y="2675945"/>
                </a:cubicBezTo>
                <a:cubicBezTo>
                  <a:pt x="2580505" y="2675945"/>
                  <a:pt x="2582229" y="2674221"/>
                  <a:pt x="2582229" y="2672497"/>
                </a:cubicBezTo>
                <a:cubicBezTo>
                  <a:pt x="2582229" y="2674221"/>
                  <a:pt x="2582229" y="2674221"/>
                  <a:pt x="2580505" y="2675945"/>
                </a:cubicBezTo>
                <a:close/>
                <a:moveTo>
                  <a:pt x="2577057" y="2582849"/>
                </a:moveTo>
                <a:lnTo>
                  <a:pt x="2577057" y="2582849"/>
                </a:lnTo>
                <a:cubicBezTo>
                  <a:pt x="2582229" y="2579401"/>
                  <a:pt x="2583953" y="2575953"/>
                  <a:pt x="2583953" y="2574229"/>
                </a:cubicBezTo>
                <a:cubicBezTo>
                  <a:pt x="2583953" y="2575953"/>
                  <a:pt x="2582229" y="2579401"/>
                  <a:pt x="2577057" y="2582849"/>
                </a:cubicBezTo>
                <a:close/>
                <a:moveTo>
                  <a:pt x="2578782" y="2556989"/>
                </a:moveTo>
                <a:cubicBezTo>
                  <a:pt x="2580505" y="2562161"/>
                  <a:pt x="2583953" y="2567333"/>
                  <a:pt x="2583953" y="2572506"/>
                </a:cubicBezTo>
                <a:cubicBezTo>
                  <a:pt x="2583953" y="2567333"/>
                  <a:pt x="2578782" y="2562161"/>
                  <a:pt x="2578782" y="2556989"/>
                </a:cubicBezTo>
                <a:lnTo>
                  <a:pt x="2578782" y="2556989"/>
                </a:lnTo>
                <a:cubicBezTo>
                  <a:pt x="2582229" y="2551817"/>
                  <a:pt x="2583953" y="2546646"/>
                  <a:pt x="2585677" y="2541474"/>
                </a:cubicBezTo>
                <a:cubicBezTo>
                  <a:pt x="2582229" y="2546646"/>
                  <a:pt x="2582229" y="2553542"/>
                  <a:pt x="2578782" y="2556989"/>
                </a:cubicBezTo>
                <a:close/>
                <a:moveTo>
                  <a:pt x="2596021" y="2244947"/>
                </a:moveTo>
                <a:cubicBezTo>
                  <a:pt x="2601193" y="2239775"/>
                  <a:pt x="2599469" y="2232879"/>
                  <a:pt x="2589125" y="2229431"/>
                </a:cubicBezTo>
                <a:cubicBezTo>
                  <a:pt x="2585677" y="2227707"/>
                  <a:pt x="2580505" y="2229431"/>
                  <a:pt x="2577057" y="2227707"/>
                </a:cubicBezTo>
                <a:cubicBezTo>
                  <a:pt x="2571885" y="2227707"/>
                  <a:pt x="2566713" y="2227707"/>
                  <a:pt x="2564990" y="2220811"/>
                </a:cubicBezTo>
                <a:cubicBezTo>
                  <a:pt x="2563265" y="2215639"/>
                  <a:pt x="2566713" y="2212191"/>
                  <a:pt x="2568437" y="2210467"/>
                </a:cubicBezTo>
                <a:cubicBezTo>
                  <a:pt x="2564990" y="2213915"/>
                  <a:pt x="2563265" y="2217363"/>
                  <a:pt x="2564990" y="2220811"/>
                </a:cubicBezTo>
                <a:cubicBezTo>
                  <a:pt x="2566713" y="2227707"/>
                  <a:pt x="2571885" y="2227707"/>
                  <a:pt x="2577057" y="2227707"/>
                </a:cubicBezTo>
                <a:cubicBezTo>
                  <a:pt x="2580505" y="2227707"/>
                  <a:pt x="2585677" y="2227707"/>
                  <a:pt x="2589125" y="2229431"/>
                </a:cubicBezTo>
                <a:cubicBezTo>
                  <a:pt x="2599469" y="2231155"/>
                  <a:pt x="2601193" y="2239775"/>
                  <a:pt x="2596021" y="2244947"/>
                </a:cubicBezTo>
                <a:close/>
                <a:moveTo>
                  <a:pt x="2604641" y="2655257"/>
                </a:moveTo>
                <a:cubicBezTo>
                  <a:pt x="2611537" y="2648361"/>
                  <a:pt x="2611537" y="2638017"/>
                  <a:pt x="2609813" y="2625949"/>
                </a:cubicBezTo>
                <a:cubicBezTo>
                  <a:pt x="2609813" y="2625949"/>
                  <a:pt x="2609813" y="2625949"/>
                  <a:pt x="2609813" y="2625949"/>
                </a:cubicBezTo>
                <a:cubicBezTo>
                  <a:pt x="2609813" y="2638017"/>
                  <a:pt x="2611537" y="2648361"/>
                  <a:pt x="2604641" y="2655257"/>
                </a:cubicBezTo>
                <a:close/>
                <a:moveTo>
                  <a:pt x="2609813" y="2625949"/>
                </a:moveTo>
                <a:cubicBezTo>
                  <a:pt x="2609813" y="2625949"/>
                  <a:pt x="2609813" y="2625949"/>
                  <a:pt x="2609813" y="2625949"/>
                </a:cubicBezTo>
                <a:cubicBezTo>
                  <a:pt x="2620157" y="2624225"/>
                  <a:pt x="2627053" y="2619053"/>
                  <a:pt x="2633949" y="2612157"/>
                </a:cubicBezTo>
                <a:cubicBezTo>
                  <a:pt x="2628777" y="2619053"/>
                  <a:pt x="2620157" y="2624225"/>
                  <a:pt x="2609813" y="2625949"/>
                </a:cubicBezTo>
                <a:close/>
                <a:moveTo>
                  <a:pt x="2696013" y="2210467"/>
                </a:moveTo>
                <a:cubicBezTo>
                  <a:pt x="2668429" y="2193227"/>
                  <a:pt x="2637397" y="2198399"/>
                  <a:pt x="2609813" y="2184607"/>
                </a:cubicBezTo>
                <a:lnTo>
                  <a:pt x="2609813" y="2184607"/>
                </a:lnTo>
                <a:cubicBezTo>
                  <a:pt x="2606365" y="2184607"/>
                  <a:pt x="2604641" y="2184607"/>
                  <a:pt x="2601193" y="2184607"/>
                </a:cubicBezTo>
                <a:cubicBezTo>
                  <a:pt x="2599469" y="2188055"/>
                  <a:pt x="2597745" y="2189779"/>
                  <a:pt x="2594297" y="2191503"/>
                </a:cubicBezTo>
                <a:cubicBezTo>
                  <a:pt x="2596021" y="2189779"/>
                  <a:pt x="2599469" y="2188055"/>
                  <a:pt x="2601193" y="2184607"/>
                </a:cubicBezTo>
                <a:cubicBezTo>
                  <a:pt x="2596021" y="2172539"/>
                  <a:pt x="2583953" y="2165643"/>
                  <a:pt x="2585677" y="2150127"/>
                </a:cubicBezTo>
                <a:cubicBezTo>
                  <a:pt x="2582229" y="2150127"/>
                  <a:pt x="2580505" y="2150127"/>
                  <a:pt x="2577057" y="2150127"/>
                </a:cubicBezTo>
                <a:cubicBezTo>
                  <a:pt x="2568437" y="2150127"/>
                  <a:pt x="2556370" y="2153575"/>
                  <a:pt x="2551198" y="2144955"/>
                </a:cubicBezTo>
                <a:cubicBezTo>
                  <a:pt x="2535682" y="2117371"/>
                  <a:pt x="2506374" y="2113923"/>
                  <a:pt x="2482238" y="2103579"/>
                </a:cubicBezTo>
                <a:cubicBezTo>
                  <a:pt x="2470170" y="2098408"/>
                  <a:pt x="2456378" y="2098408"/>
                  <a:pt x="2449482" y="2082891"/>
                </a:cubicBezTo>
                <a:cubicBezTo>
                  <a:pt x="2449482" y="2082891"/>
                  <a:pt x="2449482" y="2082891"/>
                  <a:pt x="2449482" y="2082891"/>
                </a:cubicBezTo>
                <a:cubicBezTo>
                  <a:pt x="2454654" y="2098408"/>
                  <a:pt x="2470170" y="2098408"/>
                  <a:pt x="2482238" y="2103579"/>
                </a:cubicBezTo>
                <a:cubicBezTo>
                  <a:pt x="2506374" y="2115647"/>
                  <a:pt x="2535682" y="2117371"/>
                  <a:pt x="2551198" y="2144955"/>
                </a:cubicBezTo>
                <a:cubicBezTo>
                  <a:pt x="2556370" y="2153575"/>
                  <a:pt x="2568437" y="2148403"/>
                  <a:pt x="2577057" y="2150127"/>
                </a:cubicBezTo>
                <a:cubicBezTo>
                  <a:pt x="2577057" y="2150127"/>
                  <a:pt x="2577057" y="2150127"/>
                  <a:pt x="2577057" y="2150127"/>
                </a:cubicBezTo>
                <a:cubicBezTo>
                  <a:pt x="2580505" y="2150127"/>
                  <a:pt x="2582229" y="2150127"/>
                  <a:pt x="2585677" y="2150127"/>
                </a:cubicBezTo>
                <a:cubicBezTo>
                  <a:pt x="2608089" y="2129439"/>
                  <a:pt x="2609813" y="2157023"/>
                  <a:pt x="2618433" y="2167367"/>
                </a:cubicBezTo>
                <a:cubicBezTo>
                  <a:pt x="2625329" y="2167367"/>
                  <a:pt x="2628777" y="2163919"/>
                  <a:pt x="2630501" y="2160471"/>
                </a:cubicBezTo>
                <a:cubicBezTo>
                  <a:pt x="2628777" y="2163919"/>
                  <a:pt x="2625329" y="2167367"/>
                  <a:pt x="2618433" y="2167367"/>
                </a:cubicBezTo>
                <a:cubicBezTo>
                  <a:pt x="2614985" y="2172539"/>
                  <a:pt x="2613261" y="2177711"/>
                  <a:pt x="2609813" y="2184607"/>
                </a:cubicBezTo>
                <a:cubicBezTo>
                  <a:pt x="2635673" y="2198399"/>
                  <a:pt x="2668429" y="2193227"/>
                  <a:pt x="2696013" y="2210467"/>
                </a:cubicBezTo>
                <a:cubicBezTo>
                  <a:pt x="2699461" y="2213915"/>
                  <a:pt x="2709805" y="2212191"/>
                  <a:pt x="2709805" y="2217363"/>
                </a:cubicBezTo>
                <a:cubicBezTo>
                  <a:pt x="2714977" y="2258739"/>
                  <a:pt x="2759801" y="2279427"/>
                  <a:pt x="2759801" y="2324250"/>
                </a:cubicBezTo>
                <a:cubicBezTo>
                  <a:pt x="2759801" y="2327698"/>
                  <a:pt x="2759801" y="2332870"/>
                  <a:pt x="2759801" y="2338042"/>
                </a:cubicBezTo>
                <a:cubicBezTo>
                  <a:pt x="2759801" y="2332870"/>
                  <a:pt x="2758077" y="2327698"/>
                  <a:pt x="2759801" y="2324250"/>
                </a:cubicBezTo>
                <a:cubicBezTo>
                  <a:pt x="2761525" y="2279427"/>
                  <a:pt x="2714977" y="2260463"/>
                  <a:pt x="2709805" y="2217363"/>
                </a:cubicBezTo>
                <a:cubicBezTo>
                  <a:pt x="2708081" y="2212191"/>
                  <a:pt x="2699461" y="2212191"/>
                  <a:pt x="2696013" y="2210467"/>
                </a:cubicBezTo>
                <a:close/>
                <a:moveTo>
                  <a:pt x="2630501" y="2060479"/>
                </a:moveTo>
                <a:cubicBezTo>
                  <a:pt x="2625329" y="2055308"/>
                  <a:pt x="2618433" y="2050136"/>
                  <a:pt x="2611537" y="2046688"/>
                </a:cubicBezTo>
                <a:cubicBezTo>
                  <a:pt x="2606365" y="2043240"/>
                  <a:pt x="2597745" y="2038068"/>
                  <a:pt x="2596021" y="2029448"/>
                </a:cubicBezTo>
                <a:cubicBezTo>
                  <a:pt x="2597745" y="2038068"/>
                  <a:pt x="2604641" y="2041516"/>
                  <a:pt x="2611537" y="2046688"/>
                </a:cubicBezTo>
                <a:cubicBezTo>
                  <a:pt x="2618433" y="2050136"/>
                  <a:pt x="2625329" y="2055308"/>
                  <a:pt x="2630501" y="2060479"/>
                </a:cubicBezTo>
                <a:close/>
                <a:moveTo>
                  <a:pt x="2625329" y="1994968"/>
                </a:moveTo>
                <a:cubicBezTo>
                  <a:pt x="2625329" y="1994968"/>
                  <a:pt x="2623605" y="1994968"/>
                  <a:pt x="2625329" y="1994968"/>
                </a:cubicBezTo>
                <a:cubicBezTo>
                  <a:pt x="2625329" y="1998416"/>
                  <a:pt x="2625329" y="2001864"/>
                  <a:pt x="2625329" y="2003588"/>
                </a:cubicBezTo>
                <a:cubicBezTo>
                  <a:pt x="2625329" y="2000140"/>
                  <a:pt x="2625329" y="1998416"/>
                  <a:pt x="2625329" y="1994968"/>
                </a:cubicBezTo>
                <a:cubicBezTo>
                  <a:pt x="2623605" y="1994968"/>
                  <a:pt x="2625329" y="1994968"/>
                  <a:pt x="2625329" y="1994968"/>
                </a:cubicBezTo>
                <a:close/>
                <a:moveTo>
                  <a:pt x="2601193" y="2117371"/>
                </a:moveTo>
                <a:cubicBezTo>
                  <a:pt x="2604641" y="2119095"/>
                  <a:pt x="2608089" y="2120819"/>
                  <a:pt x="2609813" y="2122543"/>
                </a:cubicBezTo>
                <a:cubicBezTo>
                  <a:pt x="2618433" y="2127715"/>
                  <a:pt x="2625329" y="2136335"/>
                  <a:pt x="2632225" y="2143231"/>
                </a:cubicBezTo>
                <a:cubicBezTo>
                  <a:pt x="2632225" y="2143231"/>
                  <a:pt x="2632225" y="2143231"/>
                  <a:pt x="2632225" y="2143231"/>
                </a:cubicBezTo>
                <a:cubicBezTo>
                  <a:pt x="2625329" y="2136335"/>
                  <a:pt x="2618433" y="2127715"/>
                  <a:pt x="2609813" y="2122543"/>
                </a:cubicBezTo>
                <a:cubicBezTo>
                  <a:pt x="2606365" y="2119095"/>
                  <a:pt x="2604641" y="2119095"/>
                  <a:pt x="2601193" y="2117371"/>
                </a:cubicBezTo>
                <a:cubicBezTo>
                  <a:pt x="2601193" y="2110475"/>
                  <a:pt x="2602917" y="2098408"/>
                  <a:pt x="2594297" y="2096683"/>
                </a:cubicBezTo>
                <a:cubicBezTo>
                  <a:pt x="2590849" y="2096683"/>
                  <a:pt x="2589125" y="2096683"/>
                  <a:pt x="2587401" y="2098408"/>
                </a:cubicBezTo>
                <a:cubicBezTo>
                  <a:pt x="2589125" y="2096683"/>
                  <a:pt x="2590849" y="2096683"/>
                  <a:pt x="2594297" y="2096683"/>
                </a:cubicBezTo>
                <a:cubicBezTo>
                  <a:pt x="2602917" y="2098408"/>
                  <a:pt x="2599469" y="2108751"/>
                  <a:pt x="2601193" y="2117371"/>
                </a:cubicBezTo>
                <a:close/>
                <a:moveTo>
                  <a:pt x="2747733" y="2050136"/>
                </a:moveTo>
                <a:cubicBezTo>
                  <a:pt x="2747733" y="2053584"/>
                  <a:pt x="2749457" y="2057032"/>
                  <a:pt x="2752905" y="2060479"/>
                </a:cubicBezTo>
                <a:cubicBezTo>
                  <a:pt x="2749457" y="2057032"/>
                  <a:pt x="2747733" y="2053584"/>
                  <a:pt x="2747733" y="2050136"/>
                </a:cubicBezTo>
                <a:cubicBezTo>
                  <a:pt x="2747733" y="2044964"/>
                  <a:pt x="2751181" y="2043240"/>
                  <a:pt x="2754629" y="2044964"/>
                </a:cubicBezTo>
                <a:cubicBezTo>
                  <a:pt x="2751181" y="2043240"/>
                  <a:pt x="2747733" y="2044964"/>
                  <a:pt x="2747733" y="2050136"/>
                </a:cubicBezTo>
                <a:close/>
                <a:moveTo>
                  <a:pt x="2764972" y="2203571"/>
                </a:moveTo>
                <a:cubicBezTo>
                  <a:pt x="2761525" y="2196675"/>
                  <a:pt x="2758077" y="2191503"/>
                  <a:pt x="2752905" y="2186331"/>
                </a:cubicBezTo>
                <a:cubicBezTo>
                  <a:pt x="2751181" y="2184607"/>
                  <a:pt x="2751181" y="2182883"/>
                  <a:pt x="2749457" y="2181159"/>
                </a:cubicBezTo>
                <a:cubicBezTo>
                  <a:pt x="2751181" y="2182883"/>
                  <a:pt x="2751181" y="2184607"/>
                  <a:pt x="2752905" y="2186331"/>
                </a:cubicBezTo>
                <a:cubicBezTo>
                  <a:pt x="2759801" y="2191503"/>
                  <a:pt x="2763249" y="2198399"/>
                  <a:pt x="2764972" y="2203571"/>
                </a:cubicBezTo>
                <a:close/>
                <a:moveTo>
                  <a:pt x="2751181" y="2179435"/>
                </a:moveTo>
                <a:cubicBezTo>
                  <a:pt x="2749457" y="2175987"/>
                  <a:pt x="2747733" y="2172539"/>
                  <a:pt x="2747733" y="2169091"/>
                </a:cubicBezTo>
                <a:cubicBezTo>
                  <a:pt x="2747733" y="2172539"/>
                  <a:pt x="2749457" y="2175987"/>
                  <a:pt x="2751181" y="2179435"/>
                </a:cubicBezTo>
                <a:close/>
                <a:moveTo>
                  <a:pt x="2711529" y="2482858"/>
                </a:moveTo>
                <a:cubicBezTo>
                  <a:pt x="2709805" y="2484582"/>
                  <a:pt x="2708081" y="2488030"/>
                  <a:pt x="2708081" y="2489754"/>
                </a:cubicBezTo>
                <a:cubicBezTo>
                  <a:pt x="2709805" y="2488030"/>
                  <a:pt x="2709805" y="2484582"/>
                  <a:pt x="2711529" y="2482858"/>
                </a:cubicBezTo>
                <a:cubicBezTo>
                  <a:pt x="2713253" y="2479410"/>
                  <a:pt x="2714977" y="2475962"/>
                  <a:pt x="2718425" y="2474238"/>
                </a:cubicBezTo>
                <a:cubicBezTo>
                  <a:pt x="2716701" y="2475962"/>
                  <a:pt x="2714977" y="2479410"/>
                  <a:pt x="2711529" y="2482858"/>
                </a:cubicBezTo>
                <a:close/>
                <a:moveTo>
                  <a:pt x="2756353" y="2436310"/>
                </a:moveTo>
                <a:cubicBezTo>
                  <a:pt x="2749457" y="2438034"/>
                  <a:pt x="2744285" y="2441482"/>
                  <a:pt x="2737389" y="2448378"/>
                </a:cubicBezTo>
                <a:cubicBezTo>
                  <a:pt x="2742561" y="2441482"/>
                  <a:pt x="2749457" y="2438034"/>
                  <a:pt x="2756353" y="2436310"/>
                </a:cubicBezTo>
                <a:cubicBezTo>
                  <a:pt x="2759801" y="2436310"/>
                  <a:pt x="2763249" y="2434586"/>
                  <a:pt x="2768421" y="2432862"/>
                </a:cubicBezTo>
                <a:cubicBezTo>
                  <a:pt x="2763249" y="2434586"/>
                  <a:pt x="2759801" y="2436310"/>
                  <a:pt x="2756353" y="2436310"/>
                </a:cubicBezTo>
                <a:close/>
                <a:moveTo>
                  <a:pt x="2771869" y="1977728"/>
                </a:moveTo>
                <a:cubicBezTo>
                  <a:pt x="2744285" y="1974280"/>
                  <a:pt x="2714977" y="1972556"/>
                  <a:pt x="2692565" y="1953592"/>
                </a:cubicBezTo>
                <a:cubicBezTo>
                  <a:pt x="2663257" y="1926008"/>
                  <a:pt x="2627053" y="1908768"/>
                  <a:pt x="2597745" y="1879460"/>
                </a:cubicBezTo>
                <a:cubicBezTo>
                  <a:pt x="2587401" y="1869116"/>
                  <a:pt x="2580505" y="1863944"/>
                  <a:pt x="2580505" y="1857048"/>
                </a:cubicBezTo>
                <a:cubicBezTo>
                  <a:pt x="2582229" y="1863944"/>
                  <a:pt x="2587401" y="1869116"/>
                  <a:pt x="2597745" y="1879460"/>
                </a:cubicBezTo>
                <a:cubicBezTo>
                  <a:pt x="2627053" y="1907044"/>
                  <a:pt x="2663257" y="1926008"/>
                  <a:pt x="2692565" y="1953592"/>
                </a:cubicBezTo>
                <a:cubicBezTo>
                  <a:pt x="2714977" y="1972556"/>
                  <a:pt x="2746009" y="1972556"/>
                  <a:pt x="2771869" y="1977728"/>
                </a:cubicBezTo>
                <a:cubicBezTo>
                  <a:pt x="2785661" y="1979452"/>
                  <a:pt x="2797729" y="1960488"/>
                  <a:pt x="2809796" y="1951868"/>
                </a:cubicBezTo>
                <a:cubicBezTo>
                  <a:pt x="2813244" y="1950144"/>
                  <a:pt x="2816692" y="1948420"/>
                  <a:pt x="2816692" y="1946696"/>
                </a:cubicBezTo>
                <a:cubicBezTo>
                  <a:pt x="2816692" y="1946696"/>
                  <a:pt x="2816692" y="1946696"/>
                  <a:pt x="2816692" y="1946696"/>
                </a:cubicBezTo>
                <a:cubicBezTo>
                  <a:pt x="2816692" y="1948420"/>
                  <a:pt x="2813244" y="1950144"/>
                  <a:pt x="2809796" y="1951868"/>
                </a:cubicBezTo>
                <a:cubicBezTo>
                  <a:pt x="2797729" y="1960488"/>
                  <a:pt x="2785661" y="1979452"/>
                  <a:pt x="2771869" y="1977728"/>
                </a:cubicBezTo>
                <a:close/>
                <a:moveTo>
                  <a:pt x="2823588" y="2163919"/>
                </a:moveTo>
                <a:cubicBezTo>
                  <a:pt x="2820140" y="2165643"/>
                  <a:pt x="2818416" y="2169091"/>
                  <a:pt x="2814968" y="2170815"/>
                </a:cubicBezTo>
                <a:cubicBezTo>
                  <a:pt x="2816692" y="2169091"/>
                  <a:pt x="2820140" y="2167367"/>
                  <a:pt x="2823588" y="2163919"/>
                </a:cubicBezTo>
                <a:lnTo>
                  <a:pt x="2823588" y="2163919"/>
                </a:lnTo>
                <a:close/>
                <a:moveTo>
                  <a:pt x="2832208" y="1765677"/>
                </a:moveTo>
                <a:cubicBezTo>
                  <a:pt x="2833932" y="1765677"/>
                  <a:pt x="2837380" y="1763953"/>
                  <a:pt x="2839104" y="1763953"/>
                </a:cubicBezTo>
                <a:cubicBezTo>
                  <a:pt x="2839104" y="1769125"/>
                  <a:pt x="2837380" y="1770849"/>
                  <a:pt x="2835656" y="1774297"/>
                </a:cubicBezTo>
                <a:cubicBezTo>
                  <a:pt x="2837380" y="1770849"/>
                  <a:pt x="2839104" y="1769125"/>
                  <a:pt x="2839104" y="1763953"/>
                </a:cubicBezTo>
                <a:cubicBezTo>
                  <a:pt x="2835656" y="1763953"/>
                  <a:pt x="2833932" y="1763953"/>
                  <a:pt x="2832208" y="1765677"/>
                </a:cubicBezTo>
                <a:close/>
                <a:moveTo>
                  <a:pt x="2835656" y="1941524"/>
                </a:moveTo>
                <a:lnTo>
                  <a:pt x="2835656" y="1941524"/>
                </a:lnTo>
                <a:cubicBezTo>
                  <a:pt x="2835656" y="1917388"/>
                  <a:pt x="2832208" y="1891528"/>
                  <a:pt x="2833932" y="1867392"/>
                </a:cubicBezTo>
                <a:cubicBezTo>
                  <a:pt x="2833932" y="1891528"/>
                  <a:pt x="2835656" y="1915664"/>
                  <a:pt x="2835656" y="1941524"/>
                </a:cubicBezTo>
                <a:close/>
                <a:moveTo>
                  <a:pt x="2833932" y="2377694"/>
                </a:moveTo>
                <a:lnTo>
                  <a:pt x="2833932" y="2377694"/>
                </a:lnTo>
                <a:cubicBezTo>
                  <a:pt x="2835656" y="2375970"/>
                  <a:pt x="2837380" y="2375970"/>
                  <a:pt x="2839104" y="2374246"/>
                </a:cubicBezTo>
                <a:cubicBezTo>
                  <a:pt x="2837380" y="2374246"/>
                  <a:pt x="2835656" y="2375970"/>
                  <a:pt x="2833932" y="2377694"/>
                </a:cubicBezTo>
                <a:close/>
                <a:moveTo>
                  <a:pt x="2828760" y="1748437"/>
                </a:moveTo>
                <a:cubicBezTo>
                  <a:pt x="2823588" y="1750161"/>
                  <a:pt x="2821864" y="1757057"/>
                  <a:pt x="2825312" y="1762229"/>
                </a:cubicBezTo>
                <a:cubicBezTo>
                  <a:pt x="2827036" y="1765677"/>
                  <a:pt x="2828760" y="1765677"/>
                  <a:pt x="2832208" y="1765677"/>
                </a:cubicBezTo>
                <a:cubicBezTo>
                  <a:pt x="2830484" y="1765677"/>
                  <a:pt x="2827036" y="1765677"/>
                  <a:pt x="2825312" y="1762229"/>
                </a:cubicBezTo>
                <a:cubicBezTo>
                  <a:pt x="2821864" y="1757057"/>
                  <a:pt x="2823588" y="1750161"/>
                  <a:pt x="2828760" y="1748437"/>
                </a:cubicBezTo>
                <a:cubicBezTo>
                  <a:pt x="2833932" y="1746713"/>
                  <a:pt x="2840828" y="1746713"/>
                  <a:pt x="2847724" y="1744989"/>
                </a:cubicBezTo>
                <a:cubicBezTo>
                  <a:pt x="2847724" y="1741541"/>
                  <a:pt x="2847724" y="1739817"/>
                  <a:pt x="2847724" y="1736369"/>
                </a:cubicBezTo>
                <a:cubicBezTo>
                  <a:pt x="2842552" y="1724301"/>
                  <a:pt x="2825312" y="1729473"/>
                  <a:pt x="2820140" y="1713957"/>
                </a:cubicBezTo>
                <a:cubicBezTo>
                  <a:pt x="2820140" y="1713957"/>
                  <a:pt x="2820140" y="1713957"/>
                  <a:pt x="2820140" y="1713957"/>
                </a:cubicBezTo>
                <a:cubicBezTo>
                  <a:pt x="2825312" y="1729473"/>
                  <a:pt x="2842552" y="1724301"/>
                  <a:pt x="2847724" y="1736369"/>
                </a:cubicBezTo>
                <a:lnTo>
                  <a:pt x="2847724" y="1736369"/>
                </a:lnTo>
                <a:cubicBezTo>
                  <a:pt x="2847724" y="1736369"/>
                  <a:pt x="2847724" y="1736369"/>
                  <a:pt x="2849448" y="1736369"/>
                </a:cubicBezTo>
                <a:cubicBezTo>
                  <a:pt x="2849448" y="1736369"/>
                  <a:pt x="2849448" y="1736369"/>
                  <a:pt x="2847724" y="1736369"/>
                </a:cubicBezTo>
                <a:cubicBezTo>
                  <a:pt x="2847724" y="1739817"/>
                  <a:pt x="2847724" y="1741541"/>
                  <a:pt x="2847724" y="1744989"/>
                </a:cubicBezTo>
                <a:cubicBezTo>
                  <a:pt x="2849448" y="1748437"/>
                  <a:pt x="2852896" y="1750161"/>
                  <a:pt x="2854620" y="1753609"/>
                </a:cubicBezTo>
                <a:cubicBezTo>
                  <a:pt x="2854620" y="1753609"/>
                  <a:pt x="2854620" y="1753609"/>
                  <a:pt x="2854620" y="1753609"/>
                </a:cubicBezTo>
                <a:cubicBezTo>
                  <a:pt x="2852896" y="1750161"/>
                  <a:pt x="2849448" y="1748437"/>
                  <a:pt x="2847724" y="1744989"/>
                </a:cubicBezTo>
                <a:cubicBezTo>
                  <a:pt x="2840828" y="1746713"/>
                  <a:pt x="2833932" y="1746713"/>
                  <a:pt x="2828760" y="1748437"/>
                </a:cubicBezTo>
                <a:close/>
                <a:moveTo>
                  <a:pt x="2854620" y="1753609"/>
                </a:moveTo>
                <a:cubicBezTo>
                  <a:pt x="2854620" y="1753609"/>
                  <a:pt x="2854620" y="1753609"/>
                  <a:pt x="2854620" y="1753609"/>
                </a:cubicBezTo>
                <a:cubicBezTo>
                  <a:pt x="2854620" y="1758781"/>
                  <a:pt x="2858068" y="1765677"/>
                  <a:pt x="2858068" y="1770849"/>
                </a:cubicBezTo>
                <a:cubicBezTo>
                  <a:pt x="2858068" y="1765677"/>
                  <a:pt x="2856344" y="1758781"/>
                  <a:pt x="2854620" y="1753609"/>
                </a:cubicBezTo>
                <a:close/>
                <a:moveTo>
                  <a:pt x="2854620" y="1686373"/>
                </a:moveTo>
                <a:cubicBezTo>
                  <a:pt x="2854620" y="1688097"/>
                  <a:pt x="2854620" y="1691545"/>
                  <a:pt x="2854620" y="1693269"/>
                </a:cubicBezTo>
                <a:cubicBezTo>
                  <a:pt x="2854620" y="1689821"/>
                  <a:pt x="2854620" y="1688097"/>
                  <a:pt x="2854620" y="1686373"/>
                </a:cubicBezTo>
                <a:lnTo>
                  <a:pt x="2854620" y="1686373"/>
                </a:lnTo>
                <a:cubicBezTo>
                  <a:pt x="2854620" y="1686373"/>
                  <a:pt x="2854620" y="1686373"/>
                  <a:pt x="2854620" y="1686373"/>
                </a:cubicBezTo>
                <a:cubicBezTo>
                  <a:pt x="2861516" y="1682925"/>
                  <a:pt x="2863240" y="1677753"/>
                  <a:pt x="2859792" y="1674305"/>
                </a:cubicBezTo>
                <a:cubicBezTo>
                  <a:pt x="2863240" y="1677753"/>
                  <a:pt x="2859792" y="1682925"/>
                  <a:pt x="2854620" y="1686373"/>
                </a:cubicBezTo>
                <a:close/>
                <a:moveTo>
                  <a:pt x="2856344" y="1658789"/>
                </a:moveTo>
                <a:cubicBezTo>
                  <a:pt x="2858068" y="1655341"/>
                  <a:pt x="2859792" y="1653617"/>
                  <a:pt x="2863240" y="1651893"/>
                </a:cubicBezTo>
                <a:lnTo>
                  <a:pt x="2863240" y="1651893"/>
                </a:lnTo>
                <a:cubicBezTo>
                  <a:pt x="2868412" y="1651893"/>
                  <a:pt x="2873584" y="1651893"/>
                  <a:pt x="2878756" y="1651893"/>
                </a:cubicBezTo>
                <a:lnTo>
                  <a:pt x="2878756" y="1651893"/>
                </a:lnTo>
                <a:cubicBezTo>
                  <a:pt x="2873584" y="1651893"/>
                  <a:pt x="2868412" y="1651893"/>
                  <a:pt x="2863240" y="1651893"/>
                </a:cubicBezTo>
                <a:cubicBezTo>
                  <a:pt x="2859792" y="1653617"/>
                  <a:pt x="2858068" y="1657065"/>
                  <a:pt x="2856344" y="1658789"/>
                </a:cubicBezTo>
                <a:close/>
              </a:path>
            </a:pathLst>
          </a:custGeom>
          <a:solidFill>
            <a:srgbClr val="E99314">
              <a:alpha val="69803"/>
            </a:srgbClr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4" name="Google Shape;214;p7"/>
          <p:cNvSpPr/>
          <p:nvPr/>
        </p:nvSpPr>
        <p:spPr>
          <a:xfrm rot="5400000">
            <a:off x="10208114" y="5320744"/>
            <a:ext cx="3681764" cy="1909785"/>
          </a:xfrm>
          <a:custGeom>
            <a:avLst/>
            <a:gdLst/>
            <a:ahLst/>
            <a:cxnLst/>
            <a:rect l="l" t="t" r="r" b="b"/>
            <a:pathLst>
              <a:path w="2588740" h="1790423" extrusionOk="0">
                <a:moveTo>
                  <a:pt x="1082949" y="1038512"/>
                </a:moveTo>
                <a:cubicBezTo>
                  <a:pt x="1085155" y="1037982"/>
                  <a:pt x="1087362" y="1037452"/>
                  <a:pt x="1090098" y="1039128"/>
                </a:cubicBezTo>
                <a:cubicBezTo>
                  <a:pt x="1090628" y="1041335"/>
                  <a:pt x="1093365" y="1043011"/>
                  <a:pt x="1091688" y="1045748"/>
                </a:cubicBezTo>
                <a:cubicBezTo>
                  <a:pt x="1087805" y="1049015"/>
                  <a:pt x="1086129" y="1051752"/>
                  <a:pt x="1082245" y="1055018"/>
                </a:cubicBezTo>
                <a:cubicBezTo>
                  <a:pt x="1081715" y="1052812"/>
                  <a:pt x="1078448" y="1048928"/>
                  <a:pt x="1076242" y="1049458"/>
                </a:cubicBezTo>
                <a:cubicBezTo>
                  <a:pt x="1075182" y="1045045"/>
                  <a:pt x="1076328" y="1040102"/>
                  <a:pt x="1082949" y="1038512"/>
                </a:cubicBezTo>
                <a:close/>
                <a:moveTo>
                  <a:pt x="195154" y="257504"/>
                </a:moveTo>
                <a:cubicBezTo>
                  <a:pt x="230731" y="279299"/>
                  <a:pt x="269045" y="302771"/>
                  <a:pt x="307359" y="326243"/>
                </a:cubicBezTo>
                <a:cubicBezTo>
                  <a:pt x="351146" y="353068"/>
                  <a:pt x="395463" y="382100"/>
                  <a:pt x="439250" y="408925"/>
                </a:cubicBezTo>
                <a:cubicBezTo>
                  <a:pt x="458407" y="420661"/>
                  <a:pt x="478094" y="434604"/>
                  <a:pt x="496103" y="451283"/>
                </a:cubicBezTo>
                <a:cubicBezTo>
                  <a:pt x="508111" y="462403"/>
                  <a:pt x="519587" y="471316"/>
                  <a:pt x="533271" y="479698"/>
                </a:cubicBezTo>
                <a:cubicBezTo>
                  <a:pt x="555164" y="493111"/>
                  <a:pt x="577058" y="506524"/>
                  <a:pt x="595598" y="525410"/>
                </a:cubicBezTo>
                <a:cubicBezTo>
                  <a:pt x="605398" y="537059"/>
                  <a:pt x="620758" y="542706"/>
                  <a:pt x="634442" y="551089"/>
                </a:cubicBezTo>
                <a:cubicBezTo>
                  <a:pt x="654128" y="565032"/>
                  <a:pt x="675492" y="576237"/>
                  <a:pt x="691296" y="593446"/>
                </a:cubicBezTo>
                <a:cubicBezTo>
                  <a:pt x="701096" y="605096"/>
                  <a:pt x="714779" y="613479"/>
                  <a:pt x="728463" y="621862"/>
                </a:cubicBezTo>
                <a:cubicBezTo>
                  <a:pt x="767306" y="647541"/>
                  <a:pt x="809504" y="667746"/>
                  <a:pt x="841641" y="704372"/>
                </a:cubicBezTo>
                <a:cubicBezTo>
                  <a:pt x="844378" y="706048"/>
                  <a:pt x="844908" y="708255"/>
                  <a:pt x="847644" y="709931"/>
                </a:cubicBezTo>
                <a:cubicBezTo>
                  <a:pt x="889841" y="730137"/>
                  <a:pt x="924185" y="766232"/>
                  <a:pt x="960822" y="792441"/>
                </a:cubicBezTo>
                <a:cubicBezTo>
                  <a:pt x="983776" y="810266"/>
                  <a:pt x="1002846" y="831359"/>
                  <a:pt x="1030830" y="840976"/>
                </a:cubicBezTo>
                <a:cubicBezTo>
                  <a:pt x="1066321" y="872127"/>
                  <a:pt x="1087240" y="871770"/>
                  <a:pt x="1054239" y="928710"/>
                </a:cubicBezTo>
                <a:cubicBezTo>
                  <a:pt x="1047532" y="939657"/>
                  <a:pt x="1056272" y="946894"/>
                  <a:pt x="1065013" y="954129"/>
                </a:cubicBezTo>
                <a:cubicBezTo>
                  <a:pt x="1067749" y="955806"/>
                  <a:pt x="1068810" y="960220"/>
                  <a:pt x="1068810" y="960220"/>
                </a:cubicBezTo>
                <a:cubicBezTo>
                  <a:pt x="1064926" y="963486"/>
                  <a:pt x="1061573" y="968960"/>
                  <a:pt x="1057160" y="970020"/>
                </a:cubicBezTo>
                <a:cubicBezTo>
                  <a:pt x="1036240" y="970376"/>
                  <a:pt x="1016997" y="967997"/>
                  <a:pt x="995461" y="975504"/>
                </a:cubicBezTo>
                <a:cubicBezTo>
                  <a:pt x="993254" y="976034"/>
                  <a:pt x="986720" y="968269"/>
                  <a:pt x="985660" y="963856"/>
                </a:cubicBezTo>
                <a:cubicBezTo>
                  <a:pt x="982480" y="950616"/>
                  <a:pt x="989186" y="939668"/>
                  <a:pt x="993156" y="927046"/>
                </a:cubicBezTo>
                <a:cubicBezTo>
                  <a:pt x="995978" y="919365"/>
                  <a:pt x="991652" y="911069"/>
                  <a:pt x="980089" y="911513"/>
                </a:cubicBezTo>
                <a:cubicBezTo>
                  <a:pt x="959169" y="911870"/>
                  <a:pt x="938336" y="902871"/>
                  <a:pt x="917329" y="912584"/>
                </a:cubicBezTo>
                <a:cubicBezTo>
                  <a:pt x="915123" y="913114"/>
                  <a:pt x="907443" y="910291"/>
                  <a:pt x="906383" y="905877"/>
                </a:cubicBezTo>
                <a:cubicBezTo>
                  <a:pt x="902056" y="897581"/>
                  <a:pt x="897199" y="887078"/>
                  <a:pt x="892872" y="878782"/>
                </a:cubicBezTo>
                <a:cubicBezTo>
                  <a:pt x="888015" y="868279"/>
                  <a:pt x="877069" y="861573"/>
                  <a:pt x="866565" y="866430"/>
                </a:cubicBezTo>
                <a:cubicBezTo>
                  <a:pt x="849442" y="872877"/>
                  <a:pt x="835758" y="864493"/>
                  <a:pt x="825428" y="850637"/>
                </a:cubicBezTo>
                <a:cubicBezTo>
                  <a:pt x="815098" y="836781"/>
                  <a:pt x="804238" y="820719"/>
                  <a:pt x="793908" y="806861"/>
                </a:cubicBezTo>
                <a:cubicBezTo>
                  <a:pt x="786314" y="794682"/>
                  <a:pt x="773691" y="790712"/>
                  <a:pt x="760451" y="793893"/>
                </a:cubicBezTo>
                <a:cubicBezTo>
                  <a:pt x="753831" y="795483"/>
                  <a:pt x="748888" y="794336"/>
                  <a:pt x="747298" y="787717"/>
                </a:cubicBezTo>
                <a:cubicBezTo>
                  <a:pt x="737583" y="766711"/>
                  <a:pt x="721164" y="756651"/>
                  <a:pt x="702007" y="744915"/>
                </a:cubicBezTo>
                <a:cubicBezTo>
                  <a:pt x="672433" y="728680"/>
                  <a:pt x="646213" y="706970"/>
                  <a:pt x="621669" y="682525"/>
                </a:cubicBezTo>
                <a:cubicBezTo>
                  <a:pt x="588385" y="650842"/>
                  <a:pt x="550688" y="620220"/>
                  <a:pt x="515728" y="591275"/>
                </a:cubicBezTo>
                <a:cubicBezTo>
                  <a:pt x="498777" y="579009"/>
                  <a:pt x="484033" y="566212"/>
                  <a:pt x="472113" y="545736"/>
                </a:cubicBezTo>
                <a:cubicBezTo>
                  <a:pt x="467787" y="537440"/>
                  <a:pt x="456839" y="530734"/>
                  <a:pt x="450836" y="525174"/>
                </a:cubicBezTo>
                <a:cubicBezTo>
                  <a:pt x="424616" y="503465"/>
                  <a:pt x="394512" y="485023"/>
                  <a:pt x="372174" y="460047"/>
                </a:cubicBezTo>
                <a:cubicBezTo>
                  <a:pt x="343304" y="427305"/>
                  <a:pt x="308874" y="400566"/>
                  <a:pt x="272236" y="374357"/>
                </a:cubicBezTo>
                <a:cubicBezTo>
                  <a:pt x="268970" y="370474"/>
                  <a:pt x="263497" y="367121"/>
                  <a:pt x="260230" y="363237"/>
                </a:cubicBezTo>
                <a:cubicBezTo>
                  <a:pt x="246719" y="336142"/>
                  <a:pt x="224295" y="320522"/>
                  <a:pt x="201342" y="302696"/>
                </a:cubicBezTo>
                <a:cubicBezTo>
                  <a:pt x="190396" y="295990"/>
                  <a:pt x="182801" y="283810"/>
                  <a:pt x="175738" y="273837"/>
                </a:cubicBezTo>
                <a:cubicBezTo>
                  <a:pt x="172471" y="269954"/>
                  <a:pt x="173618" y="265011"/>
                  <a:pt x="172558" y="260598"/>
                </a:cubicBezTo>
                <a:cubicBezTo>
                  <a:pt x="183591" y="257948"/>
                  <a:pt x="188534" y="259094"/>
                  <a:pt x="195154" y="257504"/>
                </a:cubicBezTo>
                <a:close/>
                <a:moveTo>
                  <a:pt x="55797" y="0"/>
                </a:moveTo>
                <a:lnTo>
                  <a:pt x="656745" y="0"/>
                </a:lnTo>
                <a:lnTo>
                  <a:pt x="693744" y="30375"/>
                </a:lnTo>
                <a:cubicBezTo>
                  <a:pt x="700277" y="38141"/>
                  <a:pt x="709017" y="45378"/>
                  <a:pt x="715550" y="53144"/>
                </a:cubicBezTo>
                <a:cubicBezTo>
                  <a:pt x="736827" y="73707"/>
                  <a:pt x="737271" y="85269"/>
                  <a:pt x="724388" y="109370"/>
                </a:cubicBezTo>
                <a:cubicBezTo>
                  <a:pt x="716006" y="123053"/>
                  <a:pt x="709829" y="136207"/>
                  <a:pt x="701446" y="149891"/>
                </a:cubicBezTo>
                <a:cubicBezTo>
                  <a:pt x="698093" y="155364"/>
                  <a:pt x="700743" y="166396"/>
                  <a:pt x="708954" y="171427"/>
                </a:cubicBezTo>
                <a:cubicBezTo>
                  <a:pt x="725373" y="181486"/>
                  <a:pt x="739057" y="189869"/>
                  <a:pt x="755478" y="199928"/>
                </a:cubicBezTo>
                <a:cubicBezTo>
                  <a:pt x="812417" y="232929"/>
                  <a:pt x="864329" y="274141"/>
                  <a:pt x="924093" y="299463"/>
                </a:cubicBezTo>
                <a:cubicBezTo>
                  <a:pt x="929036" y="300609"/>
                  <a:pt x="932832" y="306699"/>
                  <a:pt x="936099" y="310582"/>
                </a:cubicBezTo>
                <a:cubicBezTo>
                  <a:pt x="949080" y="335472"/>
                  <a:pt x="970974" y="348884"/>
                  <a:pt x="996220" y="356824"/>
                </a:cubicBezTo>
                <a:cubicBezTo>
                  <a:pt x="1011580" y="362469"/>
                  <a:pt x="1024733" y="368646"/>
                  <a:pt x="1034534" y="380296"/>
                </a:cubicBezTo>
                <a:cubicBezTo>
                  <a:pt x="1058548" y="402535"/>
                  <a:pt x="1083708" y="419830"/>
                  <a:pt x="1113367" y="426710"/>
                </a:cubicBezTo>
                <a:cubicBezTo>
                  <a:pt x="1123254" y="429002"/>
                  <a:pt x="1133670" y="433502"/>
                  <a:pt x="1142411" y="440738"/>
                </a:cubicBezTo>
                <a:cubicBezTo>
                  <a:pt x="1167485" y="467391"/>
                  <a:pt x="1204825" y="477093"/>
                  <a:pt x="1235458" y="497742"/>
                </a:cubicBezTo>
                <a:cubicBezTo>
                  <a:pt x="1263355" y="516715"/>
                  <a:pt x="1292929" y="532950"/>
                  <a:pt x="1323032" y="551392"/>
                </a:cubicBezTo>
                <a:cubicBezTo>
                  <a:pt x="1353136" y="569835"/>
                  <a:pt x="1387653" y="587217"/>
                  <a:pt x="1414403" y="611133"/>
                </a:cubicBezTo>
                <a:cubicBezTo>
                  <a:pt x="1420407" y="616692"/>
                  <a:pt x="1428087" y="619515"/>
                  <a:pt x="1433560" y="622869"/>
                </a:cubicBezTo>
                <a:cubicBezTo>
                  <a:pt x="1475757" y="643074"/>
                  <a:pt x="1516277" y="666016"/>
                  <a:pt x="1552298" y="699375"/>
                </a:cubicBezTo>
                <a:cubicBezTo>
                  <a:pt x="1558831" y="707141"/>
                  <a:pt x="1569249" y="711641"/>
                  <a:pt x="1579135" y="713934"/>
                </a:cubicBezTo>
                <a:cubicBezTo>
                  <a:pt x="1596701" y="719050"/>
                  <a:pt x="1610915" y="729639"/>
                  <a:pt x="1625658" y="742436"/>
                </a:cubicBezTo>
                <a:cubicBezTo>
                  <a:pt x="1637666" y="753556"/>
                  <a:pt x="1651348" y="761938"/>
                  <a:pt x="1662826" y="770851"/>
                </a:cubicBezTo>
                <a:cubicBezTo>
                  <a:pt x="1723033" y="807736"/>
                  <a:pt x="1783240" y="844620"/>
                  <a:pt x="1843447" y="881505"/>
                </a:cubicBezTo>
                <a:cubicBezTo>
                  <a:pt x="1870815" y="898271"/>
                  <a:pt x="1897651" y="912830"/>
                  <a:pt x="1917782" y="938336"/>
                </a:cubicBezTo>
                <a:cubicBezTo>
                  <a:pt x="1924315" y="946102"/>
                  <a:pt x="1934731" y="950602"/>
                  <a:pt x="1943472" y="957838"/>
                </a:cubicBezTo>
                <a:cubicBezTo>
                  <a:pt x="1970839" y="974604"/>
                  <a:pt x="1995469" y="989693"/>
                  <a:pt x="2017806" y="1014669"/>
                </a:cubicBezTo>
                <a:cubicBezTo>
                  <a:pt x="2030343" y="1027995"/>
                  <a:pt x="2048440" y="1035318"/>
                  <a:pt x="2062653" y="1045907"/>
                </a:cubicBezTo>
                <a:cubicBezTo>
                  <a:pt x="2079604" y="1058173"/>
                  <a:pt x="2098230" y="1067703"/>
                  <a:pt x="2115181" y="1079969"/>
                </a:cubicBezTo>
                <a:cubicBezTo>
                  <a:pt x="2123391" y="1084999"/>
                  <a:pt x="2134337" y="1091705"/>
                  <a:pt x="2138664" y="1100001"/>
                </a:cubicBezTo>
                <a:cubicBezTo>
                  <a:pt x="2151645" y="1124891"/>
                  <a:pt x="2171332" y="1138834"/>
                  <a:pt x="2197108" y="1148980"/>
                </a:cubicBezTo>
                <a:cubicBezTo>
                  <a:pt x="2209732" y="1152949"/>
                  <a:pt x="2220678" y="1159655"/>
                  <a:pt x="2228272" y="1171835"/>
                </a:cubicBezTo>
                <a:cubicBezTo>
                  <a:pt x="2248402" y="1197341"/>
                  <a:pt x="2273562" y="1214637"/>
                  <a:pt x="2300930" y="1231402"/>
                </a:cubicBezTo>
                <a:cubicBezTo>
                  <a:pt x="2320087" y="1243138"/>
                  <a:pt x="2336506" y="1253198"/>
                  <a:pt x="2346221" y="1274204"/>
                </a:cubicBezTo>
                <a:cubicBezTo>
                  <a:pt x="2349488" y="1278088"/>
                  <a:pt x="2353284" y="1284177"/>
                  <a:pt x="2358227" y="1285324"/>
                </a:cubicBezTo>
                <a:cubicBezTo>
                  <a:pt x="2388418" y="1294409"/>
                  <a:pt x="2405281" y="1316033"/>
                  <a:pt x="2424352" y="1337125"/>
                </a:cubicBezTo>
                <a:cubicBezTo>
                  <a:pt x="2430355" y="1342684"/>
                  <a:pt x="2436359" y="1348244"/>
                  <a:pt x="2441832" y="1351597"/>
                </a:cubicBezTo>
                <a:cubicBezTo>
                  <a:pt x="2465402" y="1362274"/>
                  <a:pt x="2476792" y="1380543"/>
                  <a:pt x="2487037" y="1403755"/>
                </a:cubicBezTo>
                <a:cubicBezTo>
                  <a:pt x="2492954" y="1418672"/>
                  <a:pt x="2500547" y="1430852"/>
                  <a:pt x="2510877" y="1444708"/>
                </a:cubicBezTo>
                <a:cubicBezTo>
                  <a:pt x="2523944" y="1460241"/>
                  <a:pt x="2537011" y="1475774"/>
                  <a:pt x="2544519" y="1497310"/>
                </a:cubicBezTo>
                <a:cubicBezTo>
                  <a:pt x="2546109" y="1503930"/>
                  <a:pt x="2552642" y="1511696"/>
                  <a:pt x="2556439" y="1517786"/>
                </a:cubicBezTo>
                <a:cubicBezTo>
                  <a:pt x="2566239" y="1529436"/>
                  <a:pt x="2578776" y="1542762"/>
                  <a:pt x="2584163" y="1555472"/>
                </a:cubicBezTo>
                <a:cubicBezTo>
                  <a:pt x="2590610" y="1572595"/>
                  <a:pt x="2586025" y="1592368"/>
                  <a:pt x="2588058" y="1610551"/>
                </a:cubicBezTo>
                <a:cubicBezTo>
                  <a:pt x="2591682" y="1635354"/>
                  <a:pt x="2580475" y="1656717"/>
                  <a:pt x="2563796" y="1674728"/>
                </a:cubicBezTo>
                <a:cubicBezTo>
                  <a:pt x="2539351" y="1699271"/>
                  <a:pt x="2513845" y="1719402"/>
                  <a:pt x="2486132" y="1740063"/>
                </a:cubicBezTo>
                <a:cubicBezTo>
                  <a:pt x="2478366" y="1746596"/>
                  <a:pt x="2467333" y="1749247"/>
                  <a:pt x="2459036" y="1753573"/>
                </a:cubicBezTo>
                <a:cubicBezTo>
                  <a:pt x="2446327" y="1758960"/>
                  <a:pt x="2433087" y="1762141"/>
                  <a:pt x="2422053" y="1764791"/>
                </a:cubicBezTo>
                <a:cubicBezTo>
                  <a:pt x="2402724" y="1771768"/>
                  <a:pt x="2388251" y="1789248"/>
                  <a:pt x="2365125" y="1790136"/>
                </a:cubicBezTo>
                <a:cubicBezTo>
                  <a:pt x="2344205" y="1790493"/>
                  <a:pt x="2323286" y="1790850"/>
                  <a:pt x="2301835" y="1789001"/>
                </a:cubicBezTo>
                <a:cubicBezTo>
                  <a:pt x="2283122" y="1788828"/>
                  <a:pt x="2266086" y="1785918"/>
                  <a:pt x="2247903" y="1787952"/>
                </a:cubicBezTo>
                <a:cubicBezTo>
                  <a:pt x="2220893" y="1792106"/>
                  <a:pt x="2202266" y="1782577"/>
                  <a:pt x="2185932" y="1763161"/>
                </a:cubicBezTo>
                <a:cubicBezTo>
                  <a:pt x="2176132" y="1751511"/>
                  <a:pt x="2160772" y="1745866"/>
                  <a:pt x="2144795" y="1747369"/>
                </a:cubicBezTo>
                <a:cubicBezTo>
                  <a:pt x="2128819" y="1748872"/>
                  <a:pt x="2115136" y="1740490"/>
                  <a:pt x="2103128" y="1729370"/>
                </a:cubicBezTo>
                <a:cubicBezTo>
                  <a:pt x="2096595" y="1721604"/>
                  <a:pt x="2090062" y="1713837"/>
                  <a:pt x="2081321" y="1706601"/>
                </a:cubicBezTo>
                <a:cubicBezTo>
                  <a:pt x="2072581" y="1699365"/>
                  <a:pt x="2064372" y="1694335"/>
                  <a:pt x="2056161" y="1689305"/>
                </a:cubicBezTo>
                <a:cubicBezTo>
                  <a:pt x="2032591" y="1678629"/>
                  <a:pt x="2005668" y="1673427"/>
                  <a:pt x="1983775" y="1660014"/>
                </a:cubicBezTo>
                <a:cubicBezTo>
                  <a:pt x="1954201" y="1643778"/>
                  <a:pt x="1926748" y="1636370"/>
                  <a:pt x="1893648" y="1644321"/>
                </a:cubicBezTo>
                <a:cubicBezTo>
                  <a:pt x="1882615" y="1646971"/>
                  <a:pt x="1876611" y="1641411"/>
                  <a:pt x="1871225" y="1628701"/>
                </a:cubicBezTo>
                <a:cubicBezTo>
                  <a:pt x="1870695" y="1626494"/>
                  <a:pt x="1870164" y="1624288"/>
                  <a:pt x="1869634" y="1622081"/>
                </a:cubicBezTo>
                <a:cubicBezTo>
                  <a:pt x="1858774" y="1606018"/>
                  <a:pt x="1819401" y="1578133"/>
                  <a:pt x="1801834" y="1573017"/>
                </a:cubicBezTo>
                <a:cubicBezTo>
                  <a:pt x="1787004" y="1569577"/>
                  <a:pt x="1770497" y="1568875"/>
                  <a:pt x="1755667" y="1565435"/>
                </a:cubicBezTo>
                <a:cubicBezTo>
                  <a:pt x="1748517" y="1564818"/>
                  <a:pt x="1740307" y="1559789"/>
                  <a:pt x="1740394" y="1550432"/>
                </a:cubicBezTo>
                <a:cubicBezTo>
                  <a:pt x="1740566" y="1531718"/>
                  <a:pt x="1733503" y="1521746"/>
                  <a:pt x="1715406" y="1514423"/>
                </a:cubicBezTo>
                <a:cubicBezTo>
                  <a:pt x="1705519" y="1512130"/>
                  <a:pt x="1695103" y="1507631"/>
                  <a:pt x="1690246" y="1497127"/>
                </a:cubicBezTo>
                <a:cubicBezTo>
                  <a:pt x="1680532" y="1476121"/>
                  <a:pt x="1664112" y="1466062"/>
                  <a:pt x="1640456" y="1464743"/>
                </a:cubicBezTo>
                <a:cubicBezTo>
                  <a:pt x="1612386" y="1464483"/>
                  <a:pt x="1585549" y="1449924"/>
                  <a:pt x="1559242" y="1437572"/>
                </a:cubicBezTo>
                <a:cubicBezTo>
                  <a:pt x="1556505" y="1435895"/>
                  <a:pt x="1552708" y="1429806"/>
                  <a:pt x="1551648" y="1425392"/>
                </a:cubicBezTo>
                <a:cubicBezTo>
                  <a:pt x="1552438" y="1399529"/>
                  <a:pt x="1537078" y="1393882"/>
                  <a:pt x="1516688" y="1396446"/>
                </a:cubicBezTo>
                <a:cubicBezTo>
                  <a:pt x="1512274" y="1397506"/>
                  <a:pt x="1505125" y="1396890"/>
                  <a:pt x="1502388" y="1395214"/>
                </a:cubicBezTo>
                <a:cubicBezTo>
                  <a:pt x="1497445" y="1394067"/>
                  <a:pt x="1491971" y="1390714"/>
                  <a:pt x="1490911" y="1386300"/>
                </a:cubicBezTo>
                <a:cubicBezTo>
                  <a:pt x="1484994" y="1371384"/>
                  <a:pt x="1479077" y="1356468"/>
                  <a:pt x="1473690" y="1343758"/>
                </a:cubicBezTo>
                <a:cubicBezTo>
                  <a:pt x="1466097" y="1331578"/>
                  <a:pt x="1455150" y="1324873"/>
                  <a:pt x="1440849" y="1323639"/>
                </a:cubicBezTo>
                <a:cubicBezTo>
                  <a:pt x="1424344" y="1322936"/>
                  <a:pt x="1409427" y="1328853"/>
                  <a:pt x="1392921" y="1328151"/>
                </a:cubicBezTo>
                <a:cubicBezTo>
                  <a:pt x="1379150" y="1329124"/>
                  <a:pt x="1368204" y="1322418"/>
                  <a:pt x="1357257" y="1315712"/>
                </a:cubicBezTo>
                <a:cubicBezTo>
                  <a:pt x="1348517" y="1308475"/>
                  <a:pt x="1344191" y="1300179"/>
                  <a:pt x="1343747" y="1288615"/>
                </a:cubicBezTo>
                <a:cubicBezTo>
                  <a:pt x="1344363" y="1281466"/>
                  <a:pt x="1342243" y="1272639"/>
                  <a:pt x="1332356" y="1270346"/>
                </a:cubicBezTo>
                <a:cubicBezTo>
                  <a:pt x="1284599" y="1256144"/>
                  <a:pt x="1258022" y="1213515"/>
                  <a:pt x="1219178" y="1187837"/>
                </a:cubicBezTo>
                <a:cubicBezTo>
                  <a:pt x="1216441" y="1186160"/>
                  <a:pt x="1212644" y="1180070"/>
                  <a:pt x="1211584" y="1175657"/>
                </a:cubicBezTo>
                <a:cubicBezTo>
                  <a:pt x="1211227" y="1154737"/>
                  <a:pt x="1208663" y="1134348"/>
                  <a:pt x="1199479" y="1115548"/>
                </a:cubicBezTo>
                <a:cubicBezTo>
                  <a:pt x="1210944" y="1066114"/>
                  <a:pt x="1175282" y="1053675"/>
                  <a:pt x="1141295" y="1038500"/>
                </a:cubicBezTo>
                <a:cubicBezTo>
                  <a:pt x="1135821" y="1035146"/>
                  <a:pt x="1124788" y="1037797"/>
                  <a:pt x="1124874" y="1028441"/>
                </a:cubicBezTo>
                <a:cubicBezTo>
                  <a:pt x="1125491" y="1021291"/>
                  <a:pt x="1133787" y="1016963"/>
                  <a:pt x="1139347" y="1010960"/>
                </a:cubicBezTo>
                <a:cubicBezTo>
                  <a:pt x="1169266" y="989770"/>
                  <a:pt x="1192922" y="991089"/>
                  <a:pt x="1219142" y="1012798"/>
                </a:cubicBezTo>
                <a:cubicBezTo>
                  <a:pt x="1225147" y="1018358"/>
                  <a:pt x="1226737" y="1024978"/>
                  <a:pt x="1228857" y="1033805"/>
                </a:cubicBezTo>
                <a:cubicBezTo>
                  <a:pt x="1234158" y="1055871"/>
                  <a:pt x="1234158" y="1055871"/>
                  <a:pt x="1258430" y="1050040"/>
                </a:cubicBezTo>
                <a:cubicBezTo>
                  <a:pt x="1271670" y="1046860"/>
                  <a:pt x="1285970" y="1048092"/>
                  <a:pt x="1296917" y="1054799"/>
                </a:cubicBezTo>
                <a:cubicBezTo>
                  <a:pt x="1327551" y="1075448"/>
                  <a:pt x="1355978" y="1096627"/>
                  <a:pt x="1388817" y="1116746"/>
                </a:cubicBezTo>
                <a:cubicBezTo>
                  <a:pt x="1418922" y="1135188"/>
                  <a:pt x="1439052" y="1160694"/>
                  <a:pt x="1465273" y="1182403"/>
                </a:cubicBezTo>
                <a:cubicBezTo>
                  <a:pt x="1477279" y="1193523"/>
                  <a:pt x="1488756" y="1202435"/>
                  <a:pt x="1504116" y="1208082"/>
                </a:cubicBezTo>
                <a:cubicBezTo>
                  <a:pt x="1509060" y="1209228"/>
                  <a:pt x="1514533" y="1212581"/>
                  <a:pt x="1517269" y="1214258"/>
                </a:cubicBezTo>
                <a:cubicBezTo>
                  <a:pt x="1567503" y="1258206"/>
                  <a:pt x="1625591" y="1286265"/>
                  <a:pt x="1680855" y="1322002"/>
                </a:cubicBezTo>
                <a:cubicBezTo>
                  <a:pt x="1702748" y="1335415"/>
                  <a:pt x="1722965" y="1351565"/>
                  <a:pt x="1745389" y="1367184"/>
                </a:cubicBezTo>
                <a:cubicBezTo>
                  <a:pt x="1765076" y="1381126"/>
                  <a:pt x="1783702" y="1390655"/>
                  <a:pt x="1803919" y="1406805"/>
                </a:cubicBezTo>
                <a:cubicBezTo>
                  <a:pt x="1824666" y="1425161"/>
                  <a:pt x="1851503" y="1439720"/>
                  <a:pt x="1875603" y="1452602"/>
                </a:cubicBezTo>
                <a:cubicBezTo>
                  <a:pt x="1918330" y="1475015"/>
                  <a:pt x="1965470" y="1496367"/>
                  <a:pt x="2006521" y="1521514"/>
                </a:cubicBezTo>
                <a:cubicBezTo>
                  <a:pt x="2020204" y="1529898"/>
                  <a:pt x="2033357" y="1536074"/>
                  <a:pt x="2048717" y="1541720"/>
                </a:cubicBezTo>
                <a:cubicBezTo>
                  <a:pt x="2064608" y="1549573"/>
                  <a:pt x="2082174" y="1554689"/>
                  <a:pt x="2098594" y="1564749"/>
                </a:cubicBezTo>
                <a:cubicBezTo>
                  <a:pt x="2123224" y="1579838"/>
                  <a:pt x="2150678" y="1587247"/>
                  <a:pt x="2178131" y="1594656"/>
                </a:cubicBezTo>
                <a:cubicBezTo>
                  <a:pt x="2200641" y="1600918"/>
                  <a:pt x="2223151" y="1607181"/>
                  <a:pt x="2245661" y="1613444"/>
                </a:cubicBezTo>
                <a:cubicBezTo>
                  <a:pt x="2268171" y="1619706"/>
                  <a:pt x="2291827" y="1621026"/>
                  <a:pt x="2314424" y="1617932"/>
                </a:cubicBezTo>
                <a:cubicBezTo>
                  <a:pt x="2316631" y="1617402"/>
                  <a:pt x="2322190" y="1611398"/>
                  <a:pt x="2323337" y="1606455"/>
                </a:cubicBezTo>
                <a:cubicBezTo>
                  <a:pt x="2324039" y="1589948"/>
                  <a:pt x="2320329" y="1574502"/>
                  <a:pt x="2308323" y="1563383"/>
                </a:cubicBezTo>
                <a:cubicBezTo>
                  <a:pt x="2296315" y="1552263"/>
                  <a:pt x="2283162" y="1546086"/>
                  <a:pt x="2271155" y="1534968"/>
                </a:cubicBezTo>
                <a:cubicBezTo>
                  <a:pt x="2250408" y="1516611"/>
                  <a:pt x="2223571" y="1502052"/>
                  <a:pt x="2210591" y="1477163"/>
                </a:cubicBezTo>
                <a:cubicBezTo>
                  <a:pt x="2162034" y="1430477"/>
                  <a:pt x="2107916" y="1389797"/>
                  <a:pt x="2055475" y="1346379"/>
                </a:cubicBezTo>
                <a:cubicBezTo>
                  <a:pt x="2046735" y="1339142"/>
                  <a:pt x="2036848" y="1336849"/>
                  <a:pt x="2028639" y="1331819"/>
                </a:cubicBezTo>
                <a:cubicBezTo>
                  <a:pt x="1988118" y="1308877"/>
                  <a:pt x="1945391" y="1286465"/>
                  <a:pt x="1913784" y="1252047"/>
                </a:cubicBezTo>
                <a:cubicBezTo>
                  <a:pt x="1894714" y="1230954"/>
                  <a:pt x="1870083" y="1215865"/>
                  <a:pt x="1841570" y="1204042"/>
                </a:cubicBezTo>
                <a:cubicBezTo>
                  <a:pt x="1821266" y="1197249"/>
                  <a:pt x="1805992" y="1182247"/>
                  <a:pt x="1790719" y="1167244"/>
                </a:cubicBezTo>
                <a:cubicBezTo>
                  <a:pt x="1778182" y="1153917"/>
                  <a:pt x="1761762" y="1143859"/>
                  <a:pt x="1747549" y="1133269"/>
                </a:cubicBezTo>
                <a:cubicBezTo>
                  <a:pt x="1733335" y="1122679"/>
                  <a:pt x="1716914" y="1112620"/>
                  <a:pt x="1708261" y="1096027"/>
                </a:cubicBezTo>
                <a:cubicBezTo>
                  <a:pt x="1703934" y="1087731"/>
                  <a:pt x="1692988" y="1081024"/>
                  <a:pt x="1684777" y="1075995"/>
                </a:cubicBezTo>
                <a:cubicBezTo>
                  <a:pt x="1659617" y="1058699"/>
                  <a:pt x="1633927" y="1039196"/>
                  <a:pt x="1608767" y="1021900"/>
                </a:cubicBezTo>
                <a:cubicBezTo>
                  <a:pt x="1597820" y="1015195"/>
                  <a:pt x="1586343" y="1006281"/>
                  <a:pt x="1579279" y="996308"/>
                </a:cubicBezTo>
                <a:cubicBezTo>
                  <a:pt x="1568419" y="980245"/>
                  <a:pt x="1556412" y="969125"/>
                  <a:pt x="1539992" y="959067"/>
                </a:cubicBezTo>
                <a:cubicBezTo>
                  <a:pt x="1526309" y="950683"/>
                  <a:pt x="1516509" y="939033"/>
                  <a:pt x="1516681" y="920320"/>
                </a:cubicBezTo>
                <a:cubicBezTo>
                  <a:pt x="1517298" y="913171"/>
                  <a:pt x="1514647" y="902137"/>
                  <a:pt x="1507498" y="901521"/>
                </a:cubicBezTo>
                <a:cubicBezTo>
                  <a:pt x="1477837" y="894642"/>
                  <a:pt x="1461591" y="865870"/>
                  <a:pt x="1434137" y="858460"/>
                </a:cubicBezTo>
                <a:cubicBezTo>
                  <a:pt x="1421514" y="854490"/>
                  <a:pt x="1412243" y="845048"/>
                  <a:pt x="1402973" y="835604"/>
                </a:cubicBezTo>
                <a:cubicBezTo>
                  <a:pt x="1396970" y="830045"/>
                  <a:pt x="1390966" y="824485"/>
                  <a:pt x="1383286" y="821662"/>
                </a:cubicBezTo>
                <a:cubicBezTo>
                  <a:pt x="1344800" y="816903"/>
                  <a:pt x="1320872" y="785307"/>
                  <a:pt x="1283532" y="775605"/>
                </a:cubicBezTo>
                <a:cubicBezTo>
                  <a:pt x="1240547" y="781263"/>
                  <a:pt x="1209999" y="751257"/>
                  <a:pt x="1174336" y="738819"/>
                </a:cubicBezTo>
                <a:cubicBezTo>
                  <a:pt x="1139203" y="728586"/>
                  <a:pt x="1110246" y="705200"/>
                  <a:pt x="1074582" y="692762"/>
                </a:cubicBezTo>
                <a:cubicBezTo>
                  <a:pt x="1064695" y="690469"/>
                  <a:pt x="1055955" y="683232"/>
                  <a:pt x="1049422" y="675466"/>
                </a:cubicBezTo>
                <a:cubicBezTo>
                  <a:pt x="1036885" y="662140"/>
                  <a:pt x="1026555" y="648283"/>
                  <a:pt x="1011811" y="635487"/>
                </a:cubicBezTo>
                <a:cubicBezTo>
                  <a:pt x="1005808" y="629928"/>
                  <a:pt x="997068" y="622691"/>
                  <a:pt x="990977" y="626488"/>
                </a:cubicBezTo>
                <a:cubicBezTo>
                  <a:pt x="967235" y="634525"/>
                  <a:pt x="950285" y="622260"/>
                  <a:pt x="932188" y="614936"/>
                </a:cubicBezTo>
                <a:cubicBezTo>
                  <a:pt x="914621" y="609820"/>
                  <a:pt x="898201" y="599761"/>
                  <a:pt x="884518" y="591378"/>
                </a:cubicBezTo>
                <a:cubicBezTo>
                  <a:pt x="862624" y="577965"/>
                  <a:pt x="861564" y="573552"/>
                  <a:pt x="867382" y="539479"/>
                </a:cubicBezTo>
                <a:cubicBezTo>
                  <a:pt x="869676" y="529592"/>
                  <a:pt x="865878" y="523502"/>
                  <a:pt x="858729" y="522886"/>
                </a:cubicBezTo>
                <a:cubicBezTo>
                  <a:pt x="840546" y="524920"/>
                  <a:pt x="824039" y="524217"/>
                  <a:pt x="805942" y="516894"/>
                </a:cubicBezTo>
                <a:cubicBezTo>
                  <a:pt x="737883" y="495900"/>
                  <a:pt x="674322" y="464488"/>
                  <a:pt x="616322" y="427074"/>
                </a:cubicBezTo>
                <a:cubicBezTo>
                  <a:pt x="580744" y="405278"/>
                  <a:pt x="546844" y="380746"/>
                  <a:pt x="504561" y="369897"/>
                </a:cubicBezTo>
                <a:cubicBezTo>
                  <a:pt x="484788" y="365311"/>
                  <a:pt x="467308" y="350838"/>
                  <a:pt x="452034" y="335835"/>
                </a:cubicBezTo>
                <a:cubicBezTo>
                  <a:pt x="436760" y="320833"/>
                  <a:pt x="420340" y="310774"/>
                  <a:pt x="399507" y="301774"/>
                </a:cubicBezTo>
                <a:cubicBezTo>
                  <a:pt x="384147" y="296128"/>
                  <a:pt x="370464" y="287745"/>
                  <a:pt x="358986" y="278832"/>
                </a:cubicBezTo>
                <a:cubicBezTo>
                  <a:pt x="317492" y="242121"/>
                  <a:pt x="267616" y="219092"/>
                  <a:pt x="222769" y="187853"/>
                </a:cubicBezTo>
                <a:cubicBezTo>
                  <a:pt x="194872" y="168881"/>
                  <a:pt x="165298" y="152645"/>
                  <a:pt x="137401" y="133673"/>
                </a:cubicBezTo>
                <a:cubicBezTo>
                  <a:pt x="126454" y="126966"/>
                  <a:pt x="115508" y="120260"/>
                  <a:pt x="106237" y="110817"/>
                </a:cubicBezTo>
                <a:cubicBezTo>
                  <a:pt x="84960" y="90255"/>
                  <a:pt x="69773" y="65895"/>
                  <a:pt x="76122" y="34029"/>
                </a:cubicBezTo>
                <a:cubicBezTo>
                  <a:pt x="77269" y="29086"/>
                  <a:pt x="76209" y="24672"/>
                  <a:pt x="76825" y="17522"/>
                </a:cubicBezTo>
                <a:cubicBezTo>
                  <a:pt x="76603" y="11740"/>
                  <a:pt x="72939" y="6202"/>
                  <a:pt x="67675" y="2507"/>
                </a:cubicBezTo>
                <a:close/>
                <a:moveTo>
                  <a:pt x="0" y="0"/>
                </a:moveTo>
                <a:lnTo>
                  <a:pt x="42892" y="0"/>
                </a:lnTo>
                <a:lnTo>
                  <a:pt x="35688" y="1730"/>
                </a:lnTo>
                <a:cubicBezTo>
                  <a:pt x="33482" y="2260"/>
                  <a:pt x="25185" y="6587"/>
                  <a:pt x="17505" y="37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266451708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 1">
  <p:cSld name="Title and Two Content 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"/>
          <p:cNvSpPr txBox="1">
            <a:spLocks noGrp="1"/>
          </p:cNvSpPr>
          <p:nvPr>
            <p:ph type="title"/>
          </p:nvPr>
        </p:nvSpPr>
        <p:spPr>
          <a:xfrm>
            <a:off x="814330" y="375695"/>
            <a:ext cx="11374285" cy="216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"/>
          <p:cNvSpPr txBox="1">
            <a:spLocks noGrp="1"/>
          </p:cNvSpPr>
          <p:nvPr>
            <p:ph type="subTitle" idx="1"/>
          </p:nvPr>
        </p:nvSpPr>
        <p:spPr>
          <a:xfrm>
            <a:off x="814329" y="3657951"/>
            <a:ext cx="4544793" cy="1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8"/>
          <p:cNvSpPr txBox="1">
            <a:spLocks noGrp="1"/>
          </p:cNvSpPr>
          <p:nvPr>
            <p:ph type="body" idx="2"/>
          </p:nvPr>
        </p:nvSpPr>
        <p:spPr>
          <a:xfrm>
            <a:off x="814328" y="5439866"/>
            <a:ext cx="4544793" cy="301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379319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1pPr>
            <a:lvl2pPr marL="975390" lvl="1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2pPr>
            <a:lvl3pPr marL="1463086" lvl="2" indent="-352224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3pPr>
            <a:lvl4pPr marL="1950781" lvl="3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4pPr>
            <a:lvl5pPr marL="2438476" lvl="4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19" name="Google Shape;219;p8"/>
          <p:cNvSpPr txBox="1">
            <a:spLocks noGrp="1"/>
          </p:cNvSpPr>
          <p:nvPr>
            <p:ph type="body" idx="3"/>
          </p:nvPr>
        </p:nvSpPr>
        <p:spPr>
          <a:xfrm>
            <a:off x="5476240" y="3653750"/>
            <a:ext cx="6712373" cy="4542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Char char="●"/>
              <a:defRPr/>
            </a:lvl1pPr>
            <a:lvl2pPr marL="975390" lvl="1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•"/>
              <a:defRPr/>
            </a:lvl2pPr>
            <a:lvl3pPr marL="1463086" lvl="2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3pPr>
            <a:lvl4pPr marL="1950781" lvl="3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4pPr>
            <a:lvl5pPr marL="2438476" lvl="4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20" name="Google Shape;220;p8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8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8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6543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 2">
  <p:cSld name="Summary 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"/>
          <p:cNvSpPr txBox="1">
            <a:spLocks noGrp="1"/>
          </p:cNvSpPr>
          <p:nvPr>
            <p:ph type="title"/>
          </p:nvPr>
        </p:nvSpPr>
        <p:spPr>
          <a:xfrm>
            <a:off x="5266944" y="385858"/>
            <a:ext cx="6925056" cy="320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9"/>
          <p:cNvSpPr txBox="1">
            <a:spLocks noGrp="1"/>
          </p:cNvSpPr>
          <p:nvPr>
            <p:ph type="body" idx="1"/>
          </p:nvPr>
        </p:nvSpPr>
        <p:spPr>
          <a:xfrm>
            <a:off x="5266944" y="3587039"/>
            <a:ext cx="6925056" cy="475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79319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2000"/>
              <a:buChar char="●"/>
              <a:defRPr/>
            </a:lvl1pPr>
            <a:lvl2pPr marL="975390" lvl="1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Char char="•"/>
              <a:defRPr/>
            </a:lvl2pPr>
            <a:lvl3pPr marL="1463086" lvl="2" indent="-352224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600"/>
              <a:buChar char="●"/>
              <a:defRPr/>
            </a:lvl3pPr>
            <a:lvl4pPr marL="1950781" lvl="3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Char char="●"/>
              <a:defRPr/>
            </a:lvl4pPr>
            <a:lvl5pPr marL="2438476" lvl="4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Char char="●"/>
              <a:defRPr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26" name="Google Shape;226;p9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9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9" name="Google Shape;229;p9"/>
          <p:cNvSpPr/>
          <p:nvPr/>
        </p:nvSpPr>
        <p:spPr>
          <a:xfrm>
            <a:off x="522901" y="2674082"/>
            <a:ext cx="2661628" cy="3514335"/>
          </a:xfrm>
          <a:custGeom>
            <a:avLst/>
            <a:gdLst/>
            <a:ahLst/>
            <a:cxnLst/>
            <a:rect l="l" t="t" r="r" b="b"/>
            <a:pathLst>
              <a:path w="2951235" h="2922543" extrusionOk="0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rgbClr val="E99314">
              <a:alpha val="69803"/>
            </a:srgbClr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30" name="Google Shape;230;p9"/>
          <p:cNvPicPr preferRelativeResize="0"/>
          <p:nvPr/>
        </p:nvPicPr>
        <p:blipFill rotWithShape="1">
          <a:blip r:embed="rId2">
            <a:alphaModFix/>
          </a:blip>
          <a:srcRect l="51636" t="31533" r="798"/>
          <a:stretch/>
        </p:blipFill>
        <p:spPr>
          <a:xfrm rot="10800000">
            <a:off x="1073230" y="-1"/>
            <a:ext cx="3409851" cy="4362968"/>
          </a:xfrm>
          <a:custGeom>
            <a:avLst/>
            <a:gdLst/>
            <a:ahLst/>
            <a:cxnLst/>
            <a:rect l="l" t="t" r="r" b="b"/>
            <a:pathLst>
              <a:path w="3196735" h="3067712" extrusionOk="0">
                <a:moveTo>
                  <a:pt x="1467924" y="219822"/>
                </a:moveTo>
                <a:cubicBezTo>
                  <a:pt x="1484610" y="215055"/>
                  <a:pt x="1477459" y="193601"/>
                  <a:pt x="1482226" y="181682"/>
                </a:cubicBezTo>
                <a:cubicBezTo>
                  <a:pt x="1475076" y="193601"/>
                  <a:pt x="1482226" y="212670"/>
                  <a:pt x="1467924" y="219822"/>
                </a:cubicBezTo>
                <a:close/>
                <a:moveTo>
                  <a:pt x="1889847" y="248427"/>
                </a:moveTo>
                <a:cubicBezTo>
                  <a:pt x="1875545" y="250810"/>
                  <a:pt x="1858858" y="243659"/>
                  <a:pt x="1842172" y="246043"/>
                </a:cubicBezTo>
                <a:cubicBezTo>
                  <a:pt x="1856474" y="243659"/>
                  <a:pt x="1873161" y="250810"/>
                  <a:pt x="1889847" y="248427"/>
                </a:cubicBezTo>
                <a:close/>
                <a:moveTo>
                  <a:pt x="1827869" y="250810"/>
                </a:moveTo>
                <a:lnTo>
                  <a:pt x="1812937" y="245047"/>
                </a:lnTo>
                <a:lnTo>
                  <a:pt x="1807779" y="235704"/>
                </a:lnTo>
                <a:lnTo>
                  <a:pt x="1807486" y="234897"/>
                </a:lnTo>
                <a:lnTo>
                  <a:pt x="1813567" y="219822"/>
                </a:lnTo>
                <a:cubicBezTo>
                  <a:pt x="1809396" y="225782"/>
                  <a:pt x="1807608" y="230698"/>
                  <a:pt x="1807422" y="234721"/>
                </a:cubicBezTo>
                <a:lnTo>
                  <a:pt x="1807486" y="234897"/>
                </a:lnTo>
                <a:lnTo>
                  <a:pt x="1807422" y="235056"/>
                </a:lnTo>
                <a:lnTo>
                  <a:pt x="1807779" y="235704"/>
                </a:lnTo>
                <a:lnTo>
                  <a:pt x="1810886" y="244255"/>
                </a:lnTo>
                <a:lnTo>
                  <a:pt x="1812937" y="245047"/>
                </a:lnTo>
                <a:lnTo>
                  <a:pt x="1814754" y="248339"/>
                </a:lnTo>
                <a:cubicBezTo>
                  <a:pt x="1819042" y="250923"/>
                  <a:pt x="1824294" y="251705"/>
                  <a:pt x="1827869" y="250810"/>
                </a:cubicBezTo>
                <a:close/>
                <a:moveTo>
                  <a:pt x="1640150" y="257664"/>
                </a:moveTo>
                <a:cubicBezTo>
                  <a:pt x="1646705" y="259154"/>
                  <a:pt x="1653857" y="257962"/>
                  <a:pt x="1661008" y="253195"/>
                </a:cubicBezTo>
                <a:cubicBezTo>
                  <a:pt x="1682461" y="241276"/>
                  <a:pt x="1708682" y="243659"/>
                  <a:pt x="1730136" y="229357"/>
                </a:cubicBezTo>
                <a:cubicBezTo>
                  <a:pt x="1708682" y="243659"/>
                  <a:pt x="1682461" y="238892"/>
                  <a:pt x="1661008" y="253195"/>
                </a:cubicBezTo>
                <a:lnTo>
                  <a:pt x="1639941" y="257523"/>
                </a:lnTo>
                <a:lnTo>
                  <a:pt x="1622868" y="246043"/>
                </a:lnTo>
                <a:cubicBezTo>
                  <a:pt x="1627635" y="252003"/>
                  <a:pt x="1632999" y="256174"/>
                  <a:pt x="1639256" y="257664"/>
                </a:cubicBezTo>
                <a:lnTo>
                  <a:pt x="1639941" y="257523"/>
                </a:lnTo>
                <a:close/>
                <a:moveTo>
                  <a:pt x="2001883" y="281799"/>
                </a:moveTo>
                <a:lnTo>
                  <a:pt x="1994531" y="268418"/>
                </a:lnTo>
                <a:lnTo>
                  <a:pt x="1995924" y="256472"/>
                </a:lnTo>
                <a:cubicBezTo>
                  <a:pt x="1997115" y="252151"/>
                  <a:pt x="1998605" y="247757"/>
                  <a:pt x="1999201" y="243250"/>
                </a:cubicBezTo>
                <a:lnTo>
                  <a:pt x="1999170" y="243038"/>
                </a:lnTo>
                <a:lnTo>
                  <a:pt x="1999201" y="242915"/>
                </a:lnTo>
                <a:cubicBezTo>
                  <a:pt x="1999796" y="238594"/>
                  <a:pt x="1999499" y="234124"/>
                  <a:pt x="1997115" y="229357"/>
                </a:cubicBezTo>
                <a:lnTo>
                  <a:pt x="1999170" y="243038"/>
                </a:lnTo>
                <a:lnTo>
                  <a:pt x="1995924" y="255578"/>
                </a:lnTo>
                <a:cubicBezTo>
                  <a:pt x="1994731" y="259750"/>
                  <a:pt x="1993838" y="263922"/>
                  <a:pt x="1994434" y="268242"/>
                </a:cubicBezTo>
                <a:lnTo>
                  <a:pt x="1994531" y="268418"/>
                </a:lnTo>
                <a:lnTo>
                  <a:pt x="1994434" y="269247"/>
                </a:lnTo>
                <a:cubicBezTo>
                  <a:pt x="1995030" y="273456"/>
                  <a:pt x="1997116" y="277628"/>
                  <a:pt x="2001883" y="281799"/>
                </a:cubicBezTo>
                <a:close/>
                <a:moveTo>
                  <a:pt x="1582343" y="284183"/>
                </a:moveTo>
                <a:cubicBezTo>
                  <a:pt x="1577576" y="265113"/>
                  <a:pt x="1570425" y="262729"/>
                  <a:pt x="1553739" y="269881"/>
                </a:cubicBezTo>
                <a:lnTo>
                  <a:pt x="1536267" y="271237"/>
                </a:lnTo>
                <a:lnTo>
                  <a:pt x="1530052" y="267768"/>
                </a:lnTo>
                <a:lnTo>
                  <a:pt x="1517051" y="260102"/>
                </a:lnTo>
                <a:lnTo>
                  <a:pt x="1506809" y="253455"/>
                </a:lnTo>
                <a:lnTo>
                  <a:pt x="1504259" y="253068"/>
                </a:lnTo>
                <a:lnTo>
                  <a:pt x="1501922" y="251821"/>
                </a:lnTo>
                <a:cubicBezTo>
                  <a:pt x="1497981" y="250447"/>
                  <a:pt x="1493847" y="249916"/>
                  <a:pt x="1489377" y="250810"/>
                </a:cubicBezTo>
                <a:lnTo>
                  <a:pt x="1504259" y="253068"/>
                </a:lnTo>
                <a:lnTo>
                  <a:pt x="1513303" y="257892"/>
                </a:lnTo>
                <a:lnTo>
                  <a:pt x="1517051" y="260102"/>
                </a:lnTo>
                <a:lnTo>
                  <a:pt x="1521559" y="263027"/>
                </a:lnTo>
                <a:lnTo>
                  <a:pt x="1530052" y="267768"/>
                </a:lnTo>
                <a:lnTo>
                  <a:pt x="1535972" y="271259"/>
                </a:lnTo>
                <a:lnTo>
                  <a:pt x="1536267" y="271237"/>
                </a:lnTo>
                <a:lnTo>
                  <a:pt x="1536307" y="271259"/>
                </a:lnTo>
                <a:cubicBezTo>
                  <a:pt x="1541522" y="272860"/>
                  <a:pt x="1547184" y="272860"/>
                  <a:pt x="1553739" y="269881"/>
                </a:cubicBezTo>
                <a:cubicBezTo>
                  <a:pt x="1568042" y="262729"/>
                  <a:pt x="1577576" y="267497"/>
                  <a:pt x="1582343" y="284183"/>
                </a:cubicBezTo>
                <a:close/>
                <a:moveTo>
                  <a:pt x="1429784" y="305636"/>
                </a:moveTo>
                <a:cubicBezTo>
                  <a:pt x="1463156" y="303253"/>
                  <a:pt x="1467924" y="272265"/>
                  <a:pt x="1479843" y="250810"/>
                </a:cubicBezTo>
                <a:cubicBezTo>
                  <a:pt x="1460773" y="248427"/>
                  <a:pt x="1460773" y="234125"/>
                  <a:pt x="1460773" y="219822"/>
                </a:cubicBezTo>
                <a:cubicBezTo>
                  <a:pt x="1460773" y="236509"/>
                  <a:pt x="1460773" y="250810"/>
                  <a:pt x="1479843" y="250810"/>
                </a:cubicBezTo>
                <a:cubicBezTo>
                  <a:pt x="1467924" y="272265"/>
                  <a:pt x="1463156" y="300869"/>
                  <a:pt x="1429784" y="305636"/>
                </a:cubicBezTo>
                <a:close/>
                <a:moveTo>
                  <a:pt x="2104384" y="305636"/>
                </a:moveTo>
                <a:cubicBezTo>
                  <a:pt x="2106767" y="293718"/>
                  <a:pt x="2116303" y="281799"/>
                  <a:pt x="2099617" y="269881"/>
                </a:cubicBezTo>
                <a:cubicBezTo>
                  <a:pt x="2116303" y="281799"/>
                  <a:pt x="2104384" y="293718"/>
                  <a:pt x="2104384" y="305636"/>
                </a:cubicBezTo>
                <a:close/>
                <a:moveTo>
                  <a:pt x="1067454" y="312788"/>
                </a:moveTo>
                <a:cubicBezTo>
                  <a:pt x="1058516" y="309809"/>
                  <a:pt x="1049577" y="308468"/>
                  <a:pt x="1040674" y="308096"/>
                </a:cubicBezTo>
                <a:cubicBezTo>
                  <a:pt x="1013970" y="306978"/>
                  <a:pt x="987599" y="314576"/>
                  <a:pt x="962569" y="312788"/>
                </a:cubicBezTo>
                <a:cubicBezTo>
                  <a:pt x="998325" y="315172"/>
                  <a:pt x="1034082" y="303253"/>
                  <a:pt x="1067454" y="312788"/>
                </a:cubicBezTo>
                <a:close/>
                <a:moveTo>
                  <a:pt x="1281991" y="358079"/>
                </a:moveTo>
                <a:cubicBezTo>
                  <a:pt x="1291527" y="334242"/>
                  <a:pt x="1310597" y="331858"/>
                  <a:pt x="1329667" y="334242"/>
                </a:cubicBezTo>
                <a:cubicBezTo>
                  <a:pt x="1346353" y="334242"/>
                  <a:pt x="1355888" y="324707"/>
                  <a:pt x="1365423" y="317556"/>
                </a:cubicBezTo>
                <a:lnTo>
                  <a:pt x="1386433" y="315001"/>
                </a:lnTo>
                <a:lnTo>
                  <a:pt x="1398796" y="331858"/>
                </a:lnTo>
                <a:cubicBezTo>
                  <a:pt x="1410714" y="334242"/>
                  <a:pt x="1415481" y="322323"/>
                  <a:pt x="1417865" y="315172"/>
                </a:cubicBezTo>
                <a:cubicBezTo>
                  <a:pt x="1413097" y="322323"/>
                  <a:pt x="1410714" y="334242"/>
                  <a:pt x="1398796" y="331858"/>
                </a:cubicBezTo>
                <a:cubicBezTo>
                  <a:pt x="1397603" y="322324"/>
                  <a:pt x="1393432" y="316960"/>
                  <a:pt x="1387472" y="314874"/>
                </a:cubicBezTo>
                <a:lnTo>
                  <a:pt x="1386433" y="315001"/>
                </a:lnTo>
                <a:lnTo>
                  <a:pt x="1385685" y="313981"/>
                </a:lnTo>
                <a:cubicBezTo>
                  <a:pt x="1379726" y="312193"/>
                  <a:pt x="1372574" y="313981"/>
                  <a:pt x="1365423" y="317556"/>
                </a:cubicBezTo>
                <a:cubicBezTo>
                  <a:pt x="1353504" y="324707"/>
                  <a:pt x="1346353" y="334242"/>
                  <a:pt x="1329667" y="334242"/>
                </a:cubicBezTo>
                <a:cubicBezTo>
                  <a:pt x="1308213" y="331858"/>
                  <a:pt x="1291527" y="334242"/>
                  <a:pt x="1281991" y="358079"/>
                </a:cubicBezTo>
                <a:close/>
                <a:moveTo>
                  <a:pt x="1958975" y="365231"/>
                </a:moveTo>
                <a:lnTo>
                  <a:pt x="1944712" y="350215"/>
                </a:lnTo>
                <a:lnTo>
                  <a:pt x="1940154" y="342883"/>
                </a:lnTo>
                <a:lnTo>
                  <a:pt x="1937545" y="328152"/>
                </a:lnTo>
                <a:lnTo>
                  <a:pt x="1937536" y="327969"/>
                </a:lnTo>
                <a:lnTo>
                  <a:pt x="1942290" y="310405"/>
                </a:lnTo>
                <a:cubicBezTo>
                  <a:pt x="1939906" y="317556"/>
                  <a:pt x="1938267" y="323068"/>
                  <a:pt x="1937522" y="327687"/>
                </a:cubicBezTo>
                <a:lnTo>
                  <a:pt x="1937536" y="327969"/>
                </a:lnTo>
                <a:lnTo>
                  <a:pt x="1937522" y="328022"/>
                </a:lnTo>
                <a:lnTo>
                  <a:pt x="1937545" y="328152"/>
                </a:lnTo>
                <a:lnTo>
                  <a:pt x="1938117" y="339606"/>
                </a:lnTo>
                <a:lnTo>
                  <a:pt x="1940154" y="342883"/>
                </a:lnTo>
                <a:lnTo>
                  <a:pt x="1940706" y="345998"/>
                </a:lnTo>
                <a:lnTo>
                  <a:pt x="1944712" y="350215"/>
                </a:lnTo>
                <a:lnTo>
                  <a:pt x="1944970" y="350630"/>
                </a:lnTo>
                <a:cubicBezTo>
                  <a:pt x="1948397" y="354653"/>
                  <a:pt x="1953016" y="359271"/>
                  <a:pt x="1958975" y="365231"/>
                </a:cubicBezTo>
                <a:close/>
                <a:moveTo>
                  <a:pt x="836230" y="384301"/>
                </a:moveTo>
                <a:cubicBezTo>
                  <a:pt x="819545" y="384301"/>
                  <a:pt x="793323" y="391452"/>
                  <a:pt x="800474" y="355695"/>
                </a:cubicBezTo>
                <a:cubicBezTo>
                  <a:pt x="801666" y="352121"/>
                  <a:pt x="788556" y="349737"/>
                  <a:pt x="775148" y="349737"/>
                </a:cubicBezTo>
                <a:cubicBezTo>
                  <a:pt x="761740" y="349737"/>
                  <a:pt x="748033" y="352121"/>
                  <a:pt x="748033" y="358079"/>
                </a:cubicBezTo>
                <a:cubicBezTo>
                  <a:pt x="750416" y="348545"/>
                  <a:pt x="802859" y="348545"/>
                  <a:pt x="800474" y="355695"/>
                </a:cubicBezTo>
                <a:cubicBezTo>
                  <a:pt x="793323" y="391452"/>
                  <a:pt x="817161" y="384301"/>
                  <a:pt x="836230" y="384301"/>
                </a:cubicBezTo>
                <a:close/>
                <a:moveTo>
                  <a:pt x="1189025" y="389068"/>
                </a:moveTo>
                <a:cubicBezTo>
                  <a:pt x="1191409" y="386685"/>
                  <a:pt x="1193793" y="379533"/>
                  <a:pt x="1196177" y="379533"/>
                </a:cubicBezTo>
                <a:cubicBezTo>
                  <a:pt x="1193793" y="379533"/>
                  <a:pt x="1189025" y="386685"/>
                  <a:pt x="1189025" y="389068"/>
                </a:cubicBezTo>
                <a:close/>
                <a:moveTo>
                  <a:pt x="1391644" y="389366"/>
                </a:moveTo>
                <a:lnTo>
                  <a:pt x="1391644" y="388472"/>
                </a:lnTo>
                <a:cubicBezTo>
                  <a:pt x="1388069" y="378341"/>
                  <a:pt x="1380917" y="369998"/>
                  <a:pt x="1370190" y="362847"/>
                </a:cubicBezTo>
                <a:close/>
                <a:moveTo>
                  <a:pt x="1043616" y="391452"/>
                </a:moveTo>
                <a:cubicBezTo>
                  <a:pt x="1065071" y="384301"/>
                  <a:pt x="1062686" y="360463"/>
                  <a:pt x="1067454" y="343776"/>
                </a:cubicBezTo>
                <a:cubicBezTo>
                  <a:pt x="1060303" y="360463"/>
                  <a:pt x="1065071" y="384301"/>
                  <a:pt x="1043616" y="391452"/>
                </a:cubicBezTo>
                <a:close/>
                <a:moveTo>
                  <a:pt x="2864799" y="391452"/>
                </a:moveTo>
                <a:cubicBezTo>
                  <a:pt x="2850496" y="377149"/>
                  <a:pt x="2836194" y="362847"/>
                  <a:pt x="2838578" y="343776"/>
                </a:cubicBezTo>
                <a:cubicBezTo>
                  <a:pt x="2836194" y="362847"/>
                  <a:pt x="2850496" y="379533"/>
                  <a:pt x="2864799" y="391452"/>
                </a:cubicBezTo>
                <a:close/>
                <a:moveTo>
                  <a:pt x="1229549" y="396219"/>
                </a:moveTo>
                <a:cubicBezTo>
                  <a:pt x="1229549" y="381916"/>
                  <a:pt x="1236701" y="377149"/>
                  <a:pt x="1248620" y="374765"/>
                </a:cubicBezTo>
                <a:cubicBezTo>
                  <a:pt x="1236701" y="374765"/>
                  <a:pt x="1229549" y="381916"/>
                  <a:pt x="1229549" y="396219"/>
                </a:cubicBezTo>
                <a:close/>
                <a:moveTo>
                  <a:pt x="1620483" y="400987"/>
                </a:moveTo>
                <a:cubicBezTo>
                  <a:pt x="1622868" y="389068"/>
                  <a:pt x="1653856" y="377149"/>
                  <a:pt x="1668159" y="377149"/>
                </a:cubicBezTo>
                <a:cubicBezTo>
                  <a:pt x="1651472" y="374765"/>
                  <a:pt x="1622868" y="386685"/>
                  <a:pt x="1620483" y="400987"/>
                </a:cubicBezTo>
                <a:close/>
                <a:moveTo>
                  <a:pt x="2192583" y="405754"/>
                </a:moveTo>
                <a:cubicBezTo>
                  <a:pt x="2183048" y="403371"/>
                  <a:pt x="2173513" y="396219"/>
                  <a:pt x="2171129" y="377149"/>
                </a:cubicBezTo>
                <a:cubicBezTo>
                  <a:pt x="2168745" y="367615"/>
                  <a:pt x="2163977" y="367615"/>
                  <a:pt x="2156826" y="367615"/>
                </a:cubicBezTo>
                <a:cubicBezTo>
                  <a:pt x="2163977" y="367615"/>
                  <a:pt x="2168745" y="369998"/>
                  <a:pt x="2171129" y="377149"/>
                </a:cubicBezTo>
                <a:cubicBezTo>
                  <a:pt x="2173513" y="396219"/>
                  <a:pt x="2180664" y="403371"/>
                  <a:pt x="2192583" y="405754"/>
                </a:cubicBezTo>
                <a:close/>
                <a:moveTo>
                  <a:pt x="1553739" y="434359"/>
                </a:moveTo>
                <a:cubicBezTo>
                  <a:pt x="1570425" y="431975"/>
                  <a:pt x="1577576" y="412905"/>
                  <a:pt x="1594263" y="417673"/>
                </a:cubicBezTo>
                <a:cubicBezTo>
                  <a:pt x="1577576" y="412905"/>
                  <a:pt x="1568042" y="431975"/>
                  <a:pt x="1553739" y="434359"/>
                </a:cubicBezTo>
                <a:close/>
                <a:moveTo>
                  <a:pt x="1346353" y="436742"/>
                </a:moveTo>
                <a:cubicBezTo>
                  <a:pt x="1351120" y="431975"/>
                  <a:pt x="1341585" y="420057"/>
                  <a:pt x="1341585" y="412905"/>
                </a:cubicBezTo>
                <a:cubicBezTo>
                  <a:pt x="1339201" y="408138"/>
                  <a:pt x="1339201" y="400987"/>
                  <a:pt x="1339201" y="393835"/>
                </a:cubicBezTo>
                <a:cubicBezTo>
                  <a:pt x="1324900" y="384301"/>
                  <a:pt x="1303446" y="384301"/>
                  <a:pt x="1303446" y="350928"/>
                </a:cubicBezTo>
                <a:cubicBezTo>
                  <a:pt x="1303446" y="384301"/>
                  <a:pt x="1324900" y="386685"/>
                  <a:pt x="1339201" y="393835"/>
                </a:cubicBezTo>
                <a:cubicBezTo>
                  <a:pt x="1339201" y="400987"/>
                  <a:pt x="1339201" y="408138"/>
                  <a:pt x="1339201" y="412905"/>
                </a:cubicBezTo>
                <a:cubicBezTo>
                  <a:pt x="1320131" y="412905"/>
                  <a:pt x="1298678" y="408138"/>
                  <a:pt x="1289143" y="431975"/>
                </a:cubicBezTo>
                <a:cubicBezTo>
                  <a:pt x="1298678" y="410522"/>
                  <a:pt x="1320131" y="412905"/>
                  <a:pt x="1339201" y="412905"/>
                </a:cubicBezTo>
                <a:cubicBezTo>
                  <a:pt x="1341585" y="420057"/>
                  <a:pt x="1348737" y="431975"/>
                  <a:pt x="1346353" y="436742"/>
                </a:cubicBezTo>
                <a:close/>
                <a:moveTo>
                  <a:pt x="960186" y="439127"/>
                </a:moveTo>
                <a:lnTo>
                  <a:pt x="945735" y="425465"/>
                </a:lnTo>
                <a:lnTo>
                  <a:pt x="943128" y="414813"/>
                </a:lnTo>
                <a:lnTo>
                  <a:pt x="943113" y="414616"/>
                </a:lnTo>
                <a:lnTo>
                  <a:pt x="950651" y="400987"/>
                </a:lnTo>
                <a:cubicBezTo>
                  <a:pt x="946479" y="406351"/>
                  <a:pt x="944096" y="410672"/>
                  <a:pt x="943090" y="414321"/>
                </a:cubicBezTo>
                <a:lnTo>
                  <a:pt x="943113" y="414616"/>
                </a:lnTo>
                <a:lnTo>
                  <a:pt x="943090" y="414657"/>
                </a:lnTo>
                <a:lnTo>
                  <a:pt x="943128" y="414813"/>
                </a:lnTo>
                <a:lnTo>
                  <a:pt x="943797" y="423633"/>
                </a:lnTo>
                <a:lnTo>
                  <a:pt x="945735" y="425465"/>
                </a:lnTo>
                <a:lnTo>
                  <a:pt x="946484" y="428526"/>
                </a:lnTo>
                <a:cubicBezTo>
                  <a:pt x="949794" y="432311"/>
                  <a:pt x="954822" y="435552"/>
                  <a:pt x="960186" y="439127"/>
                </a:cubicBezTo>
                <a:close/>
                <a:moveTo>
                  <a:pt x="850533" y="443894"/>
                </a:moveTo>
                <a:cubicBezTo>
                  <a:pt x="871987" y="417673"/>
                  <a:pt x="891057" y="391452"/>
                  <a:pt x="886290" y="353312"/>
                </a:cubicBezTo>
                <a:cubicBezTo>
                  <a:pt x="888673" y="389068"/>
                  <a:pt x="869603" y="417673"/>
                  <a:pt x="850533" y="443894"/>
                </a:cubicBezTo>
                <a:close/>
                <a:moveTo>
                  <a:pt x="2302235" y="443894"/>
                </a:moveTo>
                <a:cubicBezTo>
                  <a:pt x="2307002" y="415289"/>
                  <a:pt x="2299851" y="400987"/>
                  <a:pt x="2278398" y="396219"/>
                </a:cubicBezTo>
                <a:cubicBezTo>
                  <a:pt x="2299851" y="400987"/>
                  <a:pt x="2304619" y="415289"/>
                  <a:pt x="2302235" y="443894"/>
                </a:cubicBezTo>
                <a:close/>
                <a:moveTo>
                  <a:pt x="2132989" y="472499"/>
                </a:moveTo>
                <a:cubicBezTo>
                  <a:pt x="2128221" y="472499"/>
                  <a:pt x="2121070" y="470115"/>
                  <a:pt x="2118686" y="462964"/>
                </a:cubicBezTo>
                <a:cubicBezTo>
                  <a:pt x="2121070" y="470115"/>
                  <a:pt x="2128221" y="470115"/>
                  <a:pt x="2132989" y="472499"/>
                </a:cubicBezTo>
                <a:close/>
                <a:moveTo>
                  <a:pt x="929196" y="474882"/>
                </a:moveTo>
                <a:cubicBezTo>
                  <a:pt x="929196" y="460581"/>
                  <a:pt x="943499" y="458197"/>
                  <a:pt x="955419" y="455813"/>
                </a:cubicBezTo>
                <a:cubicBezTo>
                  <a:pt x="943499" y="455813"/>
                  <a:pt x="929196" y="458197"/>
                  <a:pt x="929196" y="474882"/>
                </a:cubicBezTo>
                <a:close/>
                <a:moveTo>
                  <a:pt x="1277224" y="474882"/>
                </a:moveTo>
                <a:cubicBezTo>
                  <a:pt x="1270073" y="465348"/>
                  <a:pt x="1267690" y="455813"/>
                  <a:pt x="1267690" y="443894"/>
                </a:cubicBezTo>
                <a:cubicBezTo>
                  <a:pt x="1267690" y="455813"/>
                  <a:pt x="1267690" y="465348"/>
                  <a:pt x="1277224" y="474882"/>
                </a:cubicBezTo>
                <a:close/>
                <a:moveTo>
                  <a:pt x="1830254" y="484418"/>
                </a:moveTo>
                <a:cubicBezTo>
                  <a:pt x="1830254" y="477267"/>
                  <a:pt x="1827869" y="467732"/>
                  <a:pt x="1815951" y="462964"/>
                </a:cubicBezTo>
                <a:cubicBezTo>
                  <a:pt x="1825486" y="467732"/>
                  <a:pt x="1830254" y="474882"/>
                  <a:pt x="1830254" y="484418"/>
                </a:cubicBezTo>
                <a:close/>
                <a:moveTo>
                  <a:pt x="585937" y="515407"/>
                </a:moveTo>
                <a:cubicBezTo>
                  <a:pt x="609774" y="505871"/>
                  <a:pt x="633612" y="498721"/>
                  <a:pt x="657450" y="496337"/>
                </a:cubicBezTo>
                <a:cubicBezTo>
                  <a:pt x="678903" y="496337"/>
                  <a:pt x="688439" y="489185"/>
                  <a:pt x="693206" y="477267"/>
                </a:cubicBezTo>
                <a:cubicBezTo>
                  <a:pt x="688439" y="489185"/>
                  <a:pt x="676520" y="493953"/>
                  <a:pt x="657450" y="496337"/>
                </a:cubicBezTo>
                <a:cubicBezTo>
                  <a:pt x="633612" y="498721"/>
                  <a:pt x="607391" y="503488"/>
                  <a:pt x="585937" y="515407"/>
                </a:cubicBezTo>
                <a:close/>
                <a:moveTo>
                  <a:pt x="2032871" y="515407"/>
                </a:moveTo>
                <a:cubicBezTo>
                  <a:pt x="2042407" y="510639"/>
                  <a:pt x="2054326" y="508255"/>
                  <a:pt x="2063860" y="503488"/>
                </a:cubicBezTo>
                <a:cubicBezTo>
                  <a:pt x="2054326" y="508255"/>
                  <a:pt x="2042407" y="508255"/>
                  <a:pt x="2032871" y="515407"/>
                </a:cubicBezTo>
                <a:close/>
                <a:moveTo>
                  <a:pt x="1687229" y="539244"/>
                </a:moveTo>
                <a:cubicBezTo>
                  <a:pt x="1689612" y="522558"/>
                  <a:pt x="1703915" y="513022"/>
                  <a:pt x="1732519" y="498721"/>
                </a:cubicBezTo>
                <a:cubicBezTo>
                  <a:pt x="1701531" y="513022"/>
                  <a:pt x="1689612" y="520174"/>
                  <a:pt x="1687229" y="539244"/>
                </a:cubicBezTo>
                <a:close/>
                <a:moveTo>
                  <a:pt x="905359" y="548779"/>
                </a:moveTo>
                <a:cubicBezTo>
                  <a:pt x="924429" y="546395"/>
                  <a:pt x="938732" y="527325"/>
                  <a:pt x="955419" y="515407"/>
                </a:cubicBezTo>
                <a:cubicBezTo>
                  <a:pt x="962569" y="510639"/>
                  <a:pt x="974488" y="510639"/>
                  <a:pt x="972105" y="501104"/>
                </a:cubicBezTo>
                <a:cubicBezTo>
                  <a:pt x="972105" y="491569"/>
                  <a:pt x="962569" y="486801"/>
                  <a:pt x="955419" y="484418"/>
                </a:cubicBezTo>
                <a:cubicBezTo>
                  <a:pt x="964953" y="486801"/>
                  <a:pt x="972105" y="491569"/>
                  <a:pt x="972105" y="501104"/>
                </a:cubicBezTo>
                <a:cubicBezTo>
                  <a:pt x="972105" y="510639"/>
                  <a:pt x="962569" y="510639"/>
                  <a:pt x="955419" y="515407"/>
                </a:cubicBezTo>
                <a:cubicBezTo>
                  <a:pt x="938732" y="524941"/>
                  <a:pt x="924429" y="546395"/>
                  <a:pt x="905359" y="548779"/>
                </a:cubicBezTo>
                <a:close/>
                <a:moveTo>
                  <a:pt x="905359" y="567850"/>
                </a:moveTo>
                <a:cubicBezTo>
                  <a:pt x="895825" y="565465"/>
                  <a:pt x="883906" y="570233"/>
                  <a:pt x="881522" y="546395"/>
                </a:cubicBezTo>
                <a:cubicBezTo>
                  <a:pt x="883906" y="570233"/>
                  <a:pt x="895825" y="567850"/>
                  <a:pt x="905359" y="567850"/>
                </a:cubicBezTo>
                <a:close/>
                <a:moveTo>
                  <a:pt x="3012591" y="591687"/>
                </a:moveTo>
                <a:cubicBezTo>
                  <a:pt x="3014975" y="575000"/>
                  <a:pt x="3007824" y="563081"/>
                  <a:pt x="2998289" y="551163"/>
                </a:cubicBezTo>
                <a:cubicBezTo>
                  <a:pt x="2986370" y="529710"/>
                  <a:pt x="2969684" y="524941"/>
                  <a:pt x="2948230" y="527325"/>
                </a:cubicBezTo>
                <a:cubicBezTo>
                  <a:pt x="2969684" y="527325"/>
                  <a:pt x="2986370" y="529710"/>
                  <a:pt x="2998289" y="551163"/>
                </a:cubicBezTo>
                <a:cubicBezTo>
                  <a:pt x="3005441" y="565465"/>
                  <a:pt x="3014975" y="577384"/>
                  <a:pt x="3012591" y="591687"/>
                </a:cubicBezTo>
                <a:close/>
                <a:moveTo>
                  <a:pt x="1682461" y="596454"/>
                </a:moveTo>
                <a:cubicBezTo>
                  <a:pt x="1687229" y="586919"/>
                  <a:pt x="1689612" y="584535"/>
                  <a:pt x="1689612" y="582151"/>
                </a:cubicBezTo>
                <a:cubicBezTo>
                  <a:pt x="1689612" y="586919"/>
                  <a:pt x="1687229" y="589303"/>
                  <a:pt x="1682461" y="596454"/>
                </a:cubicBezTo>
                <a:cubicBezTo>
                  <a:pt x="1675310" y="579768"/>
                  <a:pt x="1666370" y="570233"/>
                  <a:pt x="1655942" y="567552"/>
                </a:cubicBezTo>
                <a:cubicBezTo>
                  <a:pt x="1645512" y="564869"/>
                  <a:pt x="1633594" y="569041"/>
                  <a:pt x="1620483" y="579768"/>
                </a:cubicBezTo>
                <a:cubicBezTo>
                  <a:pt x="1610948" y="586919"/>
                  <a:pt x="1601413" y="582151"/>
                  <a:pt x="1594263" y="572617"/>
                </a:cubicBezTo>
                <a:cubicBezTo>
                  <a:pt x="1601413" y="582151"/>
                  <a:pt x="1610948" y="589303"/>
                  <a:pt x="1620483" y="579768"/>
                </a:cubicBezTo>
                <a:cubicBezTo>
                  <a:pt x="1646705" y="558314"/>
                  <a:pt x="1665775" y="565465"/>
                  <a:pt x="1682461" y="596454"/>
                </a:cubicBezTo>
                <a:close/>
                <a:moveTo>
                  <a:pt x="545414" y="608373"/>
                </a:moveTo>
                <a:cubicBezTo>
                  <a:pt x="554948" y="584535"/>
                  <a:pt x="574018" y="565465"/>
                  <a:pt x="581170" y="544011"/>
                </a:cubicBezTo>
                <a:cubicBezTo>
                  <a:pt x="574018" y="565465"/>
                  <a:pt x="552565" y="584535"/>
                  <a:pt x="545414" y="608373"/>
                </a:cubicBezTo>
                <a:close/>
                <a:moveTo>
                  <a:pt x="2354678" y="613140"/>
                </a:moveTo>
                <a:cubicBezTo>
                  <a:pt x="2371364" y="601221"/>
                  <a:pt x="2340375" y="594070"/>
                  <a:pt x="2347526" y="579768"/>
                </a:cubicBezTo>
                <a:cubicBezTo>
                  <a:pt x="2340375" y="594070"/>
                  <a:pt x="2368980" y="601221"/>
                  <a:pt x="2354678" y="613140"/>
                </a:cubicBezTo>
                <a:close/>
                <a:moveTo>
                  <a:pt x="2645494" y="613140"/>
                </a:moveTo>
                <a:cubicBezTo>
                  <a:pt x="2649666" y="604797"/>
                  <a:pt x="2651007" y="597497"/>
                  <a:pt x="2650448" y="590905"/>
                </a:cubicBezTo>
                <a:lnTo>
                  <a:pt x="2650402" y="590777"/>
                </a:lnTo>
                <a:lnTo>
                  <a:pt x="2650448" y="590570"/>
                </a:lnTo>
                <a:lnTo>
                  <a:pt x="2649891" y="589350"/>
                </a:lnTo>
                <a:lnTo>
                  <a:pt x="2644005" y="572915"/>
                </a:lnTo>
                <a:lnTo>
                  <a:pt x="2640200" y="568101"/>
                </a:lnTo>
                <a:lnTo>
                  <a:pt x="2638255" y="563836"/>
                </a:lnTo>
                <a:cubicBezTo>
                  <a:pt x="2632011" y="555930"/>
                  <a:pt x="2624637" y="548779"/>
                  <a:pt x="2619273" y="541628"/>
                </a:cubicBezTo>
                <a:lnTo>
                  <a:pt x="2640200" y="568101"/>
                </a:lnTo>
                <a:lnTo>
                  <a:pt x="2649891" y="589350"/>
                </a:lnTo>
                <a:lnTo>
                  <a:pt x="2650402" y="590777"/>
                </a:lnTo>
                <a:close/>
                <a:moveTo>
                  <a:pt x="907743" y="620291"/>
                </a:moveTo>
                <a:cubicBezTo>
                  <a:pt x="922046" y="613140"/>
                  <a:pt x="929196" y="605989"/>
                  <a:pt x="926813" y="589303"/>
                </a:cubicBezTo>
                <a:cubicBezTo>
                  <a:pt x="926813" y="603605"/>
                  <a:pt x="922046" y="613140"/>
                  <a:pt x="907743" y="620291"/>
                </a:cubicBezTo>
                <a:close/>
                <a:moveTo>
                  <a:pt x="1138967" y="627443"/>
                </a:moveTo>
                <a:cubicBezTo>
                  <a:pt x="1150885" y="620291"/>
                  <a:pt x="1165188" y="615524"/>
                  <a:pt x="1179491" y="617908"/>
                </a:cubicBezTo>
                <a:cubicBezTo>
                  <a:pt x="1162804" y="615524"/>
                  <a:pt x="1150885" y="620291"/>
                  <a:pt x="1138967" y="627443"/>
                </a:cubicBezTo>
                <a:close/>
                <a:moveTo>
                  <a:pt x="2385666" y="639361"/>
                </a:moveTo>
                <a:cubicBezTo>
                  <a:pt x="2386261" y="631615"/>
                  <a:pt x="2387900" y="625357"/>
                  <a:pt x="2390247" y="620218"/>
                </a:cubicBezTo>
                <a:lnTo>
                  <a:pt x="2398649" y="608376"/>
                </a:lnTo>
                <a:lnTo>
                  <a:pt x="2421422" y="594070"/>
                </a:lnTo>
                <a:cubicBezTo>
                  <a:pt x="2440492" y="584535"/>
                  <a:pt x="2452411" y="591687"/>
                  <a:pt x="2464330" y="605989"/>
                </a:cubicBezTo>
                <a:cubicBezTo>
                  <a:pt x="2459562" y="598839"/>
                  <a:pt x="2453602" y="592879"/>
                  <a:pt x="2446451" y="590197"/>
                </a:cubicBezTo>
                <a:cubicBezTo>
                  <a:pt x="2439300" y="587515"/>
                  <a:pt x="2430956" y="588111"/>
                  <a:pt x="2421422" y="594070"/>
                </a:cubicBezTo>
                <a:cubicBezTo>
                  <a:pt x="2414271" y="597646"/>
                  <a:pt x="2405928" y="601222"/>
                  <a:pt x="2399075" y="607777"/>
                </a:cubicBezTo>
                <a:lnTo>
                  <a:pt x="2398649" y="608376"/>
                </a:lnTo>
                <a:lnTo>
                  <a:pt x="2398180" y="608671"/>
                </a:lnTo>
                <a:cubicBezTo>
                  <a:pt x="2391625" y="614928"/>
                  <a:pt x="2386857" y="623867"/>
                  <a:pt x="2385666" y="639361"/>
                </a:cubicBezTo>
                <a:close/>
                <a:moveTo>
                  <a:pt x="855301" y="641745"/>
                </a:moveTo>
                <a:cubicBezTo>
                  <a:pt x="831463" y="632210"/>
                  <a:pt x="800474" y="632210"/>
                  <a:pt x="783789" y="605989"/>
                </a:cubicBezTo>
                <a:cubicBezTo>
                  <a:pt x="776637" y="596454"/>
                  <a:pt x="764719" y="598838"/>
                  <a:pt x="755184" y="598838"/>
                </a:cubicBezTo>
                <a:cubicBezTo>
                  <a:pt x="764719" y="601221"/>
                  <a:pt x="779021" y="598838"/>
                  <a:pt x="783789" y="605989"/>
                </a:cubicBezTo>
                <a:cubicBezTo>
                  <a:pt x="800474" y="634594"/>
                  <a:pt x="829079" y="634594"/>
                  <a:pt x="855301" y="641745"/>
                </a:cubicBezTo>
                <a:close/>
                <a:moveTo>
                  <a:pt x="435761" y="646513"/>
                </a:moveTo>
                <a:cubicBezTo>
                  <a:pt x="440528" y="636977"/>
                  <a:pt x="447680" y="629827"/>
                  <a:pt x="454831" y="625059"/>
                </a:cubicBezTo>
                <a:cubicBezTo>
                  <a:pt x="447680" y="627443"/>
                  <a:pt x="442912" y="636977"/>
                  <a:pt x="435761" y="646513"/>
                </a:cubicBezTo>
                <a:close/>
                <a:moveTo>
                  <a:pt x="2328456" y="653664"/>
                </a:moveTo>
                <a:cubicBezTo>
                  <a:pt x="2326072" y="634594"/>
                  <a:pt x="2309386" y="634594"/>
                  <a:pt x="2299851" y="625059"/>
                </a:cubicBezTo>
                <a:cubicBezTo>
                  <a:pt x="2307002" y="634594"/>
                  <a:pt x="2323689" y="634594"/>
                  <a:pt x="2328456" y="653664"/>
                </a:cubicBezTo>
                <a:close/>
                <a:moveTo>
                  <a:pt x="1537648" y="653664"/>
                </a:moveTo>
                <a:cubicBezTo>
                  <a:pt x="1543012" y="653664"/>
                  <a:pt x="1547779" y="650088"/>
                  <a:pt x="1551355" y="639361"/>
                </a:cubicBezTo>
                <a:cubicBezTo>
                  <a:pt x="1544203" y="660816"/>
                  <a:pt x="1532285" y="651280"/>
                  <a:pt x="1520366" y="646513"/>
                </a:cubicBezTo>
                <a:cubicBezTo>
                  <a:pt x="1526326" y="650088"/>
                  <a:pt x="1532285" y="653664"/>
                  <a:pt x="1537648" y="653664"/>
                </a:cubicBezTo>
                <a:close/>
                <a:moveTo>
                  <a:pt x="1239084" y="665583"/>
                </a:moveTo>
                <a:cubicBezTo>
                  <a:pt x="1220014" y="665583"/>
                  <a:pt x="1220014" y="648897"/>
                  <a:pt x="1220014" y="636977"/>
                </a:cubicBezTo>
                <a:cubicBezTo>
                  <a:pt x="1220014" y="651280"/>
                  <a:pt x="1220014" y="665583"/>
                  <a:pt x="1239084" y="665583"/>
                </a:cubicBezTo>
                <a:close/>
                <a:moveTo>
                  <a:pt x="2399968" y="665583"/>
                </a:moveTo>
                <a:cubicBezTo>
                  <a:pt x="2397585" y="665583"/>
                  <a:pt x="2392818" y="660816"/>
                  <a:pt x="2392818" y="663199"/>
                </a:cubicBezTo>
                <a:cubicBezTo>
                  <a:pt x="2392818" y="663199"/>
                  <a:pt x="2395201" y="665583"/>
                  <a:pt x="2399968" y="665583"/>
                </a:cubicBezTo>
                <a:close/>
                <a:moveTo>
                  <a:pt x="2192583" y="667967"/>
                </a:moveTo>
                <a:cubicBezTo>
                  <a:pt x="2206885" y="667967"/>
                  <a:pt x="2218803" y="665583"/>
                  <a:pt x="2230722" y="656047"/>
                </a:cubicBezTo>
                <a:cubicBezTo>
                  <a:pt x="2218803" y="665583"/>
                  <a:pt x="2204502" y="667967"/>
                  <a:pt x="2192583" y="667967"/>
                </a:cubicBezTo>
                <a:close/>
                <a:moveTo>
                  <a:pt x="1684845" y="675117"/>
                </a:moveTo>
                <a:cubicBezTo>
                  <a:pt x="1668159" y="677501"/>
                  <a:pt x="1653856" y="667967"/>
                  <a:pt x="1639553" y="667967"/>
                </a:cubicBezTo>
                <a:cubicBezTo>
                  <a:pt x="1656240" y="667967"/>
                  <a:pt x="1670542" y="679885"/>
                  <a:pt x="1684845" y="675117"/>
                </a:cubicBezTo>
                <a:close/>
                <a:moveTo>
                  <a:pt x="2073396" y="682269"/>
                </a:moveTo>
                <a:cubicBezTo>
                  <a:pt x="2071012" y="677501"/>
                  <a:pt x="2061477" y="670350"/>
                  <a:pt x="2059093" y="675117"/>
                </a:cubicBezTo>
                <a:cubicBezTo>
                  <a:pt x="2061477" y="670350"/>
                  <a:pt x="2068628" y="677501"/>
                  <a:pt x="2073396" y="682269"/>
                </a:cubicBezTo>
                <a:close/>
                <a:moveTo>
                  <a:pt x="1072222" y="689420"/>
                </a:moveTo>
                <a:cubicBezTo>
                  <a:pt x="1065071" y="677501"/>
                  <a:pt x="1060303" y="672734"/>
                  <a:pt x="1057919" y="672734"/>
                </a:cubicBezTo>
                <a:cubicBezTo>
                  <a:pt x="1060303" y="672734"/>
                  <a:pt x="1065071" y="679885"/>
                  <a:pt x="1072222" y="689420"/>
                </a:cubicBezTo>
                <a:close/>
                <a:moveTo>
                  <a:pt x="1496529" y="694187"/>
                </a:moveTo>
                <a:lnTo>
                  <a:pt x="1466994" y="654628"/>
                </a:lnTo>
                <a:lnTo>
                  <a:pt x="1460982" y="626946"/>
                </a:lnTo>
                <a:lnTo>
                  <a:pt x="1460735" y="625032"/>
                </a:lnTo>
                <a:lnTo>
                  <a:pt x="1465540" y="596454"/>
                </a:lnTo>
                <a:cubicBezTo>
                  <a:pt x="1470307" y="579768"/>
                  <a:pt x="1463156" y="567850"/>
                  <a:pt x="1456006" y="555930"/>
                </a:cubicBezTo>
                <a:cubicBezTo>
                  <a:pt x="1449450" y="545204"/>
                  <a:pt x="1444533" y="537009"/>
                  <a:pt x="1441256" y="530156"/>
                </a:cubicBezTo>
                <a:lnTo>
                  <a:pt x="1436467" y="512886"/>
                </a:lnTo>
                <a:lnTo>
                  <a:pt x="1441256" y="496598"/>
                </a:lnTo>
                <a:cubicBezTo>
                  <a:pt x="1444533" y="490229"/>
                  <a:pt x="1449450" y="482630"/>
                  <a:pt x="1456006" y="472499"/>
                </a:cubicBezTo>
                <a:cubicBezTo>
                  <a:pt x="1448854" y="462964"/>
                  <a:pt x="1432167" y="460581"/>
                  <a:pt x="1427400" y="448662"/>
                </a:cubicBezTo>
                <a:cubicBezTo>
                  <a:pt x="1434552" y="462964"/>
                  <a:pt x="1448854" y="462964"/>
                  <a:pt x="1456006" y="472499"/>
                </a:cubicBezTo>
                <a:cubicBezTo>
                  <a:pt x="1442895" y="491569"/>
                  <a:pt x="1436339" y="501700"/>
                  <a:pt x="1436339" y="512427"/>
                </a:cubicBezTo>
                <a:lnTo>
                  <a:pt x="1436467" y="512886"/>
                </a:lnTo>
                <a:lnTo>
                  <a:pt x="1436339" y="513321"/>
                </a:lnTo>
                <a:cubicBezTo>
                  <a:pt x="1436339" y="523750"/>
                  <a:pt x="1442895" y="534477"/>
                  <a:pt x="1456006" y="555930"/>
                </a:cubicBezTo>
                <a:cubicBezTo>
                  <a:pt x="1463156" y="570233"/>
                  <a:pt x="1470307" y="579768"/>
                  <a:pt x="1465540" y="596454"/>
                </a:cubicBezTo>
                <a:cubicBezTo>
                  <a:pt x="1462561" y="605989"/>
                  <a:pt x="1460922" y="615375"/>
                  <a:pt x="1460661" y="624464"/>
                </a:cubicBezTo>
                <a:lnTo>
                  <a:pt x="1460735" y="625032"/>
                </a:lnTo>
                <a:lnTo>
                  <a:pt x="1460661" y="625469"/>
                </a:lnTo>
                <a:lnTo>
                  <a:pt x="1460982" y="626946"/>
                </a:lnTo>
                <a:lnTo>
                  <a:pt x="1464050" y="650685"/>
                </a:lnTo>
                <a:lnTo>
                  <a:pt x="1466994" y="654628"/>
                </a:lnTo>
                <a:lnTo>
                  <a:pt x="1468915" y="663474"/>
                </a:lnTo>
                <a:cubicBezTo>
                  <a:pt x="1474852" y="674969"/>
                  <a:pt x="1484014" y="685249"/>
                  <a:pt x="1496529" y="694187"/>
                </a:cubicBezTo>
                <a:close/>
                <a:moveTo>
                  <a:pt x="1720601" y="698956"/>
                </a:moveTo>
                <a:cubicBezTo>
                  <a:pt x="1720601" y="691805"/>
                  <a:pt x="1720601" y="685250"/>
                  <a:pt x="1719111" y="680183"/>
                </a:cubicBezTo>
                <a:lnTo>
                  <a:pt x="1718224" y="679347"/>
                </a:lnTo>
                <a:lnTo>
                  <a:pt x="1718217" y="679290"/>
                </a:lnTo>
                <a:cubicBezTo>
                  <a:pt x="1716430" y="673926"/>
                  <a:pt x="1713450" y="670350"/>
                  <a:pt x="1708682" y="670350"/>
                </a:cubicBezTo>
                <a:lnTo>
                  <a:pt x="1718224" y="679347"/>
                </a:lnTo>
                <a:close/>
                <a:moveTo>
                  <a:pt x="2159210" y="703723"/>
                </a:moveTo>
                <a:cubicBezTo>
                  <a:pt x="2135373" y="703723"/>
                  <a:pt x="2140140" y="682269"/>
                  <a:pt x="2135373" y="665583"/>
                </a:cubicBezTo>
                <a:cubicBezTo>
                  <a:pt x="2140140" y="682269"/>
                  <a:pt x="2132989" y="703723"/>
                  <a:pt x="2159210" y="703723"/>
                </a:cubicBezTo>
                <a:close/>
                <a:moveTo>
                  <a:pt x="674136" y="708490"/>
                </a:moveTo>
                <a:cubicBezTo>
                  <a:pt x="669368" y="694187"/>
                  <a:pt x="657450" y="706106"/>
                  <a:pt x="647914" y="706106"/>
                </a:cubicBezTo>
                <a:cubicBezTo>
                  <a:pt x="626461" y="708490"/>
                  <a:pt x="614542" y="694187"/>
                  <a:pt x="607391" y="675117"/>
                </a:cubicBezTo>
                <a:lnTo>
                  <a:pt x="606266" y="662181"/>
                </a:lnTo>
                <a:lnTo>
                  <a:pt x="612159" y="651280"/>
                </a:lnTo>
                <a:cubicBezTo>
                  <a:pt x="608583" y="653664"/>
                  <a:pt x="606795" y="657240"/>
                  <a:pt x="606199" y="661411"/>
                </a:cubicBezTo>
                <a:lnTo>
                  <a:pt x="606266" y="662181"/>
                </a:lnTo>
                <a:lnTo>
                  <a:pt x="606199" y="662305"/>
                </a:lnTo>
                <a:cubicBezTo>
                  <a:pt x="605603" y="666775"/>
                  <a:pt x="606199" y="671542"/>
                  <a:pt x="607391" y="675117"/>
                </a:cubicBezTo>
                <a:cubicBezTo>
                  <a:pt x="614542" y="696571"/>
                  <a:pt x="626461" y="708490"/>
                  <a:pt x="647914" y="706106"/>
                </a:cubicBezTo>
                <a:cubicBezTo>
                  <a:pt x="657450" y="706106"/>
                  <a:pt x="669368" y="696571"/>
                  <a:pt x="674136" y="708490"/>
                </a:cubicBezTo>
                <a:close/>
                <a:moveTo>
                  <a:pt x="714660" y="713257"/>
                </a:moveTo>
                <a:cubicBezTo>
                  <a:pt x="721215" y="712066"/>
                  <a:pt x="726429" y="709533"/>
                  <a:pt x="730899" y="706293"/>
                </a:cubicBezTo>
                <a:lnTo>
                  <a:pt x="740931" y="696737"/>
                </a:lnTo>
                <a:lnTo>
                  <a:pt x="743563" y="695082"/>
                </a:lnTo>
                <a:cubicBezTo>
                  <a:pt x="751012" y="687036"/>
                  <a:pt x="757567" y="678693"/>
                  <a:pt x="767102" y="675117"/>
                </a:cubicBezTo>
                <a:cubicBezTo>
                  <a:pt x="756375" y="678693"/>
                  <a:pt x="749819" y="687036"/>
                  <a:pt x="742669" y="695082"/>
                </a:cubicBezTo>
                <a:lnTo>
                  <a:pt x="740931" y="696737"/>
                </a:lnTo>
                <a:close/>
                <a:moveTo>
                  <a:pt x="1005477" y="718026"/>
                </a:moveTo>
                <a:cubicBezTo>
                  <a:pt x="988790" y="715641"/>
                  <a:pt x="974488" y="710874"/>
                  <a:pt x="967336" y="696571"/>
                </a:cubicBezTo>
                <a:cubicBezTo>
                  <a:pt x="964953" y="689420"/>
                  <a:pt x="962569" y="677501"/>
                  <a:pt x="948267" y="679885"/>
                </a:cubicBezTo>
                <a:cubicBezTo>
                  <a:pt x="962569" y="677501"/>
                  <a:pt x="962569" y="689420"/>
                  <a:pt x="967336" y="696571"/>
                </a:cubicBezTo>
                <a:cubicBezTo>
                  <a:pt x="976872" y="713257"/>
                  <a:pt x="988790" y="715641"/>
                  <a:pt x="1005477" y="718026"/>
                </a:cubicBezTo>
                <a:close/>
                <a:moveTo>
                  <a:pt x="1570425" y="727560"/>
                </a:moveTo>
                <a:cubicBezTo>
                  <a:pt x="1565657" y="706106"/>
                  <a:pt x="1584728" y="696571"/>
                  <a:pt x="1596646" y="684653"/>
                </a:cubicBezTo>
                <a:cubicBezTo>
                  <a:pt x="1584728" y="694187"/>
                  <a:pt x="1565657" y="703723"/>
                  <a:pt x="1570425" y="727560"/>
                </a:cubicBezTo>
                <a:close/>
                <a:moveTo>
                  <a:pt x="2674100" y="746630"/>
                </a:moveTo>
                <a:cubicBezTo>
                  <a:pt x="2650261" y="706106"/>
                  <a:pt x="2669332" y="656047"/>
                  <a:pt x="2645494" y="617908"/>
                </a:cubicBezTo>
                <a:cubicBezTo>
                  <a:pt x="2666948" y="658431"/>
                  <a:pt x="2650261" y="706106"/>
                  <a:pt x="2674100" y="746630"/>
                </a:cubicBezTo>
                <a:close/>
                <a:moveTo>
                  <a:pt x="2278398" y="749014"/>
                </a:moveTo>
                <a:cubicBezTo>
                  <a:pt x="2261712" y="749014"/>
                  <a:pt x="2254560" y="744246"/>
                  <a:pt x="2266479" y="725176"/>
                </a:cubicBezTo>
                <a:cubicBezTo>
                  <a:pt x="2276014" y="710874"/>
                  <a:pt x="2264095" y="698956"/>
                  <a:pt x="2252176" y="701339"/>
                </a:cubicBezTo>
                <a:cubicBezTo>
                  <a:pt x="2261712" y="698956"/>
                  <a:pt x="2276014" y="710874"/>
                  <a:pt x="2266479" y="725176"/>
                </a:cubicBezTo>
                <a:cubicBezTo>
                  <a:pt x="2252176" y="744246"/>
                  <a:pt x="2261712" y="749014"/>
                  <a:pt x="2278398" y="749014"/>
                </a:cubicBezTo>
                <a:close/>
                <a:moveTo>
                  <a:pt x="2380898" y="765700"/>
                </a:moveTo>
                <a:cubicBezTo>
                  <a:pt x="2371364" y="739479"/>
                  <a:pt x="2364212" y="725176"/>
                  <a:pt x="2357061" y="718026"/>
                </a:cubicBezTo>
                <a:cubicBezTo>
                  <a:pt x="2364212" y="725176"/>
                  <a:pt x="2368980" y="739479"/>
                  <a:pt x="2380898" y="765700"/>
                </a:cubicBezTo>
                <a:close/>
                <a:moveTo>
                  <a:pt x="2333224" y="787153"/>
                </a:moveTo>
                <a:cubicBezTo>
                  <a:pt x="2333224" y="770467"/>
                  <a:pt x="2328456" y="756165"/>
                  <a:pt x="2314154" y="749014"/>
                </a:cubicBezTo>
                <a:cubicBezTo>
                  <a:pt x="2328456" y="758549"/>
                  <a:pt x="2333224" y="770467"/>
                  <a:pt x="2333224" y="787153"/>
                </a:cubicBezTo>
                <a:close/>
                <a:moveTo>
                  <a:pt x="335644" y="789537"/>
                </a:moveTo>
                <a:cubicBezTo>
                  <a:pt x="342795" y="775235"/>
                  <a:pt x="366632" y="765700"/>
                  <a:pt x="361865" y="749014"/>
                </a:cubicBezTo>
                <a:cubicBezTo>
                  <a:pt x="366632" y="763316"/>
                  <a:pt x="342795" y="775235"/>
                  <a:pt x="335644" y="789537"/>
                </a:cubicBezTo>
                <a:close/>
                <a:moveTo>
                  <a:pt x="1703915" y="796689"/>
                </a:moveTo>
                <a:cubicBezTo>
                  <a:pt x="1711065" y="780003"/>
                  <a:pt x="1714641" y="771659"/>
                  <a:pt x="1712854" y="764806"/>
                </a:cubicBezTo>
                <a:lnTo>
                  <a:pt x="1712715" y="764605"/>
                </a:lnTo>
                <a:lnTo>
                  <a:pt x="1712854" y="763018"/>
                </a:lnTo>
                <a:lnTo>
                  <a:pt x="1709519" y="759983"/>
                </a:lnTo>
                <a:lnTo>
                  <a:pt x="1705926" y="754787"/>
                </a:lnTo>
                <a:cubicBezTo>
                  <a:pt x="1702127" y="751249"/>
                  <a:pt x="1696763" y="747227"/>
                  <a:pt x="1689612" y="741863"/>
                </a:cubicBezTo>
                <a:lnTo>
                  <a:pt x="1709519" y="759983"/>
                </a:lnTo>
                <a:lnTo>
                  <a:pt x="1712715" y="764605"/>
                </a:lnTo>
                <a:lnTo>
                  <a:pt x="1711737" y="775719"/>
                </a:lnTo>
                <a:cubicBezTo>
                  <a:pt x="1710172" y="781046"/>
                  <a:pt x="1707491" y="787750"/>
                  <a:pt x="1703915" y="796689"/>
                </a:cubicBezTo>
                <a:close/>
                <a:moveTo>
                  <a:pt x="2006651" y="799073"/>
                </a:moveTo>
                <a:cubicBezTo>
                  <a:pt x="2032871" y="801456"/>
                  <a:pt x="2047174" y="777619"/>
                  <a:pt x="2071012" y="775235"/>
                </a:cubicBezTo>
                <a:cubicBezTo>
                  <a:pt x="2047174" y="777619"/>
                  <a:pt x="2030488" y="801456"/>
                  <a:pt x="2006651" y="799073"/>
                </a:cubicBezTo>
                <a:close/>
                <a:moveTo>
                  <a:pt x="2707472" y="815759"/>
                </a:moveTo>
                <a:cubicBezTo>
                  <a:pt x="2695553" y="818142"/>
                  <a:pt x="2686018" y="810991"/>
                  <a:pt x="2678867" y="801456"/>
                </a:cubicBezTo>
                <a:cubicBezTo>
                  <a:pt x="2686018" y="792517"/>
                  <a:pt x="2694510" y="783914"/>
                  <a:pt x="2701703" y="774514"/>
                </a:cubicBezTo>
                <a:lnTo>
                  <a:pt x="2705197" y="767148"/>
                </a:lnTo>
                <a:lnTo>
                  <a:pt x="2708366" y="763018"/>
                </a:lnTo>
                <a:lnTo>
                  <a:pt x="2713859" y="748883"/>
                </a:lnTo>
                <a:lnTo>
                  <a:pt x="2716746" y="742794"/>
                </a:lnTo>
                <a:lnTo>
                  <a:pt x="2716659" y="741678"/>
                </a:lnTo>
                <a:lnTo>
                  <a:pt x="2716746" y="741453"/>
                </a:lnTo>
                <a:cubicBezTo>
                  <a:pt x="2718050" y="733668"/>
                  <a:pt x="2717602" y="725176"/>
                  <a:pt x="2714623" y="715641"/>
                </a:cubicBezTo>
                <a:lnTo>
                  <a:pt x="2716659" y="741678"/>
                </a:lnTo>
                <a:lnTo>
                  <a:pt x="2713859" y="748883"/>
                </a:lnTo>
                <a:lnTo>
                  <a:pt x="2705197" y="767148"/>
                </a:lnTo>
                <a:lnTo>
                  <a:pt x="2678867" y="801456"/>
                </a:lnTo>
                <a:cubicBezTo>
                  <a:pt x="2688401" y="810991"/>
                  <a:pt x="2695553" y="820526"/>
                  <a:pt x="2707472" y="815759"/>
                </a:cubicBezTo>
                <a:close/>
                <a:moveTo>
                  <a:pt x="2874334" y="822910"/>
                </a:moveTo>
                <a:cubicBezTo>
                  <a:pt x="2876717" y="819335"/>
                  <a:pt x="2879697" y="816951"/>
                  <a:pt x="2883869" y="815759"/>
                </a:cubicBezTo>
                <a:lnTo>
                  <a:pt x="2882081" y="815759"/>
                </a:lnTo>
                <a:cubicBezTo>
                  <a:pt x="2877910" y="816951"/>
                  <a:pt x="2875526" y="819335"/>
                  <a:pt x="2874334" y="822910"/>
                </a:cubicBezTo>
                <a:close/>
                <a:moveTo>
                  <a:pt x="1577576" y="827677"/>
                </a:moveTo>
                <a:cubicBezTo>
                  <a:pt x="1568042" y="818142"/>
                  <a:pt x="1577576" y="808608"/>
                  <a:pt x="1579960" y="801456"/>
                </a:cubicBezTo>
                <a:cubicBezTo>
                  <a:pt x="1579960" y="793113"/>
                  <a:pt x="1584727" y="784174"/>
                  <a:pt x="1585622" y="776129"/>
                </a:cubicBezTo>
                <a:lnTo>
                  <a:pt x="1585521" y="775702"/>
                </a:lnTo>
                <a:lnTo>
                  <a:pt x="1585622" y="775235"/>
                </a:lnTo>
                <a:cubicBezTo>
                  <a:pt x="1586515" y="766892"/>
                  <a:pt x="1583536" y="759741"/>
                  <a:pt x="1568042" y="756165"/>
                </a:cubicBezTo>
                <a:cubicBezTo>
                  <a:pt x="1558506" y="753782"/>
                  <a:pt x="1556123" y="741863"/>
                  <a:pt x="1551355" y="732327"/>
                </a:cubicBezTo>
                <a:cubicBezTo>
                  <a:pt x="1546588" y="718026"/>
                  <a:pt x="1541820" y="710874"/>
                  <a:pt x="1537053" y="710874"/>
                </a:cubicBezTo>
                <a:cubicBezTo>
                  <a:pt x="1541820" y="710874"/>
                  <a:pt x="1546588" y="720409"/>
                  <a:pt x="1551355" y="732327"/>
                </a:cubicBezTo>
                <a:cubicBezTo>
                  <a:pt x="1553739" y="741863"/>
                  <a:pt x="1558506" y="753782"/>
                  <a:pt x="1568042" y="756165"/>
                </a:cubicBezTo>
                <a:cubicBezTo>
                  <a:pt x="1575788" y="758549"/>
                  <a:pt x="1580408" y="761529"/>
                  <a:pt x="1582977" y="764918"/>
                </a:cubicBezTo>
                <a:lnTo>
                  <a:pt x="1585521" y="775702"/>
                </a:lnTo>
                <a:lnTo>
                  <a:pt x="1579960" y="801456"/>
                </a:lnTo>
                <a:cubicBezTo>
                  <a:pt x="1577576" y="808608"/>
                  <a:pt x="1565657" y="818142"/>
                  <a:pt x="1577576" y="827677"/>
                </a:cubicBezTo>
                <a:close/>
                <a:moveTo>
                  <a:pt x="1682461" y="834829"/>
                </a:moveTo>
                <a:cubicBezTo>
                  <a:pt x="1671735" y="826486"/>
                  <a:pt x="1661008" y="822911"/>
                  <a:pt x="1650281" y="823209"/>
                </a:cubicBezTo>
                <a:cubicBezTo>
                  <a:pt x="1639553" y="823506"/>
                  <a:pt x="1628826" y="827678"/>
                  <a:pt x="1618100" y="834829"/>
                </a:cubicBezTo>
                <a:cubicBezTo>
                  <a:pt x="1639553" y="820526"/>
                  <a:pt x="1661008" y="820526"/>
                  <a:pt x="1682461" y="834829"/>
                </a:cubicBezTo>
                <a:close/>
                <a:moveTo>
                  <a:pt x="545414" y="841980"/>
                </a:moveTo>
                <a:cubicBezTo>
                  <a:pt x="540646" y="832445"/>
                  <a:pt x="540646" y="825293"/>
                  <a:pt x="545414" y="818142"/>
                </a:cubicBezTo>
                <a:cubicBezTo>
                  <a:pt x="540646" y="822910"/>
                  <a:pt x="538262" y="830062"/>
                  <a:pt x="545414" y="841980"/>
                </a:cubicBezTo>
                <a:close/>
                <a:moveTo>
                  <a:pt x="2778984" y="846747"/>
                </a:moveTo>
                <a:lnTo>
                  <a:pt x="2781889" y="835418"/>
                </a:lnTo>
                <a:lnTo>
                  <a:pt x="2795670" y="825293"/>
                </a:lnTo>
                <a:cubicBezTo>
                  <a:pt x="2789711" y="826486"/>
                  <a:pt x="2784943" y="830657"/>
                  <a:pt x="2781964" y="835127"/>
                </a:cubicBezTo>
                <a:lnTo>
                  <a:pt x="2781889" y="835418"/>
                </a:lnTo>
                <a:lnTo>
                  <a:pt x="2781070" y="836021"/>
                </a:lnTo>
                <a:cubicBezTo>
                  <a:pt x="2778388" y="840193"/>
                  <a:pt x="2777792" y="844363"/>
                  <a:pt x="2778984" y="846747"/>
                </a:cubicBezTo>
                <a:close/>
                <a:moveTo>
                  <a:pt x="1948547" y="849727"/>
                </a:moveTo>
                <a:cubicBezTo>
                  <a:pt x="1954804" y="849727"/>
                  <a:pt x="1960167" y="847939"/>
                  <a:pt x="1963743" y="844363"/>
                </a:cubicBezTo>
                <a:lnTo>
                  <a:pt x="1948045" y="849596"/>
                </a:lnTo>
                <a:lnTo>
                  <a:pt x="1927987" y="844363"/>
                </a:lnTo>
                <a:cubicBezTo>
                  <a:pt x="1935138" y="847939"/>
                  <a:pt x="1941693" y="849727"/>
                  <a:pt x="1947653" y="849727"/>
                </a:cubicBezTo>
                <a:lnTo>
                  <a:pt x="1948045" y="849596"/>
                </a:lnTo>
                <a:close/>
                <a:moveTo>
                  <a:pt x="895825" y="872969"/>
                </a:moveTo>
                <a:cubicBezTo>
                  <a:pt x="902976" y="870585"/>
                  <a:pt x="910127" y="870585"/>
                  <a:pt x="917279" y="870585"/>
                </a:cubicBezTo>
                <a:cubicBezTo>
                  <a:pt x="913703" y="870585"/>
                  <a:pt x="910127" y="869989"/>
                  <a:pt x="906552" y="869989"/>
                </a:cubicBezTo>
                <a:cubicBezTo>
                  <a:pt x="902976" y="869989"/>
                  <a:pt x="899400" y="870585"/>
                  <a:pt x="895825" y="872969"/>
                </a:cubicBezTo>
                <a:close/>
                <a:moveTo>
                  <a:pt x="2378515" y="872969"/>
                </a:moveTo>
                <a:cubicBezTo>
                  <a:pt x="2373748" y="865817"/>
                  <a:pt x="2373748" y="856282"/>
                  <a:pt x="2380898" y="849132"/>
                </a:cubicBezTo>
                <a:cubicBezTo>
                  <a:pt x="2373748" y="853899"/>
                  <a:pt x="2371364" y="863433"/>
                  <a:pt x="2378515" y="872969"/>
                </a:cubicBezTo>
                <a:close/>
                <a:moveTo>
                  <a:pt x="857684" y="882503"/>
                </a:moveTo>
                <a:cubicBezTo>
                  <a:pt x="855301" y="841980"/>
                  <a:pt x="850533" y="834829"/>
                  <a:pt x="812393" y="830062"/>
                </a:cubicBezTo>
                <a:cubicBezTo>
                  <a:pt x="848150" y="837212"/>
                  <a:pt x="855301" y="844363"/>
                  <a:pt x="857684" y="882503"/>
                </a:cubicBezTo>
                <a:close/>
                <a:moveTo>
                  <a:pt x="2821892" y="887270"/>
                </a:moveTo>
                <a:cubicBezTo>
                  <a:pt x="2833810" y="856282"/>
                  <a:pt x="2821892" y="806223"/>
                  <a:pt x="2798054" y="789537"/>
                </a:cubicBezTo>
                <a:cubicBezTo>
                  <a:pt x="2819507" y="806223"/>
                  <a:pt x="2833810" y="856282"/>
                  <a:pt x="2821892" y="887270"/>
                </a:cubicBezTo>
                <a:close/>
                <a:moveTo>
                  <a:pt x="552565" y="913492"/>
                </a:moveTo>
                <a:cubicBezTo>
                  <a:pt x="556140" y="911109"/>
                  <a:pt x="559120" y="908129"/>
                  <a:pt x="560610" y="905149"/>
                </a:cubicBezTo>
                <a:lnTo>
                  <a:pt x="560524" y="904353"/>
                </a:lnTo>
                <a:lnTo>
                  <a:pt x="560610" y="904256"/>
                </a:lnTo>
                <a:cubicBezTo>
                  <a:pt x="562099" y="900977"/>
                  <a:pt x="562099" y="897998"/>
                  <a:pt x="559715" y="896806"/>
                </a:cubicBezTo>
                <a:lnTo>
                  <a:pt x="560524" y="904353"/>
                </a:lnTo>
                <a:close/>
                <a:moveTo>
                  <a:pt x="752800" y="913492"/>
                </a:moveTo>
                <a:cubicBezTo>
                  <a:pt x="745648" y="899190"/>
                  <a:pt x="748033" y="882503"/>
                  <a:pt x="762334" y="863433"/>
                </a:cubicBezTo>
                <a:cubicBezTo>
                  <a:pt x="769486" y="858666"/>
                  <a:pt x="764719" y="841980"/>
                  <a:pt x="767102" y="830062"/>
                </a:cubicBezTo>
                <a:cubicBezTo>
                  <a:pt x="764719" y="841980"/>
                  <a:pt x="769486" y="856282"/>
                  <a:pt x="762334" y="863433"/>
                </a:cubicBezTo>
                <a:cubicBezTo>
                  <a:pt x="745648" y="882503"/>
                  <a:pt x="745648" y="896806"/>
                  <a:pt x="752800" y="913492"/>
                </a:cubicBezTo>
                <a:close/>
                <a:moveTo>
                  <a:pt x="2433341" y="927795"/>
                </a:moveTo>
                <a:cubicBezTo>
                  <a:pt x="2426189" y="923027"/>
                  <a:pt x="2428574" y="915876"/>
                  <a:pt x="2430957" y="908725"/>
                </a:cubicBezTo>
                <a:cubicBezTo>
                  <a:pt x="2426189" y="915876"/>
                  <a:pt x="2423806" y="923027"/>
                  <a:pt x="2433341" y="927795"/>
                </a:cubicBezTo>
                <a:close/>
                <a:moveTo>
                  <a:pt x="442912" y="937329"/>
                </a:moveTo>
                <a:cubicBezTo>
                  <a:pt x="444104" y="933754"/>
                  <a:pt x="443509" y="930775"/>
                  <a:pt x="441721" y="928391"/>
                </a:cubicBezTo>
                <a:lnTo>
                  <a:pt x="440905" y="927866"/>
                </a:lnTo>
                <a:lnTo>
                  <a:pt x="440826" y="927497"/>
                </a:lnTo>
                <a:cubicBezTo>
                  <a:pt x="439337" y="924815"/>
                  <a:pt x="436953" y="923027"/>
                  <a:pt x="433377" y="923027"/>
                </a:cubicBezTo>
                <a:lnTo>
                  <a:pt x="440905" y="927866"/>
                </a:lnTo>
                <a:close/>
                <a:moveTo>
                  <a:pt x="1205711" y="937329"/>
                </a:moveTo>
                <a:cubicBezTo>
                  <a:pt x="1208095" y="930179"/>
                  <a:pt x="1215247" y="925411"/>
                  <a:pt x="1220014" y="918259"/>
                </a:cubicBezTo>
                <a:cubicBezTo>
                  <a:pt x="1217631" y="925411"/>
                  <a:pt x="1208095" y="927795"/>
                  <a:pt x="1205711" y="937329"/>
                </a:cubicBezTo>
                <a:close/>
                <a:moveTo>
                  <a:pt x="652683" y="939714"/>
                </a:moveTo>
                <a:cubicBezTo>
                  <a:pt x="638380" y="925411"/>
                  <a:pt x="619310" y="934946"/>
                  <a:pt x="607391" y="927795"/>
                </a:cubicBezTo>
                <a:cubicBezTo>
                  <a:pt x="621694" y="934946"/>
                  <a:pt x="640763" y="927795"/>
                  <a:pt x="652683" y="939714"/>
                </a:cubicBezTo>
                <a:close/>
                <a:moveTo>
                  <a:pt x="535878" y="961168"/>
                </a:moveTo>
                <a:cubicBezTo>
                  <a:pt x="552565" y="963551"/>
                  <a:pt x="569251" y="961168"/>
                  <a:pt x="576403" y="939714"/>
                </a:cubicBezTo>
                <a:cubicBezTo>
                  <a:pt x="569251" y="958783"/>
                  <a:pt x="552565" y="961168"/>
                  <a:pt x="535878" y="961168"/>
                </a:cubicBezTo>
                <a:cubicBezTo>
                  <a:pt x="535878" y="956400"/>
                  <a:pt x="535283" y="951632"/>
                  <a:pt x="533197" y="947461"/>
                </a:cubicBezTo>
                <a:lnTo>
                  <a:pt x="532338" y="946712"/>
                </a:lnTo>
                <a:lnTo>
                  <a:pt x="532302" y="946567"/>
                </a:lnTo>
                <a:cubicBezTo>
                  <a:pt x="530515" y="942098"/>
                  <a:pt x="527536" y="938522"/>
                  <a:pt x="521577" y="937329"/>
                </a:cubicBezTo>
                <a:cubicBezTo>
                  <a:pt x="514425" y="934946"/>
                  <a:pt x="509657" y="939714"/>
                  <a:pt x="504890" y="942097"/>
                </a:cubicBezTo>
                <a:cubicBezTo>
                  <a:pt x="509657" y="939714"/>
                  <a:pt x="514425" y="937329"/>
                  <a:pt x="521577" y="937329"/>
                </a:cubicBezTo>
                <a:lnTo>
                  <a:pt x="532338" y="946712"/>
                </a:lnTo>
                <a:close/>
                <a:moveTo>
                  <a:pt x="483436" y="965935"/>
                </a:moveTo>
                <a:cubicBezTo>
                  <a:pt x="483436" y="942097"/>
                  <a:pt x="483436" y="927795"/>
                  <a:pt x="488204" y="923027"/>
                </a:cubicBezTo>
                <a:cubicBezTo>
                  <a:pt x="481053" y="930179"/>
                  <a:pt x="481053" y="942097"/>
                  <a:pt x="483436" y="965935"/>
                </a:cubicBezTo>
                <a:close/>
                <a:moveTo>
                  <a:pt x="1348737" y="968318"/>
                </a:moveTo>
                <a:cubicBezTo>
                  <a:pt x="1343969" y="965935"/>
                  <a:pt x="1343969" y="961168"/>
                  <a:pt x="1341585" y="958783"/>
                </a:cubicBezTo>
                <a:cubicBezTo>
                  <a:pt x="1341585" y="958783"/>
                  <a:pt x="1343969" y="965935"/>
                  <a:pt x="1348737" y="968318"/>
                </a:cubicBezTo>
                <a:close/>
                <a:moveTo>
                  <a:pt x="931580" y="975469"/>
                </a:moveTo>
                <a:cubicBezTo>
                  <a:pt x="926813" y="968318"/>
                  <a:pt x="922046" y="963551"/>
                  <a:pt x="914895" y="965935"/>
                </a:cubicBezTo>
                <a:cubicBezTo>
                  <a:pt x="905359" y="965935"/>
                  <a:pt x="895825" y="975469"/>
                  <a:pt x="881522" y="965935"/>
                </a:cubicBezTo>
                <a:cubicBezTo>
                  <a:pt x="895825" y="975469"/>
                  <a:pt x="905359" y="968318"/>
                  <a:pt x="914895" y="965935"/>
                </a:cubicBezTo>
                <a:cubicBezTo>
                  <a:pt x="922046" y="965935"/>
                  <a:pt x="926813" y="968318"/>
                  <a:pt x="931580" y="975469"/>
                </a:cubicBezTo>
                <a:close/>
                <a:moveTo>
                  <a:pt x="1591879" y="975469"/>
                </a:moveTo>
                <a:lnTo>
                  <a:pt x="1584300" y="964977"/>
                </a:lnTo>
                <a:lnTo>
                  <a:pt x="1587112" y="954016"/>
                </a:lnTo>
                <a:cubicBezTo>
                  <a:pt x="1583536" y="957592"/>
                  <a:pt x="1582940" y="961168"/>
                  <a:pt x="1584131" y="964744"/>
                </a:cubicBezTo>
                <a:lnTo>
                  <a:pt x="1584300" y="964977"/>
                </a:lnTo>
                <a:lnTo>
                  <a:pt x="1584131" y="965637"/>
                </a:lnTo>
                <a:cubicBezTo>
                  <a:pt x="1585324" y="969511"/>
                  <a:pt x="1588304" y="973086"/>
                  <a:pt x="1591879" y="975469"/>
                </a:cubicBezTo>
                <a:close/>
                <a:moveTo>
                  <a:pt x="1739671" y="983813"/>
                </a:moveTo>
                <a:cubicBezTo>
                  <a:pt x="1746822" y="982621"/>
                  <a:pt x="1753973" y="979045"/>
                  <a:pt x="1761125" y="975469"/>
                </a:cubicBezTo>
                <a:cubicBezTo>
                  <a:pt x="1744439" y="982621"/>
                  <a:pt x="1730136" y="987388"/>
                  <a:pt x="1718217" y="977853"/>
                </a:cubicBezTo>
                <a:cubicBezTo>
                  <a:pt x="1725368" y="983812"/>
                  <a:pt x="1732520" y="985004"/>
                  <a:pt x="1739671" y="983813"/>
                </a:cubicBezTo>
                <a:close/>
                <a:moveTo>
                  <a:pt x="664601" y="989772"/>
                </a:moveTo>
                <a:cubicBezTo>
                  <a:pt x="678903" y="970702"/>
                  <a:pt x="697973" y="961168"/>
                  <a:pt x="709892" y="939714"/>
                </a:cubicBezTo>
                <a:cubicBezTo>
                  <a:pt x="714660" y="932562"/>
                  <a:pt x="728962" y="934946"/>
                  <a:pt x="738497" y="934946"/>
                </a:cubicBezTo>
                <a:cubicBezTo>
                  <a:pt x="748033" y="937329"/>
                  <a:pt x="755184" y="946865"/>
                  <a:pt x="767102" y="932562"/>
                </a:cubicBezTo>
                <a:cubicBezTo>
                  <a:pt x="755184" y="946865"/>
                  <a:pt x="748033" y="934946"/>
                  <a:pt x="738497" y="934946"/>
                </a:cubicBezTo>
                <a:cubicBezTo>
                  <a:pt x="726578" y="932562"/>
                  <a:pt x="714660" y="930179"/>
                  <a:pt x="709892" y="939714"/>
                </a:cubicBezTo>
                <a:cubicBezTo>
                  <a:pt x="697973" y="961168"/>
                  <a:pt x="676520" y="970702"/>
                  <a:pt x="664601" y="989772"/>
                </a:cubicBezTo>
                <a:close/>
                <a:moveTo>
                  <a:pt x="2562064" y="989772"/>
                </a:moveTo>
                <a:cubicBezTo>
                  <a:pt x="2547761" y="977853"/>
                  <a:pt x="2564447" y="958783"/>
                  <a:pt x="2569214" y="946865"/>
                </a:cubicBezTo>
                <a:cubicBezTo>
                  <a:pt x="2564447" y="958783"/>
                  <a:pt x="2545377" y="977853"/>
                  <a:pt x="2562064" y="989772"/>
                </a:cubicBezTo>
                <a:close/>
                <a:moveTo>
                  <a:pt x="1285269" y="992155"/>
                </a:moveTo>
                <a:cubicBezTo>
                  <a:pt x="1288547" y="992156"/>
                  <a:pt x="1291527" y="990964"/>
                  <a:pt x="1293910" y="987388"/>
                </a:cubicBezTo>
                <a:cubicBezTo>
                  <a:pt x="1289143" y="992155"/>
                  <a:pt x="1281991" y="992155"/>
                  <a:pt x="1274841" y="989772"/>
                </a:cubicBezTo>
                <a:cubicBezTo>
                  <a:pt x="1271265" y="988581"/>
                  <a:pt x="1267093" y="986792"/>
                  <a:pt x="1263220" y="986495"/>
                </a:cubicBezTo>
                <a:lnTo>
                  <a:pt x="1262941" y="986656"/>
                </a:lnTo>
                <a:lnTo>
                  <a:pt x="1262326" y="986495"/>
                </a:lnTo>
                <a:cubicBezTo>
                  <a:pt x="1258750" y="986197"/>
                  <a:pt x="1255771" y="987388"/>
                  <a:pt x="1253387" y="992155"/>
                </a:cubicBezTo>
                <a:lnTo>
                  <a:pt x="1262941" y="986656"/>
                </a:lnTo>
                <a:lnTo>
                  <a:pt x="1274841" y="989772"/>
                </a:lnTo>
                <a:cubicBezTo>
                  <a:pt x="1278416" y="990964"/>
                  <a:pt x="1281992" y="992156"/>
                  <a:pt x="1285269" y="992155"/>
                </a:cubicBezTo>
                <a:close/>
                <a:moveTo>
                  <a:pt x="2857648" y="992155"/>
                </a:moveTo>
                <a:cubicBezTo>
                  <a:pt x="2850496" y="989772"/>
                  <a:pt x="2840962" y="980237"/>
                  <a:pt x="2833810" y="985005"/>
                </a:cubicBezTo>
                <a:cubicBezTo>
                  <a:pt x="2838578" y="982621"/>
                  <a:pt x="2848113" y="992155"/>
                  <a:pt x="2857648" y="992155"/>
                </a:cubicBezTo>
                <a:close/>
                <a:moveTo>
                  <a:pt x="2714623" y="1006458"/>
                </a:moveTo>
                <a:cubicBezTo>
                  <a:pt x="2740844" y="1001691"/>
                  <a:pt x="2759914" y="985005"/>
                  <a:pt x="2771833" y="961168"/>
                </a:cubicBezTo>
                <a:cubicBezTo>
                  <a:pt x="2759914" y="985005"/>
                  <a:pt x="2740844" y="999307"/>
                  <a:pt x="2714623" y="1006458"/>
                </a:cubicBezTo>
                <a:close/>
                <a:moveTo>
                  <a:pt x="2104384" y="1011225"/>
                </a:moveTo>
                <a:cubicBezTo>
                  <a:pt x="2113919" y="1006458"/>
                  <a:pt x="2125837" y="1001691"/>
                  <a:pt x="2135373" y="1006458"/>
                </a:cubicBezTo>
                <a:cubicBezTo>
                  <a:pt x="2130604" y="1004074"/>
                  <a:pt x="2125242" y="1003479"/>
                  <a:pt x="2119878" y="1004372"/>
                </a:cubicBezTo>
                <a:cubicBezTo>
                  <a:pt x="2114515" y="1005267"/>
                  <a:pt x="2109151" y="1007651"/>
                  <a:pt x="2104384" y="1011225"/>
                </a:cubicBezTo>
                <a:close/>
                <a:moveTo>
                  <a:pt x="2929161" y="1011225"/>
                </a:moveTo>
                <a:lnTo>
                  <a:pt x="2926198" y="986341"/>
                </a:lnTo>
                <a:lnTo>
                  <a:pt x="2926776" y="961168"/>
                </a:lnTo>
                <a:cubicBezTo>
                  <a:pt x="2924393" y="969511"/>
                  <a:pt x="2924988" y="977854"/>
                  <a:pt x="2926181" y="986196"/>
                </a:cubicBezTo>
                <a:lnTo>
                  <a:pt x="2926198" y="986341"/>
                </a:lnTo>
                <a:lnTo>
                  <a:pt x="2926181" y="987091"/>
                </a:lnTo>
                <a:cubicBezTo>
                  <a:pt x="2927373" y="995731"/>
                  <a:pt x="2929161" y="1004074"/>
                  <a:pt x="2929161" y="1011225"/>
                </a:cubicBezTo>
                <a:close/>
                <a:moveTo>
                  <a:pt x="1086525" y="1020761"/>
                </a:moveTo>
                <a:cubicBezTo>
                  <a:pt x="1074605" y="1025528"/>
                  <a:pt x="1062686" y="1020761"/>
                  <a:pt x="1057919" y="1006458"/>
                </a:cubicBezTo>
                <a:cubicBezTo>
                  <a:pt x="1062686" y="1020761"/>
                  <a:pt x="1072222" y="1025528"/>
                  <a:pt x="1086525" y="1020761"/>
                </a:cubicBezTo>
                <a:close/>
                <a:moveTo>
                  <a:pt x="1818334" y="1020761"/>
                </a:moveTo>
                <a:cubicBezTo>
                  <a:pt x="1808800" y="1008842"/>
                  <a:pt x="1804032" y="1006458"/>
                  <a:pt x="1796881" y="1008842"/>
                </a:cubicBezTo>
                <a:cubicBezTo>
                  <a:pt x="1801648" y="1006458"/>
                  <a:pt x="1808800" y="1011225"/>
                  <a:pt x="1818334" y="1020761"/>
                </a:cubicBezTo>
                <a:close/>
                <a:moveTo>
                  <a:pt x="1675310" y="1030295"/>
                </a:moveTo>
                <a:cubicBezTo>
                  <a:pt x="1677098" y="1020165"/>
                  <a:pt x="1677544" y="1011523"/>
                  <a:pt x="1676539" y="1004335"/>
                </a:cubicBezTo>
                <a:lnTo>
                  <a:pt x="1676497" y="1004240"/>
                </a:lnTo>
                <a:lnTo>
                  <a:pt x="1676539" y="1003330"/>
                </a:lnTo>
                <a:lnTo>
                  <a:pt x="1675263" y="1001396"/>
                </a:lnTo>
                <a:lnTo>
                  <a:pt x="1669053" y="987091"/>
                </a:lnTo>
                <a:lnTo>
                  <a:pt x="1664145" y="984544"/>
                </a:lnTo>
                <a:lnTo>
                  <a:pt x="1661832" y="981038"/>
                </a:lnTo>
                <a:lnTo>
                  <a:pt x="1656489" y="980573"/>
                </a:lnTo>
                <a:lnTo>
                  <a:pt x="1652180" y="978337"/>
                </a:lnTo>
                <a:cubicBezTo>
                  <a:pt x="1644917" y="976810"/>
                  <a:pt x="1635978" y="976661"/>
                  <a:pt x="1625252" y="977853"/>
                </a:cubicBezTo>
                <a:lnTo>
                  <a:pt x="1656489" y="980573"/>
                </a:lnTo>
                <a:lnTo>
                  <a:pt x="1664145" y="984544"/>
                </a:lnTo>
                <a:lnTo>
                  <a:pt x="1675263" y="1001396"/>
                </a:lnTo>
                <a:lnTo>
                  <a:pt x="1676497" y="1004240"/>
                </a:lnTo>
                <a:close/>
                <a:moveTo>
                  <a:pt x="2175896" y="1032679"/>
                </a:moveTo>
                <a:cubicBezTo>
                  <a:pt x="2178280" y="1018376"/>
                  <a:pt x="2209269" y="1023145"/>
                  <a:pt x="2197350" y="999307"/>
                </a:cubicBezTo>
                <a:lnTo>
                  <a:pt x="2194502" y="984927"/>
                </a:lnTo>
                <a:lnTo>
                  <a:pt x="2195623" y="982057"/>
                </a:lnTo>
                <a:lnTo>
                  <a:pt x="2200747" y="973038"/>
                </a:lnTo>
                <a:lnTo>
                  <a:pt x="2221188" y="958783"/>
                </a:lnTo>
                <a:cubicBezTo>
                  <a:pt x="2245025" y="946865"/>
                  <a:pt x="2280781" y="944481"/>
                  <a:pt x="2276014" y="903958"/>
                </a:cubicBezTo>
                <a:cubicBezTo>
                  <a:pt x="2278398" y="944481"/>
                  <a:pt x="2245025" y="946865"/>
                  <a:pt x="2221188" y="958783"/>
                </a:cubicBezTo>
                <a:cubicBezTo>
                  <a:pt x="2214037" y="962359"/>
                  <a:pt x="2207556" y="965599"/>
                  <a:pt x="2202751" y="969510"/>
                </a:cubicBezTo>
                <a:lnTo>
                  <a:pt x="2200747" y="973038"/>
                </a:lnTo>
                <a:lnTo>
                  <a:pt x="2198542" y="974576"/>
                </a:lnTo>
                <a:lnTo>
                  <a:pt x="2195623" y="982057"/>
                </a:lnTo>
                <a:lnTo>
                  <a:pt x="2194371" y="984260"/>
                </a:lnTo>
                <a:lnTo>
                  <a:pt x="2194502" y="984927"/>
                </a:lnTo>
                <a:lnTo>
                  <a:pt x="2194371" y="985265"/>
                </a:lnTo>
                <a:cubicBezTo>
                  <a:pt x="2194073" y="989325"/>
                  <a:pt x="2194966" y="993943"/>
                  <a:pt x="2197350" y="999307"/>
                </a:cubicBezTo>
                <a:cubicBezTo>
                  <a:pt x="2206885" y="1023145"/>
                  <a:pt x="2175896" y="1018376"/>
                  <a:pt x="2175896" y="1032679"/>
                </a:cubicBezTo>
                <a:close/>
                <a:moveTo>
                  <a:pt x="414308" y="1044598"/>
                </a:moveTo>
                <a:cubicBezTo>
                  <a:pt x="410732" y="1037447"/>
                  <a:pt x="405964" y="1036255"/>
                  <a:pt x="401196" y="1037149"/>
                </a:cubicBezTo>
                <a:cubicBezTo>
                  <a:pt x="396429" y="1038043"/>
                  <a:pt x="391662" y="1041023"/>
                  <a:pt x="388086" y="1042215"/>
                </a:cubicBezTo>
                <a:cubicBezTo>
                  <a:pt x="378551" y="1042215"/>
                  <a:pt x="366632" y="1046982"/>
                  <a:pt x="361865" y="1037447"/>
                </a:cubicBezTo>
                <a:cubicBezTo>
                  <a:pt x="369016" y="1046982"/>
                  <a:pt x="378551" y="1044598"/>
                  <a:pt x="388086" y="1042215"/>
                </a:cubicBezTo>
                <a:cubicBezTo>
                  <a:pt x="397621" y="1039831"/>
                  <a:pt x="409540" y="1032679"/>
                  <a:pt x="414308" y="1044598"/>
                </a:cubicBezTo>
                <a:close/>
                <a:moveTo>
                  <a:pt x="495355" y="1044598"/>
                </a:moveTo>
                <a:cubicBezTo>
                  <a:pt x="495355" y="1018376"/>
                  <a:pt x="497738" y="994539"/>
                  <a:pt x="516808" y="975469"/>
                </a:cubicBezTo>
                <a:cubicBezTo>
                  <a:pt x="497738" y="992155"/>
                  <a:pt x="495355" y="1018376"/>
                  <a:pt x="495355" y="1044598"/>
                </a:cubicBezTo>
                <a:close/>
                <a:moveTo>
                  <a:pt x="2697937" y="1049365"/>
                </a:moveTo>
                <a:cubicBezTo>
                  <a:pt x="2695553" y="1049365"/>
                  <a:pt x="2690786" y="1046982"/>
                  <a:pt x="2688401" y="1042215"/>
                </a:cubicBezTo>
                <a:lnTo>
                  <a:pt x="2689592" y="1023775"/>
                </a:lnTo>
                <a:lnTo>
                  <a:pt x="2705088" y="1008842"/>
                </a:lnTo>
                <a:cubicBezTo>
                  <a:pt x="2699128" y="1013609"/>
                  <a:pt x="2693170" y="1018376"/>
                  <a:pt x="2689594" y="1023740"/>
                </a:cubicBezTo>
                <a:lnTo>
                  <a:pt x="2689592" y="1023775"/>
                </a:lnTo>
                <a:lnTo>
                  <a:pt x="2688700" y="1024634"/>
                </a:lnTo>
                <a:cubicBezTo>
                  <a:pt x="2684826" y="1030295"/>
                  <a:pt x="2683634" y="1036255"/>
                  <a:pt x="2688401" y="1042215"/>
                </a:cubicBezTo>
                <a:cubicBezTo>
                  <a:pt x="2690786" y="1049365"/>
                  <a:pt x="2693170" y="1049365"/>
                  <a:pt x="2697937" y="1049365"/>
                </a:cubicBezTo>
                <a:close/>
                <a:moveTo>
                  <a:pt x="2528691" y="1070820"/>
                </a:moveTo>
                <a:cubicBezTo>
                  <a:pt x="2526307" y="1046982"/>
                  <a:pt x="2545377" y="1042215"/>
                  <a:pt x="2559680" y="1037447"/>
                </a:cubicBezTo>
                <a:cubicBezTo>
                  <a:pt x="2545377" y="1042215"/>
                  <a:pt x="2526307" y="1044598"/>
                  <a:pt x="2528691" y="1070820"/>
                </a:cubicBezTo>
                <a:close/>
                <a:moveTo>
                  <a:pt x="2757530" y="1070820"/>
                </a:moveTo>
                <a:cubicBezTo>
                  <a:pt x="2752763" y="1058901"/>
                  <a:pt x="2757530" y="1044598"/>
                  <a:pt x="2755147" y="1032679"/>
                </a:cubicBezTo>
                <a:cubicBezTo>
                  <a:pt x="2757530" y="1046982"/>
                  <a:pt x="2752763" y="1058901"/>
                  <a:pt x="2757530" y="1070820"/>
                </a:cubicBezTo>
                <a:close/>
                <a:moveTo>
                  <a:pt x="2840962" y="1073202"/>
                </a:moveTo>
                <a:cubicBezTo>
                  <a:pt x="2831426" y="1061284"/>
                  <a:pt x="2809973" y="1077971"/>
                  <a:pt x="2802822" y="1054132"/>
                </a:cubicBezTo>
                <a:cubicBezTo>
                  <a:pt x="2798054" y="1037447"/>
                  <a:pt x="2783752" y="1035064"/>
                  <a:pt x="2767066" y="1032679"/>
                </a:cubicBezTo>
                <a:cubicBezTo>
                  <a:pt x="2781367" y="1035064"/>
                  <a:pt x="2798054" y="1037447"/>
                  <a:pt x="2802822" y="1054132"/>
                </a:cubicBezTo>
                <a:cubicBezTo>
                  <a:pt x="2809973" y="1080354"/>
                  <a:pt x="2831426" y="1061284"/>
                  <a:pt x="2840962" y="1073202"/>
                </a:cubicBezTo>
                <a:close/>
                <a:moveTo>
                  <a:pt x="2578750" y="1082738"/>
                </a:moveTo>
                <a:cubicBezTo>
                  <a:pt x="2583517" y="1073202"/>
                  <a:pt x="2578750" y="1068435"/>
                  <a:pt x="2573982" y="1063668"/>
                </a:cubicBezTo>
                <a:cubicBezTo>
                  <a:pt x="2581133" y="1066052"/>
                  <a:pt x="2583517" y="1073202"/>
                  <a:pt x="2578750" y="1082738"/>
                </a:cubicBezTo>
                <a:close/>
                <a:moveTo>
                  <a:pt x="781703" y="1091677"/>
                </a:moveTo>
                <a:cubicBezTo>
                  <a:pt x="786768" y="1092273"/>
                  <a:pt x="792132" y="1091081"/>
                  <a:pt x="798090" y="1085122"/>
                </a:cubicBezTo>
                <a:cubicBezTo>
                  <a:pt x="786173" y="1094657"/>
                  <a:pt x="776637" y="1087505"/>
                  <a:pt x="767102" y="1087505"/>
                </a:cubicBezTo>
                <a:cubicBezTo>
                  <a:pt x="771870" y="1088697"/>
                  <a:pt x="776637" y="1091081"/>
                  <a:pt x="781703" y="1091677"/>
                </a:cubicBezTo>
                <a:close/>
                <a:moveTo>
                  <a:pt x="2159210" y="1101808"/>
                </a:moveTo>
                <a:cubicBezTo>
                  <a:pt x="2183048" y="1106575"/>
                  <a:pt x="2206885" y="1080354"/>
                  <a:pt x="2209269" y="1046982"/>
                </a:cubicBezTo>
                <a:cubicBezTo>
                  <a:pt x="2206885" y="1077971"/>
                  <a:pt x="2183048" y="1104192"/>
                  <a:pt x="2159210" y="1101808"/>
                </a:cubicBezTo>
                <a:close/>
                <a:moveTo>
                  <a:pt x="298398" y="1104192"/>
                </a:moveTo>
                <a:cubicBezTo>
                  <a:pt x="302867" y="1103596"/>
                  <a:pt x="307039" y="1101808"/>
                  <a:pt x="309422" y="1097041"/>
                </a:cubicBezTo>
                <a:cubicBezTo>
                  <a:pt x="316574" y="1082738"/>
                  <a:pt x="321342" y="1075587"/>
                  <a:pt x="328492" y="1075587"/>
                </a:cubicBezTo>
                <a:cubicBezTo>
                  <a:pt x="321342" y="1075587"/>
                  <a:pt x="314191" y="1082738"/>
                  <a:pt x="309422" y="1097041"/>
                </a:cubicBezTo>
                <a:cubicBezTo>
                  <a:pt x="307039" y="1104192"/>
                  <a:pt x="295121" y="1101808"/>
                  <a:pt x="285585" y="1104192"/>
                </a:cubicBezTo>
                <a:cubicBezTo>
                  <a:pt x="289161" y="1104192"/>
                  <a:pt x="293928" y="1104787"/>
                  <a:pt x="298398" y="1104192"/>
                </a:cubicBezTo>
                <a:close/>
                <a:moveTo>
                  <a:pt x="3031661" y="1111343"/>
                </a:moveTo>
                <a:cubicBezTo>
                  <a:pt x="3034045" y="1111343"/>
                  <a:pt x="3036429" y="1108959"/>
                  <a:pt x="3038812" y="1108959"/>
                </a:cubicBezTo>
                <a:cubicBezTo>
                  <a:pt x="3036429" y="1106575"/>
                  <a:pt x="3031661" y="1111343"/>
                  <a:pt x="3031661" y="1111343"/>
                </a:cubicBezTo>
                <a:close/>
                <a:moveTo>
                  <a:pt x="1963743" y="1113727"/>
                </a:moveTo>
                <a:lnTo>
                  <a:pt x="1975964" y="1109945"/>
                </a:lnTo>
                <a:lnTo>
                  <a:pt x="1985197" y="1111343"/>
                </a:lnTo>
                <a:cubicBezTo>
                  <a:pt x="1997712" y="1113131"/>
                  <a:pt x="2005533" y="1114249"/>
                  <a:pt x="2009793" y="1113187"/>
                </a:cubicBezTo>
                <a:lnTo>
                  <a:pt x="2010633" y="1110265"/>
                </a:lnTo>
                <a:lnTo>
                  <a:pt x="2012908" y="1109556"/>
                </a:lnTo>
                <a:lnTo>
                  <a:pt x="2013002" y="1102017"/>
                </a:lnTo>
                <a:lnTo>
                  <a:pt x="2013020" y="1101957"/>
                </a:lnTo>
                <a:lnTo>
                  <a:pt x="2013004" y="1101909"/>
                </a:lnTo>
                <a:lnTo>
                  <a:pt x="2013020" y="1100617"/>
                </a:lnTo>
                <a:cubicBezTo>
                  <a:pt x="2011866" y="1096296"/>
                  <a:pt x="2009630" y="1090485"/>
                  <a:pt x="2006651" y="1082738"/>
                </a:cubicBezTo>
                <a:cubicBezTo>
                  <a:pt x="2001883" y="1066052"/>
                  <a:pt x="2004267" y="1056517"/>
                  <a:pt x="2018569" y="1049365"/>
                </a:cubicBezTo>
                <a:cubicBezTo>
                  <a:pt x="2001883" y="1056517"/>
                  <a:pt x="1999500" y="1066052"/>
                  <a:pt x="2006651" y="1082738"/>
                </a:cubicBezTo>
                <a:lnTo>
                  <a:pt x="2013004" y="1101909"/>
                </a:lnTo>
                <a:lnTo>
                  <a:pt x="2013002" y="1102017"/>
                </a:lnTo>
                <a:lnTo>
                  <a:pt x="2010633" y="1110265"/>
                </a:lnTo>
                <a:lnTo>
                  <a:pt x="2004304" y="1112237"/>
                </a:lnTo>
                <a:cubicBezTo>
                  <a:pt x="1999797" y="1112387"/>
                  <a:pt x="1993540" y="1111940"/>
                  <a:pt x="1985197" y="1111343"/>
                </a:cubicBezTo>
                <a:cubicBezTo>
                  <a:pt x="1982813" y="1111343"/>
                  <a:pt x="1979833" y="1110152"/>
                  <a:pt x="1976258" y="1109853"/>
                </a:cubicBezTo>
                <a:lnTo>
                  <a:pt x="1975964" y="1109945"/>
                </a:lnTo>
                <a:lnTo>
                  <a:pt x="1975363" y="1109853"/>
                </a:lnTo>
                <a:cubicBezTo>
                  <a:pt x="1972087" y="1109556"/>
                  <a:pt x="1968511" y="1110151"/>
                  <a:pt x="1963743" y="1113727"/>
                </a:cubicBezTo>
                <a:close/>
                <a:moveTo>
                  <a:pt x="2731309" y="1120878"/>
                </a:moveTo>
                <a:cubicBezTo>
                  <a:pt x="2733097" y="1113727"/>
                  <a:pt x="2735481" y="1108364"/>
                  <a:pt x="2738386" y="1104490"/>
                </a:cubicBezTo>
                <a:lnTo>
                  <a:pt x="2748426" y="1097161"/>
                </a:lnTo>
                <a:lnTo>
                  <a:pt x="2776600" y="1101808"/>
                </a:lnTo>
                <a:cubicBezTo>
                  <a:pt x="2786136" y="1104192"/>
                  <a:pt x="2793287" y="1101808"/>
                  <a:pt x="2800438" y="1089889"/>
                </a:cubicBezTo>
                <a:cubicBezTo>
                  <a:pt x="2793287" y="1101808"/>
                  <a:pt x="2783752" y="1104192"/>
                  <a:pt x="2776600" y="1101808"/>
                </a:cubicBezTo>
                <a:cubicBezTo>
                  <a:pt x="2765873" y="1097041"/>
                  <a:pt x="2756338" y="1094657"/>
                  <a:pt x="2748591" y="1097041"/>
                </a:cubicBezTo>
                <a:lnTo>
                  <a:pt x="2748426" y="1097161"/>
                </a:lnTo>
                <a:lnTo>
                  <a:pt x="2747697" y="1097041"/>
                </a:lnTo>
                <a:cubicBezTo>
                  <a:pt x="2740248" y="1099424"/>
                  <a:pt x="2734884" y="1106576"/>
                  <a:pt x="2731309" y="1120878"/>
                </a:cubicBezTo>
                <a:close/>
                <a:moveTo>
                  <a:pt x="1436935" y="1132797"/>
                </a:moveTo>
                <a:cubicBezTo>
                  <a:pt x="1446470" y="1118494"/>
                  <a:pt x="1463156" y="1123261"/>
                  <a:pt x="1470307" y="1106575"/>
                </a:cubicBezTo>
                <a:cubicBezTo>
                  <a:pt x="1463156" y="1123261"/>
                  <a:pt x="1444086" y="1118494"/>
                  <a:pt x="1436935" y="1132797"/>
                </a:cubicBezTo>
                <a:close/>
                <a:moveTo>
                  <a:pt x="2693170" y="1151867"/>
                </a:moveTo>
                <a:cubicBezTo>
                  <a:pt x="2683634" y="1149482"/>
                  <a:pt x="2676483" y="1142331"/>
                  <a:pt x="2669332" y="1130413"/>
                </a:cubicBezTo>
                <a:cubicBezTo>
                  <a:pt x="2676483" y="1142331"/>
                  <a:pt x="2683634" y="1147100"/>
                  <a:pt x="2693170" y="1151867"/>
                </a:cubicBezTo>
                <a:close/>
                <a:moveTo>
                  <a:pt x="488204" y="1154251"/>
                </a:moveTo>
                <a:cubicBezTo>
                  <a:pt x="457215" y="1156634"/>
                  <a:pt x="478668" y="1128029"/>
                  <a:pt x="464365" y="1113727"/>
                </a:cubicBezTo>
                <a:cubicBezTo>
                  <a:pt x="457810" y="1120282"/>
                  <a:pt x="450809" y="1124752"/>
                  <a:pt x="443508" y="1127769"/>
                </a:cubicBezTo>
                <a:lnTo>
                  <a:pt x="420886" y="1133090"/>
                </a:lnTo>
                <a:lnTo>
                  <a:pt x="373784" y="1132797"/>
                </a:lnTo>
                <a:cubicBezTo>
                  <a:pt x="389278" y="1132797"/>
                  <a:pt x="405369" y="1134585"/>
                  <a:pt x="420863" y="1133095"/>
                </a:cubicBezTo>
                <a:lnTo>
                  <a:pt x="420886" y="1133090"/>
                </a:lnTo>
                <a:lnTo>
                  <a:pt x="421756" y="1133095"/>
                </a:lnTo>
                <a:cubicBezTo>
                  <a:pt x="436952" y="1131606"/>
                  <a:pt x="451255" y="1126837"/>
                  <a:pt x="464365" y="1113727"/>
                </a:cubicBezTo>
                <a:cubicBezTo>
                  <a:pt x="476285" y="1128029"/>
                  <a:pt x="457215" y="1156634"/>
                  <a:pt x="488204" y="1154251"/>
                </a:cubicBezTo>
                <a:close/>
                <a:moveTo>
                  <a:pt x="2960149" y="1161401"/>
                </a:moveTo>
                <a:cubicBezTo>
                  <a:pt x="2931544" y="1139948"/>
                  <a:pt x="2917242" y="1118494"/>
                  <a:pt x="2917242" y="1092274"/>
                </a:cubicBezTo>
                <a:cubicBezTo>
                  <a:pt x="2914858" y="1118494"/>
                  <a:pt x="2929161" y="1139948"/>
                  <a:pt x="2960149" y="1161401"/>
                </a:cubicBezTo>
                <a:close/>
                <a:moveTo>
                  <a:pt x="1270073" y="1173321"/>
                </a:moveTo>
                <a:cubicBezTo>
                  <a:pt x="1289143" y="1166170"/>
                  <a:pt x="1303446" y="1147100"/>
                  <a:pt x="1320131" y="1139948"/>
                </a:cubicBezTo>
                <a:cubicBezTo>
                  <a:pt x="1303446" y="1147100"/>
                  <a:pt x="1289143" y="1163785"/>
                  <a:pt x="1270073" y="1173321"/>
                </a:cubicBezTo>
                <a:close/>
                <a:moveTo>
                  <a:pt x="3014975" y="1173321"/>
                </a:moveTo>
                <a:cubicBezTo>
                  <a:pt x="3007824" y="1175704"/>
                  <a:pt x="3003056" y="1173321"/>
                  <a:pt x="3000672" y="1166170"/>
                </a:cubicBezTo>
                <a:cubicBezTo>
                  <a:pt x="3003056" y="1173321"/>
                  <a:pt x="3007824" y="1173321"/>
                  <a:pt x="3014975" y="1173321"/>
                </a:cubicBezTo>
                <a:close/>
                <a:moveTo>
                  <a:pt x="2463510" y="1177864"/>
                </a:moveTo>
                <a:lnTo>
                  <a:pt x="2464158" y="1177681"/>
                </a:lnTo>
                <a:lnTo>
                  <a:pt x="2484294" y="1173916"/>
                </a:lnTo>
                <a:lnTo>
                  <a:pt x="2489845" y="1170390"/>
                </a:lnTo>
                <a:lnTo>
                  <a:pt x="2495104" y="1168898"/>
                </a:lnTo>
                <a:lnTo>
                  <a:pt x="2499039" y="1164551"/>
                </a:lnTo>
                <a:lnTo>
                  <a:pt x="2503177" y="1161923"/>
                </a:lnTo>
                <a:cubicBezTo>
                  <a:pt x="2509025" y="1156634"/>
                  <a:pt x="2514388" y="1150079"/>
                  <a:pt x="2519155" y="1142331"/>
                </a:cubicBezTo>
                <a:cubicBezTo>
                  <a:pt x="2528691" y="1125645"/>
                  <a:pt x="2533458" y="1111343"/>
                  <a:pt x="2557295" y="1111343"/>
                </a:cubicBezTo>
                <a:cubicBezTo>
                  <a:pt x="2533458" y="1108959"/>
                  <a:pt x="2528691" y="1125645"/>
                  <a:pt x="2519155" y="1142331"/>
                </a:cubicBezTo>
                <a:lnTo>
                  <a:pt x="2499039" y="1164551"/>
                </a:lnTo>
                <a:lnTo>
                  <a:pt x="2489845" y="1170390"/>
                </a:lnTo>
                <a:lnTo>
                  <a:pt x="2464158" y="1177681"/>
                </a:lnTo>
                <a:lnTo>
                  <a:pt x="2463347" y="1177832"/>
                </a:lnTo>
                <a:lnTo>
                  <a:pt x="2440492" y="1173321"/>
                </a:lnTo>
                <a:cubicBezTo>
                  <a:pt x="2448239" y="1176301"/>
                  <a:pt x="2455837" y="1177790"/>
                  <a:pt x="2463175" y="1177864"/>
                </a:cubicBezTo>
                <a:lnTo>
                  <a:pt x="2463347" y="1177832"/>
                </a:lnTo>
                <a:close/>
                <a:moveTo>
                  <a:pt x="1403563" y="1180471"/>
                </a:moveTo>
                <a:cubicBezTo>
                  <a:pt x="1394027" y="1170937"/>
                  <a:pt x="1382108" y="1175704"/>
                  <a:pt x="1372574" y="1173321"/>
                </a:cubicBezTo>
                <a:cubicBezTo>
                  <a:pt x="1382108" y="1175704"/>
                  <a:pt x="1391644" y="1170937"/>
                  <a:pt x="1403563" y="1180471"/>
                </a:cubicBezTo>
                <a:close/>
                <a:moveTo>
                  <a:pt x="2755147" y="1185239"/>
                </a:moveTo>
                <a:cubicBezTo>
                  <a:pt x="2781367" y="1180471"/>
                  <a:pt x="2781367" y="1159018"/>
                  <a:pt x="2771833" y="1144715"/>
                </a:cubicBezTo>
                <a:cubicBezTo>
                  <a:pt x="2767066" y="1137564"/>
                  <a:pt x="2764682" y="1137564"/>
                  <a:pt x="2759914" y="1137564"/>
                </a:cubicBezTo>
                <a:cubicBezTo>
                  <a:pt x="2762299" y="1137564"/>
                  <a:pt x="2767066" y="1137564"/>
                  <a:pt x="2771833" y="1144715"/>
                </a:cubicBezTo>
                <a:cubicBezTo>
                  <a:pt x="2778984" y="1159018"/>
                  <a:pt x="2781367" y="1180471"/>
                  <a:pt x="2755147" y="1185239"/>
                </a:cubicBezTo>
                <a:close/>
                <a:moveTo>
                  <a:pt x="2129600" y="1194290"/>
                </a:moveTo>
                <a:cubicBezTo>
                  <a:pt x="2144908" y="1194625"/>
                  <a:pt x="2159210" y="1185239"/>
                  <a:pt x="2173513" y="1185239"/>
                </a:cubicBezTo>
                <a:cubicBezTo>
                  <a:pt x="2154443" y="1185239"/>
                  <a:pt x="2135373" y="1199541"/>
                  <a:pt x="2113919" y="1190007"/>
                </a:cubicBezTo>
                <a:cubicBezTo>
                  <a:pt x="2119282" y="1192987"/>
                  <a:pt x="2124497" y="1194178"/>
                  <a:pt x="2129600" y="1194290"/>
                </a:cubicBezTo>
                <a:close/>
                <a:moveTo>
                  <a:pt x="540646" y="1206693"/>
                </a:moveTo>
                <a:cubicBezTo>
                  <a:pt x="559715" y="1206693"/>
                  <a:pt x="571634" y="1199541"/>
                  <a:pt x="585937" y="1187623"/>
                </a:cubicBezTo>
                <a:cubicBezTo>
                  <a:pt x="597856" y="1175704"/>
                  <a:pt x="614542" y="1178088"/>
                  <a:pt x="633612" y="1180471"/>
                </a:cubicBezTo>
                <a:cubicBezTo>
                  <a:pt x="658642" y="1186431"/>
                  <a:pt x="677115" y="1185240"/>
                  <a:pt x="690823" y="1176002"/>
                </a:cubicBezTo>
                <a:lnTo>
                  <a:pt x="691543" y="1175164"/>
                </a:lnTo>
                <a:lnTo>
                  <a:pt x="691716" y="1175108"/>
                </a:lnTo>
                <a:cubicBezTo>
                  <a:pt x="705124" y="1166170"/>
                  <a:pt x="713467" y="1149483"/>
                  <a:pt x="719427" y="1123261"/>
                </a:cubicBezTo>
                <a:cubicBezTo>
                  <a:pt x="716448" y="1136373"/>
                  <a:pt x="712723" y="1147249"/>
                  <a:pt x="708030" y="1156001"/>
                </a:cubicBezTo>
                <a:lnTo>
                  <a:pt x="691543" y="1175164"/>
                </a:lnTo>
                <a:lnTo>
                  <a:pt x="667469" y="1182930"/>
                </a:lnTo>
                <a:cubicBezTo>
                  <a:pt x="657897" y="1183749"/>
                  <a:pt x="646723" y="1182855"/>
                  <a:pt x="633612" y="1180471"/>
                </a:cubicBezTo>
                <a:cubicBezTo>
                  <a:pt x="614542" y="1175704"/>
                  <a:pt x="600240" y="1173321"/>
                  <a:pt x="585937" y="1187623"/>
                </a:cubicBezTo>
                <a:cubicBezTo>
                  <a:pt x="571634" y="1199541"/>
                  <a:pt x="557333" y="1206693"/>
                  <a:pt x="540646" y="1206693"/>
                </a:cubicBezTo>
                <a:close/>
                <a:moveTo>
                  <a:pt x="283202" y="1209077"/>
                </a:moveTo>
                <a:cubicBezTo>
                  <a:pt x="309422" y="1185239"/>
                  <a:pt x="318958" y="1151867"/>
                  <a:pt x="359481" y="1151867"/>
                </a:cubicBezTo>
                <a:cubicBezTo>
                  <a:pt x="318958" y="1149482"/>
                  <a:pt x="309422" y="1185239"/>
                  <a:pt x="283202" y="1209077"/>
                </a:cubicBezTo>
                <a:close/>
                <a:moveTo>
                  <a:pt x="2042704" y="1224869"/>
                </a:moveTo>
                <a:cubicBezTo>
                  <a:pt x="2050749" y="1225167"/>
                  <a:pt x="2059092" y="1223379"/>
                  <a:pt x="2068627" y="1218611"/>
                </a:cubicBezTo>
                <a:cubicBezTo>
                  <a:pt x="2071012" y="1199541"/>
                  <a:pt x="2044790" y="1182855"/>
                  <a:pt x="2059093" y="1159018"/>
                </a:cubicBezTo>
                <a:cubicBezTo>
                  <a:pt x="2042407" y="1182855"/>
                  <a:pt x="2068627" y="1199541"/>
                  <a:pt x="2068627" y="1218611"/>
                </a:cubicBezTo>
                <a:cubicBezTo>
                  <a:pt x="2049557" y="1228147"/>
                  <a:pt x="2035256" y="1223380"/>
                  <a:pt x="2018569" y="1218611"/>
                </a:cubicBezTo>
                <a:cubicBezTo>
                  <a:pt x="2026912" y="1222187"/>
                  <a:pt x="2034659" y="1224571"/>
                  <a:pt x="2042704" y="1224869"/>
                </a:cubicBezTo>
                <a:close/>
                <a:moveTo>
                  <a:pt x="1408330" y="1225763"/>
                </a:moveTo>
                <a:lnTo>
                  <a:pt x="1436151" y="1199030"/>
                </a:lnTo>
                <a:lnTo>
                  <a:pt x="1467030" y="1184047"/>
                </a:lnTo>
                <a:cubicBezTo>
                  <a:pt x="1489377" y="1177492"/>
                  <a:pt x="1514406" y="1178088"/>
                  <a:pt x="1541820" y="1185239"/>
                </a:cubicBezTo>
                <a:cubicBezTo>
                  <a:pt x="1528709" y="1181664"/>
                  <a:pt x="1516045" y="1179578"/>
                  <a:pt x="1503866" y="1179168"/>
                </a:cubicBezTo>
                <a:cubicBezTo>
                  <a:pt x="1479507" y="1178349"/>
                  <a:pt x="1457085" y="1184233"/>
                  <a:pt x="1436897" y="1198313"/>
                </a:cubicBezTo>
                <a:lnTo>
                  <a:pt x="1436151" y="1199030"/>
                </a:lnTo>
                <a:lnTo>
                  <a:pt x="1435557" y="1199318"/>
                </a:lnTo>
                <a:cubicBezTo>
                  <a:pt x="1425761" y="1206246"/>
                  <a:pt x="1416673" y="1215036"/>
                  <a:pt x="1408330" y="1225763"/>
                </a:cubicBezTo>
                <a:close/>
                <a:moveTo>
                  <a:pt x="2426189" y="1225763"/>
                </a:moveTo>
                <a:cubicBezTo>
                  <a:pt x="2438108" y="1213844"/>
                  <a:pt x="2428574" y="1204308"/>
                  <a:pt x="2421422" y="1194774"/>
                </a:cubicBezTo>
                <a:cubicBezTo>
                  <a:pt x="2426189" y="1204308"/>
                  <a:pt x="2435725" y="1213844"/>
                  <a:pt x="2426189" y="1225763"/>
                </a:cubicBezTo>
                <a:close/>
                <a:moveTo>
                  <a:pt x="1363821" y="1245019"/>
                </a:moveTo>
                <a:cubicBezTo>
                  <a:pt x="1372425" y="1247812"/>
                  <a:pt x="1382705" y="1238873"/>
                  <a:pt x="1391644" y="1235298"/>
                </a:cubicBezTo>
                <a:cubicBezTo>
                  <a:pt x="1379725" y="1237681"/>
                  <a:pt x="1365423" y="1251984"/>
                  <a:pt x="1355887" y="1237681"/>
                </a:cubicBezTo>
                <a:cubicBezTo>
                  <a:pt x="1358271" y="1241853"/>
                  <a:pt x="1360953" y="1244087"/>
                  <a:pt x="1363821" y="1245019"/>
                </a:cubicBezTo>
                <a:close/>
                <a:moveTo>
                  <a:pt x="2362126" y="1247217"/>
                </a:moveTo>
                <a:cubicBezTo>
                  <a:pt x="2373747" y="1246621"/>
                  <a:pt x="2385666" y="1244833"/>
                  <a:pt x="2397585" y="1244833"/>
                </a:cubicBezTo>
                <a:cubicBezTo>
                  <a:pt x="2373748" y="1244833"/>
                  <a:pt x="2349909" y="1249600"/>
                  <a:pt x="2328456" y="1242449"/>
                </a:cubicBezTo>
                <a:cubicBezTo>
                  <a:pt x="2339183" y="1247217"/>
                  <a:pt x="2350506" y="1247813"/>
                  <a:pt x="2362126" y="1247217"/>
                </a:cubicBezTo>
                <a:close/>
                <a:moveTo>
                  <a:pt x="2237874" y="1254367"/>
                </a:moveTo>
                <a:cubicBezTo>
                  <a:pt x="2243833" y="1253176"/>
                  <a:pt x="2247409" y="1250196"/>
                  <a:pt x="2249495" y="1246025"/>
                </a:cubicBezTo>
                <a:lnTo>
                  <a:pt x="2249541" y="1245756"/>
                </a:lnTo>
                <a:lnTo>
                  <a:pt x="2250388" y="1245131"/>
                </a:lnTo>
                <a:cubicBezTo>
                  <a:pt x="2252176" y="1240662"/>
                  <a:pt x="2252176" y="1235298"/>
                  <a:pt x="2252176" y="1230530"/>
                </a:cubicBezTo>
                <a:lnTo>
                  <a:pt x="2249541" y="1245756"/>
                </a:lnTo>
                <a:close/>
                <a:moveTo>
                  <a:pt x="1129431" y="1273437"/>
                </a:moveTo>
                <a:cubicBezTo>
                  <a:pt x="1122281" y="1244833"/>
                  <a:pt x="1117513" y="1218611"/>
                  <a:pt x="1127048" y="1190007"/>
                </a:cubicBezTo>
                <a:lnTo>
                  <a:pt x="1137766" y="1168953"/>
                </a:lnTo>
                <a:lnTo>
                  <a:pt x="1144996" y="1161385"/>
                </a:lnTo>
                <a:lnTo>
                  <a:pt x="1151364" y="1159793"/>
                </a:lnTo>
                <a:lnTo>
                  <a:pt x="1159229" y="1159167"/>
                </a:lnTo>
                <a:cubicBezTo>
                  <a:pt x="1164592" y="1160210"/>
                  <a:pt x="1171147" y="1162594"/>
                  <a:pt x="1179491" y="1166170"/>
                </a:cubicBezTo>
                <a:cubicBezTo>
                  <a:pt x="1171148" y="1161998"/>
                  <a:pt x="1164592" y="1159168"/>
                  <a:pt x="1159229" y="1157826"/>
                </a:cubicBezTo>
                <a:lnTo>
                  <a:pt x="1151364" y="1159793"/>
                </a:lnTo>
                <a:lnTo>
                  <a:pt x="1146118" y="1160210"/>
                </a:lnTo>
                <a:lnTo>
                  <a:pt x="1144996" y="1161385"/>
                </a:lnTo>
                <a:lnTo>
                  <a:pt x="1141127" y="1162352"/>
                </a:lnTo>
                <a:lnTo>
                  <a:pt x="1137766" y="1168953"/>
                </a:lnTo>
                <a:lnTo>
                  <a:pt x="1136583" y="1170192"/>
                </a:lnTo>
                <a:cubicBezTo>
                  <a:pt x="1133603" y="1175108"/>
                  <a:pt x="1130623" y="1181664"/>
                  <a:pt x="1127048" y="1190007"/>
                </a:cubicBezTo>
                <a:cubicBezTo>
                  <a:pt x="1115129" y="1218611"/>
                  <a:pt x="1119896" y="1244833"/>
                  <a:pt x="1129431" y="1273437"/>
                </a:cubicBezTo>
                <a:close/>
                <a:moveTo>
                  <a:pt x="2071012" y="1280588"/>
                </a:moveTo>
                <a:cubicBezTo>
                  <a:pt x="2085314" y="1266287"/>
                  <a:pt x="2097233" y="1247217"/>
                  <a:pt x="2118686" y="1237681"/>
                </a:cubicBezTo>
                <a:cubicBezTo>
                  <a:pt x="2097233" y="1244833"/>
                  <a:pt x="2085314" y="1266287"/>
                  <a:pt x="2071012" y="1280588"/>
                </a:cubicBezTo>
                <a:close/>
                <a:moveTo>
                  <a:pt x="1077287" y="1280589"/>
                </a:moveTo>
                <a:cubicBezTo>
                  <a:pt x="1079372" y="1281185"/>
                  <a:pt x="1081756" y="1280589"/>
                  <a:pt x="1084140" y="1278206"/>
                </a:cubicBezTo>
                <a:cubicBezTo>
                  <a:pt x="1079372" y="1280588"/>
                  <a:pt x="1074605" y="1278206"/>
                  <a:pt x="1072222" y="1275821"/>
                </a:cubicBezTo>
                <a:cubicBezTo>
                  <a:pt x="1073413" y="1278205"/>
                  <a:pt x="1075201" y="1279993"/>
                  <a:pt x="1077287" y="1280589"/>
                </a:cubicBezTo>
                <a:close/>
                <a:moveTo>
                  <a:pt x="969720" y="1281483"/>
                </a:moveTo>
                <a:lnTo>
                  <a:pt x="970553" y="1280572"/>
                </a:lnTo>
                <a:lnTo>
                  <a:pt x="970614" y="1280589"/>
                </a:lnTo>
                <a:cubicBezTo>
                  <a:pt x="975084" y="1280589"/>
                  <a:pt x="978063" y="1278206"/>
                  <a:pt x="979255" y="1271054"/>
                </a:cubicBezTo>
                <a:lnTo>
                  <a:pt x="970553" y="1280572"/>
                </a:lnTo>
                <a:lnTo>
                  <a:pt x="953034" y="1275821"/>
                </a:lnTo>
                <a:cubicBezTo>
                  <a:pt x="960185" y="1279397"/>
                  <a:pt x="965548" y="1281782"/>
                  <a:pt x="969720" y="1281483"/>
                </a:cubicBezTo>
                <a:close/>
                <a:moveTo>
                  <a:pt x="1081570" y="1308263"/>
                </a:moveTo>
                <a:cubicBezTo>
                  <a:pt x="1085258" y="1308970"/>
                  <a:pt x="1088759" y="1308449"/>
                  <a:pt x="1092185" y="1307108"/>
                </a:cubicBezTo>
                <a:lnTo>
                  <a:pt x="1093547" y="1306141"/>
                </a:lnTo>
                <a:lnTo>
                  <a:pt x="1093973" y="1306214"/>
                </a:lnTo>
                <a:cubicBezTo>
                  <a:pt x="1100827" y="1303831"/>
                  <a:pt x="1106787" y="1298467"/>
                  <a:pt x="1112745" y="1292507"/>
                </a:cubicBezTo>
                <a:lnTo>
                  <a:pt x="1093547" y="1306141"/>
                </a:lnTo>
                <a:lnTo>
                  <a:pt x="1069838" y="1302043"/>
                </a:lnTo>
                <a:cubicBezTo>
                  <a:pt x="1074009" y="1305618"/>
                  <a:pt x="1077883" y="1307555"/>
                  <a:pt x="1081570" y="1308263"/>
                </a:cubicBezTo>
                <a:close/>
                <a:moveTo>
                  <a:pt x="2855264" y="1313961"/>
                </a:moveTo>
                <a:cubicBezTo>
                  <a:pt x="2871950" y="1306810"/>
                  <a:pt x="2869566" y="1282973"/>
                  <a:pt x="2874334" y="1266287"/>
                </a:cubicBezTo>
                <a:cubicBezTo>
                  <a:pt x="2879102" y="1249600"/>
                  <a:pt x="2862416" y="1235298"/>
                  <a:pt x="2843346" y="1240065"/>
                </a:cubicBezTo>
                <a:cubicBezTo>
                  <a:pt x="2860032" y="1237681"/>
                  <a:pt x="2879102" y="1251984"/>
                  <a:pt x="2874334" y="1266287"/>
                </a:cubicBezTo>
                <a:cubicBezTo>
                  <a:pt x="2869566" y="1282973"/>
                  <a:pt x="2869566" y="1304427"/>
                  <a:pt x="2855264" y="1313961"/>
                </a:cubicBezTo>
                <a:close/>
                <a:moveTo>
                  <a:pt x="1849323" y="1316345"/>
                </a:moveTo>
                <a:cubicBezTo>
                  <a:pt x="1839788" y="1306810"/>
                  <a:pt x="1842172" y="1285357"/>
                  <a:pt x="1825485" y="1290124"/>
                </a:cubicBezTo>
                <a:cubicBezTo>
                  <a:pt x="1842172" y="1285357"/>
                  <a:pt x="1839788" y="1309194"/>
                  <a:pt x="1849323" y="1316345"/>
                </a:cubicBezTo>
                <a:close/>
                <a:moveTo>
                  <a:pt x="1038849" y="1318729"/>
                </a:moveTo>
                <a:cubicBezTo>
                  <a:pt x="1041233" y="1304427"/>
                  <a:pt x="1050768" y="1294891"/>
                  <a:pt x="1060303" y="1299659"/>
                </a:cubicBezTo>
                <a:cubicBezTo>
                  <a:pt x="1048384" y="1294891"/>
                  <a:pt x="1041233" y="1304427"/>
                  <a:pt x="1038849" y="1318729"/>
                </a:cubicBezTo>
                <a:close/>
                <a:moveTo>
                  <a:pt x="1377341" y="1318729"/>
                </a:moveTo>
                <a:cubicBezTo>
                  <a:pt x="1372574" y="1313961"/>
                  <a:pt x="1372574" y="1304427"/>
                  <a:pt x="1372574" y="1290124"/>
                </a:cubicBezTo>
                <a:cubicBezTo>
                  <a:pt x="1372574" y="1287740"/>
                  <a:pt x="1373765" y="1285357"/>
                  <a:pt x="1374362" y="1282675"/>
                </a:cubicBezTo>
                <a:lnTo>
                  <a:pt x="1374270" y="1282205"/>
                </a:lnTo>
                <a:lnTo>
                  <a:pt x="1374362" y="1281782"/>
                </a:lnTo>
                <a:cubicBezTo>
                  <a:pt x="1374957" y="1278801"/>
                  <a:pt x="1374957" y="1275822"/>
                  <a:pt x="1372574" y="1273437"/>
                </a:cubicBezTo>
                <a:lnTo>
                  <a:pt x="1374270" y="1282205"/>
                </a:lnTo>
                <a:lnTo>
                  <a:pt x="1372574" y="1290124"/>
                </a:lnTo>
                <a:cubicBezTo>
                  <a:pt x="1372574" y="1306810"/>
                  <a:pt x="1372574" y="1316345"/>
                  <a:pt x="1377341" y="1318729"/>
                </a:cubicBezTo>
                <a:close/>
                <a:moveTo>
                  <a:pt x="1496529" y="1318729"/>
                </a:moveTo>
                <a:cubicBezTo>
                  <a:pt x="1496529" y="1309194"/>
                  <a:pt x="1494145" y="1302043"/>
                  <a:pt x="1479842" y="1294891"/>
                </a:cubicBezTo>
                <a:cubicBezTo>
                  <a:pt x="1491761" y="1302043"/>
                  <a:pt x="1496529" y="1309194"/>
                  <a:pt x="1496529" y="1318729"/>
                </a:cubicBezTo>
                <a:close/>
                <a:moveTo>
                  <a:pt x="290353" y="1321113"/>
                </a:moveTo>
                <a:cubicBezTo>
                  <a:pt x="287969" y="1306810"/>
                  <a:pt x="280818" y="1297276"/>
                  <a:pt x="264131" y="1294891"/>
                </a:cubicBezTo>
                <a:cubicBezTo>
                  <a:pt x="255193" y="1293104"/>
                  <a:pt x="247743" y="1289975"/>
                  <a:pt x="241560" y="1285803"/>
                </a:cubicBezTo>
                <a:lnTo>
                  <a:pt x="227097" y="1270979"/>
                </a:lnTo>
                <a:lnTo>
                  <a:pt x="214073" y="1228147"/>
                </a:lnTo>
                <a:cubicBezTo>
                  <a:pt x="215265" y="1243641"/>
                  <a:pt x="218840" y="1258539"/>
                  <a:pt x="226587" y="1270458"/>
                </a:cubicBezTo>
                <a:lnTo>
                  <a:pt x="227097" y="1270979"/>
                </a:lnTo>
                <a:lnTo>
                  <a:pt x="227481" y="1272246"/>
                </a:lnTo>
                <a:cubicBezTo>
                  <a:pt x="234931" y="1284164"/>
                  <a:pt x="246254" y="1292507"/>
                  <a:pt x="264131" y="1294891"/>
                </a:cubicBezTo>
                <a:cubicBezTo>
                  <a:pt x="278434" y="1297276"/>
                  <a:pt x="287969" y="1306810"/>
                  <a:pt x="290353" y="1321113"/>
                </a:cubicBezTo>
                <a:close/>
                <a:moveTo>
                  <a:pt x="519192" y="1335414"/>
                </a:moveTo>
                <a:cubicBezTo>
                  <a:pt x="521577" y="1316345"/>
                  <a:pt x="507274" y="1316345"/>
                  <a:pt x="492971" y="1313961"/>
                </a:cubicBezTo>
                <a:cubicBezTo>
                  <a:pt x="507274" y="1316345"/>
                  <a:pt x="521577" y="1318729"/>
                  <a:pt x="519192" y="1335414"/>
                </a:cubicBezTo>
                <a:close/>
                <a:moveTo>
                  <a:pt x="1939906" y="1344950"/>
                </a:moveTo>
                <a:cubicBezTo>
                  <a:pt x="1937521" y="1316345"/>
                  <a:pt x="1908917" y="1335414"/>
                  <a:pt x="1899381" y="1313961"/>
                </a:cubicBezTo>
                <a:cubicBezTo>
                  <a:pt x="1908917" y="1335414"/>
                  <a:pt x="1937521" y="1318729"/>
                  <a:pt x="1939906" y="1344950"/>
                </a:cubicBezTo>
                <a:close/>
                <a:moveTo>
                  <a:pt x="3072185" y="1347334"/>
                </a:moveTo>
                <a:cubicBezTo>
                  <a:pt x="3014975" y="1313961"/>
                  <a:pt x="3010208" y="1306810"/>
                  <a:pt x="2993522" y="1235298"/>
                </a:cubicBezTo>
                <a:cubicBezTo>
                  <a:pt x="3007824" y="1306810"/>
                  <a:pt x="3014975" y="1313961"/>
                  <a:pt x="3072185" y="1347334"/>
                </a:cubicBezTo>
                <a:close/>
                <a:moveTo>
                  <a:pt x="988790" y="1352101"/>
                </a:moveTo>
                <a:cubicBezTo>
                  <a:pt x="993558" y="1347334"/>
                  <a:pt x="998325" y="1342566"/>
                  <a:pt x="998325" y="1330647"/>
                </a:cubicBezTo>
                <a:cubicBezTo>
                  <a:pt x="1000709" y="1318729"/>
                  <a:pt x="1010245" y="1316345"/>
                  <a:pt x="1019779" y="1316345"/>
                </a:cubicBezTo>
                <a:cubicBezTo>
                  <a:pt x="1010245" y="1316345"/>
                  <a:pt x="1000709" y="1316345"/>
                  <a:pt x="998325" y="1330647"/>
                </a:cubicBezTo>
                <a:cubicBezTo>
                  <a:pt x="998325" y="1340183"/>
                  <a:pt x="993558" y="1347334"/>
                  <a:pt x="988790" y="1352101"/>
                </a:cubicBezTo>
                <a:close/>
                <a:moveTo>
                  <a:pt x="1718217" y="1361636"/>
                </a:moveTo>
                <a:cubicBezTo>
                  <a:pt x="1708682" y="1352101"/>
                  <a:pt x="1696763" y="1340183"/>
                  <a:pt x="1682461" y="1337799"/>
                </a:cubicBezTo>
                <a:cubicBezTo>
                  <a:pt x="1696763" y="1340183"/>
                  <a:pt x="1706298" y="1354486"/>
                  <a:pt x="1718217" y="1361636"/>
                </a:cubicBezTo>
                <a:close/>
                <a:moveTo>
                  <a:pt x="342795" y="1368787"/>
                </a:moveTo>
                <a:cubicBezTo>
                  <a:pt x="338028" y="1352101"/>
                  <a:pt x="340411" y="1330647"/>
                  <a:pt x="326109" y="1318729"/>
                </a:cubicBezTo>
                <a:cubicBezTo>
                  <a:pt x="340411" y="1333032"/>
                  <a:pt x="338028" y="1352101"/>
                  <a:pt x="342795" y="1368787"/>
                </a:cubicBezTo>
                <a:close/>
                <a:moveTo>
                  <a:pt x="571634" y="1375939"/>
                </a:moveTo>
                <a:lnTo>
                  <a:pt x="555646" y="1371692"/>
                </a:lnTo>
                <a:lnTo>
                  <a:pt x="542471" y="1367894"/>
                </a:lnTo>
                <a:cubicBezTo>
                  <a:pt x="539454" y="1367894"/>
                  <a:pt x="536475" y="1368787"/>
                  <a:pt x="533494" y="1371171"/>
                </a:cubicBezTo>
                <a:cubicBezTo>
                  <a:pt x="539454" y="1366404"/>
                  <a:pt x="546009" y="1368192"/>
                  <a:pt x="552564" y="1370873"/>
                </a:cubicBezTo>
                <a:lnTo>
                  <a:pt x="555646" y="1371692"/>
                </a:lnTo>
                <a:lnTo>
                  <a:pt x="556425" y="1371916"/>
                </a:lnTo>
                <a:cubicBezTo>
                  <a:pt x="561243" y="1373928"/>
                  <a:pt x="566271" y="1375939"/>
                  <a:pt x="571634" y="1375939"/>
                </a:cubicBezTo>
                <a:close/>
                <a:moveTo>
                  <a:pt x="2099616" y="1380706"/>
                </a:moveTo>
                <a:lnTo>
                  <a:pt x="2086297" y="1354543"/>
                </a:lnTo>
                <a:lnTo>
                  <a:pt x="2081562" y="1331661"/>
                </a:lnTo>
                <a:lnTo>
                  <a:pt x="2081540" y="1331393"/>
                </a:lnTo>
                <a:lnTo>
                  <a:pt x="2094849" y="1311577"/>
                </a:lnTo>
                <a:cubicBezTo>
                  <a:pt x="2102000" y="1306810"/>
                  <a:pt x="2099616" y="1304427"/>
                  <a:pt x="2094849" y="1299659"/>
                </a:cubicBezTo>
                <a:cubicBezTo>
                  <a:pt x="2099616" y="1302043"/>
                  <a:pt x="2099616" y="1306810"/>
                  <a:pt x="2094849" y="1311577"/>
                </a:cubicBezTo>
                <a:cubicBezTo>
                  <a:pt x="2087102" y="1318729"/>
                  <a:pt x="2083079" y="1325136"/>
                  <a:pt x="2081514" y="1331095"/>
                </a:cubicBezTo>
                <a:lnTo>
                  <a:pt x="2081540" y="1331393"/>
                </a:lnTo>
                <a:lnTo>
                  <a:pt x="2081514" y="1331430"/>
                </a:lnTo>
                <a:lnTo>
                  <a:pt x="2081562" y="1331661"/>
                </a:lnTo>
                <a:lnTo>
                  <a:pt x="2082930" y="1347930"/>
                </a:lnTo>
                <a:lnTo>
                  <a:pt x="2086297" y="1354543"/>
                </a:lnTo>
                <a:lnTo>
                  <a:pt x="2086794" y="1356948"/>
                </a:lnTo>
                <a:cubicBezTo>
                  <a:pt x="2091236" y="1364952"/>
                  <a:pt x="2096935" y="1372661"/>
                  <a:pt x="2099616" y="1380706"/>
                </a:cubicBezTo>
                <a:close/>
                <a:moveTo>
                  <a:pt x="2173513" y="1380706"/>
                </a:moveTo>
                <a:cubicBezTo>
                  <a:pt x="2166362" y="1373555"/>
                  <a:pt x="2154443" y="1378323"/>
                  <a:pt x="2144908" y="1373555"/>
                </a:cubicBezTo>
                <a:cubicBezTo>
                  <a:pt x="2154443" y="1378323"/>
                  <a:pt x="2166362" y="1375939"/>
                  <a:pt x="2173513" y="1380706"/>
                </a:cubicBezTo>
                <a:close/>
                <a:moveTo>
                  <a:pt x="989684" y="1383686"/>
                </a:moveTo>
                <a:cubicBezTo>
                  <a:pt x="1002497" y="1380706"/>
                  <a:pt x="1013819" y="1371171"/>
                  <a:pt x="1024546" y="1354486"/>
                </a:cubicBezTo>
                <a:cubicBezTo>
                  <a:pt x="1003093" y="1385473"/>
                  <a:pt x="979255" y="1392625"/>
                  <a:pt x="945883" y="1373555"/>
                </a:cubicBezTo>
                <a:cubicBezTo>
                  <a:pt x="962569" y="1383090"/>
                  <a:pt x="976871" y="1386666"/>
                  <a:pt x="989684" y="1383686"/>
                </a:cubicBezTo>
                <a:close/>
                <a:moveTo>
                  <a:pt x="516808" y="1416463"/>
                </a:moveTo>
                <a:cubicBezTo>
                  <a:pt x="461982" y="1414079"/>
                  <a:pt x="430994" y="1383090"/>
                  <a:pt x="435761" y="1340183"/>
                </a:cubicBezTo>
                <a:cubicBezTo>
                  <a:pt x="430994" y="1385473"/>
                  <a:pt x="461982" y="1414079"/>
                  <a:pt x="516808" y="1416463"/>
                </a:cubicBezTo>
                <a:close/>
                <a:moveTo>
                  <a:pt x="2755147" y="1416463"/>
                </a:moveTo>
                <a:lnTo>
                  <a:pt x="2762984" y="1403444"/>
                </a:lnTo>
                <a:lnTo>
                  <a:pt x="2766022" y="1398844"/>
                </a:lnTo>
                <a:lnTo>
                  <a:pt x="2781303" y="1377495"/>
                </a:lnTo>
                <a:lnTo>
                  <a:pt x="2791201" y="1364020"/>
                </a:lnTo>
                <a:cubicBezTo>
                  <a:pt x="2809377" y="1340183"/>
                  <a:pt x="2827851" y="1317537"/>
                  <a:pt x="2829043" y="1318729"/>
                </a:cubicBezTo>
                <a:cubicBezTo>
                  <a:pt x="2826659" y="1317537"/>
                  <a:pt x="2808185" y="1340778"/>
                  <a:pt x="2790307" y="1364913"/>
                </a:cubicBezTo>
                <a:lnTo>
                  <a:pt x="2781303" y="1377495"/>
                </a:lnTo>
                <a:lnTo>
                  <a:pt x="2766357" y="1397839"/>
                </a:lnTo>
                <a:lnTo>
                  <a:pt x="2762984" y="1403444"/>
                </a:lnTo>
                <a:lnTo>
                  <a:pt x="2758126" y="1410797"/>
                </a:lnTo>
                <a:cubicBezTo>
                  <a:pt x="2756226" y="1413856"/>
                  <a:pt x="2755147" y="1415867"/>
                  <a:pt x="2755147" y="1416463"/>
                </a:cubicBezTo>
                <a:close/>
                <a:moveTo>
                  <a:pt x="2519155" y="1421230"/>
                </a:moveTo>
                <a:cubicBezTo>
                  <a:pt x="2507237" y="1397393"/>
                  <a:pt x="2490551" y="1385473"/>
                  <a:pt x="2471481" y="1383090"/>
                </a:cubicBezTo>
                <a:cubicBezTo>
                  <a:pt x="2490551" y="1385473"/>
                  <a:pt x="2507237" y="1399776"/>
                  <a:pt x="2519155" y="1421230"/>
                </a:cubicBezTo>
                <a:close/>
                <a:moveTo>
                  <a:pt x="2249792" y="1423613"/>
                </a:moveTo>
                <a:cubicBezTo>
                  <a:pt x="2240258" y="1421230"/>
                  <a:pt x="2235490" y="1411694"/>
                  <a:pt x="2235490" y="1395009"/>
                </a:cubicBezTo>
                <a:cubicBezTo>
                  <a:pt x="2233106" y="1414079"/>
                  <a:pt x="2237874" y="1421230"/>
                  <a:pt x="2249792" y="1423613"/>
                </a:cubicBezTo>
                <a:close/>
                <a:moveTo>
                  <a:pt x="1558506" y="1435532"/>
                </a:moveTo>
                <a:cubicBezTo>
                  <a:pt x="1572809" y="1421230"/>
                  <a:pt x="1591878" y="1411694"/>
                  <a:pt x="1608565" y="1397393"/>
                </a:cubicBezTo>
                <a:cubicBezTo>
                  <a:pt x="1591878" y="1409312"/>
                  <a:pt x="1570425" y="1418846"/>
                  <a:pt x="1558506" y="1435532"/>
                </a:cubicBezTo>
                <a:close/>
                <a:moveTo>
                  <a:pt x="1708682" y="1447451"/>
                </a:moveTo>
                <a:lnTo>
                  <a:pt x="1691980" y="1442268"/>
                </a:lnTo>
                <a:lnTo>
                  <a:pt x="1684845" y="1425997"/>
                </a:lnTo>
                <a:cubicBezTo>
                  <a:pt x="1684845" y="1433149"/>
                  <a:pt x="1687228" y="1438512"/>
                  <a:pt x="1691400" y="1442088"/>
                </a:cubicBezTo>
                <a:lnTo>
                  <a:pt x="1691980" y="1442268"/>
                </a:lnTo>
                <a:lnTo>
                  <a:pt x="1692293" y="1442981"/>
                </a:lnTo>
                <a:cubicBezTo>
                  <a:pt x="1696763" y="1446259"/>
                  <a:pt x="1702722" y="1447451"/>
                  <a:pt x="1708682" y="1447451"/>
                </a:cubicBezTo>
                <a:close/>
                <a:moveTo>
                  <a:pt x="950651" y="1464138"/>
                </a:moveTo>
                <a:cubicBezTo>
                  <a:pt x="953034" y="1464138"/>
                  <a:pt x="955418" y="1456986"/>
                  <a:pt x="955418" y="1452219"/>
                </a:cubicBezTo>
                <a:cubicBezTo>
                  <a:pt x="955418" y="1454602"/>
                  <a:pt x="953034" y="1461753"/>
                  <a:pt x="950651" y="1464138"/>
                </a:cubicBezTo>
                <a:close/>
                <a:moveTo>
                  <a:pt x="2788519" y="1471289"/>
                </a:moveTo>
                <a:cubicBezTo>
                  <a:pt x="2801630" y="1467714"/>
                  <a:pt x="2814740" y="1462350"/>
                  <a:pt x="2825765" y="1453709"/>
                </a:cubicBezTo>
                <a:lnTo>
                  <a:pt x="2826216" y="1453029"/>
                </a:lnTo>
                <a:lnTo>
                  <a:pt x="2826659" y="1452814"/>
                </a:lnTo>
                <a:cubicBezTo>
                  <a:pt x="2837386" y="1444471"/>
                  <a:pt x="2845729" y="1433149"/>
                  <a:pt x="2850496" y="1416463"/>
                </a:cubicBezTo>
                <a:cubicBezTo>
                  <a:pt x="2855264" y="1399776"/>
                  <a:pt x="2848113" y="1390241"/>
                  <a:pt x="2831426" y="1380706"/>
                </a:cubicBezTo>
                <a:cubicBezTo>
                  <a:pt x="2848113" y="1390241"/>
                  <a:pt x="2855264" y="1402160"/>
                  <a:pt x="2850496" y="1416463"/>
                </a:cubicBezTo>
                <a:lnTo>
                  <a:pt x="2826216" y="1453029"/>
                </a:lnTo>
                <a:close/>
                <a:moveTo>
                  <a:pt x="1761124" y="1476056"/>
                </a:moveTo>
                <a:cubicBezTo>
                  <a:pt x="1753973" y="1476056"/>
                  <a:pt x="1753973" y="1466520"/>
                  <a:pt x="1753973" y="1459370"/>
                </a:cubicBezTo>
                <a:cubicBezTo>
                  <a:pt x="1756357" y="1445067"/>
                  <a:pt x="1749205" y="1440300"/>
                  <a:pt x="1739671" y="1440300"/>
                </a:cubicBezTo>
                <a:cubicBezTo>
                  <a:pt x="1749205" y="1440300"/>
                  <a:pt x="1753973" y="1445067"/>
                  <a:pt x="1753973" y="1459370"/>
                </a:cubicBezTo>
                <a:cubicBezTo>
                  <a:pt x="1753973" y="1468905"/>
                  <a:pt x="1753973" y="1476056"/>
                  <a:pt x="1761124" y="1476056"/>
                </a:cubicBezTo>
                <a:close/>
                <a:moveTo>
                  <a:pt x="1939906" y="1478440"/>
                </a:moveTo>
                <a:cubicBezTo>
                  <a:pt x="1927987" y="1480823"/>
                  <a:pt x="1882695" y="1430765"/>
                  <a:pt x="1889847" y="1421230"/>
                </a:cubicBezTo>
                <a:cubicBezTo>
                  <a:pt x="1882695" y="1430765"/>
                  <a:pt x="1927987" y="1483207"/>
                  <a:pt x="1939906" y="1478440"/>
                </a:cubicBezTo>
                <a:close/>
                <a:moveTo>
                  <a:pt x="1510831" y="1483207"/>
                </a:moveTo>
                <a:lnTo>
                  <a:pt x="1522504" y="1476787"/>
                </a:lnTo>
                <a:lnTo>
                  <a:pt x="1541820" y="1480823"/>
                </a:lnTo>
                <a:cubicBezTo>
                  <a:pt x="1533476" y="1477248"/>
                  <a:pt x="1527517" y="1476056"/>
                  <a:pt x="1522749" y="1476652"/>
                </a:cubicBezTo>
                <a:lnTo>
                  <a:pt x="1522504" y="1476787"/>
                </a:lnTo>
                <a:lnTo>
                  <a:pt x="1521856" y="1476652"/>
                </a:lnTo>
                <a:cubicBezTo>
                  <a:pt x="1516790" y="1477248"/>
                  <a:pt x="1513215" y="1479632"/>
                  <a:pt x="1510831" y="1483207"/>
                </a:cubicBezTo>
                <a:close/>
                <a:moveTo>
                  <a:pt x="2774217" y="1490359"/>
                </a:moveTo>
                <a:cubicBezTo>
                  <a:pt x="2771833" y="1485592"/>
                  <a:pt x="2762299" y="1487975"/>
                  <a:pt x="2759914" y="1473672"/>
                </a:cubicBezTo>
                <a:cubicBezTo>
                  <a:pt x="2759914" y="1487975"/>
                  <a:pt x="2771833" y="1485592"/>
                  <a:pt x="2774217" y="1490359"/>
                </a:cubicBezTo>
                <a:close/>
                <a:moveTo>
                  <a:pt x="2323689" y="1497510"/>
                </a:moveTo>
                <a:cubicBezTo>
                  <a:pt x="2328456" y="1497510"/>
                  <a:pt x="2335608" y="1495126"/>
                  <a:pt x="2333224" y="1492742"/>
                </a:cubicBezTo>
                <a:cubicBezTo>
                  <a:pt x="2333224" y="1495126"/>
                  <a:pt x="2326072" y="1497510"/>
                  <a:pt x="2323689" y="1497510"/>
                </a:cubicBezTo>
                <a:cubicBezTo>
                  <a:pt x="2316538" y="1497510"/>
                  <a:pt x="2309386" y="1495126"/>
                  <a:pt x="2307002" y="1490359"/>
                </a:cubicBezTo>
                <a:cubicBezTo>
                  <a:pt x="2309386" y="1497510"/>
                  <a:pt x="2316538" y="1497510"/>
                  <a:pt x="2323689" y="1497510"/>
                </a:cubicBezTo>
                <a:close/>
                <a:moveTo>
                  <a:pt x="512041" y="1504661"/>
                </a:moveTo>
                <a:cubicBezTo>
                  <a:pt x="500122" y="1468905"/>
                  <a:pt x="521577" y="1447451"/>
                  <a:pt x="545414" y="1428382"/>
                </a:cubicBezTo>
                <a:cubicBezTo>
                  <a:pt x="519192" y="1447451"/>
                  <a:pt x="500122" y="1468905"/>
                  <a:pt x="512041" y="1504661"/>
                </a:cubicBezTo>
                <a:close/>
                <a:moveTo>
                  <a:pt x="450064" y="1516579"/>
                </a:moveTo>
                <a:lnTo>
                  <a:pt x="442117" y="1511812"/>
                </a:lnTo>
                <a:lnTo>
                  <a:pt x="442912" y="1502277"/>
                </a:lnTo>
                <a:cubicBezTo>
                  <a:pt x="439337" y="1505853"/>
                  <a:pt x="439337" y="1508833"/>
                  <a:pt x="441124" y="1511217"/>
                </a:cubicBezTo>
                <a:lnTo>
                  <a:pt x="442117" y="1511812"/>
                </a:lnTo>
                <a:lnTo>
                  <a:pt x="442018" y="1513005"/>
                </a:lnTo>
                <a:cubicBezTo>
                  <a:pt x="443509" y="1515388"/>
                  <a:pt x="446488" y="1516579"/>
                  <a:pt x="450064" y="1516579"/>
                </a:cubicBezTo>
                <a:close/>
                <a:moveTo>
                  <a:pt x="2156826" y="1516579"/>
                </a:moveTo>
                <a:lnTo>
                  <a:pt x="2154866" y="1505657"/>
                </a:lnTo>
                <a:lnTo>
                  <a:pt x="2161594" y="1495126"/>
                </a:lnTo>
                <a:cubicBezTo>
                  <a:pt x="2204502" y="1456986"/>
                  <a:pt x="2214036" y="1406927"/>
                  <a:pt x="2216420" y="1354486"/>
                </a:cubicBezTo>
                <a:cubicBezTo>
                  <a:pt x="2214036" y="1406927"/>
                  <a:pt x="2202118" y="1456986"/>
                  <a:pt x="2161594" y="1495126"/>
                </a:cubicBezTo>
                <a:cubicBezTo>
                  <a:pt x="2158018" y="1497510"/>
                  <a:pt x="2155634" y="1501085"/>
                  <a:pt x="2154741" y="1504959"/>
                </a:cubicBezTo>
                <a:lnTo>
                  <a:pt x="2154866" y="1505657"/>
                </a:lnTo>
                <a:lnTo>
                  <a:pt x="2154741" y="1505853"/>
                </a:lnTo>
                <a:cubicBezTo>
                  <a:pt x="2153847" y="1509429"/>
                  <a:pt x="2154443" y="1513005"/>
                  <a:pt x="2156826" y="1516579"/>
                </a:cubicBezTo>
                <a:close/>
                <a:moveTo>
                  <a:pt x="2931544" y="1523731"/>
                </a:moveTo>
                <a:cubicBezTo>
                  <a:pt x="2936312" y="1518963"/>
                  <a:pt x="2943463" y="1514196"/>
                  <a:pt x="2941079" y="1507045"/>
                </a:cubicBezTo>
                <a:cubicBezTo>
                  <a:pt x="2941079" y="1497510"/>
                  <a:pt x="2933928" y="1490359"/>
                  <a:pt x="2924393" y="1492742"/>
                </a:cubicBezTo>
                <a:cubicBezTo>
                  <a:pt x="2933928" y="1490359"/>
                  <a:pt x="2938695" y="1499893"/>
                  <a:pt x="2941079" y="1507045"/>
                </a:cubicBezTo>
                <a:cubicBezTo>
                  <a:pt x="2941079" y="1514196"/>
                  <a:pt x="2936312" y="1518963"/>
                  <a:pt x="2931544" y="1523731"/>
                </a:cubicBezTo>
                <a:close/>
                <a:moveTo>
                  <a:pt x="2898172" y="1542800"/>
                </a:moveTo>
                <a:cubicBezTo>
                  <a:pt x="2900555" y="1535650"/>
                  <a:pt x="2905323" y="1533266"/>
                  <a:pt x="2910090" y="1530882"/>
                </a:cubicBezTo>
                <a:cubicBezTo>
                  <a:pt x="2905323" y="1530882"/>
                  <a:pt x="2900555" y="1533266"/>
                  <a:pt x="2898172" y="1542800"/>
                </a:cubicBezTo>
                <a:close/>
                <a:moveTo>
                  <a:pt x="1935138" y="1547569"/>
                </a:moveTo>
                <a:cubicBezTo>
                  <a:pt x="1949440" y="1542800"/>
                  <a:pt x="1961359" y="1530882"/>
                  <a:pt x="1963743" y="1514196"/>
                </a:cubicBezTo>
                <a:cubicBezTo>
                  <a:pt x="1966127" y="1504661"/>
                  <a:pt x="1973278" y="1502277"/>
                  <a:pt x="1980429" y="1497510"/>
                </a:cubicBezTo>
                <a:cubicBezTo>
                  <a:pt x="1985197" y="1493935"/>
                  <a:pt x="1987580" y="1490359"/>
                  <a:pt x="1988363" y="1486857"/>
                </a:cubicBezTo>
                <a:lnTo>
                  <a:pt x="1988229" y="1486047"/>
                </a:lnTo>
                <a:lnTo>
                  <a:pt x="1988363" y="1485852"/>
                </a:lnTo>
                <a:lnTo>
                  <a:pt x="1988020" y="1484775"/>
                </a:lnTo>
                <a:lnTo>
                  <a:pt x="1986687" y="1476653"/>
                </a:lnTo>
                <a:lnTo>
                  <a:pt x="1984568" y="1473922"/>
                </a:lnTo>
                <a:lnTo>
                  <a:pt x="1983712" y="1471228"/>
                </a:lnTo>
                <a:cubicBezTo>
                  <a:pt x="1980317" y="1466857"/>
                  <a:pt x="1975959" y="1462946"/>
                  <a:pt x="1973278" y="1459370"/>
                </a:cubicBezTo>
                <a:lnTo>
                  <a:pt x="1984568" y="1473922"/>
                </a:lnTo>
                <a:lnTo>
                  <a:pt x="1988020" y="1484775"/>
                </a:lnTo>
                <a:lnTo>
                  <a:pt x="1988229" y="1486047"/>
                </a:lnTo>
                <a:lnTo>
                  <a:pt x="1980429" y="1497510"/>
                </a:lnTo>
                <a:cubicBezTo>
                  <a:pt x="1973278" y="1502277"/>
                  <a:pt x="1966127" y="1502277"/>
                  <a:pt x="1963743" y="1514196"/>
                </a:cubicBezTo>
                <a:cubicBezTo>
                  <a:pt x="1961359" y="1530882"/>
                  <a:pt x="1949440" y="1540418"/>
                  <a:pt x="1935138" y="1547569"/>
                </a:cubicBezTo>
                <a:close/>
                <a:moveTo>
                  <a:pt x="1851707" y="1566638"/>
                </a:moveTo>
                <a:cubicBezTo>
                  <a:pt x="1866009" y="1557103"/>
                  <a:pt x="1877928" y="1547569"/>
                  <a:pt x="1894614" y="1545185"/>
                </a:cubicBezTo>
                <a:cubicBezTo>
                  <a:pt x="1877928" y="1545185"/>
                  <a:pt x="1866009" y="1554720"/>
                  <a:pt x="1851707" y="1566638"/>
                </a:cubicBezTo>
                <a:close/>
                <a:moveTo>
                  <a:pt x="2257242" y="1566638"/>
                </a:moveTo>
                <a:cubicBezTo>
                  <a:pt x="2262307" y="1564851"/>
                  <a:pt x="2266479" y="1560679"/>
                  <a:pt x="2268862" y="1554720"/>
                </a:cubicBezTo>
                <a:lnTo>
                  <a:pt x="2256462" y="1566529"/>
                </a:lnTo>
                <a:lnTo>
                  <a:pt x="2240258" y="1564255"/>
                </a:lnTo>
                <a:cubicBezTo>
                  <a:pt x="2246216" y="1567831"/>
                  <a:pt x="2251580" y="1568426"/>
                  <a:pt x="2256348" y="1566638"/>
                </a:cubicBezTo>
                <a:lnTo>
                  <a:pt x="2256462" y="1566529"/>
                </a:lnTo>
                <a:close/>
                <a:moveTo>
                  <a:pt x="1410713" y="1571406"/>
                </a:moveTo>
                <a:cubicBezTo>
                  <a:pt x="1434552" y="1540418"/>
                  <a:pt x="1444086" y="1502277"/>
                  <a:pt x="1451237" y="1461753"/>
                </a:cubicBezTo>
                <a:cubicBezTo>
                  <a:pt x="1460772" y="1418846"/>
                  <a:pt x="1465540" y="1375939"/>
                  <a:pt x="1489377" y="1337799"/>
                </a:cubicBezTo>
                <a:cubicBezTo>
                  <a:pt x="1465540" y="1373555"/>
                  <a:pt x="1460772" y="1418846"/>
                  <a:pt x="1451237" y="1461753"/>
                </a:cubicBezTo>
                <a:cubicBezTo>
                  <a:pt x="1441703" y="1502277"/>
                  <a:pt x="1434552" y="1540418"/>
                  <a:pt x="1410713" y="1571406"/>
                </a:cubicBezTo>
                <a:close/>
                <a:moveTo>
                  <a:pt x="154479" y="1573789"/>
                </a:moveTo>
                <a:cubicBezTo>
                  <a:pt x="154479" y="1561871"/>
                  <a:pt x="152096" y="1547569"/>
                  <a:pt x="156863" y="1533266"/>
                </a:cubicBezTo>
                <a:cubicBezTo>
                  <a:pt x="149712" y="1549952"/>
                  <a:pt x="152096" y="1561871"/>
                  <a:pt x="154479" y="1573789"/>
                </a:cubicBezTo>
                <a:close/>
                <a:moveTo>
                  <a:pt x="2299851" y="1576173"/>
                </a:moveTo>
                <a:cubicBezTo>
                  <a:pt x="2302235" y="1569022"/>
                  <a:pt x="2297468" y="1561871"/>
                  <a:pt x="2287932" y="1566638"/>
                </a:cubicBezTo>
                <a:cubicBezTo>
                  <a:pt x="2297468" y="1561871"/>
                  <a:pt x="2299851" y="1569022"/>
                  <a:pt x="2299851" y="1576173"/>
                </a:cubicBezTo>
                <a:close/>
                <a:moveTo>
                  <a:pt x="1818334" y="1580941"/>
                </a:moveTo>
                <a:cubicBezTo>
                  <a:pt x="1789729" y="1571406"/>
                  <a:pt x="1768275" y="1557103"/>
                  <a:pt x="1744438" y="1545185"/>
                </a:cubicBezTo>
                <a:lnTo>
                  <a:pt x="1728584" y="1536317"/>
                </a:lnTo>
                <a:lnTo>
                  <a:pt x="1724461" y="1530834"/>
                </a:lnTo>
                <a:lnTo>
                  <a:pt x="1722810" y="1527722"/>
                </a:lnTo>
                <a:lnTo>
                  <a:pt x="1725368" y="1516579"/>
                </a:lnTo>
                <a:cubicBezTo>
                  <a:pt x="1722984" y="1520751"/>
                  <a:pt x="1722240" y="1524327"/>
                  <a:pt x="1722649" y="1527419"/>
                </a:cubicBezTo>
                <a:lnTo>
                  <a:pt x="1722810" y="1527722"/>
                </a:lnTo>
                <a:lnTo>
                  <a:pt x="1722649" y="1528424"/>
                </a:lnTo>
                <a:lnTo>
                  <a:pt x="1724461" y="1530834"/>
                </a:lnTo>
                <a:lnTo>
                  <a:pt x="1726858" y="1535352"/>
                </a:lnTo>
                <a:lnTo>
                  <a:pt x="1728584" y="1536317"/>
                </a:lnTo>
                <a:lnTo>
                  <a:pt x="1730652" y="1539068"/>
                </a:lnTo>
                <a:cubicBezTo>
                  <a:pt x="1734829" y="1541610"/>
                  <a:pt x="1739969" y="1543398"/>
                  <a:pt x="1744438" y="1545185"/>
                </a:cubicBezTo>
                <a:cubicBezTo>
                  <a:pt x="1768275" y="1557103"/>
                  <a:pt x="1789729" y="1573789"/>
                  <a:pt x="1818334" y="1580941"/>
                </a:cubicBezTo>
                <a:close/>
                <a:moveTo>
                  <a:pt x="459598" y="1590476"/>
                </a:moveTo>
                <a:lnTo>
                  <a:pt x="458466" y="1574330"/>
                </a:lnTo>
                <a:lnTo>
                  <a:pt x="471517" y="1561871"/>
                </a:lnTo>
                <a:cubicBezTo>
                  <a:pt x="465558" y="1565447"/>
                  <a:pt x="460791" y="1569022"/>
                  <a:pt x="458407" y="1573492"/>
                </a:cubicBezTo>
                <a:lnTo>
                  <a:pt x="458466" y="1574330"/>
                </a:lnTo>
                <a:lnTo>
                  <a:pt x="458407" y="1574386"/>
                </a:lnTo>
                <a:cubicBezTo>
                  <a:pt x="456023" y="1579153"/>
                  <a:pt x="456023" y="1584516"/>
                  <a:pt x="459598" y="1590476"/>
                </a:cubicBezTo>
                <a:close/>
                <a:moveTo>
                  <a:pt x="256980" y="1600011"/>
                </a:moveTo>
                <a:cubicBezTo>
                  <a:pt x="264131" y="1588092"/>
                  <a:pt x="266515" y="1576173"/>
                  <a:pt x="252213" y="1559488"/>
                </a:cubicBezTo>
                <a:cubicBezTo>
                  <a:pt x="237910" y="1542800"/>
                  <a:pt x="245062" y="1516579"/>
                  <a:pt x="237910" y="1497510"/>
                </a:cubicBezTo>
                <a:cubicBezTo>
                  <a:pt x="245062" y="1518963"/>
                  <a:pt x="237910" y="1542800"/>
                  <a:pt x="252213" y="1559488"/>
                </a:cubicBezTo>
                <a:cubicBezTo>
                  <a:pt x="264131" y="1576173"/>
                  <a:pt x="264131" y="1588092"/>
                  <a:pt x="256980" y="1600011"/>
                </a:cubicBezTo>
                <a:close/>
                <a:moveTo>
                  <a:pt x="1672926" y="1609546"/>
                </a:moveTo>
                <a:cubicBezTo>
                  <a:pt x="1694379" y="1607162"/>
                  <a:pt x="1677694" y="1585708"/>
                  <a:pt x="1677694" y="1571406"/>
                </a:cubicBezTo>
                <a:cubicBezTo>
                  <a:pt x="1675309" y="1585708"/>
                  <a:pt x="1694379" y="1604779"/>
                  <a:pt x="1672926" y="1609546"/>
                </a:cubicBezTo>
                <a:close/>
                <a:moveTo>
                  <a:pt x="512041" y="1628616"/>
                </a:moveTo>
                <a:cubicBezTo>
                  <a:pt x="500122" y="1602395"/>
                  <a:pt x="523960" y="1592859"/>
                  <a:pt x="533494" y="1578557"/>
                </a:cubicBezTo>
                <a:cubicBezTo>
                  <a:pt x="521577" y="1592859"/>
                  <a:pt x="497738" y="1602395"/>
                  <a:pt x="512041" y="1628616"/>
                </a:cubicBezTo>
                <a:close/>
                <a:moveTo>
                  <a:pt x="1661007" y="1628616"/>
                </a:moveTo>
                <a:cubicBezTo>
                  <a:pt x="1661007" y="1621465"/>
                  <a:pt x="1663391" y="1609546"/>
                  <a:pt x="1663391" y="1609546"/>
                </a:cubicBezTo>
                <a:cubicBezTo>
                  <a:pt x="1661007" y="1609546"/>
                  <a:pt x="1658623" y="1621465"/>
                  <a:pt x="1661007" y="1628616"/>
                </a:cubicBezTo>
                <a:close/>
                <a:moveTo>
                  <a:pt x="1751589" y="1647686"/>
                </a:moveTo>
                <a:cubicBezTo>
                  <a:pt x="1763508" y="1650069"/>
                  <a:pt x="1773044" y="1642918"/>
                  <a:pt x="1770659" y="1630999"/>
                </a:cubicBezTo>
                <a:cubicBezTo>
                  <a:pt x="1773044" y="1640535"/>
                  <a:pt x="1763508" y="1650069"/>
                  <a:pt x="1751589" y="1647686"/>
                </a:cubicBezTo>
                <a:close/>
                <a:moveTo>
                  <a:pt x="1198560" y="1666756"/>
                </a:moveTo>
                <a:cubicBezTo>
                  <a:pt x="1191408" y="1645302"/>
                  <a:pt x="1189025" y="1628616"/>
                  <a:pt x="1193793" y="1616698"/>
                </a:cubicBezTo>
                <a:cubicBezTo>
                  <a:pt x="1186641" y="1628616"/>
                  <a:pt x="1191408" y="1645302"/>
                  <a:pt x="1198560" y="1666756"/>
                </a:cubicBezTo>
                <a:close/>
                <a:moveTo>
                  <a:pt x="268899" y="1669139"/>
                </a:moveTo>
                <a:cubicBezTo>
                  <a:pt x="271282" y="1659605"/>
                  <a:pt x="264131" y="1654837"/>
                  <a:pt x="252213" y="1654837"/>
                </a:cubicBezTo>
                <a:cubicBezTo>
                  <a:pt x="261748" y="1654837"/>
                  <a:pt x="271282" y="1659605"/>
                  <a:pt x="268899" y="1669139"/>
                </a:cubicBezTo>
                <a:close/>
                <a:moveTo>
                  <a:pt x="492971" y="1671524"/>
                </a:moveTo>
                <a:cubicBezTo>
                  <a:pt x="490588" y="1657221"/>
                  <a:pt x="466750" y="1661988"/>
                  <a:pt x="471517" y="1647686"/>
                </a:cubicBezTo>
                <a:cubicBezTo>
                  <a:pt x="473901" y="1638151"/>
                  <a:pt x="481053" y="1635767"/>
                  <a:pt x="490588" y="1635767"/>
                </a:cubicBezTo>
                <a:cubicBezTo>
                  <a:pt x="481053" y="1633383"/>
                  <a:pt x="473901" y="1635767"/>
                  <a:pt x="471517" y="1647686"/>
                </a:cubicBezTo>
                <a:cubicBezTo>
                  <a:pt x="466750" y="1664372"/>
                  <a:pt x="490588" y="1659605"/>
                  <a:pt x="492971" y="1671524"/>
                </a:cubicBezTo>
                <a:close/>
                <a:moveTo>
                  <a:pt x="2798054" y="1673906"/>
                </a:moveTo>
                <a:cubicBezTo>
                  <a:pt x="2804013" y="1671523"/>
                  <a:pt x="2805206" y="1667352"/>
                  <a:pt x="2803418" y="1663181"/>
                </a:cubicBezTo>
                <a:lnTo>
                  <a:pt x="2801571" y="1661598"/>
                </a:lnTo>
                <a:lnTo>
                  <a:pt x="2801630" y="1661393"/>
                </a:lnTo>
                <a:cubicBezTo>
                  <a:pt x="2799842" y="1657221"/>
                  <a:pt x="2795670" y="1653645"/>
                  <a:pt x="2790903" y="1652453"/>
                </a:cubicBezTo>
                <a:cubicBezTo>
                  <a:pt x="2774217" y="1645302"/>
                  <a:pt x="2776600" y="1633383"/>
                  <a:pt x="2776600" y="1619081"/>
                </a:cubicBezTo>
                <a:cubicBezTo>
                  <a:pt x="2774217" y="1633383"/>
                  <a:pt x="2774217" y="1647686"/>
                  <a:pt x="2790903" y="1652453"/>
                </a:cubicBezTo>
                <a:lnTo>
                  <a:pt x="2801571" y="1661598"/>
                </a:lnTo>
                <a:close/>
                <a:moveTo>
                  <a:pt x="2914858" y="1676291"/>
                </a:moveTo>
                <a:cubicBezTo>
                  <a:pt x="2914858" y="1669139"/>
                  <a:pt x="2914858" y="1659605"/>
                  <a:pt x="2905323" y="1654837"/>
                </a:cubicBezTo>
                <a:cubicBezTo>
                  <a:pt x="2912475" y="1659605"/>
                  <a:pt x="2914858" y="1666756"/>
                  <a:pt x="2914858" y="1676291"/>
                </a:cubicBezTo>
                <a:close/>
                <a:moveTo>
                  <a:pt x="457215" y="1709663"/>
                </a:moveTo>
                <a:cubicBezTo>
                  <a:pt x="492971" y="1697744"/>
                  <a:pt x="447680" y="1690594"/>
                  <a:pt x="454831" y="1681058"/>
                </a:cubicBezTo>
                <a:cubicBezTo>
                  <a:pt x="445297" y="1690594"/>
                  <a:pt x="490588" y="1697744"/>
                  <a:pt x="457215" y="1709663"/>
                </a:cubicBezTo>
                <a:close/>
                <a:moveTo>
                  <a:pt x="428609" y="1731117"/>
                </a:moveTo>
                <a:lnTo>
                  <a:pt x="432816" y="1718779"/>
                </a:lnTo>
                <a:lnTo>
                  <a:pt x="442912" y="1712047"/>
                </a:lnTo>
                <a:cubicBezTo>
                  <a:pt x="439337" y="1713240"/>
                  <a:pt x="435761" y="1715026"/>
                  <a:pt x="433079" y="1718007"/>
                </a:cubicBezTo>
                <a:lnTo>
                  <a:pt x="432816" y="1718779"/>
                </a:lnTo>
                <a:lnTo>
                  <a:pt x="431292" y="1719795"/>
                </a:lnTo>
                <a:cubicBezTo>
                  <a:pt x="428610" y="1722774"/>
                  <a:pt x="427418" y="1726350"/>
                  <a:pt x="428609" y="1731117"/>
                </a:cubicBezTo>
                <a:close/>
                <a:moveTo>
                  <a:pt x="1646705" y="1740652"/>
                </a:moveTo>
                <a:cubicBezTo>
                  <a:pt x="1682461" y="1719198"/>
                  <a:pt x="1689612" y="1695361"/>
                  <a:pt x="1672926" y="1657221"/>
                </a:cubicBezTo>
                <a:cubicBezTo>
                  <a:pt x="1687228" y="1695361"/>
                  <a:pt x="1680077" y="1719198"/>
                  <a:pt x="1646705" y="1740652"/>
                </a:cubicBezTo>
                <a:close/>
                <a:moveTo>
                  <a:pt x="2700916" y="1750783"/>
                </a:moveTo>
                <a:cubicBezTo>
                  <a:pt x="2703896" y="1750783"/>
                  <a:pt x="2706280" y="1750187"/>
                  <a:pt x="2707472" y="1747804"/>
                </a:cubicBezTo>
                <a:cubicBezTo>
                  <a:pt x="2705088" y="1750187"/>
                  <a:pt x="2697937" y="1750187"/>
                  <a:pt x="2690786" y="1750187"/>
                </a:cubicBezTo>
                <a:cubicBezTo>
                  <a:pt x="2694361" y="1750187"/>
                  <a:pt x="2697937" y="1750783"/>
                  <a:pt x="2700916" y="1750783"/>
                </a:cubicBezTo>
                <a:close/>
                <a:moveTo>
                  <a:pt x="376168" y="1757338"/>
                </a:moveTo>
                <a:cubicBezTo>
                  <a:pt x="369016" y="1750187"/>
                  <a:pt x="354714" y="1745419"/>
                  <a:pt x="342795" y="1747804"/>
                </a:cubicBezTo>
                <a:cubicBezTo>
                  <a:pt x="354714" y="1747804"/>
                  <a:pt x="366632" y="1750187"/>
                  <a:pt x="376168" y="1757338"/>
                </a:cubicBezTo>
                <a:close/>
                <a:moveTo>
                  <a:pt x="2924393" y="1771641"/>
                </a:moveTo>
                <a:cubicBezTo>
                  <a:pt x="2924393" y="1747804"/>
                  <a:pt x="2941079" y="1726350"/>
                  <a:pt x="2933928" y="1700128"/>
                </a:cubicBezTo>
                <a:cubicBezTo>
                  <a:pt x="2938695" y="1726350"/>
                  <a:pt x="2922009" y="1747804"/>
                  <a:pt x="2924393" y="1771641"/>
                </a:cubicBezTo>
                <a:close/>
                <a:moveTo>
                  <a:pt x="1627635" y="1785943"/>
                </a:moveTo>
                <a:cubicBezTo>
                  <a:pt x="1620483" y="1778792"/>
                  <a:pt x="1625251" y="1769257"/>
                  <a:pt x="1627635" y="1762105"/>
                </a:cubicBezTo>
                <a:cubicBezTo>
                  <a:pt x="1622867" y="1769257"/>
                  <a:pt x="1620483" y="1778792"/>
                  <a:pt x="1627635" y="1785943"/>
                </a:cubicBezTo>
                <a:close/>
                <a:moveTo>
                  <a:pt x="1065071" y="1788327"/>
                </a:moveTo>
                <a:cubicBezTo>
                  <a:pt x="1072222" y="1778792"/>
                  <a:pt x="1062686" y="1762105"/>
                  <a:pt x="1062686" y="1747804"/>
                </a:cubicBezTo>
                <a:cubicBezTo>
                  <a:pt x="1060303" y="1712047"/>
                  <a:pt x="1067454" y="1673906"/>
                  <a:pt x="1050768" y="1638151"/>
                </a:cubicBezTo>
                <a:cubicBezTo>
                  <a:pt x="1065071" y="1673906"/>
                  <a:pt x="1060303" y="1709663"/>
                  <a:pt x="1062686" y="1747804"/>
                </a:cubicBezTo>
                <a:cubicBezTo>
                  <a:pt x="1062686" y="1759722"/>
                  <a:pt x="1069838" y="1778792"/>
                  <a:pt x="1065071" y="1788327"/>
                </a:cubicBezTo>
                <a:close/>
                <a:moveTo>
                  <a:pt x="1112745" y="1788327"/>
                </a:moveTo>
                <a:cubicBezTo>
                  <a:pt x="1110361" y="1783559"/>
                  <a:pt x="1110361" y="1776408"/>
                  <a:pt x="1122281" y="1771641"/>
                </a:cubicBezTo>
                <a:cubicBezTo>
                  <a:pt x="1131815" y="1769257"/>
                  <a:pt x="1136583" y="1764489"/>
                  <a:pt x="1131815" y="1754954"/>
                </a:cubicBezTo>
                <a:cubicBezTo>
                  <a:pt x="1136583" y="1764489"/>
                  <a:pt x="1129431" y="1769257"/>
                  <a:pt x="1122281" y="1771641"/>
                </a:cubicBezTo>
                <a:cubicBezTo>
                  <a:pt x="1110361" y="1776408"/>
                  <a:pt x="1107978" y="1783559"/>
                  <a:pt x="1112745" y="1788327"/>
                </a:cubicBezTo>
                <a:close/>
                <a:moveTo>
                  <a:pt x="492971" y="1793094"/>
                </a:moveTo>
                <a:cubicBezTo>
                  <a:pt x="504890" y="1795478"/>
                  <a:pt x="514425" y="1790711"/>
                  <a:pt x="523960" y="1783559"/>
                </a:cubicBezTo>
                <a:cubicBezTo>
                  <a:pt x="504890" y="1766873"/>
                  <a:pt x="490588" y="1747804"/>
                  <a:pt x="469134" y="1743035"/>
                </a:cubicBezTo>
                <a:cubicBezTo>
                  <a:pt x="490588" y="1750187"/>
                  <a:pt x="504890" y="1766873"/>
                  <a:pt x="523960" y="1783559"/>
                </a:cubicBezTo>
                <a:cubicBezTo>
                  <a:pt x="512041" y="1790711"/>
                  <a:pt x="504890" y="1795478"/>
                  <a:pt x="492971" y="1793094"/>
                </a:cubicBezTo>
                <a:close/>
                <a:moveTo>
                  <a:pt x="2066244" y="1795478"/>
                </a:moveTo>
                <a:cubicBezTo>
                  <a:pt x="2069820" y="1787731"/>
                  <a:pt x="2071608" y="1779835"/>
                  <a:pt x="2072240" y="1771715"/>
                </a:cubicBezTo>
                <a:lnTo>
                  <a:pt x="2072208" y="1770843"/>
                </a:lnTo>
                <a:lnTo>
                  <a:pt x="2072240" y="1770710"/>
                </a:lnTo>
                <a:lnTo>
                  <a:pt x="2072166" y="1769711"/>
                </a:lnTo>
                <a:lnTo>
                  <a:pt x="2071309" y="1746611"/>
                </a:lnTo>
                <a:cubicBezTo>
                  <a:pt x="2069223" y="1729329"/>
                  <a:pt x="2065051" y="1710856"/>
                  <a:pt x="2063860" y="1690594"/>
                </a:cubicBezTo>
                <a:cubicBezTo>
                  <a:pt x="2078163" y="1700128"/>
                  <a:pt x="2091869" y="1706088"/>
                  <a:pt x="2104980" y="1706683"/>
                </a:cubicBezTo>
                <a:lnTo>
                  <a:pt x="2105594" y="1706577"/>
                </a:lnTo>
                <a:lnTo>
                  <a:pt x="2105874" y="1706683"/>
                </a:lnTo>
                <a:cubicBezTo>
                  <a:pt x="2118686" y="1707280"/>
                  <a:pt x="2130604" y="1702513"/>
                  <a:pt x="2142524" y="1690594"/>
                </a:cubicBezTo>
                <a:cubicBezTo>
                  <a:pt x="2152059" y="1681058"/>
                  <a:pt x="2161594" y="1673906"/>
                  <a:pt x="2161594" y="1657221"/>
                </a:cubicBezTo>
                <a:cubicBezTo>
                  <a:pt x="2161594" y="1671524"/>
                  <a:pt x="2152059" y="1681058"/>
                  <a:pt x="2142524" y="1690594"/>
                </a:cubicBezTo>
                <a:cubicBezTo>
                  <a:pt x="2136564" y="1696553"/>
                  <a:pt x="2130456" y="1700725"/>
                  <a:pt x="2124198" y="1703332"/>
                </a:cubicBezTo>
                <a:lnTo>
                  <a:pt x="2105594" y="1706577"/>
                </a:lnTo>
                <a:lnTo>
                  <a:pt x="2063860" y="1690594"/>
                </a:lnTo>
                <a:cubicBezTo>
                  <a:pt x="2064754" y="1705790"/>
                  <a:pt x="2067324" y="1719645"/>
                  <a:pt x="2069433" y="1732789"/>
                </a:cubicBezTo>
                <a:lnTo>
                  <a:pt x="2072166" y="1769711"/>
                </a:lnTo>
                <a:lnTo>
                  <a:pt x="2072208" y="1770843"/>
                </a:lnTo>
                <a:close/>
                <a:moveTo>
                  <a:pt x="2313223" y="1818012"/>
                </a:moveTo>
                <a:cubicBezTo>
                  <a:pt x="2331436" y="1817677"/>
                  <a:pt x="2354678" y="1800246"/>
                  <a:pt x="2361829" y="1778792"/>
                </a:cubicBezTo>
                <a:cubicBezTo>
                  <a:pt x="2352294" y="1805012"/>
                  <a:pt x="2314154" y="1826467"/>
                  <a:pt x="2297468" y="1812164"/>
                </a:cubicBezTo>
                <a:cubicBezTo>
                  <a:pt x="2301639" y="1816336"/>
                  <a:pt x="2307152" y="1818124"/>
                  <a:pt x="2313223" y="1818012"/>
                </a:cubicBezTo>
                <a:close/>
                <a:moveTo>
                  <a:pt x="2461946" y="1819315"/>
                </a:moveTo>
                <a:cubicBezTo>
                  <a:pt x="2471481" y="1824083"/>
                  <a:pt x="2481015" y="1812164"/>
                  <a:pt x="2483400" y="1802630"/>
                </a:cubicBezTo>
                <a:cubicBezTo>
                  <a:pt x="2488167" y="1790711"/>
                  <a:pt x="2495318" y="1783559"/>
                  <a:pt x="2509621" y="1785943"/>
                </a:cubicBezTo>
                <a:cubicBezTo>
                  <a:pt x="2495318" y="1781175"/>
                  <a:pt x="2488167" y="1788327"/>
                  <a:pt x="2483400" y="1802630"/>
                </a:cubicBezTo>
                <a:cubicBezTo>
                  <a:pt x="2478632" y="1812164"/>
                  <a:pt x="2471481" y="1824083"/>
                  <a:pt x="2461946" y="1819315"/>
                </a:cubicBezTo>
                <a:close/>
                <a:moveTo>
                  <a:pt x="1579959" y="1821700"/>
                </a:moveTo>
                <a:cubicBezTo>
                  <a:pt x="1582343" y="1814548"/>
                  <a:pt x="1582343" y="1807397"/>
                  <a:pt x="1587111" y="1805012"/>
                </a:cubicBezTo>
                <a:cubicBezTo>
                  <a:pt x="1582343" y="1805012"/>
                  <a:pt x="1579959" y="1814548"/>
                  <a:pt x="1579959" y="1821700"/>
                </a:cubicBezTo>
                <a:close/>
                <a:moveTo>
                  <a:pt x="2814740" y="1824083"/>
                </a:moveTo>
                <a:cubicBezTo>
                  <a:pt x="2788519" y="1816932"/>
                  <a:pt x="2798054" y="1809781"/>
                  <a:pt x="2805206" y="1802630"/>
                </a:cubicBezTo>
                <a:cubicBezTo>
                  <a:pt x="2795670" y="1809781"/>
                  <a:pt x="2788519" y="1816932"/>
                  <a:pt x="2814740" y="1824083"/>
                </a:cubicBezTo>
                <a:close/>
                <a:moveTo>
                  <a:pt x="900592" y="1826467"/>
                </a:moveTo>
                <a:cubicBezTo>
                  <a:pt x="900592" y="1824083"/>
                  <a:pt x="902976" y="1814548"/>
                  <a:pt x="902976" y="1809781"/>
                </a:cubicBezTo>
                <a:cubicBezTo>
                  <a:pt x="905359" y="1814548"/>
                  <a:pt x="900592" y="1821700"/>
                  <a:pt x="900592" y="1826467"/>
                </a:cubicBezTo>
                <a:close/>
                <a:moveTo>
                  <a:pt x="1055535" y="1833618"/>
                </a:moveTo>
                <a:cubicBezTo>
                  <a:pt x="1056727" y="1830043"/>
                  <a:pt x="1052556" y="1825871"/>
                  <a:pt x="1048384" y="1821402"/>
                </a:cubicBezTo>
                <a:lnTo>
                  <a:pt x="1046393" y="1818946"/>
                </a:lnTo>
                <a:lnTo>
                  <a:pt x="1041233" y="1807397"/>
                </a:lnTo>
                <a:cubicBezTo>
                  <a:pt x="1040637" y="1809781"/>
                  <a:pt x="1041381" y="1812164"/>
                  <a:pt x="1042797" y="1814511"/>
                </a:cubicBezTo>
                <a:lnTo>
                  <a:pt x="1046393" y="1818946"/>
                </a:lnTo>
                <a:lnTo>
                  <a:pt x="1047490" y="1821402"/>
                </a:lnTo>
                <a:cubicBezTo>
                  <a:pt x="1051364" y="1825871"/>
                  <a:pt x="1055535" y="1830043"/>
                  <a:pt x="1055535" y="1833618"/>
                </a:cubicBezTo>
                <a:close/>
                <a:moveTo>
                  <a:pt x="1703915" y="1857456"/>
                </a:moveTo>
                <a:cubicBezTo>
                  <a:pt x="1713449" y="1847920"/>
                  <a:pt x="1703915" y="1838385"/>
                  <a:pt x="1701531" y="1828851"/>
                </a:cubicBezTo>
                <a:cubicBezTo>
                  <a:pt x="1699743" y="1821103"/>
                  <a:pt x="1697955" y="1814697"/>
                  <a:pt x="1695981" y="1809408"/>
                </a:cubicBezTo>
                <a:lnTo>
                  <a:pt x="1692782" y="1803297"/>
                </a:lnTo>
                <a:lnTo>
                  <a:pt x="1690208" y="1795776"/>
                </a:lnTo>
                <a:cubicBezTo>
                  <a:pt x="1685440" y="1788923"/>
                  <a:pt x="1678885" y="1785943"/>
                  <a:pt x="1668158" y="1785943"/>
                </a:cubicBezTo>
                <a:cubicBezTo>
                  <a:pt x="1677693" y="1787135"/>
                  <a:pt x="1684249" y="1790115"/>
                  <a:pt x="1689314" y="1796670"/>
                </a:cubicBezTo>
                <a:lnTo>
                  <a:pt x="1692782" y="1803297"/>
                </a:lnTo>
                <a:lnTo>
                  <a:pt x="1701531" y="1828851"/>
                </a:lnTo>
                <a:cubicBezTo>
                  <a:pt x="1703915" y="1838385"/>
                  <a:pt x="1711065" y="1847920"/>
                  <a:pt x="1703915" y="1857456"/>
                </a:cubicBezTo>
                <a:close/>
                <a:moveTo>
                  <a:pt x="1653855" y="1859839"/>
                </a:moveTo>
                <a:lnTo>
                  <a:pt x="1646705" y="1849113"/>
                </a:lnTo>
                <a:lnTo>
                  <a:pt x="1646705" y="1850006"/>
                </a:lnTo>
                <a:cubicBezTo>
                  <a:pt x="1649088" y="1853284"/>
                  <a:pt x="1652663" y="1856264"/>
                  <a:pt x="1653855" y="1859839"/>
                </a:cubicBezTo>
                <a:close/>
                <a:moveTo>
                  <a:pt x="2588284" y="1859839"/>
                </a:moveTo>
                <a:cubicBezTo>
                  <a:pt x="2593052" y="1838385"/>
                  <a:pt x="2569214" y="1838385"/>
                  <a:pt x="2569214" y="1821700"/>
                </a:cubicBezTo>
                <a:cubicBezTo>
                  <a:pt x="2569214" y="1838385"/>
                  <a:pt x="2590668" y="1838385"/>
                  <a:pt x="2588284" y="1859839"/>
                </a:cubicBezTo>
                <a:close/>
                <a:moveTo>
                  <a:pt x="273666" y="1869374"/>
                </a:moveTo>
                <a:cubicBezTo>
                  <a:pt x="276645" y="1856264"/>
                  <a:pt x="277987" y="1843302"/>
                  <a:pt x="278210" y="1830415"/>
                </a:cubicBezTo>
                <a:lnTo>
                  <a:pt x="278198" y="1830189"/>
                </a:lnTo>
                <a:lnTo>
                  <a:pt x="278210" y="1830080"/>
                </a:lnTo>
                <a:lnTo>
                  <a:pt x="278152" y="1829373"/>
                </a:lnTo>
                <a:lnTo>
                  <a:pt x="276050" y="1791903"/>
                </a:lnTo>
                <a:lnTo>
                  <a:pt x="274004" y="1778602"/>
                </a:lnTo>
                <a:lnTo>
                  <a:pt x="273434" y="1771627"/>
                </a:lnTo>
                <a:cubicBezTo>
                  <a:pt x="270500" y="1752310"/>
                  <a:pt x="266813" y="1733202"/>
                  <a:pt x="264131" y="1714431"/>
                </a:cubicBezTo>
                <a:cubicBezTo>
                  <a:pt x="261748" y="1700128"/>
                  <a:pt x="254596" y="1688209"/>
                  <a:pt x="264131" y="1671524"/>
                </a:cubicBezTo>
                <a:cubicBezTo>
                  <a:pt x="252213" y="1685826"/>
                  <a:pt x="261748" y="1697744"/>
                  <a:pt x="264131" y="1714431"/>
                </a:cubicBezTo>
                <a:lnTo>
                  <a:pt x="274004" y="1778602"/>
                </a:lnTo>
                <a:lnTo>
                  <a:pt x="278152" y="1829373"/>
                </a:lnTo>
                <a:lnTo>
                  <a:pt x="278198" y="1830189"/>
                </a:lnTo>
                <a:close/>
                <a:moveTo>
                  <a:pt x="2225955" y="1869374"/>
                </a:moveTo>
                <a:cubicBezTo>
                  <a:pt x="2228339" y="1865799"/>
                  <a:pt x="2228786" y="1861628"/>
                  <a:pt x="2228525" y="1857157"/>
                </a:cubicBezTo>
                <a:lnTo>
                  <a:pt x="2228451" y="1856535"/>
                </a:lnTo>
                <a:lnTo>
                  <a:pt x="2228525" y="1856152"/>
                </a:lnTo>
                <a:lnTo>
                  <a:pt x="2226899" y="1842672"/>
                </a:lnTo>
                <a:lnTo>
                  <a:pt x="2228302" y="1829148"/>
                </a:lnTo>
                <a:cubicBezTo>
                  <a:pt x="2230127" y="1824679"/>
                  <a:pt x="2233703" y="1820507"/>
                  <a:pt x="2240258" y="1816932"/>
                </a:cubicBezTo>
                <a:cubicBezTo>
                  <a:pt x="2227147" y="1824083"/>
                  <a:pt x="2225955" y="1833022"/>
                  <a:pt x="2226849" y="1842259"/>
                </a:cubicBezTo>
                <a:lnTo>
                  <a:pt x="2226899" y="1842672"/>
                </a:lnTo>
                <a:lnTo>
                  <a:pt x="2226849" y="1843153"/>
                </a:lnTo>
                <a:lnTo>
                  <a:pt x="2228451" y="1856535"/>
                </a:lnTo>
                <a:close/>
                <a:moveTo>
                  <a:pt x="2747996" y="1876525"/>
                </a:moveTo>
                <a:lnTo>
                  <a:pt x="2743949" y="1859184"/>
                </a:lnTo>
                <a:lnTo>
                  <a:pt x="2750379" y="1840769"/>
                </a:lnTo>
                <a:cubicBezTo>
                  <a:pt x="2745611" y="1845537"/>
                  <a:pt x="2743823" y="1852092"/>
                  <a:pt x="2743823" y="1858647"/>
                </a:cubicBezTo>
                <a:lnTo>
                  <a:pt x="2743949" y="1859184"/>
                </a:lnTo>
                <a:lnTo>
                  <a:pt x="2743823" y="1859541"/>
                </a:lnTo>
                <a:cubicBezTo>
                  <a:pt x="2743823" y="1865798"/>
                  <a:pt x="2745611" y="1871758"/>
                  <a:pt x="2747996" y="1876525"/>
                </a:cubicBezTo>
                <a:close/>
                <a:moveTo>
                  <a:pt x="860069" y="1878910"/>
                </a:moveTo>
                <a:cubicBezTo>
                  <a:pt x="881522" y="1876525"/>
                  <a:pt x="902976" y="1869374"/>
                  <a:pt x="905359" y="1850304"/>
                </a:cubicBezTo>
                <a:cubicBezTo>
                  <a:pt x="900592" y="1869374"/>
                  <a:pt x="881522" y="1874141"/>
                  <a:pt x="860069" y="1878910"/>
                </a:cubicBezTo>
                <a:close/>
                <a:moveTo>
                  <a:pt x="404772" y="1890828"/>
                </a:moveTo>
                <a:lnTo>
                  <a:pt x="396800" y="1883446"/>
                </a:lnTo>
                <a:lnTo>
                  <a:pt x="397621" y="1874141"/>
                </a:lnTo>
                <a:cubicBezTo>
                  <a:pt x="414308" y="1859839"/>
                  <a:pt x="409540" y="1838385"/>
                  <a:pt x="414308" y="1819315"/>
                </a:cubicBezTo>
                <a:cubicBezTo>
                  <a:pt x="423842" y="1793094"/>
                  <a:pt x="438145" y="1781175"/>
                  <a:pt x="457215" y="1781175"/>
                </a:cubicBezTo>
                <a:cubicBezTo>
                  <a:pt x="438145" y="1778792"/>
                  <a:pt x="423842" y="1793094"/>
                  <a:pt x="414308" y="1819315"/>
                </a:cubicBezTo>
                <a:cubicBezTo>
                  <a:pt x="409540" y="1836001"/>
                  <a:pt x="414308" y="1859839"/>
                  <a:pt x="397621" y="1874141"/>
                </a:cubicBezTo>
                <a:cubicBezTo>
                  <a:pt x="395238" y="1875334"/>
                  <a:pt x="395238" y="1879505"/>
                  <a:pt x="396728" y="1883379"/>
                </a:cubicBezTo>
                <a:lnTo>
                  <a:pt x="396800" y="1883446"/>
                </a:lnTo>
                <a:lnTo>
                  <a:pt x="396728" y="1884273"/>
                </a:lnTo>
                <a:cubicBezTo>
                  <a:pt x="398217" y="1887848"/>
                  <a:pt x="401196" y="1890828"/>
                  <a:pt x="404772" y="1890828"/>
                </a:cubicBezTo>
                <a:close/>
                <a:moveTo>
                  <a:pt x="669368" y="1890828"/>
                </a:moveTo>
                <a:cubicBezTo>
                  <a:pt x="681287" y="1893211"/>
                  <a:pt x="695590" y="1866991"/>
                  <a:pt x="695590" y="1847920"/>
                </a:cubicBezTo>
                <a:cubicBezTo>
                  <a:pt x="695590" y="1831234"/>
                  <a:pt x="683671" y="1831234"/>
                  <a:pt x="678903" y="1831234"/>
                </a:cubicBezTo>
                <a:cubicBezTo>
                  <a:pt x="681287" y="1831234"/>
                  <a:pt x="695590" y="1831234"/>
                  <a:pt x="695590" y="1847920"/>
                </a:cubicBezTo>
                <a:cubicBezTo>
                  <a:pt x="695590" y="1866991"/>
                  <a:pt x="678903" y="1893211"/>
                  <a:pt x="669368" y="1890828"/>
                </a:cubicBezTo>
                <a:close/>
                <a:moveTo>
                  <a:pt x="2094849" y="1893211"/>
                </a:moveTo>
                <a:cubicBezTo>
                  <a:pt x="2092466" y="1883677"/>
                  <a:pt x="2097233" y="1876525"/>
                  <a:pt x="2106767" y="1876525"/>
                </a:cubicBezTo>
                <a:cubicBezTo>
                  <a:pt x="2116303" y="1878910"/>
                  <a:pt x="2123454" y="1881293"/>
                  <a:pt x="2135373" y="1874141"/>
                </a:cubicBezTo>
                <a:cubicBezTo>
                  <a:pt x="2125837" y="1881293"/>
                  <a:pt x="2116303" y="1876525"/>
                  <a:pt x="2106767" y="1876525"/>
                </a:cubicBezTo>
                <a:cubicBezTo>
                  <a:pt x="2094849" y="1876525"/>
                  <a:pt x="2090081" y="1883677"/>
                  <a:pt x="2094849" y="1893211"/>
                </a:cubicBezTo>
                <a:close/>
                <a:moveTo>
                  <a:pt x="1169955" y="1931351"/>
                </a:moveTo>
                <a:lnTo>
                  <a:pt x="1154432" y="1898581"/>
                </a:lnTo>
                <a:lnTo>
                  <a:pt x="1153965" y="1896858"/>
                </a:lnTo>
                <a:lnTo>
                  <a:pt x="1154165" y="1895805"/>
                </a:lnTo>
                <a:lnTo>
                  <a:pt x="1169955" y="1859839"/>
                </a:lnTo>
                <a:cubicBezTo>
                  <a:pt x="1163995" y="1866991"/>
                  <a:pt x="1159824" y="1873546"/>
                  <a:pt x="1157217" y="1879729"/>
                </a:cubicBezTo>
                <a:lnTo>
                  <a:pt x="1154165" y="1895805"/>
                </a:lnTo>
                <a:lnTo>
                  <a:pt x="1153864" y="1896489"/>
                </a:lnTo>
                <a:lnTo>
                  <a:pt x="1153965" y="1896858"/>
                </a:lnTo>
                <a:lnTo>
                  <a:pt x="1153864" y="1897383"/>
                </a:lnTo>
                <a:lnTo>
                  <a:pt x="1154432" y="1898581"/>
                </a:lnTo>
                <a:lnTo>
                  <a:pt x="1158558" y="1913809"/>
                </a:lnTo>
                <a:cubicBezTo>
                  <a:pt x="1161314" y="1919582"/>
                  <a:pt x="1165188" y="1925393"/>
                  <a:pt x="1169955" y="1931351"/>
                </a:cubicBezTo>
                <a:close/>
                <a:moveTo>
                  <a:pt x="2514388" y="1933736"/>
                </a:moveTo>
                <a:cubicBezTo>
                  <a:pt x="2504854" y="1928968"/>
                  <a:pt x="2495318" y="1924200"/>
                  <a:pt x="2488167" y="1926584"/>
                </a:cubicBezTo>
                <a:cubicBezTo>
                  <a:pt x="2495318" y="1924200"/>
                  <a:pt x="2504854" y="1931351"/>
                  <a:pt x="2514388" y="1933736"/>
                </a:cubicBezTo>
                <a:close/>
                <a:moveTo>
                  <a:pt x="1632402" y="1938503"/>
                </a:moveTo>
                <a:cubicBezTo>
                  <a:pt x="1635978" y="1932543"/>
                  <a:pt x="1636573" y="1927181"/>
                  <a:pt x="1635381" y="1921817"/>
                </a:cubicBezTo>
                <a:lnTo>
                  <a:pt x="1635167" y="1921356"/>
                </a:lnTo>
                <a:lnTo>
                  <a:pt x="1635381" y="1920029"/>
                </a:lnTo>
                <a:cubicBezTo>
                  <a:pt x="1634190" y="1914666"/>
                  <a:pt x="1631210" y="1909898"/>
                  <a:pt x="1627635" y="1905130"/>
                </a:cubicBezTo>
                <a:cubicBezTo>
                  <a:pt x="1618099" y="1890828"/>
                  <a:pt x="1610948" y="1874141"/>
                  <a:pt x="1591878" y="1871758"/>
                </a:cubicBezTo>
                <a:cubicBezTo>
                  <a:pt x="1584131" y="1869971"/>
                  <a:pt x="1578469" y="1867437"/>
                  <a:pt x="1574448" y="1864309"/>
                </a:cubicBezTo>
                <a:lnTo>
                  <a:pt x="1566940" y="1853416"/>
                </a:lnTo>
                <a:lnTo>
                  <a:pt x="1570425" y="1824083"/>
                </a:lnTo>
                <a:cubicBezTo>
                  <a:pt x="1566849" y="1834810"/>
                  <a:pt x="1564465" y="1844941"/>
                  <a:pt x="1566849" y="1853284"/>
                </a:cubicBezTo>
                <a:lnTo>
                  <a:pt x="1566940" y="1853416"/>
                </a:lnTo>
                <a:lnTo>
                  <a:pt x="1566849" y="1854178"/>
                </a:lnTo>
                <a:cubicBezTo>
                  <a:pt x="1569233" y="1862223"/>
                  <a:pt x="1576383" y="1868183"/>
                  <a:pt x="1591878" y="1871758"/>
                </a:cubicBezTo>
                <a:cubicBezTo>
                  <a:pt x="1608565" y="1874141"/>
                  <a:pt x="1618099" y="1890828"/>
                  <a:pt x="1627635" y="1905130"/>
                </a:cubicBezTo>
                <a:lnTo>
                  <a:pt x="1635167" y="1921356"/>
                </a:lnTo>
                <a:close/>
                <a:moveTo>
                  <a:pt x="1789729" y="1945654"/>
                </a:moveTo>
                <a:cubicBezTo>
                  <a:pt x="1787345" y="1931351"/>
                  <a:pt x="1782578" y="1926584"/>
                  <a:pt x="1773044" y="1924200"/>
                </a:cubicBezTo>
                <a:cubicBezTo>
                  <a:pt x="1780194" y="1926584"/>
                  <a:pt x="1787345" y="1933736"/>
                  <a:pt x="1789729" y="1945654"/>
                </a:cubicBezTo>
                <a:close/>
                <a:moveTo>
                  <a:pt x="1260537" y="1962340"/>
                </a:moveTo>
                <a:cubicBezTo>
                  <a:pt x="1262921" y="1950421"/>
                  <a:pt x="1248619" y="1936118"/>
                  <a:pt x="1248619" y="1924200"/>
                </a:cubicBezTo>
                <a:cubicBezTo>
                  <a:pt x="1246235" y="1936118"/>
                  <a:pt x="1260537" y="1950421"/>
                  <a:pt x="1260537" y="1962340"/>
                </a:cubicBezTo>
                <a:close/>
                <a:moveTo>
                  <a:pt x="2745612" y="1964724"/>
                </a:moveTo>
                <a:cubicBezTo>
                  <a:pt x="2731309" y="1962340"/>
                  <a:pt x="2712239" y="1969491"/>
                  <a:pt x="2695553" y="1955189"/>
                </a:cubicBezTo>
                <a:cubicBezTo>
                  <a:pt x="2712239" y="1969491"/>
                  <a:pt x="2728926" y="1962340"/>
                  <a:pt x="2745612" y="1964724"/>
                </a:cubicBezTo>
                <a:close/>
                <a:moveTo>
                  <a:pt x="1572809" y="1986177"/>
                </a:moveTo>
                <a:cubicBezTo>
                  <a:pt x="1577576" y="1979026"/>
                  <a:pt x="1582343" y="1974259"/>
                  <a:pt x="1584728" y="1976643"/>
                </a:cubicBezTo>
                <a:cubicBezTo>
                  <a:pt x="1579959" y="1974259"/>
                  <a:pt x="1575192" y="1979026"/>
                  <a:pt x="1572809" y="1986177"/>
                </a:cubicBezTo>
                <a:close/>
                <a:moveTo>
                  <a:pt x="1901765" y="1988562"/>
                </a:moveTo>
                <a:cubicBezTo>
                  <a:pt x="1887463" y="1979026"/>
                  <a:pt x="1877928" y="1964724"/>
                  <a:pt x="1887463" y="1945654"/>
                </a:cubicBezTo>
                <a:cubicBezTo>
                  <a:pt x="1891039" y="1937609"/>
                  <a:pt x="1894950" y="1929899"/>
                  <a:pt x="1897813" y="1922022"/>
                </a:cubicBezTo>
                <a:lnTo>
                  <a:pt x="1898551" y="1917549"/>
                </a:lnTo>
                <a:lnTo>
                  <a:pt x="1900276" y="1913176"/>
                </a:lnTo>
                <a:lnTo>
                  <a:pt x="1901650" y="1898761"/>
                </a:lnTo>
                <a:lnTo>
                  <a:pt x="1901877" y="1897384"/>
                </a:lnTo>
                <a:lnTo>
                  <a:pt x="1901806" y="1897117"/>
                </a:lnTo>
                <a:lnTo>
                  <a:pt x="1901877" y="1896378"/>
                </a:lnTo>
                <a:cubicBezTo>
                  <a:pt x="1901467" y="1890680"/>
                  <a:pt x="1899977" y="1884869"/>
                  <a:pt x="1896998" y="1878910"/>
                </a:cubicBezTo>
                <a:lnTo>
                  <a:pt x="1901806" y="1897117"/>
                </a:lnTo>
                <a:lnTo>
                  <a:pt x="1901650" y="1898761"/>
                </a:lnTo>
                <a:lnTo>
                  <a:pt x="1898551" y="1917549"/>
                </a:lnTo>
                <a:lnTo>
                  <a:pt x="1887463" y="1945654"/>
                </a:lnTo>
                <a:cubicBezTo>
                  <a:pt x="1875544" y="1964724"/>
                  <a:pt x="1887463" y="1976643"/>
                  <a:pt x="1901765" y="1988562"/>
                </a:cubicBezTo>
                <a:close/>
                <a:moveTo>
                  <a:pt x="1026931" y="2005247"/>
                </a:moveTo>
                <a:cubicBezTo>
                  <a:pt x="1074605" y="2002864"/>
                  <a:pt x="1117513" y="1983794"/>
                  <a:pt x="1160420" y="1962340"/>
                </a:cubicBezTo>
                <a:cubicBezTo>
                  <a:pt x="1117513" y="1981410"/>
                  <a:pt x="1074605" y="2000480"/>
                  <a:pt x="1026931" y="2005247"/>
                </a:cubicBezTo>
                <a:close/>
                <a:moveTo>
                  <a:pt x="1961359" y="2005247"/>
                </a:moveTo>
                <a:cubicBezTo>
                  <a:pt x="1960167" y="2001672"/>
                  <a:pt x="1957783" y="1999884"/>
                  <a:pt x="1954803" y="1999587"/>
                </a:cubicBezTo>
                <a:lnTo>
                  <a:pt x="1953593" y="1999978"/>
                </a:lnTo>
                <a:lnTo>
                  <a:pt x="1953016" y="1999587"/>
                </a:lnTo>
                <a:cubicBezTo>
                  <a:pt x="1950036" y="1999289"/>
                  <a:pt x="1947057" y="2000480"/>
                  <a:pt x="1944673" y="2002864"/>
                </a:cubicBezTo>
                <a:lnTo>
                  <a:pt x="1953593" y="1999978"/>
                </a:lnTo>
                <a:close/>
                <a:moveTo>
                  <a:pt x="2490551" y="2010016"/>
                </a:moveTo>
                <a:cubicBezTo>
                  <a:pt x="2495318" y="2005247"/>
                  <a:pt x="2504854" y="2010016"/>
                  <a:pt x="2512005" y="2007631"/>
                </a:cubicBezTo>
                <a:cubicBezTo>
                  <a:pt x="2508429" y="2007631"/>
                  <a:pt x="2504854" y="2007035"/>
                  <a:pt x="2501278" y="2007035"/>
                </a:cubicBezTo>
                <a:cubicBezTo>
                  <a:pt x="2497702" y="2007035"/>
                  <a:pt x="2494126" y="2007632"/>
                  <a:pt x="2490551" y="2010016"/>
                </a:cubicBezTo>
                <a:close/>
                <a:moveTo>
                  <a:pt x="666984" y="2012399"/>
                </a:moveTo>
                <a:cubicBezTo>
                  <a:pt x="674136" y="2010016"/>
                  <a:pt x="681287" y="2000480"/>
                  <a:pt x="688439" y="2000480"/>
                </a:cubicBezTo>
                <a:cubicBezTo>
                  <a:pt x="681287" y="1998097"/>
                  <a:pt x="676520" y="2007631"/>
                  <a:pt x="666984" y="2012399"/>
                </a:cubicBezTo>
                <a:close/>
                <a:moveTo>
                  <a:pt x="1117513" y="2014783"/>
                </a:moveTo>
                <a:lnTo>
                  <a:pt x="1133733" y="1996286"/>
                </a:lnTo>
                <a:lnTo>
                  <a:pt x="1138579" y="1995452"/>
                </a:lnTo>
                <a:lnTo>
                  <a:pt x="1167571" y="1995713"/>
                </a:lnTo>
                <a:cubicBezTo>
                  <a:pt x="1210478" y="1988562"/>
                  <a:pt x="1210478" y="1988562"/>
                  <a:pt x="1217630" y="1948038"/>
                </a:cubicBezTo>
                <a:cubicBezTo>
                  <a:pt x="1222398" y="1928968"/>
                  <a:pt x="1231933" y="1926584"/>
                  <a:pt x="1248619" y="1926584"/>
                </a:cubicBezTo>
                <a:cubicBezTo>
                  <a:pt x="1231933" y="1926584"/>
                  <a:pt x="1220014" y="1926584"/>
                  <a:pt x="1217630" y="1948038"/>
                </a:cubicBezTo>
                <a:cubicBezTo>
                  <a:pt x="1210478" y="1988562"/>
                  <a:pt x="1208095" y="1988562"/>
                  <a:pt x="1167571" y="1995713"/>
                </a:cubicBezTo>
                <a:cubicBezTo>
                  <a:pt x="1159228" y="1994522"/>
                  <a:pt x="1152524" y="1993925"/>
                  <a:pt x="1147011" y="1993999"/>
                </a:cubicBezTo>
                <a:lnTo>
                  <a:pt x="1138579" y="1995452"/>
                </a:lnTo>
                <a:lnTo>
                  <a:pt x="1134496" y="1995415"/>
                </a:lnTo>
                <a:lnTo>
                  <a:pt x="1133733" y="1996286"/>
                </a:lnTo>
                <a:lnTo>
                  <a:pt x="1133603" y="1996308"/>
                </a:lnTo>
                <a:cubicBezTo>
                  <a:pt x="1126452" y="1999289"/>
                  <a:pt x="1122281" y="2005248"/>
                  <a:pt x="1117513" y="2014783"/>
                </a:cubicBezTo>
                <a:close/>
                <a:moveTo>
                  <a:pt x="1358271" y="2014783"/>
                </a:moveTo>
                <a:cubicBezTo>
                  <a:pt x="1358271" y="2007631"/>
                  <a:pt x="1358271" y="1998097"/>
                  <a:pt x="1346353" y="2000480"/>
                </a:cubicBezTo>
                <a:cubicBezTo>
                  <a:pt x="1355887" y="1998097"/>
                  <a:pt x="1355887" y="2007631"/>
                  <a:pt x="1358271" y="2014783"/>
                </a:cubicBezTo>
                <a:close/>
                <a:moveTo>
                  <a:pt x="1541820" y="2017166"/>
                </a:moveTo>
                <a:cubicBezTo>
                  <a:pt x="1532285" y="1998097"/>
                  <a:pt x="1517982" y="1988562"/>
                  <a:pt x="1506063" y="1988562"/>
                </a:cubicBezTo>
                <a:cubicBezTo>
                  <a:pt x="1517982" y="1988562"/>
                  <a:pt x="1529901" y="1998097"/>
                  <a:pt x="1541820" y="2017166"/>
                </a:cubicBezTo>
                <a:close/>
                <a:moveTo>
                  <a:pt x="485820" y="2026701"/>
                </a:moveTo>
                <a:cubicBezTo>
                  <a:pt x="485820" y="2012399"/>
                  <a:pt x="481053" y="2000480"/>
                  <a:pt x="466750" y="1995713"/>
                </a:cubicBezTo>
                <a:cubicBezTo>
                  <a:pt x="478668" y="2002864"/>
                  <a:pt x="485820" y="2012399"/>
                  <a:pt x="485820" y="2026701"/>
                </a:cubicBezTo>
                <a:close/>
                <a:moveTo>
                  <a:pt x="1293910" y="2026701"/>
                </a:moveTo>
                <a:cubicBezTo>
                  <a:pt x="1296294" y="2017166"/>
                  <a:pt x="1301061" y="2012399"/>
                  <a:pt x="1320131" y="2014783"/>
                </a:cubicBezTo>
                <a:cubicBezTo>
                  <a:pt x="1301061" y="2010016"/>
                  <a:pt x="1296294" y="2017166"/>
                  <a:pt x="1293910" y="2026701"/>
                </a:cubicBezTo>
                <a:close/>
                <a:moveTo>
                  <a:pt x="2314154" y="2033853"/>
                </a:moveTo>
                <a:cubicBezTo>
                  <a:pt x="2323689" y="2036236"/>
                  <a:pt x="2330839" y="2029085"/>
                  <a:pt x="2330839" y="2019550"/>
                </a:cubicBezTo>
                <a:cubicBezTo>
                  <a:pt x="2328456" y="2029085"/>
                  <a:pt x="2323689" y="2033853"/>
                  <a:pt x="2314154" y="2033853"/>
                </a:cubicBezTo>
                <a:close/>
                <a:moveTo>
                  <a:pt x="2540610" y="2041004"/>
                </a:moveTo>
                <a:cubicBezTo>
                  <a:pt x="2545377" y="2033853"/>
                  <a:pt x="2540610" y="2019550"/>
                  <a:pt x="2552528" y="2012399"/>
                </a:cubicBezTo>
                <a:cubicBezTo>
                  <a:pt x="2540610" y="2017166"/>
                  <a:pt x="2545377" y="2031469"/>
                  <a:pt x="2540610" y="2041004"/>
                </a:cubicBezTo>
                <a:close/>
                <a:moveTo>
                  <a:pt x="225992" y="2045771"/>
                </a:moveTo>
                <a:cubicBezTo>
                  <a:pt x="206922" y="2041004"/>
                  <a:pt x="225992" y="2007631"/>
                  <a:pt x="199770" y="2010016"/>
                </a:cubicBezTo>
                <a:lnTo>
                  <a:pt x="185139" y="2010578"/>
                </a:lnTo>
                <a:lnTo>
                  <a:pt x="175933" y="2000480"/>
                </a:lnTo>
                <a:cubicBezTo>
                  <a:pt x="177125" y="2007632"/>
                  <a:pt x="180104" y="2010016"/>
                  <a:pt x="184276" y="2010611"/>
                </a:cubicBezTo>
                <a:lnTo>
                  <a:pt x="185139" y="2010578"/>
                </a:lnTo>
                <a:lnTo>
                  <a:pt x="185169" y="2010611"/>
                </a:lnTo>
                <a:cubicBezTo>
                  <a:pt x="189640" y="2011208"/>
                  <a:pt x="195003" y="2010016"/>
                  <a:pt x="199770" y="2010016"/>
                </a:cubicBezTo>
                <a:cubicBezTo>
                  <a:pt x="225992" y="2010016"/>
                  <a:pt x="206922" y="2041004"/>
                  <a:pt x="225992" y="2045771"/>
                </a:cubicBezTo>
                <a:close/>
                <a:moveTo>
                  <a:pt x="1506883" y="2050576"/>
                </a:moveTo>
                <a:cubicBezTo>
                  <a:pt x="1511576" y="2049347"/>
                  <a:pt x="1516790" y="2046367"/>
                  <a:pt x="1522749" y="2041004"/>
                </a:cubicBezTo>
                <a:cubicBezTo>
                  <a:pt x="1498912" y="2062457"/>
                  <a:pt x="1486993" y="2043387"/>
                  <a:pt x="1472691" y="2031469"/>
                </a:cubicBezTo>
                <a:cubicBezTo>
                  <a:pt x="1483418" y="2042195"/>
                  <a:pt x="1492804" y="2054263"/>
                  <a:pt x="1506883" y="2050576"/>
                </a:cubicBezTo>
                <a:close/>
                <a:moveTo>
                  <a:pt x="2258136" y="2053817"/>
                </a:moveTo>
                <a:cubicBezTo>
                  <a:pt x="2261711" y="2054710"/>
                  <a:pt x="2265287" y="2054115"/>
                  <a:pt x="2268862" y="2050539"/>
                </a:cubicBezTo>
                <a:cubicBezTo>
                  <a:pt x="2261712" y="2055306"/>
                  <a:pt x="2254560" y="2052923"/>
                  <a:pt x="2247409" y="2048155"/>
                </a:cubicBezTo>
                <a:cubicBezTo>
                  <a:pt x="2250984" y="2050539"/>
                  <a:pt x="2254560" y="2052923"/>
                  <a:pt x="2258136" y="2053817"/>
                </a:cubicBezTo>
                <a:close/>
                <a:moveTo>
                  <a:pt x="1985197" y="2069609"/>
                </a:moveTo>
                <a:cubicBezTo>
                  <a:pt x="1986985" y="2066630"/>
                  <a:pt x="1986985" y="2063798"/>
                  <a:pt x="1985792" y="2061266"/>
                </a:cubicBezTo>
                <a:lnTo>
                  <a:pt x="1985732" y="2061205"/>
                </a:lnTo>
                <a:lnTo>
                  <a:pt x="1985792" y="2060261"/>
                </a:lnTo>
                <a:lnTo>
                  <a:pt x="1981830" y="2057304"/>
                </a:lnTo>
                <a:lnTo>
                  <a:pt x="1979237" y="2054711"/>
                </a:lnTo>
                <a:lnTo>
                  <a:pt x="1978020" y="2054460"/>
                </a:lnTo>
                <a:lnTo>
                  <a:pt x="1974395" y="2051755"/>
                </a:lnTo>
                <a:cubicBezTo>
                  <a:pt x="1969255" y="2050093"/>
                  <a:pt x="1963444" y="2049646"/>
                  <a:pt x="1958975" y="2050539"/>
                </a:cubicBezTo>
                <a:lnTo>
                  <a:pt x="1978020" y="2054460"/>
                </a:lnTo>
                <a:lnTo>
                  <a:pt x="1981830" y="2057304"/>
                </a:lnTo>
                <a:lnTo>
                  <a:pt x="1985732" y="2061205"/>
                </a:lnTo>
                <a:close/>
                <a:moveTo>
                  <a:pt x="528727" y="2071993"/>
                </a:moveTo>
                <a:cubicBezTo>
                  <a:pt x="533494" y="2068418"/>
                  <a:pt x="535283" y="2064246"/>
                  <a:pt x="534985" y="2059777"/>
                </a:cubicBezTo>
                <a:lnTo>
                  <a:pt x="534778" y="2059315"/>
                </a:lnTo>
                <a:lnTo>
                  <a:pt x="534985" y="2058882"/>
                </a:lnTo>
                <a:cubicBezTo>
                  <a:pt x="534686" y="2054115"/>
                  <a:pt x="532302" y="2049347"/>
                  <a:pt x="528727" y="2045771"/>
                </a:cubicBezTo>
                <a:lnTo>
                  <a:pt x="534778" y="2059315"/>
                </a:lnTo>
                <a:close/>
                <a:moveTo>
                  <a:pt x="1408330" y="2076760"/>
                </a:moveTo>
                <a:cubicBezTo>
                  <a:pt x="1404754" y="2067225"/>
                  <a:pt x="1399987" y="2061861"/>
                  <a:pt x="1394325" y="2060372"/>
                </a:cubicBezTo>
                <a:lnTo>
                  <a:pt x="1393649" y="2060611"/>
                </a:lnTo>
                <a:lnTo>
                  <a:pt x="1393431" y="2060372"/>
                </a:lnTo>
                <a:cubicBezTo>
                  <a:pt x="1388068" y="2058882"/>
                  <a:pt x="1382109" y="2061266"/>
                  <a:pt x="1374957" y="2067224"/>
                </a:cubicBezTo>
                <a:cubicBezTo>
                  <a:pt x="1367806" y="2071993"/>
                  <a:pt x="1363039" y="2067224"/>
                  <a:pt x="1355887" y="2067224"/>
                </a:cubicBezTo>
                <a:cubicBezTo>
                  <a:pt x="1360654" y="2069609"/>
                  <a:pt x="1367806" y="2074376"/>
                  <a:pt x="1374957" y="2067224"/>
                </a:cubicBezTo>
                <a:lnTo>
                  <a:pt x="1393649" y="2060611"/>
                </a:lnTo>
                <a:close/>
                <a:moveTo>
                  <a:pt x="1153269" y="2081527"/>
                </a:moveTo>
                <a:cubicBezTo>
                  <a:pt x="1150885" y="2071993"/>
                  <a:pt x="1150885" y="2064842"/>
                  <a:pt x="1158037" y="2062457"/>
                </a:cubicBezTo>
                <a:cubicBezTo>
                  <a:pt x="1148501" y="2064842"/>
                  <a:pt x="1150885" y="2071993"/>
                  <a:pt x="1153269" y="2081527"/>
                </a:cubicBezTo>
                <a:close/>
                <a:moveTo>
                  <a:pt x="1551355" y="2083912"/>
                </a:moveTo>
                <a:lnTo>
                  <a:pt x="1543670" y="2073046"/>
                </a:lnTo>
                <a:lnTo>
                  <a:pt x="1543608" y="2071694"/>
                </a:lnTo>
                <a:cubicBezTo>
                  <a:pt x="1544800" y="2067225"/>
                  <a:pt x="1547780" y="2062457"/>
                  <a:pt x="1546588" y="2057690"/>
                </a:cubicBezTo>
                <a:cubicBezTo>
                  <a:pt x="1546588" y="2062457"/>
                  <a:pt x="1543608" y="2067225"/>
                  <a:pt x="1542714" y="2071694"/>
                </a:cubicBezTo>
                <a:lnTo>
                  <a:pt x="1543670" y="2073046"/>
                </a:lnTo>
                <a:lnTo>
                  <a:pt x="1543906" y="2078138"/>
                </a:lnTo>
                <a:cubicBezTo>
                  <a:pt x="1544949" y="2080187"/>
                  <a:pt x="1547183" y="2082124"/>
                  <a:pt x="1551355" y="2083912"/>
                </a:cubicBezTo>
                <a:close/>
                <a:moveTo>
                  <a:pt x="2736077" y="2088679"/>
                </a:moveTo>
                <a:lnTo>
                  <a:pt x="2718822" y="2077969"/>
                </a:lnTo>
                <a:lnTo>
                  <a:pt x="2719390" y="2060074"/>
                </a:lnTo>
                <a:cubicBezTo>
                  <a:pt x="2728926" y="2038620"/>
                  <a:pt x="2724158" y="2017166"/>
                  <a:pt x="2726542" y="1995713"/>
                </a:cubicBezTo>
                <a:cubicBezTo>
                  <a:pt x="2724158" y="2017166"/>
                  <a:pt x="2726542" y="2038620"/>
                  <a:pt x="2719390" y="2060074"/>
                </a:cubicBezTo>
                <a:cubicBezTo>
                  <a:pt x="2715814" y="2067225"/>
                  <a:pt x="2715814" y="2073185"/>
                  <a:pt x="2718795" y="2077952"/>
                </a:cubicBezTo>
                <a:lnTo>
                  <a:pt x="2718822" y="2077969"/>
                </a:lnTo>
                <a:lnTo>
                  <a:pt x="2718795" y="2078846"/>
                </a:lnTo>
                <a:cubicBezTo>
                  <a:pt x="2721774" y="2083316"/>
                  <a:pt x="2727734" y="2086295"/>
                  <a:pt x="2736077" y="2088679"/>
                </a:cubicBezTo>
                <a:close/>
                <a:moveTo>
                  <a:pt x="2534948" y="2091956"/>
                </a:moveTo>
                <a:cubicBezTo>
                  <a:pt x="2540014" y="2093446"/>
                  <a:pt x="2544185" y="2093446"/>
                  <a:pt x="2547761" y="2091063"/>
                </a:cubicBezTo>
                <a:cubicBezTo>
                  <a:pt x="2540610" y="2093446"/>
                  <a:pt x="2531074" y="2091063"/>
                  <a:pt x="2516772" y="2083912"/>
                </a:cubicBezTo>
                <a:cubicBezTo>
                  <a:pt x="2510812" y="2080336"/>
                  <a:pt x="2504854" y="2077952"/>
                  <a:pt x="2498596" y="2077357"/>
                </a:cubicBezTo>
                <a:cubicBezTo>
                  <a:pt x="2492339" y="2076760"/>
                  <a:pt x="2485783" y="2077952"/>
                  <a:pt x="2478632" y="2081527"/>
                </a:cubicBezTo>
                <a:cubicBezTo>
                  <a:pt x="2495318" y="2074376"/>
                  <a:pt x="2504854" y="2079143"/>
                  <a:pt x="2516772" y="2083912"/>
                </a:cubicBezTo>
                <a:cubicBezTo>
                  <a:pt x="2523923" y="2087487"/>
                  <a:pt x="2529883" y="2090467"/>
                  <a:pt x="2534948" y="2091956"/>
                </a:cubicBezTo>
                <a:close/>
                <a:moveTo>
                  <a:pt x="473901" y="2095830"/>
                </a:moveTo>
                <a:lnTo>
                  <a:pt x="463657" y="2085880"/>
                </a:lnTo>
                <a:lnTo>
                  <a:pt x="469134" y="2064842"/>
                </a:lnTo>
                <a:cubicBezTo>
                  <a:pt x="464365" y="2073185"/>
                  <a:pt x="462578" y="2080336"/>
                  <a:pt x="463472" y="2085699"/>
                </a:cubicBezTo>
                <a:lnTo>
                  <a:pt x="463657" y="2085880"/>
                </a:lnTo>
                <a:lnTo>
                  <a:pt x="463472" y="2086593"/>
                </a:lnTo>
                <a:cubicBezTo>
                  <a:pt x="464365" y="2092254"/>
                  <a:pt x="467941" y="2095830"/>
                  <a:pt x="473901" y="2095830"/>
                </a:cubicBezTo>
                <a:close/>
                <a:moveTo>
                  <a:pt x="2681250" y="2095830"/>
                </a:moveTo>
                <a:cubicBezTo>
                  <a:pt x="2707472" y="2076760"/>
                  <a:pt x="2709856" y="2062457"/>
                  <a:pt x="2678867" y="2050539"/>
                </a:cubicBezTo>
                <a:lnTo>
                  <a:pt x="2665497" y="2042034"/>
                </a:lnTo>
                <a:lnTo>
                  <a:pt x="2664188" y="2037969"/>
                </a:lnTo>
                <a:lnTo>
                  <a:pt x="2663180" y="2030100"/>
                </a:lnTo>
                <a:lnTo>
                  <a:pt x="2669332" y="2007631"/>
                </a:lnTo>
                <a:cubicBezTo>
                  <a:pt x="2667544" y="2014782"/>
                  <a:pt x="2664415" y="2020928"/>
                  <a:pt x="2662711" y="2026445"/>
                </a:cubicBezTo>
                <a:lnTo>
                  <a:pt x="2663180" y="2030100"/>
                </a:lnTo>
                <a:lnTo>
                  <a:pt x="2662478" y="2032660"/>
                </a:lnTo>
                <a:lnTo>
                  <a:pt x="2664188" y="2037969"/>
                </a:lnTo>
                <a:lnTo>
                  <a:pt x="2664639" y="2041489"/>
                </a:lnTo>
                <a:lnTo>
                  <a:pt x="2665497" y="2042034"/>
                </a:lnTo>
                <a:lnTo>
                  <a:pt x="2665645" y="2042494"/>
                </a:lnTo>
                <a:cubicBezTo>
                  <a:pt x="2668140" y="2045474"/>
                  <a:pt x="2672312" y="2048155"/>
                  <a:pt x="2678867" y="2050539"/>
                </a:cubicBezTo>
                <a:cubicBezTo>
                  <a:pt x="2707472" y="2062457"/>
                  <a:pt x="2707472" y="2076760"/>
                  <a:pt x="2681250" y="2095830"/>
                </a:cubicBezTo>
                <a:close/>
                <a:moveTo>
                  <a:pt x="268899" y="2112516"/>
                </a:moveTo>
                <a:cubicBezTo>
                  <a:pt x="280818" y="2110132"/>
                  <a:pt x="285585" y="2100597"/>
                  <a:pt x="280818" y="2088679"/>
                </a:cubicBezTo>
                <a:cubicBezTo>
                  <a:pt x="283202" y="2100597"/>
                  <a:pt x="280818" y="2110132"/>
                  <a:pt x="268899" y="2112516"/>
                </a:cubicBezTo>
                <a:close/>
                <a:moveTo>
                  <a:pt x="2063860" y="2114900"/>
                </a:moveTo>
                <a:cubicBezTo>
                  <a:pt x="2063860" y="2102981"/>
                  <a:pt x="2059093" y="2093446"/>
                  <a:pt x="2047174" y="2095830"/>
                </a:cubicBezTo>
                <a:cubicBezTo>
                  <a:pt x="2059093" y="2093446"/>
                  <a:pt x="2061476" y="2105365"/>
                  <a:pt x="2063860" y="2114900"/>
                </a:cubicBezTo>
                <a:close/>
                <a:moveTo>
                  <a:pt x="2118686" y="2117283"/>
                </a:moveTo>
                <a:cubicBezTo>
                  <a:pt x="2117494" y="2111325"/>
                  <a:pt x="2114515" y="2108941"/>
                  <a:pt x="2108853" y="2108941"/>
                </a:cubicBezTo>
                <a:cubicBezTo>
                  <a:pt x="2103191" y="2108941"/>
                  <a:pt x="2094848" y="2111325"/>
                  <a:pt x="2082930" y="2114900"/>
                </a:cubicBezTo>
                <a:cubicBezTo>
                  <a:pt x="2106767" y="2107749"/>
                  <a:pt x="2116303" y="2107749"/>
                  <a:pt x="2118686" y="2117283"/>
                </a:cubicBezTo>
                <a:close/>
                <a:moveTo>
                  <a:pt x="1873161" y="2119668"/>
                </a:moveTo>
                <a:cubicBezTo>
                  <a:pt x="1868392" y="2104174"/>
                  <a:pt x="1861241" y="2094043"/>
                  <a:pt x="1851408" y="2089275"/>
                </a:cubicBezTo>
                <a:cubicBezTo>
                  <a:pt x="1841576" y="2084507"/>
                  <a:pt x="1829061" y="2085103"/>
                  <a:pt x="1813567" y="2091063"/>
                </a:cubicBezTo>
                <a:cubicBezTo>
                  <a:pt x="1844555" y="2081527"/>
                  <a:pt x="1863625" y="2091063"/>
                  <a:pt x="1873161" y="2119668"/>
                </a:cubicBezTo>
                <a:close/>
                <a:moveTo>
                  <a:pt x="1470307" y="2124435"/>
                </a:moveTo>
                <a:cubicBezTo>
                  <a:pt x="1467923" y="2114900"/>
                  <a:pt x="1465540" y="2107749"/>
                  <a:pt x="1453620" y="2112516"/>
                </a:cubicBezTo>
                <a:cubicBezTo>
                  <a:pt x="1463156" y="2107749"/>
                  <a:pt x="1465540" y="2117283"/>
                  <a:pt x="1470307" y="2124435"/>
                </a:cubicBezTo>
                <a:close/>
                <a:moveTo>
                  <a:pt x="1355887" y="2141121"/>
                </a:moveTo>
                <a:lnTo>
                  <a:pt x="1351685" y="2129845"/>
                </a:lnTo>
                <a:lnTo>
                  <a:pt x="1353206" y="2120859"/>
                </a:lnTo>
                <a:cubicBezTo>
                  <a:pt x="1354248" y="2117582"/>
                  <a:pt x="1355515" y="2114304"/>
                  <a:pt x="1356222" y="2110951"/>
                </a:cubicBezTo>
                <a:lnTo>
                  <a:pt x="1356183" y="2109735"/>
                </a:lnTo>
                <a:lnTo>
                  <a:pt x="1356222" y="2109611"/>
                </a:lnTo>
                <a:cubicBezTo>
                  <a:pt x="1356930" y="2106557"/>
                  <a:pt x="1357079" y="2103577"/>
                  <a:pt x="1355887" y="2100597"/>
                </a:cubicBezTo>
                <a:cubicBezTo>
                  <a:pt x="1353503" y="2088679"/>
                  <a:pt x="1348736" y="2071993"/>
                  <a:pt x="1334434" y="2079143"/>
                </a:cubicBezTo>
                <a:cubicBezTo>
                  <a:pt x="1305828" y="2091063"/>
                  <a:pt x="1303446" y="2067224"/>
                  <a:pt x="1291527" y="2052923"/>
                </a:cubicBezTo>
                <a:cubicBezTo>
                  <a:pt x="1303446" y="2067224"/>
                  <a:pt x="1305828" y="2093446"/>
                  <a:pt x="1334434" y="2079143"/>
                </a:cubicBezTo>
                <a:cubicBezTo>
                  <a:pt x="1348736" y="2074376"/>
                  <a:pt x="1351120" y="2091063"/>
                  <a:pt x="1355887" y="2100597"/>
                </a:cubicBezTo>
                <a:lnTo>
                  <a:pt x="1356183" y="2109735"/>
                </a:lnTo>
                <a:lnTo>
                  <a:pt x="1353206" y="2119072"/>
                </a:lnTo>
                <a:cubicBezTo>
                  <a:pt x="1352162" y="2122349"/>
                  <a:pt x="1351343" y="2125776"/>
                  <a:pt x="1351529" y="2129427"/>
                </a:cubicBezTo>
                <a:lnTo>
                  <a:pt x="1351685" y="2129845"/>
                </a:lnTo>
                <a:lnTo>
                  <a:pt x="1351529" y="2130767"/>
                </a:lnTo>
                <a:cubicBezTo>
                  <a:pt x="1351716" y="2134120"/>
                  <a:pt x="1352908" y="2137547"/>
                  <a:pt x="1355887" y="2141121"/>
                </a:cubicBezTo>
                <a:close/>
                <a:moveTo>
                  <a:pt x="1057323" y="2143207"/>
                </a:moveTo>
                <a:cubicBezTo>
                  <a:pt x="1060303" y="2144101"/>
                  <a:pt x="1063878" y="2143505"/>
                  <a:pt x="1067454" y="2141121"/>
                </a:cubicBezTo>
                <a:lnTo>
                  <a:pt x="1057186" y="2143064"/>
                </a:lnTo>
                <a:lnTo>
                  <a:pt x="1050768" y="2136353"/>
                </a:lnTo>
                <a:cubicBezTo>
                  <a:pt x="1051960" y="2139929"/>
                  <a:pt x="1053747" y="2142314"/>
                  <a:pt x="1056430" y="2143207"/>
                </a:cubicBezTo>
                <a:lnTo>
                  <a:pt x="1057186" y="2143064"/>
                </a:lnTo>
                <a:close/>
                <a:moveTo>
                  <a:pt x="583554" y="2143505"/>
                </a:moveTo>
                <a:cubicBezTo>
                  <a:pt x="583554" y="2122052"/>
                  <a:pt x="571634" y="2119668"/>
                  <a:pt x="559715" y="2117283"/>
                </a:cubicBezTo>
                <a:cubicBezTo>
                  <a:pt x="550181" y="2114900"/>
                  <a:pt x="535878" y="2117283"/>
                  <a:pt x="531111" y="2112516"/>
                </a:cubicBezTo>
                <a:cubicBezTo>
                  <a:pt x="535878" y="2117283"/>
                  <a:pt x="550181" y="2117283"/>
                  <a:pt x="559715" y="2117283"/>
                </a:cubicBezTo>
                <a:cubicBezTo>
                  <a:pt x="571634" y="2119668"/>
                  <a:pt x="583554" y="2124435"/>
                  <a:pt x="583554" y="2143505"/>
                </a:cubicBezTo>
                <a:close/>
                <a:moveTo>
                  <a:pt x="974488" y="2143505"/>
                </a:moveTo>
                <a:cubicBezTo>
                  <a:pt x="950651" y="2141121"/>
                  <a:pt x="924429" y="2136353"/>
                  <a:pt x="900592" y="2133970"/>
                </a:cubicBezTo>
                <a:cubicBezTo>
                  <a:pt x="924429" y="2136353"/>
                  <a:pt x="950651" y="2143505"/>
                  <a:pt x="974488" y="2143505"/>
                </a:cubicBezTo>
                <a:close/>
                <a:moveTo>
                  <a:pt x="1913386" y="2149464"/>
                </a:moveTo>
                <a:cubicBezTo>
                  <a:pt x="1926199" y="2150060"/>
                  <a:pt x="1939905" y="2147081"/>
                  <a:pt x="1951824" y="2148272"/>
                </a:cubicBezTo>
                <a:cubicBezTo>
                  <a:pt x="1927987" y="2143505"/>
                  <a:pt x="1896998" y="2157807"/>
                  <a:pt x="1880311" y="2129202"/>
                </a:cubicBezTo>
                <a:cubicBezTo>
                  <a:pt x="1888654" y="2144697"/>
                  <a:pt x="1900573" y="2148869"/>
                  <a:pt x="1913386" y="2149464"/>
                </a:cubicBezTo>
                <a:close/>
                <a:moveTo>
                  <a:pt x="2075779" y="2153040"/>
                </a:moveTo>
                <a:cubicBezTo>
                  <a:pt x="2085314" y="2150656"/>
                  <a:pt x="2099616" y="2148272"/>
                  <a:pt x="2097233" y="2133970"/>
                </a:cubicBezTo>
                <a:cubicBezTo>
                  <a:pt x="2097233" y="2148272"/>
                  <a:pt x="2085314" y="2150656"/>
                  <a:pt x="2075779" y="2153040"/>
                </a:cubicBezTo>
                <a:close/>
                <a:moveTo>
                  <a:pt x="1992347" y="2157807"/>
                </a:moveTo>
                <a:cubicBezTo>
                  <a:pt x="1987580" y="2141121"/>
                  <a:pt x="1982813" y="2136353"/>
                  <a:pt x="1973278" y="2136353"/>
                </a:cubicBezTo>
                <a:cubicBezTo>
                  <a:pt x="1980429" y="2136353"/>
                  <a:pt x="1987580" y="2141121"/>
                  <a:pt x="1992347" y="2157807"/>
                </a:cubicBezTo>
                <a:close/>
                <a:moveTo>
                  <a:pt x="1599029" y="2162575"/>
                </a:moveTo>
                <a:cubicBezTo>
                  <a:pt x="1594262" y="2141121"/>
                  <a:pt x="1582343" y="2131586"/>
                  <a:pt x="1568041" y="2129202"/>
                </a:cubicBezTo>
                <a:cubicBezTo>
                  <a:pt x="1582343" y="2133970"/>
                  <a:pt x="1594262" y="2141121"/>
                  <a:pt x="1599029" y="2162575"/>
                </a:cubicBezTo>
                <a:close/>
                <a:moveTo>
                  <a:pt x="1739671" y="2167342"/>
                </a:moveTo>
                <a:cubicBezTo>
                  <a:pt x="1734903" y="2157807"/>
                  <a:pt x="1730135" y="2148272"/>
                  <a:pt x="1722984" y="2148272"/>
                </a:cubicBezTo>
                <a:cubicBezTo>
                  <a:pt x="1727752" y="2150656"/>
                  <a:pt x="1734903" y="2160191"/>
                  <a:pt x="1739671" y="2167342"/>
                </a:cubicBezTo>
                <a:close/>
                <a:moveTo>
                  <a:pt x="500122" y="2172110"/>
                </a:moveTo>
                <a:cubicBezTo>
                  <a:pt x="495355" y="2157807"/>
                  <a:pt x="502506" y="2155424"/>
                  <a:pt x="512041" y="2145889"/>
                </a:cubicBezTo>
                <a:cubicBezTo>
                  <a:pt x="500122" y="2155424"/>
                  <a:pt x="495355" y="2157807"/>
                  <a:pt x="500122" y="2172110"/>
                </a:cubicBezTo>
                <a:close/>
                <a:moveTo>
                  <a:pt x="1508447" y="2176878"/>
                </a:moveTo>
                <a:cubicBezTo>
                  <a:pt x="1508447" y="2164959"/>
                  <a:pt x="1503680" y="2157807"/>
                  <a:pt x="1489377" y="2157807"/>
                </a:cubicBezTo>
                <a:cubicBezTo>
                  <a:pt x="1501296" y="2157807"/>
                  <a:pt x="1508447" y="2164959"/>
                  <a:pt x="1508447" y="2176878"/>
                </a:cubicBezTo>
                <a:close/>
                <a:moveTo>
                  <a:pt x="2457178" y="2179261"/>
                </a:moveTo>
                <a:cubicBezTo>
                  <a:pt x="2442876" y="2160191"/>
                  <a:pt x="2440492" y="2131586"/>
                  <a:pt x="2423806" y="2107749"/>
                </a:cubicBezTo>
                <a:cubicBezTo>
                  <a:pt x="2440492" y="2131586"/>
                  <a:pt x="2440492" y="2160191"/>
                  <a:pt x="2457178" y="2179261"/>
                </a:cubicBezTo>
                <a:close/>
                <a:moveTo>
                  <a:pt x="1837404" y="2188796"/>
                </a:moveTo>
                <a:cubicBezTo>
                  <a:pt x="1849323" y="2174493"/>
                  <a:pt x="1858858" y="2164959"/>
                  <a:pt x="1858858" y="2150656"/>
                </a:cubicBezTo>
                <a:cubicBezTo>
                  <a:pt x="1858858" y="2164959"/>
                  <a:pt x="1851707" y="2174493"/>
                  <a:pt x="1837404" y="2188796"/>
                </a:cubicBezTo>
                <a:cubicBezTo>
                  <a:pt x="1835021" y="2175685"/>
                  <a:pt x="1831445" y="2166747"/>
                  <a:pt x="1825783" y="2162575"/>
                </a:cubicBezTo>
                <a:lnTo>
                  <a:pt x="1823604" y="2162790"/>
                </a:lnTo>
                <a:lnTo>
                  <a:pt x="1815616" y="2160303"/>
                </a:lnTo>
                <a:cubicBezTo>
                  <a:pt x="1811630" y="2160489"/>
                  <a:pt x="1807011" y="2161979"/>
                  <a:pt x="1801648" y="2164959"/>
                </a:cubicBezTo>
                <a:lnTo>
                  <a:pt x="1790838" y="2165791"/>
                </a:lnTo>
                <a:lnTo>
                  <a:pt x="1780194" y="2157807"/>
                </a:lnTo>
                <a:cubicBezTo>
                  <a:pt x="1782578" y="2161383"/>
                  <a:pt x="1786154" y="2164363"/>
                  <a:pt x="1790028" y="2165853"/>
                </a:cubicBezTo>
                <a:lnTo>
                  <a:pt x="1790838" y="2165791"/>
                </a:lnTo>
                <a:lnTo>
                  <a:pt x="1790921" y="2165853"/>
                </a:lnTo>
                <a:cubicBezTo>
                  <a:pt x="1794497" y="2167342"/>
                  <a:pt x="1798072" y="2167342"/>
                  <a:pt x="1801648" y="2164959"/>
                </a:cubicBezTo>
                <a:lnTo>
                  <a:pt x="1823604" y="2162790"/>
                </a:lnTo>
                <a:lnTo>
                  <a:pt x="1825783" y="2163469"/>
                </a:lnTo>
                <a:cubicBezTo>
                  <a:pt x="1831445" y="2167938"/>
                  <a:pt x="1835021" y="2176878"/>
                  <a:pt x="1837404" y="2188796"/>
                </a:cubicBezTo>
                <a:close/>
                <a:moveTo>
                  <a:pt x="2380898" y="2195948"/>
                </a:moveTo>
                <a:cubicBezTo>
                  <a:pt x="2390434" y="2195948"/>
                  <a:pt x="2399968" y="2195948"/>
                  <a:pt x="2404736" y="2188796"/>
                </a:cubicBezTo>
                <a:cubicBezTo>
                  <a:pt x="2399968" y="2193563"/>
                  <a:pt x="2390434" y="2195948"/>
                  <a:pt x="2380898" y="2195948"/>
                </a:cubicBezTo>
                <a:close/>
                <a:moveTo>
                  <a:pt x="1517982" y="2198331"/>
                </a:moveTo>
                <a:cubicBezTo>
                  <a:pt x="1537052" y="2191179"/>
                  <a:pt x="1548971" y="2188796"/>
                  <a:pt x="1551355" y="2181645"/>
                </a:cubicBezTo>
                <a:cubicBezTo>
                  <a:pt x="1548971" y="2186412"/>
                  <a:pt x="1539436" y="2191179"/>
                  <a:pt x="1517982" y="2198331"/>
                </a:cubicBezTo>
                <a:close/>
                <a:moveTo>
                  <a:pt x="2202118" y="2207866"/>
                </a:moveTo>
                <a:cubicBezTo>
                  <a:pt x="2209269" y="2186412"/>
                  <a:pt x="2192583" y="2174493"/>
                  <a:pt x="2183048" y="2157807"/>
                </a:cubicBezTo>
                <a:cubicBezTo>
                  <a:pt x="2192583" y="2126819"/>
                  <a:pt x="2185432" y="2095830"/>
                  <a:pt x="2192583" y="2064842"/>
                </a:cubicBezTo>
                <a:cubicBezTo>
                  <a:pt x="2183048" y="2095830"/>
                  <a:pt x="2192583" y="2126819"/>
                  <a:pt x="2183048" y="2157807"/>
                </a:cubicBezTo>
                <a:cubicBezTo>
                  <a:pt x="2192583" y="2174493"/>
                  <a:pt x="2206885" y="2186412"/>
                  <a:pt x="2202118" y="2207866"/>
                </a:cubicBezTo>
                <a:close/>
                <a:moveTo>
                  <a:pt x="2345142" y="2207866"/>
                </a:moveTo>
                <a:cubicBezTo>
                  <a:pt x="2352294" y="2200715"/>
                  <a:pt x="2364212" y="2195948"/>
                  <a:pt x="2376131" y="2195948"/>
                </a:cubicBezTo>
                <a:cubicBezTo>
                  <a:pt x="2361829" y="2195948"/>
                  <a:pt x="2352294" y="2198331"/>
                  <a:pt x="2345142" y="2207866"/>
                </a:cubicBezTo>
                <a:close/>
                <a:moveTo>
                  <a:pt x="2845729" y="2210249"/>
                </a:moveTo>
                <a:cubicBezTo>
                  <a:pt x="2837386" y="2204290"/>
                  <a:pt x="2830235" y="2197735"/>
                  <a:pt x="2822487" y="2193266"/>
                </a:cubicBezTo>
                <a:lnTo>
                  <a:pt x="2819173" y="2192713"/>
                </a:lnTo>
                <a:lnTo>
                  <a:pt x="2810196" y="2188796"/>
                </a:lnTo>
                <a:cubicBezTo>
                  <a:pt x="2805801" y="2187753"/>
                  <a:pt x="2801034" y="2187604"/>
                  <a:pt x="2795670" y="2188796"/>
                </a:cubicBezTo>
                <a:cubicBezTo>
                  <a:pt x="2796861" y="2180453"/>
                  <a:pt x="2793287" y="2173897"/>
                  <a:pt x="2788518" y="2167640"/>
                </a:cubicBezTo>
                <a:lnTo>
                  <a:pt x="2788010" y="2166952"/>
                </a:lnTo>
                <a:lnTo>
                  <a:pt x="2787625" y="2165853"/>
                </a:lnTo>
                <a:cubicBezTo>
                  <a:pt x="2783155" y="2159596"/>
                  <a:pt x="2777792" y="2154232"/>
                  <a:pt x="2774217" y="2148272"/>
                </a:cubicBezTo>
                <a:cubicBezTo>
                  <a:pt x="2757530" y="2136353"/>
                  <a:pt x="2740844" y="2131586"/>
                  <a:pt x="2721774" y="2129202"/>
                </a:cubicBezTo>
                <a:cubicBezTo>
                  <a:pt x="2740844" y="2131586"/>
                  <a:pt x="2757530" y="2138737"/>
                  <a:pt x="2774217" y="2148272"/>
                </a:cubicBezTo>
                <a:lnTo>
                  <a:pt x="2788010" y="2166952"/>
                </a:lnTo>
                <a:lnTo>
                  <a:pt x="2795670" y="2188796"/>
                </a:lnTo>
                <a:lnTo>
                  <a:pt x="2819173" y="2192713"/>
                </a:lnTo>
                <a:lnTo>
                  <a:pt x="2822487" y="2194160"/>
                </a:lnTo>
                <a:cubicBezTo>
                  <a:pt x="2830235" y="2198927"/>
                  <a:pt x="2837386" y="2205482"/>
                  <a:pt x="2845729" y="2210249"/>
                </a:cubicBezTo>
                <a:close/>
                <a:moveTo>
                  <a:pt x="1408330" y="2226936"/>
                </a:moveTo>
                <a:cubicBezTo>
                  <a:pt x="1420249" y="2207866"/>
                  <a:pt x="1446470" y="2198331"/>
                  <a:pt x="1460772" y="2176878"/>
                </a:cubicBezTo>
                <a:cubicBezTo>
                  <a:pt x="1446470" y="2198331"/>
                  <a:pt x="1422632" y="2205482"/>
                  <a:pt x="1408330" y="2226936"/>
                </a:cubicBezTo>
                <a:close/>
                <a:moveTo>
                  <a:pt x="1010542" y="2237067"/>
                </a:moveTo>
                <a:cubicBezTo>
                  <a:pt x="1019183" y="2234683"/>
                  <a:pt x="1024547" y="2228128"/>
                  <a:pt x="1026931" y="2217401"/>
                </a:cubicBezTo>
                <a:cubicBezTo>
                  <a:pt x="1026931" y="2210249"/>
                  <a:pt x="1026931" y="2200715"/>
                  <a:pt x="1015012" y="2203099"/>
                </a:cubicBezTo>
                <a:cubicBezTo>
                  <a:pt x="1024546" y="2200715"/>
                  <a:pt x="1024546" y="2210249"/>
                  <a:pt x="1026931" y="2217401"/>
                </a:cubicBezTo>
                <a:lnTo>
                  <a:pt x="1009751" y="2236949"/>
                </a:lnTo>
                <a:lnTo>
                  <a:pt x="974488" y="2231704"/>
                </a:lnTo>
                <a:cubicBezTo>
                  <a:pt x="988790" y="2237664"/>
                  <a:pt x="1000709" y="2239451"/>
                  <a:pt x="1009648" y="2237067"/>
                </a:cubicBezTo>
                <a:lnTo>
                  <a:pt x="1009751" y="2236949"/>
                </a:lnTo>
                <a:close/>
                <a:moveTo>
                  <a:pt x="1398795" y="2246006"/>
                </a:moveTo>
                <a:cubicBezTo>
                  <a:pt x="1391644" y="2226936"/>
                  <a:pt x="1401179" y="2207866"/>
                  <a:pt x="1384493" y="2195948"/>
                </a:cubicBezTo>
                <a:lnTo>
                  <a:pt x="1381383" y="2185770"/>
                </a:lnTo>
                <a:lnTo>
                  <a:pt x="1386876" y="2174493"/>
                </a:lnTo>
                <a:cubicBezTo>
                  <a:pt x="1384492" y="2178069"/>
                  <a:pt x="1382108" y="2181645"/>
                  <a:pt x="1381215" y="2185221"/>
                </a:cubicBezTo>
                <a:lnTo>
                  <a:pt x="1381383" y="2185770"/>
                </a:lnTo>
                <a:lnTo>
                  <a:pt x="1381215" y="2186114"/>
                </a:lnTo>
                <a:cubicBezTo>
                  <a:pt x="1380321" y="2189988"/>
                  <a:pt x="1380917" y="2193564"/>
                  <a:pt x="1384493" y="2195948"/>
                </a:cubicBezTo>
                <a:cubicBezTo>
                  <a:pt x="1401179" y="2210249"/>
                  <a:pt x="1391644" y="2229319"/>
                  <a:pt x="1398795" y="2246006"/>
                </a:cubicBezTo>
                <a:close/>
                <a:moveTo>
                  <a:pt x="504890" y="2248389"/>
                </a:moveTo>
                <a:cubicBezTo>
                  <a:pt x="516808" y="2246006"/>
                  <a:pt x="526344" y="2243622"/>
                  <a:pt x="519192" y="2229319"/>
                </a:cubicBezTo>
                <a:cubicBezTo>
                  <a:pt x="523960" y="2243622"/>
                  <a:pt x="516808" y="2246006"/>
                  <a:pt x="504890" y="2248389"/>
                </a:cubicBezTo>
                <a:close/>
                <a:moveTo>
                  <a:pt x="1644321" y="2255541"/>
                </a:moveTo>
                <a:cubicBezTo>
                  <a:pt x="1675309" y="2250774"/>
                  <a:pt x="1696763" y="2222169"/>
                  <a:pt x="1725368" y="2210249"/>
                </a:cubicBezTo>
                <a:cubicBezTo>
                  <a:pt x="1739671" y="2205482"/>
                  <a:pt x="1742055" y="2188796"/>
                  <a:pt x="1742055" y="2172110"/>
                </a:cubicBezTo>
                <a:cubicBezTo>
                  <a:pt x="1742055" y="2188796"/>
                  <a:pt x="1737287" y="2205482"/>
                  <a:pt x="1725368" y="2210249"/>
                </a:cubicBezTo>
                <a:cubicBezTo>
                  <a:pt x="1696763" y="2222169"/>
                  <a:pt x="1675309" y="2248389"/>
                  <a:pt x="1644321" y="2255541"/>
                </a:cubicBezTo>
                <a:close/>
                <a:moveTo>
                  <a:pt x="2850496" y="2255541"/>
                </a:moveTo>
                <a:cubicBezTo>
                  <a:pt x="2843346" y="2255541"/>
                  <a:pt x="2836194" y="2250774"/>
                  <a:pt x="2836194" y="2243622"/>
                </a:cubicBezTo>
                <a:lnTo>
                  <a:pt x="2838843" y="2235147"/>
                </a:lnTo>
                <a:lnTo>
                  <a:pt x="2845729" y="2231704"/>
                </a:lnTo>
                <a:cubicBezTo>
                  <a:pt x="2843346" y="2231704"/>
                  <a:pt x="2840962" y="2232300"/>
                  <a:pt x="2839174" y="2234088"/>
                </a:cubicBezTo>
                <a:lnTo>
                  <a:pt x="2838843" y="2235147"/>
                </a:lnTo>
                <a:lnTo>
                  <a:pt x="2837386" y="2235876"/>
                </a:lnTo>
                <a:cubicBezTo>
                  <a:pt x="2835598" y="2237664"/>
                  <a:pt x="2835001" y="2240047"/>
                  <a:pt x="2836194" y="2243622"/>
                </a:cubicBezTo>
                <a:cubicBezTo>
                  <a:pt x="2838578" y="2248389"/>
                  <a:pt x="2843346" y="2255541"/>
                  <a:pt x="2850496" y="2255541"/>
                </a:cubicBezTo>
                <a:close/>
                <a:moveTo>
                  <a:pt x="2229233" y="2259601"/>
                </a:moveTo>
                <a:cubicBezTo>
                  <a:pt x="2233851" y="2260160"/>
                  <a:pt x="2239066" y="2259713"/>
                  <a:pt x="2245025" y="2257925"/>
                </a:cubicBezTo>
                <a:cubicBezTo>
                  <a:pt x="2221188" y="2262692"/>
                  <a:pt x="2209269" y="2250774"/>
                  <a:pt x="2199733" y="2236471"/>
                </a:cubicBezTo>
                <a:cubicBezTo>
                  <a:pt x="2206885" y="2247198"/>
                  <a:pt x="2215377" y="2257925"/>
                  <a:pt x="2229233" y="2259601"/>
                </a:cubicBezTo>
                <a:close/>
                <a:moveTo>
                  <a:pt x="905359" y="2267459"/>
                </a:moveTo>
                <a:cubicBezTo>
                  <a:pt x="898207" y="2262692"/>
                  <a:pt x="891057" y="2259117"/>
                  <a:pt x="884501" y="2257627"/>
                </a:cubicBezTo>
                <a:cubicBezTo>
                  <a:pt x="877946" y="2256138"/>
                  <a:pt x="871987" y="2256733"/>
                  <a:pt x="867219" y="2260308"/>
                </a:cubicBezTo>
                <a:cubicBezTo>
                  <a:pt x="876754" y="2255541"/>
                  <a:pt x="891057" y="2260308"/>
                  <a:pt x="905359" y="2267459"/>
                </a:cubicBezTo>
                <a:close/>
                <a:moveTo>
                  <a:pt x="1374659" y="2274015"/>
                </a:moveTo>
                <a:cubicBezTo>
                  <a:pt x="1379725" y="2277591"/>
                  <a:pt x="1388068" y="2276995"/>
                  <a:pt x="1398795" y="2272228"/>
                </a:cubicBezTo>
                <a:cubicBezTo>
                  <a:pt x="1377341" y="2281762"/>
                  <a:pt x="1365423" y="2272228"/>
                  <a:pt x="1370190" y="2250774"/>
                </a:cubicBezTo>
                <a:cubicBezTo>
                  <a:pt x="1374957" y="2231704"/>
                  <a:pt x="1367806" y="2226936"/>
                  <a:pt x="1351120" y="2226936"/>
                </a:cubicBezTo>
                <a:cubicBezTo>
                  <a:pt x="1365423" y="2226936"/>
                  <a:pt x="1374957" y="2231704"/>
                  <a:pt x="1370190" y="2250774"/>
                </a:cubicBezTo>
                <a:cubicBezTo>
                  <a:pt x="1367806" y="2262693"/>
                  <a:pt x="1369594" y="2270440"/>
                  <a:pt x="1374659" y="2274015"/>
                </a:cubicBezTo>
                <a:close/>
                <a:moveTo>
                  <a:pt x="2421422" y="2284146"/>
                </a:moveTo>
                <a:cubicBezTo>
                  <a:pt x="2426189" y="2269843"/>
                  <a:pt x="2419038" y="2260308"/>
                  <a:pt x="2402352" y="2257925"/>
                </a:cubicBezTo>
                <a:cubicBezTo>
                  <a:pt x="2419038" y="2260308"/>
                  <a:pt x="2423806" y="2269843"/>
                  <a:pt x="2421422" y="2284146"/>
                </a:cubicBezTo>
                <a:close/>
                <a:moveTo>
                  <a:pt x="2316538" y="2286530"/>
                </a:moveTo>
                <a:cubicBezTo>
                  <a:pt x="2328456" y="2272228"/>
                  <a:pt x="2352294" y="2286530"/>
                  <a:pt x="2366596" y="2272228"/>
                </a:cubicBezTo>
                <a:cubicBezTo>
                  <a:pt x="2352294" y="2284146"/>
                  <a:pt x="2328456" y="2272228"/>
                  <a:pt x="2316538" y="2286530"/>
                </a:cubicBezTo>
                <a:close/>
                <a:moveTo>
                  <a:pt x="2297468" y="2288913"/>
                </a:moveTo>
                <a:cubicBezTo>
                  <a:pt x="2283165" y="2286530"/>
                  <a:pt x="2273630" y="2276995"/>
                  <a:pt x="2273630" y="2257925"/>
                </a:cubicBezTo>
                <a:cubicBezTo>
                  <a:pt x="2273630" y="2279378"/>
                  <a:pt x="2283165" y="2286530"/>
                  <a:pt x="2297468" y="2288913"/>
                </a:cubicBezTo>
                <a:close/>
                <a:moveTo>
                  <a:pt x="3055499" y="2288913"/>
                </a:moveTo>
                <a:lnTo>
                  <a:pt x="3066172" y="2281413"/>
                </a:lnTo>
                <a:lnTo>
                  <a:pt x="3072185" y="2284146"/>
                </a:lnTo>
                <a:cubicBezTo>
                  <a:pt x="3070993" y="2281762"/>
                  <a:pt x="3069206" y="2280571"/>
                  <a:pt x="3066523" y="2281166"/>
                </a:cubicBezTo>
                <a:lnTo>
                  <a:pt x="3066172" y="2281413"/>
                </a:lnTo>
                <a:lnTo>
                  <a:pt x="3065630" y="2281166"/>
                </a:lnTo>
                <a:cubicBezTo>
                  <a:pt x="3062651" y="2281762"/>
                  <a:pt x="3059075" y="2284146"/>
                  <a:pt x="3055499" y="2288913"/>
                </a:cubicBezTo>
                <a:close/>
                <a:moveTo>
                  <a:pt x="1508447" y="2298448"/>
                </a:moveTo>
                <a:lnTo>
                  <a:pt x="1489623" y="2292272"/>
                </a:lnTo>
                <a:lnTo>
                  <a:pt x="1477459" y="2276995"/>
                </a:lnTo>
                <a:cubicBezTo>
                  <a:pt x="1479842" y="2284147"/>
                  <a:pt x="1484014" y="2288914"/>
                  <a:pt x="1489377" y="2292192"/>
                </a:cubicBezTo>
                <a:lnTo>
                  <a:pt x="1489623" y="2292272"/>
                </a:lnTo>
                <a:lnTo>
                  <a:pt x="1490271" y="2293085"/>
                </a:lnTo>
                <a:cubicBezTo>
                  <a:pt x="1495336" y="2296660"/>
                  <a:pt x="1501296" y="2298448"/>
                  <a:pt x="1508447" y="2298448"/>
                </a:cubicBezTo>
                <a:close/>
                <a:moveTo>
                  <a:pt x="2945846" y="2305599"/>
                </a:moveTo>
                <a:cubicBezTo>
                  <a:pt x="2929161" y="2300832"/>
                  <a:pt x="2957765" y="2272228"/>
                  <a:pt x="2931544" y="2272228"/>
                </a:cubicBezTo>
                <a:lnTo>
                  <a:pt x="2913055" y="2276043"/>
                </a:lnTo>
                <a:lnTo>
                  <a:pt x="2904727" y="2275244"/>
                </a:lnTo>
                <a:cubicBezTo>
                  <a:pt x="2901747" y="2274014"/>
                  <a:pt x="2898767" y="2271631"/>
                  <a:pt x="2895788" y="2267459"/>
                </a:cubicBezTo>
                <a:cubicBezTo>
                  <a:pt x="2900555" y="2275802"/>
                  <a:pt x="2906515" y="2276995"/>
                  <a:pt x="2912772" y="2276101"/>
                </a:cubicBezTo>
                <a:lnTo>
                  <a:pt x="2913055" y="2276043"/>
                </a:lnTo>
                <a:lnTo>
                  <a:pt x="2913666" y="2276101"/>
                </a:lnTo>
                <a:cubicBezTo>
                  <a:pt x="2919625" y="2275207"/>
                  <a:pt x="2925585" y="2272228"/>
                  <a:pt x="2931544" y="2272228"/>
                </a:cubicBezTo>
                <a:cubicBezTo>
                  <a:pt x="2957765" y="2274611"/>
                  <a:pt x="2926776" y="2300832"/>
                  <a:pt x="2945846" y="2305599"/>
                </a:cubicBezTo>
                <a:close/>
                <a:moveTo>
                  <a:pt x="557333" y="2319902"/>
                </a:moveTo>
                <a:cubicBezTo>
                  <a:pt x="516808" y="2315135"/>
                  <a:pt x="514425" y="2310367"/>
                  <a:pt x="504890" y="2274611"/>
                </a:cubicBezTo>
                <a:cubicBezTo>
                  <a:pt x="512041" y="2312751"/>
                  <a:pt x="516808" y="2315135"/>
                  <a:pt x="557333" y="2319902"/>
                </a:cubicBezTo>
                <a:close/>
                <a:moveTo>
                  <a:pt x="907743" y="2327054"/>
                </a:moveTo>
                <a:cubicBezTo>
                  <a:pt x="917278" y="2312751"/>
                  <a:pt x="933965" y="2307984"/>
                  <a:pt x="950651" y="2310367"/>
                </a:cubicBezTo>
                <a:cubicBezTo>
                  <a:pt x="931580" y="2307984"/>
                  <a:pt x="917278" y="2312751"/>
                  <a:pt x="907743" y="2327054"/>
                </a:cubicBezTo>
                <a:close/>
                <a:moveTo>
                  <a:pt x="2769449" y="2327054"/>
                </a:moveTo>
                <a:cubicBezTo>
                  <a:pt x="2765873" y="2325861"/>
                  <a:pt x="2762299" y="2323478"/>
                  <a:pt x="2758723" y="2322584"/>
                </a:cubicBezTo>
                <a:lnTo>
                  <a:pt x="2758294" y="2322762"/>
                </a:lnTo>
                <a:lnTo>
                  <a:pt x="2757829" y="2322584"/>
                </a:lnTo>
                <a:cubicBezTo>
                  <a:pt x="2753955" y="2321690"/>
                  <a:pt x="2750379" y="2322286"/>
                  <a:pt x="2747996" y="2327054"/>
                </a:cubicBezTo>
                <a:lnTo>
                  <a:pt x="2758294" y="2322762"/>
                </a:lnTo>
                <a:close/>
                <a:moveTo>
                  <a:pt x="2628808" y="2331821"/>
                </a:moveTo>
                <a:cubicBezTo>
                  <a:pt x="2625232" y="2327054"/>
                  <a:pt x="2621060" y="2324073"/>
                  <a:pt x="2616591" y="2322882"/>
                </a:cubicBezTo>
                <a:cubicBezTo>
                  <a:pt x="2612122" y="2321690"/>
                  <a:pt x="2607354" y="2322285"/>
                  <a:pt x="2602587" y="2324669"/>
                </a:cubicBezTo>
                <a:cubicBezTo>
                  <a:pt x="2612122" y="2322285"/>
                  <a:pt x="2621657" y="2322285"/>
                  <a:pt x="2628808" y="2331821"/>
                </a:cubicBezTo>
                <a:close/>
                <a:moveTo>
                  <a:pt x="1065071" y="2334205"/>
                </a:moveTo>
                <a:cubicBezTo>
                  <a:pt x="1067454" y="2336588"/>
                  <a:pt x="1069838" y="2331821"/>
                  <a:pt x="1072222" y="2331821"/>
                </a:cubicBezTo>
                <a:cubicBezTo>
                  <a:pt x="1069838" y="2331821"/>
                  <a:pt x="1067454" y="2334205"/>
                  <a:pt x="1065071" y="2334205"/>
                </a:cubicBezTo>
                <a:close/>
                <a:moveTo>
                  <a:pt x="2223572" y="2334205"/>
                </a:moveTo>
                <a:cubicBezTo>
                  <a:pt x="2212845" y="2317518"/>
                  <a:pt x="2202118" y="2313347"/>
                  <a:pt x="2190795" y="2314539"/>
                </a:cubicBezTo>
                <a:cubicBezTo>
                  <a:pt x="2179472" y="2315730"/>
                  <a:pt x="2167553" y="2322286"/>
                  <a:pt x="2154443" y="2327054"/>
                </a:cubicBezTo>
                <a:cubicBezTo>
                  <a:pt x="2180664" y="2319902"/>
                  <a:pt x="2202118" y="2303216"/>
                  <a:pt x="2223572" y="2334205"/>
                </a:cubicBezTo>
                <a:close/>
                <a:moveTo>
                  <a:pt x="3034045" y="2338972"/>
                </a:moveTo>
                <a:cubicBezTo>
                  <a:pt x="3037620" y="2334205"/>
                  <a:pt x="3040005" y="2329437"/>
                  <a:pt x="3040600" y="2324372"/>
                </a:cubicBezTo>
                <a:lnTo>
                  <a:pt x="3040458" y="2323814"/>
                </a:lnTo>
                <a:lnTo>
                  <a:pt x="3040600" y="2323478"/>
                </a:lnTo>
                <a:cubicBezTo>
                  <a:pt x="3041196" y="2318711"/>
                  <a:pt x="3040005" y="2313943"/>
                  <a:pt x="3036429" y="2307984"/>
                </a:cubicBezTo>
                <a:cubicBezTo>
                  <a:pt x="3010208" y="2307984"/>
                  <a:pt x="2986370" y="2324669"/>
                  <a:pt x="2960149" y="2307984"/>
                </a:cubicBezTo>
                <a:cubicBezTo>
                  <a:pt x="2986370" y="2327054"/>
                  <a:pt x="3010208" y="2307984"/>
                  <a:pt x="3036429" y="2307984"/>
                </a:cubicBezTo>
                <a:lnTo>
                  <a:pt x="3040458" y="2323814"/>
                </a:lnTo>
                <a:close/>
                <a:moveTo>
                  <a:pt x="2531074" y="2346124"/>
                </a:moveTo>
                <a:cubicBezTo>
                  <a:pt x="2528691" y="2315135"/>
                  <a:pt x="2492935" y="2307984"/>
                  <a:pt x="2492935" y="2274611"/>
                </a:cubicBezTo>
                <a:cubicBezTo>
                  <a:pt x="2492935" y="2236471"/>
                  <a:pt x="2490551" y="2236471"/>
                  <a:pt x="2454795" y="2243622"/>
                </a:cubicBezTo>
                <a:cubicBezTo>
                  <a:pt x="2447644" y="2243622"/>
                  <a:pt x="2442876" y="2246006"/>
                  <a:pt x="2435725" y="2246006"/>
                </a:cubicBezTo>
                <a:cubicBezTo>
                  <a:pt x="2442876" y="2248389"/>
                  <a:pt x="2447644" y="2243622"/>
                  <a:pt x="2454795" y="2243622"/>
                </a:cubicBezTo>
                <a:cubicBezTo>
                  <a:pt x="2490551" y="2238855"/>
                  <a:pt x="2492935" y="2238855"/>
                  <a:pt x="2492935" y="2274611"/>
                </a:cubicBezTo>
                <a:cubicBezTo>
                  <a:pt x="2492935" y="2307984"/>
                  <a:pt x="2528691" y="2317518"/>
                  <a:pt x="2531074" y="2346124"/>
                </a:cubicBezTo>
                <a:close/>
                <a:moveTo>
                  <a:pt x="2831426" y="2346124"/>
                </a:moveTo>
                <a:cubicBezTo>
                  <a:pt x="2838578" y="2348507"/>
                  <a:pt x="2840962" y="2343739"/>
                  <a:pt x="2840962" y="2338972"/>
                </a:cubicBezTo>
                <a:cubicBezTo>
                  <a:pt x="2840962" y="2343739"/>
                  <a:pt x="2838578" y="2346124"/>
                  <a:pt x="2831426" y="2346124"/>
                </a:cubicBezTo>
                <a:close/>
                <a:moveTo>
                  <a:pt x="869603" y="2367577"/>
                </a:moveTo>
                <a:cubicBezTo>
                  <a:pt x="874371" y="2365194"/>
                  <a:pt x="875562" y="2361619"/>
                  <a:pt x="874967" y="2357745"/>
                </a:cubicBezTo>
                <a:lnTo>
                  <a:pt x="874752" y="2357280"/>
                </a:lnTo>
                <a:lnTo>
                  <a:pt x="874967" y="2356850"/>
                </a:lnTo>
                <a:cubicBezTo>
                  <a:pt x="874371" y="2353275"/>
                  <a:pt x="871987" y="2349700"/>
                  <a:pt x="869603" y="2346124"/>
                </a:cubicBezTo>
                <a:cubicBezTo>
                  <a:pt x="855300" y="2329437"/>
                  <a:pt x="860069" y="2317518"/>
                  <a:pt x="874371" y="2303216"/>
                </a:cubicBezTo>
                <a:cubicBezTo>
                  <a:pt x="857684" y="2315135"/>
                  <a:pt x="852917" y="2329437"/>
                  <a:pt x="869603" y="2346124"/>
                </a:cubicBezTo>
                <a:lnTo>
                  <a:pt x="874752" y="2357280"/>
                </a:lnTo>
                <a:close/>
                <a:moveTo>
                  <a:pt x="1005477" y="2369961"/>
                </a:moveTo>
                <a:cubicBezTo>
                  <a:pt x="976872" y="2367577"/>
                  <a:pt x="967336" y="2367577"/>
                  <a:pt x="964953" y="2348507"/>
                </a:cubicBezTo>
                <a:cubicBezTo>
                  <a:pt x="967336" y="2367577"/>
                  <a:pt x="974488" y="2367577"/>
                  <a:pt x="1005477" y="2369961"/>
                </a:cubicBezTo>
                <a:close/>
                <a:moveTo>
                  <a:pt x="1243851" y="2381880"/>
                </a:moveTo>
                <a:cubicBezTo>
                  <a:pt x="1251002" y="2367577"/>
                  <a:pt x="1272457" y="2367577"/>
                  <a:pt x="1272457" y="2346124"/>
                </a:cubicBezTo>
                <a:lnTo>
                  <a:pt x="1279554" y="2335182"/>
                </a:lnTo>
                <a:lnTo>
                  <a:pt x="1293910" y="2336588"/>
                </a:lnTo>
                <a:cubicBezTo>
                  <a:pt x="1289143" y="2335397"/>
                  <a:pt x="1283779" y="2334205"/>
                  <a:pt x="1279607" y="2335099"/>
                </a:cubicBezTo>
                <a:lnTo>
                  <a:pt x="1279554" y="2335182"/>
                </a:lnTo>
                <a:lnTo>
                  <a:pt x="1278714" y="2335099"/>
                </a:lnTo>
                <a:cubicBezTo>
                  <a:pt x="1274245" y="2335993"/>
                  <a:pt x="1271264" y="2338973"/>
                  <a:pt x="1272457" y="2346124"/>
                </a:cubicBezTo>
                <a:cubicBezTo>
                  <a:pt x="1272457" y="2367577"/>
                  <a:pt x="1248619" y="2367577"/>
                  <a:pt x="1243851" y="2381880"/>
                </a:cubicBezTo>
                <a:close/>
                <a:moveTo>
                  <a:pt x="614542" y="2400949"/>
                </a:moveTo>
                <a:cubicBezTo>
                  <a:pt x="609774" y="2391414"/>
                  <a:pt x="600240" y="2389031"/>
                  <a:pt x="595472" y="2379495"/>
                </a:cubicBezTo>
                <a:cubicBezTo>
                  <a:pt x="600240" y="2386647"/>
                  <a:pt x="609774" y="2391414"/>
                  <a:pt x="614542" y="2400949"/>
                </a:cubicBezTo>
                <a:close/>
                <a:moveTo>
                  <a:pt x="2786136" y="2410484"/>
                </a:moveTo>
                <a:cubicBezTo>
                  <a:pt x="2809973" y="2412868"/>
                  <a:pt x="2831426" y="2408101"/>
                  <a:pt x="2843346" y="2384264"/>
                </a:cubicBezTo>
                <a:cubicBezTo>
                  <a:pt x="2831426" y="2405717"/>
                  <a:pt x="2812356" y="2412868"/>
                  <a:pt x="2786136" y="2410484"/>
                </a:cubicBezTo>
                <a:close/>
                <a:moveTo>
                  <a:pt x="314191" y="2417636"/>
                </a:moveTo>
                <a:cubicBezTo>
                  <a:pt x="311806" y="2400949"/>
                  <a:pt x="309422" y="2381880"/>
                  <a:pt x="287969" y="2381880"/>
                </a:cubicBezTo>
                <a:cubicBezTo>
                  <a:pt x="309422" y="2384264"/>
                  <a:pt x="311806" y="2403334"/>
                  <a:pt x="314191" y="2417636"/>
                </a:cubicBezTo>
                <a:close/>
                <a:moveTo>
                  <a:pt x="1000709" y="2417636"/>
                </a:moveTo>
                <a:cubicBezTo>
                  <a:pt x="1007860" y="2420019"/>
                  <a:pt x="1012628" y="2415252"/>
                  <a:pt x="1015012" y="2410484"/>
                </a:cubicBezTo>
                <a:cubicBezTo>
                  <a:pt x="1012628" y="2415252"/>
                  <a:pt x="1007860" y="2417636"/>
                  <a:pt x="1000709" y="2417636"/>
                </a:cubicBezTo>
                <a:close/>
                <a:moveTo>
                  <a:pt x="1332050" y="2417636"/>
                </a:moveTo>
                <a:cubicBezTo>
                  <a:pt x="1332050" y="2412868"/>
                  <a:pt x="1322515" y="2410484"/>
                  <a:pt x="1317747" y="2410484"/>
                </a:cubicBezTo>
                <a:cubicBezTo>
                  <a:pt x="1324899" y="2410484"/>
                  <a:pt x="1332050" y="2412868"/>
                  <a:pt x="1332050" y="2417636"/>
                </a:cubicBezTo>
                <a:close/>
                <a:moveTo>
                  <a:pt x="352330" y="2431938"/>
                </a:moveTo>
                <a:cubicBezTo>
                  <a:pt x="342795" y="2410484"/>
                  <a:pt x="342795" y="2381880"/>
                  <a:pt x="318958" y="2372344"/>
                </a:cubicBezTo>
                <a:cubicBezTo>
                  <a:pt x="292736" y="2362810"/>
                  <a:pt x="276050" y="2338972"/>
                  <a:pt x="240294" y="2331821"/>
                </a:cubicBezTo>
                <a:cubicBezTo>
                  <a:pt x="273666" y="2341355"/>
                  <a:pt x="292736" y="2362810"/>
                  <a:pt x="318958" y="2372344"/>
                </a:cubicBezTo>
                <a:cubicBezTo>
                  <a:pt x="342795" y="2381880"/>
                  <a:pt x="340411" y="2410484"/>
                  <a:pt x="352330" y="2431938"/>
                </a:cubicBezTo>
                <a:close/>
                <a:moveTo>
                  <a:pt x="2722966" y="2439723"/>
                </a:moveTo>
                <a:cubicBezTo>
                  <a:pt x="2735034" y="2433577"/>
                  <a:pt x="2739056" y="2411676"/>
                  <a:pt x="2755147" y="2415252"/>
                </a:cubicBezTo>
                <a:cubicBezTo>
                  <a:pt x="2731309" y="2410484"/>
                  <a:pt x="2731309" y="2448624"/>
                  <a:pt x="2707472" y="2439090"/>
                </a:cubicBezTo>
                <a:cubicBezTo>
                  <a:pt x="2714028" y="2442069"/>
                  <a:pt x="2718944" y="2441771"/>
                  <a:pt x="2722966" y="2439723"/>
                </a:cubicBezTo>
                <a:close/>
                <a:moveTo>
                  <a:pt x="1100827" y="2446241"/>
                </a:moveTo>
                <a:cubicBezTo>
                  <a:pt x="1097251" y="2441473"/>
                  <a:pt x="1091887" y="2440877"/>
                  <a:pt x="1085928" y="2441176"/>
                </a:cubicBezTo>
                <a:cubicBezTo>
                  <a:pt x="1079968" y="2441473"/>
                  <a:pt x="1073414" y="2442666"/>
                  <a:pt x="1067454" y="2441473"/>
                </a:cubicBezTo>
                <a:cubicBezTo>
                  <a:pt x="1076989" y="2443857"/>
                  <a:pt x="1093675" y="2439090"/>
                  <a:pt x="1100827" y="2446241"/>
                </a:cubicBezTo>
                <a:close/>
                <a:moveTo>
                  <a:pt x="2485784" y="2446241"/>
                </a:moveTo>
                <a:cubicBezTo>
                  <a:pt x="2488167" y="2443857"/>
                  <a:pt x="2485784" y="2436705"/>
                  <a:pt x="2483400" y="2436705"/>
                </a:cubicBezTo>
                <a:cubicBezTo>
                  <a:pt x="2440492" y="2422403"/>
                  <a:pt x="2471481" y="2379495"/>
                  <a:pt x="2450027" y="2355658"/>
                </a:cubicBezTo>
                <a:cubicBezTo>
                  <a:pt x="2469097" y="2379495"/>
                  <a:pt x="2438108" y="2422403"/>
                  <a:pt x="2483400" y="2436705"/>
                </a:cubicBezTo>
                <a:cubicBezTo>
                  <a:pt x="2483400" y="2439090"/>
                  <a:pt x="2485784" y="2443857"/>
                  <a:pt x="2485784" y="2446241"/>
                </a:cubicBezTo>
                <a:close/>
                <a:moveTo>
                  <a:pt x="550181" y="2448624"/>
                </a:moveTo>
                <a:lnTo>
                  <a:pt x="561229" y="2437301"/>
                </a:lnTo>
                <a:lnTo>
                  <a:pt x="574018" y="2436705"/>
                </a:lnTo>
                <a:cubicBezTo>
                  <a:pt x="570442" y="2434322"/>
                  <a:pt x="566272" y="2434322"/>
                  <a:pt x="562100" y="2436407"/>
                </a:cubicBezTo>
                <a:lnTo>
                  <a:pt x="561229" y="2437301"/>
                </a:lnTo>
                <a:lnTo>
                  <a:pt x="561206" y="2437302"/>
                </a:lnTo>
                <a:cubicBezTo>
                  <a:pt x="556736" y="2439685"/>
                  <a:pt x="552565" y="2443857"/>
                  <a:pt x="550181" y="2448624"/>
                </a:cubicBezTo>
                <a:close/>
                <a:moveTo>
                  <a:pt x="935231" y="2449742"/>
                </a:moveTo>
                <a:cubicBezTo>
                  <a:pt x="941414" y="2449369"/>
                  <a:pt x="949459" y="2448028"/>
                  <a:pt x="960186" y="2446241"/>
                </a:cubicBezTo>
                <a:cubicBezTo>
                  <a:pt x="917278" y="2451008"/>
                  <a:pt x="917278" y="2451008"/>
                  <a:pt x="907743" y="2412868"/>
                </a:cubicBezTo>
                <a:cubicBezTo>
                  <a:pt x="914894" y="2443261"/>
                  <a:pt x="916682" y="2450859"/>
                  <a:pt x="935231" y="2449742"/>
                </a:cubicBezTo>
                <a:close/>
                <a:moveTo>
                  <a:pt x="1134199" y="2467694"/>
                </a:moveTo>
                <a:cubicBezTo>
                  <a:pt x="1131815" y="2460543"/>
                  <a:pt x="1134199" y="2453392"/>
                  <a:pt x="1138967" y="2451008"/>
                </a:cubicBezTo>
                <a:cubicBezTo>
                  <a:pt x="1134199" y="2455775"/>
                  <a:pt x="1129431" y="2462927"/>
                  <a:pt x="1134199" y="2467694"/>
                </a:cubicBezTo>
                <a:close/>
                <a:moveTo>
                  <a:pt x="2695254" y="2469780"/>
                </a:moveTo>
                <a:cubicBezTo>
                  <a:pt x="2705088" y="2468291"/>
                  <a:pt x="2714622" y="2464119"/>
                  <a:pt x="2724158" y="2460543"/>
                </a:cubicBezTo>
                <a:lnTo>
                  <a:pt x="2694395" y="2469770"/>
                </a:lnTo>
                <a:lnTo>
                  <a:pt x="2680244" y="2469594"/>
                </a:lnTo>
                <a:cubicBezTo>
                  <a:pt x="2675142" y="2468589"/>
                  <a:pt x="2669927" y="2466503"/>
                  <a:pt x="2664564" y="2462927"/>
                </a:cubicBezTo>
                <a:cubicBezTo>
                  <a:pt x="2674099" y="2470079"/>
                  <a:pt x="2684230" y="2471270"/>
                  <a:pt x="2694361" y="2469780"/>
                </a:cubicBezTo>
                <a:lnTo>
                  <a:pt x="2694395" y="2469770"/>
                </a:lnTo>
                <a:close/>
                <a:moveTo>
                  <a:pt x="1701531" y="2481997"/>
                </a:moveTo>
                <a:cubicBezTo>
                  <a:pt x="1706298" y="2479613"/>
                  <a:pt x="1713449" y="2479613"/>
                  <a:pt x="1715834" y="2472461"/>
                </a:cubicBezTo>
                <a:cubicBezTo>
                  <a:pt x="1713449" y="2479613"/>
                  <a:pt x="1706298" y="2481997"/>
                  <a:pt x="1701531" y="2481997"/>
                </a:cubicBezTo>
                <a:close/>
                <a:moveTo>
                  <a:pt x="2154443" y="2503450"/>
                </a:moveTo>
                <a:cubicBezTo>
                  <a:pt x="2154443" y="2486764"/>
                  <a:pt x="2156826" y="2467694"/>
                  <a:pt x="2140140" y="2448624"/>
                </a:cubicBezTo>
                <a:cubicBezTo>
                  <a:pt x="2154443" y="2470078"/>
                  <a:pt x="2154443" y="2486764"/>
                  <a:pt x="2154443" y="2503450"/>
                </a:cubicBezTo>
                <a:close/>
                <a:moveTo>
                  <a:pt x="2893405" y="2505834"/>
                </a:moveTo>
                <a:cubicBezTo>
                  <a:pt x="2886253" y="2498683"/>
                  <a:pt x="2879102" y="2493916"/>
                  <a:pt x="2871950" y="2496299"/>
                </a:cubicBezTo>
                <a:cubicBezTo>
                  <a:pt x="2879102" y="2493916"/>
                  <a:pt x="2886253" y="2501067"/>
                  <a:pt x="2893405" y="2505834"/>
                </a:cubicBezTo>
                <a:close/>
                <a:moveTo>
                  <a:pt x="3022126" y="2510601"/>
                </a:moveTo>
                <a:cubicBezTo>
                  <a:pt x="3010208" y="2508218"/>
                  <a:pt x="3005441" y="2498683"/>
                  <a:pt x="3010208" y="2489148"/>
                </a:cubicBezTo>
                <a:cubicBezTo>
                  <a:pt x="3017359" y="2476037"/>
                  <a:pt x="3022723" y="2462331"/>
                  <a:pt x="3025106" y="2448029"/>
                </a:cubicBezTo>
                <a:lnTo>
                  <a:pt x="3025056" y="2447276"/>
                </a:lnTo>
                <a:lnTo>
                  <a:pt x="3025106" y="2447135"/>
                </a:lnTo>
                <a:cubicBezTo>
                  <a:pt x="3027490" y="2433130"/>
                  <a:pt x="3026893" y="2418828"/>
                  <a:pt x="3022126" y="2403334"/>
                </a:cubicBezTo>
                <a:cubicBezTo>
                  <a:pt x="3019742" y="2396182"/>
                  <a:pt x="3024511" y="2391414"/>
                  <a:pt x="3031661" y="2389031"/>
                </a:cubicBezTo>
                <a:cubicBezTo>
                  <a:pt x="3026894" y="2393798"/>
                  <a:pt x="3019742" y="2396182"/>
                  <a:pt x="3022126" y="2403334"/>
                </a:cubicBezTo>
                <a:lnTo>
                  <a:pt x="3025056" y="2447276"/>
                </a:lnTo>
                <a:lnTo>
                  <a:pt x="3010208" y="2489148"/>
                </a:lnTo>
                <a:cubicBezTo>
                  <a:pt x="3003056" y="2498683"/>
                  <a:pt x="3007824" y="2508218"/>
                  <a:pt x="3022126" y="2510601"/>
                </a:cubicBezTo>
                <a:close/>
                <a:moveTo>
                  <a:pt x="1644321" y="2512986"/>
                </a:moveTo>
                <a:lnTo>
                  <a:pt x="1652397" y="2505431"/>
                </a:lnTo>
                <a:lnTo>
                  <a:pt x="1653558" y="2505238"/>
                </a:lnTo>
                <a:cubicBezTo>
                  <a:pt x="1658027" y="2505834"/>
                  <a:pt x="1663390" y="2508218"/>
                  <a:pt x="1668158" y="2508218"/>
                </a:cubicBezTo>
                <a:cubicBezTo>
                  <a:pt x="1691995" y="2512986"/>
                  <a:pt x="1691995" y="2496299"/>
                  <a:pt x="1691995" y="2479613"/>
                </a:cubicBezTo>
                <a:cubicBezTo>
                  <a:pt x="1689612" y="2496299"/>
                  <a:pt x="1691995" y="2512986"/>
                  <a:pt x="1668158" y="2508218"/>
                </a:cubicBezTo>
                <a:cubicBezTo>
                  <a:pt x="1663390" y="2507026"/>
                  <a:pt x="1658027" y="2504643"/>
                  <a:pt x="1653558" y="2504345"/>
                </a:cubicBezTo>
                <a:lnTo>
                  <a:pt x="1652397" y="2505431"/>
                </a:lnTo>
                <a:lnTo>
                  <a:pt x="1647710" y="2506207"/>
                </a:lnTo>
                <a:cubicBezTo>
                  <a:pt x="1646109" y="2507324"/>
                  <a:pt x="1644917" y="2509411"/>
                  <a:pt x="1644321" y="2512986"/>
                </a:cubicBezTo>
                <a:close/>
                <a:moveTo>
                  <a:pt x="385702" y="2517753"/>
                </a:moveTo>
                <a:cubicBezTo>
                  <a:pt x="388086" y="2498683"/>
                  <a:pt x="383319" y="2479613"/>
                  <a:pt x="364248" y="2462927"/>
                </a:cubicBezTo>
                <a:cubicBezTo>
                  <a:pt x="380935" y="2479613"/>
                  <a:pt x="385702" y="2498683"/>
                  <a:pt x="385702" y="2517753"/>
                </a:cubicBezTo>
                <a:close/>
                <a:moveTo>
                  <a:pt x="2976835" y="2517753"/>
                </a:moveTo>
                <a:cubicBezTo>
                  <a:pt x="2981602" y="2515370"/>
                  <a:pt x="2983986" y="2512986"/>
                  <a:pt x="2983986" y="2501067"/>
                </a:cubicBezTo>
                <a:cubicBezTo>
                  <a:pt x="2983986" y="2510601"/>
                  <a:pt x="2981602" y="2515370"/>
                  <a:pt x="2976835" y="2517753"/>
                </a:cubicBezTo>
                <a:cubicBezTo>
                  <a:pt x="2972068" y="2520137"/>
                  <a:pt x="2969684" y="2515370"/>
                  <a:pt x="2967301" y="2510601"/>
                </a:cubicBezTo>
                <a:cubicBezTo>
                  <a:pt x="2967301" y="2515370"/>
                  <a:pt x="2972068" y="2520137"/>
                  <a:pt x="2976835" y="2517753"/>
                </a:cubicBezTo>
                <a:close/>
                <a:moveTo>
                  <a:pt x="2714623" y="2532055"/>
                </a:moveTo>
                <a:lnTo>
                  <a:pt x="2705754" y="2527343"/>
                </a:lnTo>
                <a:lnTo>
                  <a:pt x="2702704" y="2520137"/>
                </a:lnTo>
                <a:cubicBezTo>
                  <a:pt x="2701512" y="2522520"/>
                  <a:pt x="2702704" y="2524904"/>
                  <a:pt x="2705088" y="2526990"/>
                </a:cubicBezTo>
                <a:lnTo>
                  <a:pt x="2705754" y="2527343"/>
                </a:lnTo>
                <a:lnTo>
                  <a:pt x="2705982" y="2527884"/>
                </a:lnTo>
                <a:cubicBezTo>
                  <a:pt x="2708664" y="2529671"/>
                  <a:pt x="2712239" y="2530864"/>
                  <a:pt x="2714623" y="2532055"/>
                </a:cubicBezTo>
                <a:close/>
                <a:moveTo>
                  <a:pt x="519192" y="2546358"/>
                </a:moveTo>
                <a:cubicBezTo>
                  <a:pt x="504890" y="2534440"/>
                  <a:pt x="502506" y="2517753"/>
                  <a:pt x="507274" y="2501067"/>
                </a:cubicBezTo>
                <a:cubicBezTo>
                  <a:pt x="500122" y="2517753"/>
                  <a:pt x="502506" y="2534440"/>
                  <a:pt x="519192" y="2546358"/>
                </a:cubicBezTo>
                <a:close/>
                <a:moveTo>
                  <a:pt x="862452" y="2560660"/>
                </a:moveTo>
                <a:cubicBezTo>
                  <a:pt x="883906" y="2551125"/>
                  <a:pt x="893440" y="2534440"/>
                  <a:pt x="886289" y="2510601"/>
                </a:cubicBezTo>
                <a:cubicBezTo>
                  <a:pt x="891057" y="2532055"/>
                  <a:pt x="883906" y="2548742"/>
                  <a:pt x="862452" y="2560660"/>
                </a:cubicBezTo>
                <a:close/>
                <a:moveTo>
                  <a:pt x="2805206" y="2563044"/>
                </a:moveTo>
                <a:cubicBezTo>
                  <a:pt x="2799246" y="2561852"/>
                  <a:pt x="2791499" y="2562448"/>
                  <a:pt x="2784944" y="2561256"/>
                </a:cubicBezTo>
                <a:lnTo>
                  <a:pt x="2783467" y="2560640"/>
                </a:lnTo>
                <a:lnTo>
                  <a:pt x="2771833" y="2548742"/>
                </a:lnTo>
                <a:cubicBezTo>
                  <a:pt x="2772429" y="2552914"/>
                  <a:pt x="2774068" y="2555744"/>
                  <a:pt x="2776377" y="2557681"/>
                </a:cubicBezTo>
                <a:lnTo>
                  <a:pt x="2783467" y="2560640"/>
                </a:lnTo>
                <a:lnTo>
                  <a:pt x="2784944" y="2562150"/>
                </a:lnTo>
                <a:cubicBezTo>
                  <a:pt x="2791499" y="2563640"/>
                  <a:pt x="2799246" y="2563044"/>
                  <a:pt x="2805206" y="2563044"/>
                </a:cubicBezTo>
                <a:close/>
                <a:moveTo>
                  <a:pt x="628844" y="2572579"/>
                </a:moveTo>
                <a:cubicBezTo>
                  <a:pt x="625270" y="2569004"/>
                  <a:pt x="621694" y="2566620"/>
                  <a:pt x="618118" y="2566024"/>
                </a:cubicBezTo>
                <a:cubicBezTo>
                  <a:pt x="614542" y="2565428"/>
                  <a:pt x="610967" y="2566620"/>
                  <a:pt x="607391" y="2570196"/>
                </a:cubicBezTo>
                <a:cubicBezTo>
                  <a:pt x="614542" y="2565428"/>
                  <a:pt x="621694" y="2565428"/>
                  <a:pt x="628844" y="2572579"/>
                </a:cubicBezTo>
                <a:close/>
                <a:moveTo>
                  <a:pt x="1958975" y="2574963"/>
                </a:moveTo>
                <a:cubicBezTo>
                  <a:pt x="1963743" y="2570196"/>
                  <a:pt x="1973278" y="2567811"/>
                  <a:pt x="1989964" y="2570196"/>
                </a:cubicBezTo>
                <a:cubicBezTo>
                  <a:pt x="2030487" y="2577347"/>
                  <a:pt x="2066244" y="2548742"/>
                  <a:pt x="2104384" y="2539207"/>
                </a:cubicBezTo>
                <a:cubicBezTo>
                  <a:pt x="2063860" y="2546358"/>
                  <a:pt x="2030487" y="2574963"/>
                  <a:pt x="1989964" y="2570196"/>
                </a:cubicBezTo>
                <a:cubicBezTo>
                  <a:pt x="1973278" y="2567811"/>
                  <a:pt x="1963743" y="2567811"/>
                  <a:pt x="1958975" y="2574963"/>
                </a:cubicBezTo>
                <a:close/>
                <a:moveTo>
                  <a:pt x="2489917" y="2583195"/>
                </a:moveTo>
                <a:cubicBezTo>
                  <a:pt x="2495765" y="2583306"/>
                  <a:pt x="2503066" y="2582114"/>
                  <a:pt x="2512005" y="2579730"/>
                </a:cubicBezTo>
                <a:cubicBezTo>
                  <a:pt x="2528691" y="2574963"/>
                  <a:pt x="2545377" y="2572579"/>
                  <a:pt x="2557295" y="2558277"/>
                </a:cubicBezTo>
                <a:cubicBezTo>
                  <a:pt x="2542994" y="2570196"/>
                  <a:pt x="2528691" y="2574963"/>
                  <a:pt x="2512005" y="2579730"/>
                </a:cubicBezTo>
                <a:lnTo>
                  <a:pt x="2489809" y="2583159"/>
                </a:lnTo>
                <a:lnTo>
                  <a:pt x="2489076" y="2582921"/>
                </a:lnTo>
                <a:lnTo>
                  <a:pt x="2474936" y="2575252"/>
                </a:lnTo>
                <a:lnTo>
                  <a:pt x="2471686" y="2568018"/>
                </a:lnTo>
                <a:lnTo>
                  <a:pt x="2471481" y="2543974"/>
                </a:lnTo>
                <a:cubicBezTo>
                  <a:pt x="2470289" y="2552913"/>
                  <a:pt x="2469991" y="2560214"/>
                  <a:pt x="2470773" y="2565987"/>
                </a:cubicBezTo>
                <a:lnTo>
                  <a:pt x="2471686" y="2568018"/>
                </a:lnTo>
                <a:lnTo>
                  <a:pt x="2471732" y="2573515"/>
                </a:lnTo>
                <a:lnTo>
                  <a:pt x="2474936" y="2575252"/>
                </a:lnTo>
                <a:lnTo>
                  <a:pt x="2476546" y="2578837"/>
                </a:lnTo>
                <a:lnTo>
                  <a:pt x="2489076" y="2582921"/>
                </a:lnTo>
                <a:lnTo>
                  <a:pt x="2489582" y="2583195"/>
                </a:lnTo>
                <a:lnTo>
                  <a:pt x="2489809" y="2583159"/>
                </a:lnTo>
                <a:close/>
                <a:moveTo>
                  <a:pt x="726578" y="2594033"/>
                </a:moveTo>
                <a:cubicBezTo>
                  <a:pt x="712276" y="2589266"/>
                  <a:pt x="707509" y="2584498"/>
                  <a:pt x="707509" y="2582114"/>
                </a:cubicBezTo>
                <a:cubicBezTo>
                  <a:pt x="707509" y="2586881"/>
                  <a:pt x="712276" y="2589266"/>
                  <a:pt x="726578" y="2594033"/>
                </a:cubicBezTo>
                <a:close/>
                <a:moveTo>
                  <a:pt x="2612122" y="2598800"/>
                </a:moveTo>
                <a:cubicBezTo>
                  <a:pt x="2607354" y="2596417"/>
                  <a:pt x="2607354" y="2586881"/>
                  <a:pt x="2604971" y="2572579"/>
                </a:cubicBezTo>
                <a:cubicBezTo>
                  <a:pt x="2607354" y="2589266"/>
                  <a:pt x="2607354" y="2596417"/>
                  <a:pt x="2612122" y="2598800"/>
                </a:cubicBezTo>
                <a:close/>
                <a:moveTo>
                  <a:pt x="2905323" y="2601780"/>
                </a:moveTo>
                <a:cubicBezTo>
                  <a:pt x="2908302" y="2601780"/>
                  <a:pt x="2911282" y="2601184"/>
                  <a:pt x="2914858" y="2601184"/>
                </a:cubicBezTo>
                <a:cubicBezTo>
                  <a:pt x="2907706" y="2601184"/>
                  <a:pt x="2902939" y="2601184"/>
                  <a:pt x="2895788" y="2598800"/>
                </a:cubicBezTo>
                <a:lnTo>
                  <a:pt x="2884143" y="2579296"/>
                </a:lnTo>
                <a:lnTo>
                  <a:pt x="2883926" y="2578226"/>
                </a:lnTo>
                <a:lnTo>
                  <a:pt x="2886253" y="2553509"/>
                </a:lnTo>
                <a:cubicBezTo>
                  <a:pt x="2886253" y="2560660"/>
                  <a:pt x="2883869" y="2569600"/>
                  <a:pt x="2883869" y="2577943"/>
                </a:cubicBezTo>
                <a:lnTo>
                  <a:pt x="2883926" y="2578226"/>
                </a:lnTo>
                <a:lnTo>
                  <a:pt x="2883869" y="2578837"/>
                </a:lnTo>
                <a:lnTo>
                  <a:pt x="2884143" y="2579296"/>
                </a:lnTo>
                <a:lnTo>
                  <a:pt x="2886253" y="2589713"/>
                </a:lnTo>
                <a:cubicBezTo>
                  <a:pt x="2888041" y="2593288"/>
                  <a:pt x="2891021" y="2596417"/>
                  <a:pt x="2895788" y="2598800"/>
                </a:cubicBezTo>
                <a:cubicBezTo>
                  <a:pt x="2899364" y="2601184"/>
                  <a:pt x="2902343" y="2601780"/>
                  <a:pt x="2905323" y="2601780"/>
                </a:cubicBezTo>
                <a:close/>
                <a:moveTo>
                  <a:pt x="2852880" y="2608336"/>
                </a:moveTo>
                <a:cubicBezTo>
                  <a:pt x="2855264" y="2610719"/>
                  <a:pt x="2857648" y="2605951"/>
                  <a:pt x="2860032" y="2605951"/>
                </a:cubicBezTo>
                <a:cubicBezTo>
                  <a:pt x="2857648" y="2605951"/>
                  <a:pt x="2855264" y="2608336"/>
                  <a:pt x="2852880" y="2608336"/>
                </a:cubicBezTo>
                <a:close/>
                <a:moveTo>
                  <a:pt x="1932754" y="2629789"/>
                </a:moveTo>
                <a:cubicBezTo>
                  <a:pt x="1937521" y="2632173"/>
                  <a:pt x="1944673" y="2627405"/>
                  <a:pt x="1947057" y="2622637"/>
                </a:cubicBezTo>
                <a:cubicBezTo>
                  <a:pt x="1942290" y="2627405"/>
                  <a:pt x="1937521" y="2632173"/>
                  <a:pt x="1932754" y="2629789"/>
                </a:cubicBezTo>
                <a:close/>
                <a:moveTo>
                  <a:pt x="669368" y="2641707"/>
                </a:moveTo>
                <a:cubicBezTo>
                  <a:pt x="705124" y="2634557"/>
                  <a:pt x="748032" y="2653626"/>
                  <a:pt x="783789" y="2622637"/>
                </a:cubicBezTo>
                <a:cubicBezTo>
                  <a:pt x="748032" y="2651243"/>
                  <a:pt x="707509" y="2632173"/>
                  <a:pt x="669368" y="2641707"/>
                </a:cubicBezTo>
                <a:cubicBezTo>
                  <a:pt x="659834" y="2644092"/>
                  <a:pt x="652683" y="2639324"/>
                  <a:pt x="650298" y="2632173"/>
                </a:cubicBezTo>
                <a:cubicBezTo>
                  <a:pt x="650298" y="2641707"/>
                  <a:pt x="659834" y="2644092"/>
                  <a:pt x="669368" y="2641707"/>
                </a:cubicBezTo>
                <a:close/>
                <a:moveTo>
                  <a:pt x="2621657" y="2651243"/>
                </a:moveTo>
                <a:cubicBezTo>
                  <a:pt x="2624041" y="2632173"/>
                  <a:pt x="2609738" y="2634557"/>
                  <a:pt x="2597820" y="2634557"/>
                </a:cubicBezTo>
                <a:cubicBezTo>
                  <a:pt x="2581133" y="2634557"/>
                  <a:pt x="2566831" y="2641707"/>
                  <a:pt x="2550144" y="2629789"/>
                </a:cubicBezTo>
                <a:cubicBezTo>
                  <a:pt x="2546568" y="2626213"/>
                  <a:pt x="2542994" y="2626213"/>
                  <a:pt x="2539418" y="2628001"/>
                </a:cubicBezTo>
                <a:cubicBezTo>
                  <a:pt x="2535842" y="2629789"/>
                  <a:pt x="2532266" y="2633365"/>
                  <a:pt x="2528691" y="2636940"/>
                </a:cubicBezTo>
                <a:cubicBezTo>
                  <a:pt x="2535842" y="2632173"/>
                  <a:pt x="2542994" y="2625022"/>
                  <a:pt x="2550144" y="2629789"/>
                </a:cubicBezTo>
                <a:cubicBezTo>
                  <a:pt x="2564447" y="2644092"/>
                  <a:pt x="2581133" y="2634557"/>
                  <a:pt x="2597820" y="2634557"/>
                </a:cubicBezTo>
                <a:cubicBezTo>
                  <a:pt x="2609738" y="2634557"/>
                  <a:pt x="2624041" y="2634557"/>
                  <a:pt x="2621657" y="2651243"/>
                </a:cubicBezTo>
                <a:close/>
                <a:moveTo>
                  <a:pt x="2717007" y="2658394"/>
                </a:moveTo>
                <a:cubicBezTo>
                  <a:pt x="2733693" y="2651243"/>
                  <a:pt x="2740844" y="2641707"/>
                  <a:pt x="2745612" y="2627405"/>
                </a:cubicBezTo>
                <a:cubicBezTo>
                  <a:pt x="2740844" y="2641707"/>
                  <a:pt x="2731309" y="2651243"/>
                  <a:pt x="2717007" y="2658394"/>
                </a:cubicBezTo>
                <a:close/>
                <a:moveTo>
                  <a:pt x="435761" y="2663161"/>
                </a:moveTo>
                <a:cubicBezTo>
                  <a:pt x="407156" y="2651243"/>
                  <a:pt x="383319" y="2622637"/>
                  <a:pt x="378551" y="2589266"/>
                </a:cubicBezTo>
                <a:cubicBezTo>
                  <a:pt x="383319" y="2622637"/>
                  <a:pt x="404772" y="2653626"/>
                  <a:pt x="435761" y="2663161"/>
                </a:cubicBezTo>
                <a:close/>
                <a:moveTo>
                  <a:pt x="764719" y="2701302"/>
                </a:moveTo>
                <a:cubicBezTo>
                  <a:pt x="774253" y="2694150"/>
                  <a:pt x="786172" y="2689383"/>
                  <a:pt x="798090" y="2684616"/>
                </a:cubicBezTo>
                <a:cubicBezTo>
                  <a:pt x="786172" y="2689383"/>
                  <a:pt x="774253" y="2691766"/>
                  <a:pt x="764719" y="2701302"/>
                </a:cubicBezTo>
                <a:close/>
                <a:moveTo>
                  <a:pt x="2983986" y="2701302"/>
                </a:moveTo>
                <a:lnTo>
                  <a:pt x="2975430" y="2671203"/>
                </a:lnTo>
                <a:lnTo>
                  <a:pt x="2979219" y="2644092"/>
                </a:lnTo>
                <a:cubicBezTo>
                  <a:pt x="2976835" y="2652435"/>
                  <a:pt x="2975047" y="2661374"/>
                  <a:pt x="2975345" y="2670909"/>
                </a:cubicBezTo>
                <a:lnTo>
                  <a:pt x="2975430" y="2671203"/>
                </a:lnTo>
                <a:lnTo>
                  <a:pt x="2975345" y="2671803"/>
                </a:lnTo>
                <a:cubicBezTo>
                  <a:pt x="2975643" y="2681041"/>
                  <a:pt x="2978027" y="2690575"/>
                  <a:pt x="2983986" y="2701302"/>
                </a:cubicBezTo>
                <a:close/>
                <a:moveTo>
                  <a:pt x="922046" y="2703685"/>
                </a:moveTo>
                <a:cubicBezTo>
                  <a:pt x="926813" y="2696534"/>
                  <a:pt x="919662" y="2691766"/>
                  <a:pt x="914895" y="2686999"/>
                </a:cubicBezTo>
                <a:cubicBezTo>
                  <a:pt x="891057" y="2656010"/>
                  <a:pt x="860069" y="2663161"/>
                  <a:pt x="826696" y="2663161"/>
                </a:cubicBezTo>
                <a:cubicBezTo>
                  <a:pt x="829079" y="2648859"/>
                  <a:pt x="836230" y="2644092"/>
                  <a:pt x="850533" y="2644092"/>
                </a:cubicBezTo>
                <a:cubicBezTo>
                  <a:pt x="864836" y="2646476"/>
                  <a:pt x="881522" y="2641707"/>
                  <a:pt x="891057" y="2629789"/>
                </a:cubicBezTo>
                <a:cubicBezTo>
                  <a:pt x="900592" y="2620254"/>
                  <a:pt x="917278" y="2613103"/>
                  <a:pt x="914895" y="2598800"/>
                </a:cubicBezTo>
                <a:cubicBezTo>
                  <a:pt x="914895" y="2613103"/>
                  <a:pt x="900592" y="2620254"/>
                  <a:pt x="891057" y="2629789"/>
                </a:cubicBezTo>
                <a:cubicBezTo>
                  <a:pt x="881522" y="2639324"/>
                  <a:pt x="867219" y="2644092"/>
                  <a:pt x="850533" y="2644092"/>
                </a:cubicBezTo>
                <a:cubicBezTo>
                  <a:pt x="836230" y="2641707"/>
                  <a:pt x="826696" y="2648859"/>
                  <a:pt x="826696" y="2663161"/>
                </a:cubicBezTo>
                <a:cubicBezTo>
                  <a:pt x="857684" y="2663161"/>
                  <a:pt x="891057" y="2658394"/>
                  <a:pt x="914895" y="2686999"/>
                </a:cubicBezTo>
                <a:cubicBezTo>
                  <a:pt x="917278" y="2691766"/>
                  <a:pt x="924429" y="2696534"/>
                  <a:pt x="922046" y="2703685"/>
                </a:cubicBezTo>
                <a:close/>
                <a:moveTo>
                  <a:pt x="1880311" y="2713220"/>
                </a:moveTo>
                <a:cubicBezTo>
                  <a:pt x="1899381" y="2696534"/>
                  <a:pt x="1911300" y="2689383"/>
                  <a:pt x="1918451" y="2679848"/>
                </a:cubicBezTo>
                <a:cubicBezTo>
                  <a:pt x="1908917" y="2689383"/>
                  <a:pt x="1899381" y="2696534"/>
                  <a:pt x="1880311" y="2713220"/>
                </a:cubicBezTo>
                <a:close/>
                <a:moveTo>
                  <a:pt x="2547761" y="2734673"/>
                </a:moveTo>
                <a:lnTo>
                  <a:pt x="2528820" y="2713538"/>
                </a:lnTo>
                <a:lnTo>
                  <a:pt x="2527445" y="2710485"/>
                </a:lnTo>
                <a:lnTo>
                  <a:pt x="2533458" y="2679848"/>
                </a:lnTo>
                <a:cubicBezTo>
                  <a:pt x="2528691" y="2690575"/>
                  <a:pt x="2525712" y="2700706"/>
                  <a:pt x="2527201" y="2709943"/>
                </a:cubicBezTo>
                <a:lnTo>
                  <a:pt x="2527445" y="2710485"/>
                </a:lnTo>
                <a:lnTo>
                  <a:pt x="2527201" y="2711731"/>
                </a:lnTo>
                <a:lnTo>
                  <a:pt x="2528820" y="2713538"/>
                </a:lnTo>
                <a:lnTo>
                  <a:pt x="2533123" y="2723090"/>
                </a:lnTo>
                <a:cubicBezTo>
                  <a:pt x="2536438" y="2727225"/>
                  <a:pt x="2541206" y="2731099"/>
                  <a:pt x="2547761" y="2734673"/>
                </a:cubicBezTo>
                <a:close/>
                <a:moveTo>
                  <a:pt x="643147" y="2737057"/>
                </a:moveTo>
                <a:cubicBezTo>
                  <a:pt x="635996" y="2739442"/>
                  <a:pt x="631228" y="2732290"/>
                  <a:pt x="626461" y="2727523"/>
                </a:cubicBezTo>
                <a:cubicBezTo>
                  <a:pt x="602623" y="2691766"/>
                  <a:pt x="569251" y="2665546"/>
                  <a:pt x="526344" y="2653626"/>
                </a:cubicBezTo>
                <a:cubicBezTo>
                  <a:pt x="569251" y="2665546"/>
                  <a:pt x="600240" y="2691766"/>
                  <a:pt x="626461" y="2727523"/>
                </a:cubicBezTo>
                <a:cubicBezTo>
                  <a:pt x="631228" y="2732290"/>
                  <a:pt x="633612" y="2739442"/>
                  <a:pt x="643147" y="2737057"/>
                </a:cubicBezTo>
                <a:close/>
                <a:moveTo>
                  <a:pt x="2394679" y="2744432"/>
                </a:moveTo>
                <a:cubicBezTo>
                  <a:pt x="2401160" y="2745252"/>
                  <a:pt x="2407716" y="2745401"/>
                  <a:pt x="2414271" y="2744209"/>
                </a:cubicBezTo>
                <a:cubicBezTo>
                  <a:pt x="2422316" y="2743315"/>
                  <a:pt x="2430361" y="2743092"/>
                  <a:pt x="2437652" y="2741527"/>
                </a:cubicBezTo>
                <a:lnTo>
                  <a:pt x="2441644" y="2739257"/>
                </a:lnTo>
                <a:lnTo>
                  <a:pt x="2445558" y="2738548"/>
                </a:lnTo>
                <a:lnTo>
                  <a:pt x="2454862" y="2731737"/>
                </a:lnTo>
                <a:lnTo>
                  <a:pt x="2456508" y="2730801"/>
                </a:lnTo>
                <a:lnTo>
                  <a:pt x="2456686" y="2730401"/>
                </a:lnTo>
                <a:lnTo>
                  <a:pt x="2457513" y="2729795"/>
                </a:lnTo>
                <a:cubicBezTo>
                  <a:pt x="2460754" y="2725735"/>
                  <a:pt x="2463138" y="2720372"/>
                  <a:pt x="2464330" y="2713220"/>
                </a:cubicBezTo>
                <a:lnTo>
                  <a:pt x="2456686" y="2730401"/>
                </a:lnTo>
                <a:lnTo>
                  <a:pt x="2454862" y="2731737"/>
                </a:lnTo>
                <a:lnTo>
                  <a:pt x="2441644" y="2739257"/>
                </a:lnTo>
                <a:lnTo>
                  <a:pt x="2414271" y="2744209"/>
                </a:lnTo>
                <a:cubicBezTo>
                  <a:pt x="2401160" y="2745401"/>
                  <a:pt x="2388645" y="2742421"/>
                  <a:pt x="2376429" y="2739739"/>
                </a:cubicBezTo>
                <a:lnTo>
                  <a:pt x="2368357" y="2739139"/>
                </a:lnTo>
                <a:lnTo>
                  <a:pt x="2357284" y="2736834"/>
                </a:lnTo>
                <a:cubicBezTo>
                  <a:pt x="2351400" y="2736014"/>
                  <a:pt x="2345738" y="2735865"/>
                  <a:pt x="2340375" y="2737057"/>
                </a:cubicBezTo>
                <a:cubicBezTo>
                  <a:pt x="2316538" y="2741825"/>
                  <a:pt x="2304619" y="2737057"/>
                  <a:pt x="2297468" y="2713220"/>
                </a:cubicBezTo>
                <a:cubicBezTo>
                  <a:pt x="2304619" y="2737057"/>
                  <a:pt x="2314154" y="2741825"/>
                  <a:pt x="2340375" y="2737057"/>
                </a:cubicBezTo>
                <a:lnTo>
                  <a:pt x="2368357" y="2739139"/>
                </a:lnTo>
                <a:lnTo>
                  <a:pt x="2375535" y="2740633"/>
                </a:lnTo>
                <a:cubicBezTo>
                  <a:pt x="2381792" y="2742123"/>
                  <a:pt x="2388199" y="2743613"/>
                  <a:pt x="2394679" y="2744432"/>
                </a:cubicBezTo>
                <a:close/>
                <a:moveTo>
                  <a:pt x="1119896" y="2746593"/>
                </a:moveTo>
                <a:cubicBezTo>
                  <a:pt x="1117513" y="2739442"/>
                  <a:pt x="1119896" y="2727523"/>
                  <a:pt x="1115129" y="2722755"/>
                </a:cubicBezTo>
                <a:cubicBezTo>
                  <a:pt x="1096059" y="2698917"/>
                  <a:pt x="1103211" y="2686999"/>
                  <a:pt x="1131815" y="2684616"/>
                </a:cubicBezTo>
                <a:cubicBezTo>
                  <a:pt x="1135390" y="2684616"/>
                  <a:pt x="1138370" y="2683275"/>
                  <a:pt x="1141126" y="2681450"/>
                </a:cubicBezTo>
                <a:lnTo>
                  <a:pt x="1147021" y="2676960"/>
                </a:lnTo>
                <a:lnTo>
                  <a:pt x="1155762" y="2672494"/>
                </a:lnTo>
                <a:lnTo>
                  <a:pt x="1157829" y="2671600"/>
                </a:lnTo>
                <a:lnTo>
                  <a:pt x="1169955" y="2675080"/>
                </a:lnTo>
                <a:cubicBezTo>
                  <a:pt x="1165188" y="2672101"/>
                  <a:pt x="1161314" y="2671206"/>
                  <a:pt x="1157961" y="2671541"/>
                </a:cubicBezTo>
                <a:lnTo>
                  <a:pt x="1157829" y="2671600"/>
                </a:lnTo>
                <a:lnTo>
                  <a:pt x="1157626" y="2671541"/>
                </a:lnTo>
                <a:lnTo>
                  <a:pt x="1155762" y="2672494"/>
                </a:lnTo>
                <a:lnTo>
                  <a:pt x="1149097" y="2675378"/>
                </a:lnTo>
                <a:lnTo>
                  <a:pt x="1147021" y="2676960"/>
                </a:lnTo>
                <a:lnTo>
                  <a:pt x="1144092" y="2678456"/>
                </a:lnTo>
                <a:cubicBezTo>
                  <a:pt x="1140083" y="2681599"/>
                  <a:pt x="1136284" y="2684616"/>
                  <a:pt x="1131815" y="2684616"/>
                </a:cubicBezTo>
                <a:cubicBezTo>
                  <a:pt x="1103211" y="2686999"/>
                  <a:pt x="1093675" y="2698917"/>
                  <a:pt x="1115129" y="2722755"/>
                </a:cubicBezTo>
                <a:cubicBezTo>
                  <a:pt x="1117513" y="2729906"/>
                  <a:pt x="1117513" y="2739442"/>
                  <a:pt x="1119896" y="2746593"/>
                </a:cubicBezTo>
                <a:close/>
                <a:moveTo>
                  <a:pt x="1784962" y="2751360"/>
                </a:moveTo>
                <a:cubicBezTo>
                  <a:pt x="1787345" y="2732290"/>
                  <a:pt x="1796881" y="2713220"/>
                  <a:pt x="1818334" y="2706069"/>
                </a:cubicBezTo>
                <a:cubicBezTo>
                  <a:pt x="1837404" y="2698917"/>
                  <a:pt x="1846940" y="2679848"/>
                  <a:pt x="1842172" y="2663161"/>
                </a:cubicBezTo>
                <a:cubicBezTo>
                  <a:pt x="1846940" y="2679848"/>
                  <a:pt x="1837404" y="2696534"/>
                  <a:pt x="1818334" y="2706069"/>
                </a:cubicBezTo>
                <a:cubicBezTo>
                  <a:pt x="1794497" y="2713220"/>
                  <a:pt x="1784962" y="2732290"/>
                  <a:pt x="1784962" y="2751360"/>
                </a:cubicBezTo>
                <a:close/>
                <a:moveTo>
                  <a:pt x="2118686" y="2753743"/>
                </a:moveTo>
                <a:cubicBezTo>
                  <a:pt x="2087697" y="2758511"/>
                  <a:pt x="2061476" y="2751360"/>
                  <a:pt x="2040023" y="2727523"/>
                </a:cubicBezTo>
                <a:cubicBezTo>
                  <a:pt x="2061476" y="2753743"/>
                  <a:pt x="2087697" y="2758511"/>
                  <a:pt x="2118686" y="2753743"/>
                </a:cubicBezTo>
                <a:close/>
                <a:moveTo>
                  <a:pt x="1904150" y="2758511"/>
                </a:moveTo>
                <a:cubicBezTo>
                  <a:pt x="1889847" y="2744209"/>
                  <a:pt x="1870777" y="2732290"/>
                  <a:pt x="1863625" y="2710836"/>
                </a:cubicBezTo>
                <a:cubicBezTo>
                  <a:pt x="1868393" y="2732290"/>
                  <a:pt x="1887463" y="2744209"/>
                  <a:pt x="1904150" y="2758511"/>
                </a:cubicBezTo>
                <a:close/>
                <a:moveTo>
                  <a:pt x="2749485" y="2770728"/>
                </a:moveTo>
                <a:cubicBezTo>
                  <a:pt x="2753955" y="2770430"/>
                  <a:pt x="2757530" y="2769238"/>
                  <a:pt x="2759914" y="2768046"/>
                </a:cubicBezTo>
                <a:cubicBezTo>
                  <a:pt x="2752763" y="2772813"/>
                  <a:pt x="2745612" y="2772813"/>
                  <a:pt x="2733693" y="2768046"/>
                </a:cubicBezTo>
                <a:cubicBezTo>
                  <a:pt x="2739653" y="2770430"/>
                  <a:pt x="2745016" y="2771026"/>
                  <a:pt x="2749485" y="2770728"/>
                </a:cubicBezTo>
                <a:close/>
                <a:moveTo>
                  <a:pt x="1281991" y="2789500"/>
                </a:moveTo>
                <a:cubicBezTo>
                  <a:pt x="1260537" y="2782349"/>
                  <a:pt x="1231933" y="2789500"/>
                  <a:pt x="1208095" y="2779965"/>
                </a:cubicBezTo>
                <a:cubicBezTo>
                  <a:pt x="1231933" y="2789500"/>
                  <a:pt x="1258154" y="2782349"/>
                  <a:pt x="1281991" y="2789500"/>
                </a:cubicBezTo>
                <a:close/>
                <a:moveTo>
                  <a:pt x="2602587" y="2794267"/>
                </a:moveTo>
                <a:cubicBezTo>
                  <a:pt x="2602587" y="2772813"/>
                  <a:pt x="2576366" y="2777582"/>
                  <a:pt x="2564447" y="2768046"/>
                </a:cubicBezTo>
                <a:cubicBezTo>
                  <a:pt x="2576366" y="2779965"/>
                  <a:pt x="2602587" y="2772813"/>
                  <a:pt x="2602587" y="2794267"/>
                </a:cubicBezTo>
                <a:close/>
                <a:moveTo>
                  <a:pt x="464365" y="2803802"/>
                </a:moveTo>
                <a:cubicBezTo>
                  <a:pt x="469730" y="2796652"/>
                  <a:pt x="472560" y="2789799"/>
                  <a:pt x="473566" y="2783169"/>
                </a:cubicBezTo>
                <a:lnTo>
                  <a:pt x="473541" y="2782891"/>
                </a:lnTo>
                <a:lnTo>
                  <a:pt x="473566" y="2782834"/>
                </a:lnTo>
                <a:lnTo>
                  <a:pt x="473507" y="2782512"/>
                </a:lnTo>
                <a:lnTo>
                  <a:pt x="471815" y="2763876"/>
                </a:lnTo>
                <a:lnTo>
                  <a:pt x="469141" y="2758857"/>
                </a:lnTo>
                <a:lnTo>
                  <a:pt x="468161" y="2753544"/>
                </a:lnTo>
                <a:cubicBezTo>
                  <a:pt x="463845" y="2744284"/>
                  <a:pt x="457811" y="2735568"/>
                  <a:pt x="452448" y="2727523"/>
                </a:cubicBezTo>
                <a:cubicBezTo>
                  <a:pt x="445297" y="2713220"/>
                  <a:pt x="433377" y="2701302"/>
                  <a:pt x="435761" y="2682231"/>
                </a:cubicBezTo>
                <a:cubicBezTo>
                  <a:pt x="433377" y="2701302"/>
                  <a:pt x="442912" y="2713220"/>
                  <a:pt x="452448" y="2727523"/>
                </a:cubicBezTo>
                <a:lnTo>
                  <a:pt x="469141" y="2758857"/>
                </a:lnTo>
                <a:lnTo>
                  <a:pt x="473507" y="2782512"/>
                </a:lnTo>
                <a:lnTo>
                  <a:pt x="473541" y="2782891"/>
                </a:lnTo>
                <a:close/>
                <a:moveTo>
                  <a:pt x="836230" y="2813337"/>
                </a:moveTo>
                <a:cubicBezTo>
                  <a:pt x="825503" y="2804994"/>
                  <a:pt x="827291" y="2798439"/>
                  <a:pt x="831761" y="2791884"/>
                </a:cubicBezTo>
                <a:lnTo>
                  <a:pt x="833635" y="2788424"/>
                </a:lnTo>
                <a:lnTo>
                  <a:pt x="838912" y="2781827"/>
                </a:lnTo>
                <a:cubicBezTo>
                  <a:pt x="841445" y="2778326"/>
                  <a:pt x="843382" y="2774602"/>
                  <a:pt x="843382" y="2770430"/>
                </a:cubicBezTo>
                <a:lnTo>
                  <a:pt x="848598" y="2735365"/>
                </a:lnTo>
                <a:lnTo>
                  <a:pt x="864836" y="2717987"/>
                </a:lnTo>
                <a:cubicBezTo>
                  <a:pt x="857684" y="2720372"/>
                  <a:pt x="852321" y="2725735"/>
                  <a:pt x="848745" y="2734377"/>
                </a:cubicBezTo>
                <a:lnTo>
                  <a:pt x="848598" y="2735365"/>
                </a:lnTo>
                <a:lnTo>
                  <a:pt x="847852" y="2736164"/>
                </a:lnTo>
                <a:cubicBezTo>
                  <a:pt x="844573" y="2744805"/>
                  <a:pt x="843382" y="2756128"/>
                  <a:pt x="843382" y="2770430"/>
                </a:cubicBezTo>
                <a:lnTo>
                  <a:pt x="833635" y="2788424"/>
                </a:lnTo>
                <a:lnTo>
                  <a:pt x="830867" y="2791884"/>
                </a:lnTo>
                <a:cubicBezTo>
                  <a:pt x="826100" y="2798439"/>
                  <a:pt x="824312" y="2804994"/>
                  <a:pt x="836230" y="2813337"/>
                </a:cubicBezTo>
                <a:close/>
                <a:moveTo>
                  <a:pt x="988790" y="2813337"/>
                </a:moveTo>
                <a:cubicBezTo>
                  <a:pt x="995942" y="2815722"/>
                  <a:pt x="1003093" y="2806186"/>
                  <a:pt x="1010245" y="2799035"/>
                </a:cubicBezTo>
                <a:cubicBezTo>
                  <a:pt x="1017396" y="2792778"/>
                  <a:pt x="1024547" y="2786856"/>
                  <a:pt x="1030190" y="2780263"/>
                </a:cubicBezTo>
                <a:lnTo>
                  <a:pt x="1032474" y="2775483"/>
                </a:lnTo>
                <a:lnTo>
                  <a:pt x="1035274" y="2772517"/>
                </a:lnTo>
                <a:lnTo>
                  <a:pt x="1039585" y="2760603"/>
                </a:lnTo>
                <a:lnTo>
                  <a:pt x="1041083" y="2757468"/>
                </a:lnTo>
                <a:lnTo>
                  <a:pt x="1040999" y="2756697"/>
                </a:lnTo>
                <a:lnTo>
                  <a:pt x="1041083" y="2756463"/>
                </a:lnTo>
                <a:cubicBezTo>
                  <a:pt x="1041829" y="2750615"/>
                  <a:pt x="1041233" y="2744209"/>
                  <a:pt x="1038849" y="2737057"/>
                </a:cubicBezTo>
                <a:cubicBezTo>
                  <a:pt x="1036465" y="2727523"/>
                  <a:pt x="1050768" y="2727523"/>
                  <a:pt x="1057919" y="2725139"/>
                </a:cubicBezTo>
                <a:cubicBezTo>
                  <a:pt x="1050768" y="2725139"/>
                  <a:pt x="1036465" y="2727523"/>
                  <a:pt x="1038849" y="2737057"/>
                </a:cubicBezTo>
                <a:lnTo>
                  <a:pt x="1040999" y="2756697"/>
                </a:lnTo>
                <a:lnTo>
                  <a:pt x="1039585" y="2760603"/>
                </a:lnTo>
                <a:lnTo>
                  <a:pt x="1032474" y="2775483"/>
                </a:lnTo>
                <a:lnTo>
                  <a:pt x="1010245" y="2799035"/>
                </a:lnTo>
                <a:cubicBezTo>
                  <a:pt x="1003093" y="2803802"/>
                  <a:pt x="995942" y="2815722"/>
                  <a:pt x="988790" y="2813337"/>
                </a:cubicBezTo>
                <a:close/>
                <a:moveTo>
                  <a:pt x="2106767" y="2863396"/>
                </a:moveTo>
                <a:cubicBezTo>
                  <a:pt x="2113919" y="2858629"/>
                  <a:pt x="2111536" y="2841942"/>
                  <a:pt x="2118686" y="2834791"/>
                </a:cubicBezTo>
                <a:cubicBezTo>
                  <a:pt x="2109152" y="2841942"/>
                  <a:pt x="2111536" y="2858629"/>
                  <a:pt x="2106767" y="2863396"/>
                </a:cubicBezTo>
                <a:close/>
                <a:moveTo>
                  <a:pt x="1103211" y="2880082"/>
                </a:moveTo>
                <a:cubicBezTo>
                  <a:pt x="1098442" y="2868163"/>
                  <a:pt x="1110361" y="2863396"/>
                  <a:pt x="1112745" y="2853861"/>
                </a:cubicBezTo>
                <a:cubicBezTo>
                  <a:pt x="1110361" y="2861012"/>
                  <a:pt x="1098442" y="2868163"/>
                  <a:pt x="1103211" y="2880082"/>
                </a:cubicBezTo>
                <a:close/>
                <a:moveTo>
                  <a:pt x="2030487" y="2880082"/>
                </a:moveTo>
                <a:cubicBezTo>
                  <a:pt x="2047174" y="2865780"/>
                  <a:pt x="2042407" y="2844326"/>
                  <a:pt x="2049557" y="2827640"/>
                </a:cubicBezTo>
                <a:cubicBezTo>
                  <a:pt x="2018569" y="2808570"/>
                  <a:pt x="2016186" y="2770430"/>
                  <a:pt x="2004267" y="2734673"/>
                </a:cubicBezTo>
                <a:cubicBezTo>
                  <a:pt x="2013801" y="2770430"/>
                  <a:pt x="2018569" y="2808570"/>
                  <a:pt x="2049557" y="2827640"/>
                </a:cubicBezTo>
                <a:cubicBezTo>
                  <a:pt x="2042407" y="2844326"/>
                  <a:pt x="2044790" y="2865780"/>
                  <a:pt x="2030487" y="2880082"/>
                </a:cubicBezTo>
                <a:close/>
                <a:moveTo>
                  <a:pt x="538262" y="2882466"/>
                </a:moveTo>
                <a:cubicBezTo>
                  <a:pt x="546605" y="2880082"/>
                  <a:pt x="551373" y="2877699"/>
                  <a:pt x="552565" y="2874124"/>
                </a:cubicBezTo>
                <a:lnTo>
                  <a:pt x="552247" y="2873434"/>
                </a:lnTo>
                <a:lnTo>
                  <a:pt x="552565" y="2873229"/>
                </a:lnTo>
                <a:cubicBezTo>
                  <a:pt x="553757" y="2869356"/>
                  <a:pt x="551373" y="2864588"/>
                  <a:pt x="545414" y="2858629"/>
                </a:cubicBezTo>
                <a:lnTo>
                  <a:pt x="537320" y="2847067"/>
                </a:lnTo>
                <a:lnTo>
                  <a:pt x="543030" y="2834791"/>
                </a:lnTo>
                <a:cubicBezTo>
                  <a:pt x="537070" y="2838367"/>
                  <a:pt x="535878" y="2842539"/>
                  <a:pt x="537070" y="2846711"/>
                </a:cubicBezTo>
                <a:lnTo>
                  <a:pt x="537320" y="2847067"/>
                </a:lnTo>
                <a:lnTo>
                  <a:pt x="537070" y="2847604"/>
                </a:lnTo>
                <a:cubicBezTo>
                  <a:pt x="538262" y="2851478"/>
                  <a:pt x="541838" y="2855054"/>
                  <a:pt x="545414" y="2858629"/>
                </a:cubicBezTo>
                <a:lnTo>
                  <a:pt x="552247" y="2873434"/>
                </a:lnTo>
                <a:close/>
                <a:moveTo>
                  <a:pt x="1765892" y="2892001"/>
                </a:moveTo>
                <a:lnTo>
                  <a:pt x="1764727" y="2859370"/>
                </a:lnTo>
                <a:lnTo>
                  <a:pt x="1770659" y="2825256"/>
                </a:lnTo>
                <a:cubicBezTo>
                  <a:pt x="1769468" y="2835983"/>
                  <a:pt x="1766487" y="2847306"/>
                  <a:pt x="1764700" y="2858629"/>
                </a:cubicBezTo>
                <a:lnTo>
                  <a:pt x="1764727" y="2859370"/>
                </a:lnTo>
                <a:lnTo>
                  <a:pt x="1764700" y="2859523"/>
                </a:lnTo>
                <a:cubicBezTo>
                  <a:pt x="1762912" y="2871143"/>
                  <a:pt x="1762316" y="2882467"/>
                  <a:pt x="1765892" y="2892001"/>
                </a:cubicBezTo>
                <a:close/>
                <a:moveTo>
                  <a:pt x="2273630" y="2892001"/>
                </a:moveTo>
                <a:cubicBezTo>
                  <a:pt x="2276014" y="2868163"/>
                  <a:pt x="2271246" y="2849093"/>
                  <a:pt x="2256943" y="2830023"/>
                </a:cubicBezTo>
                <a:lnTo>
                  <a:pt x="2246843" y="2814577"/>
                </a:lnTo>
                <a:lnTo>
                  <a:pt x="2247409" y="2799035"/>
                </a:lnTo>
                <a:cubicBezTo>
                  <a:pt x="2243833" y="2802611"/>
                  <a:pt x="2244430" y="2808571"/>
                  <a:pt x="2246813" y="2814529"/>
                </a:cubicBezTo>
                <a:lnTo>
                  <a:pt x="2246843" y="2814577"/>
                </a:lnTo>
                <a:lnTo>
                  <a:pt x="2246813" y="2815424"/>
                </a:lnTo>
                <a:cubicBezTo>
                  <a:pt x="2249197" y="2821084"/>
                  <a:pt x="2253367" y="2826448"/>
                  <a:pt x="2256943" y="2830023"/>
                </a:cubicBezTo>
                <a:cubicBezTo>
                  <a:pt x="2271246" y="2849093"/>
                  <a:pt x="2276014" y="2870548"/>
                  <a:pt x="2273630" y="2892001"/>
                </a:cubicBezTo>
                <a:close/>
                <a:moveTo>
                  <a:pt x="2051941" y="2901536"/>
                </a:moveTo>
                <a:cubicBezTo>
                  <a:pt x="2059093" y="2887234"/>
                  <a:pt x="2075779" y="2887234"/>
                  <a:pt x="2090081" y="2887234"/>
                </a:cubicBezTo>
                <a:cubicBezTo>
                  <a:pt x="2073396" y="2887234"/>
                  <a:pt x="2059093" y="2887234"/>
                  <a:pt x="2051941" y="2901536"/>
                </a:cubicBezTo>
                <a:close/>
                <a:moveTo>
                  <a:pt x="2683634" y="2901536"/>
                </a:moveTo>
                <a:cubicBezTo>
                  <a:pt x="2676483" y="2882466"/>
                  <a:pt x="2681250" y="2870548"/>
                  <a:pt x="2690786" y="2863396"/>
                </a:cubicBezTo>
                <a:cubicBezTo>
                  <a:pt x="2681250" y="2870548"/>
                  <a:pt x="2674100" y="2882466"/>
                  <a:pt x="2683634" y="2901536"/>
                </a:cubicBezTo>
                <a:close/>
                <a:moveTo>
                  <a:pt x="1606181" y="2903919"/>
                </a:moveTo>
                <a:cubicBezTo>
                  <a:pt x="1599029" y="2899152"/>
                  <a:pt x="1591878" y="2896173"/>
                  <a:pt x="1584131" y="2895279"/>
                </a:cubicBezTo>
                <a:cubicBezTo>
                  <a:pt x="1576384" y="2894385"/>
                  <a:pt x="1568041" y="2895577"/>
                  <a:pt x="1558506" y="2899152"/>
                </a:cubicBezTo>
                <a:cubicBezTo>
                  <a:pt x="1575192" y="2892001"/>
                  <a:pt x="1591878" y="2896769"/>
                  <a:pt x="1606181" y="2903919"/>
                </a:cubicBezTo>
                <a:close/>
                <a:moveTo>
                  <a:pt x="992142" y="2916583"/>
                </a:moveTo>
                <a:cubicBezTo>
                  <a:pt x="998623" y="2915541"/>
                  <a:pt x="1006072" y="2912859"/>
                  <a:pt x="1015012" y="2908688"/>
                </a:cubicBezTo>
                <a:cubicBezTo>
                  <a:pt x="979255" y="2922989"/>
                  <a:pt x="967336" y="2918222"/>
                  <a:pt x="945883" y="2877699"/>
                </a:cubicBezTo>
                <a:cubicBezTo>
                  <a:pt x="941116" y="2868163"/>
                  <a:pt x="936348" y="2858629"/>
                  <a:pt x="924429" y="2858629"/>
                </a:cubicBezTo>
                <a:cubicBezTo>
                  <a:pt x="933965" y="2858629"/>
                  <a:pt x="941116" y="2868163"/>
                  <a:pt x="945883" y="2877699"/>
                </a:cubicBezTo>
                <a:cubicBezTo>
                  <a:pt x="961973" y="2908091"/>
                  <a:pt x="972700" y="2919712"/>
                  <a:pt x="992142" y="2916583"/>
                </a:cubicBezTo>
                <a:close/>
                <a:moveTo>
                  <a:pt x="1174722" y="2930141"/>
                </a:moveTo>
                <a:cubicBezTo>
                  <a:pt x="1178298" y="2922990"/>
                  <a:pt x="1178894" y="2915838"/>
                  <a:pt x="1177405" y="2908985"/>
                </a:cubicBezTo>
                <a:lnTo>
                  <a:pt x="1177317" y="2908812"/>
                </a:lnTo>
                <a:lnTo>
                  <a:pt x="1177405" y="2908091"/>
                </a:lnTo>
                <a:cubicBezTo>
                  <a:pt x="1175914" y="2900940"/>
                  <a:pt x="1172339" y="2894385"/>
                  <a:pt x="1167571" y="2889617"/>
                </a:cubicBezTo>
                <a:lnTo>
                  <a:pt x="1177317" y="2908812"/>
                </a:lnTo>
                <a:close/>
                <a:moveTo>
                  <a:pt x="2125837" y="2939676"/>
                </a:moveTo>
                <a:cubicBezTo>
                  <a:pt x="2121070" y="2932525"/>
                  <a:pt x="2113919" y="2922989"/>
                  <a:pt x="2116303" y="2913455"/>
                </a:cubicBezTo>
                <a:cubicBezTo>
                  <a:pt x="2111536" y="2922989"/>
                  <a:pt x="2121070" y="2932525"/>
                  <a:pt x="2125837" y="2939676"/>
                </a:cubicBezTo>
                <a:close/>
                <a:moveTo>
                  <a:pt x="826696" y="2946828"/>
                </a:moveTo>
                <a:cubicBezTo>
                  <a:pt x="805242" y="2942060"/>
                  <a:pt x="798090" y="2930141"/>
                  <a:pt x="802859" y="2906304"/>
                </a:cubicBezTo>
                <a:cubicBezTo>
                  <a:pt x="805242" y="2896769"/>
                  <a:pt x="795707" y="2892001"/>
                  <a:pt x="788556" y="2887234"/>
                </a:cubicBezTo>
                <a:cubicBezTo>
                  <a:pt x="795707" y="2892001"/>
                  <a:pt x="805242" y="2899152"/>
                  <a:pt x="802859" y="2906304"/>
                </a:cubicBezTo>
                <a:cubicBezTo>
                  <a:pt x="795707" y="2927758"/>
                  <a:pt x="802859" y="2942060"/>
                  <a:pt x="826696" y="2946828"/>
                </a:cubicBezTo>
                <a:close/>
                <a:moveTo>
                  <a:pt x="2299851" y="2946828"/>
                </a:moveTo>
                <a:cubicBezTo>
                  <a:pt x="2304619" y="2942060"/>
                  <a:pt x="2297468" y="2932525"/>
                  <a:pt x="2276014" y="2915838"/>
                </a:cubicBezTo>
                <a:cubicBezTo>
                  <a:pt x="2297468" y="2932525"/>
                  <a:pt x="2302235" y="2942060"/>
                  <a:pt x="2299851" y="2946828"/>
                </a:cubicBezTo>
                <a:close/>
                <a:moveTo>
                  <a:pt x="1265305" y="2953978"/>
                </a:moveTo>
                <a:cubicBezTo>
                  <a:pt x="1258154" y="2953978"/>
                  <a:pt x="1253387" y="2949211"/>
                  <a:pt x="1248619" y="2944443"/>
                </a:cubicBezTo>
                <a:cubicBezTo>
                  <a:pt x="1239084" y="2932525"/>
                  <a:pt x="1231933" y="2925373"/>
                  <a:pt x="1227165" y="2927758"/>
                </a:cubicBezTo>
                <a:cubicBezTo>
                  <a:pt x="1231933" y="2927758"/>
                  <a:pt x="1239084" y="2932525"/>
                  <a:pt x="1248619" y="2944443"/>
                </a:cubicBezTo>
                <a:cubicBezTo>
                  <a:pt x="1255770" y="2951595"/>
                  <a:pt x="1258154" y="2956362"/>
                  <a:pt x="1265305" y="2953978"/>
                </a:cubicBezTo>
                <a:close/>
                <a:moveTo>
                  <a:pt x="1689612" y="2953978"/>
                </a:moveTo>
                <a:cubicBezTo>
                  <a:pt x="1684845" y="2949211"/>
                  <a:pt x="1682461" y="2946828"/>
                  <a:pt x="1687228" y="2937292"/>
                </a:cubicBezTo>
                <a:cubicBezTo>
                  <a:pt x="1680077" y="2946828"/>
                  <a:pt x="1684845" y="2949211"/>
                  <a:pt x="1689612" y="2953978"/>
                </a:cubicBezTo>
                <a:close/>
                <a:moveTo>
                  <a:pt x="1992347" y="2953978"/>
                </a:moveTo>
                <a:cubicBezTo>
                  <a:pt x="1975661" y="2946828"/>
                  <a:pt x="1989964" y="2930141"/>
                  <a:pt x="1989964" y="2918222"/>
                </a:cubicBezTo>
                <a:cubicBezTo>
                  <a:pt x="1989964" y="2930141"/>
                  <a:pt x="1973278" y="2946828"/>
                  <a:pt x="1992347" y="2953978"/>
                </a:cubicBezTo>
                <a:close/>
                <a:moveTo>
                  <a:pt x="2156826" y="2980199"/>
                </a:moveTo>
                <a:cubicBezTo>
                  <a:pt x="2161594" y="2965897"/>
                  <a:pt x="2149675" y="2958746"/>
                  <a:pt x="2140140" y="2951595"/>
                </a:cubicBezTo>
                <a:cubicBezTo>
                  <a:pt x="2147292" y="2958746"/>
                  <a:pt x="2161594" y="2965897"/>
                  <a:pt x="2156826" y="2980199"/>
                </a:cubicBezTo>
                <a:close/>
                <a:moveTo>
                  <a:pt x="1363039" y="2987351"/>
                </a:moveTo>
                <a:cubicBezTo>
                  <a:pt x="1374957" y="2989735"/>
                  <a:pt x="1379725" y="2980199"/>
                  <a:pt x="1379725" y="2968281"/>
                </a:cubicBezTo>
                <a:cubicBezTo>
                  <a:pt x="1377341" y="2977816"/>
                  <a:pt x="1374957" y="2989735"/>
                  <a:pt x="1363039" y="2987351"/>
                </a:cubicBezTo>
                <a:cubicBezTo>
                  <a:pt x="1351120" y="2984967"/>
                  <a:pt x="1351120" y="2975432"/>
                  <a:pt x="1351120" y="2968281"/>
                </a:cubicBezTo>
                <a:cubicBezTo>
                  <a:pt x="1351120" y="2977816"/>
                  <a:pt x="1351120" y="2984967"/>
                  <a:pt x="1363039" y="2987351"/>
                </a:cubicBezTo>
                <a:close/>
                <a:moveTo>
                  <a:pt x="1749205" y="2992118"/>
                </a:moveTo>
                <a:cubicBezTo>
                  <a:pt x="1746822" y="2984967"/>
                  <a:pt x="1751589" y="2975432"/>
                  <a:pt x="1751589" y="2968281"/>
                </a:cubicBezTo>
                <a:cubicBezTo>
                  <a:pt x="1751589" y="2975432"/>
                  <a:pt x="1746822" y="2987351"/>
                  <a:pt x="1749205" y="2992118"/>
                </a:cubicBezTo>
                <a:close/>
                <a:moveTo>
                  <a:pt x="1630987" y="2995731"/>
                </a:moveTo>
                <a:cubicBezTo>
                  <a:pt x="1644172" y="2997631"/>
                  <a:pt x="1658027" y="2989139"/>
                  <a:pt x="1670542" y="2987351"/>
                </a:cubicBezTo>
                <a:cubicBezTo>
                  <a:pt x="1653855" y="2989735"/>
                  <a:pt x="1634786" y="3001654"/>
                  <a:pt x="1618099" y="2989735"/>
                </a:cubicBezTo>
                <a:cubicBezTo>
                  <a:pt x="1622271" y="2993310"/>
                  <a:pt x="1626591" y="2995098"/>
                  <a:pt x="1630987" y="2995731"/>
                </a:cubicBezTo>
                <a:close/>
                <a:moveTo>
                  <a:pt x="948266" y="2999269"/>
                </a:moveTo>
                <a:cubicBezTo>
                  <a:pt x="929196" y="2992118"/>
                  <a:pt x="919662" y="2977816"/>
                  <a:pt x="912510" y="2961129"/>
                </a:cubicBezTo>
                <a:cubicBezTo>
                  <a:pt x="919662" y="2980199"/>
                  <a:pt x="929196" y="2992118"/>
                  <a:pt x="948266" y="2999269"/>
                </a:cubicBezTo>
                <a:close/>
                <a:moveTo>
                  <a:pt x="1489377" y="2999269"/>
                </a:moveTo>
                <a:cubicBezTo>
                  <a:pt x="1477459" y="2989735"/>
                  <a:pt x="1479842" y="2977816"/>
                  <a:pt x="1479842" y="2968281"/>
                </a:cubicBezTo>
                <a:cubicBezTo>
                  <a:pt x="1479842" y="2980199"/>
                  <a:pt x="1477459" y="2992118"/>
                  <a:pt x="1489377" y="2999269"/>
                </a:cubicBezTo>
                <a:close/>
                <a:moveTo>
                  <a:pt x="1568041" y="3001356"/>
                </a:moveTo>
                <a:cubicBezTo>
                  <a:pt x="1575192" y="3000462"/>
                  <a:pt x="1582344" y="2995694"/>
                  <a:pt x="1589495" y="2984967"/>
                </a:cubicBezTo>
                <a:cubicBezTo>
                  <a:pt x="1591878" y="2980199"/>
                  <a:pt x="1599029" y="2977816"/>
                  <a:pt x="1606181" y="2980199"/>
                </a:cubicBezTo>
                <a:cubicBezTo>
                  <a:pt x="1603797" y="2979008"/>
                  <a:pt x="1600817" y="2978412"/>
                  <a:pt x="1597838" y="2979008"/>
                </a:cubicBezTo>
                <a:cubicBezTo>
                  <a:pt x="1594858" y="2979604"/>
                  <a:pt x="1591878" y="2981392"/>
                  <a:pt x="1589495" y="2984967"/>
                </a:cubicBezTo>
                <a:cubicBezTo>
                  <a:pt x="1572809" y="3004037"/>
                  <a:pt x="1560889" y="3004037"/>
                  <a:pt x="1546588" y="2994502"/>
                </a:cubicBezTo>
                <a:cubicBezTo>
                  <a:pt x="1553739" y="2999270"/>
                  <a:pt x="1560890" y="3002250"/>
                  <a:pt x="1568041" y="3001356"/>
                </a:cubicBezTo>
                <a:close/>
                <a:moveTo>
                  <a:pt x="1956591" y="3004037"/>
                </a:moveTo>
                <a:cubicBezTo>
                  <a:pt x="1966127" y="2996886"/>
                  <a:pt x="1980429" y="3001654"/>
                  <a:pt x="1989964" y="2994502"/>
                </a:cubicBezTo>
                <a:cubicBezTo>
                  <a:pt x="1980429" y="2999269"/>
                  <a:pt x="1966127" y="2996886"/>
                  <a:pt x="1956591" y="3004037"/>
                </a:cubicBezTo>
                <a:close/>
                <a:moveTo>
                  <a:pt x="1694379" y="3027875"/>
                </a:moveTo>
                <a:lnTo>
                  <a:pt x="1684792" y="3020753"/>
                </a:lnTo>
                <a:lnTo>
                  <a:pt x="1682461" y="3008805"/>
                </a:lnTo>
                <a:cubicBezTo>
                  <a:pt x="1682461" y="3012381"/>
                  <a:pt x="1682461" y="3016552"/>
                  <a:pt x="1683951" y="3020128"/>
                </a:cubicBezTo>
                <a:lnTo>
                  <a:pt x="1684792" y="3020753"/>
                </a:lnTo>
                <a:lnTo>
                  <a:pt x="1684845" y="3021022"/>
                </a:lnTo>
                <a:cubicBezTo>
                  <a:pt x="1686633" y="3024300"/>
                  <a:pt x="1689612" y="3026683"/>
                  <a:pt x="1694379" y="3027875"/>
                </a:cubicBezTo>
                <a:close/>
                <a:moveTo>
                  <a:pt x="2271544" y="3029961"/>
                </a:moveTo>
                <a:cubicBezTo>
                  <a:pt x="2278993" y="3030259"/>
                  <a:pt x="2287932" y="3027875"/>
                  <a:pt x="2295083" y="3027875"/>
                </a:cubicBezTo>
                <a:cubicBezTo>
                  <a:pt x="2280781" y="3027875"/>
                  <a:pt x="2259328" y="3035025"/>
                  <a:pt x="2256943" y="3015955"/>
                </a:cubicBezTo>
                <a:cubicBezTo>
                  <a:pt x="2258136" y="3026683"/>
                  <a:pt x="2264095" y="3029663"/>
                  <a:pt x="2271544" y="3029961"/>
                </a:cubicBezTo>
                <a:close/>
                <a:moveTo>
                  <a:pt x="1289143" y="3039794"/>
                </a:moveTo>
                <a:cubicBezTo>
                  <a:pt x="1258154" y="3042177"/>
                  <a:pt x="1236700" y="3032642"/>
                  <a:pt x="1239084" y="2996886"/>
                </a:cubicBezTo>
                <a:cubicBezTo>
                  <a:pt x="1234317" y="3032642"/>
                  <a:pt x="1258154" y="3042177"/>
                  <a:pt x="1289143" y="3039794"/>
                </a:cubicBezTo>
                <a:close/>
                <a:moveTo>
                  <a:pt x="1377341" y="3046945"/>
                </a:moveTo>
                <a:lnTo>
                  <a:pt x="1363590" y="3041971"/>
                </a:lnTo>
                <a:lnTo>
                  <a:pt x="1358271" y="3027875"/>
                </a:lnTo>
                <a:cubicBezTo>
                  <a:pt x="1358271" y="3033834"/>
                  <a:pt x="1360059" y="3038601"/>
                  <a:pt x="1363337" y="3041879"/>
                </a:cubicBezTo>
                <a:lnTo>
                  <a:pt x="1363590" y="3041971"/>
                </a:lnTo>
                <a:lnTo>
                  <a:pt x="1364230" y="3043667"/>
                </a:lnTo>
                <a:cubicBezTo>
                  <a:pt x="1367211" y="3046945"/>
                  <a:pt x="1371382" y="3048137"/>
                  <a:pt x="1377341" y="3046945"/>
                </a:cubicBezTo>
                <a:close/>
                <a:moveTo>
                  <a:pt x="1177107" y="3056479"/>
                </a:moveTo>
                <a:cubicBezTo>
                  <a:pt x="1162804" y="3061247"/>
                  <a:pt x="1158037" y="3046945"/>
                  <a:pt x="1158037" y="3035025"/>
                </a:cubicBezTo>
                <a:cubicBezTo>
                  <a:pt x="1158037" y="3046945"/>
                  <a:pt x="1160420" y="3061247"/>
                  <a:pt x="1177107" y="3056479"/>
                </a:cubicBezTo>
                <a:close/>
                <a:moveTo>
                  <a:pt x="1391644" y="3063631"/>
                </a:moveTo>
                <a:cubicBezTo>
                  <a:pt x="1379725" y="3066014"/>
                  <a:pt x="1382108" y="3056479"/>
                  <a:pt x="1379725" y="3049328"/>
                </a:cubicBezTo>
                <a:cubicBezTo>
                  <a:pt x="1379725" y="3056479"/>
                  <a:pt x="1379725" y="3066014"/>
                  <a:pt x="1391644" y="3063631"/>
                </a:cubicBezTo>
                <a:close/>
                <a:moveTo>
                  <a:pt x="1904150" y="3063631"/>
                </a:moveTo>
                <a:cubicBezTo>
                  <a:pt x="1901765" y="3056479"/>
                  <a:pt x="1911300" y="3049328"/>
                  <a:pt x="1918451" y="3046945"/>
                </a:cubicBezTo>
                <a:cubicBezTo>
                  <a:pt x="1908917" y="3051712"/>
                  <a:pt x="1899381" y="3056479"/>
                  <a:pt x="1904150" y="3063631"/>
                </a:cubicBezTo>
                <a:close/>
                <a:moveTo>
                  <a:pt x="2727007" y="3067712"/>
                </a:moveTo>
                <a:lnTo>
                  <a:pt x="2459710" y="3067712"/>
                </a:lnTo>
                <a:lnTo>
                  <a:pt x="2489062" y="3059757"/>
                </a:lnTo>
                <a:cubicBezTo>
                  <a:pt x="2497106" y="3052904"/>
                  <a:pt x="2502470" y="3042177"/>
                  <a:pt x="2504854" y="3027875"/>
                </a:cubicBezTo>
                <a:cubicBezTo>
                  <a:pt x="2507237" y="3015955"/>
                  <a:pt x="2507237" y="3004037"/>
                  <a:pt x="2519155" y="2996886"/>
                </a:cubicBezTo>
                <a:cubicBezTo>
                  <a:pt x="2507237" y="3004037"/>
                  <a:pt x="2504854" y="3015955"/>
                  <a:pt x="2504854" y="3027875"/>
                </a:cubicBezTo>
                <a:cubicBezTo>
                  <a:pt x="2502470" y="3040985"/>
                  <a:pt x="2497106" y="3051712"/>
                  <a:pt x="2489062" y="3058864"/>
                </a:cubicBezTo>
                <a:lnTo>
                  <a:pt x="2459473" y="3067712"/>
                </a:lnTo>
                <a:lnTo>
                  <a:pt x="1473042" y="3067712"/>
                </a:lnTo>
                <a:lnTo>
                  <a:pt x="1302758" y="3067712"/>
                </a:lnTo>
                <a:lnTo>
                  <a:pt x="1023591" y="3067712"/>
                </a:lnTo>
                <a:lnTo>
                  <a:pt x="1007860" y="3067712"/>
                </a:lnTo>
                <a:lnTo>
                  <a:pt x="692680" y="3067712"/>
                </a:lnTo>
                <a:lnTo>
                  <a:pt x="675625" y="3048137"/>
                </a:lnTo>
                <a:cubicBezTo>
                  <a:pt x="665793" y="3033834"/>
                  <a:pt x="657449" y="3018340"/>
                  <a:pt x="650298" y="3001654"/>
                </a:cubicBezTo>
                <a:lnTo>
                  <a:pt x="647914" y="3004037"/>
                </a:lnTo>
                <a:cubicBezTo>
                  <a:pt x="640763" y="3004037"/>
                  <a:pt x="633612" y="2999269"/>
                  <a:pt x="628844" y="3001654"/>
                </a:cubicBezTo>
                <a:cubicBezTo>
                  <a:pt x="605007" y="3018340"/>
                  <a:pt x="597856" y="3001654"/>
                  <a:pt x="593088" y="2984967"/>
                </a:cubicBezTo>
                <a:cubicBezTo>
                  <a:pt x="585937" y="2965897"/>
                  <a:pt x="578786" y="2949211"/>
                  <a:pt x="571634" y="2930141"/>
                </a:cubicBezTo>
                <a:cubicBezTo>
                  <a:pt x="588321" y="2932525"/>
                  <a:pt x="602623" y="2939676"/>
                  <a:pt x="616926" y="2949211"/>
                </a:cubicBezTo>
                <a:cubicBezTo>
                  <a:pt x="602623" y="2939676"/>
                  <a:pt x="588321" y="2930141"/>
                  <a:pt x="571634" y="2930141"/>
                </a:cubicBezTo>
                <a:cubicBezTo>
                  <a:pt x="557333" y="2920606"/>
                  <a:pt x="545414" y="2908688"/>
                  <a:pt x="531111" y="2899152"/>
                </a:cubicBezTo>
                <a:cubicBezTo>
                  <a:pt x="507274" y="2901536"/>
                  <a:pt x="502506" y="2882466"/>
                  <a:pt x="495355" y="2865780"/>
                </a:cubicBezTo>
                <a:cubicBezTo>
                  <a:pt x="488204" y="2849093"/>
                  <a:pt x="454831" y="2872931"/>
                  <a:pt x="457215" y="2841942"/>
                </a:cubicBezTo>
                <a:cubicBezTo>
                  <a:pt x="445297" y="2832408"/>
                  <a:pt x="447680" y="2820489"/>
                  <a:pt x="445297" y="2806186"/>
                </a:cubicBezTo>
                <a:cubicBezTo>
                  <a:pt x="440528" y="2803802"/>
                  <a:pt x="433377" y="2803802"/>
                  <a:pt x="433377" y="2796652"/>
                </a:cubicBezTo>
                <a:cubicBezTo>
                  <a:pt x="416691" y="2799035"/>
                  <a:pt x="414308" y="2787116"/>
                  <a:pt x="416691" y="2775198"/>
                </a:cubicBezTo>
                <a:cubicBezTo>
                  <a:pt x="411924" y="2765663"/>
                  <a:pt x="407156" y="2756128"/>
                  <a:pt x="409540" y="2746593"/>
                </a:cubicBezTo>
                <a:cubicBezTo>
                  <a:pt x="397621" y="2727523"/>
                  <a:pt x="390471" y="2706069"/>
                  <a:pt x="361865" y="2701302"/>
                </a:cubicBezTo>
                <a:cubicBezTo>
                  <a:pt x="352330" y="2698917"/>
                  <a:pt x="340411" y="2691766"/>
                  <a:pt x="340411" y="2684616"/>
                </a:cubicBezTo>
                <a:cubicBezTo>
                  <a:pt x="335644" y="2644092"/>
                  <a:pt x="297503" y="2617870"/>
                  <a:pt x="295121" y="2577347"/>
                </a:cubicBezTo>
                <a:cubicBezTo>
                  <a:pt x="266515" y="2539207"/>
                  <a:pt x="235526" y="2505834"/>
                  <a:pt x="223608" y="2458160"/>
                </a:cubicBezTo>
                <a:cubicBezTo>
                  <a:pt x="206922" y="2455775"/>
                  <a:pt x="197386" y="2451008"/>
                  <a:pt x="204538" y="2431938"/>
                </a:cubicBezTo>
                <a:cubicBezTo>
                  <a:pt x="199770" y="2424787"/>
                  <a:pt x="202153" y="2417636"/>
                  <a:pt x="204538" y="2410484"/>
                </a:cubicBezTo>
                <a:cubicBezTo>
                  <a:pt x="175933" y="2381880"/>
                  <a:pt x="164013" y="2346124"/>
                  <a:pt x="166397" y="2305599"/>
                </a:cubicBezTo>
                <a:cubicBezTo>
                  <a:pt x="166397" y="2291297"/>
                  <a:pt x="164013" y="2276995"/>
                  <a:pt x="161630" y="2260308"/>
                </a:cubicBezTo>
                <a:cubicBezTo>
                  <a:pt x="147328" y="2248389"/>
                  <a:pt x="137793" y="2234087"/>
                  <a:pt x="133025" y="2217401"/>
                </a:cubicBezTo>
                <a:lnTo>
                  <a:pt x="130641" y="2217401"/>
                </a:lnTo>
                <a:lnTo>
                  <a:pt x="130641" y="2215018"/>
                </a:lnTo>
                <a:cubicBezTo>
                  <a:pt x="118723" y="2210249"/>
                  <a:pt x="104420" y="2212633"/>
                  <a:pt x="99653" y="2191179"/>
                </a:cubicBezTo>
                <a:cubicBezTo>
                  <a:pt x="85350" y="2143505"/>
                  <a:pt x="75816" y="2095830"/>
                  <a:pt x="73432" y="2045771"/>
                </a:cubicBezTo>
                <a:cubicBezTo>
                  <a:pt x="54361" y="2045771"/>
                  <a:pt x="51979" y="2038620"/>
                  <a:pt x="63896" y="2024317"/>
                </a:cubicBezTo>
                <a:cubicBezTo>
                  <a:pt x="68664" y="1995713"/>
                  <a:pt x="59129" y="1967107"/>
                  <a:pt x="51979" y="1940887"/>
                </a:cubicBezTo>
                <a:cubicBezTo>
                  <a:pt x="44827" y="1936118"/>
                  <a:pt x="35291" y="1933736"/>
                  <a:pt x="44827" y="1924200"/>
                </a:cubicBezTo>
                <a:cubicBezTo>
                  <a:pt x="44827" y="1886060"/>
                  <a:pt x="49594" y="1847920"/>
                  <a:pt x="32908" y="1809781"/>
                </a:cubicBezTo>
                <a:cubicBezTo>
                  <a:pt x="28140" y="1797862"/>
                  <a:pt x="30524" y="1781175"/>
                  <a:pt x="40060" y="1771641"/>
                </a:cubicBezTo>
                <a:cubicBezTo>
                  <a:pt x="68664" y="1745419"/>
                  <a:pt x="54361" y="1721582"/>
                  <a:pt x="37676" y="1697744"/>
                </a:cubicBezTo>
                <a:cubicBezTo>
                  <a:pt x="13838" y="1661988"/>
                  <a:pt x="-7616" y="1623848"/>
                  <a:pt x="9070" y="1578557"/>
                </a:cubicBezTo>
                <a:cubicBezTo>
                  <a:pt x="11454" y="1569022"/>
                  <a:pt x="13838" y="1557103"/>
                  <a:pt x="9070" y="1549952"/>
                </a:cubicBezTo>
                <a:cubicBezTo>
                  <a:pt x="-7616" y="1518963"/>
                  <a:pt x="4303" y="1485592"/>
                  <a:pt x="1920" y="1454602"/>
                </a:cubicBezTo>
                <a:cubicBezTo>
                  <a:pt x="-465" y="1423613"/>
                  <a:pt x="23373" y="1395009"/>
                  <a:pt x="16222" y="1368787"/>
                </a:cubicBezTo>
                <a:cubicBezTo>
                  <a:pt x="6687" y="1335414"/>
                  <a:pt x="30524" y="1309194"/>
                  <a:pt x="18606" y="1280588"/>
                </a:cubicBezTo>
                <a:cubicBezTo>
                  <a:pt x="16222" y="1273437"/>
                  <a:pt x="18606" y="1271054"/>
                  <a:pt x="23373" y="1268670"/>
                </a:cubicBezTo>
                <a:cubicBezTo>
                  <a:pt x="51979" y="1256751"/>
                  <a:pt x="47210" y="1232914"/>
                  <a:pt x="44827" y="1209077"/>
                </a:cubicBezTo>
                <a:cubicBezTo>
                  <a:pt x="40060" y="1163785"/>
                  <a:pt x="20990" y="1118494"/>
                  <a:pt x="44827" y="1075587"/>
                </a:cubicBezTo>
                <a:cubicBezTo>
                  <a:pt x="49594" y="1068435"/>
                  <a:pt x="49594" y="1058901"/>
                  <a:pt x="40060" y="1054132"/>
                </a:cubicBezTo>
                <a:cubicBezTo>
                  <a:pt x="28140" y="1046982"/>
                  <a:pt x="30524" y="1039831"/>
                  <a:pt x="35291" y="1030295"/>
                </a:cubicBezTo>
                <a:cubicBezTo>
                  <a:pt x="54361" y="987388"/>
                  <a:pt x="71048" y="944481"/>
                  <a:pt x="104420" y="911109"/>
                </a:cubicBezTo>
                <a:cubicBezTo>
                  <a:pt x="111572" y="903958"/>
                  <a:pt x="121107" y="892039"/>
                  <a:pt x="113956" y="884888"/>
                </a:cubicBezTo>
                <a:cubicBezTo>
                  <a:pt x="92502" y="863433"/>
                  <a:pt x="113956" y="851515"/>
                  <a:pt x="125874" y="841980"/>
                </a:cubicBezTo>
                <a:cubicBezTo>
                  <a:pt x="156863" y="820526"/>
                  <a:pt x="166397" y="782386"/>
                  <a:pt x="190236" y="756165"/>
                </a:cubicBezTo>
                <a:cubicBezTo>
                  <a:pt x="197386" y="749014"/>
                  <a:pt x="214073" y="729944"/>
                  <a:pt x="197386" y="710874"/>
                </a:cubicBezTo>
                <a:cubicBezTo>
                  <a:pt x="190236" y="701339"/>
                  <a:pt x="199770" y="696571"/>
                  <a:pt x="206922" y="691804"/>
                </a:cubicBezTo>
                <a:cubicBezTo>
                  <a:pt x="223608" y="677501"/>
                  <a:pt x="240294" y="663199"/>
                  <a:pt x="256980" y="648897"/>
                </a:cubicBezTo>
                <a:cubicBezTo>
                  <a:pt x="278434" y="629827"/>
                  <a:pt x="302271" y="613140"/>
                  <a:pt x="297503" y="577384"/>
                </a:cubicBezTo>
                <a:cubicBezTo>
                  <a:pt x="295121" y="565465"/>
                  <a:pt x="307039" y="560698"/>
                  <a:pt x="314191" y="555930"/>
                </a:cubicBezTo>
                <a:cubicBezTo>
                  <a:pt x="345179" y="527325"/>
                  <a:pt x="388086" y="508255"/>
                  <a:pt x="392854" y="455813"/>
                </a:cubicBezTo>
                <a:cubicBezTo>
                  <a:pt x="392854" y="443894"/>
                  <a:pt x="409540" y="436742"/>
                  <a:pt x="421459" y="429592"/>
                </a:cubicBezTo>
                <a:cubicBezTo>
                  <a:pt x="440528" y="422441"/>
                  <a:pt x="457215" y="412905"/>
                  <a:pt x="476285" y="405754"/>
                </a:cubicBezTo>
                <a:cubicBezTo>
                  <a:pt x="483436" y="403371"/>
                  <a:pt x="495355" y="398603"/>
                  <a:pt x="495355" y="391452"/>
                </a:cubicBezTo>
                <a:cubicBezTo>
                  <a:pt x="490588" y="358079"/>
                  <a:pt x="514425" y="358079"/>
                  <a:pt x="535878" y="348545"/>
                </a:cubicBezTo>
                <a:cubicBezTo>
                  <a:pt x="569251" y="331858"/>
                  <a:pt x="605007" y="319939"/>
                  <a:pt x="638380" y="305636"/>
                </a:cubicBezTo>
                <a:cubicBezTo>
                  <a:pt x="674136" y="293718"/>
                  <a:pt x="705124" y="267497"/>
                  <a:pt x="724194" y="236509"/>
                </a:cubicBezTo>
                <a:cubicBezTo>
                  <a:pt x="731346" y="224589"/>
                  <a:pt x="740881" y="219822"/>
                  <a:pt x="750416" y="215055"/>
                </a:cubicBezTo>
                <a:cubicBezTo>
                  <a:pt x="779021" y="200752"/>
                  <a:pt x="817161" y="215055"/>
                  <a:pt x="838615" y="186450"/>
                </a:cubicBezTo>
                <a:cubicBezTo>
                  <a:pt x="855301" y="162612"/>
                  <a:pt x="893440" y="167380"/>
                  <a:pt x="900592" y="134007"/>
                </a:cubicBezTo>
                <a:cubicBezTo>
                  <a:pt x="900592" y="131623"/>
                  <a:pt x="912510" y="129240"/>
                  <a:pt x="919662" y="129240"/>
                </a:cubicBezTo>
                <a:cubicBezTo>
                  <a:pt x="967336" y="145926"/>
                  <a:pt x="1007860" y="117321"/>
                  <a:pt x="1050768" y="105403"/>
                </a:cubicBezTo>
                <a:cubicBezTo>
                  <a:pt x="1057919" y="76797"/>
                  <a:pt x="1079373" y="86333"/>
                  <a:pt x="1098443" y="86333"/>
                </a:cubicBezTo>
                <a:cubicBezTo>
                  <a:pt x="1096059" y="100635"/>
                  <a:pt x="1105594" y="117321"/>
                  <a:pt x="1088908" y="124472"/>
                </a:cubicBezTo>
                <a:cubicBezTo>
                  <a:pt x="1107978" y="117321"/>
                  <a:pt x="1098443" y="98251"/>
                  <a:pt x="1098443" y="86333"/>
                </a:cubicBezTo>
                <a:cubicBezTo>
                  <a:pt x="1122281" y="76797"/>
                  <a:pt x="1146118" y="76797"/>
                  <a:pt x="1169955" y="76797"/>
                </a:cubicBezTo>
                <a:cubicBezTo>
                  <a:pt x="1189025" y="62495"/>
                  <a:pt x="1198561" y="29123"/>
                  <a:pt x="1231933" y="55344"/>
                </a:cubicBezTo>
                <a:cubicBezTo>
                  <a:pt x="1262921" y="50576"/>
                  <a:pt x="1293910" y="69646"/>
                  <a:pt x="1322515" y="48193"/>
                </a:cubicBezTo>
                <a:cubicBezTo>
                  <a:pt x="1320131" y="41041"/>
                  <a:pt x="1315364" y="31506"/>
                  <a:pt x="1327283" y="31506"/>
                </a:cubicBezTo>
                <a:cubicBezTo>
                  <a:pt x="1339201" y="31506"/>
                  <a:pt x="1351120" y="29123"/>
                  <a:pt x="1360655" y="38657"/>
                </a:cubicBezTo>
                <a:cubicBezTo>
                  <a:pt x="1377341" y="31506"/>
                  <a:pt x="1398796" y="48193"/>
                  <a:pt x="1413097" y="29123"/>
                </a:cubicBezTo>
                <a:cubicBezTo>
                  <a:pt x="1410714" y="10053"/>
                  <a:pt x="1417865" y="7669"/>
                  <a:pt x="1432167" y="19587"/>
                </a:cubicBezTo>
                <a:cubicBezTo>
                  <a:pt x="1453621" y="17204"/>
                  <a:pt x="1470307" y="31506"/>
                  <a:pt x="1491762" y="29123"/>
                </a:cubicBezTo>
                <a:cubicBezTo>
                  <a:pt x="1513215" y="26739"/>
                  <a:pt x="1532285" y="26739"/>
                  <a:pt x="1551355" y="31506"/>
                </a:cubicBezTo>
                <a:cubicBezTo>
                  <a:pt x="1565657" y="31506"/>
                  <a:pt x="1577576" y="29123"/>
                  <a:pt x="1591879" y="29123"/>
                </a:cubicBezTo>
                <a:cubicBezTo>
                  <a:pt x="1594263" y="2901"/>
                  <a:pt x="1599030" y="517"/>
                  <a:pt x="1622868" y="10053"/>
                </a:cubicBezTo>
                <a:cubicBezTo>
                  <a:pt x="1646705" y="7669"/>
                  <a:pt x="1672926" y="29123"/>
                  <a:pt x="1689612" y="17204"/>
                </a:cubicBezTo>
                <a:cubicBezTo>
                  <a:pt x="1713449" y="2901"/>
                  <a:pt x="1730136" y="12436"/>
                  <a:pt x="1749205" y="17204"/>
                </a:cubicBezTo>
                <a:cubicBezTo>
                  <a:pt x="1768276" y="21971"/>
                  <a:pt x="1789729" y="33890"/>
                  <a:pt x="1804032" y="14820"/>
                </a:cubicBezTo>
                <a:cubicBezTo>
                  <a:pt x="1813567" y="517"/>
                  <a:pt x="1823102" y="517"/>
                  <a:pt x="1837405" y="5285"/>
                </a:cubicBezTo>
                <a:cubicBezTo>
                  <a:pt x="1858858" y="12436"/>
                  <a:pt x="1885080" y="17204"/>
                  <a:pt x="1906534" y="7669"/>
                </a:cubicBezTo>
                <a:cubicBezTo>
                  <a:pt x="1922027" y="518"/>
                  <a:pt x="1935733" y="-1270"/>
                  <a:pt x="1948547" y="816"/>
                </a:cubicBezTo>
                <a:cubicBezTo>
                  <a:pt x="1961360" y="2901"/>
                  <a:pt x="1973278" y="8860"/>
                  <a:pt x="1985197" y="17204"/>
                </a:cubicBezTo>
                <a:cubicBezTo>
                  <a:pt x="2009034" y="14820"/>
                  <a:pt x="2037640" y="38657"/>
                  <a:pt x="2056709" y="21971"/>
                </a:cubicBezTo>
                <a:cubicBezTo>
                  <a:pt x="2078163" y="2901"/>
                  <a:pt x="2090081" y="12436"/>
                  <a:pt x="2109152" y="21971"/>
                </a:cubicBezTo>
                <a:cubicBezTo>
                  <a:pt x="2144908" y="41041"/>
                  <a:pt x="2183048" y="45809"/>
                  <a:pt x="2221188" y="36274"/>
                </a:cubicBezTo>
                <a:cubicBezTo>
                  <a:pt x="2249792" y="26739"/>
                  <a:pt x="2278398" y="33890"/>
                  <a:pt x="2304619" y="33890"/>
                </a:cubicBezTo>
                <a:cubicBezTo>
                  <a:pt x="2345142" y="36274"/>
                  <a:pt x="2385666" y="45809"/>
                  <a:pt x="2419038" y="76797"/>
                </a:cubicBezTo>
                <a:cubicBezTo>
                  <a:pt x="2430958" y="88716"/>
                  <a:pt x="2447644" y="110170"/>
                  <a:pt x="2469097" y="83949"/>
                </a:cubicBezTo>
                <a:cubicBezTo>
                  <a:pt x="2473865" y="79181"/>
                  <a:pt x="2483400" y="81564"/>
                  <a:pt x="2485784" y="86333"/>
                </a:cubicBezTo>
                <a:cubicBezTo>
                  <a:pt x="2516772" y="126856"/>
                  <a:pt x="2573982" y="105403"/>
                  <a:pt x="2607354" y="141159"/>
                </a:cubicBezTo>
                <a:cubicBezTo>
                  <a:pt x="2643111" y="138775"/>
                  <a:pt x="2657413" y="164996"/>
                  <a:pt x="2674100" y="188833"/>
                </a:cubicBezTo>
                <a:cubicBezTo>
                  <a:pt x="2688401" y="207903"/>
                  <a:pt x="2707472" y="219822"/>
                  <a:pt x="2724158" y="234125"/>
                </a:cubicBezTo>
                <a:cubicBezTo>
                  <a:pt x="2740844" y="250810"/>
                  <a:pt x="2764682" y="229357"/>
                  <a:pt x="2771833" y="246043"/>
                </a:cubicBezTo>
                <a:cubicBezTo>
                  <a:pt x="2783752" y="274648"/>
                  <a:pt x="2807589" y="284183"/>
                  <a:pt x="2831426" y="293718"/>
                </a:cubicBezTo>
                <a:cubicBezTo>
                  <a:pt x="2850496" y="303253"/>
                  <a:pt x="2843346" y="319939"/>
                  <a:pt x="2850496" y="329475"/>
                </a:cubicBezTo>
                <a:cubicBezTo>
                  <a:pt x="2860032" y="331858"/>
                  <a:pt x="2871950" y="327091"/>
                  <a:pt x="2876718" y="336626"/>
                </a:cubicBezTo>
                <a:cubicBezTo>
                  <a:pt x="2891020" y="362847"/>
                  <a:pt x="2922009" y="384301"/>
                  <a:pt x="2938695" y="400987"/>
                </a:cubicBezTo>
                <a:cubicBezTo>
                  <a:pt x="2964916" y="424824"/>
                  <a:pt x="3007824" y="434359"/>
                  <a:pt x="3007824" y="482034"/>
                </a:cubicBezTo>
                <a:cubicBezTo>
                  <a:pt x="3007824" y="491569"/>
                  <a:pt x="3010208" y="505871"/>
                  <a:pt x="3019742" y="508255"/>
                </a:cubicBezTo>
                <a:cubicBezTo>
                  <a:pt x="3050731" y="510639"/>
                  <a:pt x="3050731" y="536860"/>
                  <a:pt x="3062651" y="553547"/>
                </a:cubicBezTo>
                <a:cubicBezTo>
                  <a:pt x="3076952" y="572617"/>
                  <a:pt x="3076952" y="608373"/>
                  <a:pt x="3110325" y="613140"/>
                </a:cubicBezTo>
                <a:cubicBezTo>
                  <a:pt x="3112708" y="613140"/>
                  <a:pt x="3119860" y="620291"/>
                  <a:pt x="3119860" y="622676"/>
                </a:cubicBezTo>
                <a:cubicBezTo>
                  <a:pt x="3115092" y="663199"/>
                  <a:pt x="3148465" y="694187"/>
                  <a:pt x="3141314" y="737095"/>
                </a:cubicBezTo>
                <a:cubicBezTo>
                  <a:pt x="3134162" y="775235"/>
                  <a:pt x="3136547" y="822910"/>
                  <a:pt x="3174687" y="853899"/>
                </a:cubicBezTo>
                <a:cubicBezTo>
                  <a:pt x="3181837" y="858666"/>
                  <a:pt x="3179454" y="870585"/>
                  <a:pt x="3177070" y="877736"/>
                </a:cubicBezTo>
                <a:cubicBezTo>
                  <a:pt x="3174687" y="896806"/>
                  <a:pt x="3172302" y="913492"/>
                  <a:pt x="3167535" y="932562"/>
                </a:cubicBezTo>
                <a:cubicBezTo>
                  <a:pt x="3165151" y="951632"/>
                  <a:pt x="3160384" y="977853"/>
                  <a:pt x="3172302" y="985005"/>
                </a:cubicBezTo>
                <a:cubicBezTo>
                  <a:pt x="3196140" y="1001691"/>
                  <a:pt x="3188988" y="1018376"/>
                  <a:pt x="3184221" y="1037447"/>
                </a:cubicBezTo>
                <a:cubicBezTo>
                  <a:pt x="3181837" y="1044598"/>
                  <a:pt x="3179454" y="1054132"/>
                  <a:pt x="3184221" y="1061284"/>
                </a:cubicBezTo>
                <a:cubicBezTo>
                  <a:pt x="3203291" y="1087505"/>
                  <a:pt x="3196140" y="1123261"/>
                  <a:pt x="3191372" y="1147100"/>
                </a:cubicBezTo>
                <a:cubicBezTo>
                  <a:pt x="3186605" y="1173321"/>
                  <a:pt x="3181837" y="1197158"/>
                  <a:pt x="3181837" y="1223380"/>
                </a:cubicBezTo>
                <a:cubicBezTo>
                  <a:pt x="3167535" y="1223380"/>
                  <a:pt x="3160384" y="1228147"/>
                  <a:pt x="3158000" y="1242449"/>
                </a:cubicBezTo>
                <a:cubicBezTo>
                  <a:pt x="3158000" y="1268670"/>
                  <a:pt x="3155617" y="1292507"/>
                  <a:pt x="3177070" y="1311577"/>
                </a:cubicBezTo>
                <a:cubicBezTo>
                  <a:pt x="3174687" y="1344950"/>
                  <a:pt x="3179454" y="1380706"/>
                  <a:pt x="3160384" y="1414079"/>
                </a:cubicBezTo>
                <a:cubicBezTo>
                  <a:pt x="3136547" y="1414079"/>
                  <a:pt x="3129395" y="1430765"/>
                  <a:pt x="3129395" y="1449835"/>
                </a:cubicBezTo>
                <a:cubicBezTo>
                  <a:pt x="3131779" y="1430765"/>
                  <a:pt x="3138930" y="1416463"/>
                  <a:pt x="3160384" y="1414079"/>
                </a:cubicBezTo>
                <a:cubicBezTo>
                  <a:pt x="3158000" y="1430765"/>
                  <a:pt x="3177070" y="1449835"/>
                  <a:pt x="3153232" y="1464138"/>
                </a:cubicBezTo>
                <a:cubicBezTo>
                  <a:pt x="3160384" y="1490359"/>
                  <a:pt x="3165151" y="1516579"/>
                  <a:pt x="3160384" y="1545185"/>
                </a:cubicBezTo>
                <a:cubicBezTo>
                  <a:pt x="3155617" y="1564255"/>
                  <a:pt x="3160384" y="1585708"/>
                  <a:pt x="3141314" y="1602395"/>
                </a:cubicBezTo>
                <a:cubicBezTo>
                  <a:pt x="3138930" y="1604779"/>
                  <a:pt x="3136547" y="1614313"/>
                  <a:pt x="3136547" y="1616698"/>
                </a:cubicBezTo>
                <a:cubicBezTo>
                  <a:pt x="3155617" y="1638151"/>
                  <a:pt x="3138930" y="1652453"/>
                  <a:pt x="3129395" y="1669139"/>
                </a:cubicBezTo>
                <a:cubicBezTo>
                  <a:pt x="3119860" y="1688209"/>
                  <a:pt x="3112708" y="1712047"/>
                  <a:pt x="3117477" y="1733501"/>
                </a:cubicBezTo>
                <a:cubicBezTo>
                  <a:pt x="3127011" y="1769257"/>
                  <a:pt x="3110325" y="1793094"/>
                  <a:pt x="3093639" y="1816932"/>
                </a:cubicBezTo>
                <a:cubicBezTo>
                  <a:pt x="3084104" y="1831234"/>
                  <a:pt x="3069801" y="1845537"/>
                  <a:pt x="3060266" y="1859839"/>
                </a:cubicBezTo>
                <a:cubicBezTo>
                  <a:pt x="3053115" y="1871758"/>
                  <a:pt x="3041196" y="1886060"/>
                  <a:pt x="3050731" y="1900363"/>
                </a:cubicBezTo>
                <a:cubicBezTo>
                  <a:pt x="3069801" y="1933736"/>
                  <a:pt x="3065034" y="1971875"/>
                  <a:pt x="3057882" y="2007631"/>
                </a:cubicBezTo>
                <a:cubicBezTo>
                  <a:pt x="3045964" y="2076760"/>
                  <a:pt x="3079336" y="2133970"/>
                  <a:pt x="3105558" y="2188796"/>
                </a:cubicBezTo>
                <a:cubicBezTo>
                  <a:pt x="3117477" y="2215018"/>
                  <a:pt x="3115092" y="2226936"/>
                  <a:pt x="3100790" y="2243622"/>
                </a:cubicBezTo>
                <a:cubicBezTo>
                  <a:pt x="3088871" y="2246006"/>
                  <a:pt x="3069801" y="2243622"/>
                  <a:pt x="3088871" y="2262692"/>
                </a:cubicBezTo>
                <a:cubicBezTo>
                  <a:pt x="3088871" y="2274611"/>
                  <a:pt x="3084104" y="2286530"/>
                  <a:pt x="3076952" y="2298448"/>
                </a:cubicBezTo>
                <a:cubicBezTo>
                  <a:pt x="3081720" y="2307984"/>
                  <a:pt x="3084104" y="2315135"/>
                  <a:pt x="3074569" y="2322285"/>
                </a:cubicBezTo>
                <a:cubicBezTo>
                  <a:pt x="3074569" y="2331821"/>
                  <a:pt x="3081720" y="2343739"/>
                  <a:pt x="3074569" y="2353275"/>
                </a:cubicBezTo>
                <a:cubicBezTo>
                  <a:pt x="3069801" y="2379495"/>
                  <a:pt x="3067418" y="2405717"/>
                  <a:pt x="3088871" y="2424787"/>
                </a:cubicBezTo>
                <a:cubicBezTo>
                  <a:pt x="3110325" y="2443857"/>
                  <a:pt x="3107941" y="2458160"/>
                  <a:pt x="3086488" y="2474845"/>
                </a:cubicBezTo>
                <a:cubicBezTo>
                  <a:pt x="3088871" y="2481997"/>
                  <a:pt x="3086488" y="2489148"/>
                  <a:pt x="3081720" y="2493916"/>
                </a:cubicBezTo>
                <a:cubicBezTo>
                  <a:pt x="3053115" y="2508218"/>
                  <a:pt x="3053115" y="2515370"/>
                  <a:pt x="3081720" y="2534440"/>
                </a:cubicBezTo>
                <a:cubicBezTo>
                  <a:pt x="3084104" y="2548742"/>
                  <a:pt x="3103174" y="2560660"/>
                  <a:pt x="3093639" y="2574963"/>
                </a:cubicBezTo>
                <a:cubicBezTo>
                  <a:pt x="3076952" y="2598800"/>
                  <a:pt x="3069801" y="2629789"/>
                  <a:pt x="3036429" y="2639324"/>
                </a:cubicBezTo>
                <a:cubicBezTo>
                  <a:pt x="3034045" y="2648859"/>
                  <a:pt x="3038812" y="2660777"/>
                  <a:pt x="3024511" y="2667929"/>
                </a:cubicBezTo>
                <a:cubicBezTo>
                  <a:pt x="3017359" y="2698917"/>
                  <a:pt x="3010208" y="2729906"/>
                  <a:pt x="3005441" y="2760895"/>
                </a:cubicBezTo>
                <a:cubicBezTo>
                  <a:pt x="3003056" y="2775198"/>
                  <a:pt x="2995905" y="2779965"/>
                  <a:pt x="2983986" y="2779965"/>
                </a:cubicBezTo>
                <a:cubicBezTo>
                  <a:pt x="2983986" y="2789500"/>
                  <a:pt x="2976835" y="2794267"/>
                  <a:pt x="2967301" y="2799035"/>
                </a:cubicBezTo>
                <a:cubicBezTo>
                  <a:pt x="2931544" y="2808570"/>
                  <a:pt x="2922009" y="2834791"/>
                  <a:pt x="2922009" y="2870548"/>
                </a:cubicBezTo>
                <a:cubicBezTo>
                  <a:pt x="2917242" y="2875315"/>
                  <a:pt x="2907706" y="2877699"/>
                  <a:pt x="2907706" y="2884849"/>
                </a:cubicBezTo>
                <a:cubicBezTo>
                  <a:pt x="2902939" y="2913455"/>
                  <a:pt x="2879102" y="2922989"/>
                  <a:pt x="2860032" y="2942060"/>
                </a:cubicBezTo>
                <a:cubicBezTo>
                  <a:pt x="2840962" y="2961129"/>
                  <a:pt x="2817124" y="2975432"/>
                  <a:pt x="2807589" y="2996886"/>
                </a:cubicBezTo>
                <a:cubicBezTo>
                  <a:pt x="2795670" y="3018340"/>
                  <a:pt x="2786136" y="3032642"/>
                  <a:pt x="2764682" y="3037410"/>
                </a:cubicBezTo>
                <a:cubicBezTo>
                  <a:pt x="2757530" y="3039794"/>
                  <a:pt x="2752763" y="3042177"/>
                  <a:pt x="2747996" y="3046945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31" name="Google Shape;231;p9"/>
          <p:cNvGrpSpPr/>
          <p:nvPr/>
        </p:nvGrpSpPr>
        <p:grpSpPr>
          <a:xfrm rot="10800000">
            <a:off x="2444994" y="0"/>
            <a:ext cx="2670107" cy="2126922"/>
            <a:chOff x="2180445" y="5362508"/>
            <a:chExt cx="2503225" cy="1495492"/>
          </a:xfrm>
        </p:grpSpPr>
        <p:sp>
          <p:nvSpPr>
            <p:cNvPr id="232" name="Google Shape;232;p9"/>
            <p:cNvSpPr/>
            <p:nvPr/>
          </p:nvSpPr>
          <p:spPr>
            <a:xfrm>
              <a:off x="2180445" y="5437943"/>
              <a:ext cx="1809892" cy="1420057"/>
            </a:xfrm>
            <a:custGeom>
              <a:avLst/>
              <a:gdLst/>
              <a:ahLst/>
              <a:cxnLst/>
              <a:rect l="l" t="t" r="r" b="b"/>
              <a:pathLst>
                <a:path w="1809892" h="1420057" extrusionOk="0">
                  <a:moveTo>
                    <a:pt x="589549" y="995690"/>
                  </a:moveTo>
                  <a:cubicBezTo>
                    <a:pt x="549456" y="1006389"/>
                    <a:pt x="273385" y="1041165"/>
                    <a:pt x="162338" y="1153690"/>
                  </a:cubicBezTo>
                  <a:lnTo>
                    <a:pt x="162338" y="1153691"/>
                  </a:lnTo>
                  <a:cubicBezTo>
                    <a:pt x="108815" y="1208313"/>
                    <a:pt x="111438" y="1267153"/>
                    <a:pt x="156801" y="1329834"/>
                  </a:cubicBezTo>
                  <a:cubicBezTo>
                    <a:pt x="147475" y="1222529"/>
                    <a:pt x="318548" y="1106743"/>
                    <a:pt x="419465" y="1066488"/>
                  </a:cubicBezTo>
                  <a:cubicBezTo>
                    <a:pt x="534079" y="1020407"/>
                    <a:pt x="480626" y="1039225"/>
                    <a:pt x="589549" y="995690"/>
                  </a:cubicBezTo>
                  <a:close/>
                  <a:moveTo>
                    <a:pt x="1029208" y="992975"/>
                  </a:moveTo>
                  <a:cubicBezTo>
                    <a:pt x="1089326" y="1059778"/>
                    <a:pt x="1309649" y="1241385"/>
                    <a:pt x="1459015" y="1262954"/>
                  </a:cubicBezTo>
                  <a:cubicBezTo>
                    <a:pt x="1483369" y="1265930"/>
                    <a:pt x="1537503" y="1269404"/>
                    <a:pt x="1561912" y="1266180"/>
                  </a:cubicBezTo>
                  <a:cubicBezTo>
                    <a:pt x="1582223" y="1263497"/>
                    <a:pt x="1594655" y="1258134"/>
                    <a:pt x="1609008" y="1247654"/>
                  </a:cubicBezTo>
                  <a:cubicBezTo>
                    <a:pt x="1624427" y="1234200"/>
                    <a:pt x="1637011" y="1214991"/>
                    <a:pt x="1646968" y="1197040"/>
                  </a:cubicBezTo>
                  <a:cubicBezTo>
                    <a:pt x="1583084" y="1229888"/>
                    <a:pt x="1470671" y="1216329"/>
                    <a:pt x="1403993" y="1196716"/>
                  </a:cubicBezTo>
                  <a:lnTo>
                    <a:pt x="1403994" y="1196716"/>
                  </a:lnTo>
                  <a:cubicBezTo>
                    <a:pt x="1364317" y="1184946"/>
                    <a:pt x="1319987" y="1180690"/>
                    <a:pt x="1225497" y="1121410"/>
                  </a:cubicBezTo>
                  <a:cubicBezTo>
                    <a:pt x="1084824" y="1033157"/>
                    <a:pt x="1055313" y="1009387"/>
                    <a:pt x="1029208" y="992975"/>
                  </a:cubicBezTo>
                  <a:close/>
                  <a:moveTo>
                    <a:pt x="974160" y="981088"/>
                  </a:moveTo>
                  <a:cubicBezTo>
                    <a:pt x="1000602" y="1018933"/>
                    <a:pt x="1053135" y="1087883"/>
                    <a:pt x="1089418" y="1124788"/>
                  </a:cubicBezTo>
                  <a:cubicBezTo>
                    <a:pt x="1151955" y="1188042"/>
                    <a:pt x="1218672" y="1284360"/>
                    <a:pt x="1388354" y="1344017"/>
                  </a:cubicBezTo>
                  <a:cubicBezTo>
                    <a:pt x="1456855" y="1365887"/>
                    <a:pt x="1491330" y="1356374"/>
                    <a:pt x="1535072" y="1343058"/>
                  </a:cubicBezTo>
                  <a:cubicBezTo>
                    <a:pt x="1547768" y="1339320"/>
                    <a:pt x="1546560" y="1340311"/>
                    <a:pt x="1557814" y="1332040"/>
                  </a:cubicBezTo>
                  <a:lnTo>
                    <a:pt x="1557813" y="1332040"/>
                  </a:lnTo>
                  <a:cubicBezTo>
                    <a:pt x="1577296" y="1318084"/>
                    <a:pt x="1592835" y="1303419"/>
                    <a:pt x="1606454" y="1275627"/>
                  </a:cubicBezTo>
                  <a:cubicBezTo>
                    <a:pt x="1573929" y="1300218"/>
                    <a:pt x="1479183" y="1313993"/>
                    <a:pt x="1419787" y="1295168"/>
                  </a:cubicBezTo>
                  <a:cubicBezTo>
                    <a:pt x="1369537" y="1279044"/>
                    <a:pt x="1318073" y="1252007"/>
                    <a:pt x="1274919" y="1223124"/>
                  </a:cubicBezTo>
                  <a:cubicBezTo>
                    <a:pt x="1016086" y="1049697"/>
                    <a:pt x="1046417" y="1037994"/>
                    <a:pt x="974160" y="981088"/>
                  </a:cubicBezTo>
                  <a:close/>
                  <a:moveTo>
                    <a:pt x="742593" y="952088"/>
                  </a:moveTo>
                  <a:cubicBezTo>
                    <a:pt x="530344" y="1053918"/>
                    <a:pt x="685290" y="973761"/>
                    <a:pt x="418668" y="1080849"/>
                  </a:cubicBezTo>
                  <a:cubicBezTo>
                    <a:pt x="364877" y="1103749"/>
                    <a:pt x="355413" y="1112226"/>
                    <a:pt x="320734" y="1138659"/>
                  </a:cubicBezTo>
                  <a:cubicBezTo>
                    <a:pt x="261053" y="1185688"/>
                    <a:pt x="172522" y="1271696"/>
                    <a:pt x="180153" y="1347049"/>
                  </a:cubicBezTo>
                  <a:cubicBezTo>
                    <a:pt x="183949" y="1375472"/>
                    <a:pt x="198152" y="1384432"/>
                    <a:pt x="222378" y="1407162"/>
                  </a:cubicBezTo>
                  <a:cubicBezTo>
                    <a:pt x="203482" y="1330860"/>
                    <a:pt x="266882" y="1275121"/>
                    <a:pt x="324875" y="1221363"/>
                  </a:cubicBezTo>
                  <a:cubicBezTo>
                    <a:pt x="356173" y="1192540"/>
                    <a:pt x="436652" y="1132983"/>
                    <a:pt x="459551" y="1118245"/>
                  </a:cubicBezTo>
                  <a:cubicBezTo>
                    <a:pt x="495274" y="1095434"/>
                    <a:pt x="644444" y="1016956"/>
                    <a:pt x="645825" y="1016303"/>
                  </a:cubicBezTo>
                  <a:cubicBezTo>
                    <a:pt x="681961" y="999185"/>
                    <a:pt x="686877" y="994092"/>
                    <a:pt x="742593" y="952088"/>
                  </a:cubicBezTo>
                  <a:close/>
                  <a:moveTo>
                    <a:pt x="697890" y="938452"/>
                  </a:moveTo>
                  <a:cubicBezTo>
                    <a:pt x="459222" y="985371"/>
                    <a:pt x="517951" y="967253"/>
                    <a:pt x="377447" y="992622"/>
                  </a:cubicBezTo>
                  <a:cubicBezTo>
                    <a:pt x="294805" y="1009028"/>
                    <a:pt x="129721" y="1068914"/>
                    <a:pt x="101883" y="1140719"/>
                  </a:cubicBezTo>
                  <a:cubicBezTo>
                    <a:pt x="88868" y="1181704"/>
                    <a:pt x="94183" y="1198726"/>
                    <a:pt x="101883" y="1220218"/>
                  </a:cubicBezTo>
                  <a:cubicBezTo>
                    <a:pt x="104191" y="1200261"/>
                    <a:pt x="129591" y="1095874"/>
                    <a:pt x="327000" y="1034901"/>
                  </a:cubicBezTo>
                  <a:cubicBezTo>
                    <a:pt x="574503" y="958451"/>
                    <a:pt x="566542" y="987287"/>
                    <a:pt x="697890" y="938452"/>
                  </a:cubicBezTo>
                  <a:close/>
                  <a:moveTo>
                    <a:pt x="439953" y="927664"/>
                  </a:moveTo>
                  <a:cubicBezTo>
                    <a:pt x="335019" y="924230"/>
                    <a:pt x="258538" y="935482"/>
                    <a:pt x="198674" y="949947"/>
                  </a:cubicBezTo>
                  <a:cubicBezTo>
                    <a:pt x="120304" y="970243"/>
                    <a:pt x="39878" y="1023842"/>
                    <a:pt x="80072" y="1138913"/>
                  </a:cubicBezTo>
                  <a:cubicBezTo>
                    <a:pt x="118616" y="994025"/>
                    <a:pt x="403797" y="947369"/>
                    <a:pt x="554808" y="936418"/>
                  </a:cubicBezTo>
                  <a:cubicBezTo>
                    <a:pt x="513069" y="931585"/>
                    <a:pt x="474930" y="928808"/>
                    <a:pt x="439953" y="927664"/>
                  </a:cubicBezTo>
                  <a:close/>
                  <a:moveTo>
                    <a:pt x="974727" y="922232"/>
                  </a:moveTo>
                  <a:cubicBezTo>
                    <a:pt x="997427" y="936380"/>
                    <a:pt x="1015365" y="940884"/>
                    <a:pt x="1056924" y="976736"/>
                  </a:cubicBezTo>
                  <a:cubicBezTo>
                    <a:pt x="1109687" y="1022181"/>
                    <a:pt x="1152858" y="1050982"/>
                    <a:pt x="1185538" y="1068887"/>
                  </a:cubicBezTo>
                  <a:cubicBezTo>
                    <a:pt x="1294248" y="1128575"/>
                    <a:pt x="1284483" y="1116884"/>
                    <a:pt x="1424053" y="1156227"/>
                  </a:cubicBezTo>
                  <a:cubicBezTo>
                    <a:pt x="1472399" y="1169878"/>
                    <a:pt x="1534026" y="1184089"/>
                    <a:pt x="1583464" y="1177677"/>
                  </a:cubicBezTo>
                  <a:cubicBezTo>
                    <a:pt x="1617730" y="1173233"/>
                    <a:pt x="1661139" y="1155489"/>
                    <a:pt x="1683787" y="1128162"/>
                  </a:cubicBezTo>
                  <a:cubicBezTo>
                    <a:pt x="1697136" y="1109915"/>
                    <a:pt x="1703650" y="1091382"/>
                    <a:pt x="1709855" y="1073311"/>
                  </a:cubicBezTo>
                  <a:cubicBezTo>
                    <a:pt x="1591280" y="1146127"/>
                    <a:pt x="1269201" y="1045105"/>
                    <a:pt x="1138238" y="997076"/>
                  </a:cubicBezTo>
                  <a:cubicBezTo>
                    <a:pt x="1020603" y="954038"/>
                    <a:pt x="1052376" y="951843"/>
                    <a:pt x="974727" y="922232"/>
                  </a:cubicBezTo>
                  <a:close/>
                  <a:moveTo>
                    <a:pt x="993493" y="896704"/>
                  </a:moveTo>
                  <a:cubicBezTo>
                    <a:pt x="1169833" y="997961"/>
                    <a:pt x="1471387" y="1127514"/>
                    <a:pt x="1678901" y="1046880"/>
                  </a:cubicBezTo>
                  <a:lnTo>
                    <a:pt x="1678901" y="1046879"/>
                  </a:lnTo>
                  <a:cubicBezTo>
                    <a:pt x="1721232" y="1026900"/>
                    <a:pt x="1753950" y="967743"/>
                    <a:pt x="1763974" y="935401"/>
                  </a:cubicBezTo>
                  <a:cubicBezTo>
                    <a:pt x="1693140" y="1007428"/>
                    <a:pt x="1574258" y="984482"/>
                    <a:pt x="1414261" y="981874"/>
                  </a:cubicBezTo>
                  <a:cubicBezTo>
                    <a:pt x="1217686" y="978778"/>
                    <a:pt x="1126381" y="926232"/>
                    <a:pt x="993493" y="896704"/>
                  </a:cubicBezTo>
                  <a:close/>
                  <a:moveTo>
                    <a:pt x="261750" y="861490"/>
                  </a:moveTo>
                  <a:cubicBezTo>
                    <a:pt x="186723" y="860370"/>
                    <a:pt x="123035" y="871576"/>
                    <a:pt x="80961" y="907931"/>
                  </a:cubicBezTo>
                  <a:cubicBezTo>
                    <a:pt x="49539" y="938594"/>
                    <a:pt x="35545" y="967169"/>
                    <a:pt x="41367" y="1006983"/>
                  </a:cubicBezTo>
                  <a:lnTo>
                    <a:pt x="53879" y="1051028"/>
                  </a:lnTo>
                  <a:lnTo>
                    <a:pt x="53874" y="1051038"/>
                  </a:lnTo>
                  <a:lnTo>
                    <a:pt x="53882" y="1051037"/>
                  </a:lnTo>
                  <a:lnTo>
                    <a:pt x="53879" y="1051028"/>
                  </a:lnTo>
                  <a:lnTo>
                    <a:pt x="86696" y="986642"/>
                  </a:lnTo>
                  <a:cubicBezTo>
                    <a:pt x="197062" y="864543"/>
                    <a:pt x="525431" y="927005"/>
                    <a:pt x="683809" y="910416"/>
                  </a:cubicBezTo>
                  <a:cubicBezTo>
                    <a:pt x="543337" y="899457"/>
                    <a:pt x="386795" y="863356"/>
                    <a:pt x="261750" y="861490"/>
                  </a:cubicBezTo>
                  <a:close/>
                  <a:moveTo>
                    <a:pt x="206741" y="773926"/>
                  </a:moveTo>
                  <a:cubicBezTo>
                    <a:pt x="182042" y="773932"/>
                    <a:pt x="158988" y="777282"/>
                    <a:pt x="138080" y="785287"/>
                  </a:cubicBezTo>
                  <a:cubicBezTo>
                    <a:pt x="85755" y="805561"/>
                    <a:pt x="37309" y="821383"/>
                    <a:pt x="19862" y="874656"/>
                  </a:cubicBezTo>
                  <a:cubicBezTo>
                    <a:pt x="12362" y="903541"/>
                    <a:pt x="17362" y="924098"/>
                    <a:pt x="24318" y="953556"/>
                  </a:cubicBezTo>
                  <a:cubicBezTo>
                    <a:pt x="38260" y="928266"/>
                    <a:pt x="51121" y="896200"/>
                    <a:pt x="93431" y="867147"/>
                  </a:cubicBezTo>
                  <a:cubicBezTo>
                    <a:pt x="212900" y="785103"/>
                    <a:pt x="542837" y="887711"/>
                    <a:pt x="698335" y="891106"/>
                  </a:cubicBezTo>
                  <a:cubicBezTo>
                    <a:pt x="661792" y="881646"/>
                    <a:pt x="631384" y="873242"/>
                    <a:pt x="601881" y="864493"/>
                  </a:cubicBezTo>
                  <a:cubicBezTo>
                    <a:pt x="535130" y="845557"/>
                    <a:pt x="510911" y="842873"/>
                    <a:pt x="459942" y="828771"/>
                  </a:cubicBezTo>
                  <a:cubicBezTo>
                    <a:pt x="369743" y="803987"/>
                    <a:pt x="280838" y="773908"/>
                    <a:pt x="206741" y="773926"/>
                  </a:cubicBezTo>
                  <a:close/>
                  <a:moveTo>
                    <a:pt x="1757768" y="728206"/>
                  </a:moveTo>
                  <a:lnTo>
                    <a:pt x="1757768" y="728207"/>
                  </a:lnTo>
                  <a:lnTo>
                    <a:pt x="1744132" y="748231"/>
                  </a:lnTo>
                  <a:cubicBezTo>
                    <a:pt x="1725719" y="773933"/>
                    <a:pt x="1690677" y="813733"/>
                    <a:pt x="1618299" y="841229"/>
                  </a:cubicBezTo>
                  <a:cubicBezTo>
                    <a:pt x="1472491" y="896383"/>
                    <a:pt x="1318183" y="933711"/>
                    <a:pt x="1162191" y="912749"/>
                  </a:cubicBezTo>
                  <a:cubicBezTo>
                    <a:pt x="1336307" y="975895"/>
                    <a:pt x="1354827" y="957457"/>
                    <a:pt x="1587234" y="936571"/>
                  </a:cubicBezTo>
                  <a:cubicBezTo>
                    <a:pt x="1642560" y="931761"/>
                    <a:pt x="1695079" y="928090"/>
                    <a:pt x="1740285" y="895955"/>
                  </a:cubicBezTo>
                  <a:cubicBezTo>
                    <a:pt x="1789661" y="855054"/>
                    <a:pt x="1788375" y="807911"/>
                    <a:pt x="1774470" y="766822"/>
                  </a:cubicBezTo>
                  <a:lnTo>
                    <a:pt x="1757768" y="728207"/>
                  </a:lnTo>
                  <a:lnTo>
                    <a:pt x="1757769" y="728206"/>
                  </a:lnTo>
                  <a:close/>
                  <a:moveTo>
                    <a:pt x="170011" y="695986"/>
                  </a:moveTo>
                  <a:cubicBezTo>
                    <a:pt x="144525" y="696967"/>
                    <a:pt x="121362" y="700474"/>
                    <a:pt x="102941" y="707519"/>
                  </a:cubicBezTo>
                  <a:cubicBezTo>
                    <a:pt x="61643" y="723816"/>
                    <a:pt x="16733" y="765472"/>
                    <a:pt x="18819" y="830301"/>
                  </a:cubicBezTo>
                  <a:cubicBezTo>
                    <a:pt x="43475" y="791030"/>
                    <a:pt x="83208" y="776523"/>
                    <a:pt x="107512" y="766092"/>
                  </a:cubicBezTo>
                  <a:cubicBezTo>
                    <a:pt x="136800" y="753313"/>
                    <a:pt x="162775" y="744357"/>
                    <a:pt x="194716" y="743623"/>
                  </a:cubicBezTo>
                  <a:cubicBezTo>
                    <a:pt x="278455" y="741910"/>
                    <a:pt x="354570" y="765151"/>
                    <a:pt x="418215" y="784170"/>
                  </a:cubicBezTo>
                  <a:cubicBezTo>
                    <a:pt x="390285" y="775598"/>
                    <a:pt x="506271" y="809193"/>
                    <a:pt x="576389" y="834759"/>
                  </a:cubicBezTo>
                  <a:cubicBezTo>
                    <a:pt x="627457" y="853450"/>
                    <a:pt x="654238" y="862221"/>
                    <a:pt x="687284" y="869295"/>
                  </a:cubicBezTo>
                  <a:cubicBezTo>
                    <a:pt x="646937" y="846712"/>
                    <a:pt x="517054" y="766581"/>
                    <a:pt x="396842" y="728068"/>
                  </a:cubicBezTo>
                  <a:cubicBezTo>
                    <a:pt x="343839" y="712840"/>
                    <a:pt x="246468" y="693044"/>
                    <a:pt x="170011" y="695986"/>
                  </a:cubicBezTo>
                  <a:close/>
                  <a:moveTo>
                    <a:pt x="169047" y="615011"/>
                  </a:moveTo>
                  <a:cubicBezTo>
                    <a:pt x="117317" y="611294"/>
                    <a:pt x="72884" y="621284"/>
                    <a:pt x="49258" y="656670"/>
                  </a:cubicBezTo>
                  <a:cubicBezTo>
                    <a:pt x="29955" y="685578"/>
                    <a:pt x="31810" y="727517"/>
                    <a:pt x="31059" y="738614"/>
                  </a:cubicBezTo>
                  <a:cubicBezTo>
                    <a:pt x="37363" y="722455"/>
                    <a:pt x="70554" y="690434"/>
                    <a:pt x="102726" y="679819"/>
                  </a:cubicBezTo>
                  <a:cubicBezTo>
                    <a:pt x="159370" y="660846"/>
                    <a:pt x="211297" y="664861"/>
                    <a:pt x="282887" y="675376"/>
                  </a:cubicBezTo>
                  <a:cubicBezTo>
                    <a:pt x="417609" y="694725"/>
                    <a:pt x="497820" y="746430"/>
                    <a:pt x="573789" y="781784"/>
                  </a:cubicBezTo>
                  <a:cubicBezTo>
                    <a:pt x="527637" y="746942"/>
                    <a:pt x="478801" y="716681"/>
                    <a:pt x="425953" y="693692"/>
                  </a:cubicBezTo>
                  <a:cubicBezTo>
                    <a:pt x="361749" y="665473"/>
                    <a:pt x="255263" y="621205"/>
                    <a:pt x="169047" y="615011"/>
                  </a:cubicBezTo>
                  <a:close/>
                  <a:moveTo>
                    <a:pt x="1708751" y="565741"/>
                  </a:moveTo>
                  <a:cubicBezTo>
                    <a:pt x="1725530" y="684706"/>
                    <a:pt x="1547060" y="782136"/>
                    <a:pt x="1577552" y="763446"/>
                  </a:cubicBezTo>
                  <a:cubicBezTo>
                    <a:pt x="1561305" y="773938"/>
                    <a:pt x="1491209" y="810187"/>
                    <a:pt x="1436064" y="823938"/>
                  </a:cubicBezTo>
                  <a:cubicBezTo>
                    <a:pt x="1327739" y="850796"/>
                    <a:pt x="1259767" y="873892"/>
                    <a:pt x="1083367" y="866550"/>
                  </a:cubicBezTo>
                  <a:cubicBezTo>
                    <a:pt x="1145040" y="886281"/>
                    <a:pt x="1205359" y="906577"/>
                    <a:pt x="1411750" y="879421"/>
                  </a:cubicBezTo>
                  <a:cubicBezTo>
                    <a:pt x="1435952" y="876400"/>
                    <a:pt x="1511387" y="862856"/>
                    <a:pt x="1541653" y="853534"/>
                  </a:cubicBezTo>
                  <a:cubicBezTo>
                    <a:pt x="1536757" y="855262"/>
                    <a:pt x="1744272" y="815793"/>
                    <a:pt x="1740634" y="651279"/>
                  </a:cubicBezTo>
                  <a:cubicBezTo>
                    <a:pt x="1737517" y="610594"/>
                    <a:pt x="1725621" y="591781"/>
                    <a:pt x="1708751" y="565741"/>
                  </a:cubicBezTo>
                  <a:close/>
                  <a:moveTo>
                    <a:pt x="171800" y="529788"/>
                  </a:moveTo>
                  <a:cubicBezTo>
                    <a:pt x="113416" y="530775"/>
                    <a:pt x="67550" y="552756"/>
                    <a:pt x="54879" y="618601"/>
                  </a:cubicBezTo>
                  <a:cubicBezTo>
                    <a:pt x="78592" y="606028"/>
                    <a:pt x="108217" y="584041"/>
                    <a:pt x="176226" y="587261"/>
                  </a:cubicBezTo>
                  <a:cubicBezTo>
                    <a:pt x="361533" y="596025"/>
                    <a:pt x="567485" y="756922"/>
                    <a:pt x="669491" y="814218"/>
                  </a:cubicBezTo>
                  <a:cubicBezTo>
                    <a:pt x="489139" y="663194"/>
                    <a:pt x="499806" y="675506"/>
                    <a:pt x="501179" y="676363"/>
                  </a:cubicBezTo>
                  <a:cubicBezTo>
                    <a:pt x="364156" y="585273"/>
                    <a:pt x="320788" y="548625"/>
                    <a:pt x="233591" y="534952"/>
                  </a:cubicBezTo>
                  <a:cubicBezTo>
                    <a:pt x="212114" y="531463"/>
                    <a:pt x="191262" y="529459"/>
                    <a:pt x="171800" y="529788"/>
                  </a:cubicBezTo>
                  <a:close/>
                  <a:moveTo>
                    <a:pt x="1622013" y="471400"/>
                  </a:moveTo>
                  <a:lnTo>
                    <a:pt x="1622014" y="471401"/>
                  </a:lnTo>
                  <a:lnTo>
                    <a:pt x="1620795" y="502712"/>
                  </a:lnTo>
                  <a:cubicBezTo>
                    <a:pt x="1618822" y="538608"/>
                    <a:pt x="1611490" y="586450"/>
                    <a:pt x="1570931" y="629996"/>
                  </a:cubicBezTo>
                  <a:cubicBezTo>
                    <a:pt x="1445801" y="764348"/>
                    <a:pt x="1232327" y="818271"/>
                    <a:pt x="1021224" y="829108"/>
                  </a:cubicBezTo>
                  <a:cubicBezTo>
                    <a:pt x="1120877" y="861533"/>
                    <a:pt x="1266546" y="833100"/>
                    <a:pt x="1352930" y="814898"/>
                  </a:cubicBezTo>
                  <a:cubicBezTo>
                    <a:pt x="1437017" y="796911"/>
                    <a:pt x="1516766" y="792583"/>
                    <a:pt x="1593107" y="723709"/>
                  </a:cubicBezTo>
                  <a:cubicBezTo>
                    <a:pt x="1634248" y="686610"/>
                    <a:pt x="1676947" y="624550"/>
                    <a:pt x="1676412" y="568662"/>
                  </a:cubicBezTo>
                  <a:cubicBezTo>
                    <a:pt x="1674546" y="543402"/>
                    <a:pt x="1669234" y="524544"/>
                    <a:pt x="1648429" y="499277"/>
                  </a:cubicBezTo>
                  <a:lnTo>
                    <a:pt x="1622014" y="471401"/>
                  </a:lnTo>
                  <a:lnTo>
                    <a:pt x="1622014" y="471400"/>
                  </a:lnTo>
                  <a:close/>
                  <a:moveTo>
                    <a:pt x="188519" y="437581"/>
                  </a:moveTo>
                  <a:cubicBezTo>
                    <a:pt x="148465" y="441453"/>
                    <a:pt x="116274" y="466592"/>
                    <a:pt x="97197" y="522211"/>
                  </a:cubicBezTo>
                  <a:cubicBezTo>
                    <a:pt x="291569" y="392990"/>
                    <a:pt x="539816" y="725797"/>
                    <a:pt x="724847" y="835814"/>
                  </a:cubicBezTo>
                  <a:cubicBezTo>
                    <a:pt x="683292" y="803386"/>
                    <a:pt x="362084" y="420802"/>
                    <a:pt x="188519" y="437581"/>
                  </a:cubicBezTo>
                  <a:close/>
                  <a:moveTo>
                    <a:pt x="1557131" y="410679"/>
                  </a:moveTo>
                  <a:cubicBezTo>
                    <a:pt x="1558130" y="428597"/>
                    <a:pt x="1568533" y="438279"/>
                    <a:pt x="1555135" y="485334"/>
                  </a:cubicBezTo>
                  <a:cubicBezTo>
                    <a:pt x="1492612" y="704888"/>
                    <a:pt x="1089479" y="779873"/>
                    <a:pt x="987266" y="803113"/>
                  </a:cubicBezTo>
                  <a:cubicBezTo>
                    <a:pt x="1182350" y="814355"/>
                    <a:pt x="1218599" y="800873"/>
                    <a:pt x="1397047" y="714073"/>
                  </a:cubicBezTo>
                  <a:cubicBezTo>
                    <a:pt x="1492154" y="668019"/>
                    <a:pt x="1633159" y="568991"/>
                    <a:pt x="1603957" y="468104"/>
                  </a:cubicBezTo>
                  <a:cubicBezTo>
                    <a:pt x="1595404" y="445215"/>
                    <a:pt x="1569313" y="422219"/>
                    <a:pt x="1557131" y="410679"/>
                  </a:cubicBezTo>
                  <a:close/>
                  <a:moveTo>
                    <a:pt x="291086" y="332354"/>
                  </a:moveTo>
                  <a:cubicBezTo>
                    <a:pt x="272921" y="332371"/>
                    <a:pt x="254608" y="336504"/>
                    <a:pt x="236352" y="345996"/>
                  </a:cubicBezTo>
                  <a:cubicBezTo>
                    <a:pt x="201128" y="364304"/>
                    <a:pt x="190659" y="395414"/>
                    <a:pt x="172921" y="417187"/>
                  </a:cubicBezTo>
                  <a:lnTo>
                    <a:pt x="172928" y="417187"/>
                  </a:lnTo>
                  <a:cubicBezTo>
                    <a:pt x="366419" y="359669"/>
                    <a:pt x="561450" y="670474"/>
                    <a:pt x="726296" y="806555"/>
                  </a:cubicBezTo>
                  <a:cubicBezTo>
                    <a:pt x="619275" y="651393"/>
                    <a:pt x="667183" y="693562"/>
                    <a:pt x="571144" y="554568"/>
                  </a:cubicBezTo>
                  <a:cubicBezTo>
                    <a:pt x="505665" y="459440"/>
                    <a:pt x="483678" y="443364"/>
                    <a:pt x="445103" y="409685"/>
                  </a:cubicBezTo>
                  <a:cubicBezTo>
                    <a:pt x="398755" y="369283"/>
                    <a:pt x="345583" y="332301"/>
                    <a:pt x="291086" y="332354"/>
                  </a:cubicBezTo>
                  <a:close/>
                  <a:moveTo>
                    <a:pt x="1476528" y="326880"/>
                  </a:moveTo>
                  <a:cubicBezTo>
                    <a:pt x="1474000" y="325957"/>
                    <a:pt x="1487573" y="346529"/>
                    <a:pt x="1477089" y="398947"/>
                  </a:cubicBezTo>
                  <a:cubicBezTo>
                    <a:pt x="1477374" y="397578"/>
                    <a:pt x="1473744" y="484156"/>
                    <a:pt x="1345459" y="593364"/>
                  </a:cubicBezTo>
                  <a:cubicBezTo>
                    <a:pt x="1244203" y="678726"/>
                    <a:pt x="1129353" y="727517"/>
                    <a:pt x="1012098" y="764983"/>
                  </a:cubicBezTo>
                  <a:cubicBezTo>
                    <a:pt x="1085736" y="748311"/>
                    <a:pt x="1233806" y="717377"/>
                    <a:pt x="1366547" y="635081"/>
                  </a:cubicBezTo>
                  <a:cubicBezTo>
                    <a:pt x="1503323" y="546285"/>
                    <a:pt x="1614272" y="435854"/>
                    <a:pt x="1485911" y="334585"/>
                  </a:cubicBezTo>
                  <a:lnTo>
                    <a:pt x="1485910" y="334585"/>
                  </a:lnTo>
                  <a:cubicBezTo>
                    <a:pt x="1480002" y="329884"/>
                    <a:pt x="1477370" y="327188"/>
                    <a:pt x="1476528" y="326880"/>
                  </a:cubicBezTo>
                  <a:close/>
                  <a:moveTo>
                    <a:pt x="383170" y="253413"/>
                  </a:moveTo>
                  <a:cubicBezTo>
                    <a:pt x="335805" y="246549"/>
                    <a:pt x="301690" y="270169"/>
                    <a:pt x="270556" y="311666"/>
                  </a:cubicBezTo>
                  <a:cubicBezTo>
                    <a:pt x="294422" y="306136"/>
                    <a:pt x="316378" y="305831"/>
                    <a:pt x="344646" y="313570"/>
                  </a:cubicBezTo>
                  <a:cubicBezTo>
                    <a:pt x="539486" y="366782"/>
                    <a:pt x="586857" y="596423"/>
                    <a:pt x="763752" y="804643"/>
                  </a:cubicBezTo>
                  <a:cubicBezTo>
                    <a:pt x="698780" y="683498"/>
                    <a:pt x="701234" y="589020"/>
                    <a:pt x="577355" y="413172"/>
                  </a:cubicBezTo>
                  <a:cubicBezTo>
                    <a:pt x="555729" y="382383"/>
                    <a:pt x="484499" y="294734"/>
                    <a:pt x="435332" y="270904"/>
                  </a:cubicBezTo>
                  <a:cubicBezTo>
                    <a:pt x="416219" y="261376"/>
                    <a:pt x="398959" y="255701"/>
                    <a:pt x="383170" y="253413"/>
                  </a:cubicBezTo>
                  <a:close/>
                  <a:moveTo>
                    <a:pt x="1381449" y="236483"/>
                  </a:moveTo>
                  <a:cubicBezTo>
                    <a:pt x="1508822" y="511688"/>
                    <a:pt x="1093505" y="688866"/>
                    <a:pt x="989590" y="750995"/>
                  </a:cubicBezTo>
                  <a:cubicBezTo>
                    <a:pt x="1381449" y="631655"/>
                    <a:pt x="1518201" y="408683"/>
                    <a:pt x="1446331" y="293220"/>
                  </a:cubicBezTo>
                  <a:cubicBezTo>
                    <a:pt x="1422387" y="254753"/>
                    <a:pt x="1400366" y="249124"/>
                    <a:pt x="1381449" y="236483"/>
                  </a:cubicBezTo>
                  <a:close/>
                  <a:moveTo>
                    <a:pt x="1313167" y="194750"/>
                  </a:moveTo>
                  <a:cubicBezTo>
                    <a:pt x="1345901" y="282605"/>
                    <a:pt x="1312776" y="369458"/>
                    <a:pt x="1257820" y="446049"/>
                  </a:cubicBezTo>
                  <a:cubicBezTo>
                    <a:pt x="1201919" y="524673"/>
                    <a:pt x="1119978" y="616054"/>
                    <a:pt x="999536" y="704093"/>
                  </a:cubicBezTo>
                  <a:cubicBezTo>
                    <a:pt x="1134058" y="624512"/>
                    <a:pt x="1309908" y="521270"/>
                    <a:pt x="1368617" y="364893"/>
                  </a:cubicBezTo>
                  <a:cubicBezTo>
                    <a:pt x="1395427" y="293717"/>
                    <a:pt x="1378311" y="236222"/>
                    <a:pt x="1313167" y="194750"/>
                  </a:cubicBezTo>
                  <a:close/>
                  <a:moveTo>
                    <a:pt x="478425" y="167999"/>
                  </a:moveTo>
                  <a:cubicBezTo>
                    <a:pt x="402501" y="165980"/>
                    <a:pt x="357584" y="229049"/>
                    <a:pt x="358957" y="228651"/>
                  </a:cubicBezTo>
                  <a:cubicBezTo>
                    <a:pt x="372669" y="224835"/>
                    <a:pt x="441322" y="225585"/>
                    <a:pt x="475986" y="245071"/>
                  </a:cubicBezTo>
                  <a:cubicBezTo>
                    <a:pt x="547331" y="286528"/>
                    <a:pt x="594143" y="369627"/>
                    <a:pt x="626322" y="445850"/>
                  </a:cubicBezTo>
                  <a:cubicBezTo>
                    <a:pt x="626997" y="447448"/>
                    <a:pt x="763391" y="768699"/>
                    <a:pt x="773238" y="785555"/>
                  </a:cubicBezTo>
                  <a:cubicBezTo>
                    <a:pt x="772985" y="784163"/>
                    <a:pt x="714501" y="483453"/>
                    <a:pt x="697575" y="427282"/>
                  </a:cubicBezTo>
                  <a:cubicBezTo>
                    <a:pt x="667927" y="328475"/>
                    <a:pt x="579204" y="176457"/>
                    <a:pt x="478425" y="167999"/>
                  </a:cubicBezTo>
                  <a:close/>
                  <a:moveTo>
                    <a:pt x="1193903" y="100906"/>
                  </a:moveTo>
                  <a:cubicBezTo>
                    <a:pt x="1298238" y="234754"/>
                    <a:pt x="1197163" y="388799"/>
                    <a:pt x="1097363" y="525713"/>
                  </a:cubicBezTo>
                  <a:cubicBezTo>
                    <a:pt x="1036754" y="607741"/>
                    <a:pt x="1016094" y="616490"/>
                    <a:pt x="924901" y="725024"/>
                  </a:cubicBezTo>
                  <a:cubicBezTo>
                    <a:pt x="1025105" y="648969"/>
                    <a:pt x="1135985" y="553772"/>
                    <a:pt x="1205901" y="448725"/>
                  </a:cubicBezTo>
                  <a:cubicBezTo>
                    <a:pt x="1260197" y="367508"/>
                    <a:pt x="1311086" y="289304"/>
                    <a:pt x="1284914" y="192830"/>
                  </a:cubicBezTo>
                  <a:lnTo>
                    <a:pt x="1284913" y="192830"/>
                  </a:lnTo>
                  <a:cubicBezTo>
                    <a:pt x="1271399" y="153950"/>
                    <a:pt x="1229847" y="117464"/>
                    <a:pt x="1193903" y="100906"/>
                  </a:cubicBezTo>
                  <a:close/>
                  <a:moveTo>
                    <a:pt x="596746" y="99762"/>
                  </a:moveTo>
                  <a:cubicBezTo>
                    <a:pt x="573498" y="97479"/>
                    <a:pt x="549961" y="99932"/>
                    <a:pt x="527779" y="106784"/>
                  </a:cubicBezTo>
                  <a:lnTo>
                    <a:pt x="466958" y="140193"/>
                  </a:lnTo>
                  <a:lnTo>
                    <a:pt x="466944" y="140192"/>
                  </a:lnTo>
                  <a:lnTo>
                    <a:pt x="466944" y="140200"/>
                  </a:lnTo>
                  <a:lnTo>
                    <a:pt x="466958" y="140193"/>
                  </a:lnTo>
                  <a:lnTo>
                    <a:pt x="505400" y="141973"/>
                  </a:lnTo>
                  <a:cubicBezTo>
                    <a:pt x="688551" y="174231"/>
                    <a:pt x="737827" y="545104"/>
                    <a:pt x="789773" y="726967"/>
                  </a:cubicBezTo>
                  <a:cubicBezTo>
                    <a:pt x="809582" y="535342"/>
                    <a:pt x="838471" y="341568"/>
                    <a:pt x="719616" y="173000"/>
                  </a:cubicBezTo>
                  <a:cubicBezTo>
                    <a:pt x="688584" y="127841"/>
                    <a:pt x="643242" y="104329"/>
                    <a:pt x="596746" y="99762"/>
                  </a:cubicBezTo>
                  <a:close/>
                  <a:moveTo>
                    <a:pt x="679354" y="52283"/>
                  </a:moveTo>
                  <a:cubicBezTo>
                    <a:pt x="652481" y="54631"/>
                    <a:pt x="635909" y="62952"/>
                    <a:pt x="616920" y="71609"/>
                  </a:cubicBezTo>
                  <a:cubicBezTo>
                    <a:pt x="879523" y="100876"/>
                    <a:pt x="826829" y="658162"/>
                    <a:pt x="826599" y="697554"/>
                  </a:cubicBezTo>
                  <a:cubicBezTo>
                    <a:pt x="851355" y="615045"/>
                    <a:pt x="883741" y="546415"/>
                    <a:pt x="883197" y="395414"/>
                  </a:cubicBezTo>
                  <a:cubicBezTo>
                    <a:pt x="883005" y="366644"/>
                    <a:pt x="885927" y="294566"/>
                    <a:pt x="871187" y="237852"/>
                  </a:cubicBezTo>
                  <a:cubicBezTo>
                    <a:pt x="842336" y="127168"/>
                    <a:pt x="793408" y="42303"/>
                    <a:pt x="679354" y="52283"/>
                  </a:cubicBezTo>
                  <a:close/>
                  <a:moveTo>
                    <a:pt x="975394" y="30266"/>
                  </a:moveTo>
                  <a:cubicBezTo>
                    <a:pt x="979674" y="36591"/>
                    <a:pt x="1025358" y="58730"/>
                    <a:pt x="1039063" y="139749"/>
                  </a:cubicBezTo>
                  <a:cubicBezTo>
                    <a:pt x="1073589" y="347808"/>
                    <a:pt x="923851" y="598510"/>
                    <a:pt x="868127" y="735945"/>
                  </a:cubicBezTo>
                  <a:cubicBezTo>
                    <a:pt x="922508" y="691895"/>
                    <a:pt x="991860" y="618050"/>
                    <a:pt x="1028625" y="578267"/>
                  </a:cubicBezTo>
                  <a:cubicBezTo>
                    <a:pt x="1159951" y="430302"/>
                    <a:pt x="1173222" y="361482"/>
                    <a:pt x="1187633" y="318671"/>
                  </a:cubicBezTo>
                  <a:cubicBezTo>
                    <a:pt x="1222100" y="217578"/>
                    <a:pt x="1201027" y="161452"/>
                    <a:pt x="1145208" y="95056"/>
                  </a:cubicBezTo>
                  <a:cubicBezTo>
                    <a:pt x="1106274" y="49025"/>
                    <a:pt x="1056042" y="26457"/>
                    <a:pt x="975394" y="30266"/>
                  </a:cubicBezTo>
                  <a:close/>
                  <a:moveTo>
                    <a:pt x="873388" y="23154"/>
                  </a:moveTo>
                  <a:cubicBezTo>
                    <a:pt x="847636" y="21563"/>
                    <a:pt x="819644" y="30090"/>
                    <a:pt x="796077" y="36109"/>
                  </a:cubicBezTo>
                  <a:cubicBezTo>
                    <a:pt x="1000004" y="165223"/>
                    <a:pt x="891319" y="477266"/>
                    <a:pt x="849714" y="702571"/>
                  </a:cubicBezTo>
                  <a:cubicBezTo>
                    <a:pt x="913934" y="573358"/>
                    <a:pt x="940945" y="576164"/>
                    <a:pt x="992987" y="307016"/>
                  </a:cubicBezTo>
                  <a:cubicBezTo>
                    <a:pt x="1015457" y="178323"/>
                    <a:pt x="1001415" y="31321"/>
                    <a:pt x="873388" y="23154"/>
                  </a:cubicBezTo>
                  <a:close/>
                  <a:moveTo>
                    <a:pt x="871509" y="639"/>
                  </a:moveTo>
                  <a:cubicBezTo>
                    <a:pt x="905583" y="-2412"/>
                    <a:pt x="941949" y="5893"/>
                    <a:pt x="959995" y="16401"/>
                  </a:cubicBezTo>
                  <a:cubicBezTo>
                    <a:pt x="1016117" y="22328"/>
                    <a:pt x="1058366" y="8616"/>
                    <a:pt x="1109648" y="34564"/>
                  </a:cubicBezTo>
                  <a:cubicBezTo>
                    <a:pt x="1134946" y="47175"/>
                    <a:pt x="1156718" y="62240"/>
                    <a:pt x="1168430" y="73712"/>
                  </a:cubicBezTo>
                  <a:cubicBezTo>
                    <a:pt x="1180426" y="85306"/>
                    <a:pt x="1173660" y="81367"/>
                    <a:pt x="1190453" y="88777"/>
                  </a:cubicBezTo>
                  <a:cubicBezTo>
                    <a:pt x="1222001" y="102520"/>
                    <a:pt x="1278008" y="137133"/>
                    <a:pt x="1297294" y="165788"/>
                  </a:cubicBezTo>
                  <a:cubicBezTo>
                    <a:pt x="1309969" y="185007"/>
                    <a:pt x="1313752" y="181435"/>
                    <a:pt x="1361485" y="215582"/>
                  </a:cubicBezTo>
                  <a:cubicBezTo>
                    <a:pt x="1415387" y="242455"/>
                    <a:pt x="1448705" y="263547"/>
                    <a:pt x="1469622" y="307666"/>
                  </a:cubicBezTo>
                  <a:cubicBezTo>
                    <a:pt x="1493953" y="330364"/>
                    <a:pt x="1511714" y="341698"/>
                    <a:pt x="1524795" y="355180"/>
                  </a:cubicBezTo>
                  <a:cubicBezTo>
                    <a:pt x="1542087" y="372839"/>
                    <a:pt x="1568375" y="422770"/>
                    <a:pt x="1649314" y="478214"/>
                  </a:cubicBezTo>
                  <a:cubicBezTo>
                    <a:pt x="1672565" y="494190"/>
                    <a:pt x="1691826" y="509799"/>
                    <a:pt x="1701070" y="534722"/>
                  </a:cubicBezTo>
                  <a:cubicBezTo>
                    <a:pt x="1720871" y="559936"/>
                    <a:pt x="1786631" y="615809"/>
                    <a:pt x="1765448" y="702395"/>
                  </a:cubicBezTo>
                  <a:cubicBezTo>
                    <a:pt x="1816789" y="765533"/>
                    <a:pt x="1818658" y="841275"/>
                    <a:pt x="1796225" y="889462"/>
                  </a:cubicBezTo>
                  <a:cubicBezTo>
                    <a:pt x="1787669" y="924060"/>
                    <a:pt x="1796641" y="982702"/>
                    <a:pt x="1739474" y="1049193"/>
                  </a:cubicBezTo>
                  <a:cubicBezTo>
                    <a:pt x="1723775" y="1089864"/>
                    <a:pt x="1723545" y="1146654"/>
                    <a:pt x="1666990" y="1186071"/>
                  </a:cubicBezTo>
                  <a:cubicBezTo>
                    <a:pt x="1656602" y="1212883"/>
                    <a:pt x="1651678" y="1225553"/>
                    <a:pt x="1632663" y="1249974"/>
                  </a:cubicBezTo>
                  <a:cubicBezTo>
                    <a:pt x="1621435" y="1264343"/>
                    <a:pt x="1624982" y="1255852"/>
                    <a:pt x="1611554" y="1290483"/>
                  </a:cubicBezTo>
                  <a:cubicBezTo>
                    <a:pt x="1600146" y="1320819"/>
                    <a:pt x="1576972" y="1351488"/>
                    <a:pt x="1577867" y="1350118"/>
                  </a:cubicBezTo>
                  <a:cubicBezTo>
                    <a:pt x="1563125" y="1371609"/>
                    <a:pt x="1542527" y="1387317"/>
                    <a:pt x="1503645" y="1395464"/>
                  </a:cubicBezTo>
                  <a:lnTo>
                    <a:pt x="1484048" y="1420057"/>
                  </a:lnTo>
                  <a:lnTo>
                    <a:pt x="1449267" y="1420057"/>
                  </a:lnTo>
                  <a:lnTo>
                    <a:pt x="1452441" y="1419106"/>
                  </a:lnTo>
                  <a:cubicBezTo>
                    <a:pt x="1462857" y="1414265"/>
                    <a:pt x="1472256" y="1407694"/>
                    <a:pt x="1479254" y="1398863"/>
                  </a:cubicBezTo>
                  <a:lnTo>
                    <a:pt x="1479255" y="1398863"/>
                  </a:lnTo>
                  <a:cubicBezTo>
                    <a:pt x="1386242" y="1401091"/>
                    <a:pt x="1231938" y="1282800"/>
                    <a:pt x="1160326" y="1222557"/>
                  </a:cubicBezTo>
                  <a:cubicBezTo>
                    <a:pt x="1146365" y="1210921"/>
                    <a:pt x="1042322" y="1106963"/>
                    <a:pt x="1019522" y="1081489"/>
                  </a:cubicBezTo>
                  <a:cubicBezTo>
                    <a:pt x="1069440" y="1163456"/>
                    <a:pt x="1077615" y="1181637"/>
                    <a:pt x="1131640" y="1241392"/>
                  </a:cubicBezTo>
                  <a:cubicBezTo>
                    <a:pt x="1174780" y="1288927"/>
                    <a:pt x="1265529" y="1379242"/>
                    <a:pt x="1345421" y="1415001"/>
                  </a:cubicBezTo>
                  <a:lnTo>
                    <a:pt x="1360638" y="1420057"/>
                  </a:lnTo>
                  <a:lnTo>
                    <a:pt x="1281902" y="1420057"/>
                  </a:lnTo>
                  <a:lnTo>
                    <a:pt x="1257378" y="1403035"/>
                  </a:lnTo>
                  <a:cubicBezTo>
                    <a:pt x="1191985" y="1348735"/>
                    <a:pt x="1140281" y="1283451"/>
                    <a:pt x="1152397" y="1298139"/>
                  </a:cubicBezTo>
                  <a:cubicBezTo>
                    <a:pt x="1069171" y="1200877"/>
                    <a:pt x="1097455" y="1250383"/>
                    <a:pt x="962242" y="1056925"/>
                  </a:cubicBezTo>
                  <a:cubicBezTo>
                    <a:pt x="998095" y="1130113"/>
                    <a:pt x="1079509" y="1273301"/>
                    <a:pt x="1094694" y="1298760"/>
                  </a:cubicBezTo>
                  <a:cubicBezTo>
                    <a:pt x="1116214" y="1335002"/>
                    <a:pt x="1150816" y="1379691"/>
                    <a:pt x="1190365" y="1416771"/>
                  </a:cubicBezTo>
                  <a:lnTo>
                    <a:pt x="1194323" y="1420057"/>
                  </a:lnTo>
                  <a:lnTo>
                    <a:pt x="1152612" y="1420057"/>
                  </a:lnTo>
                  <a:lnTo>
                    <a:pt x="1149460" y="1416815"/>
                  </a:lnTo>
                  <a:cubicBezTo>
                    <a:pt x="1113067" y="1373267"/>
                    <a:pt x="1081250" y="1324188"/>
                    <a:pt x="1060260" y="1287957"/>
                  </a:cubicBezTo>
                  <a:cubicBezTo>
                    <a:pt x="992320" y="1170678"/>
                    <a:pt x="973024" y="1141250"/>
                    <a:pt x="952027" y="1100502"/>
                  </a:cubicBezTo>
                  <a:cubicBezTo>
                    <a:pt x="961736" y="1138144"/>
                    <a:pt x="984188" y="1228887"/>
                    <a:pt x="1027905" y="1330347"/>
                  </a:cubicBezTo>
                  <a:lnTo>
                    <a:pt x="1072232" y="1420057"/>
                  </a:lnTo>
                  <a:lnTo>
                    <a:pt x="1039874" y="1420057"/>
                  </a:lnTo>
                  <a:lnTo>
                    <a:pt x="1019260" y="1375772"/>
                  </a:lnTo>
                  <a:cubicBezTo>
                    <a:pt x="977791" y="1272993"/>
                    <a:pt x="951191" y="1155025"/>
                    <a:pt x="921013" y="1073642"/>
                  </a:cubicBezTo>
                  <a:cubicBezTo>
                    <a:pt x="920492" y="1072211"/>
                    <a:pt x="957993" y="1279372"/>
                    <a:pt x="958216" y="1280786"/>
                  </a:cubicBezTo>
                  <a:cubicBezTo>
                    <a:pt x="967142" y="1338288"/>
                    <a:pt x="968047" y="1361406"/>
                    <a:pt x="987442" y="1419953"/>
                  </a:cubicBezTo>
                  <a:lnTo>
                    <a:pt x="987479" y="1420057"/>
                  </a:lnTo>
                  <a:lnTo>
                    <a:pt x="957943" y="1420057"/>
                  </a:lnTo>
                  <a:lnTo>
                    <a:pt x="952157" y="1402464"/>
                  </a:lnTo>
                  <a:cubicBezTo>
                    <a:pt x="938813" y="1356615"/>
                    <a:pt x="935922" y="1337677"/>
                    <a:pt x="919809" y="1241850"/>
                  </a:cubicBezTo>
                  <a:cubicBezTo>
                    <a:pt x="908321" y="1173508"/>
                    <a:pt x="905483" y="1140684"/>
                    <a:pt x="892998" y="1090315"/>
                  </a:cubicBezTo>
                  <a:cubicBezTo>
                    <a:pt x="901240" y="1173092"/>
                    <a:pt x="905324" y="1264840"/>
                    <a:pt x="913753" y="1349575"/>
                  </a:cubicBezTo>
                  <a:lnTo>
                    <a:pt x="922534" y="1420057"/>
                  </a:lnTo>
                  <a:lnTo>
                    <a:pt x="893147" y="1420057"/>
                  </a:lnTo>
                  <a:lnTo>
                    <a:pt x="886628" y="1384160"/>
                  </a:lnTo>
                  <a:cubicBezTo>
                    <a:pt x="868952" y="1260119"/>
                    <a:pt x="865992" y="1123886"/>
                    <a:pt x="861747" y="1050642"/>
                  </a:cubicBezTo>
                  <a:cubicBezTo>
                    <a:pt x="848915" y="1137691"/>
                    <a:pt x="829133" y="1224961"/>
                    <a:pt x="826188" y="1338008"/>
                  </a:cubicBezTo>
                  <a:lnTo>
                    <a:pt x="828563" y="1420057"/>
                  </a:lnTo>
                  <a:lnTo>
                    <a:pt x="802450" y="1420057"/>
                  </a:lnTo>
                  <a:lnTo>
                    <a:pt x="802053" y="1384893"/>
                  </a:lnTo>
                  <a:cubicBezTo>
                    <a:pt x="805598" y="1275757"/>
                    <a:pt x="825411" y="1155670"/>
                    <a:pt x="829345" y="1063091"/>
                  </a:cubicBezTo>
                  <a:cubicBezTo>
                    <a:pt x="813279" y="1123813"/>
                    <a:pt x="781513" y="1256382"/>
                    <a:pt x="768543" y="1379607"/>
                  </a:cubicBezTo>
                  <a:lnTo>
                    <a:pt x="765980" y="1420057"/>
                  </a:lnTo>
                  <a:lnTo>
                    <a:pt x="730944" y="1420057"/>
                  </a:lnTo>
                  <a:lnTo>
                    <a:pt x="733614" y="1380996"/>
                  </a:lnTo>
                  <a:cubicBezTo>
                    <a:pt x="745707" y="1278481"/>
                    <a:pt x="776180" y="1170717"/>
                    <a:pt x="794244" y="1099741"/>
                  </a:cubicBezTo>
                  <a:cubicBezTo>
                    <a:pt x="769572" y="1155297"/>
                    <a:pt x="710536" y="1284945"/>
                    <a:pt x="692360" y="1368835"/>
                  </a:cubicBezTo>
                  <a:cubicBezTo>
                    <a:pt x="691208" y="1374792"/>
                    <a:pt x="689420" y="1384546"/>
                    <a:pt x="687408" y="1396206"/>
                  </a:cubicBezTo>
                  <a:lnTo>
                    <a:pt x="683536" y="1420057"/>
                  </a:lnTo>
                  <a:lnTo>
                    <a:pt x="660096" y="1420057"/>
                  </a:lnTo>
                  <a:lnTo>
                    <a:pt x="672467" y="1376655"/>
                  </a:lnTo>
                  <a:cubicBezTo>
                    <a:pt x="706380" y="1243384"/>
                    <a:pt x="798163" y="1061466"/>
                    <a:pt x="817818" y="990245"/>
                  </a:cubicBezTo>
                  <a:cubicBezTo>
                    <a:pt x="816990" y="991617"/>
                    <a:pt x="634275" y="1317574"/>
                    <a:pt x="604795" y="1402090"/>
                  </a:cubicBezTo>
                  <a:lnTo>
                    <a:pt x="599839" y="1420057"/>
                  </a:lnTo>
                  <a:lnTo>
                    <a:pt x="577314" y="1420057"/>
                  </a:lnTo>
                  <a:lnTo>
                    <a:pt x="589565" y="1383234"/>
                  </a:lnTo>
                  <a:cubicBezTo>
                    <a:pt x="620519" y="1302510"/>
                    <a:pt x="664668" y="1224960"/>
                    <a:pt x="684983" y="1184782"/>
                  </a:cubicBezTo>
                  <a:cubicBezTo>
                    <a:pt x="677697" y="1199309"/>
                    <a:pt x="700114" y="1151400"/>
                    <a:pt x="734701" y="1095570"/>
                  </a:cubicBezTo>
                  <a:cubicBezTo>
                    <a:pt x="741542" y="1084512"/>
                    <a:pt x="749326" y="1073646"/>
                    <a:pt x="791590" y="991442"/>
                  </a:cubicBezTo>
                  <a:cubicBezTo>
                    <a:pt x="755093" y="1052964"/>
                    <a:pt x="621836" y="1231505"/>
                    <a:pt x="556940" y="1356428"/>
                  </a:cubicBezTo>
                  <a:lnTo>
                    <a:pt x="532457" y="1420057"/>
                  </a:lnTo>
                  <a:lnTo>
                    <a:pt x="506263" y="1420057"/>
                  </a:lnTo>
                  <a:lnTo>
                    <a:pt x="508919" y="1408695"/>
                  </a:lnTo>
                  <a:cubicBezTo>
                    <a:pt x="517491" y="1384572"/>
                    <a:pt x="528309" y="1361583"/>
                    <a:pt x="540138" y="1339600"/>
                  </a:cubicBezTo>
                  <a:cubicBezTo>
                    <a:pt x="549172" y="1322922"/>
                    <a:pt x="626660" y="1192444"/>
                    <a:pt x="627296" y="1191448"/>
                  </a:cubicBezTo>
                  <a:cubicBezTo>
                    <a:pt x="690290" y="1092848"/>
                    <a:pt x="735522" y="1062959"/>
                    <a:pt x="769734" y="997848"/>
                  </a:cubicBezTo>
                  <a:cubicBezTo>
                    <a:pt x="664655" y="1144128"/>
                    <a:pt x="548557" y="1250596"/>
                    <a:pt x="490978" y="1374536"/>
                  </a:cubicBezTo>
                  <a:lnTo>
                    <a:pt x="474116" y="1420057"/>
                  </a:lnTo>
                  <a:lnTo>
                    <a:pt x="443835" y="1420057"/>
                  </a:lnTo>
                  <a:lnTo>
                    <a:pt x="451560" y="1390734"/>
                  </a:lnTo>
                  <a:cubicBezTo>
                    <a:pt x="517675" y="1214712"/>
                    <a:pt x="685228" y="1094392"/>
                    <a:pt x="750684" y="1003180"/>
                  </a:cubicBezTo>
                  <a:cubicBezTo>
                    <a:pt x="644460" y="1111524"/>
                    <a:pt x="638555" y="1073740"/>
                    <a:pt x="507974" y="1217477"/>
                  </a:cubicBezTo>
                  <a:cubicBezTo>
                    <a:pt x="521103" y="1203294"/>
                    <a:pt x="463179" y="1263184"/>
                    <a:pt x="430524" y="1314391"/>
                  </a:cubicBezTo>
                  <a:cubicBezTo>
                    <a:pt x="411632" y="1343646"/>
                    <a:pt x="394898" y="1376310"/>
                    <a:pt x="386676" y="1409524"/>
                  </a:cubicBezTo>
                  <a:lnTo>
                    <a:pt x="385587" y="1420057"/>
                  </a:lnTo>
                  <a:lnTo>
                    <a:pt x="365769" y="1420057"/>
                  </a:lnTo>
                  <a:lnTo>
                    <a:pt x="369533" y="1393688"/>
                  </a:lnTo>
                  <a:cubicBezTo>
                    <a:pt x="382096" y="1351571"/>
                    <a:pt x="406006" y="1309943"/>
                    <a:pt x="429987" y="1277059"/>
                  </a:cubicBezTo>
                  <a:cubicBezTo>
                    <a:pt x="458554" y="1238024"/>
                    <a:pt x="521034" y="1170092"/>
                    <a:pt x="546702" y="1144364"/>
                  </a:cubicBezTo>
                  <a:cubicBezTo>
                    <a:pt x="609727" y="1080819"/>
                    <a:pt x="670634" y="1054414"/>
                    <a:pt x="737500" y="990146"/>
                  </a:cubicBezTo>
                  <a:cubicBezTo>
                    <a:pt x="701740" y="1011652"/>
                    <a:pt x="498732" y="1139048"/>
                    <a:pt x="459252" y="1177974"/>
                  </a:cubicBezTo>
                  <a:cubicBezTo>
                    <a:pt x="411405" y="1225160"/>
                    <a:pt x="346640" y="1299501"/>
                    <a:pt x="321631" y="1362390"/>
                  </a:cubicBezTo>
                  <a:cubicBezTo>
                    <a:pt x="315341" y="1378205"/>
                    <a:pt x="311644" y="1393660"/>
                    <a:pt x="310643" y="1408418"/>
                  </a:cubicBezTo>
                  <a:lnTo>
                    <a:pt x="312086" y="1420057"/>
                  </a:lnTo>
                  <a:lnTo>
                    <a:pt x="294165" y="1420057"/>
                  </a:lnTo>
                  <a:lnTo>
                    <a:pt x="294374" y="1377625"/>
                  </a:lnTo>
                  <a:cubicBezTo>
                    <a:pt x="308639" y="1314716"/>
                    <a:pt x="360351" y="1258576"/>
                    <a:pt x="410017" y="1209583"/>
                  </a:cubicBezTo>
                  <a:cubicBezTo>
                    <a:pt x="458738" y="1161510"/>
                    <a:pt x="518411" y="1107447"/>
                    <a:pt x="576443" y="1070035"/>
                  </a:cubicBezTo>
                  <a:cubicBezTo>
                    <a:pt x="460847" y="1133997"/>
                    <a:pt x="365000" y="1186887"/>
                    <a:pt x="274804" y="1309348"/>
                  </a:cubicBezTo>
                  <a:cubicBezTo>
                    <a:pt x="263677" y="1324459"/>
                    <a:pt x="254767" y="1345138"/>
                    <a:pt x="250082" y="1366136"/>
                  </a:cubicBezTo>
                  <a:lnTo>
                    <a:pt x="250657" y="1420057"/>
                  </a:lnTo>
                  <a:lnTo>
                    <a:pt x="220767" y="1420057"/>
                  </a:lnTo>
                  <a:lnTo>
                    <a:pt x="208530" y="1410174"/>
                  </a:lnTo>
                  <a:cubicBezTo>
                    <a:pt x="187442" y="1395252"/>
                    <a:pt x="167892" y="1384189"/>
                    <a:pt x="160213" y="1351930"/>
                  </a:cubicBezTo>
                  <a:cubicBezTo>
                    <a:pt x="139307" y="1319063"/>
                    <a:pt x="141286" y="1328035"/>
                    <a:pt x="124529" y="1306176"/>
                  </a:cubicBezTo>
                  <a:cubicBezTo>
                    <a:pt x="115188" y="1293946"/>
                    <a:pt x="102297" y="1268824"/>
                    <a:pt x="99912" y="1250178"/>
                  </a:cubicBezTo>
                  <a:cubicBezTo>
                    <a:pt x="98286" y="1238365"/>
                    <a:pt x="86268" y="1216555"/>
                    <a:pt x="82871" y="1196195"/>
                  </a:cubicBezTo>
                  <a:cubicBezTo>
                    <a:pt x="80570" y="1193914"/>
                    <a:pt x="81667" y="1192183"/>
                    <a:pt x="79274" y="1176354"/>
                  </a:cubicBezTo>
                  <a:cubicBezTo>
                    <a:pt x="73085" y="1136658"/>
                    <a:pt x="57525" y="1110585"/>
                    <a:pt x="54388" y="1091201"/>
                  </a:cubicBezTo>
                  <a:cubicBezTo>
                    <a:pt x="52601" y="1084025"/>
                    <a:pt x="51359" y="1072807"/>
                    <a:pt x="48920" y="1065519"/>
                  </a:cubicBezTo>
                  <a:cubicBezTo>
                    <a:pt x="42072" y="1043330"/>
                    <a:pt x="27792" y="1013239"/>
                    <a:pt x="24893" y="994170"/>
                  </a:cubicBezTo>
                  <a:cubicBezTo>
                    <a:pt x="17393" y="947041"/>
                    <a:pt x="-16067" y="903656"/>
                    <a:pt x="9432" y="847072"/>
                  </a:cubicBezTo>
                  <a:cubicBezTo>
                    <a:pt x="12553" y="797752"/>
                    <a:pt x="-2424" y="794066"/>
                    <a:pt x="19088" y="754322"/>
                  </a:cubicBezTo>
                  <a:cubicBezTo>
                    <a:pt x="18719" y="753274"/>
                    <a:pt x="22554" y="701057"/>
                    <a:pt x="29640" y="670268"/>
                  </a:cubicBezTo>
                  <a:cubicBezTo>
                    <a:pt x="34257" y="650453"/>
                    <a:pt x="36895" y="655424"/>
                    <a:pt x="43352" y="626676"/>
                  </a:cubicBezTo>
                  <a:cubicBezTo>
                    <a:pt x="47325" y="609301"/>
                    <a:pt x="56850" y="558720"/>
                    <a:pt x="84029" y="531067"/>
                  </a:cubicBezTo>
                  <a:cubicBezTo>
                    <a:pt x="120963" y="418250"/>
                    <a:pt x="131961" y="461979"/>
                    <a:pt x="173028" y="400928"/>
                  </a:cubicBezTo>
                  <a:cubicBezTo>
                    <a:pt x="210024" y="343556"/>
                    <a:pt x="223644" y="333576"/>
                    <a:pt x="252058" y="318625"/>
                  </a:cubicBezTo>
                  <a:cubicBezTo>
                    <a:pt x="271253" y="297946"/>
                    <a:pt x="281829" y="276693"/>
                    <a:pt x="304966" y="257659"/>
                  </a:cubicBezTo>
                  <a:cubicBezTo>
                    <a:pt x="312620" y="251365"/>
                    <a:pt x="332767" y="238066"/>
                    <a:pt x="342292" y="227053"/>
                  </a:cubicBezTo>
                  <a:cubicBezTo>
                    <a:pt x="363312" y="202749"/>
                    <a:pt x="385959" y="155992"/>
                    <a:pt x="444137" y="143450"/>
                  </a:cubicBezTo>
                  <a:cubicBezTo>
                    <a:pt x="488862" y="99232"/>
                    <a:pt x="521226" y="73788"/>
                    <a:pt x="584887" y="69888"/>
                  </a:cubicBezTo>
                  <a:cubicBezTo>
                    <a:pt x="603430" y="68611"/>
                    <a:pt x="591405" y="74308"/>
                    <a:pt x="633478" y="47022"/>
                  </a:cubicBezTo>
                  <a:cubicBezTo>
                    <a:pt x="646722" y="38326"/>
                    <a:pt x="679868" y="23964"/>
                    <a:pt x="720897" y="20921"/>
                  </a:cubicBezTo>
                  <a:cubicBezTo>
                    <a:pt x="740537" y="19475"/>
                    <a:pt x="756121" y="22901"/>
                    <a:pt x="772111" y="25983"/>
                  </a:cubicBezTo>
                  <a:cubicBezTo>
                    <a:pt x="789259" y="23223"/>
                    <a:pt x="788109" y="23735"/>
                    <a:pt x="825058" y="11124"/>
                  </a:cubicBezTo>
                  <a:cubicBezTo>
                    <a:pt x="834943" y="7706"/>
                    <a:pt x="864929" y="1282"/>
                    <a:pt x="871509" y="6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233" name="Google Shape;233;p9"/>
            <p:cNvGrpSpPr/>
            <p:nvPr/>
          </p:nvGrpSpPr>
          <p:grpSpPr>
            <a:xfrm rot="-3913925" flipH="1">
              <a:off x="3648503" y="5335974"/>
              <a:ext cx="700312" cy="1185701"/>
              <a:chOff x="1381066" y="2136023"/>
              <a:chExt cx="1237072" cy="2094494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0" name="Google Shape;240;p9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2" name="Google Shape;242;p9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5" name="Google Shape;245;p9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6" name="Google Shape;246;p9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8" name="Google Shape;248;p9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9" name="Google Shape;249;p9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1" name="Google Shape;251;p9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2" name="Google Shape;252;p9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3" name="Google Shape;253;p9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4" name="Google Shape;254;p9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03045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2 Columns 1">
  <p:cSld name="Comparison 2 Columns 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"/>
          <p:cNvSpPr txBox="1">
            <a:spLocks noGrp="1"/>
          </p:cNvSpPr>
          <p:nvPr>
            <p:ph type="title"/>
          </p:nvPr>
        </p:nvSpPr>
        <p:spPr>
          <a:xfrm>
            <a:off x="731520" y="434648"/>
            <a:ext cx="7655526" cy="3121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0"/>
          <p:cNvSpPr txBox="1">
            <a:spLocks noGrp="1"/>
          </p:cNvSpPr>
          <p:nvPr>
            <p:ph type="body" idx="1"/>
          </p:nvPr>
        </p:nvSpPr>
        <p:spPr>
          <a:xfrm>
            <a:off x="731520" y="3604350"/>
            <a:ext cx="5462016" cy="462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87695" lvl="0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2000"/>
              <a:buNone/>
              <a:defRPr sz="2133"/>
            </a:lvl1pPr>
            <a:lvl2pPr marL="975390" lvl="1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800"/>
              <a:buNone/>
              <a:defRPr sz="1920"/>
            </a:lvl2pPr>
            <a:lvl3pPr marL="1463086" lvl="2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600"/>
              <a:buNone/>
              <a:defRPr sz="1707"/>
            </a:lvl3pPr>
            <a:lvl4pPr marL="1950781" lvl="3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4pPr>
            <a:lvl5pPr marL="2438476" lvl="4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5pPr>
            <a:lvl6pPr marL="2926171" lvl="5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6pPr>
            <a:lvl7pPr marL="3413867" lvl="6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7pPr>
            <a:lvl8pPr marL="3901562" lvl="7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8pPr>
            <a:lvl9pPr marL="4389257" lvl="8" indent="-338677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400"/>
              <a:buChar char="●"/>
              <a:defRPr sz="1493"/>
            </a:lvl9pPr>
          </a:lstStyle>
          <a:p>
            <a:endParaRPr/>
          </a:p>
        </p:txBody>
      </p:sp>
      <p:sp>
        <p:nvSpPr>
          <p:cNvPr id="258" name="Google Shape;258;p10"/>
          <p:cNvSpPr txBox="1">
            <a:spLocks noGrp="1"/>
          </p:cNvSpPr>
          <p:nvPr>
            <p:ph type="body" idx="2"/>
          </p:nvPr>
        </p:nvSpPr>
        <p:spPr>
          <a:xfrm>
            <a:off x="6820565" y="3604350"/>
            <a:ext cx="5462016" cy="462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87695" lvl="0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2000"/>
              <a:buNone/>
              <a:defRPr sz="2133"/>
            </a:lvl1pPr>
            <a:lvl2pPr marL="975390" lvl="1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800"/>
              <a:buNone/>
              <a:defRPr sz="1920"/>
            </a:lvl2pPr>
            <a:lvl3pPr marL="1463086" lvl="2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600"/>
              <a:buNone/>
              <a:defRPr sz="1707"/>
            </a:lvl3pPr>
            <a:lvl4pPr marL="1950781" lvl="3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4pPr>
            <a:lvl5pPr marL="2438476" lvl="4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5pPr>
            <a:lvl6pPr marL="2926171" lvl="5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6pPr>
            <a:lvl7pPr marL="3413867" lvl="6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7pPr>
            <a:lvl8pPr marL="3901562" lvl="7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8pPr>
            <a:lvl9pPr marL="4389257" lvl="8" indent="-338677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400"/>
              <a:buChar char="●"/>
              <a:defRPr sz="1493"/>
            </a:lvl9pPr>
          </a:lstStyle>
          <a:p>
            <a:endParaRPr/>
          </a:p>
        </p:txBody>
      </p:sp>
      <p:sp>
        <p:nvSpPr>
          <p:cNvPr id="259" name="Google Shape;259;p10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0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2" name="Google Shape;262;p10"/>
          <p:cNvCxnSpPr/>
          <p:nvPr/>
        </p:nvCxnSpPr>
        <p:spPr>
          <a:xfrm>
            <a:off x="6502400" y="3621337"/>
            <a:ext cx="0" cy="4621706"/>
          </a:xfrm>
          <a:prstGeom prst="straightConnector1">
            <a:avLst/>
          </a:prstGeom>
          <a:noFill/>
          <a:ln w="19050" cap="flat" cmpd="sng">
            <a:solidFill>
              <a:srgbClr val="E99314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63" name="Google Shape;263;p10"/>
          <p:cNvGrpSpPr/>
          <p:nvPr/>
        </p:nvGrpSpPr>
        <p:grpSpPr>
          <a:xfrm>
            <a:off x="8798950" y="2"/>
            <a:ext cx="3752343" cy="2094822"/>
            <a:chOff x="7869182" y="1"/>
            <a:chExt cx="3517822" cy="1472922"/>
          </a:xfrm>
        </p:grpSpPr>
        <p:grpSp>
          <p:nvGrpSpPr>
            <p:cNvPr id="264" name="Google Shape;264;p10"/>
            <p:cNvGrpSpPr/>
            <p:nvPr/>
          </p:nvGrpSpPr>
          <p:grpSpPr>
            <a:xfrm rot="-3913925" flipH="1">
              <a:off x="10083707" y="13507"/>
              <a:ext cx="881707" cy="1492822"/>
              <a:chOff x="1381066" y="2136023"/>
              <a:chExt cx="1237072" cy="2094494"/>
            </a:xfrm>
          </p:grpSpPr>
          <p:sp>
            <p:nvSpPr>
              <p:cNvPr id="265" name="Google Shape;265;p10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6" name="Google Shape;266;p10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7" name="Google Shape;267;p10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8" name="Google Shape;268;p10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9" name="Google Shape;269;p10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0" name="Google Shape;270;p10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1" name="Google Shape;271;p10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2" name="Google Shape;272;p10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3" name="Google Shape;273;p10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4" name="Google Shape;274;p10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5" name="Google Shape;275;p10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6" name="Google Shape;276;p10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7" name="Google Shape;277;p10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8" name="Google Shape;278;p10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9" name="Google Shape;279;p10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0" name="Google Shape;280;p10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1" name="Google Shape;281;p10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2" name="Google Shape;282;p10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3" name="Google Shape;283;p10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4" name="Google Shape;284;p10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5" name="Google Shape;285;p10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grpSp>
          <p:nvGrpSpPr>
            <p:cNvPr id="286" name="Google Shape;286;p10"/>
            <p:cNvGrpSpPr/>
            <p:nvPr/>
          </p:nvGrpSpPr>
          <p:grpSpPr>
            <a:xfrm>
              <a:off x="7869182" y="1"/>
              <a:ext cx="1496249" cy="1270064"/>
              <a:chOff x="7766442" y="1"/>
              <a:chExt cx="1770138" cy="1502550"/>
            </a:xfrm>
          </p:grpSpPr>
          <p:sp>
            <p:nvSpPr>
              <p:cNvPr id="287" name="Google Shape;287;p10"/>
              <p:cNvSpPr/>
              <p:nvPr/>
            </p:nvSpPr>
            <p:spPr>
              <a:xfrm>
                <a:off x="8412770" y="349484"/>
                <a:ext cx="545336" cy="553720"/>
              </a:xfrm>
              <a:custGeom>
                <a:avLst/>
                <a:gdLst/>
                <a:ahLst/>
                <a:cxnLst/>
                <a:rect l="l" t="t" r="r" b="b"/>
                <a:pathLst>
                  <a:path w="765130" h="776894" extrusionOk="0">
                    <a:moveTo>
                      <a:pt x="241061" y="560982"/>
                    </a:moveTo>
                    <a:cubicBezTo>
                      <a:pt x="257562" y="513531"/>
                      <a:pt x="84406" y="539256"/>
                      <a:pt x="96097" y="585017"/>
                    </a:cubicBezTo>
                    <a:cubicBezTo>
                      <a:pt x="104748" y="618897"/>
                      <a:pt x="227601" y="599732"/>
                      <a:pt x="241061" y="560982"/>
                    </a:cubicBezTo>
                    <a:close/>
                    <a:moveTo>
                      <a:pt x="384067" y="519587"/>
                    </a:moveTo>
                    <a:cubicBezTo>
                      <a:pt x="404872" y="554191"/>
                      <a:pt x="470056" y="482381"/>
                      <a:pt x="487336" y="431099"/>
                    </a:cubicBezTo>
                    <a:cubicBezTo>
                      <a:pt x="497975" y="399507"/>
                      <a:pt x="475549" y="380699"/>
                      <a:pt x="455396" y="395382"/>
                    </a:cubicBezTo>
                    <a:cubicBezTo>
                      <a:pt x="428593" y="414925"/>
                      <a:pt x="367639" y="492288"/>
                      <a:pt x="384067" y="519587"/>
                    </a:cubicBezTo>
                    <a:close/>
                    <a:moveTo>
                      <a:pt x="600097" y="481814"/>
                    </a:moveTo>
                    <a:cubicBezTo>
                      <a:pt x="601317" y="498921"/>
                      <a:pt x="623533" y="585101"/>
                      <a:pt x="640697" y="588292"/>
                    </a:cubicBezTo>
                    <a:cubicBezTo>
                      <a:pt x="672552" y="594222"/>
                      <a:pt x="658714" y="482433"/>
                      <a:pt x="644896" y="453434"/>
                    </a:cubicBezTo>
                    <a:cubicBezTo>
                      <a:pt x="626343" y="414495"/>
                      <a:pt x="597076" y="439191"/>
                      <a:pt x="600097" y="481814"/>
                    </a:cubicBezTo>
                    <a:close/>
                    <a:moveTo>
                      <a:pt x="229053" y="751855"/>
                    </a:moveTo>
                    <a:cubicBezTo>
                      <a:pt x="286123" y="791025"/>
                      <a:pt x="381941" y="781180"/>
                      <a:pt x="353559" y="743490"/>
                    </a:cubicBezTo>
                    <a:cubicBezTo>
                      <a:pt x="338952" y="724084"/>
                      <a:pt x="314379" y="717986"/>
                      <a:pt x="290564" y="712790"/>
                    </a:cubicBezTo>
                    <a:cubicBezTo>
                      <a:pt x="210911" y="695389"/>
                      <a:pt x="191852" y="726319"/>
                      <a:pt x="229053" y="751866"/>
                    </a:cubicBezTo>
                    <a:close/>
                    <a:moveTo>
                      <a:pt x="105979" y="346651"/>
                    </a:moveTo>
                    <a:cubicBezTo>
                      <a:pt x="108073" y="338045"/>
                      <a:pt x="106358" y="332178"/>
                      <a:pt x="98655" y="327623"/>
                    </a:cubicBezTo>
                    <a:cubicBezTo>
                      <a:pt x="75534" y="313947"/>
                      <a:pt x="-19703" y="420309"/>
                      <a:pt x="3660" y="440073"/>
                    </a:cubicBezTo>
                    <a:cubicBezTo>
                      <a:pt x="38188" y="469292"/>
                      <a:pt x="98549" y="377162"/>
                      <a:pt x="105979" y="346651"/>
                    </a:cubicBezTo>
                    <a:close/>
                    <a:moveTo>
                      <a:pt x="552277" y="656503"/>
                    </a:moveTo>
                    <a:cubicBezTo>
                      <a:pt x="548583" y="624848"/>
                      <a:pt x="420521" y="598430"/>
                      <a:pt x="393843" y="631082"/>
                    </a:cubicBezTo>
                    <a:cubicBezTo>
                      <a:pt x="347560" y="687716"/>
                      <a:pt x="559823" y="721292"/>
                      <a:pt x="552277" y="656503"/>
                    </a:cubicBezTo>
                    <a:close/>
                    <a:moveTo>
                      <a:pt x="404704" y="241653"/>
                    </a:moveTo>
                    <a:cubicBezTo>
                      <a:pt x="412249" y="290720"/>
                      <a:pt x="547331" y="230885"/>
                      <a:pt x="544511" y="203166"/>
                    </a:cubicBezTo>
                    <a:cubicBezTo>
                      <a:pt x="540680" y="165550"/>
                      <a:pt x="398821" y="203470"/>
                      <a:pt x="404704" y="241653"/>
                    </a:cubicBezTo>
                    <a:close/>
                    <a:moveTo>
                      <a:pt x="305834" y="24274"/>
                    </a:moveTo>
                    <a:cubicBezTo>
                      <a:pt x="305824" y="62616"/>
                      <a:pt x="392581" y="123369"/>
                      <a:pt x="413291" y="125860"/>
                    </a:cubicBezTo>
                    <a:cubicBezTo>
                      <a:pt x="428087" y="127641"/>
                      <a:pt x="427951" y="107458"/>
                      <a:pt x="420952" y="93966"/>
                    </a:cubicBezTo>
                    <a:cubicBezTo>
                      <a:pt x="396022" y="45867"/>
                      <a:pt x="349360" y="-6031"/>
                      <a:pt x="319809" y="570"/>
                    </a:cubicBezTo>
                    <a:cubicBezTo>
                      <a:pt x="310822" y="2576"/>
                      <a:pt x="305845" y="13714"/>
                      <a:pt x="305845" y="24273"/>
                    </a:cubicBezTo>
                    <a:close/>
                    <a:moveTo>
                      <a:pt x="669290" y="98336"/>
                    </a:moveTo>
                    <a:cubicBezTo>
                      <a:pt x="670858" y="93532"/>
                      <a:pt x="667743" y="87293"/>
                      <a:pt x="665133" y="82930"/>
                    </a:cubicBezTo>
                    <a:cubicBezTo>
                      <a:pt x="649916" y="57434"/>
                      <a:pt x="570483" y="14688"/>
                      <a:pt x="555350" y="37438"/>
                    </a:cubicBezTo>
                    <a:cubicBezTo>
                      <a:pt x="531367" y="73511"/>
                      <a:pt x="657672" y="134072"/>
                      <a:pt x="669290" y="98336"/>
                    </a:cubicBezTo>
                    <a:close/>
                    <a:moveTo>
                      <a:pt x="200818" y="382043"/>
                    </a:moveTo>
                    <a:cubicBezTo>
                      <a:pt x="177708" y="403013"/>
                      <a:pt x="187506" y="432348"/>
                      <a:pt x="238619" y="420950"/>
                    </a:cubicBezTo>
                    <a:cubicBezTo>
                      <a:pt x="303193" y="406550"/>
                      <a:pt x="368818" y="345360"/>
                      <a:pt x="307128" y="345906"/>
                    </a:cubicBezTo>
                    <a:cubicBezTo>
                      <a:pt x="270843" y="346221"/>
                      <a:pt x="215088" y="369101"/>
                      <a:pt x="200818" y="382043"/>
                    </a:cubicBezTo>
                    <a:close/>
                    <a:moveTo>
                      <a:pt x="640192" y="269194"/>
                    </a:moveTo>
                    <a:cubicBezTo>
                      <a:pt x="639445" y="297637"/>
                      <a:pt x="713131" y="339283"/>
                      <a:pt x="743271" y="345759"/>
                    </a:cubicBezTo>
                    <a:cubicBezTo>
                      <a:pt x="796405" y="357178"/>
                      <a:pt x="745807" y="279574"/>
                      <a:pt x="665217" y="255298"/>
                    </a:cubicBezTo>
                    <a:cubicBezTo>
                      <a:pt x="651000" y="251026"/>
                      <a:pt x="640592" y="254175"/>
                      <a:pt x="640192" y="269194"/>
                    </a:cubicBezTo>
                    <a:close/>
                    <a:moveTo>
                      <a:pt x="118776" y="221145"/>
                    </a:moveTo>
                    <a:cubicBezTo>
                      <a:pt x="212121" y="241895"/>
                      <a:pt x="308981" y="183938"/>
                      <a:pt x="248491" y="163535"/>
                    </a:cubicBezTo>
                    <a:cubicBezTo>
                      <a:pt x="223065" y="154960"/>
                      <a:pt x="141370" y="153333"/>
                      <a:pt x="104643" y="172288"/>
                    </a:cubicBezTo>
                    <a:cubicBezTo>
                      <a:pt x="87678" y="181052"/>
                      <a:pt x="84216" y="213462"/>
                      <a:pt x="118776" y="2211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8" name="Google Shape;288;p10"/>
              <p:cNvSpPr/>
              <p:nvPr/>
            </p:nvSpPr>
            <p:spPr>
              <a:xfrm>
                <a:off x="7766442" y="1"/>
                <a:ext cx="1770138" cy="1502550"/>
              </a:xfrm>
              <a:custGeom>
                <a:avLst/>
                <a:gdLst/>
                <a:ahLst/>
                <a:cxnLst/>
                <a:rect l="l" t="t" r="r" b="b"/>
                <a:pathLst>
                  <a:path w="2483579" h="2108143" extrusionOk="0">
                    <a:moveTo>
                      <a:pt x="1105651" y="1686441"/>
                    </a:moveTo>
                    <a:cubicBezTo>
                      <a:pt x="1108440" y="1685212"/>
                      <a:pt x="1111365" y="1685328"/>
                      <a:pt x="1114422" y="1687115"/>
                    </a:cubicBezTo>
                    <a:cubicBezTo>
                      <a:pt x="1126419" y="1694116"/>
                      <a:pt x="1121873" y="1714068"/>
                      <a:pt x="1118779" y="1741703"/>
                    </a:cubicBezTo>
                    <a:cubicBezTo>
                      <a:pt x="1104151" y="1880528"/>
                      <a:pt x="1094027" y="1857018"/>
                      <a:pt x="1080820" y="1948372"/>
                    </a:cubicBezTo>
                    <a:cubicBezTo>
                      <a:pt x="1063593" y="2065555"/>
                      <a:pt x="1032001" y="2065954"/>
                      <a:pt x="1024371" y="2046401"/>
                    </a:cubicBezTo>
                    <a:cubicBezTo>
                      <a:pt x="1014868" y="2022995"/>
                      <a:pt x="1065340" y="1810680"/>
                      <a:pt x="1067613" y="1798715"/>
                    </a:cubicBezTo>
                    <a:cubicBezTo>
                      <a:pt x="1073193" y="1769593"/>
                      <a:pt x="1086121" y="1695046"/>
                      <a:pt x="1105651" y="1686441"/>
                    </a:cubicBezTo>
                    <a:close/>
                    <a:moveTo>
                      <a:pt x="1180953" y="1680765"/>
                    </a:moveTo>
                    <a:cubicBezTo>
                      <a:pt x="1184752" y="1680765"/>
                      <a:pt x="1188004" y="1684817"/>
                      <a:pt x="1188951" y="1688091"/>
                    </a:cubicBezTo>
                    <a:cubicBezTo>
                      <a:pt x="1195023" y="1710667"/>
                      <a:pt x="1165178" y="1881210"/>
                      <a:pt x="1163073" y="1903849"/>
                    </a:cubicBezTo>
                    <a:cubicBezTo>
                      <a:pt x="1160947" y="1928168"/>
                      <a:pt x="1150287" y="2042181"/>
                      <a:pt x="1134154" y="2060475"/>
                    </a:cubicBezTo>
                    <a:cubicBezTo>
                      <a:pt x="1127629" y="2067759"/>
                      <a:pt x="1117484" y="2069428"/>
                      <a:pt x="1110518" y="2062910"/>
                    </a:cubicBezTo>
                    <a:cubicBezTo>
                      <a:pt x="1096826" y="2050242"/>
                      <a:pt x="1146425" y="1721961"/>
                      <a:pt x="1166967" y="1690789"/>
                    </a:cubicBezTo>
                    <a:cubicBezTo>
                      <a:pt x="1171366" y="1684323"/>
                      <a:pt x="1173860" y="1680723"/>
                      <a:pt x="1180953" y="1680765"/>
                    </a:cubicBezTo>
                    <a:close/>
                    <a:moveTo>
                      <a:pt x="1261580" y="1676861"/>
                    </a:moveTo>
                    <a:cubicBezTo>
                      <a:pt x="1264589" y="1676142"/>
                      <a:pt x="1267820" y="1677087"/>
                      <a:pt x="1270593" y="1679348"/>
                    </a:cubicBezTo>
                    <a:cubicBezTo>
                      <a:pt x="1284263" y="1690138"/>
                      <a:pt x="1275424" y="1763786"/>
                      <a:pt x="1272761" y="1782038"/>
                    </a:cubicBezTo>
                    <a:cubicBezTo>
                      <a:pt x="1271972" y="1798117"/>
                      <a:pt x="1270867" y="1815613"/>
                      <a:pt x="1268941" y="1831566"/>
                    </a:cubicBezTo>
                    <a:cubicBezTo>
                      <a:pt x="1259701" y="1905938"/>
                      <a:pt x="1261795" y="2095604"/>
                      <a:pt x="1228015" y="2085182"/>
                    </a:cubicBezTo>
                    <a:cubicBezTo>
                      <a:pt x="1212871" y="2080858"/>
                      <a:pt x="1223479" y="2012374"/>
                      <a:pt x="1228214" y="1885755"/>
                    </a:cubicBezTo>
                    <a:cubicBezTo>
                      <a:pt x="1229919" y="1838483"/>
                      <a:pt x="1239896" y="1716125"/>
                      <a:pt x="1253892" y="1684355"/>
                    </a:cubicBezTo>
                    <a:cubicBezTo>
                      <a:pt x="1255781" y="1679963"/>
                      <a:pt x="1258570" y="1677580"/>
                      <a:pt x="1261580" y="1676861"/>
                    </a:cubicBezTo>
                    <a:close/>
                    <a:moveTo>
                      <a:pt x="1407254" y="1671046"/>
                    </a:moveTo>
                    <a:cubicBezTo>
                      <a:pt x="1418945" y="1671046"/>
                      <a:pt x="1420998" y="1691660"/>
                      <a:pt x="1423513" y="1703016"/>
                    </a:cubicBezTo>
                    <a:cubicBezTo>
                      <a:pt x="1437214" y="1764310"/>
                      <a:pt x="1427343" y="1788629"/>
                      <a:pt x="1436520" y="1881105"/>
                    </a:cubicBezTo>
                    <a:lnTo>
                      <a:pt x="1436520" y="1881116"/>
                    </a:lnTo>
                    <a:cubicBezTo>
                      <a:pt x="1448138" y="2002162"/>
                      <a:pt x="1452432" y="2009309"/>
                      <a:pt x="1451969" y="2026480"/>
                    </a:cubicBezTo>
                    <a:cubicBezTo>
                      <a:pt x="1451758" y="2038550"/>
                      <a:pt x="1449485" y="2067413"/>
                      <a:pt x="1442855" y="2077510"/>
                    </a:cubicBezTo>
                    <a:cubicBezTo>
                      <a:pt x="1434499" y="2090849"/>
                      <a:pt x="1423292" y="2090241"/>
                      <a:pt x="1417640" y="2084353"/>
                    </a:cubicBezTo>
                    <a:cubicBezTo>
                      <a:pt x="1403265" y="2069701"/>
                      <a:pt x="1402202" y="2047398"/>
                      <a:pt x="1400739" y="2026942"/>
                    </a:cubicBezTo>
                    <a:cubicBezTo>
                      <a:pt x="1398729" y="1996190"/>
                      <a:pt x="1392426" y="1988056"/>
                      <a:pt x="1392426" y="1799597"/>
                    </a:cubicBezTo>
                    <a:cubicBezTo>
                      <a:pt x="1392426" y="1765927"/>
                      <a:pt x="1388700" y="1671046"/>
                      <a:pt x="1407254" y="1671046"/>
                    </a:cubicBezTo>
                    <a:close/>
                    <a:moveTo>
                      <a:pt x="1335082" y="1663752"/>
                    </a:moveTo>
                    <a:cubicBezTo>
                      <a:pt x="1353615" y="1674447"/>
                      <a:pt x="1342596" y="1795934"/>
                      <a:pt x="1341365" y="1901089"/>
                    </a:cubicBezTo>
                    <a:cubicBezTo>
                      <a:pt x="1341144" y="1920265"/>
                      <a:pt x="1344943" y="2044690"/>
                      <a:pt x="1335608" y="2081897"/>
                    </a:cubicBezTo>
                    <a:cubicBezTo>
                      <a:pt x="1328252" y="2110434"/>
                      <a:pt x="1310888" y="2112596"/>
                      <a:pt x="1299965" y="2103024"/>
                    </a:cubicBezTo>
                    <a:cubicBezTo>
                      <a:pt x="1297187" y="2100600"/>
                      <a:pt x="1294819" y="2095321"/>
                      <a:pt x="1290851" y="2083807"/>
                    </a:cubicBezTo>
                    <a:cubicBezTo>
                      <a:pt x="1289010" y="2077982"/>
                      <a:pt x="1297113" y="1749889"/>
                      <a:pt x="1317129" y="1680020"/>
                    </a:cubicBezTo>
                    <a:cubicBezTo>
                      <a:pt x="1320191" y="1669630"/>
                      <a:pt x="1325758" y="1658242"/>
                      <a:pt x="1335082" y="1663752"/>
                    </a:cubicBezTo>
                    <a:close/>
                    <a:moveTo>
                      <a:pt x="1559920" y="1650800"/>
                    </a:moveTo>
                    <a:cubicBezTo>
                      <a:pt x="1571149" y="1650800"/>
                      <a:pt x="1581273" y="1676651"/>
                      <a:pt x="1624241" y="1834620"/>
                    </a:cubicBezTo>
                    <a:cubicBezTo>
                      <a:pt x="1630250" y="1851204"/>
                      <a:pt x="1690456" y="2008207"/>
                      <a:pt x="1670029" y="2032463"/>
                    </a:cubicBezTo>
                    <a:cubicBezTo>
                      <a:pt x="1664557" y="2038980"/>
                      <a:pt x="1654107" y="2038109"/>
                      <a:pt x="1649761" y="2027656"/>
                    </a:cubicBezTo>
                    <a:cubicBezTo>
                      <a:pt x="1605467" y="1921125"/>
                      <a:pt x="1597406" y="1845945"/>
                      <a:pt x="1579779" y="1792743"/>
                    </a:cubicBezTo>
                    <a:cubicBezTo>
                      <a:pt x="1562972" y="1740937"/>
                      <a:pt x="1533138" y="1650800"/>
                      <a:pt x="1559920" y="1650800"/>
                    </a:cubicBezTo>
                    <a:close/>
                    <a:moveTo>
                      <a:pt x="1031066" y="1640422"/>
                    </a:moveTo>
                    <a:cubicBezTo>
                      <a:pt x="1035897" y="1640334"/>
                      <a:pt x="1039615" y="1643359"/>
                      <a:pt x="1041651" y="1647851"/>
                    </a:cubicBezTo>
                    <a:cubicBezTo>
                      <a:pt x="1055184" y="1678435"/>
                      <a:pt x="991937" y="1827253"/>
                      <a:pt x="983034" y="1874462"/>
                    </a:cubicBezTo>
                    <a:cubicBezTo>
                      <a:pt x="976499" y="1910997"/>
                      <a:pt x="966733" y="1988517"/>
                      <a:pt x="942299" y="2019973"/>
                    </a:cubicBezTo>
                    <a:cubicBezTo>
                      <a:pt x="928543" y="2037500"/>
                      <a:pt x="909055" y="2033050"/>
                      <a:pt x="905991" y="2017076"/>
                    </a:cubicBezTo>
                    <a:cubicBezTo>
                      <a:pt x="900767" y="1993335"/>
                      <a:pt x="917688" y="1942431"/>
                      <a:pt x="973784" y="1748252"/>
                    </a:cubicBezTo>
                    <a:cubicBezTo>
                      <a:pt x="980130" y="1726820"/>
                      <a:pt x="997399" y="1671981"/>
                      <a:pt x="1013795" y="1651672"/>
                    </a:cubicBezTo>
                    <a:cubicBezTo>
                      <a:pt x="1020288" y="1643711"/>
                      <a:pt x="1026234" y="1640510"/>
                      <a:pt x="1031066" y="1640422"/>
                    </a:cubicBezTo>
                    <a:close/>
                    <a:moveTo>
                      <a:pt x="1469817" y="1639521"/>
                    </a:moveTo>
                    <a:cubicBezTo>
                      <a:pt x="1474318" y="1637920"/>
                      <a:pt x="1480104" y="1640840"/>
                      <a:pt x="1484129" y="1648649"/>
                    </a:cubicBezTo>
                    <a:cubicBezTo>
                      <a:pt x="1496999" y="1673870"/>
                      <a:pt x="1500220" y="1685079"/>
                      <a:pt x="1503082" y="1695323"/>
                    </a:cubicBezTo>
                    <a:cubicBezTo>
                      <a:pt x="1511196" y="1723650"/>
                      <a:pt x="1529496" y="1813199"/>
                      <a:pt x="1536747" y="1885031"/>
                    </a:cubicBezTo>
                    <a:cubicBezTo>
                      <a:pt x="1599226" y="2124729"/>
                      <a:pt x="1537968" y="2096696"/>
                      <a:pt x="1530138" y="2064610"/>
                    </a:cubicBezTo>
                    <a:cubicBezTo>
                      <a:pt x="1528212" y="2056865"/>
                      <a:pt x="1468122" y="1704171"/>
                      <a:pt x="1463208" y="1657528"/>
                    </a:cubicBezTo>
                    <a:cubicBezTo>
                      <a:pt x="1462098" y="1647248"/>
                      <a:pt x="1465315" y="1641123"/>
                      <a:pt x="1469817" y="1639521"/>
                    </a:cubicBezTo>
                    <a:close/>
                    <a:moveTo>
                      <a:pt x="935646" y="1638961"/>
                    </a:moveTo>
                    <a:cubicBezTo>
                      <a:pt x="943127" y="1639129"/>
                      <a:pt x="947123" y="1647725"/>
                      <a:pt x="946750" y="1654432"/>
                    </a:cubicBezTo>
                    <a:lnTo>
                      <a:pt x="946748" y="1654432"/>
                    </a:lnTo>
                    <a:cubicBezTo>
                      <a:pt x="944588" y="1689991"/>
                      <a:pt x="882217" y="1840865"/>
                      <a:pt x="867230" y="1873045"/>
                    </a:cubicBezTo>
                    <a:cubicBezTo>
                      <a:pt x="821593" y="2040639"/>
                      <a:pt x="783929" y="2004271"/>
                      <a:pt x="785343" y="1985935"/>
                    </a:cubicBezTo>
                    <a:cubicBezTo>
                      <a:pt x="789722" y="1931337"/>
                      <a:pt x="907365" y="1671057"/>
                      <a:pt x="920475" y="1652921"/>
                    </a:cubicBezTo>
                    <a:cubicBezTo>
                      <a:pt x="923851" y="1648135"/>
                      <a:pt x="929721" y="1638825"/>
                      <a:pt x="935646" y="1638961"/>
                    </a:cubicBezTo>
                    <a:close/>
                    <a:moveTo>
                      <a:pt x="1626103" y="1622524"/>
                    </a:moveTo>
                    <a:cubicBezTo>
                      <a:pt x="1650604" y="1625602"/>
                      <a:pt x="1689272" y="1722225"/>
                      <a:pt x="1701022" y="1753615"/>
                    </a:cubicBezTo>
                    <a:cubicBezTo>
                      <a:pt x="1742695" y="1864291"/>
                      <a:pt x="1802691" y="1980016"/>
                      <a:pt x="1772456" y="1992075"/>
                    </a:cubicBezTo>
                    <a:cubicBezTo>
                      <a:pt x="1761312" y="1996788"/>
                      <a:pt x="1755524" y="1985169"/>
                      <a:pt x="1750599" y="1975115"/>
                    </a:cubicBezTo>
                    <a:cubicBezTo>
                      <a:pt x="1717891" y="1928115"/>
                      <a:pt x="1688362" y="1836930"/>
                      <a:pt x="1669472" y="1796144"/>
                    </a:cubicBezTo>
                    <a:cubicBezTo>
                      <a:pt x="1659706" y="1774890"/>
                      <a:pt x="1602057" y="1646119"/>
                      <a:pt x="1616590" y="1627395"/>
                    </a:cubicBezTo>
                    <a:cubicBezTo>
                      <a:pt x="1619392" y="1623554"/>
                      <a:pt x="1622603" y="1622084"/>
                      <a:pt x="1626103" y="1622524"/>
                    </a:cubicBezTo>
                    <a:close/>
                    <a:moveTo>
                      <a:pt x="876195" y="1597871"/>
                    </a:moveTo>
                    <a:cubicBezTo>
                      <a:pt x="874504" y="1597840"/>
                      <a:pt x="882284" y="1597283"/>
                      <a:pt x="883310" y="1603812"/>
                    </a:cubicBezTo>
                    <a:cubicBezTo>
                      <a:pt x="888211" y="1635099"/>
                      <a:pt x="843332" y="1684796"/>
                      <a:pt x="800461" y="1777230"/>
                    </a:cubicBezTo>
                    <a:cubicBezTo>
                      <a:pt x="781251" y="1817817"/>
                      <a:pt x="723795" y="1954018"/>
                      <a:pt x="686652" y="1935504"/>
                    </a:cubicBezTo>
                    <a:cubicBezTo>
                      <a:pt x="660784" y="1923119"/>
                      <a:pt x="719138" y="1846470"/>
                      <a:pt x="751874" y="1778542"/>
                    </a:cubicBezTo>
                    <a:cubicBezTo>
                      <a:pt x="775879" y="1728982"/>
                      <a:pt x="850131" y="1597871"/>
                      <a:pt x="876195" y="1597871"/>
                    </a:cubicBezTo>
                    <a:close/>
                    <a:moveTo>
                      <a:pt x="1710598" y="1590220"/>
                    </a:moveTo>
                    <a:cubicBezTo>
                      <a:pt x="1724995" y="1588687"/>
                      <a:pt x="1780759" y="1687902"/>
                      <a:pt x="1787305" y="1700959"/>
                    </a:cubicBezTo>
                    <a:cubicBezTo>
                      <a:pt x="1867737" y="1864103"/>
                      <a:pt x="1887175" y="1862675"/>
                      <a:pt x="1900919" y="1904458"/>
                    </a:cubicBezTo>
                    <a:cubicBezTo>
                      <a:pt x="1913221" y="1944331"/>
                      <a:pt x="1889448" y="1947469"/>
                      <a:pt x="1881439" y="1939493"/>
                    </a:cubicBezTo>
                    <a:cubicBezTo>
                      <a:pt x="1874809" y="1933017"/>
                      <a:pt x="1871379" y="1928997"/>
                      <a:pt x="1866127" y="1919740"/>
                    </a:cubicBezTo>
                    <a:cubicBezTo>
                      <a:pt x="1813078" y="1830338"/>
                      <a:pt x="1696717" y="1647316"/>
                      <a:pt x="1700032" y="1605953"/>
                    </a:cubicBezTo>
                    <a:cubicBezTo>
                      <a:pt x="1700664" y="1598858"/>
                      <a:pt x="1703505" y="1591395"/>
                      <a:pt x="1710598" y="1590220"/>
                    </a:cubicBezTo>
                    <a:close/>
                    <a:moveTo>
                      <a:pt x="1786737" y="1574581"/>
                    </a:moveTo>
                    <a:cubicBezTo>
                      <a:pt x="1812078" y="1574592"/>
                      <a:pt x="1869327" y="1698209"/>
                      <a:pt x="1928754" y="1787359"/>
                    </a:cubicBezTo>
                    <a:cubicBezTo>
                      <a:pt x="1939951" y="1804225"/>
                      <a:pt x="1984140" y="1870148"/>
                      <a:pt x="1971859" y="1886185"/>
                    </a:cubicBezTo>
                    <a:cubicBezTo>
                      <a:pt x="1969544" y="1889281"/>
                      <a:pt x="1965187" y="1891255"/>
                      <a:pt x="1961230" y="1890593"/>
                    </a:cubicBezTo>
                    <a:cubicBezTo>
                      <a:pt x="1937099" y="1885902"/>
                      <a:pt x="1731130" y="1574581"/>
                      <a:pt x="1786737" y="1574581"/>
                    </a:cubicBezTo>
                    <a:close/>
                    <a:moveTo>
                      <a:pt x="819691" y="1559279"/>
                    </a:moveTo>
                    <a:cubicBezTo>
                      <a:pt x="823141" y="1559268"/>
                      <a:pt x="828152" y="1563194"/>
                      <a:pt x="825967" y="1570688"/>
                    </a:cubicBezTo>
                    <a:cubicBezTo>
                      <a:pt x="826883" y="1592057"/>
                      <a:pt x="731988" y="1717112"/>
                      <a:pt x="719088" y="1738292"/>
                    </a:cubicBezTo>
                    <a:lnTo>
                      <a:pt x="719089" y="1738292"/>
                    </a:lnTo>
                    <a:cubicBezTo>
                      <a:pt x="702293" y="1765895"/>
                      <a:pt x="623752" y="1896901"/>
                      <a:pt x="591746" y="1898675"/>
                    </a:cubicBezTo>
                    <a:cubicBezTo>
                      <a:pt x="583909" y="1899273"/>
                      <a:pt x="578371" y="1893238"/>
                      <a:pt x="577685" y="1887424"/>
                    </a:cubicBezTo>
                    <a:cubicBezTo>
                      <a:pt x="575628" y="1867944"/>
                      <a:pt x="641998" y="1792313"/>
                      <a:pt x="679875" y="1736455"/>
                    </a:cubicBezTo>
                    <a:cubicBezTo>
                      <a:pt x="693010" y="1717028"/>
                      <a:pt x="788899" y="1559352"/>
                      <a:pt x="819691" y="1559279"/>
                    </a:cubicBezTo>
                    <a:close/>
                    <a:moveTo>
                      <a:pt x="1845533" y="1503148"/>
                    </a:moveTo>
                    <a:cubicBezTo>
                      <a:pt x="1869621" y="1503159"/>
                      <a:pt x="2045156" y="1743519"/>
                      <a:pt x="2058584" y="1765591"/>
                    </a:cubicBezTo>
                    <a:cubicBezTo>
                      <a:pt x="2080926" y="1802945"/>
                      <a:pt x="2059300" y="1811079"/>
                      <a:pt x="2046240" y="1798054"/>
                    </a:cubicBezTo>
                    <a:cubicBezTo>
                      <a:pt x="2012070" y="1764783"/>
                      <a:pt x="1797745" y="1503148"/>
                      <a:pt x="1845533" y="1503148"/>
                    </a:cubicBezTo>
                    <a:close/>
                    <a:moveTo>
                      <a:pt x="751161" y="1498205"/>
                    </a:moveTo>
                    <a:cubicBezTo>
                      <a:pt x="763548" y="1493104"/>
                      <a:pt x="771083" y="1503610"/>
                      <a:pt x="766080" y="1516184"/>
                    </a:cubicBezTo>
                    <a:cubicBezTo>
                      <a:pt x="754391" y="1544858"/>
                      <a:pt x="723915" y="1566279"/>
                      <a:pt x="633193" y="1689078"/>
                    </a:cubicBezTo>
                    <a:lnTo>
                      <a:pt x="633192" y="1689078"/>
                    </a:lnTo>
                    <a:cubicBezTo>
                      <a:pt x="551593" y="1800415"/>
                      <a:pt x="539075" y="1834862"/>
                      <a:pt x="511395" y="1850973"/>
                    </a:cubicBezTo>
                    <a:cubicBezTo>
                      <a:pt x="502068" y="1856399"/>
                      <a:pt x="490566" y="1859149"/>
                      <a:pt x="483339" y="1851298"/>
                    </a:cubicBezTo>
                    <a:cubicBezTo>
                      <a:pt x="468614" y="1835418"/>
                      <a:pt x="489589" y="1810743"/>
                      <a:pt x="516413" y="1773148"/>
                    </a:cubicBezTo>
                    <a:cubicBezTo>
                      <a:pt x="546477" y="1731176"/>
                      <a:pt x="703288" y="1517653"/>
                      <a:pt x="751161" y="1498205"/>
                    </a:cubicBezTo>
                    <a:close/>
                    <a:moveTo>
                      <a:pt x="699129" y="1452528"/>
                    </a:moveTo>
                    <a:cubicBezTo>
                      <a:pt x="706686" y="1454884"/>
                      <a:pt x="708816" y="1459895"/>
                      <a:pt x="706740" y="1467146"/>
                    </a:cubicBezTo>
                    <a:lnTo>
                      <a:pt x="691266" y="1491785"/>
                    </a:lnTo>
                    <a:lnTo>
                      <a:pt x="689115" y="1495211"/>
                    </a:lnTo>
                    <a:cubicBezTo>
                      <a:pt x="670579" y="1517853"/>
                      <a:pt x="640099" y="1547807"/>
                      <a:pt x="607435" y="1581771"/>
                    </a:cubicBezTo>
                    <a:cubicBezTo>
                      <a:pt x="565474" y="1625055"/>
                      <a:pt x="463691" y="1751632"/>
                      <a:pt x="424970" y="1775530"/>
                    </a:cubicBezTo>
                    <a:cubicBezTo>
                      <a:pt x="407677" y="1785952"/>
                      <a:pt x="390608" y="1772633"/>
                      <a:pt x="405033" y="1750183"/>
                    </a:cubicBezTo>
                    <a:cubicBezTo>
                      <a:pt x="419049" y="1728562"/>
                      <a:pt x="455449" y="1693654"/>
                      <a:pt x="503858" y="1642215"/>
                    </a:cubicBezTo>
                    <a:cubicBezTo>
                      <a:pt x="543368" y="1600044"/>
                      <a:pt x="675483" y="1445937"/>
                      <a:pt x="699129" y="1452528"/>
                    </a:cubicBezTo>
                    <a:close/>
                    <a:moveTo>
                      <a:pt x="1895587" y="1451199"/>
                    </a:moveTo>
                    <a:cubicBezTo>
                      <a:pt x="1915574" y="1454946"/>
                      <a:pt x="1984325" y="1505395"/>
                      <a:pt x="2127704" y="1653382"/>
                    </a:cubicBezTo>
                    <a:cubicBezTo>
                      <a:pt x="2138122" y="1664004"/>
                      <a:pt x="2158601" y="1684670"/>
                      <a:pt x="2145194" y="1690978"/>
                    </a:cubicBezTo>
                    <a:cubicBezTo>
                      <a:pt x="2129619" y="1698744"/>
                      <a:pt x="2037979" y="1611337"/>
                      <a:pt x="2043619" y="1617603"/>
                    </a:cubicBezTo>
                    <a:cubicBezTo>
                      <a:pt x="2035180" y="1609941"/>
                      <a:pt x="1910232" y="1487993"/>
                      <a:pt x="1906686" y="1483910"/>
                    </a:cubicBezTo>
                    <a:cubicBezTo>
                      <a:pt x="1889156" y="1463515"/>
                      <a:pt x="1883594" y="1448951"/>
                      <a:pt x="1895587" y="1451199"/>
                    </a:cubicBezTo>
                    <a:close/>
                    <a:moveTo>
                      <a:pt x="635674" y="1402496"/>
                    </a:moveTo>
                    <a:cubicBezTo>
                      <a:pt x="652462" y="1395642"/>
                      <a:pt x="666377" y="1406369"/>
                      <a:pt x="652045" y="1422311"/>
                    </a:cubicBezTo>
                    <a:cubicBezTo>
                      <a:pt x="617424" y="1462667"/>
                      <a:pt x="504196" y="1559153"/>
                      <a:pt x="431368" y="1625202"/>
                    </a:cubicBezTo>
                    <a:lnTo>
                      <a:pt x="431369" y="1625202"/>
                    </a:lnTo>
                    <a:cubicBezTo>
                      <a:pt x="396999" y="1656374"/>
                      <a:pt x="349086" y="1712252"/>
                      <a:pt x="327650" y="1704108"/>
                    </a:cubicBezTo>
                    <a:cubicBezTo>
                      <a:pt x="295910" y="1692741"/>
                      <a:pt x="363982" y="1640420"/>
                      <a:pt x="400926" y="1605869"/>
                    </a:cubicBezTo>
                    <a:cubicBezTo>
                      <a:pt x="425479" y="1583020"/>
                      <a:pt x="579033" y="1424736"/>
                      <a:pt x="635674" y="1402496"/>
                    </a:cubicBezTo>
                    <a:close/>
                    <a:moveTo>
                      <a:pt x="1951133" y="1368472"/>
                    </a:moveTo>
                    <a:cubicBezTo>
                      <a:pt x="1979683" y="1375417"/>
                      <a:pt x="2041189" y="1422892"/>
                      <a:pt x="2116801" y="1480520"/>
                    </a:cubicBezTo>
                    <a:cubicBezTo>
                      <a:pt x="2154339" y="1509635"/>
                      <a:pt x="2235350" y="1564264"/>
                      <a:pt x="2233519" y="1583681"/>
                    </a:cubicBezTo>
                    <a:cubicBezTo>
                      <a:pt x="2233119" y="1587176"/>
                      <a:pt x="2230941" y="1590010"/>
                      <a:pt x="2227836" y="1591521"/>
                    </a:cubicBezTo>
                    <a:cubicBezTo>
                      <a:pt x="2209925" y="1599729"/>
                      <a:pt x="1929311" y="1401908"/>
                      <a:pt x="1934268" y="1376162"/>
                    </a:cubicBezTo>
                    <a:cubicBezTo>
                      <a:pt x="1935763" y="1368346"/>
                      <a:pt x="1941617" y="1366157"/>
                      <a:pt x="1951133" y="1368472"/>
                    </a:cubicBezTo>
                    <a:close/>
                    <a:moveTo>
                      <a:pt x="1276143" y="1353452"/>
                    </a:moveTo>
                    <a:cubicBezTo>
                      <a:pt x="1279694" y="1353907"/>
                      <a:pt x="1283001" y="1356615"/>
                      <a:pt x="1284821" y="1361962"/>
                    </a:cubicBezTo>
                    <a:cubicBezTo>
                      <a:pt x="1289652" y="1375921"/>
                      <a:pt x="1290946" y="1393742"/>
                      <a:pt x="1292346" y="1401268"/>
                    </a:cubicBezTo>
                    <a:cubicBezTo>
                      <a:pt x="1300386" y="1438684"/>
                      <a:pt x="1298513" y="1582348"/>
                      <a:pt x="1279875" y="1609448"/>
                    </a:cubicBezTo>
                    <a:cubicBezTo>
                      <a:pt x="1273214" y="1619408"/>
                      <a:pt x="1264637" y="1618117"/>
                      <a:pt x="1259870" y="1611096"/>
                    </a:cubicBezTo>
                    <a:cubicBezTo>
                      <a:pt x="1236539" y="1576701"/>
                      <a:pt x="1257902" y="1368931"/>
                      <a:pt x="1266005" y="1358466"/>
                    </a:cubicBezTo>
                    <a:cubicBezTo>
                      <a:pt x="1268799" y="1354798"/>
                      <a:pt x="1272593" y="1352998"/>
                      <a:pt x="1276143" y="1353452"/>
                    </a:cubicBezTo>
                    <a:close/>
                    <a:moveTo>
                      <a:pt x="591071" y="1351093"/>
                    </a:moveTo>
                    <a:cubicBezTo>
                      <a:pt x="605720" y="1349794"/>
                      <a:pt x="603794" y="1361078"/>
                      <a:pt x="591598" y="1373244"/>
                    </a:cubicBezTo>
                    <a:cubicBezTo>
                      <a:pt x="553600" y="1411564"/>
                      <a:pt x="419807" y="1503127"/>
                      <a:pt x="395601" y="1525000"/>
                    </a:cubicBezTo>
                    <a:lnTo>
                      <a:pt x="395600" y="1525000"/>
                    </a:lnTo>
                    <a:cubicBezTo>
                      <a:pt x="340325" y="1574980"/>
                      <a:pt x="288426" y="1638657"/>
                      <a:pt x="249443" y="1631856"/>
                    </a:cubicBezTo>
                    <a:cubicBezTo>
                      <a:pt x="245812" y="1631258"/>
                      <a:pt x="242182" y="1627374"/>
                      <a:pt x="240532" y="1624278"/>
                    </a:cubicBezTo>
                    <a:cubicBezTo>
                      <a:pt x="227921" y="1599760"/>
                      <a:pt x="281825" y="1576051"/>
                      <a:pt x="350512" y="1516635"/>
                    </a:cubicBezTo>
                    <a:cubicBezTo>
                      <a:pt x="496201" y="1390379"/>
                      <a:pt x="566657" y="1353259"/>
                      <a:pt x="591071" y="1351093"/>
                    </a:cubicBezTo>
                    <a:close/>
                    <a:moveTo>
                      <a:pt x="1176112" y="1345536"/>
                    </a:moveTo>
                    <a:cubicBezTo>
                      <a:pt x="1183678" y="1345536"/>
                      <a:pt x="1184404" y="1353460"/>
                      <a:pt x="1184594" y="1360576"/>
                    </a:cubicBezTo>
                    <a:cubicBezTo>
                      <a:pt x="1186246" y="1410021"/>
                      <a:pt x="1164683" y="1551166"/>
                      <a:pt x="1154096" y="1582852"/>
                    </a:cubicBezTo>
                    <a:cubicBezTo>
                      <a:pt x="1139973" y="1624813"/>
                      <a:pt x="1116180" y="1617141"/>
                      <a:pt x="1112244" y="1597199"/>
                    </a:cubicBezTo>
                    <a:cubicBezTo>
                      <a:pt x="1106066" y="1563655"/>
                      <a:pt x="1127745" y="1477875"/>
                      <a:pt x="1138058" y="1445118"/>
                    </a:cubicBezTo>
                    <a:cubicBezTo>
                      <a:pt x="1144351" y="1425166"/>
                      <a:pt x="1158737" y="1345536"/>
                      <a:pt x="1176112" y="1345536"/>
                    </a:cubicBezTo>
                    <a:close/>
                    <a:moveTo>
                      <a:pt x="1368232" y="1344035"/>
                    </a:moveTo>
                    <a:cubicBezTo>
                      <a:pt x="1396909" y="1334495"/>
                      <a:pt x="1406201" y="1478694"/>
                      <a:pt x="1410474" y="1507189"/>
                    </a:cubicBezTo>
                    <a:cubicBezTo>
                      <a:pt x="1425702" y="1607706"/>
                      <a:pt x="1395393" y="1623365"/>
                      <a:pt x="1382091" y="1589422"/>
                    </a:cubicBezTo>
                    <a:cubicBezTo>
                      <a:pt x="1371694" y="1561966"/>
                      <a:pt x="1343480" y="1352264"/>
                      <a:pt x="1368232" y="1344035"/>
                    </a:cubicBezTo>
                    <a:close/>
                    <a:moveTo>
                      <a:pt x="1087366" y="1326361"/>
                    </a:moveTo>
                    <a:cubicBezTo>
                      <a:pt x="1108613" y="1326361"/>
                      <a:pt x="1069802" y="1401561"/>
                      <a:pt x="1050838" y="1442820"/>
                    </a:cubicBezTo>
                    <a:cubicBezTo>
                      <a:pt x="1042682" y="1460568"/>
                      <a:pt x="992232" y="1588834"/>
                      <a:pt x="969627" y="1571590"/>
                    </a:cubicBezTo>
                    <a:cubicBezTo>
                      <a:pt x="960313" y="1564044"/>
                      <a:pt x="967796" y="1543997"/>
                      <a:pt x="972395" y="1532221"/>
                    </a:cubicBezTo>
                    <a:cubicBezTo>
                      <a:pt x="1001387" y="1458658"/>
                      <a:pt x="990801" y="1491782"/>
                      <a:pt x="1010164" y="1441697"/>
                    </a:cubicBezTo>
                    <a:cubicBezTo>
                      <a:pt x="1031674" y="1386049"/>
                      <a:pt x="1078589" y="1326361"/>
                      <a:pt x="1087366" y="1326361"/>
                    </a:cubicBezTo>
                    <a:close/>
                    <a:moveTo>
                      <a:pt x="1463892" y="1324828"/>
                    </a:moveTo>
                    <a:cubicBezTo>
                      <a:pt x="1495526" y="1324828"/>
                      <a:pt x="1540567" y="1548468"/>
                      <a:pt x="1540620" y="1550253"/>
                    </a:cubicBezTo>
                    <a:cubicBezTo>
                      <a:pt x="1545061" y="1584017"/>
                      <a:pt x="1527392" y="1591490"/>
                      <a:pt x="1515289" y="1569669"/>
                    </a:cubicBezTo>
                    <a:cubicBezTo>
                      <a:pt x="1505250" y="1551722"/>
                      <a:pt x="1495021" y="1510653"/>
                      <a:pt x="1473500" y="1434633"/>
                    </a:cubicBezTo>
                    <a:cubicBezTo>
                      <a:pt x="1464618" y="1404091"/>
                      <a:pt x="1438961" y="1324828"/>
                      <a:pt x="1463892" y="1324828"/>
                    </a:cubicBezTo>
                    <a:close/>
                    <a:moveTo>
                      <a:pt x="1985276" y="1307069"/>
                    </a:moveTo>
                    <a:cubicBezTo>
                      <a:pt x="2007450" y="1304288"/>
                      <a:pt x="2103194" y="1372908"/>
                      <a:pt x="2174271" y="1415500"/>
                    </a:cubicBezTo>
                    <a:cubicBezTo>
                      <a:pt x="2260491" y="1467442"/>
                      <a:pt x="2296156" y="1483490"/>
                      <a:pt x="2280823" y="1499244"/>
                    </a:cubicBezTo>
                    <a:cubicBezTo>
                      <a:pt x="2275435" y="1504786"/>
                      <a:pt x="2264795" y="1498499"/>
                      <a:pt x="2255535" y="1494773"/>
                    </a:cubicBezTo>
                    <a:cubicBezTo>
                      <a:pt x="2203274" y="1473719"/>
                      <a:pt x="1926018" y="1315508"/>
                      <a:pt x="1985276" y="1307069"/>
                    </a:cubicBezTo>
                    <a:close/>
                    <a:moveTo>
                      <a:pt x="505734" y="1301127"/>
                    </a:moveTo>
                    <a:cubicBezTo>
                      <a:pt x="515398" y="1299565"/>
                      <a:pt x="521491" y="1301264"/>
                      <a:pt x="522827" y="1307164"/>
                    </a:cubicBezTo>
                    <a:cubicBezTo>
                      <a:pt x="527045" y="1328197"/>
                      <a:pt x="402639" y="1387938"/>
                      <a:pt x="315343" y="1442400"/>
                    </a:cubicBezTo>
                    <a:cubicBezTo>
                      <a:pt x="255447" y="1479764"/>
                      <a:pt x="207277" y="1511933"/>
                      <a:pt x="191302" y="1512447"/>
                    </a:cubicBezTo>
                    <a:cubicBezTo>
                      <a:pt x="181882" y="1512815"/>
                      <a:pt x="175600" y="1498887"/>
                      <a:pt x="184701" y="1491446"/>
                    </a:cubicBezTo>
                    <a:cubicBezTo>
                      <a:pt x="195446" y="1482822"/>
                      <a:pt x="438084" y="1312062"/>
                      <a:pt x="505734" y="1301127"/>
                    </a:cubicBezTo>
                    <a:close/>
                    <a:moveTo>
                      <a:pt x="1542786" y="1289191"/>
                    </a:moveTo>
                    <a:cubicBezTo>
                      <a:pt x="1563265" y="1287111"/>
                      <a:pt x="1605597" y="1362118"/>
                      <a:pt x="1619326" y="1388484"/>
                    </a:cubicBezTo>
                    <a:cubicBezTo>
                      <a:pt x="1638185" y="1414461"/>
                      <a:pt x="1684857" y="1493545"/>
                      <a:pt x="1682247" y="1516981"/>
                    </a:cubicBezTo>
                    <a:cubicBezTo>
                      <a:pt x="1680606" y="1532494"/>
                      <a:pt x="1664831" y="1539379"/>
                      <a:pt x="1652865" y="1521715"/>
                    </a:cubicBezTo>
                    <a:cubicBezTo>
                      <a:pt x="1628934" y="1491687"/>
                      <a:pt x="1522119" y="1322204"/>
                      <a:pt x="1535495" y="1295168"/>
                    </a:cubicBezTo>
                    <a:cubicBezTo>
                      <a:pt x="1537381" y="1291358"/>
                      <a:pt x="1539861" y="1289488"/>
                      <a:pt x="1542786" y="1289191"/>
                    </a:cubicBezTo>
                    <a:close/>
                    <a:moveTo>
                      <a:pt x="999967" y="1286204"/>
                    </a:moveTo>
                    <a:cubicBezTo>
                      <a:pt x="1012742" y="1300898"/>
                      <a:pt x="980666" y="1346145"/>
                      <a:pt x="970774" y="1367136"/>
                    </a:cubicBezTo>
                    <a:cubicBezTo>
                      <a:pt x="883500" y="1552446"/>
                      <a:pt x="849127" y="1521043"/>
                      <a:pt x="854210" y="1497218"/>
                    </a:cubicBezTo>
                    <a:cubicBezTo>
                      <a:pt x="859718" y="1468649"/>
                      <a:pt x="978846" y="1262043"/>
                      <a:pt x="999967" y="1286204"/>
                    </a:cubicBezTo>
                    <a:close/>
                    <a:moveTo>
                      <a:pt x="2049054" y="1240396"/>
                    </a:moveTo>
                    <a:cubicBezTo>
                      <a:pt x="2079113" y="1244743"/>
                      <a:pt x="2154732" y="1284695"/>
                      <a:pt x="2179933" y="1298211"/>
                    </a:cubicBezTo>
                    <a:cubicBezTo>
                      <a:pt x="2276371" y="1350469"/>
                      <a:pt x="2351500" y="1387172"/>
                      <a:pt x="2344049" y="1407901"/>
                    </a:cubicBezTo>
                    <a:cubicBezTo>
                      <a:pt x="2331694" y="1442242"/>
                      <a:pt x="2048702" y="1276055"/>
                      <a:pt x="2037737" y="1250215"/>
                    </a:cubicBezTo>
                    <a:cubicBezTo>
                      <a:pt x="2034077" y="1241454"/>
                      <a:pt x="2039035" y="1238947"/>
                      <a:pt x="2049054" y="1240396"/>
                    </a:cubicBezTo>
                    <a:close/>
                    <a:moveTo>
                      <a:pt x="1630156" y="1239827"/>
                    </a:moveTo>
                    <a:cubicBezTo>
                      <a:pt x="1633610" y="1239305"/>
                      <a:pt x="1637454" y="1240050"/>
                      <a:pt x="1640732" y="1241724"/>
                    </a:cubicBezTo>
                    <a:cubicBezTo>
                      <a:pt x="1646572" y="1244705"/>
                      <a:pt x="1827716" y="1421566"/>
                      <a:pt x="1794945" y="1454249"/>
                    </a:cubicBezTo>
                    <a:cubicBezTo>
                      <a:pt x="1783075" y="1467663"/>
                      <a:pt x="1766268" y="1448025"/>
                      <a:pt x="1752893" y="1433311"/>
                    </a:cubicBezTo>
                    <a:cubicBezTo>
                      <a:pt x="1733919" y="1412309"/>
                      <a:pt x="1608897" y="1270828"/>
                      <a:pt x="1621926" y="1245534"/>
                    </a:cubicBezTo>
                    <a:cubicBezTo>
                      <a:pt x="1623641" y="1242139"/>
                      <a:pt x="1626703" y="1240349"/>
                      <a:pt x="1630156" y="1239827"/>
                    </a:cubicBezTo>
                    <a:close/>
                    <a:moveTo>
                      <a:pt x="917334" y="1232495"/>
                    </a:moveTo>
                    <a:cubicBezTo>
                      <a:pt x="920031" y="1232659"/>
                      <a:pt x="921983" y="1233936"/>
                      <a:pt x="922963" y="1236602"/>
                    </a:cubicBezTo>
                    <a:cubicBezTo>
                      <a:pt x="924744" y="1241535"/>
                      <a:pt x="920573" y="1255053"/>
                      <a:pt x="917352" y="1261036"/>
                    </a:cubicBezTo>
                    <a:cubicBezTo>
                      <a:pt x="903930" y="1286215"/>
                      <a:pt x="761203" y="1454176"/>
                      <a:pt x="742347" y="1422206"/>
                    </a:cubicBezTo>
                    <a:cubicBezTo>
                      <a:pt x="725612" y="1395317"/>
                      <a:pt x="808143" y="1317723"/>
                      <a:pt x="828629" y="1298358"/>
                    </a:cubicBezTo>
                    <a:cubicBezTo>
                      <a:pt x="843060" y="1284767"/>
                      <a:pt x="898456" y="1231350"/>
                      <a:pt x="917334" y="1232495"/>
                    </a:cubicBezTo>
                    <a:close/>
                    <a:moveTo>
                      <a:pt x="491133" y="1210038"/>
                    </a:moveTo>
                    <a:cubicBezTo>
                      <a:pt x="503284" y="1210038"/>
                      <a:pt x="509500" y="1222758"/>
                      <a:pt x="503277" y="1232834"/>
                    </a:cubicBezTo>
                    <a:cubicBezTo>
                      <a:pt x="499160" y="1239509"/>
                      <a:pt x="469294" y="1258433"/>
                      <a:pt x="462612" y="1262390"/>
                    </a:cubicBezTo>
                    <a:cubicBezTo>
                      <a:pt x="413923" y="1291232"/>
                      <a:pt x="370201" y="1293835"/>
                      <a:pt x="231175" y="1362938"/>
                    </a:cubicBezTo>
                    <a:cubicBezTo>
                      <a:pt x="189119" y="1386826"/>
                      <a:pt x="103764" y="1446409"/>
                      <a:pt x="95505" y="1406253"/>
                    </a:cubicBezTo>
                    <a:cubicBezTo>
                      <a:pt x="89674" y="1376204"/>
                      <a:pt x="189536" y="1341590"/>
                      <a:pt x="333487" y="1272403"/>
                    </a:cubicBezTo>
                    <a:cubicBezTo>
                      <a:pt x="343075" y="1267805"/>
                      <a:pt x="454238" y="1210038"/>
                      <a:pt x="491133" y="1210038"/>
                    </a:cubicBezTo>
                    <a:close/>
                    <a:moveTo>
                      <a:pt x="1704180" y="1170875"/>
                    </a:moveTo>
                    <a:cubicBezTo>
                      <a:pt x="1717607" y="1173227"/>
                      <a:pt x="1732454" y="1185862"/>
                      <a:pt x="1750188" y="1198283"/>
                    </a:cubicBezTo>
                    <a:cubicBezTo>
                      <a:pt x="1755766" y="1202187"/>
                      <a:pt x="1784537" y="1224049"/>
                      <a:pt x="1801533" y="1238061"/>
                    </a:cubicBezTo>
                    <a:cubicBezTo>
                      <a:pt x="1924260" y="1316799"/>
                      <a:pt x="1900371" y="1352946"/>
                      <a:pt x="1878587" y="1347866"/>
                    </a:cubicBezTo>
                    <a:cubicBezTo>
                      <a:pt x="1843407" y="1339606"/>
                      <a:pt x="1651708" y="1190033"/>
                      <a:pt x="1691171" y="1172338"/>
                    </a:cubicBezTo>
                    <a:cubicBezTo>
                      <a:pt x="1695386" y="1170449"/>
                      <a:pt x="1699704" y="1170091"/>
                      <a:pt x="1704180" y="1170875"/>
                    </a:cubicBezTo>
                    <a:close/>
                    <a:moveTo>
                      <a:pt x="879035" y="1156693"/>
                    </a:moveTo>
                    <a:cubicBezTo>
                      <a:pt x="884354" y="1157779"/>
                      <a:pt x="886582" y="1161780"/>
                      <a:pt x="884743" y="1169451"/>
                    </a:cubicBezTo>
                    <a:cubicBezTo>
                      <a:pt x="883180" y="1175980"/>
                      <a:pt x="876222" y="1182949"/>
                      <a:pt x="869362" y="1189141"/>
                    </a:cubicBezTo>
                    <a:cubicBezTo>
                      <a:pt x="836019" y="1220313"/>
                      <a:pt x="800054" y="1243298"/>
                      <a:pt x="769097" y="1260228"/>
                    </a:cubicBezTo>
                    <a:cubicBezTo>
                      <a:pt x="697105" y="1311866"/>
                      <a:pt x="639459" y="1329866"/>
                      <a:pt x="647157" y="1304162"/>
                    </a:cubicBezTo>
                    <a:cubicBezTo>
                      <a:pt x="653061" y="1284390"/>
                      <a:pt x="841797" y="1149096"/>
                      <a:pt x="879035" y="1156693"/>
                    </a:cubicBezTo>
                    <a:close/>
                    <a:moveTo>
                      <a:pt x="2064961" y="1141713"/>
                    </a:moveTo>
                    <a:cubicBezTo>
                      <a:pt x="2085044" y="1141363"/>
                      <a:pt x="2126610" y="1151693"/>
                      <a:pt x="2199286" y="1184093"/>
                    </a:cubicBezTo>
                    <a:cubicBezTo>
                      <a:pt x="2252956" y="1207834"/>
                      <a:pt x="2231993" y="1204496"/>
                      <a:pt x="2308563" y="1231659"/>
                    </a:cubicBezTo>
                    <a:cubicBezTo>
                      <a:pt x="2326832" y="1236382"/>
                      <a:pt x="2374452" y="1252146"/>
                      <a:pt x="2390532" y="1261907"/>
                    </a:cubicBezTo>
                    <a:cubicBezTo>
                      <a:pt x="2408254" y="1272801"/>
                      <a:pt x="2401066" y="1291064"/>
                      <a:pt x="2383134" y="1292659"/>
                    </a:cubicBezTo>
                    <a:cubicBezTo>
                      <a:pt x="2344544" y="1295545"/>
                      <a:pt x="2092365" y="1189109"/>
                      <a:pt x="2059531" y="1163416"/>
                    </a:cubicBezTo>
                    <a:cubicBezTo>
                      <a:pt x="2046277" y="1153094"/>
                      <a:pt x="2044877" y="1142063"/>
                      <a:pt x="2064961" y="1141713"/>
                    </a:cubicBezTo>
                    <a:close/>
                    <a:moveTo>
                      <a:pt x="454083" y="1132009"/>
                    </a:moveTo>
                    <a:cubicBezTo>
                      <a:pt x="463838" y="1132243"/>
                      <a:pt x="470143" y="1134953"/>
                      <a:pt x="470847" y="1141397"/>
                    </a:cubicBezTo>
                    <a:cubicBezTo>
                      <a:pt x="473336" y="1164970"/>
                      <a:pt x="360568" y="1185730"/>
                      <a:pt x="239083" y="1217825"/>
                    </a:cubicBezTo>
                    <a:cubicBezTo>
                      <a:pt x="168730" y="1240674"/>
                      <a:pt x="83346" y="1283192"/>
                      <a:pt x="69280" y="1264384"/>
                    </a:cubicBezTo>
                    <a:cubicBezTo>
                      <a:pt x="63423" y="1256418"/>
                      <a:pt x="69199" y="1250299"/>
                      <a:pt x="77796" y="1245618"/>
                    </a:cubicBezTo>
                    <a:cubicBezTo>
                      <a:pt x="141879" y="1210363"/>
                      <a:pt x="329569" y="1163301"/>
                      <a:pt x="331292" y="1162797"/>
                    </a:cubicBezTo>
                    <a:cubicBezTo>
                      <a:pt x="364513" y="1152895"/>
                      <a:pt x="424819" y="1131308"/>
                      <a:pt x="454083" y="1132009"/>
                    </a:cubicBezTo>
                    <a:close/>
                    <a:moveTo>
                      <a:pt x="821671" y="1100485"/>
                    </a:moveTo>
                    <a:cubicBezTo>
                      <a:pt x="839711" y="1103518"/>
                      <a:pt x="839195" y="1115147"/>
                      <a:pt x="830582" y="1122022"/>
                    </a:cubicBezTo>
                    <a:cubicBezTo>
                      <a:pt x="825036" y="1126409"/>
                      <a:pt x="606470" y="1222433"/>
                      <a:pt x="576228" y="1195365"/>
                    </a:cubicBezTo>
                    <a:cubicBezTo>
                      <a:pt x="543214" y="1165967"/>
                      <a:pt x="767120" y="1091994"/>
                      <a:pt x="821671" y="1100485"/>
                    </a:cubicBezTo>
                    <a:close/>
                    <a:moveTo>
                      <a:pt x="1751713" y="1086648"/>
                    </a:moveTo>
                    <a:cubicBezTo>
                      <a:pt x="1758326" y="1086219"/>
                      <a:pt x="1767329" y="1088071"/>
                      <a:pt x="1778623" y="1093022"/>
                    </a:cubicBezTo>
                    <a:cubicBezTo>
                      <a:pt x="1816087" y="1109500"/>
                      <a:pt x="1966418" y="1169315"/>
                      <a:pt x="1969407" y="1208044"/>
                    </a:cubicBezTo>
                    <a:cubicBezTo>
                      <a:pt x="1971964" y="1244841"/>
                      <a:pt x="1896983" y="1205798"/>
                      <a:pt x="1865107" y="1187178"/>
                    </a:cubicBezTo>
                    <a:cubicBezTo>
                      <a:pt x="1824917" y="1163710"/>
                      <a:pt x="1789326" y="1153645"/>
                      <a:pt x="1759281" y="1129956"/>
                    </a:cubicBezTo>
                    <a:cubicBezTo>
                      <a:pt x="1733527" y="1109742"/>
                      <a:pt x="1731871" y="1087933"/>
                      <a:pt x="1751713" y="1086648"/>
                    </a:cubicBezTo>
                    <a:close/>
                    <a:moveTo>
                      <a:pt x="437252" y="1063646"/>
                    </a:moveTo>
                    <a:cubicBezTo>
                      <a:pt x="445005" y="1064054"/>
                      <a:pt x="450660" y="1065001"/>
                      <a:pt x="453762" y="1066615"/>
                    </a:cubicBezTo>
                    <a:cubicBezTo>
                      <a:pt x="459645" y="1069617"/>
                      <a:pt x="461046" y="1077846"/>
                      <a:pt x="453300" y="1082684"/>
                    </a:cubicBezTo>
                    <a:cubicBezTo>
                      <a:pt x="418810" y="1103434"/>
                      <a:pt x="312707" y="1096696"/>
                      <a:pt x="204953" y="1114013"/>
                    </a:cubicBezTo>
                    <a:cubicBezTo>
                      <a:pt x="193720" y="1115892"/>
                      <a:pt x="58571" y="1134249"/>
                      <a:pt x="36154" y="1130806"/>
                    </a:cubicBezTo>
                    <a:cubicBezTo>
                      <a:pt x="20043" y="1128329"/>
                      <a:pt x="17564" y="1116816"/>
                      <a:pt x="22687" y="1109343"/>
                    </a:cubicBezTo>
                    <a:cubicBezTo>
                      <a:pt x="28760" y="1100663"/>
                      <a:pt x="37598" y="1098921"/>
                      <a:pt x="47838" y="1096507"/>
                    </a:cubicBezTo>
                    <a:cubicBezTo>
                      <a:pt x="64882" y="1092582"/>
                      <a:pt x="113266" y="1090944"/>
                      <a:pt x="120850" y="1090577"/>
                    </a:cubicBezTo>
                    <a:cubicBezTo>
                      <a:pt x="225823" y="1084332"/>
                      <a:pt x="382976" y="1060787"/>
                      <a:pt x="437252" y="1063646"/>
                    </a:cubicBezTo>
                    <a:close/>
                    <a:moveTo>
                      <a:pt x="2116613" y="1058968"/>
                    </a:moveTo>
                    <a:cubicBezTo>
                      <a:pt x="2154654" y="1057249"/>
                      <a:pt x="2234509" y="1071916"/>
                      <a:pt x="2251841" y="1075915"/>
                    </a:cubicBezTo>
                    <a:cubicBezTo>
                      <a:pt x="2332715" y="1093904"/>
                      <a:pt x="2405602" y="1100915"/>
                      <a:pt x="2430932" y="1119030"/>
                    </a:cubicBezTo>
                    <a:cubicBezTo>
                      <a:pt x="2445487" y="1129295"/>
                      <a:pt x="2442330" y="1144178"/>
                      <a:pt x="2429954" y="1145763"/>
                    </a:cubicBezTo>
                    <a:cubicBezTo>
                      <a:pt x="2402161" y="1159984"/>
                      <a:pt x="2150971" y="1094859"/>
                      <a:pt x="2120737" y="1085256"/>
                    </a:cubicBezTo>
                    <a:cubicBezTo>
                      <a:pt x="2111266" y="1082369"/>
                      <a:pt x="2096375" y="1077027"/>
                      <a:pt x="2096375" y="1067151"/>
                    </a:cubicBezTo>
                    <a:cubicBezTo>
                      <a:pt x="2095899" y="1061935"/>
                      <a:pt x="2103933" y="1059541"/>
                      <a:pt x="2116613" y="1058968"/>
                    </a:cubicBezTo>
                    <a:close/>
                    <a:moveTo>
                      <a:pt x="787465" y="1007741"/>
                    </a:moveTo>
                    <a:cubicBezTo>
                      <a:pt x="797237" y="1008493"/>
                      <a:pt x="804406" y="1010459"/>
                      <a:pt x="806621" y="1014274"/>
                    </a:cubicBezTo>
                    <a:cubicBezTo>
                      <a:pt x="825236" y="1045834"/>
                      <a:pt x="574830" y="1074907"/>
                      <a:pt x="558604" y="1063855"/>
                    </a:cubicBezTo>
                    <a:cubicBezTo>
                      <a:pt x="524805" y="1040838"/>
                      <a:pt x="641529" y="1025976"/>
                      <a:pt x="692680" y="1016520"/>
                    </a:cubicBezTo>
                    <a:cubicBezTo>
                      <a:pt x="705400" y="1014143"/>
                      <a:pt x="758148" y="1005484"/>
                      <a:pt x="787465" y="1007741"/>
                    </a:cubicBezTo>
                    <a:close/>
                    <a:moveTo>
                      <a:pt x="1802238" y="999884"/>
                    </a:moveTo>
                    <a:cubicBezTo>
                      <a:pt x="1832978" y="998856"/>
                      <a:pt x="1895404" y="1006570"/>
                      <a:pt x="1912442" y="1008921"/>
                    </a:cubicBezTo>
                    <a:cubicBezTo>
                      <a:pt x="1946360" y="1009194"/>
                      <a:pt x="2010154" y="1015890"/>
                      <a:pt x="2026287" y="1044060"/>
                    </a:cubicBezTo>
                    <a:cubicBezTo>
                      <a:pt x="2047324" y="1086022"/>
                      <a:pt x="1908222" y="1054514"/>
                      <a:pt x="1862844" y="1044984"/>
                    </a:cubicBezTo>
                    <a:cubicBezTo>
                      <a:pt x="1775729" y="1026617"/>
                      <a:pt x="1772993" y="1000860"/>
                      <a:pt x="1802238" y="999884"/>
                    </a:cubicBezTo>
                    <a:close/>
                    <a:moveTo>
                      <a:pt x="2114319" y="986652"/>
                    </a:moveTo>
                    <a:cubicBezTo>
                      <a:pt x="2134722" y="985407"/>
                      <a:pt x="2167752" y="987589"/>
                      <a:pt x="2215724" y="996074"/>
                    </a:cubicBezTo>
                    <a:cubicBezTo>
                      <a:pt x="2300460" y="1011209"/>
                      <a:pt x="2374957" y="1007662"/>
                      <a:pt x="2437005" y="1032746"/>
                    </a:cubicBezTo>
                    <a:cubicBezTo>
                      <a:pt x="2443172" y="1035202"/>
                      <a:pt x="2449622" y="1037805"/>
                      <a:pt x="2448960" y="1044470"/>
                    </a:cubicBezTo>
                    <a:cubicBezTo>
                      <a:pt x="2445655" y="1077237"/>
                      <a:pt x="2136596" y="1015418"/>
                      <a:pt x="2106804" y="1008123"/>
                    </a:cubicBezTo>
                    <a:cubicBezTo>
                      <a:pt x="2081383" y="1000324"/>
                      <a:pt x="2080314" y="988728"/>
                      <a:pt x="2114319" y="986652"/>
                    </a:cubicBezTo>
                    <a:close/>
                    <a:moveTo>
                      <a:pt x="347530" y="978009"/>
                    </a:moveTo>
                    <a:cubicBezTo>
                      <a:pt x="404181" y="978458"/>
                      <a:pt x="459010" y="982598"/>
                      <a:pt x="463665" y="996788"/>
                    </a:cubicBezTo>
                    <a:cubicBezTo>
                      <a:pt x="473959" y="1027593"/>
                      <a:pt x="361372" y="1020204"/>
                      <a:pt x="315923" y="1019700"/>
                    </a:cubicBezTo>
                    <a:cubicBezTo>
                      <a:pt x="58479" y="1017380"/>
                      <a:pt x="19750" y="1029230"/>
                      <a:pt x="3675" y="1013707"/>
                    </a:cubicBezTo>
                    <a:cubicBezTo>
                      <a:pt x="-2748" y="1007305"/>
                      <a:pt x="-1477" y="995119"/>
                      <a:pt x="13313" y="991383"/>
                    </a:cubicBezTo>
                    <a:cubicBezTo>
                      <a:pt x="40682" y="984561"/>
                      <a:pt x="38269" y="990323"/>
                      <a:pt x="220467" y="981381"/>
                    </a:cubicBezTo>
                    <a:cubicBezTo>
                      <a:pt x="232408" y="980804"/>
                      <a:pt x="290880" y="977560"/>
                      <a:pt x="347530" y="978009"/>
                    </a:cubicBezTo>
                    <a:close/>
                    <a:moveTo>
                      <a:pt x="2125716" y="911485"/>
                    </a:moveTo>
                    <a:cubicBezTo>
                      <a:pt x="2156126" y="909216"/>
                      <a:pt x="2211928" y="915681"/>
                      <a:pt x="2223143" y="916980"/>
                    </a:cubicBezTo>
                    <a:cubicBezTo>
                      <a:pt x="2313531" y="927381"/>
                      <a:pt x="2442393" y="915720"/>
                      <a:pt x="2445276" y="946798"/>
                    </a:cubicBezTo>
                    <a:cubicBezTo>
                      <a:pt x="2445760" y="950880"/>
                      <a:pt x="2443024" y="955782"/>
                      <a:pt x="2435910" y="957073"/>
                    </a:cubicBezTo>
                    <a:cubicBezTo>
                      <a:pt x="2388512" y="966225"/>
                      <a:pt x="2162737" y="944552"/>
                      <a:pt x="2120558" y="931663"/>
                    </a:cubicBezTo>
                    <a:cubicBezTo>
                      <a:pt x="2112318" y="929196"/>
                      <a:pt x="2101952" y="925974"/>
                      <a:pt x="2106362" y="917179"/>
                    </a:cubicBezTo>
                    <a:cubicBezTo>
                      <a:pt x="2108264" y="913967"/>
                      <a:pt x="2115579" y="912241"/>
                      <a:pt x="2125716" y="911485"/>
                    </a:cubicBezTo>
                    <a:close/>
                    <a:moveTo>
                      <a:pt x="700042" y="909539"/>
                    </a:moveTo>
                    <a:cubicBezTo>
                      <a:pt x="746542" y="909329"/>
                      <a:pt x="798738" y="910693"/>
                      <a:pt x="803847" y="924956"/>
                    </a:cubicBezTo>
                    <a:cubicBezTo>
                      <a:pt x="806486" y="932450"/>
                      <a:pt x="799863" y="937582"/>
                      <a:pt x="792227" y="940626"/>
                    </a:cubicBezTo>
                    <a:cubicBezTo>
                      <a:pt x="777356" y="946619"/>
                      <a:pt x="563988" y="952633"/>
                      <a:pt x="547974" y="944247"/>
                    </a:cubicBezTo>
                    <a:cubicBezTo>
                      <a:pt x="532995" y="936501"/>
                      <a:pt x="535205" y="919373"/>
                      <a:pt x="550548" y="917851"/>
                    </a:cubicBezTo>
                    <a:cubicBezTo>
                      <a:pt x="578769" y="914534"/>
                      <a:pt x="576347" y="909853"/>
                      <a:pt x="657397" y="909853"/>
                    </a:cubicBezTo>
                    <a:cubicBezTo>
                      <a:pt x="669676" y="909853"/>
                      <a:pt x="684543" y="909608"/>
                      <a:pt x="700042" y="909539"/>
                    </a:cubicBezTo>
                    <a:close/>
                    <a:moveTo>
                      <a:pt x="60484" y="909142"/>
                    </a:moveTo>
                    <a:cubicBezTo>
                      <a:pt x="86053" y="908468"/>
                      <a:pt x="115413" y="909943"/>
                      <a:pt x="136752" y="910420"/>
                    </a:cubicBezTo>
                    <a:cubicBezTo>
                      <a:pt x="288109" y="913789"/>
                      <a:pt x="449167" y="901971"/>
                      <a:pt x="462203" y="921934"/>
                    </a:cubicBezTo>
                    <a:cubicBezTo>
                      <a:pt x="479687" y="949432"/>
                      <a:pt x="306172" y="942998"/>
                      <a:pt x="202106" y="944457"/>
                    </a:cubicBezTo>
                    <a:cubicBezTo>
                      <a:pt x="79740" y="945391"/>
                      <a:pt x="40121" y="955205"/>
                      <a:pt x="13436" y="940836"/>
                    </a:cubicBezTo>
                    <a:cubicBezTo>
                      <a:pt x="7046" y="937467"/>
                      <a:pt x="1761" y="927832"/>
                      <a:pt x="6966" y="920758"/>
                    </a:cubicBezTo>
                    <a:cubicBezTo>
                      <a:pt x="13139" y="912640"/>
                      <a:pt x="34916" y="909816"/>
                      <a:pt x="60484" y="909142"/>
                    </a:cubicBezTo>
                    <a:close/>
                    <a:moveTo>
                      <a:pt x="1913293" y="878577"/>
                    </a:moveTo>
                    <a:cubicBezTo>
                      <a:pt x="1971938" y="880195"/>
                      <a:pt x="2029881" y="888159"/>
                      <a:pt x="2042094" y="901698"/>
                    </a:cubicBezTo>
                    <a:cubicBezTo>
                      <a:pt x="2049650" y="910357"/>
                      <a:pt x="2048892" y="921104"/>
                      <a:pt x="2034906" y="925397"/>
                    </a:cubicBezTo>
                    <a:cubicBezTo>
                      <a:pt x="2001977" y="935588"/>
                      <a:pt x="1787937" y="925911"/>
                      <a:pt x="1776718" y="905781"/>
                    </a:cubicBezTo>
                    <a:cubicBezTo>
                      <a:pt x="1774761" y="902002"/>
                      <a:pt x="1776971" y="896072"/>
                      <a:pt x="1780286" y="893532"/>
                    </a:cubicBezTo>
                    <a:cubicBezTo>
                      <a:pt x="1795303" y="881688"/>
                      <a:pt x="1854649" y="876960"/>
                      <a:pt x="1913293" y="878577"/>
                    </a:cubicBezTo>
                    <a:close/>
                    <a:moveTo>
                      <a:pt x="2163869" y="837258"/>
                    </a:moveTo>
                    <a:cubicBezTo>
                      <a:pt x="2197926" y="836712"/>
                      <a:pt x="2232925" y="837749"/>
                      <a:pt x="2250104" y="838252"/>
                    </a:cubicBezTo>
                    <a:cubicBezTo>
                      <a:pt x="2372810" y="843185"/>
                      <a:pt x="2442593" y="829551"/>
                      <a:pt x="2462998" y="851749"/>
                    </a:cubicBezTo>
                    <a:cubicBezTo>
                      <a:pt x="2468544" y="857501"/>
                      <a:pt x="2467334" y="865373"/>
                      <a:pt x="2463198" y="868668"/>
                    </a:cubicBezTo>
                    <a:cubicBezTo>
                      <a:pt x="2439436" y="888421"/>
                      <a:pt x="2127504" y="868910"/>
                      <a:pt x="2119327" y="868270"/>
                    </a:cubicBezTo>
                    <a:cubicBezTo>
                      <a:pt x="2074201" y="864869"/>
                      <a:pt x="2074643" y="849587"/>
                      <a:pt x="2083283" y="845756"/>
                    </a:cubicBezTo>
                    <a:cubicBezTo>
                      <a:pt x="2096696" y="839931"/>
                      <a:pt x="2129811" y="837803"/>
                      <a:pt x="2163869" y="837258"/>
                    </a:cubicBezTo>
                    <a:close/>
                    <a:moveTo>
                      <a:pt x="50271" y="770220"/>
                    </a:moveTo>
                    <a:cubicBezTo>
                      <a:pt x="76872" y="770220"/>
                      <a:pt x="418254" y="819454"/>
                      <a:pt x="426119" y="821018"/>
                    </a:cubicBezTo>
                    <a:cubicBezTo>
                      <a:pt x="440049" y="823873"/>
                      <a:pt x="470661" y="832060"/>
                      <a:pt x="480779" y="841695"/>
                    </a:cubicBezTo>
                    <a:cubicBezTo>
                      <a:pt x="488232" y="848559"/>
                      <a:pt x="485093" y="861731"/>
                      <a:pt x="470150" y="864869"/>
                    </a:cubicBezTo>
                    <a:cubicBezTo>
                      <a:pt x="426523" y="873286"/>
                      <a:pt x="269965" y="825521"/>
                      <a:pt x="163116" y="820955"/>
                    </a:cubicBezTo>
                    <a:cubicBezTo>
                      <a:pt x="132873" y="819664"/>
                      <a:pt x="38880" y="815508"/>
                      <a:pt x="15508" y="796270"/>
                    </a:cubicBezTo>
                    <a:cubicBezTo>
                      <a:pt x="7234" y="789584"/>
                      <a:pt x="7816" y="778753"/>
                      <a:pt x="19496" y="775467"/>
                    </a:cubicBezTo>
                    <a:cubicBezTo>
                      <a:pt x="25729" y="770157"/>
                      <a:pt x="41981" y="770220"/>
                      <a:pt x="50271" y="770220"/>
                    </a:cubicBezTo>
                    <a:close/>
                    <a:moveTo>
                      <a:pt x="1944656" y="766485"/>
                    </a:moveTo>
                    <a:cubicBezTo>
                      <a:pt x="1970592" y="766620"/>
                      <a:pt x="1991930" y="768572"/>
                      <a:pt x="2001883" y="772634"/>
                    </a:cubicBezTo>
                    <a:cubicBezTo>
                      <a:pt x="2029276" y="784504"/>
                      <a:pt x="2007965" y="803543"/>
                      <a:pt x="1974953" y="808119"/>
                    </a:cubicBezTo>
                    <a:cubicBezTo>
                      <a:pt x="1949948" y="811520"/>
                      <a:pt x="1787263" y="825080"/>
                      <a:pt x="1770309" y="806471"/>
                    </a:cubicBezTo>
                    <a:cubicBezTo>
                      <a:pt x="1747649" y="782038"/>
                      <a:pt x="1866846" y="766082"/>
                      <a:pt x="1944656" y="766485"/>
                    </a:cubicBezTo>
                    <a:close/>
                    <a:moveTo>
                      <a:pt x="550589" y="761741"/>
                    </a:moveTo>
                    <a:cubicBezTo>
                      <a:pt x="564204" y="762072"/>
                      <a:pt x="583292" y="765279"/>
                      <a:pt x="608543" y="772623"/>
                    </a:cubicBezTo>
                    <a:cubicBezTo>
                      <a:pt x="707571" y="801790"/>
                      <a:pt x="807791" y="826161"/>
                      <a:pt x="790479" y="847488"/>
                    </a:cubicBezTo>
                    <a:cubicBezTo>
                      <a:pt x="777284" y="863190"/>
                      <a:pt x="680600" y="836205"/>
                      <a:pt x="660735" y="830590"/>
                    </a:cubicBezTo>
                    <a:cubicBezTo>
                      <a:pt x="652184" y="828901"/>
                      <a:pt x="596615" y="820011"/>
                      <a:pt x="557117" y="802389"/>
                    </a:cubicBezTo>
                    <a:cubicBezTo>
                      <a:pt x="518148" y="785646"/>
                      <a:pt x="509744" y="760750"/>
                      <a:pt x="550589" y="761741"/>
                    </a:cubicBezTo>
                    <a:close/>
                    <a:moveTo>
                      <a:pt x="2389195" y="743205"/>
                    </a:moveTo>
                    <a:cubicBezTo>
                      <a:pt x="2415931" y="741740"/>
                      <a:pt x="2442167" y="741824"/>
                      <a:pt x="2463451" y="745796"/>
                    </a:cubicBezTo>
                    <a:cubicBezTo>
                      <a:pt x="2473543" y="747423"/>
                      <a:pt x="2479415" y="748976"/>
                      <a:pt x="2482919" y="758118"/>
                    </a:cubicBezTo>
                    <a:cubicBezTo>
                      <a:pt x="2492822" y="786456"/>
                      <a:pt x="2389038" y="783318"/>
                      <a:pt x="2329442" y="785176"/>
                    </a:cubicBezTo>
                    <a:cubicBezTo>
                      <a:pt x="2327548" y="785239"/>
                      <a:pt x="2122842" y="796091"/>
                      <a:pt x="2100363" y="786488"/>
                    </a:cubicBezTo>
                    <a:cubicBezTo>
                      <a:pt x="2091081" y="782667"/>
                      <a:pt x="2090576" y="777598"/>
                      <a:pt x="2094691" y="772864"/>
                    </a:cubicBezTo>
                    <a:cubicBezTo>
                      <a:pt x="2106383" y="758958"/>
                      <a:pt x="2269058" y="750488"/>
                      <a:pt x="2311931" y="749911"/>
                    </a:cubicBezTo>
                    <a:cubicBezTo>
                      <a:pt x="2335220" y="747686"/>
                      <a:pt x="2362458" y="744671"/>
                      <a:pt x="2389195" y="743205"/>
                    </a:cubicBezTo>
                    <a:close/>
                    <a:moveTo>
                      <a:pt x="20426" y="664665"/>
                    </a:moveTo>
                    <a:cubicBezTo>
                      <a:pt x="126977" y="659606"/>
                      <a:pt x="255584" y="704601"/>
                      <a:pt x="335052" y="723000"/>
                    </a:cubicBezTo>
                    <a:cubicBezTo>
                      <a:pt x="360604" y="728877"/>
                      <a:pt x="454321" y="744820"/>
                      <a:pt x="471702" y="755851"/>
                    </a:cubicBezTo>
                    <a:cubicBezTo>
                      <a:pt x="478921" y="760238"/>
                      <a:pt x="481738" y="776643"/>
                      <a:pt x="450644" y="775142"/>
                    </a:cubicBezTo>
                    <a:cubicBezTo>
                      <a:pt x="399224" y="772812"/>
                      <a:pt x="250324" y="739446"/>
                      <a:pt x="200448" y="727807"/>
                    </a:cubicBezTo>
                    <a:cubicBezTo>
                      <a:pt x="149294" y="715590"/>
                      <a:pt x="32131" y="707960"/>
                      <a:pt x="12438" y="687703"/>
                    </a:cubicBezTo>
                    <a:cubicBezTo>
                      <a:pt x="2618" y="677606"/>
                      <a:pt x="7321" y="665704"/>
                      <a:pt x="20426" y="664665"/>
                    </a:cubicBezTo>
                    <a:close/>
                    <a:moveTo>
                      <a:pt x="2432743" y="646277"/>
                    </a:moveTo>
                    <a:cubicBezTo>
                      <a:pt x="2477405" y="643853"/>
                      <a:pt x="2482393" y="670218"/>
                      <a:pt x="2465155" y="679265"/>
                    </a:cubicBezTo>
                    <a:cubicBezTo>
                      <a:pt x="2435573" y="694914"/>
                      <a:pt x="2175071" y="717563"/>
                      <a:pt x="2160169" y="718697"/>
                    </a:cubicBezTo>
                    <a:cubicBezTo>
                      <a:pt x="2135796" y="720554"/>
                      <a:pt x="2065698" y="728856"/>
                      <a:pt x="2065698" y="707708"/>
                    </a:cubicBezTo>
                    <a:cubicBezTo>
                      <a:pt x="2065582" y="702114"/>
                      <a:pt x="2072517" y="699059"/>
                      <a:pt x="2077843" y="697433"/>
                    </a:cubicBezTo>
                    <a:cubicBezTo>
                      <a:pt x="2141595" y="677774"/>
                      <a:pt x="2385186" y="648460"/>
                      <a:pt x="2432743" y="646277"/>
                    </a:cubicBezTo>
                    <a:close/>
                    <a:moveTo>
                      <a:pt x="568373" y="624821"/>
                    </a:moveTo>
                    <a:cubicBezTo>
                      <a:pt x="602955" y="629706"/>
                      <a:pt x="817988" y="712861"/>
                      <a:pt x="821341" y="749648"/>
                    </a:cubicBezTo>
                    <a:cubicBezTo>
                      <a:pt x="821695" y="752713"/>
                      <a:pt x="818648" y="756449"/>
                      <a:pt x="816456" y="757289"/>
                    </a:cubicBezTo>
                    <a:cubicBezTo>
                      <a:pt x="795564" y="767701"/>
                      <a:pt x="574575" y="695963"/>
                      <a:pt x="549295" y="645952"/>
                    </a:cubicBezTo>
                    <a:cubicBezTo>
                      <a:pt x="541727" y="630985"/>
                      <a:pt x="550876" y="622434"/>
                      <a:pt x="568373" y="624821"/>
                    </a:cubicBezTo>
                    <a:close/>
                    <a:moveTo>
                      <a:pt x="1956183" y="615509"/>
                    </a:moveTo>
                    <a:cubicBezTo>
                      <a:pt x="1969278" y="614638"/>
                      <a:pt x="1981591" y="615806"/>
                      <a:pt x="1994211" y="619730"/>
                    </a:cubicBezTo>
                    <a:lnTo>
                      <a:pt x="1994211" y="619729"/>
                    </a:lnTo>
                    <a:cubicBezTo>
                      <a:pt x="2009018" y="624332"/>
                      <a:pt x="2006776" y="635877"/>
                      <a:pt x="1997715" y="642908"/>
                    </a:cubicBezTo>
                    <a:cubicBezTo>
                      <a:pt x="1981393" y="655660"/>
                      <a:pt x="1787242" y="701148"/>
                      <a:pt x="1779265" y="702554"/>
                    </a:cubicBezTo>
                    <a:cubicBezTo>
                      <a:pt x="1729625" y="711371"/>
                      <a:pt x="1725068" y="686192"/>
                      <a:pt x="1746063" y="673975"/>
                    </a:cubicBezTo>
                    <a:cubicBezTo>
                      <a:pt x="1763858" y="663532"/>
                      <a:pt x="1765374" y="664434"/>
                      <a:pt x="1787789" y="659040"/>
                    </a:cubicBezTo>
                    <a:cubicBezTo>
                      <a:pt x="1870576" y="639082"/>
                      <a:pt x="1916899" y="618121"/>
                      <a:pt x="1956183" y="615509"/>
                    </a:cubicBezTo>
                    <a:close/>
                    <a:moveTo>
                      <a:pt x="67306" y="540895"/>
                    </a:moveTo>
                    <a:cubicBezTo>
                      <a:pt x="93111" y="541960"/>
                      <a:pt x="135062" y="550587"/>
                      <a:pt x="199480" y="573047"/>
                    </a:cubicBezTo>
                    <a:cubicBezTo>
                      <a:pt x="328163" y="617552"/>
                      <a:pt x="481273" y="651493"/>
                      <a:pt x="456078" y="679307"/>
                    </a:cubicBezTo>
                    <a:cubicBezTo>
                      <a:pt x="437681" y="699815"/>
                      <a:pt x="217486" y="622481"/>
                      <a:pt x="143169" y="603069"/>
                    </a:cubicBezTo>
                    <a:cubicBezTo>
                      <a:pt x="119628" y="596979"/>
                      <a:pt x="63465" y="582465"/>
                      <a:pt x="43553" y="569557"/>
                    </a:cubicBezTo>
                    <a:cubicBezTo>
                      <a:pt x="26136" y="558351"/>
                      <a:pt x="24297" y="539120"/>
                      <a:pt x="67306" y="540895"/>
                    </a:cubicBezTo>
                    <a:close/>
                    <a:moveTo>
                      <a:pt x="628686" y="529618"/>
                    </a:moveTo>
                    <a:lnTo>
                      <a:pt x="628684" y="529620"/>
                    </a:lnTo>
                    <a:cubicBezTo>
                      <a:pt x="653294" y="533461"/>
                      <a:pt x="847641" y="629442"/>
                      <a:pt x="843299" y="656290"/>
                    </a:cubicBezTo>
                    <a:cubicBezTo>
                      <a:pt x="842622" y="660005"/>
                      <a:pt x="838260" y="663448"/>
                      <a:pt x="832407" y="662283"/>
                    </a:cubicBezTo>
                    <a:cubicBezTo>
                      <a:pt x="811338" y="658148"/>
                      <a:pt x="614727" y="573294"/>
                      <a:pt x="612050" y="538046"/>
                    </a:cubicBezTo>
                    <a:cubicBezTo>
                      <a:pt x="611457" y="532580"/>
                      <a:pt x="616049" y="527585"/>
                      <a:pt x="628686" y="529618"/>
                    </a:cubicBezTo>
                    <a:close/>
                    <a:moveTo>
                      <a:pt x="2435315" y="501304"/>
                    </a:moveTo>
                    <a:cubicBezTo>
                      <a:pt x="2441589" y="502828"/>
                      <a:pt x="2445653" y="506191"/>
                      <a:pt x="2446255" y="512184"/>
                    </a:cubicBezTo>
                    <a:cubicBezTo>
                      <a:pt x="2447897" y="529850"/>
                      <a:pt x="2402445" y="544536"/>
                      <a:pt x="2234477" y="591124"/>
                    </a:cubicBezTo>
                    <a:cubicBezTo>
                      <a:pt x="2212977" y="597075"/>
                      <a:pt x="2064099" y="639620"/>
                      <a:pt x="2052344" y="620686"/>
                    </a:cubicBezTo>
                    <a:cubicBezTo>
                      <a:pt x="2034643" y="591259"/>
                      <a:pt x="2260597" y="543230"/>
                      <a:pt x="2352973" y="515936"/>
                    </a:cubicBezTo>
                    <a:cubicBezTo>
                      <a:pt x="2377780" y="508722"/>
                      <a:pt x="2416492" y="496734"/>
                      <a:pt x="2435315" y="501304"/>
                    </a:cubicBezTo>
                    <a:close/>
                    <a:moveTo>
                      <a:pt x="1914932" y="488335"/>
                    </a:moveTo>
                    <a:cubicBezTo>
                      <a:pt x="1939073" y="483696"/>
                      <a:pt x="1941190" y="501543"/>
                      <a:pt x="1927259" y="514645"/>
                    </a:cubicBezTo>
                    <a:cubicBezTo>
                      <a:pt x="1918167" y="522857"/>
                      <a:pt x="1901055" y="535043"/>
                      <a:pt x="1890953" y="541902"/>
                    </a:cubicBezTo>
                    <a:cubicBezTo>
                      <a:pt x="1863181" y="560629"/>
                      <a:pt x="1732003" y="639938"/>
                      <a:pt x="1716733" y="620513"/>
                    </a:cubicBezTo>
                    <a:cubicBezTo>
                      <a:pt x="1702242" y="601847"/>
                      <a:pt x="1814004" y="541116"/>
                      <a:pt x="1883228" y="501478"/>
                    </a:cubicBezTo>
                    <a:cubicBezTo>
                      <a:pt x="1896391" y="493926"/>
                      <a:pt x="1906885" y="489882"/>
                      <a:pt x="1914932" y="488335"/>
                    </a:cubicBezTo>
                    <a:close/>
                    <a:moveTo>
                      <a:pt x="70688" y="447576"/>
                    </a:moveTo>
                    <a:cubicBezTo>
                      <a:pt x="102864" y="439555"/>
                      <a:pt x="371247" y="547449"/>
                      <a:pt x="446179" y="575698"/>
                    </a:cubicBezTo>
                    <a:cubicBezTo>
                      <a:pt x="439485" y="573461"/>
                      <a:pt x="499794" y="592298"/>
                      <a:pt x="515230" y="606972"/>
                    </a:cubicBezTo>
                    <a:cubicBezTo>
                      <a:pt x="520733" y="612278"/>
                      <a:pt x="520320" y="615814"/>
                      <a:pt x="519784" y="619416"/>
                    </a:cubicBezTo>
                    <a:cubicBezTo>
                      <a:pt x="518454" y="627859"/>
                      <a:pt x="507101" y="626430"/>
                      <a:pt x="499584" y="625473"/>
                    </a:cubicBezTo>
                    <a:cubicBezTo>
                      <a:pt x="449729" y="618369"/>
                      <a:pt x="77725" y="478420"/>
                      <a:pt x="69632" y="471673"/>
                    </a:cubicBezTo>
                    <a:lnTo>
                      <a:pt x="69633" y="471673"/>
                    </a:lnTo>
                    <a:cubicBezTo>
                      <a:pt x="58059" y="462088"/>
                      <a:pt x="60381" y="450380"/>
                      <a:pt x="70688" y="447576"/>
                    </a:cubicBezTo>
                    <a:close/>
                    <a:moveTo>
                      <a:pt x="668145" y="396875"/>
                    </a:moveTo>
                    <a:cubicBezTo>
                      <a:pt x="704148" y="396875"/>
                      <a:pt x="930908" y="554890"/>
                      <a:pt x="884831" y="561960"/>
                    </a:cubicBezTo>
                    <a:cubicBezTo>
                      <a:pt x="857892" y="565464"/>
                      <a:pt x="756350" y="492894"/>
                      <a:pt x="739952" y="481365"/>
                    </a:cubicBezTo>
                    <a:cubicBezTo>
                      <a:pt x="715234" y="467005"/>
                      <a:pt x="680809" y="444931"/>
                      <a:pt x="662164" y="423303"/>
                    </a:cubicBezTo>
                    <a:cubicBezTo>
                      <a:pt x="650644" y="409898"/>
                      <a:pt x="654995" y="396875"/>
                      <a:pt x="668145" y="396875"/>
                    </a:cubicBezTo>
                    <a:close/>
                    <a:moveTo>
                      <a:pt x="2392049" y="382306"/>
                    </a:moveTo>
                    <a:cubicBezTo>
                      <a:pt x="2402491" y="380422"/>
                      <a:pt x="2411104" y="380327"/>
                      <a:pt x="2416084" y="383169"/>
                    </a:cubicBezTo>
                    <a:cubicBezTo>
                      <a:pt x="2422314" y="386730"/>
                      <a:pt x="2424976" y="394142"/>
                      <a:pt x="2420440" y="401143"/>
                    </a:cubicBezTo>
                    <a:cubicBezTo>
                      <a:pt x="2410696" y="415725"/>
                      <a:pt x="2363771" y="432612"/>
                      <a:pt x="2365454" y="431711"/>
                    </a:cubicBezTo>
                    <a:cubicBezTo>
                      <a:pt x="2272825" y="472267"/>
                      <a:pt x="2173450" y="511136"/>
                      <a:pt x="2075243" y="535256"/>
                    </a:cubicBezTo>
                    <a:cubicBezTo>
                      <a:pt x="2059615" y="539014"/>
                      <a:pt x="2029013" y="546989"/>
                      <a:pt x="2028907" y="532095"/>
                    </a:cubicBezTo>
                    <a:cubicBezTo>
                      <a:pt x="2028823" y="527896"/>
                      <a:pt x="2033990" y="524588"/>
                      <a:pt x="2038547" y="521561"/>
                    </a:cubicBezTo>
                    <a:cubicBezTo>
                      <a:pt x="2096743" y="483049"/>
                      <a:pt x="2237813" y="436020"/>
                      <a:pt x="2297335" y="416604"/>
                    </a:cubicBezTo>
                    <a:lnTo>
                      <a:pt x="2297345" y="416604"/>
                    </a:lnTo>
                    <a:cubicBezTo>
                      <a:pt x="2312933" y="409721"/>
                      <a:pt x="2360724" y="387960"/>
                      <a:pt x="2392049" y="382306"/>
                    </a:cubicBezTo>
                    <a:close/>
                    <a:moveTo>
                      <a:pt x="1843366" y="353561"/>
                    </a:moveTo>
                    <a:cubicBezTo>
                      <a:pt x="1847466" y="355655"/>
                      <a:pt x="1848715" y="360806"/>
                      <a:pt x="1846259" y="369740"/>
                    </a:cubicBezTo>
                    <a:cubicBezTo>
                      <a:pt x="1836693" y="403535"/>
                      <a:pt x="1705063" y="497463"/>
                      <a:pt x="1659295" y="517614"/>
                    </a:cubicBezTo>
                    <a:cubicBezTo>
                      <a:pt x="1637111" y="527378"/>
                      <a:pt x="1627914" y="518526"/>
                      <a:pt x="1631176" y="510634"/>
                    </a:cubicBezTo>
                    <a:cubicBezTo>
                      <a:pt x="1646287" y="474069"/>
                      <a:pt x="1814669" y="338902"/>
                      <a:pt x="1843366" y="353561"/>
                    </a:cubicBezTo>
                    <a:close/>
                    <a:moveTo>
                      <a:pt x="101964" y="332261"/>
                    </a:moveTo>
                    <a:cubicBezTo>
                      <a:pt x="144496" y="332261"/>
                      <a:pt x="204547" y="372810"/>
                      <a:pt x="368076" y="448291"/>
                    </a:cubicBezTo>
                    <a:cubicBezTo>
                      <a:pt x="389362" y="458239"/>
                      <a:pt x="461580" y="487949"/>
                      <a:pt x="486969" y="502608"/>
                    </a:cubicBezTo>
                    <a:cubicBezTo>
                      <a:pt x="509202" y="515592"/>
                      <a:pt x="503540" y="515063"/>
                      <a:pt x="508951" y="517290"/>
                    </a:cubicBezTo>
                    <a:cubicBezTo>
                      <a:pt x="512076" y="518654"/>
                      <a:pt x="513463" y="522447"/>
                      <a:pt x="512870" y="525582"/>
                    </a:cubicBezTo>
                    <a:cubicBezTo>
                      <a:pt x="522235" y="571188"/>
                      <a:pt x="356691" y="468037"/>
                      <a:pt x="174715" y="400330"/>
                    </a:cubicBezTo>
                    <a:cubicBezTo>
                      <a:pt x="180789" y="402797"/>
                      <a:pt x="108565" y="379627"/>
                      <a:pt x="93125" y="362175"/>
                    </a:cubicBezTo>
                    <a:cubicBezTo>
                      <a:pt x="78310" y="345290"/>
                      <a:pt x="85857" y="332261"/>
                      <a:pt x="101964" y="332261"/>
                    </a:cubicBezTo>
                    <a:close/>
                    <a:moveTo>
                      <a:pt x="790389" y="278146"/>
                    </a:moveTo>
                    <a:cubicBezTo>
                      <a:pt x="819093" y="265349"/>
                      <a:pt x="880407" y="364105"/>
                      <a:pt x="919118" y="412721"/>
                    </a:cubicBezTo>
                    <a:lnTo>
                      <a:pt x="919119" y="412721"/>
                    </a:lnTo>
                    <a:cubicBezTo>
                      <a:pt x="932523" y="429860"/>
                      <a:pt x="968890" y="472068"/>
                      <a:pt x="969816" y="492056"/>
                    </a:cubicBezTo>
                    <a:cubicBezTo>
                      <a:pt x="971763" y="532914"/>
                      <a:pt x="860543" y="406293"/>
                      <a:pt x="835710" y="373404"/>
                    </a:cubicBezTo>
                    <a:cubicBezTo>
                      <a:pt x="814300" y="350364"/>
                      <a:pt x="761517" y="291150"/>
                      <a:pt x="790389" y="278146"/>
                    </a:cubicBezTo>
                    <a:close/>
                    <a:moveTo>
                      <a:pt x="2362518" y="259287"/>
                    </a:moveTo>
                    <a:cubicBezTo>
                      <a:pt x="2372177" y="263083"/>
                      <a:pt x="2368843" y="274214"/>
                      <a:pt x="2363055" y="279583"/>
                    </a:cubicBezTo>
                    <a:cubicBezTo>
                      <a:pt x="2307595" y="330738"/>
                      <a:pt x="2125715" y="400987"/>
                      <a:pt x="2127714" y="400133"/>
                    </a:cubicBezTo>
                    <a:cubicBezTo>
                      <a:pt x="2082020" y="419876"/>
                      <a:pt x="2006008" y="459121"/>
                      <a:pt x="1988749" y="445561"/>
                    </a:cubicBezTo>
                    <a:cubicBezTo>
                      <a:pt x="1983403" y="441348"/>
                      <a:pt x="1984256" y="433645"/>
                      <a:pt x="1986971" y="428181"/>
                    </a:cubicBezTo>
                    <a:cubicBezTo>
                      <a:pt x="1995779" y="410277"/>
                      <a:pt x="2018805" y="400551"/>
                      <a:pt x="2082757" y="372547"/>
                    </a:cubicBezTo>
                    <a:cubicBezTo>
                      <a:pt x="2084451" y="371800"/>
                      <a:pt x="2242264" y="304522"/>
                      <a:pt x="2284033" y="283006"/>
                    </a:cubicBezTo>
                    <a:cubicBezTo>
                      <a:pt x="2330211" y="259033"/>
                      <a:pt x="2352860" y="255492"/>
                      <a:pt x="2362518" y="259287"/>
                    </a:cubicBezTo>
                    <a:close/>
                    <a:moveTo>
                      <a:pt x="1722395" y="245631"/>
                    </a:moveTo>
                    <a:cubicBezTo>
                      <a:pt x="1730404" y="246000"/>
                      <a:pt x="1736255" y="254834"/>
                      <a:pt x="1732887" y="263803"/>
                    </a:cubicBezTo>
                    <a:cubicBezTo>
                      <a:pt x="1722679" y="289253"/>
                      <a:pt x="1605056" y="449332"/>
                      <a:pt x="1576032" y="443542"/>
                    </a:cubicBezTo>
                    <a:cubicBezTo>
                      <a:pt x="1571854" y="442807"/>
                      <a:pt x="1569150" y="438885"/>
                      <a:pt x="1568771" y="435773"/>
                    </a:cubicBezTo>
                    <a:cubicBezTo>
                      <a:pt x="1566192" y="414363"/>
                      <a:pt x="1665704" y="291022"/>
                      <a:pt x="1680995" y="275786"/>
                    </a:cubicBezTo>
                    <a:cubicBezTo>
                      <a:pt x="1691024" y="265656"/>
                      <a:pt x="1708346" y="244847"/>
                      <a:pt x="1722385" y="245632"/>
                    </a:cubicBezTo>
                    <a:close/>
                    <a:moveTo>
                      <a:pt x="148425" y="233791"/>
                    </a:moveTo>
                    <a:cubicBezTo>
                      <a:pt x="165103" y="232746"/>
                      <a:pt x="194458" y="241636"/>
                      <a:pt x="229558" y="266787"/>
                    </a:cubicBezTo>
                    <a:cubicBezTo>
                      <a:pt x="303016" y="316224"/>
                      <a:pt x="299271" y="307847"/>
                      <a:pt x="392618" y="357978"/>
                    </a:cubicBezTo>
                    <a:cubicBezTo>
                      <a:pt x="394578" y="359008"/>
                      <a:pt x="384974" y="353069"/>
                      <a:pt x="506955" y="422433"/>
                    </a:cubicBezTo>
                    <a:cubicBezTo>
                      <a:pt x="525197" y="432679"/>
                      <a:pt x="597966" y="466674"/>
                      <a:pt x="571781" y="483334"/>
                    </a:cubicBezTo>
                    <a:cubicBezTo>
                      <a:pt x="545749" y="499515"/>
                      <a:pt x="321966" y="364280"/>
                      <a:pt x="300659" y="351065"/>
                    </a:cubicBezTo>
                    <a:cubicBezTo>
                      <a:pt x="260613" y="325931"/>
                      <a:pt x="168545" y="284545"/>
                      <a:pt x="143346" y="260405"/>
                    </a:cubicBezTo>
                    <a:lnTo>
                      <a:pt x="143347" y="260405"/>
                    </a:lnTo>
                    <a:cubicBezTo>
                      <a:pt x="127744" y="245816"/>
                      <a:pt x="131747" y="234836"/>
                      <a:pt x="148425" y="233791"/>
                    </a:cubicBezTo>
                    <a:close/>
                    <a:moveTo>
                      <a:pt x="962271" y="219735"/>
                    </a:moveTo>
                    <a:cubicBezTo>
                      <a:pt x="995494" y="223982"/>
                      <a:pt x="1060594" y="389804"/>
                      <a:pt x="1062414" y="407506"/>
                    </a:cubicBezTo>
                    <a:cubicBezTo>
                      <a:pt x="1064961" y="435347"/>
                      <a:pt x="1048470" y="443559"/>
                      <a:pt x="1035084" y="430879"/>
                    </a:cubicBezTo>
                    <a:cubicBezTo>
                      <a:pt x="1023003" y="419209"/>
                      <a:pt x="1010354" y="383389"/>
                      <a:pt x="1003040" y="365758"/>
                    </a:cubicBezTo>
                    <a:lnTo>
                      <a:pt x="1003040" y="365759"/>
                    </a:lnTo>
                    <a:cubicBezTo>
                      <a:pt x="985339" y="325301"/>
                      <a:pt x="935309" y="256778"/>
                      <a:pt x="949600" y="227175"/>
                    </a:cubicBezTo>
                    <a:cubicBezTo>
                      <a:pt x="951863" y="222468"/>
                      <a:pt x="956956" y="219081"/>
                      <a:pt x="962271" y="219735"/>
                    </a:cubicBezTo>
                    <a:close/>
                    <a:moveTo>
                      <a:pt x="1588261" y="177671"/>
                    </a:moveTo>
                    <a:cubicBezTo>
                      <a:pt x="1608919" y="183796"/>
                      <a:pt x="1596637" y="219186"/>
                      <a:pt x="1588850" y="239229"/>
                    </a:cubicBezTo>
                    <a:cubicBezTo>
                      <a:pt x="1531464" y="390143"/>
                      <a:pt x="1492316" y="418315"/>
                      <a:pt x="1495705" y="385984"/>
                    </a:cubicBezTo>
                    <a:cubicBezTo>
                      <a:pt x="1504555" y="300633"/>
                      <a:pt x="1524803" y="255699"/>
                      <a:pt x="1547197" y="216317"/>
                    </a:cubicBezTo>
                    <a:cubicBezTo>
                      <a:pt x="1556037" y="200856"/>
                      <a:pt x="1571212" y="172706"/>
                      <a:pt x="1588261" y="177671"/>
                    </a:cubicBezTo>
                    <a:close/>
                    <a:moveTo>
                      <a:pt x="1098680" y="171455"/>
                    </a:moveTo>
                    <a:cubicBezTo>
                      <a:pt x="1102613" y="172474"/>
                      <a:pt x="1106493" y="175755"/>
                      <a:pt x="1109255" y="180203"/>
                    </a:cubicBezTo>
                    <a:cubicBezTo>
                      <a:pt x="1124062" y="205362"/>
                      <a:pt x="1176291" y="362265"/>
                      <a:pt x="1161863" y="388056"/>
                    </a:cubicBezTo>
                    <a:cubicBezTo>
                      <a:pt x="1155338" y="399778"/>
                      <a:pt x="1142878" y="392590"/>
                      <a:pt x="1136059" y="378707"/>
                    </a:cubicBezTo>
                    <a:cubicBezTo>
                      <a:pt x="1135217" y="377018"/>
                      <a:pt x="1097689" y="284127"/>
                      <a:pt x="1090575" y="252957"/>
                    </a:cubicBezTo>
                    <a:lnTo>
                      <a:pt x="1090575" y="252955"/>
                    </a:lnTo>
                    <a:cubicBezTo>
                      <a:pt x="1074601" y="185704"/>
                      <a:pt x="1086880" y="168399"/>
                      <a:pt x="1098680" y="171455"/>
                    </a:cubicBezTo>
                    <a:close/>
                    <a:moveTo>
                      <a:pt x="2279142" y="143066"/>
                    </a:moveTo>
                    <a:cubicBezTo>
                      <a:pt x="2290607" y="142205"/>
                      <a:pt x="2300697" y="145332"/>
                      <a:pt x="2305248" y="155590"/>
                    </a:cubicBezTo>
                    <a:cubicBezTo>
                      <a:pt x="2310952" y="168363"/>
                      <a:pt x="2300902" y="176120"/>
                      <a:pt x="2292567" y="183702"/>
                    </a:cubicBezTo>
                    <a:cubicBezTo>
                      <a:pt x="2255524" y="217683"/>
                      <a:pt x="1975742" y="403866"/>
                      <a:pt x="1948044" y="398271"/>
                    </a:cubicBezTo>
                    <a:cubicBezTo>
                      <a:pt x="1942456" y="397233"/>
                      <a:pt x="1939551" y="391904"/>
                      <a:pt x="1943950" y="385235"/>
                    </a:cubicBezTo>
                    <a:cubicBezTo>
                      <a:pt x="1987981" y="318197"/>
                      <a:pt x="2092386" y="269676"/>
                      <a:pt x="2157570" y="217083"/>
                    </a:cubicBezTo>
                    <a:lnTo>
                      <a:pt x="2157570" y="217084"/>
                    </a:lnTo>
                    <a:cubicBezTo>
                      <a:pt x="2183626" y="195975"/>
                      <a:pt x="2215703" y="170950"/>
                      <a:pt x="2244779" y="154471"/>
                    </a:cubicBezTo>
                    <a:cubicBezTo>
                      <a:pt x="2254835" y="148777"/>
                      <a:pt x="2267676" y="143927"/>
                      <a:pt x="2279142" y="143066"/>
                    </a:cubicBezTo>
                    <a:close/>
                    <a:moveTo>
                      <a:pt x="1233351" y="128668"/>
                    </a:moveTo>
                    <a:cubicBezTo>
                      <a:pt x="1236214" y="127311"/>
                      <a:pt x="1239630" y="127512"/>
                      <a:pt x="1243684" y="129644"/>
                    </a:cubicBezTo>
                    <a:cubicBezTo>
                      <a:pt x="1261122" y="130817"/>
                      <a:pt x="1263953" y="198797"/>
                      <a:pt x="1269425" y="285493"/>
                    </a:cubicBezTo>
                    <a:cubicBezTo>
                      <a:pt x="1270719" y="303992"/>
                      <a:pt x="1275960" y="374439"/>
                      <a:pt x="1255429" y="378457"/>
                    </a:cubicBezTo>
                    <a:cubicBezTo>
                      <a:pt x="1240096" y="381458"/>
                      <a:pt x="1238475" y="348956"/>
                      <a:pt x="1235486" y="328066"/>
                    </a:cubicBezTo>
                    <a:cubicBezTo>
                      <a:pt x="1231793" y="311185"/>
                      <a:pt x="1224794" y="254132"/>
                      <a:pt x="1225615" y="259052"/>
                    </a:cubicBezTo>
                    <a:cubicBezTo>
                      <a:pt x="1220404" y="224059"/>
                      <a:pt x="1213314" y="138170"/>
                      <a:pt x="1233351" y="128668"/>
                    </a:cubicBezTo>
                    <a:close/>
                    <a:moveTo>
                      <a:pt x="1399466" y="124293"/>
                    </a:moveTo>
                    <a:cubicBezTo>
                      <a:pt x="1412371" y="119505"/>
                      <a:pt x="1424228" y="129387"/>
                      <a:pt x="1425207" y="147466"/>
                    </a:cubicBezTo>
                    <a:cubicBezTo>
                      <a:pt x="1426670" y="176741"/>
                      <a:pt x="1404054" y="379024"/>
                      <a:pt x="1374904" y="375795"/>
                    </a:cubicBezTo>
                    <a:cubicBezTo>
                      <a:pt x="1368895" y="375136"/>
                      <a:pt x="1366916" y="369407"/>
                      <a:pt x="1365664" y="364273"/>
                    </a:cubicBezTo>
                    <a:cubicBezTo>
                      <a:pt x="1360234" y="342598"/>
                      <a:pt x="1367201" y="191088"/>
                      <a:pt x="1367443" y="189142"/>
                    </a:cubicBezTo>
                    <a:cubicBezTo>
                      <a:pt x="1372610" y="148539"/>
                      <a:pt x="1386562" y="129081"/>
                      <a:pt x="1399466" y="124293"/>
                    </a:cubicBezTo>
                    <a:close/>
                    <a:moveTo>
                      <a:pt x="229921" y="110484"/>
                    </a:moveTo>
                    <a:cubicBezTo>
                      <a:pt x="261425" y="107743"/>
                      <a:pt x="369623" y="185232"/>
                      <a:pt x="393551" y="202307"/>
                    </a:cubicBezTo>
                    <a:cubicBezTo>
                      <a:pt x="484305" y="267634"/>
                      <a:pt x="569550" y="311778"/>
                      <a:pt x="582353" y="338593"/>
                    </a:cubicBezTo>
                    <a:cubicBezTo>
                      <a:pt x="586944" y="348515"/>
                      <a:pt x="578565" y="353910"/>
                      <a:pt x="568357" y="352419"/>
                    </a:cubicBezTo>
                    <a:cubicBezTo>
                      <a:pt x="554965" y="350815"/>
                      <a:pt x="535353" y="340727"/>
                      <a:pt x="523163" y="334578"/>
                    </a:cubicBezTo>
                    <a:cubicBezTo>
                      <a:pt x="434567" y="295977"/>
                      <a:pt x="309799" y="203053"/>
                      <a:pt x="237690" y="138707"/>
                    </a:cubicBezTo>
                    <a:lnTo>
                      <a:pt x="237691" y="138708"/>
                    </a:lnTo>
                    <a:cubicBezTo>
                      <a:pt x="228374" y="130116"/>
                      <a:pt x="220102" y="123238"/>
                      <a:pt x="221584" y="116981"/>
                    </a:cubicBezTo>
                    <a:cubicBezTo>
                      <a:pt x="222485" y="112905"/>
                      <a:pt x="225420" y="110876"/>
                      <a:pt x="229921" y="110484"/>
                    </a:cubicBezTo>
                    <a:close/>
                    <a:moveTo>
                      <a:pt x="2217481" y="47472"/>
                    </a:moveTo>
                    <a:cubicBezTo>
                      <a:pt x="2225363" y="47472"/>
                      <a:pt x="2231299" y="54196"/>
                      <a:pt x="2227847" y="63898"/>
                    </a:cubicBezTo>
                    <a:cubicBezTo>
                      <a:pt x="2216534" y="94706"/>
                      <a:pt x="1993095" y="266612"/>
                      <a:pt x="1960283" y="289922"/>
                    </a:cubicBezTo>
                    <a:cubicBezTo>
                      <a:pt x="1948086" y="298540"/>
                      <a:pt x="1913968" y="323511"/>
                      <a:pt x="1904107" y="312373"/>
                    </a:cubicBezTo>
                    <a:cubicBezTo>
                      <a:pt x="1889827" y="296191"/>
                      <a:pt x="2018878" y="200577"/>
                      <a:pt x="2096406" y="128683"/>
                    </a:cubicBezTo>
                    <a:cubicBezTo>
                      <a:pt x="2116338" y="109814"/>
                      <a:pt x="2189941" y="47472"/>
                      <a:pt x="2217481" y="47472"/>
                    </a:cubicBezTo>
                    <a:close/>
                    <a:moveTo>
                      <a:pt x="2066128" y="0"/>
                    </a:moveTo>
                    <a:lnTo>
                      <a:pt x="2126603" y="0"/>
                    </a:lnTo>
                    <a:lnTo>
                      <a:pt x="2116009" y="16028"/>
                    </a:lnTo>
                    <a:cubicBezTo>
                      <a:pt x="2097909" y="37192"/>
                      <a:pt x="2073128" y="59093"/>
                      <a:pt x="2060552" y="71639"/>
                    </a:cubicBezTo>
                    <a:cubicBezTo>
                      <a:pt x="2076264" y="55927"/>
                      <a:pt x="1957452" y="178256"/>
                      <a:pt x="1870232" y="247691"/>
                    </a:cubicBezTo>
                    <a:cubicBezTo>
                      <a:pt x="1857645" y="257523"/>
                      <a:pt x="1836166" y="276751"/>
                      <a:pt x="1824148" y="270010"/>
                    </a:cubicBezTo>
                    <a:cubicBezTo>
                      <a:pt x="1816424" y="265390"/>
                      <a:pt x="1818655" y="254660"/>
                      <a:pt x="1823296" y="246506"/>
                    </a:cubicBezTo>
                    <a:cubicBezTo>
                      <a:pt x="1849248" y="202801"/>
                      <a:pt x="1924902" y="158331"/>
                      <a:pt x="1988991" y="83489"/>
                    </a:cubicBezTo>
                    <a:cubicBezTo>
                      <a:pt x="1999689" y="71169"/>
                      <a:pt x="2020739" y="47160"/>
                      <a:pt x="2042535" y="23982"/>
                    </a:cubicBezTo>
                    <a:close/>
                    <a:moveTo>
                      <a:pt x="1926330" y="0"/>
                    </a:moveTo>
                    <a:lnTo>
                      <a:pt x="1974959" y="0"/>
                    </a:lnTo>
                    <a:lnTo>
                      <a:pt x="1961052" y="16191"/>
                    </a:lnTo>
                    <a:cubicBezTo>
                      <a:pt x="1883193" y="104876"/>
                      <a:pt x="1788010" y="203021"/>
                      <a:pt x="1779170" y="209226"/>
                    </a:cubicBezTo>
                    <a:cubicBezTo>
                      <a:pt x="1775740" y="211668"/>
                      <a:pt x="1772014" y="214095"/>
                      <a:pt x="1767752" y="212913"/>
                    </a:cubicBezTo>
                    <a:cubicBezTo>
                      <a:pt x="1738791" y="205693"/>
                      <a:pt x="1803427" y="143438"/>
                      <a:pt x="1918525" y="9867"/>
                    </a:cubicBezTo>
                    <a:lnTo>
                      <a:pt x="1918525" y="9866"/>
                    </a:lnTo>
                    <a:close/>
                    <a:moveTo>
                      <a:pt x="1771657" y="0"/>
                    </a:moveTo>
                    <a:lnTo>
                      <a:pt x="1834984" y="0"/>
                    </a:lnTo>
                    <a:lnTo>
                      <a:pt x="1810650" y="35534"/>
                    </a:lnTo>
                    <a:cubicBezTo>
                      <a:pt x="1756361" y="111962"/>
                      <a:pt x="1700243" y="179586"/>
                      <a:pt x="1686983" y="172017"/>
                    </a:cubicBezTo>
                    <a:cubicBezTo>
                      <a:pt x="1682974" y="169726"/>
                      <a:pt x="1679617" y="166892"/>
                      <a:pt x="1681774" y="156610"/>
                    </a:cubicBezTo>
                    <a:lnTo>
                      <a:pt x="1681774" y="156609"/>
                    </a:lnTo>
                    <a:cubicBezTo>
                      <a:pt x="1684542" y="144280"/>
                      <a:pt x="1724855" y="75592"/>
                      <a:pt x="1767747" y="6243"/>
                    </a:cubicBezTo>
                    <a:close/>
                    <a:moveTo>
                      <a:pt x="1638959" y="0"/>
                    </a:moveTo>
                    <a:lnTo>
                      <a:pt x="1684090" y="0"/>
                    </a:lnTo>
                    <a:lnTo>
                      <a:pt x="1673023" y="26265"/>
                    </a:lnTo>
                    <a:cubicBezTo>
                      <a:pt x="1663521" y="48256"/>
                      <a:pt x="1655712" y="65535"/>
                      <a:pt x="1651750" y="72604"/>
                    </a:cubicBezTo>
                    <a:cubicBezTo>
                      <a:pt x="1649687" y="76336"/>
                      <a:pt x="1619684" y="129985"/>
                      <a:pt x="1609908" y="133768"/>
                    </a:cubicBezTo>
                    <a:cubicBezTo>
                      <a:pt x="1604941" y="135796"/>
                      <a:pt x="1599889" y="132615"/>
                      <a:pt x="1599016" y="125801"/>
                    </a:cubicBezTo>
                    <a:lnTo>
                      <a:pt x="1599005" y="125802"/>
                    </a:lnTo>
                    <a:cubicBezTo>
                      <a:pt x="1598113" y="118451"/>
                      <a:pt x="1605686" y="92156"/>
                      <a:pt x="1618000" y="56848"/>
                    </a:cubicBezTo>
                    <a:close/>
                    <a:moveTo>
                      <a:pt x="1519277" y="0"/>
                    </a:moveTo>
                    <a:lnTo>
                      <a:pt x="1561379" y="0"/>
                    </a:lnTo>
                    <a:lnTo>
                      <a:pt x="1549507" y="33635"/>
                    </a:lnTo>
                    <a:cubicBezTo>
                      <a:pt x="1545722" y="44121"/>
                      <a:pt x="1542825" y="51928"/>
                      <a:pt x="1541209" y="56146"/>
                    </a:cubicBezTo>
                    <a:cubicBezTo>
                      <a:pt x="1515995" y="120589"/>
                      <a:pt x="1493485" y="120696"/>
                      <a:pt x="1514869" y="21450"/>
                    </a:cubicBezTo>
                    <a:close/>
                    <a:moveTo>
                      <a:pt x="1406844" y="0"/>
                    </a:moveTo>
                    <a:lnTo>
                      <a:pt x="1442893" y="0"/>
                    </a:lnTo>
                    <a:lnTo>
                      <a:pt x="1431410" y="40961"/>
                    </a:lnTo>
                    <a:cubicBezTo>
                      <a:pt x="1422221" y="68019"/>
                      <a:pt x="1413042" y="82499"/>
                      <a:pt x="1404833" y="74314"/>
                    </a:cubicBezTo>
                    <a:cubicBezTo>
                      <a:pt x="1399809" y="69301"/>
                      <a:pt x="1401720" y="39805"/>
                      <a:pt x="1406288" y="3922"/>
                    </a:cubicBezTo>
                    <a:close/>
                    <a:moveTo>
                      <a:pt x="1323981" y="0"/>
                    </a:moveTo>
                    <a:lnTo>
                      <a:pt x="1348919" y="0"/>
                    </a:lnTo>
                    <a:lnTo>
                      <a:pt x="1347340" y="9053"/>
                    </a:lnTo>
                    <a:cubicBezTo>
                      <a:pt x="1337406" y="57268"/>
                      <a:pt x="1328058" y="73846"/>
                      <a:pt x="1324538" y="9777"/>
                    </a:cubicBezTo>
                    <a:close/>
                    <a:moveTo>
                      <a:pt x="1230277" y="0"/>
                    </a:moveTo>
                    <a:lnTo>
                      <a:pt x="1262490" y="0"/>
                    </a:lnTo>
                    <a:lnTo>
                      <a:pt x="1262330" y="9638"/>
                    </a:lnTo>
                    <a:cubicBezTo>
                      <a:pt x="1260944" y="44063"/>
                      <a:pt x="1256962" y="69002"/>
                      <a:pt x="1247925" y="65681"/>
                    </a:cubicBezTo>
                    <a:cubicBezTo>
                      <a:pt x="1242611" y="63821"/>
                      <a:pt x="1237162" y="40948"/>
                      <a:pt x="1232928" y="17096"/>
                    </a:cubicBezTo>
                    <a:close/>
                    <a:moveTo>
                      <a:pt x="1130871" y="0"/>
                    </a:moveTo>
                    <a:lnTo>
                      <a:pt x="1162974" y="0"/>
                    </a:lnTo>
                    <a:lnTo>
                      <a:pt x="1166053" y="39341"/>
                    </a:lnTo>
                    <a:cubicBezTo>
                      <a:pt x="1166716" y="53101"/>
                      <a:pt x="1166617" y="62553"/>
                      <a:pt x="1165588" y="65973"/>
                    </a:cubicBezTo>
                    <a:cubicBezTo>
                      <a:pt x="1160174" y="84878"/>
                      <a:pt x="1152253" y="74943"/>
                      <a:pt x="1143658" y="48663"/>
                    </a:cubicBezTo>
                    <a:close/>
                    <a:moveTo>
                      <a:pt x="1032122" y="0"/>
                    </a:moveTo>
                    <a:lnTo>
                      <a:pt x="1064458" y="0"/>
                    </a:lnTo>
                    <a:lnTo>
                      <a:pt x="1068698" y="26030"/>
                    </a:lnTo>
                    <a:cubicBezTo>
                      <a:pt x="1074126" y="66438"/>
                      <a:pt x="1073522" y="93476"/>
                      <a:pt x="1059362" y="82779"/>
                    </a:cubicBezTo>
                    <a:lnTo>
                      <a:pt x="1059362" y="82780"/>
                    </a:lnTo>
                    <a:cubicBezTo>
                      <a:pt x="1057820" y="81622"/>
                      <a:pt x="1050508" y="60438"/>
                      <a:pt x="1040670" y="28650"/>
                    </a:cubicBezTo>
                    <a:close/>
                    <a:moveTo>
                      <a:pt x="936876" y="0"/>
                    </a:moveTo>
                    <a:lnTo>
                      <a:pt x="973609" y="0"/>
                    </a:lnTo>
                    <a:lnTo>
                      <a:pt x="977827" y="12878"/>
                    </a:lnTo>
                    <a:cubicBezTo>
                      <a:pt x="993358" y="61774"/>
                      <a:pt x="1005171" y="104408"/>
                      <a:pt x="1002156" y="112821"/>
                    </a:cubicBezTo>
                    <a:cubicBezTo>
                      <a:pt x="994855" y="133209"/>
                      <a:pt x="975793" y="98817"/>
                      <a:pt x="954246" y="45721"/>
                    </a:cubicBezTo>
                    <a:close/>
                    <a:moveTo>
                      <a:pt x="839136" y="0"/>
                    </a:moveTo>
                    <a:lnTo>
                      <a:pt x="875126" y="0"/>
                    </a:lnTo>
                    <a:lnTo>
                      <a:pt x="889926" y="41772"/>
                    </a:lnTo>
                    <a:cubicBezTo>
                      <a:pt x="903556" y="81368"/>
                      <a:pt x="911733" y="108747"/>
                      <a:pt x="912352" y="116252"/>
                    </a:cubicBezTo>
                    <a:cubicBezTo>
                      <a:pt x="913757" y="134455"/>
                      <a:pt x="902185" y="134821"/>
                      <a:pt x="895980" y="125865"/>
                    </a:cubicBezTo>
                    <a:lnTo>
                      <a:pt x="895980" y="125864"/>
                    </a:lnTo>
                    <a:cubicBezTo>
                      <a:pt x="889489" y="116585"/>
                      <a:pt x="867641" y="67729"/>
                      <a:pt x="842588" y="8317"/>
                    </a:cubicBezTo>
                    <a:close/>
                    <a:moveTo>
                      <a:pt x="718313" y="0"/>
                    </a:moveTo>
                    <a:lnTo>
                      <a:pt x="769359" y="0"/>
                    </a:lnTo>
                    <a:lnTo>
                      <a:pt x="770798" y="2873"/>
                    </a:lnTo>
                    <a:cubicBezTo>
                      <a:pt x="777975" y="18509"/>
                      <a:pt x="783183" y="32279"/>
                      <a:pt x="801269" y="70459"/>
                    </a:cubicBezTo>
                    <a:cubicBezTo>
                      <a:pt x="811209" y="91258"/>
                      <a:pt x="863193" y="193039"/>
                      <a:pt x="840548" y="196803"/>
                    </a:cubicBezTo>
                    <a:cubicBezTo>
                      <a:pt x="831277" y="198411"/>
                      <a:pt x="825670" y="187678"/>
                      <a:pt x="816453" y="173496"/>
                    </a:cubicBezTo>
                    <a:cubicBezTo>
                      <a:pt x="806424" y="157735"/>
                      <a:pt x="779048" y="110347"/>
                      <a:pt x="748055" y="54393"/>
                    </a:cubicBezTo>
                    <a:close/>
                    <a:moveTo>
                      <a:pt x="544628" y="0"/>
                    </a:moveTo>
                    <a:lnTo>
                      <a:pt x="595156" y="0"/>
                    </a:lnTo>
                    <a:lnTo>
                      <a:pt x="625493" y="35294"/>
                    </a:lnTo>
                    <a:cubicBezTo>
                      <a:pt x="695613" y="119272"/>
                      <a:pt x="758559" y="204761"/>
                      <a:pt x="742096" y="210810"/>
                    </a:cubicBezTo>
                    <a:cubicBezTo>
                      <a:pt x="722704" y="217994"/>
                      <a:pt x="579139" y="44714"/>
                      <a:pt x="575342" y="39761"/>
                    </a:cubicBezTo>
                    <a:close/>
                    <a:moveTo>
                      <a:pt x="325234" y="0"/>
                    </a:moveTo>
                    <a:lnTo>
                      <a:pt x="361709" y="0"/>
                    </a:lnTo>
                    <a:lnTo>
                      <a:pt x="384383" y="17443"/>
                    </a:lnTo>
                    <a:cubicBezTo>
                      <a:pt x="473665" y="90209"/>
                      <a:pt x="631854" y="238470"/>
                      <a:pt x="643490" y="260287"/>
                    </a:cubicBezTo>
                    <a:cubicBezTo>
                      <a:pt x="647460" y="267522"/>
                      <a:pt x="648073" y="270128"/>
                      <a:pt x="646395" y="275627"/>
                    </a:cubicBezTo>
                    <a:lnTo>
                      <a:pt x="646396" y="275627"/>
                    </a:lnTo>
                    <a:cubicBezTo>
                      <a:pt x="636894" y="304056"/>
                      <a:pt x="406323" y="87237"/>
                      <a:pt x="337062" y="136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882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Table">
  <p:cSld name="Title Content and Table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"/>
          <p:cNvSpPr txBox="1">
            <a:spLocks noGrp="1"/>
          </p:cNvSpPr>
          <p:nvPr>
            <p:ph type="title"/>
          </p:nvPr>
        </p:nvSpPr>
        <p:spPr>
          <a:xfrm>
            <a:off x="814328" y="533374"/>
            <a:ext cx="11374285" cy="201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1"/>
          <p:cNvSpPr txBox="1">
            <a:spLocks noGrp="1"/>
          </p:cNvSpPr>
          <p:nvPr>
            <p:ph type="body" idx="1"/>
          </p:nvPr>
        </p:nvSpPr>
        <p:spPr>
          <a:xfrm>
            <a:off x="814329" y="3072565"/>
            <a:ext cx="3890980" cy="510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406413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  <a:defRPr sz="2560"/>
            </a:lvl1pPr>
            <a:lvl2pPr marL="975390" lvl="1" indent="-379319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2pPr>
            <a:lvl3pPr marL="1463086" lvl="2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3pPr>
            <a:lvl4pPr marL="1950781" lvl="3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4pPr>
            <a:lvl5pPr marL="2438476" lvl="4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92" name="Google Shape;292;p11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1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6075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2"/>
          <p:cNvSpPr txBox="1">
            <a:spLocks noGrp="1"/>
          </p:cNvSpPr>
          <p:nvPr>
            <p:ph type="title"/>
          </p:nvPr>
        </p:nvSpPr>
        <p:spPr>
          <a:xfrm>
            <a:off x="814328" y="533374"/>
            <a:ext cx="11374285" cy="201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2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2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2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3083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3"/>
          <p:cNvSpPr txBox="1">
            <a:spLocks noGrp="1"/>
          </p:cNvSpPr>
          <p:nvPr>
            <p:ph type="title"/>
          </p:nvPr>
        </p:nvSpPr>
        <p:spPr>
          <a:xfrm>
            <a:off x="877824" y="3915731"/>
            <a:ext cx="11321678" cy="472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2" name="Google Shape;302;p13"/>
          <p:cNvGrpSpPr/>
          <p:nvPr/>
        </p:nvGrpSpPr>
        <p:grpSpPr>
          <a:xfrm>
            <a:off x="6620998" y="-89828"/>
            <a:ext cx="5288775" cy="4894177"/>
            <a:chOff x="5934250" y="-64016"/>
            <a:chExt cx="4958227" cy="3441218"/>
          </a:xfrm>
        </p:grpSpPr>
        <p:pic>
          <p:nvPicPr>
            <p:cNvPr id="303" name="Google Shape;303;p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934250" y="-64016"/>
              <a:ext cx="2091003" cy="19385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13"/>
            <p:cNvSpPr/>
            <p:nvPr/>
          </p:nvSpPr>
          <p:spPr>
            <a:xfrm rot="9165354">
              <a:off x="8891271" y="1309183"/>
              <a:ext cx="1687231" cy="1780592"/>
            </a:xfrm>
            <a:custGeom>
              <a:avLst/>
              <a:gdLst/>
              <a:ahLst/>
              <a:cxnLst/>
              <a:rect l="l" t="t" r="r" b="b"/>
              <a:pathLst>
                <a:path w="2080527" h="2195650" extrusionOk="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sp>
        <p:nvSpPr>
          <p:cNvPr id="305" name="Google Shape;305;p13"/>
          <p:cNvSpPr/>
          <p:nvPr/>
        </p:nvSpPr>
        <p:spPr>
          <a:xfrm>
            <a:off x="4962473" y="0"/>
            <a:ext cx="3521263" cy="4099948"/>
          </a:xfrm>
          <a:custGeom>
            <a:avLst/>
            <a:gdLst/>
            <a:ahLst/>
            <a:cxnLst/>
            <a:rect l="l" t="t" r="r" b="b"/>
            <a:pathLst>
              <a:path w="3142491" h="2744197" extrusionOk="0">
                <a:moveTo>
                  <a:pt x="59742" y="679268"/>
                </a:moveTo>
                <a:cubicBezTo>
                  <a:pt x="57746" y="679782"/>
                  <a:pt x="58261" y="681777"/>
                  <a:pt x="62766" y="682745"/>
                </a:cubicBezTo>
                <a:lnTo>
                  <a:pt x="62612" y="683184"/>
                </a:lnTo>
                <a:close/>
                <a:moveTo>
                  <a:pt x="1081127" y="0"/>
                </a:moveTo>
                <a:lnTo>
                  <a:pt x="1087846" y="0"/>
                </a:lnTo>
                <a:lnTo>
                  <a:pt x="1075461" y="62346"/>
                </a:lnTo>
                <a:cubicBezTo>
                  <a:pt x="1072165" y="90858"/>
                  <a:pt x="1064361" y="118402"/>
                  <a:pt x="1058555" y="145430"/>
                </a:cubicBezTo>
                <a:cubicBezTo>
                  <a:pt x="1055139" y="156950"/>
                  <a:pt x="1051720" y="168469"/>
                  <a:pt x="1045794" y="178508"/>
                </a:cubicBezTo>
                <a:cubicBezTo>
                  <a:pt x="1029042" y="212612"/>
                  <a:pt x="1010295" y="247228"/>
                  <a:pt x="986529" y="278884"/>
                </a:cubicBezTo>
                <a:cubicBezTo>
                  <a:pt x="964244" y="308030"/>
                  <a:pt x="941445" y="335180"/>
                  <a:pt x="918647" y="362329"/>
                </a:cubicBezTo>
                <a:cubicBezTo>
                  <a:pt x="890889" y="395012"/>
                  <a:pt x="861135" y="428208"/>
                  <a:pt x="833378" y="460891"/>
                </a:cubicBezTo>
                <a:cubicBezTo>
                  <a:pt x="823460" y="471956"/>
                  <a:pt x="813542" y="483021"/>
                  <a:pt x="806134" y="495569"/>
                </a:cubicBezTo>
                <a:cubicBezTo>
                  <a:pt x="793768" y="513648"/>
                  <a:pt x="783396" y="531216"/>
                  <a:pt x="775533" y="550262"/>
                </a:cubicBezTo>
                <a:cubicBezTo>
                  <a:pt x="757874" y="597367"/>
                  <a:pt x="738219" y="644987"/>
                  <a:pt x="723068" y="693574"/>
                </a:cubicBezTo>
                <a:cubicBezTo>
                  <a:pt x="706890" y="738170"/>
                  <a:pt x="701203" y="782191"/>
                  <a:pt x="702531" y="828663"/>
                </a:cubicBezTo>
                <a:cubicBezTo>
                  <a:pt x="702891" y="879639"/>
                  <a:pt x="709238" y="929073"/>
                  <a:pt x="715070" y="976512"/>
                </a:cubicBezTo>
                <a:cubicBezTo>
                  <a:pt x="720389" y="1021956"/>
                  <a:pt x="729700" y="1066372"/>
                  <a:pt x="737014" y="1111302"/>
                </a:cubicBezTo>
                <a:cubicBezTo>
                  <a:pt x="739130" y="1127778"/>
                  <a:pt x="743241" y="1143743"/>
                  <a:pt x="747352" y="1159708"/>
                </a:cubicBezTo>
                <a:cubicBezTo>
                  <a:pt x="755061" y="1189641"/>
                  <a:pt x="770236" y="1215523"/>
                  <a:pt x="784899" y="1239410"/>
                </a:cubicBezTo>
                <a:cubicBezTo>
                  <a:pt x="796025" y="1257823"/>
                  <a:pt x="808631" y="1273727"/>
                  <a:pt x="819757" y="1292141"/>
                </a:cubicBezTo>
                <a:cubicBezTo>
                  <a:pt x="829282" y="1296073"/>
                  <a:pt x="832305" y="1299549"/>
                  <a:pt x="829341" y="1304568"/>
                </a:cubicBezTo>
                <a:cubicBezTo>
                  <a:pt x="824836" y="1303600"/>
                  <a:pt x="821813" y="1300123"/>
                  <a:pt x="818790" y="1296645"/>
                </a:cubicBezTo>
                <a:cubicBezTo>
                  <a:pt x="805668" y="1278747"/>
                  <a:pt x="794543" y="1260332"/>
                  <a:pt x="779427" y="1242946"/>
                </a:cubicBezTo>
                <a:cubicBezTo>
                  <a:pt x="756721" y="1212619"/>
                  <a:pt x="742453" y="1173737"/>
                  <a:pt x="732175" y="1133826"/>
                </a:cubicBezTo>
                <a:cubicBezTo>
                  <a:pt x="718240" y="1071451"/>
                  <a:pt x="705786" y="1006566"/>
                  <a:pt x="697325" y="940653"/>
                </a:cubicBezTo>
                <a:cubicBezTo>
                  <a:pt x="692066" y="903705"/>
                  <a:pt x="690798" y="865731"/>
                  <a:pt x="689529" y="827755"/>
                </a:cubicBezTo>
                <a:cubicBezTo>
                  <a:pt x="689804" y="795765"/>
                  <a:pt x="692074" y="763264"/>
                  <a:pt x="700843" y="731216"/>
                </a:cubicBezTo>
                <a:cubicBezTo>
                  <a:pt x="708131" y="701675"/>
                  <a:pt x="713939" y="674646"/>
                  <a:pt x="725731" y="646074"/>
                </a:cubicBezTo>
                <a:cubicBezTo>
                  <a:pt x="733079" y="625031"/>
                  <a:pt x="742423" y="603474"/>
                  <a:pt x="749772" y="582432"/>
                </a:cubicBezTo>
                <a:cubicBezTo>
                  <a:pt x="757633" y="563384"/>
                  <a:pt x="765496" y="544335"/>
                  <a:pt x="775354" y="524774"/>
                </a:cubicBezTo>
                <a:cubicBezTo>
                  <a:pt x="788174" y="500193"/>
                  <a:pt x="801509" y="477609"/>
                  <a:pt x="819863" y="457988"/>
                </a:cubicBezTo>
                <a:cubicBezTo>
                  <a:pt x="837703" y="436370"/>
                  <a:pt x="857538" y="414240"/>
                  <a:pt x="875378" y="392622"/>
                </a:cubicBezTo>
                <a:cubicBezTo>
                  <a:pt x="900173" y="364959"/>
                  <a:pt x="924453" y="335299"/>
                  <a:pt x="949248" y="307635"/>
                </a:cubicBezTo>
                <a:cubicBezTo>
                  <a:pt x="974042" y="279972"/>
                  <a:pt x="995297" y="246836"/>
                  <a:pt x="1016556" y="213699"/>
                </a:cubicBezTo>
                <a:cubicBezTo>
                  <a:pt x="1035816" y="181077"/>
                  <a:pt x="1048063" y="146005"/>
                  <a:pt x="1057802" y="109452"/>
                </a:cubicBezTo>
                <a:cubicBezTo>
                  <a:pt x="1064575" y="77916"/>
                  <a:pt x="1070837" y="44387"/>
                  <a:pt x="1077610" y="12851"/>
                </a:cubicBezTo>
                <a:close/>
                <a:moveTo>
                  <a:pt x="967483" y="0"/>
                </a:moveTo>
                <a:lnTo>
                  <a:pt x="996819" y="0"/>
                </a:lnTo>
                <a:lnTo>
                  <a:pt x="904084" y="140524"/>
                </a:lnTo>
                <a:cubicBezTo>
                  <a:pt x="893713" y="158090"/>
                  <a:pt x="882828" y="173662"/>
                  <a:pt x="874966" y="192708"/>
                </a:cubicBezTo>
                <a:cubicBezTo>
                  <a:pt x="860723" y="228294"/>
                  <a:pt x="843971" y="262399"/>
                  <a:pt x="831724" y="297471"/>
                </a:cubicBezTo>
                <a:cubicBezTo>
                  <a:pt x="825856" y="316004"/>
                  <a:pt x="817481" y="333056"/>
                  <a:pt x="808591" y="348113"/>
                </a:cubicBezTo>
                <a:cubicBezTo>
                  <a:pt x="804145" y="355641"/>
                  <a:pt x="801697" y="362655"/>
                  <a:pt x="799248" y="369671"/>
                </a:cubicBezTo>
                <a:cubicBezTo>
                  <a:pt x="786487" y="402746"/>
                  <a:pt x="771731" y="436337"/>
                  <a:pt x="760965" y="468899"/>
                </a:cubicBezTo>
                <a:cubicBezTo>
                  <a:pt x="748718" y="503970"/>
                  <a:pt x="733961" y="537562"/>
                  <a:pt x="728214" y="573087"/>
                </a:cubicBezTo>
                <a:cubicBezTo>
                  <a:pt x="719898" y="598636"/>
                  <a:pt x="711582" y="624183"/>
                  <a:pt x="705776" y="651214"/>
                </a:cubicBezTo>
                <a:cubicBezTo>
                  <a:pt x="698941" y="674253"/>
                  <a:pt x="696099" y="696262"/>
                  <a:pt x="691774" y="720784"/>
                </a:cubicBezTo>
                <a:cubicBezTo>
                  <a:pt x="682156" y="774329"/>
                  <a:pt x="681034" y="827815"/>
                  <a:pt x="681908" y="880787"/>
                </a:cubicBezTo>
                <a:cubicBezTo>
                  <a:pt x="681754" y="929767"/>
                  <a:pt x="687587" y="977207"/>
                  <a:pt x="691939" y="1027155"/>
                </a:cubicBezTo>
                <a:cubicBezTo>
                  <a:pt x="695655" y="1058115"/>
                  <a:pt x="699373" y="1089077"/>
                  <a:pt x="707081" y="1119010"/>
                </a:cubicBezTo>
                <a:cubicBezTo>
                  <a:pt x="715877" y="1161430"/>
                  <a:pt x="732142" y="1199799"/>
                  <a:pt x="756842" y="1229612"/>
                </a:cubicBezTo>
                <a:cubicBezTo>
                  <a:pt x="769449" y="1245517"/>
                  <a:pt x="782056" y="1261419"/>
                  <a:pt x="794663" y="1277324"/>
                </a:cubicBezTo>
                <a:cubicBezTo>
                  <a:pt x="806756" y="1291233"/>
                  <a:pt x="818336" y="1303146"/>
                  <a:pt x="830428" y="1317054"/>
                </a:cubicBezTo>
                <a:cubicBezTo>
                  <a:pt x="830942" y="1319051"/>
                  <a:pt x="832939" y="1318537"/>
                  <a:pt x="834934" y="1318024"/>
                </a:cubicBezTo>
                <a:cubicBezTo>
                  <a:pt x="834420" y="1316027"/>
                  <a:pt x="835901" y="1313518"/>
                  <a:pt x="835388" y="1311523"/>
                </a:cubicBezTo>
                <a:cubicBezTo>
                  <a:pt x="829855" y="1306565"/>
                  <a:pt x="829855" y="1306565"/>
                  <a:pt x="829341" y="1304568"/>
                </a:cubicBezTo>
                <a:cubicBezTo>
                  <a:pt x="831851" y="1306050"/>
                  <a:pt x="836869" y="1309014"/>
                  <a:pt x="839378" y="1310495"/>
                </a:cubicBezTo>
                <a:cubicBezTo>
                  <a:pt x="848962" y="1322921"/>
                  <a:pt x="859061" y="1337345"/>
                  <a:pt x="868644" y="1349772"/>
                </a:cubicBezTo>
                <a:cubicBezTo>
                  <a:pt x="875718" y="1360716"/>
                  <a:pt x="885302" y="1373144"/>
                  <a:pt x="894372" y="1383576"/>
                </a:cubicBezTo>
                <a:cubicBezTo>
                  <a:pt x="918558" y="1411393"/>
                  <a:pt x="947704" y="1433678"/>
                  <a:pt x="974854" y="1456476"/>
                </a:cubicBezTo>
                <a:cubicBezTo>
                  <a:pt x="1007023" y="1482237"/>
                  <a:pt x="1037710" y="1510510"/>
                  <a:pt x="1068911" y="1540777"/>
                </a:cubicBezTo>
                <a:cubicBezTo>
                  <a:pt x="1086023" y="1557649"/>
                  <a:pt x="1101653" y="1577030"/>
                  <a:pt x="1117798" y="1598407"/>
                </a:cubicBezTo>
                <a:cubicBezTo>
                  <a:pt x="1138507" y="1629249"/>
                  <a:pt x="1158702" y="1658094"/>
                  <a:pt x="1180893" y="1686426"/>
                </a:cubicBezTo>
                <a:cubicBezTo>
                  <a:pt x="1209131" y="1721711"/>
                  <a:pt x="1241812" y="1749468"/>
                  <a:pt x="1277973" y="1774202"/>
                </a:cubicBezTo>
                <a:cubicBezTo>
                  <a:pt x="1296052" y="1786571"/>
                  <a:pt x="1315101" y="1794432"/>
                  <a:pt x="1334149" y="1802294"/>
                </a:cubicBezTo>
                <a:cubicBezTo>
                  <a:pt x="1350687" y="1808674"/>
                  <a:pt x="1366710" y="1813061"/>
                  <a:pt x="1383249" y="1819441"/>
                </a:cubicBezTo>
                <a:cubicBezTo>
                  <a:pt x="1406803" y="1828270"/>
                  <a:pt x="1430808" y="1830599"/>
                  <a:pt x="1455328" y="1834924"/>
                </a:cubicBezTo>
                <a:cubicBezTo>
                  <a:pt x="1496840" y="1839129"/>
                  <a:pt x="1537840" y="1841338"/>
                  <a:pt x="1579805" y="1839043"/>
                </a:cubicBezTo>
                <a:cubicBezTo>
                  <a:pt x="1611281" y="1837321"/>
                  <a:pt x="1639791" y="1840618"/>
                  <a:pt x="1668818" y="1845911"/>
                </a:cubicBezTo>
                <a:cubicBezTo>
                  <a:pt x="1682333" y="1848814"/>
                  <a:pt x="1697329" y="1849208"/>
                  <a:pt x="1712326" y="1849602"/>
                </a:cubicBezTo>
                <a:cubicBezTo>
                  <a:pt x="1746310" y="1849362"/>
                  <a:pt x="1779840" y="1855622"/>
                  <a:pt x="1812856" y="1859887"/>
                </a:cubicBezTo>
                <a:cubicBezTo>
                  <a:pt x="1817361" y="1860855"/>
                  <a:pt x="1821865" y="1861823"/>
                  <a:pt x="1826372" y="1862791"/>
                </a:cubicBezTo>
                <a:cubicBezTo>
                  <a:pt x="1851919" y="1871107"/>
                  <a:pt x="1877468" y="1879422"/>
                  <a:pt x="1898569" y="1895266"/>
                </a:cubicBezTo>
                <a:cubicBezTo>
                  <a:pt x="1901080" y="1896747"/>
                  <a:pt x="1906099" y="1899712"/>
                  <a:pt x="1908607" y="1901193"/>
                </a:cubicBezTo>
                <a:cubicBezTo>
                  <a:pt x="1929652" y="1908541"/>
                  <a:pt x="1948245" y="1922904"/>
                  <a:pt x="1965811" y="1933275"/>
                </a:cubicBezTo>
                <a:cubicBezTo>
                  <a:pt x="1980868" y="1942165"/>
                  <a:pt x="1994956" y="1955561"/>
                  <a:pt x="2010526" y="1966445"/>
                </a:cubicBezTo>
                <a:cubicBezTo>
                  <a:pt x="2029635" y="1982804"/>
                  <a:pt x="2048743" y="1999161"/>
                  <a:pt x="2066369" y="2018030"/>
                </a:cubicBezTo>
                <a:cubicBezTo>
                  <a:pt x="2089526" y="2041856"/>
                  <a:pt x="2112172" y="2063687"/>
                  <a:pt x="2138294" y="2082495"/>
                </a:cubicBezTo>
                <a:cubicBezTo>
                  <a:pt x="2163902" y="2099308"/>
                  <a:pt x="2186032" y="2119142"/>
                  <a:pt x="2212608" y="2131450"/>
                </a:cubicBezTo>
                <a:cubicBezTo>
                  <a:pt x="2226184" y="2142848"/>
                  <a:pt x="2244717" y="2148715"/>
                  <a:pt x="2261769" y="2157092"/>
                </a:cubicBezTo>
                <a:cubicBezTo>
                  <a:pt x="2264278" y="2158573"/>
                  <a:pt x="2268784" y="2159541"/>
                  <a:pt x="2271807" y="2163018"/>
                </a:cubicBezTo>
                <a:cubicBezTo>
                  <a:pt x="2282359" y="2170939"/>
                  <a:pt x="2293878" y="2174358"/>
                  <a:pt x="2306879" y="2175265"/>
                </a:cubicBezTo>
                <a:cubicBezTo>
                  <a:pt x="2313380" y="2175719"/>
                  <a:pt x="2322389" y="2177655"/>
                  <a:pt x="2329405" y="2180104"/>
                </a:cubicBezTo>
                <a:cubicBezTo>
                  <a:pt x="2360485" y="2193379"/>
                  <a:pt x="2392987" y="2195649"/>
                  <a:pt x="2425490" y="2197918"/>
                </a:cubicBezTo>
                <a:cubicBezTo>
                  <a:pt x="2438491" y="2198825"/>
                  <a:pt x="2450977" y="2197737"/>
                  <a:pt x="2463979" y="2198646"/>
                </a:cubicBezTo>
                <a:cubicBezTo>
                  <a:pt x="2495454" y="2196923"/>
                  <a:pt x="2528470" y="2201188"/>
                  <a:pt x="2558977" y="2203971"/>
                </a:cubicBezTo>
                <a:cubicBezTo>
                  <a:pt x="2576483" y="2205847"/>
                  <a:pt x="2594503" y="2209718"/>
                  <a:pt x="2614005" y="2211080"/>
                </a:cubicBezTo>
                <a:cubicBezTo>
                  <a:pt x="2618509" y="2212047"/>
                  <a:pt x="2620504" y="2211533"/>
                  <a:pt x="2625011" y="2212501"/>
                </a:cubicBezTo>
                <a:cubicBezTo>
                  <a:pt x="2641549" y="2218882"/>
                  <a:pt x="2661050" y="2220244"/>
                  <a:pt x="2678042" y="2220124"/>
                </a:cubicBezTo>
                <a:cubicBezTo>
                  <a:pt x="2695034" y="2220004"/>
                  <a:pt x="2712540" y="2221880"/>
                  <a:pt x="2730046" y="2223754"/>
                </a:cubicBezTo>
                <a:cubicBezTo>
                  <a:pt x="2745556" y="2226144"/>
                  <a:pt x="2762549" y="2226024"/>
                  <a:pt x="2778573" y="2230409"/>
                </a:cubicBezTo>
                <a:cubicBezTo>
                  <a:pt x="2780568" y="2229895"/>
                  <a:pt x="2780568" y="2229895"/>
                  <a:pt x="2782564" y="2229381"/>
                </a:cubicBezTo>
                <a:cubicBezTo>
                  <a:pt x="2782049" y="2227387"/>
                  <a:pt x="2779540" y="2225903"/>
                  <a:pt x="2779026" y="2223909"/>
                </a:cubicBezTo>
                <a:cubicBezTo>
                  <a:pt x="2760434" y="2209547"/>
                  <a:pt x="2741385" y="2201683"/>
                  <a:pt x="2718859" y="2196844"/>
                </a:cubicBezTo>
                <a:cubicBezTo>
                  <a:pt x="2703350" y="2194455"/>
                  <a:pt x="2689322" y="2189557"/>
                  <a:pt x="2675292" y="2184657"/>
                </a:cubicBezTo>
                <a:cubicBezTo>
                  <a:pt x="2661264" y="2179760"/>
                  <a:pt x="2647234" y="2174861"/>
                  <a:pt x="2630242" y="2174980"/>
                </a:cubicBezTo>
                <a:cubicBezTo>
                  <a:pt x="2628248" y="2175494"/>
                  <a:pt x="2623741" y="2174526"/>
                  <a:pt x="2621233" y="2173045"/>
                </a:cubicBezTo>
                <a:cubicBezTo>
                  <a:pt x="2588671" y="2162278"/>
                  <a:pt x="2553658" y="2158528"/>
                  <a:pt x="2519159" y="2156772"/>
                </a:cubicBezTo>
                <a:cubicBezTo>
                  <a:pt x="2495153" y="2154443"/>
                  <a:pt x="2470633" y="2150118"/>
                  <a:pt x="2448622" y="2147275"/>
                </a:cubicBezTo>
                <a:cubicBezTo>
                  <a:pt x="2442122" y="2146822"/>
                  <a:pt x="2437103" y="2143858"/>
                  <a:pt x="2432598" y="2142890"/>
                </a:cubicBezTo>
                <a:cubicBezTo>
                  <a:pt x="2416059" y="2136510"/>
                  <a:pt x="2400036" y="2132125"/>
                  <a:pt x="2383498" y="2125744"/>
                </a:cubicBezTo>
                <a:cubicBezTo>
                  <a:pt x="2371464" y="2120332"/>
                  <a:pt x="2359432" y="2114919"/>
                  <a:pt x="2346884" y="2107510"/>
                </a:cubicBezTo>
                <a:cubicBezTo>
                  <a:pt x="2336846" y="2101584"/>
                  <a:pt x="2326807" y="2095657"/>
                  <a:pt x="2316771" y="2089730"/>
                </a:cubicBezTo>
                <a:cubicBezTo>
                  <a:pt x="2291163" y="2072919"/>
                  <a:pt x="2269031" y="2053083"/>
                  <a:pt x="2246901" y="2033248"/>
                </a:cubicBezTo>
                <a:cubicBezTo>
                  <a:pt x="2235835" y="2023331"/>
                  <a:pt x="2227278" y="2014895"/>
                  <a:pt x="2216214" y="2004975"/>
                </a:cubicBezTo>
                <a:cubicBezTo>
                  <a:pt x="2191574" y="1983659"/>
                  <a:pt x="2166419" y="1960347"/>
                  <a:pt x="2140296" y="1941540"/>
                </a:cubicBezTo>
                <a:cubicBezTo>
                  <a:pt x="2113661" y="1920736"/>
                  <a:pt x="2085543" y="1902442"/>
                  <a:pt x="2057426" y="1884149"/>
                </a:cubicBezTo>
                <a:cubicBezTo>
                  <a:pt x="2035354" y="1872810"/>
                  <a:pt x="2014252" y="1856966"/>
                  <a:pt x="1991213" y="1850131"/>
                </a:cubicBezTo>
                <a:cubicBezTo>
                  <a:pt x="1986708" y="1849163"/>
                  <a:pt x="1984198" y="1847681"/>
                  <a:pt x="1981176" y="1844205"/>
                </a:cubicBezTo>
                <a:cubicBezTo>
                  <a:pt x="1968114" y="1834800"/>
                  <a:pt x="1951577" y="1828420"/>
                  <a:pt x="1937548" y="1823521"/>
                </a:cubicBezTo>
                <a:cubicBezTo>
                  <a:pt x="1918500" y="1815660"/>
                  <a:pt x="1899966" y="1809793"/>
                  <a:pt x="1883881" y="1796911"/>
                </a:cubicBezTo>
                <a:cubicBezTo>
                  <a:pt x="1878863" y="1793949"/>
                  <a:pt x="1871848" y="1791499"/>
                  <a:pt x="1864835" y="1789049"/>
                </a:cubicBezTo>
                <a:cubicBezTo>
                  <a:pt x="1838773" y="1778738"/>
                  <a:pt x="1813224" y="1770422"/>
                  <a:pt x="1787161" y="1760111"/>
                </a:cubicBezTo>
                <a:cubicBezTo>
                  <a:pt x="1773133" y="1755212"/>
                  <a:pt x="1758590" y="1748317"/>
                  <a:pt x="1743594" y="1747923"/>
                </a:cubicBezTo>
                <a:cubicBezTo>
                  <a:pt x="1737093" y="1747469"/>
                  <a:pt x="1732075" y="1744507"/>
                  <a:pt x="1727569" y="1743539"/>
                </a:cubicBezTo>
                <a:cubicBezTo>
                  <a:pt x="1706527" y="1736191"/>
                  <a:pt x="1687992" y="1730324"/>
                  <a:pt x="1666950" y="1722975"/>
                </a:cubicBezTo>
                <a:cubicBezTo>
                  <a:pt x="1657426" y="1719044"/>
                  <a:pt x="1647902" y="1715113"/>
                  <a:pt x="1637410" y="1715686"/>
                </a:cubicBezTo>
                <a:cubicBezTo>
                  <a:pt x="1630909" y="1715234"/>
                  <a:pt x="1625891" y="1712269"/>
                  <a:pt x="1621387" y="1711301"/>
                </a:cubicBezTo>
                <a:cubicBezTo>
                  <a:pt x="1602852" y="1705435"/>
                  <a:pt x="1583805" y="1697573"/>
                  <a:pt x="1565271" y="1691706"/>
                </a:cubicBezTo>
                <a:cubicBezTo>
                  <a:pt x="1516684" y="1676557"/>
                  <a:pt x="1476019" y="1650854"/>
                  <a:pt x="1434327" y="1621161"/>
                </a:cubicBezTo>
                <a:cubicBezTo>
                  <a:pt x="1392121" y="1589473"/>
                  <a:pt x="1354873" y="1552251"/>
                  <a:pt x="1320588" y="1510011"/>
                </a:cubicBezTo>
                <a:cubicBezTo>
                  <a:pt x="1303930" y="1486640"/>
                  <a:pt x="1289267" y="1462753"/>
                  <a:pt x="1277568" y="1433846"/>
                </a:cubicBezTo>
                <a:cubicBezTo>
                  <a:pt x="1269407" y="1410414"/>
                  <a:pt x="1257252" y="1388010"/>
                  <a:pt x="1250572" y="1362067"/>
                </a:cubicBezTo>
                <a:cubicBezTo>
                  <a:pt x="1236243" y="1314689"/>
                  <a:pt x="1221915" y="1267309"/>
                  <a:pt x="1209068" y="1217421"/>
                </a:cubicBezTo>
                <a:cubicBezTo>
                  <a:pt x="1197248" y="1171524"/>
                  <a:pt x="1186910" y="1123117"/>
                  <a:pt x="1177087" y="1076706"/>
                </a:cubicBezTo>
                <a:cubicBezTo>
                  <a:pt x="1170346" y="1042268"/>
                  <a:pt x="1164120" y="1009826"/>
                  <a:pt x="1159375" y="974873"/>
                </a:cubicBezTo>
                <a:cubicBezTo>
                  <a:pt x="1150459" y="915461"/>
                  <a:pt x="1148042" y="856503"/>
                  <a:pt x="1149103" y="794521"/>
                </a:cubicBezTo>
                <a:cubicBezTo>
                  <a:pt x="1150859" y="760024"/>
                  <a:pt x="1154610" y="725012"/>
                  <a:pt x="1164863" y="690453"/>
                </a:cubicBezTo>
                <a:cubicBezTo>
                  <a:pt x="1171182" y="665419"/>
                  <a:pt x="1177502" y="640385"/>
                  <a:pt x="1185820" y="614836"/>
                </a:cubicBezTo>
                <a:cubicBezTo>
                  <a:pt x="1190145" y="590315"/>
                  <a:pt x="1198974" y="566763"/>
                  <a:pt x="1205808" y="543725"/>
                </a:cubicBezTo>
                <a:cubicBezTo>
                  <a:pt x="1208258" y="536710"/>
                  <a:pt x="1210193" y="527699"/>
                  <a:pt x="1212642" y="520686"/>
                </a:cubicBezTo>
                <a:cubicBezTo>
                  <a:pt x="1213097" y="514186"/>
                  <a:pt x="1214065" y="509680"/>
                  <a:pt x="1216513" y="502666"/>
                </a:cubicBezTo>
                <a:cubicBezTo>
                  <a:pt x="1234567" y="440565"/>
                  <a:pt x="1246121" y="378008"/>
                  <a:pt x="1253683" y="316480"/>
                </a:cubicBezTo>
                <a:cubicBezTo>
                  <a:pt x="1260277" y="259458"/>
                  <a:pt x="1264877" y="202948"/>
                  <a:pt x="1269474" y="146440"/>
                </a:cubicBezTo>
                <a:lnTo>
                  <a:pt x="1282693" y="0"/>
                </a:lnTo>
                <a:lnTo>
                  <a:pt x="1289464" y="0"/>
                </a:lnTo>
                <a:lnTo>
                  <a:pt x="1281661" y="102872"/>
                </a:lnTo>
                <a:cubicBezTo>
                  <a:pt x="1280934" y="141361"/>
                  <a:pt x="1275701" y="178883"/>
                  <a:pt x="1272979" y="217886"/>
                </a:cubicBezTo>
                <a:cubicBezTo>
                  <a:pt x="1270709" y="250388"/>
                  <a:pt x="1266958" y="285400"/>
                  <a:pt x="1262693" y="318416"/>
                </a:cubicBezTo>
                <a:cubicBezTo>
                  <a:pt x="1257459" y="355938"/>
                  <a:pt x="1250232" y="393973"/>
                  <a:pt x="1243003" y="432008"/>
                </a:cubicBezTo>
                <a:cubicBezTo>
                  <a:pt x="1238678" y="456529"/>
                  <a:pt x="1229849" y="480081"/>
                  <a:pt x="1225524" y="504602"/>
                </a:cubicBezTo>
                <a:cubicBezTo>
                  <a:pt x="1225070" y="511102"/>
                  <a:pt x="1220624" y="518630"/>
                  <a:pt x="1220171" y="525130"/>
                </a:cubicBezTo>
                <a:cubicBezTo>
                  <a:pt x="1217722" y="532146"/>
                  <a:pt x="1215272" y="539161"/>
                  <a:pt x="1214818" y="545660"/>
                </a:cubicBezTo>
                <a:cubicBezTo>
                  <a:pt x="1211975" y="567672"/>
                  <a:pt x="1202631" y="589228"/>
                  <a:pt x="1195283" y="610270"/>
                </a:cubicBezTo>
                <a:cubicBezTo>
                  <a:pt x="1191351" y="619795"/>
                  <a:pt x="1187935" y="631315"/>
                  <a:pt x="1185999" y="640324"/>
                </a:cubicBezTo>
                <a:cubicBezTo>
                  <a:pt x="1185032" y="644829"/>
                  <a:pt x="1184064" y="649335"/>
                  <a:pt x="1183097" y="653839"/>
                </a:cubicBezTo>
                <a:cubicBezTo>
                  <a:pt x="1173752" y="675397"/>
                  <a:pt x="1171424" y="699403"/>
                  <a:pt x="1166585" y="721928"/>
                </a:cubicBezTo>
                <a:cubicBezTo>
                  <a:pt x="1160776" y="748958"/>
                  <a:pt x="1159476" y="776956"/>
                  <a:pt x="1158175" y="804953"/>
                </a:cubicBezTo>
                <a:cubicBezTo>
                  <a:pt x="1157627" y="868931"/>
                  <a:pt x="1162551" y="929369"/>
                  <a:pt x="1173977" y="990264"/>
                </a:cubicBezTo>
                <a:cubicBezTo>
                  <a:pt x="1180718" y="1024702"/>
                  <a:pt x="1184948" y="1057658"/>
                  <a:pt x="1191689" y="1092097"/>
                </a:cubicBezTo>
                <a:cubicBezTo>
                  <a:pt x="1199458" y="1130525"/>
                  <a:pt x="1207226" y="1168955"/>
                  <a:pt x="1217504" y="1208865"/>
                </a:cubicBezTo>
                <a:cubicBezTo>
                  <a:pt x="1225726" y="1240794"/>
                  <a:pt x="1233948" y="1272722"/>
                  <a:pt x="1243652" y="1302142"/>
                </a:cubicBezTo>
                <a:cubicBezTo>
                  <a:pt x="1248276" y="1320101"/>
                  <a:pt x="1255411" y="1339543"/>
                  <a:pt x="1260036" y="1357503"/>
                </a:cubicBezTo>
                <a:cubicBezTo>
                  <a:pt x="1269739" y="1386922"/>
                  <a:pt x="1281439" y="1415827"/>
                  <a:pt x="1293138" y="1444732"/>
                </a:cubicBezTo>
                <a:cubicBezTo>
                  <a:pt x="1304325" y="1471641"/>
                  <a:pt x="1318473" y="1493534"/>
                  <a:pt x="1336614" y="1514396"/>
                </a:cubicBezTo>
                <a:cubicBezTo>
                  <a:pt x="1355267" y="1537254"/>
                  <a:pt x="1373921" y="1560113"/>
                  <a:pt x="1398047" y="1579435"/>
                </a:cubicBezTo>
                <a:cubicBezTo>
                  <a:pt x="1422687" y="1600752"/>
                  <a:pt x="1449323" y="1621555"/>
                  <a:pt x="1476926" y="1637853"/>
                </a:cubicBezTo>
                <a:cubicBezTo>
                  <a:pt x="1495521" y="1652216"/>
                  <a:pt x="1516564" y="1659564"/>
                  <a:pt x="1538121" y="1668908"/>
                </a:cubicBezTo>
                <a:cubicBezTo>
                  <a:pt x="1578211" y="1684119"/>
                  <a:pt x="1617789" y="1697333"/>
                  <a:pt x="1659874" y="1712029"/>
                </a:cubicBezTo>
                <a:cubicBezTo>
                  <a:pt x="1664895" y="1714994"/>
                  <a:pt x="1671395" y="1715448"/>
                  <a:pt x="1675899" y="1716415"/>
                </a:cubicBezTo>
                <a:cubicBezTo>
                  <a:pt x="1688901" y="1717322"/>
                  <a:pt x="1700420" y="1720740"/>
                  <a:pt x="1711940" y="1724157"/>
                </a:cubicBezTo>
                <a:cubicBezTo>
                  <a:pt x="1791093" y="1750586"/>
                  <a:pt x="1863747" y="1776563"/>
                  <a:pt x="1934918" y="1805047"/>
                </a:cubicBezTo>
                <a:cubicBezTo>
                  <a:pt x="1948947" y="1809947"/>
                  <a:pt x="1960981" y="1815360"/>
                  <a:pt x="1974041" y="1824763"/>
                </a:cubicBezTo>
                <a:cubicBezTo>
                  <a:pt x="1979574" y="1829722"/>
                  <a:pt x="1988583" y="1831658"/>
                  <a:pt x="1995598" y="1834106"/>
                </a:cubicBezTo>
                <a:cubicBezTo>
                  <a:pt x="2012136" y="1840487"/>
                  <a:pt x="2029188" y="1848862"/>
                  <a:pt x="2044244" y="1857753"/>
                </a:cubicBezTo>
                <a:cubicBezTo>
                  <a:pt x="2056792" y="1865162"/>
                  <a:pt x="2069339" y="1872569"/>
                  <a:pt x="2081886" y="1879977"/>
                </a:cubicBezTo>
                <a:cubicBezTo>
                  <a:pt x="2119528" y="1902203"/>
                  <a:pt x="2154206" y="1929446"/>
                  <a:pt x="2189398" y="1958686"/>
                </a:cubicBezTo>
                <a:cubicBezTo>
                  <a:pt x="2208506" y="1975044"/>
                  <a:pt x="2228128" y="1993398"/>
                  <a:pt x="2249743" y="2011237"/>
                </a:cubicBezTo>
                <a:cubicBezTo>
                  <a:pt x="2268852" y="2027595"/>
                  <a:pt x="2285963" y="2044468"/>
                  <a:pt x="2304557" y="2058830"/>
                </a:cubicBezTo>
                <a:cubicBezTo>
                  <a:pt x="2318132" y="2070229"/>
                  <a:pt x="2333703" y="2081115"/>
                  <a:pt x="2350242" y="2087495"/>
                </a:cubicBezTo>
                <a:cubicBezTo>
                  <a:pt x="2352750" y="2088977"/>
                  <a:pt x="2357255" y="2089944"/>
                  <a:pt x="2360279" y="2093422"/>
                </a:cubicBezTo>
                <a:cubicBezTo>
                  <a:pt x="2383891" y="2110747"/>
                  <a:pt x="2410921" y="2116555"/>
                  <a:pt x="2436984" y="2126866"/>
                </a:cubicBezTo>
                <a:cubicBezTo>
                  <a:pt x="2442002" y="2129829"/>
                  <a:pt x="2448503" y="2130283"/>
                  <a:pt x="2453008" y="2131251"/>
                </a:cubicBezTo>
                <a:cubicBezTo>
                  <a:pt x="2488533" y="2136997"/>
                  <a:pt x="2523546" y="2140749"/>
                  <a:pt x="2558557" y="2144500"/>
                </a:cubicBezTo>
                <a:cubicBezTo>
                  <a:pt x="2578572" y="2147857"/>
                  <a:pt x="2598074" y="2149217"/>
                  <a:pt x="2618603" y="2154571"/>
                </a:cubicBezTo>
                <a:cubicBezTo>
                  <a:pt x="2623623" y="2157534"/>
                  <a:pt x="2630122" y="2157988"/>
                  <a:pt x="2634628" y="2158956"/>
                </a:cubicBezTo>
                <a:cubicBezTo>
                  <a:pt x="2637138" y="2160437"/>
                  <a:pt x="2641128" y="2159410"/>
                  <a:pt x="2643123" y="2158896"/>
                </a:cubicBezTo>
                <a:cubicBezTo>
                  <a:pt x="2684696" y="2171597"/>
                  <a:pt x="2728718" y="2177283"/>
                  <a:pt x="2769836" y="2196486"/>
                </a:cubicBezTo>
                <a:cubicBezTo>
                  <a:pt x="2774855" y="2199448"/>
                  <a:pt x="2781870" y="2201897"/>
                  <a:pt x="2787403" y="2206857"/>
                </a:cubicBezTo>
                <a:cubicBezTo>
                  <a:pt x="2792421" y="2209819"/>
                  <a:pt x="2794930" y="2211300"/>
                  <a:pt x="2799950" y="2214265"/>
                </a:cubicBezTo>
                <a:cubicBezTo>
                  <a:pt x="2840555" y="2231470"/>
                  <a:pt x="2875233" y="2258715"/>
                  <a:pt x="2910425" y="2287953"/>
                </a:cubicBezTo>
                <a:cubicBezTo>
                  <a:pt x="2939571" y="2310239"/>
                  <a:pt x="2963756" y="2338056"/>
                  <a:pt x="2988457" y="2367868"/>
                </a:cubicBezTo>
                <a:cubicBezTo>
                  <a:pt x="3021714" y="2406117"/>
                  <a:pt x="3049496" y="2447904"/>
                  <a:pt x="3077280" y="2489691"/>
                </a:cubicBezTo>
                <a:cubicBezTo>
                  <a:pt x="3094453" y="2515059"/>
                  <a:pt x="3109116" y="2538945"/>
                  <a:pt x="3125774" y="2562317"/>
                </a:cubicBezTo>
                <a:cubicBezTo>
                  <a:pt x="3132334" y="2571268"/>
                  <a:pt x="3141405" y="2581699"/>
                  <a:pt x="3142491" y="2594186"/>
                </a:cubicBezTo>
                <a:cubicBezTo>
                  <a:pt x="3135478" y="2591737"/>
                  <a:pt x="3128463" y="2589287"/>
                  <a:pt x="3121449" y="2586838"/>
                </a:cubicBezTo>
                <a:cubicBezTo>
                  <a:pt x="3120936" y="2584842"/>
                  <a:pt x="3120936" y="2584842"/>
                  <a:pt x="3120421" y="2582846"/>
                </a:cubicBezTo>
                <a:cubicBezTo>
                  <a:pt x="3091155" y="2543569"/>
                  <a:pt x="3065882" y="2503265"/>
                  <a:pt x="3038098" y="2461479"/>
                </a:cubicBezTo>
                <a:cubicBezTo>
                  <a:pt x="3014366" y="2427160"/>
                  <a:pt x="2991146" y="2394840"/>
                  <a:pt x="2964451" y="2365539"/>
                </a:cubicBezTo>
                <a:cubicBezTo>
                  <a:pt x="2937755" y="2336240"/>
                  <a:pt x="2907068" y="2307969"/>
                  <a:pt x="2875414" y="2284203"/>
                </a:cubicBezTo>
                <a:cubicBezTo>
                  <a:pt x="2862352" y="2274799"/>
                  <a:pt x="2847295" y="2265909"/>
                  <a:pt x="2832752" y="2259015"/>
                </a:cubicBezTo>
                <a:cubicBezTo>
                  <a:pt x="2818210" y="2252121"/>
                  <a:pt x="2801672" y="2245740"/>
                  <a:pt x="2783652" y="2241868"/>
                </a:cubicBezTo>
                <a:cubicBezTo>
                  <a:pt x="2763123" y="2236515"/>
                  <a:pt x="2741111" y="2233671"/>
                  <a:pt x="2717619" y="2233339"/>
                </a:cubicBezTo>
                <a:cubicBezTo>
                  <a:pt x="2689622" y="2232037"/>
                  <a:pt x="2659114" y="2229253"/>
                  <a:pt x="2631116" y="2227951"/>
                </a:cubicBezTo>
                <a:cubicBezTo>
                  <a:pt x="2626611" y="2226984"/>
                  <a:pt x="2622621" y="2228012"/>
                  <a:pt x="2620111" y="2226531"/>
                </a:cubicBezTo>
                <a:cubicBezTo>
                  <a:pt x="2592568" y="2218728"/>
                  <a:pt x="2562061" y="2215946"/>
                  <a:pt x="2531554" y="2213162"/>
                </a:cubicBezTo>
                <a:cubicBezTo>
                  <a:pt x="2503043" y="2209865"/>
                  <a:pt x="2473049" y="2209077"/>
                  <a:pt x="2443569" y="2210284"/>
                </a:cubicBezTo>
                <a:cubicBezTo>
                  <a:pt x="2416086" y="2210979"/>
                  <a:pt x="2387574" y="2207681"/>
                  <a:pt x="2359064" y="2204384"/>
                </a:cubicBezTo>
                <a:cubicBezTo>
                  <a:pt x="2354558" y="2203417"/>
                  <a:pt x="2352048" y="2201934"/>
                  <a:pt x="2347544" y="2200966"/>
                </a:cubicBezTo>
                <a:cubicBezTo>
                  <a:pt x="2319487" y="2191170"/>
                  <a:pt x="2289433" y="2181885"/>
                  <a:pt x="2260862" y="2170091"/>
                </a:cubicBezTo>
                <a:cubicBezTo>
                  <a:pt x="2246834" y="2165194"/>
                  <a:pt x="2234800" y="2159781"/>
                  <a:pt x="2223734" y="2149864"/>
                </a:cubicBezTo>
                <a:cubicBezTo>
                  <a:pt x="2220711" y="2146386"/>
                  <a:pt x="2216206" y="2145418"/>
                  <a:pt x="2213696" y="2143936"/>
                </a:cubicBezTo>
                <a:cubicBezTo>
                  <a:pt x="2197158" y="2137555"/>
                  <a:pt x="2183584" y="2126157"/>
                  <a:pt x="2166016" y="2115785"/>
                </a:cubicBezTo>
                <a:cubicBezTo>
                  <a:pt x="2150961" y="2106895"/>
                  <a:pt x="2137385" y="2095496"/>
                  <a:pt x="2122330" y="2086606"/>
                </a:cubicBezTo>
                <a:cubicBezTo>
                  <a:pt x="2116797" y="2081647"/>
                  <a:pt x="2109269" y="2077202"/>
                  <a:pt x="2103736" y="2072243"/>
                </a:cubicBezTo>
                <a:cubicBezTo>
                  <a:pt x="2084628" y="2055885"/>
                  <a:pt x="2067002" y="2037018"/>
                  <a:pt x="2049376" y="2018150"/>
                </a:cubicBezTo>
                <a:cubicBezTo>
                  <a:pt x="2020684" y="1989365"/>
                  <a:pt x="1991539" y="1967080"/>
                  <a:pt x="1959885" y="1943313"/>
                </a:cubicBezTo>
                <a:cubicBezTo>
                  <a:pt x="1938328" y="1933970"/>
                  <a:pt x="1921729" y="1919094"/>
                  <a:pt x="1898177" y="1910263"/>
                </a:cubicBezTo>
                <a:cubicBezTo>
                  <a:pt x="1893672" y="1909295"/>
                  <a:pt x="1888652" y="1906333"/>
                  <a:pt x="1886143" y="1904850"/>
                </a:cubicBezTo>
                <a:cubicBezTo>
                  <a:pt x="1868064" y="1892483"/>
                  <a:pt x="1849529" y="1886616"/>
                  <a:pt x="1828486" y="1879268"/>
                </a:cubicBezTo>
                <a:cubicBezTo>
                  <a:pt x="1816967" y="1875852"/>
                  <a:pt x="1804935" y="1870439"/>
                  <a:pt x="1792446" y="1871527"/>
                </a:cubicBezTo>
                <a:cubicBezTo>
                  <a:pt x="1760912" y="1864752"/>
                  <a:pt x="1726415" y="1862996"/>
                  <a:pt x="1691916" y="1861240"/>
                </a:cubicBezTo>
                <a:cubicBezTo>
                  <a:pt x="1674924" y="1861361"/>
                  <a:pt x="1656905" y="1857490"/>
                  <a:pt x="1641393" y="1855101"/>
                </a:cubicBezTo>
                <a:cubicBezTo>
                  <a:pt x="1619382" y="1852257"/>
                  <a:pt x="1597885" y="1851409"/>
                  <a:pt x="1574907" y="1853071"/>
                </a:cubicBezTo>
                <a:cubicBezTo>
                  <a:pt x="1543432" y="1854793"/>
                  <a:pt x="1509962" y="1857028"/>
                  <a:pt x="1478942" y="1852251"/>
                </a:cubicBezTo>
                <a:cubicBezTo>
                  <a:pt x="1456931" y="1849406"/>
                  <a:pt x="1432924" y="1847078"/>
                  <a:pt x="1410913" y="1844234"/>
                </a:cubicBezTo>
                <a:cubicBezTo>
                  <a:pt x="1406407" y="1843266"/>
                  <a:pt x="1401903" y="1842298"/>
                  <a:pt x="1397397" y="1841331"/>
                </a:cubicBezTo>
                <a:cubicBezTo>
                  <a:pt x="1369340" y="1831533"/>
                  <a:pt x="1343793" y="1823217"/>
                  <a:pt x="1315735" y="1813419"/>
                </a:cubicBezTo>
                <a:cubicBezTo>
                  <a:pt x="1289673" y="1803108"/>
                  <a:pt x="1266574" y="1787778"/>
                  <a:pt x="1243475" y="1772447"/>
                </a:cubicBezTo>
                <a:cubicBezTo>
                  <a:pt x="1199273" y="1741272"/>
                  <a:pt x="1162994" y="1699546"/>
                  <a:pt x="1131158" y="1650291"/>
                </a:cubicBezTo>
                <a:cubicBezTo>
                  <a:pt x="1121061" y="1635869"/>
                  <a:pt x="1110450" y="1619450"/>
                  <a:pt x="1100351" y="1605029"/>
                </a:cubicBezTo>
                <a:cubicBezTo>
                  <a:pt x="1079642" y="1574186"/>
                  <a:pt x="1054488" y="1550875"/>
                  <a:pt x="1028820" y="1525566"/>
                </a:cubicBezTo>
                <a:cubicBezTo>
                  <a:pt x="1008685" y="1505218"/>
                  <a:pt x="987068" y="1487377"/>
                  <a:pt x="965450" y="1469537"/>
                </a:cubicBezTo>
                <a:cubicBezTo>
                  <a:pt x="933282" y="1443776"/>
                  <a:pt x="903109" y="1417500"/>
                  <a:pt x="873904" y="1386720"/>
                </a:cubicBezTo>
                <a:cubicBezTo>
                  <a:pt x="848235" y="1361411"/>
                  <a:pt x="822567" y="1336103"/>
                  <a:pt x="796385" y="1308799"/>
                </a:cubicBezTo>
                <a:cubicBezTo>
                  <a:pt x="778245" y="1287937"/>
                  <a:pt x="760105" y="1267072"/>
                  <a:pt x="741965" y="1246209"/>
                </a:cubicBezTo>
                <a:cubicBezTo>
                  <a:pt x="713213" y="1208928"/>
                  <a:pt x="693925" y="1167083"/>
                  <a:pt x="682561" y="1114685"/>
                </a:cubicBezTo>
                <a:cubicBezTo>
                  <a:pt x="674792" y="1076255"/>
                  <a:pt x="669020" y="1037313"/>
                  <a:pt x="665756" y="999850"/>
                </a:cubicBezTo>
                <a:cubicBezTo>
                  <a:pt x="661979" y="960393"/>
                  <a:pt x="657687" y="918942"/>
                  <a:pt x="657901" y="878457"/>
                </a:cubicBezTo>
                <a:cubicBezTo>
                  <a:pt x="659023" y="824971"/>
                  <a:pt x="659631" y="769490"/>
                  <a:pt x="669249" y="715945"/>
                </a:cubicBezTo>
                <a:cubicBezTo>
                  <a:pt x="674087" y="693420"/>
                  <a:pt x="678412" y="668899"/>
                  <a:pt x="683251" y="646375"/>
                </a:cubicBezTo>
                <a:cubicBezTo>
                  <a:pt x="689572" y="621341"/>
                  <a:pt x="696406" y="598302"/>
                  <a:pt x="703240" y="575263"/>
                </a:cubicBezTo>
                <a:cubicBezTo>
                  <a:pt x="703240" y="575263"/>
                  <a:pt x="704722" y="572754"/>
                  <a:pt x="704722" y="572754"/>
                </a:cubicBezTo>
                <a:cubicBezTo>
                  <a:pt x="709500" y="541733"/>
                  <a:pt x="721293" y="513161"/>
                  <a:pt x="731092" y="485103"/>
                </a:cubicBezTo>
                <a:cubicBezTo>
                  <a:pt x="749719" y="433493"/>
                  <a:pt x="770342" y="381369"/>
                  <a:pt x="790965" y="329246"/>
                </a:cubicBezTo>
                <a:cubicBezTo>
                  <a:pt x="796378" y="317212"/>
                  <a:pt x="799796" y="305693"/>
                  <a:pt x="807203" y="293146"/>
                </a:cubicBezTo>
                <a:cubicBezTo>
                  <a:pt x="813130" y="283108"/>
                  <a:pt x="816546" y="271589"/>
                  <a:pt x="821959" y="259555"/>
                </a:cubicBezTo>
                <a:cubicBezTo>
                  <a:pt x="828855" y="245013"/>
                  <a:pt x="833240" y="228989"/>
                  <a:pt x="842130" y="213933"/>
                </a:cubicBezTo>
                <a:cubicBezTo>
                  <a:pt x="843610" y="211422"/>
                  <a:pt x="845092" y="208913"/>
                  <a:pt x="844578" y="206918"/>
                </a:cubicBezTo>
                <a:cubicBezTo>
                  <a:pt x="862041" y="167311"/>
                  <a:pt x="882641" y="129556"/>
                  <a:pt x="904937" y="93226"/>
                </a:cubicBezTo>
                <a:close/>
                <a:moveTo>
                  <a:pt x="244297" y="0"/>
                </a:moveTo>
                <a:lnTo>
                  <a:pt x="273786" y="0"/>
                </a:lnTo>
                <a:lnTo>
                  <a:pt x="205902" y="73487"/>
                </a:lnTo>
                <a:cubicBezTo>
                  <a:pt x="174667" y="109193"/>
                  <a:pt x="152441" y="146835"/>
                  <a:pt x="135750" y="189434"/>
                </a:cubicBezTo>
                <a:cubicBezTo>
                  <a:pt x="118089" y="236539"/>
                  <a:pt x="102425" y="283131"/>
                  <a:pt x="91266" y="330690"/>
                </a:cubicBezTo>
                <a:cubicBezTo>
                  <a:pt x="79078" y="374258"/>
                  <a:pt x="69401" y="419308"/>
                  <a:pt x="61719" y="463844"/>
                </a:cubicBezTo>
                <a:cubicBezTo>
                  <a:pt x="57335" y="479867"/>
                  <a:pt x="55458" y="497373"/>
                  <a:pt x="53070" y="512884"/>
                </a:cubicBezTo>
                <a:cubicBezTo>
                  <a:pt x="50286" y="543390"/>
                  <a:pt x="51494" y="572870"/>
                  <a:pt x="58689" y="600808"/>
                </a:cubicBezTo>
                <a:cubicBezTo>
                  <a:pt x="61832" y="621278"/>
                  <a:pt x="67485" y="643229"/>
                  <a:pt x="72624" y="663184"/>
                </a:cubicBezTo>
                <a:cubicBezTo>
                  <a:pt x="61678" y="670257"/>
                  <a:pt x="62707" y="674247"/>
                  <a:pt x="59742" y="679268"/>
                </a:cubicBezTo>
                <a:cubicBezTo>
                  <a:pt x="54723" y="676303"/>
                  <a:pt x="53696" y="672313"/>
                  <a:pt x="52668" y="668322"/>
                </a:cubicBezTo>
                <a:cubicBezTo>
                  <a:pt x="47016" y="646372"/>
                  <a:pt x="43357" y="623906"/>
                  <a:pt x="38219" y="603950"/>
                </a:cubicBezTo>
                <a:cubicBezTo>
                  <a:pt x="28455" y="566036"/>
                  <a:pt x="28669" y="525550"/>
                  <a:pt x="37380" y="485007"/>
                </a:cubicBezTo>
                <a:cubicBezTo>
                  <a:pt x="48417" y="420455"/>
                  <a:pt x="61967" y="357386"/>
                  <a:pt x="79506" y="293289"/>
                </a:cubicBezTo>
                <a:cubicBezTo>
                  <a:pt x="89244" y="256734"/>
                  <a:pt x="101492" y="221663"/>
                  <a:pt x="115734" y="186077"/>
                </a:cubicBezTo>
                <a:cubicBezTo>
                  <a:pt x="127014" y="155509"/>
                  <a:pt x="143312" y="127907"/>
                  <a:pt x="161606" y="99789"/>
                </a:cubicBezTo>
                <a:cubicBezTo>
                  <a:pt x="178931" y="76176"/>
                  <a:pt x="196257" y="52563"/>
                  <a:pt x="216092" y="30433"/>
                </a:cubicBezTo>
                <a:close/>
                <a:moveTo>
                  <a:pt x="194411" y="0"/>
                </a:moveTo>
                <a:lnTo>
                  <a:pt x="211953" y="0"/>
                </a:lnTo>
                <a:lnTo>
                  <a:pt x="193055" y="23598"/>
                </a:lnTo>
                <a:cubicBezTo>
                  <a:pt x="178691" y="42192"/>
                  <a:pt x="166838" y="62268"/>
                  <a:pt x="152989" y="82857"/>
                </a:cubicBezTo>
                <a:cubicBezTo>
                  <a:pt x="124325" y="128541"/>
                  <a:pt x="102674" y="176674"/>
                  <a:pt x="83532" y="226288"/>
                </a:cubicBezTo>
                <a:cubicBezTo>
                  <a:pt x="65357" y="271398"/>
                  <a:pt x="52203" y="319471"/>
                  <a:pt x="38535" y="365547"/>
                </a:cubicBezTo>
                <a:cubicBezTo>
                  <a:pt x="29251" y="395601"/>
                  <a:pt x="22476" y="427135"/>
                  <a:pt x="17185" y="456161"/>
                </a:cubicBezTo>
                <a:cubicBezTo>
                  <a:pt x="8987" y="498701"/>
                  <a:pt x="9288" y="541181"/>
                  <a:pt x="21047" y="578583"/>
                </a:cubicBezTo>
                <a:cubicBezTo>
                  <a:pt x="26186" y="598538"/>
                  <a:pt x="30811" y="616498"/>
                  <a:pt x="37944" y="635939"/>
                </a:cubicBezTo>
                <a:cubicBezTo>
                  <a:pt x="42570" y="653900"/>
                  <a:pt x="48677" y="669350"/>
                  <a:pt x="55298" y="686795"/>
                </a:cubicBezTo>
                <a:cubicBezTo>
                  <a:pt x="55812" y="688792"/>
                  <a:pt x="57808" y="688278"/>
                  <a:pt x="60317" y="689759"/>
                </a:cubicBezTo>
                <a:lnTo>
                  <a:pt x="62612" y="683184"/>
                </a:lnTo>
                <a:lnTo>
                  <a:pt x="66303" y="688218"/>
                </a:lnTo>
                <a:cubicBezTo>
                  <a:pt x="70414" y="704181"/>
                  <a:pt x="74526" y="720147"/>
                  <a:pt x="78637" y="736110"/>
                </a:cubicBezTo>
                <a:cubicBezTo>
                  <a:pt x="82234" y="750080"/>
                  <a:pt x="85831" y="764047"/>
                  <a:pt x="90909" y="775507"/>
                </a:cubicBezTo>
                <a:cubicBezTo>
                  <a:pt x="104150" y="810399"/>
                  <a:pt x="120869" y="842268"/>
                  <a:pt x="139069" y="871627"/>
                </a:cubicBezTo>
                <a:cubicBezTo>
                  <a:pt x="159324" y="908969"/>
                  <a:pt x="177584" y="946824"/>
                  <a:pt x="193848" y="985192"/>
                </a:cubicBezTo>
                <a:cubicBezTo>
                  <a:pt x="204006" y="1008111"/>
                  <a:pt x="210173" y="1032058"/>
                  <a:pt x="216340" y="1056003"/>
                </a:cubicBezTo>
                <a:cubicBezTo>
                  <a:pt x="225589" y="1091924"/>
                  <a:pt x="230333" y="1126876"/>
                  <a:pt x="241579" y="1162282"/>
                </a:cubicBezTo>
                <a:cubicBezTo>
                  <a:pt x="254881" y="1205670"/>
                  <a:pt x="273655" y="1245520"/>
                  <a:pt x="297901" y="1281834"/>
                </a:cubicBezTo>
                <a:cubicBezTo>
                  <a:pt x="309026" y="1300246"/>
                  <a:pt x="323629" y="1315638"/>
                  <a:pt x="339714" y="1328519"/>
                </a:cubicBezTo>
                <a:cubicBezTo>
                  <a:pt x="351293" y="1340433"/>
                  <a:pt x="364868" y="1351831"/>
                  <a:pt x="378443" y="1363231"/>
                </a:cubicBezTo>
                <a:cubicBezTo>
                  <a:pt x="397550" y="1379589"/>
                  <a:pt x="417625" y="1391441"/>
                  <a:pt x="440211" y="1404777"/>
                </a:cubicBezTo>
                <a:cubicBezTo>
                  <a:pt x="475343" y="1425520"/>
                  <a:pt x="513439" y="1441244"/>
                  <a:pt x="555524" y="1455940"/>
                </a:cubicBezTo>
                <a:cubicBezTo>
                  <a:pt x="585577" y="1465225"/>
                  <a:pt x="610672" y="1480041"/>
                  <a:pt x="635766" y="1494858"/>
                </a:cubicBezTo>
                <a:cubicBezTo>
                  <a:pt x="648312" y="1502265"/>
                  <a:pt x="660859" y="1509674"/>
                  <a:pt x="672893" y="1515087"/>
                </a:cubicBezTo>
                <a:cubicBezTo>
                  <a:pt x="703974" y="1528362"/>
                  <a:pt x="732092" y="1546655"/>
                  <a:pt x="761690" y="1562439"/>
                </a:cubicBezTo>
                <a:cubicBezTo>
                  <a:pt x="766711" y="1565403"/>
                  <a:pt x="769734" y="1568880"/>
                  <a:pt x="772243" y="1570361"/>
                </a:cubicBezTo>
                <a:cubicBezTo>
                  <a:pt x="791864" y="1588716"/>
                  <a:pt x="812968" y="1604560"/>
                  <a:pt x="827631" y="1628446"/>
                </a:cubicBezTo>
                <a:cubicBezTo>
                  <a:pt x="830653" y="1631922"/>
                  <a:pt x="833163" y="1633406"/>
                  <a:pt x="836186" y="1636883"/>
                </a:cubicBezTo>
                <a:cubicBezTo>
                  <a:pt x="852784" y="1651760"/>
                  <a:pt x="863910" y="1670173"/>
                  <a:pt x="877031" y="1688073"/>
                </a:cubicBezTo>
                <a:cubicBezTo>
                  <a:pt x="889124" y="1701981"/>
                  <a:pt x="895745" y="1719428"/>
                  <a:pt x="906356" y="1735845"/>
                </a:cubicBezTo>
                <a:cubicBezTo>
                  <a:pt x="918510" y="1758250"/>
                  <a:pt x="928667" y="1781168"/>
                  <a:pt x="938825" y="1804087"/>
                </a:cubicBezTo>
                <a:cubicBezTo>
                  <a:pt x="951038" y="1834989"/>
                  <a:pt x="962737" y="1863893"/>
                  <a:pt x="980423" y="1891257"/>
                </a:cubicBezTo>
                <a:cubicBezTo>
                  <a:pt x="997595" y="1916625"/>
                  <a:pt x="1010777" y="1943022"/>
                  <a:pt x="1031425" y="1965366"/>
                </a:cubicBezTo>
                <a:cubicBezTo>
                  <a:pt x="1040043" y="1982298"/>
                  <a:pt x="1053618" y="1993697"/>
                  <a:pt x="1065710" y="2007606"/>
                </a:cubicBezTo>
                <a:cubicBezTo>
                  <a:pt x="1068734" y="2011083"/>
                  <a:pt x="1071243" y="2012564"/>
                  <a:pt x="1072271" y="2016557"/>
                </a:cubicBezTo>
                <a:cubicBezTo>
                  <a:pt x="1079345" y="2027502"/>
                  <a:pt x="1087902" y="2035937"/>
                  <a:pt x="1099934" y="2041350"/>
                </a:cubicBezTo>
                <a:cubicBezTo>
                  <a:pt x="1106949" y="2043799"/>
                  <a:pt x="1112997" y="2050754"/>
                  <a:pt x="1118528" y="2055713"/>
                </a:cubicBezTo>
                <a:cubicBezTo>
                  <a:pt x="1141687" y="2079540"/>
                  <a:pt x="1170773" y="2093328"/>
                  <a:pt x="1200372" y="2109113"/>
                </a:cubicBezTo>
                <a:cubicBezTo>
                  <a:pt x="1212405" y="2114526"/>
                  <a:pt x="1224437" y="2119937"/>
                  <a:pt x="1235958" y="2123355"/>
                </a:cubicBezTo>
                <a:cubicBezTo>
                  <a:pt x="1266524" y="2134635"/>
                  <a:pt x="1293615" y="2148937"/>
                  <a:pt x="1323213" y="2164721"/>
                </a:cubicBezTo>
                <a:cubicBezTo>
                  <a:pt x="1338270" y="2173611"/>
                  <a:pt x="1355322" y="2181987"/>
                  <a:pt x="1370379" y="2190877"/>
                </a:cubicBezTo>
                <a:cubicBezTo>
                  <a:pt x="1372889" y="2192358"/>
                  <a:pt x="1377907" y="2195323"/>
                  <a:pt x="1380416" y="2196804"/>
                </a:cubicBezTo>
                <a:cubicBezTo>
                  <a:pt x="1393991" y="2208202"/>
                  <a:pt x="1411043" y="2216578"/>
                  <a:pt x="1428096" y="2224955"/>
                </a:cubicBezTo>
                <a:cubicBezTo>
                  <a:pt x="1444634" y="2231335"/>
                  <a:pt x="1459690" y="2240226"/>
                  <a:pt x="1476229" y="2246606"/>
                </a:cubicBezTo>
                <a:cubicBezTo>
                  <a:pt x="1490772" y="2253500"/>
                  <a:pt x="1505314" y="2260395"/>
                  <a:pt x="1518888" y="2271794"/>
                </a:cubicBezTo>
                <a:cubicBezTo>
                  <a:pt x="1519403" y="2273789"/>
                  <a:pt x="1521398" y="2273275"/>
                  <a:pt x="1523393" y="2272762"/>
                </a:cubicBezTo>
                <a:cubicBezTo>
                  <a:pt x="1522879" y="2270766"/>
                  <a:pt x="1522365" y="2268771"/>
                  <a:pt x="1521851" y="2266775"/>
                </a:cubicBezTo>
                <a:cubicBezTo>
                  <a:pt x="1510213" y="2246365"/>
                  <a:pt x="1493614" y="2231490"/>
                  <a:pt x="1475534" y="2219121"/>
                </a:cubicBezTo>
                <a:cubicBezTo>
                  <a:pt x="1462474" y="2209718"/>
                  <a:pt x="1451922" y="2201796"/>
                  <a:pt x="1438861" y="2192393"/>
                </a:cubicBezTo>
                <a:cubicBezTo>
                  <a:pt x="1427795" y="2182475"/>
                  <a:pt x="1416730" y="2172557"/>
                  <a:pt x="1402187" y="2165663"/>
                </a:cubicBezTo>
                <a:cubicBezTo>
                  <a:pt x="1399678" y="2164180"/>
                  <a:pt x="1397169" y="2162699"/>
                  <a:pt x="1394658" y="2161217"/>
                </a:cubicBezTo>
                <a:cubicBezTo>
                  <a:pt x="1367509" y="2138418"/>
                  <a:pt x="1337909" y="2122634"/>
                  <a:pt x="1306316" y="2107364"/>
                </a:cubicBezTo>
                <a:cubicBezTo>
                  <a:pt x="1284245" y="2096026"/>
                  <a:pt x="1264168" y="2084172"/>
                  <a:pt x="1244093" y="2072319"/>
                </a:cubicBezTo>
                <a:cubicBezTo>
                  <a:pt x="1239074" y="2069356"/>
                  <a:pt x="1236051" y="2065878"/>
                  <a:pt x="1230519" y="2060919"/>
                </a:cubicBezTo>
                <a:cubicBezTo>
                  <a:pt x="1216944" y="2049519"/>
                  <a:pt x="1205365" y="2037608"/>
                  <a:pt x="1191789" y="2026207"/>
                </a:cubicBezTo>
                <a:cubicBezTo>
                  <a:pt x="1183234" y="2017771"/>
                  <a:pt x="1172168" y="2007854"/>
                  <a:pt x="1165093" y="1996908"/>
                </a:cubicBezTo>
                <a:cubicBezTo>
                  <a:pt x="1158533" y="1987958"/>
                  <a:pt x="1149977" y="1979522"/>
                  <a:pt x="1143416" y="1970572"/>
                </a:cubicBezTo>
                <a:cubicBezTo>
                  <a:pt x="1126244" y="1945204"/>
                  <a:pt x="1113064" y="1918808"/>
                  <a:pt x="1099882" y="1892412"/>
                </a:cubicBezTo>
                <a:cubicBezTo>
                  <a:pt x="1094804" y="1880954"/>
                  <a:pt x="1089212" y="1867499"/>
                  <a:pt x="1081622" y="1854557"/>
                </a:cubicBezTo>
                <a:cubicBezTo>
                  <a:pt x="1067413" y="1824170"/>
                  <a:pt x="1051723" y="1796293"/>
                  <a:pt x="1035518" y="1766420"/>
                </a:cubicBezTo>
                <a:cubicBezTo>
                  <a:pt x="1017319" y="1737060"/>
                  <a:pt x="1001628" y="1709183"/>
                  <a:pt x="979951" y="1682847"/>
                </a:cubicBezTo>
                <a:cubicBezTo>
                  <a:pt x="964320" y="1663465"/>
                  <a:pt x="950172" y="1641575"/>
                  <a:pt x="931064" y="1625216"/>
                </a:cubicBezTo>
                <a:cubicBezTo>
                  <a:pt x="928042" y="1621740"/>
                  <a:pt x="925532" y="1620258"/>
                  <a:pt x="922508" y="1616780"/>
                </a:cubicBezTo>
                <a:cubicBezTo>
                  <a:pt x="914406" y="1601845"/>
                  <a:pt x="901345" y="1592441"/>
                  <a:pt x="889765" y="1580527"/>
                </a:cubicBezTo>
                <a:cubicBezTo>
                  <a:pt x="875676" y="1567133"/>
                  <a:pt x="861588" y="1553737"/>
                  <a:pt x="848467" y="1535838"/>
                </a:cubicBezTo>
                <a:cubicBezTo>
                  <a:pt x="844930" y="1530365"/>
                  <a:pt x="839397" y="1525406"/>
                  <a:pt x="834379" y="1522443"/>
                </a:cubicBezTo>
                <a:cubicBezTo>
                  <a:pt x="814756" y="1504088"/>
                  <a:pt x="792626" y="1484253"/>
                  <a:pt x="773004" y="1465900"/>
                </a:cubicBezTo>
                <a:cubicBezTo>
                  <a:pt x="761939" y="1455982"/>
                  <a:pt x="750360" y="1444069"/>
                  <a:pt x="735818" y="1437175"/>
                </a:cubicBezTo>
                <a:cubicBezTo>
                  <a:pt x="730797" y="1434211"/>
                  <a:pt x="727774" y="1430734"/>
                  <a:pt x="722242" y="1425775"/>
                </a:cubicBezTo>
                <a:cubicBezTo>
                  <a:pt x="706158" y="1412895"/>
                  <a:pt x="689559" y="1398017"/>
                  <a:pt x="675470" y="1384623"/>
                </a:cubicBezTo>
                <a:cubicBezTo>
                  <a:pt x="667429" y="1378183"/>
                  <a:pt x="659386" y="1371742"/>
                  <a:pt x="649348" y="1365815"/>
                </a:cubicBezTo>
                <a:cubicBezTo>
                  <a:pt x="644329" y="1362852"/>
                  <a:pt x="639311" y="1359888"/>
                  <a:pt x="635774" y="1354416"/>
                </a:cubicBezTo>
                <a:cubicBezTo>
                  <a:pt x="621685" y="1341021"/>
                  <a:pt x="605601" y="1328140"/>
                  <a:pt x="591512" y="1314745"/>
                </a:cubicBezTo>
                <a:cubicBezTo>
                  <a:pt x="553297" y="1282028"/>
                  <a:pt x="524031" y="1242751"/>
                  <a:pt x="498243" y="1200452"/>
                </a:cubicBezTo>
                <a:cubicBezTo>
                  <a:pt x="471942" y="1156156"/>
                  <a:pt x="448603" y="1106841"/>
                  <a:pt x="435241" y="1054958"/>
                </a:cubicBezTo>
                <a:cubicBezTo>
                  <a:pt x="428047" y="1027020"/>
                  <a:pt x="422849" y="998569"/>
                  <a:pt x="425631" y="968062"/>
                </a:cubicBezTo>
                <a:cubicBezTo>
                  <a:pt x="427447" y="942059"/>
                  <a:pt x="425271" y="917086"/>
                  <a:pt x="427086" y="891083"/>
                </a:cubicBezTo>
                <a:cubicBezTo>
                  <a:pt x="431231" y="841075"/>
                  <a:pt x="437886" y="792548"/>
                  <a:pt x="444026" y="742026"/>
                </a:cubicBezTo>
                <a:cubicBezTo>
                  <a:pt x="450680" y="693499"/>
                  <a:pt x="459844" y="646454"/>
                  <a:pt x="469008" y="599409"/>
                </a:cubicBezTo>
                <a:cubicBezTo>
                  <a:pt x="475268" y="565878"/>
                  <a:pt x="483524" y="531834"/>
                  <a:pt x="489785" y="498303"/>
                </a:cubicBezTo>
                <a:cubicBezTo>
                  <a:pt x="502881" y="441735"/>
                  <a:pt x="523956" y="383111"/>
                  <a:pt x="548057" y="327964"/>
                </a:cubicBezTo>
                <a:cubicBezTo>
                  <a:pt x="561331" y="296882"/>
                  <a:pt x="579112" y="266769"/>
                  <a:pt x="601398" y="237624"/>
                </a:cubicBezTo>
                <a:cubicBezTo>
                  <a:pt x="617240" y="216521"/>
                  <a:pt x="631090" y="195931"/>
                  <a:pt x="649443" y="176309"/>
                </a:cubicBezTo>
                <a:cubicBezTo>
                  <a:pt x="663293" y="155721"/>
                  <a:pt x="679650" y="136613"/>
                  <a:pt x="696009" y="117505"/>
                </a:cubicBezTo>
                <a:cubicBezTo>
                  <a:pt x="700967" y="111973"/>
                  <a:pt x="705412" y="104444"/>
                  <a:pt x="709858" y="96915"/>
                </a:cubicBezTo>
                <a:cubicBezTo>
                  <a:pt x="712820" y="91897"/>
                  <a:pt x="715784" y="86879"/>
                  <a:pt x="720743" y="81345"/>
                </a:cubicBezTo>
                <a:cubicBezTo>
                  <a:pt x="740805" y="55964"/>
                  <a:pt x="759114" y="29971"/>
                  <a:pt x="776482" y="3422"/>
                </a:cubicBezTo>
                <a:lnTo>
                  <a:pt x="778591" y="0"/>
                </a:lnTo>
                <a:lnTo>
                  <a:pt x="789421" y="0"/>
                </a:lnTo>
                <a:lnTo>
                  <a:pt x="777285" y="19971"/>
                </a:lnTo>
                <a:cubicBezTo>
                  <a:pt x="763437" y="40562"/>
                  <a:pt x="747079" y="59669"/>
                  <a:pt x="735225" y="79743"/>
                </a:cubicBezTo>
                <a:cubicBezTo>
                  <a:pt x="732262" y="84764"/>
                  <a:pt x="725308" y="90810"/>
                  <a:pt x="722344" y="95828"/>
                </a:cubicBezTo>
                <a:cubicBezTo>
                  <a:pt x="717385" y="101361"/>
                  <a:pt x="712427" y="106893"/>
                  <a:pt x="709463" y="111913"/>
                </a:cubicBezTo>
                <a:cubicBezTo>
                  <a:pt x="697610" y="131987"/>
                  <a:pt x="682220" y="146590"/>
                  <a:pt x="667857" y="165183"/>
                </a:cubicBezTo>
                <a:cubicBezTo>
                  <a:pt x="661416" y="173227"/>
                  <a:pt x="654977" y="181268"/>
                  <a:pt x="649050" y="191305"/>
                </a:cubicBezTo>
                <a:cubicBezTo>
                  <a:pt x="646087" y="196325"/>
                  <a:pt x="644604" y="198835"/>
                  <a:pt x="641127" y="201858"/>
                </a:cubicBezTo>
                <a:cubicBezTo>
                  <a:pt x="624255" y="218969"/>
                  <a:pt x="612403" y="239046"/>
                  <a:pt x="598553" y="259634"/>
                </a:cubicBezTo>
                <a:cubicBezTo>
                  <a:pt x="583223" y="282733"/>
                  <a:pt x="570401" y="307314"/>
                  <a:pt x="560091" y="333376"/>
                </a:cubicBezTo>
                <a:cubicBezTo>
                  <a:pt x="537018" y="392514"/>
                  <a:pt x="515942" y="451139"/>
                  <a:pt x="503873" y="511699"/>
                </a:cubicBezTo>
                <a:cubicBezTo>
                  <a:pt x="497613" y="545229"/>
                  <a:pt x="489357" y="579274"/>
                  <a:pt x="483097" y="612804"/>
                </a:cubicBezTo>
                <a:cubicBezTo>
                  <a:pt x="475868" y="650839"/>
                  <a:pt x="469154" y="690869"/>
                  <a:pt x="462440" y="730901"/>
                </a:cubicBezTo>
                <a:cubicBezTo>
                  <a:pt x="458174" y="763917"/>
                  <a:pt x="453396" y="794937"/>
                  <a:pt x="451127" y="827440"/>
                </a:cubicBezTo>
                <a:cubicBezTo>
                  <a:pt x="449766" y="846942"/>
                  <a:pt x="446409" y="866958"/>
                  <a:pt x="445046" y="886458"/>
                </a:cubicBezTo>
                <a:cubicBezTo>
                  <a:pt x="442263" y="916966"/>
                  <a:pt x="441990" y="948954"/>
                  <a:pt x="443197" y="978434"/>
                </a:cubicBezTo>
                <a:cubicBezTo>
                  <a:pt x="441895" y="1006431"/>
                  <a:pt x="449090" y="1034368"/>
                  <a:pt x="457767" y="1059796"/>
                </a:cubicBezTo>
                <a:cubicBezTo>
                  <a:pt x="466957" y="1087220"/>
                  <a:pt x="476660" y="1116640"/>
                  <a:pt x="489840" y="1143034"/>
                </a:cubicBezTo>
                <a:cubicBezTo>
                  <a:pt x="506045" y="1172909"/>
                  <a:pt x="519740" y="1201299"/>
                  <a:pt x="541417" y="1227635"/>
                </a:cubicBezTo>
                <a:cubicBezTo>
                  <a:pt x="553057" y="1248044"/>
                  <a:pt x="569655" y="1262921"/>
                  <a:pt x="586767" y="1279794"/>
                </a:cubicBezTo>
                <a:cubicBezTo>
                  <a:pt x="617454" y="1308064"/>
                  <a:pt x="650650" y="1337819"/>
                  <a:pt x="683333" y="1365576"/>
                </a:cubicBezTo>
                <a:cubicBezTo>
                  <a:pt x="688351" y="1368538"/>
                  <a:pt x="691888" y="1374012"/>
                  <a:pt x="696908" y="1376974"/>
                </a:cubicBezTo>
                <a:cubicBezTo>
                  <a:pt x="708941" y="1382387"/>
                  <a:pt x="717497" y="1390823"/>
                  <a:pt x="728049" y="1398746"/>
                </a:cubicBezTo>
                <a:cubicBezTo>
                  <a:pt x="785885" y="1449816"/>
                  <a:pt x="843722" y="1500886"/>
                  <a:pt x="898082" y="1554978"/>
                </a:cubicBezTo>
                <a:cubicBezTo>
                  <a:pt x="909147" y="1564897"/>
                  <a:pt x="918217" y="1575328"/>
                  <a:pt x="925804" y="1588269"/>
                </a:cubicBezTo>
                <a:cubicBezTo>
                  <a:pt x="929857" y="1595737"/>
                  <a:pt x="935389" y="1600696"/>
                  <a:pt x="940922" y="1605655"/>
                </a:cubicBezTo>
                <a:cubicBezTo>
                  <a:pt x="953015" y="1619564"/>
                  <a:pt x="966590" y="1630963"/>
                  <a:pt x="977202" y="1647381"/>
                </a:cubicBezTo>
                <a:cubicBezTo>
                  <a:pt x="984790" y="1660322"/>
                  <a:pt x="993861" y="1670754"/>
                  <a:pt x="1002930" y="1681185"/>
                </a:cubicBezTo>
                <a:cubicBezTo>
                  <a:pt x="1029172" y="1716985"/>
                  <a:pt x="1051937" y="1755809"/>
                  <a:pt x="1072706" y="1795146"/>
                </a:cubicBezTo>
                <a:cubicBezTo>
                  <a:pt x="1084859" y="1817550"/>
                  <a:pt x="1095531" y="1842464"/>
                  <a:pt x="1107684" y="1864869"/>
                </a:cubicBezTo>
                <a:cubicBezTo>
                  <a:pt x="1117843" y="1887787"/>
                  <a:pt x="1129481" y="1908196"/>
                  <a:pt x="1141634" y="1930601"/>
                </a:cubicBezTo>
                <a:cubicBezTo>
                  <a:pt x="1150251" y="1947533"/>
                  <a:pt x="1160348" y="1961957"/>
                  <a:pt x="1172442" y="1975865"/>
                </a:cubicBezTo>
                <a:cubicBezTo>
                  <a:pt x="1175465" y="1979343"/>
                  <a:pt x="1177974" y="1980824"/>
                  <a:pt x="1180997" y="1984301"/>
                </a:cubicBezTo>
                <a:cubicBezTo>
                  <a:pt x="1195660" y="2008188"/>
                  <a:pt x="1219273" y="2025513"/>
                  <a:pt x="1238894" y="2043868"/>
                </a:cubicBezTo>
                <a:cubicBezTo>
                  <a:pt x="1241917" y="2047344"/>
                  <a:pt x="1246937" y="2050308"/>
                  <a:pt x="1252470" y="2055266"/>
                </a:cubicBezTo>
                <a:cubicBezTo>
                  <a:pt x="1283096" y="2075042"/>
                  <a:pt x="1312696" y="2090826"/>
                  <a:pt x="1344804" y="2108092"/>
                </a:cubicBezTo>
                <a:cubicBezTo>
                  <a:pt x="1362371" y="2118463"/>
                  <a:pt x="1379423" y="2126841"/>
                  <a:pt x="1395506" y="2139720"/>
                </a:cubicBezTo>
                <a:cubicBezTo>
                  <a:pt x="1400526" y="2142684"/>
                  <a:pt x="1405544" y="2145647"/>
                  <a:pt x="1408567" y="2149124"/>
                </a:cubicBezTo>
                <a:cubicBezTo>
                  <a:pt x="1411077" y="2150607"/>
                  <a:pt x="1413587" y="2152088"/>
                  <a:pt x="1416097" y="2153569"/>
                </a:cubicBezTo>
                <a:cubicBezTo>
                  <a:pt x="1448778" y="2181327"/>
                  <a:pt x="1488415" y="2203037"/>
                  <a:pt x="1518135" y="2235815"/>
                </a:cubicBezTo>
                <a:cubicBezTo>
                  <a:pt x="1523667" y="2240773"/>
                  <a:pt x="1527204" y="2246246"/>
                  <a:pt x="1530743" y="2251718"/>
                </a:cubicBezTo>
                <a:cubicBezTo>
                  <a:pt x="1533766" y="2255195"/>
                  <a:pt x="1536789" y="2258672"/>
                  <a:pt x="1539812" y="2262150"/>
                </a:cubicBezTo>
                <a:cubicBezTo>
                  <a:pt x="1569531" y="2294927"/>
                  <a:pt x="1591782" y="2331754"/>
                  <a:pt x="1614546" y="2370577"/>
                </a:cubicBezTo>
                <a:cubicBezTo>
                  <a:pt x="1631266" y="2402445"/>
                  <a:pt x="1646502" y="2436823"/>
                  <a:pt x="1658261" y="2474224"/>
                </a:cubicBezTo>
                <a:cubicBezTo>
                  <a:pt x="1672590" y="2521604"/>
                  <a:pt x="1685437" y="2571492"/>
                  <a:pt x="1693779" y="2620412"/>
                </a:cubicBezTo>
                <a:cubicBezTo>
                  <a:pt x="1698978" y="2648865"/>
                  <a:pt x="1704690" y="2679311"/>
                  <a:pt x="1711886" y="2707250"/>
                </a:cubicBezTo>
                <a:cubicBezTo>
                  <a:pt x="1714968" y="2719223"/>
                  <a:pt x="1718052" y="2731195"/>
                  <a:pt x="1717144" y="2744197"/>
                </a:cubicBezTo>
                <a:cubicBezTo>
                  <a:pt x="1711611" y="2739236"/>
                  <a:pt x="1706079" y="2734278"/>
                  <a:pt x="1700547" y="2729319"/>
                </a:cubicBezTo>
                <a:cubicBezTo>
                  <a:pt x="1700547" y="2729319"/>
                  <a:pt x="1702028" y="2726810"/>
                  <a:pt x="1702028" y="2726810"/>
                </a:cubicBezTo>
                <a:cubicBezTo>
                  <a:pt x="1690208" y="2680913"/>
                  <a:pt x="1681865" y="2631992"/>
                  <a:pt x="1671529" y="2583586"/>
                </a:cubicBezTo>
                <a:cubicBezTo>
                  <a:pt x="1663247" y="2543161"/>
                  <a:pt x="1653482" y="2505245"/>
                  <a:pt x="1639726" y="2468357"/>
                </a:cubicBezTo>
                <a:cubicBezTo>
                  <a:pt x="1625458" y="2429475"/>
                  <a:pt x="1609708" y="2393102"/>
                  <a:pt x="1588484" y="2360265"/>
                </a:cubicBezTo>
                <a:cubicBezTo>
                  <a:pt x="1580382" y="2345328"/>
                  <a:pt x="1570799" y="2332902"/>
                  <a:pt x="1559220" y="2320987"/>
                </a:cubicBezTo>
                <a:cubicBezTo>
                  <a:pt x="1547640" y="2309075"/>
                  <a:pt x="1535546" y="2295165"/>
                  <a:pt x="1520491" y="2286276"/>
                </a:cubicBezTo>
                <a:cubicBezTo>
                  <a:pt x="1502411" y="2273909"/>
                  <a:pt x="1482335" y="2262056"/>
                  <a:pt x="1462773" y="2252198"/>
                </a:cubicBezTo>
                <a:cubicBezTo>
                  <a:pt x="1436198" y="2239891"/>
                  <a:pt x="1411617" y="2227070"/>
                  <a:pt x="1385041" y="2214764"/>
                </a:cubicBezTo>
                <a:cubicBezTo>
                  <a:pt x="1382531" y="2213281"/>
                  <a:pt x="1378027" y="2212313"/>
                  <a:pt x="1375004" y="2208837"/>
                </a:cubicBezTo>
                <a:cubicBezTo>
                  <a:pt x="1350877" y="2189516"/>
                  <a:pt x="1324301" y="2177208"/>
                  <a:pt x="1297212" y="2162906"/>
                </a:cubicBezTo>
                <a:cubicBezTo>
                  <a:pt x="1272631" y="2150084"/>
                  <a:pt x="1246055" y="2137776"/>
                  <a:pt x="1217997" y="2127980"/>
                </a:cubicBezTo>
                <a:cubicBezTo>
                  <a:pt x="1191935" y="2117668"/>
                  <a:pt x="1167355" y="2104847"/>
                  <a:pt x="1142261" y="2090031"/>
                </a:cubicBezTo>
                <a:cubicBezTo>
                  <a:pt x="1139751" y="2088549"/>
                  <a:pt x="1134733" y="2085586"/>
                  <a:pt x="1132224" y="2084104"/>
                </a:cubicBezTo>
                <a:cubicBezTo>
                  <a:pt x="1110092" y="2064269"/>
                  <a:pt x="1085966" y="2044947"/>
                  <a:pt x="1063321" y="2023117"/>
                </a:cubicBezTo>
                <a:cubicBezTo>
                  <a:pt x="1052256" y="2013199"/>
                  <a:pt x="1043186" y="2002767"/>
                  <a:pt x="1035597" y="1989826"/>
                </a:cubicBezTo>
                <a:cubicBezTo>
                  <a:pt x="1034569" y="1985835"/>
                  <a:pt x="1031546" y="1982358"/>
                  <a:pt x="1029038" y="1980876"/>
                </a:cubicBezTo>
                <a:cubicBezTo>
                  <a:pt x="1015462" y="1969477"/>
                  <a:pt x="1006846" y="1952545"/>
                  <a:pt x="996748" y="1938122"/>
                </a:cubicBezTo>
                <a:cubicBezTo>
                  <a:pt x="986650" y="1923699"/>
                  <a:pt x="976552" y="1909278"/>
                  <a:pt x="968450" y="1894341"/>
                </a:cubicBezTo>
                <a:cubicBezTo>
                  <a:pt x="964400" y="1886872"/>
                  <a:pt x="960862" y="1881399"/>
                  <a:pt x="956812" y="1873931"/>
                </a:cubicBezTo>
                <a:cubicBezTo>
                  <a:pt x="946654" y="1851013"/>
                  <a:pt x="936496" y="1828094"/>
                  <a:pt x="925824" y="1803179"/>
                </a:cubicBezTo>
                <a:cubicBezTo>
                  <a:pt x="910073" y="1766806"/>
                  <a:pt x="890846" y="1733456"/>
                  <a:pt x="871618" y="1700105"/>
                </a:cubicBezTo>
                <a:cubicBezTo>
                  <a:pt x="854507" y="1683234"/>
                  <a:pt x="844862" y="1662310"/>
                  <a:pt x="828264" y="1647434"/>
                </a:cubicBezTo>
                <a:cubicBezTo>
                  <a:pt x="825240" y="1643956"/>
                  <a:pt x="820223" y="1640994"/>
                  <a:pt x="819194" y="1637002"/>
                </a:cubicBezTo>
                <a:cubicBezTo>
                  <a:pt x="808069" y="1618589"/>
                  <a:pt x="791984" y="1605707"/>
                  <a:pt x="777381" y="1590316"/>
                </a:cubicBezTo>
                <a:cubicBezTo>
                  <a:pt x="768825" y="1581881"/>
                  <a:pt x="760270" y="1573445"/>
                  <a:pt x="746241" y="1568546"/>
                </a:cubicBezTo>
                <a:cubicBezTo>
                  <a:pt x="718122" y="1550252"/>
                  <a:pt x="688523" y="1534468"/>
                  <a:pt x="657443" y="1521192"/>
                </a:cubicBezTo>
                <a:cubicBezTo>
                  <a:pt x="640904" y="1514812"/>
                  <a:pt x="627330" y="1503414"/>
                  <a:pt x="612787" y="1496520"/>
                </a:cubicBezTo>
                <a:cubicBezTo>
                  <a:pt x="593226" y="1486662"/>
                  <a:pt x="573663" y="1476803"/>
                  <a:pt x="552621" y="1469455"/>
                </a:cubicBezTo>
                <a:cubicBezTo>
                  <a:pt x="522054" y="1458177"/>
                  <a:pt x="491487" y="1446897"/>
                  <a:pt x="464396" y="1432595"/>
                </a:cubicBezTo>
                <a:cubicBezTo>
                  <a:pt x="444322" y="1420741"/>
                  <a:pt x="422765" y="1411398"/>
                  <a:pt x="402689" y="1399543"/>
                </a:cubicBezTo>
                <a:cubicBezTo>
                  <a:pt x="397670" y="1396581"/>
                  <a:pt x="395161" y="1395100"/>
                  <a:pt x="392138" y="1391623"/>
                </a:cubicBezTo>
                <a:cubicBezTo>
                  <a:pt x="370520" y="1373782"/>
                  <a:pt x="348390" y="1353947"/>
                  <a:pt x="328254" y="1333598"/>
                </a:cubicBezTo>
                <a:cubicBezTo>
                  <a:pt x="308633" y="1315244"/>
                  <a:pt x="291974" y="1291871"/>
                  <a:pt x="277312" y="1267985"/>
                </a:cubicBezTo>
                <a:cubicBezTo>
                  <a:pt x="248500" y="1222208"/>
                  <a:pt x="230634" y="1169356"/>
                  <a:pt x="220237" y="1112453"/>
                </a:cubicBezTo>
                <a:cubicBezTo>
                  <a:pt x="217607" y="1093980"/>
                  <a:pt x="212982" y="1076020"/>
                  <a:pt x="208357" y="1058059"/>
                </a:cubicBezTo>
                <a:cubicBezTo>
                  <a:pt x="201103" y="1021626"/>
                  <a:pt x="186381" y="989244"/>
                  <a:pt x="171657" y="956861"/>
                </a:cubicBezTo>
                <a:cubicBezTo>
                  <a:pt x="160473" y="929952"/>
                  <a:pt x="147805" y="905551"/>
                  <a:pt x="133142" y="881665"/>
                </a:cubicBezTo>
                <a:cubicBezTo>
                  <a:pt x="113400" y="846319"/>
                  <a:pt x="95656" y="810459"/>
                  <a:pt x="79390" y="772091"/>
                </a:cubicBezTo>
                <a:cubicBezTo>
                  <a:pt x="66150" y="737198"/>
                  <a:pt x="51427" y="704816"/>
                  <a:pt x="38185" y="669923"/>
                </a:cubicBezTo>
                <a:cubicBezTo>
                  <a:pt x="29508" y="644496"/>
                  <a:pt x="20320" y="617072"/>
                  <a:pt x="11644" y="591644"/>
                </a:cubicBezTo>
                <a:cubicBezTo>
                  <a:pt x="-2171" y="546260"/>
                  <a:pt x="-3499" y="499789"/>
                  <a:pt x="6632" y="448239"/>
                </a:cubicBezTo>
                <a:cubicBezTo>
                  <a:pt x="13861" y="410203"/>
                  <a:pt x="23084" y="371654"/>
                  <a:pt x="34817" y="334587"/>
                </a:cubicBezTo>
                <a:cubicBezTo>
                  <a:pt x="46036" y="295525"/>
                  <a:pt x="57255" y="256462"/>
                  <a:pt x="72980" y="218367"/>
                </a:cubicBezTo>
                <a:cubicBezTo>
                  <a:pt x="94117" y="168238"/>
                  <a:pt x="115253" y="118109"/>
                  <a:pt x="143919" y="72425"/>
                </a:cubicBezTo>
                <a:cubicBezTo>
                  <a:pt x="155774" y="52349"/>
                  <a:pt x="170135" y="33756"/>
                  <a:pt x="183984" y="131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306" name="Google Shape;306;p13"/>
          <p:cNvPicPr preferRelativeResize="0"/>
          <p:nvPr/>
        </p:nvPicPr>
        <p:blipFill rotWithShape="1">
          <a:blip r:embed="rId3">
            <a:alphaModFix/>
          </a:blip>
          <a:srcRect l="33810" t="9909" r="26775" b="48280"/>
          <a:stretch/>
        </p:blipFill>
        <p:spPr>
          <a:xfrm rot="10800000">
            <a:off x="8097666" y="2"/>
            <a:ext cx="3267625" cy="3081190"/>
          </a:xfrm>
          <a:custGeom>
            <a:avLst/>
            <a:gdLst/>
            <a:ahLst/>
            <a:cxnLst/>
            <a:rect l="l" t="t" r="r" b="b"/>
            <a:pathLst>
              <a:path w="3063398" h="2166462" extrusionOk="0">
                <a:moveTo>
                  <a:pt x="1716477" y="173069"/>
                </a:moveTo>
                <a:cubicBezTo>
                  <a:pt x="1731623" y="165270"/>
                  <a:pt x="1753480" y="161201"/>
                  <a:pt x="1733178" y="135726"/>
                </a:cubicBezTo>
                <a:cubicBezTo>
                  <a:pt x="1728360" y="131022"/>
                  <a:pt x="1770012" y="109575"/>
                  <a:pt x="1775804" y="116173"/>
                </a:cubicBezTo>
                <a:cubicBezTo>
                  <a:pt x="1773367" y="111440"/>
                  <a:pt x="1761506" y="115153"/>
                  <a:pt x="1750856" y="120636"/>
                </a:cubicBezTo>
                <a:cubicBezTo>
                  <a:pt x="1740207" y="126120"/>
                  <a:pt x="1730769" y="133374"/>
                  <a:pt x="1733178" y="135726"/>
                </a:cubicBezTo>
                <a:cubicBezTo>
                  <a:pt x="1753480" y="161201"/>
                  <a:pt x="1729729" y="166245"/>
                  <a:pt x="1716477" y="173069"/>
                </a:cubicBezTo>
                <a:close/>
                <a:moveTo>
                  <a:pt x="1883049" y="194786"/>
                </a:moveTo>
                <a:cubicBezTo>
                  <a:pt x="1888887" y="195074"/>
                  <a:pt x="1895771" y="193326"/>
                  <a:pt x="1904291" y="188939"/>
                </a:cubicBezTo>
                <a:cubicBezTo>
                  <a:pt x="1924198" y="181084"/>
                  <a:pt x="1946056" y="177014"/>
                  <a:pt x="1968888" y="174839"/>
                </a:cubicBezTo>
                <a:cubicBezTo>
                  <a:pt x="1946974" y="174146"/>
                  <a:pt x="1924198" y="181084"/>
                  <a:pt x="1904291" y="188939"/>
                </a:cubicBezTo>
                <a:cubicBezTo>
                  <a:pt x="1888170" y="194845"/>
                  <a:pt x="1876753" y="195932"/>
                  <a:pt x="1868092" y="188416"/>
                </a:cubicBezTo>
                <a:cubicBezTo>
                  <a:pt x="1872423" y="192174"/>
                  <a:pt x="1877212" y="194498"/>
                  <a:pt x="1883049" y="194786"/>
                </a:cubicBezTo>
                <a:close/>
                <a:moveTo>
                  <a:pt x="1503583" y="210831"/>
                </a:moveTo>
                <a:cubicBezTo>
                  <a:pt x="1526189" y="189610"/>
                  <a:pt x="1559463" y="184454"/>
                  <a:pt x="1586888" y="167938"/>
                </a:cubicBezTo>
                <a:cubicBezTo>
                  <a:pt x="1567739" y="179594"/>
                  <a:pt x="1543687" y="184343"/>
                  <a:pt x="1522934" y="196152"/>
                </a:cubicBezTo>
                <a:cubicBezTo>
                  <a:pt x="1516015" y="200089"/>
                  <a:pt x="1509464" y="204810"/>
                  <a:pt x="1503583" y="210831"/>
                </a:cubicBezTo>
                <a:close/>
                <a:moveTo>
                  <a:pt x="2141781" y="217554"/>
                </a:moveTo>
                <a:cubicBezTo>
                  <a:pt x="2132202" y="212905"/>
                  <a:pt x="2124516" y="207282"/>
                  <a:pt x="2117862" y="208313"/>
                </a:cubicBezTo>
                <a:cubicBezTo>
                  <a:pt x="2125491" y="209175"/>
                  <a:pt x="2134095" y="211930"/>
                  <a:pt x="2141781" y="217554"/>
                </a:cubicBezTo>
                <a:close/>
                <a:moveTo>
                  <a:pt x="1729489" y="226250"/>
                </a:moveTo>
                <a:cubicBezTo>
                  <a:pt x="1703619" y="213222"/>
                  <a:pt x="1676774" y="198302"/>
                  <a:pt x="1664045" y="168928"/>
                </a:cubicBezTo>
                <a:cubicBezTo>
                  <a:pt x="1675856" y="201170"/>
                  <a:pt x="1701726" y="214197"/>
                  <a:pt x="1729489" y="226250"/>
                </a:cubicBezTo>
                <a:close/>
                <a:moveTo>
                  <a:pt x="2039093" y="232105"/>
                </a:moveTo>
                <a:cubicBezTo>
                  <a:pt x="2023664" y="216096"/>
                  <a:pt x="1998826" y="209723"/>
                  <a:pt x="1984372" y="195609"/>
                </a:cubicBezTo>
                <a:cubicBezTo>
                  <a:pt x="1998826" y="209723"/>
                  <a:pt x="2021771" y="217071"/>
                  <a:pt x="2039093" y="232105"/>
                </a:cubicBezTo>
                <a:close/>
                <a:moveTo>
                  <a:pt x="1554686" y="263561"/>
                </a:moveTo>
                <a:cubicBezTo>
                  <a:pt x="1534722" y="266655"/>
                  <a:pt x="1528760" y="245772"/>
                  <a:pt x="1516256" y="235444"/>
                </a:cubicBezTo>
                <a:cubicBezTo>
                  <a:pt x="1526867" y="246747"/>
                  <a:pt x="1534722" y="266655"/>
                  <a:pt x="1554686" y="263561"/>
                </a:cubicBezTo>
                <a:close/>
                <a:moveTo>
                  <a:pt x="1640448" y="267307"/>
                </a:moveTo>
                <a:cubicBezTo>
                  <a:pt x="1643246" y="262274"/>
                  <a:pt x="1645914" y="257644"/>
                  <a:pt x="1646995" y="253284"/>
                </a:cubicBezTo>
                <a:lnTo>
                  <a:pt x="1646338" y="250546"/>
                </a:lnTo>
                <a:lnTo>
                  <a:pt x="1647128" y="248298"/>
                </a:lnTo>
                <a:lnTo>
                  <a:pt x="1644053" y="241020"/>
                </a:lnTo>
                <a:lnTo>
                  <a:pt x="1644019" y="240880"/>
                </a:lnTo>
                <a:lnTo>
                  <a:pt x="1643984" y="240857"/>
                </a:lnTo>
                <a:lnTo>
                  <a:pt x="1643882" y="240613"/>
                </a:lnTo>
                <a:cubicBezTo>
                  <a:pt x="1641590" y="238126"/>
                  <a:pt x="1637930" y="235669"/>
                  <a:pt x="1632423" y="233115"/>
                </a:cubicBezTo>
                <a:lnTo>
                  <a:pt x="1643984" y="240857"/>
                </a:lnTo>
                <a:lnTo>
                  <a:pt x="1644053" y="241020"/>
                </a:lnTo>
                <a:lnTo>
                  <a:pt x="1646338" y="250546"/>
                </a:lnTo>
                <a:close/>
                <a:moveTo>
                  <a:pt x="1679683" y="283032"/>
                </a:moveTo>
                <a:cubicBezTo>
                  <a:pt x="1672860" y="269780"/>
                  <a:pt x="1660525" y="273736"/>
                  <a:pt x="1651059" y="278610"/>
                </a:cubicBezTo>
                <a:cubicBezTo>
                  <a:pt x="1661500" y="275629"/>
                  <a:pt x="1673835" y="271673"/>
                  <a:pt x="1679683" y="283032"/>
                </a:cubicBezTo>
                <a:close/>
                <a:moveTo>
                  <a:pt x="2279790" y="290206"/>
                </a:moveTo>
                <a:cubicBezTo>
                  <a:pt x="2268261" y="281771"/>
                  <a:pt x="2244454" y="282053"/>
                  <a:pt x="2242391" y="268744"/>
                </a:cubicBezTo>
                <a:cubicBezTo>
                  <a:pt x="2245429" y="283946"/>
                  <a:pt x="2268261" y="281771"/>
                  <a:pt x="2279790" y="290206"/>
                </a:cubicBezTo>
                <a:close/>
                <a:moveTo>
                  <a:pt x="1147494" y="300769"/>
                </a:moveTo>
                <a:cubicBezTo>
                  <a:pt x="1133209" y="300938"/>
                  <a:pt x="1131090" y="282868"/>
                  <a:pt x="1120536" y="276326"/>
                </a:cubicBezTo>
                <a:cubicBezTo>
                  <a:pt x="1129197" y="283843"/>
                  <a:pt x="1132291" y="303807"/>
                  <a:pt x="1147494" y="300769"/>
                </a:cubicBezTo>
                <a:close/>
                <a:moveTo>
                  <a:pt x="1438222" y="321134"/>
                </a:moveTo>
                <a:cubicBezTo>
                  <a:pt x="1435354" y="320215"/>
                  <a:pt x="1430535" y="315510"/>
                  <a:pt x="1428642" y="316485"/>
                </a:cubicBezTo>
                <a:cubicBezTo>
                  <a:pt x="1430535" y="315510"/>
                  <a:pt x="1437247" y="319240"/>
                  <a:pt x="1438222" y="321134"/>
                </a:cubicBezTo>
                <a:close/>
                <a:moveTo>
                  <a:pt x="2045039" y="332037"/>
                </a:moveTo>
                <a:cubicBezTo>
                  <a:pt x="2042171" y="331119"/>
                  <a:pt x="2044983" y="327276"/>
                  <a:pt x="2044008" y="325383"/>
                </a:cubicBezTo>
                <a:cubicBezTo>
                  <a:pt x="2044983" y="327276"/>
                  <a:pt x="2043146" y="333012"/>
                  <a:pt x="2045039" y="332037"/>
                </a:cubicBezTo>
                <a:close/>
                <a:moveTo>
                  <a:pt x="1702886" y="332164"/>
                </a:moveTo>
                <a:cubicBezTo>
                  <a:pt x="1711956" y="334080"/>
                  <a:pt x="1720776" y="334928"/>
                  <a:pt x="1728837" y="331975"/>
                </a:cubicBezTo>
                <a:cubicBezTo>
                  <a:pt x="1712716" y="337881"/>
                  <a:pt x="1692582" y="326691"/>
                  <a:pt x="1675430" y="325942"/>
                </a:cubicBezTo>
                <a:cubicBezTo>
                  <a:pt x="1667800" y="325079"/>
                  <a:pt x="1660227" y="328979"/>
                  <a:pt x="1656328" y="321406"/>
                </a:cubicBezTo>
                <a:cubicBezTo>
                  <a:pt x="1652428" y="313833"/>
                  <a:pt x="1658052" y="306147"/>
                  <a:pt x="1662757" y="301329"/>
                </a:cubicBezTo>
                <a:cubicBezTo>
                  <a:pt x="1656159" y="307121"/>
                  <a:pt x="1652428" y="313833"/>
                  <a:pt x="1656328" y="321406"/>
                </a:cubicBezTo>
                <a:cubicBezTo>
                  <a:pt x="1658334" y="329954"/>
                  <a:pt x="1667800" y="325079"/>
                  <a:pt x="1675430" y="325942"/>
                </a:cubicBezTo>
                <a:cubicBezTo>
                  <a:pt x="1684493" y="327263"/>
                  <a:pt x="1693815" y="330248"/>
                  <a:pt x="1702886" y="332164"/>
                </a:cubicBezTo>
                <a:close/>
                <a:moveTo>
                  <a:pt x="1408961" y="343386"/>
                </a:moveTo>
                <a:cubicBezTo>
                  <a:pt x="1403111" y="332026"/>
                  <a:pt x="1394507" y="329271"/>
                  <a:pt x="1385040" y="334146"/>
                </a:cubicBezTo>
                <a:cubicBezTo>
                  <a:pt x="1395481" y="331164"/>
                  <a:pt x="1403111" y="332026"/>
                  <a:pt x="1408961" y="343386"/>
                </a:cubicBezTo>
                <a:close/>
                <a:moveTo>
                  <a:pt x="1736636" y="347122"/>
                </a:moveTo>
                <a:cubicBezTo>
                  <a:pt x="1744208" y="343223"/>
                  <a:pt x="1754650" y="340242"/>
                  <a:pt x="1746794" y="320334"/>
                </a:cubicBezTo>
                <a:cubicBezTo>
                  <a:pt x="1754650" y="340242"/>
                  <a:pt x="1743233" y="341329"/>
                  <a:pt x="1736636" y="347122"/>
                </a:cubicBezTo>
                <a:close/>
                <a:moveTo>
                  <a:pt x="1194136" y="356394"/>
                </a:moveTo>
                <a:cubicBezTo>
                  <a:pt x="1199829" y="357055"/>
                  <a:pt x="1206010" y="356268"/>
                  <a:pt x="1212880" y="353329"/>
                </a:cubicBezTo>
                <a:cubicBezTo>
                  <a:pt x="1205766" y="355794"/>
                  <a:pt x="1199463" y="356345"/>
                  <a:pt x="1193725" y="355595"/>
                </a:cubicBezTo>
                <a:lnTo>
                  <a:pt x="1187620" y="353449"/>
                </a:lnTo>
                <a:lnTo>
                  <a:pt x="1174422" y="347484"/>
                </a:lnTo>
                <a:lnTo>
                  <a:pt x="1150700" y="330256"/>
                </a:lnTo>
                <a:cubicBezTo>
                  <a:pt x="1165846" y="322457"/>
                  <a:pt x="1159997" y="311098"/>
                  <a:pt x="1153173" y="297845"/>
                </a:cubicBezTo>
                <a:cubicBezTo>
                  <a:pt x="1159022" y="309205"/>
                  <a:pt x="1164871" y="320564"/>
                  <a:pt x="1150700" y="330256"/>
                </a:cubicBezTo>
                <a:cubicBezTo>
                  <a:pt x="1157540" y="334818"/>
                  <a:pt x="1164130" y="340856"/>
                  <a:pt x="1171144" y="346002"/>
                </a:cubicBezTo>
                <a:lnTo>
                  <a:pt x="1174422" y="347484"/>
                </a:lnTo>
                <a:lnTo>
                  <a:pt x="1177959" y="350053"/>
                </a:lnTo>
                <a:lnTo>
                  <a:pt x="1187620" y="353449"/>
                </a:lnTo>
                <a:close/>
                <a:moveTo>
                  <a:pt x="1235854" y="363057"/>
                </a:moveTo>
                <a:cubicBezTo>
                  <a:pt x="1239683" y="364679"/>
                  <a:pt x="1243971" y="364866"/>
                  <a:pt x="1248216" y="361483"/>
                </a:cubicBezTo>
                <a:lnTo>
                  <a:pt x="1251141" y="343038"/>
                </a:lnTo>
                <a:lnTo>
                  <a:pt x="1268873" y="336475"/>
                </a:lnTo>
                <a:cubicBezTo>
                  <a:pt x="1279371" y="338255"/>
                  <a:pt x="1290843" y="341929"/>
                  <a:pt x="1304096" y="335105"/>
                </a:cubicBezTo>
                <a:cubicBezTo>
                  <a:pt x="1311182" y="330259"/>
                  <a:pt x="1318755" y="326360"/>
                  <a:pt x="1326722" y="325551"/>
                </a:cubicBezTo>
                <a:lnTo>
                  <a:pt x="1329062" y="325813"/>
                </a:lnTo>
                <a:lnTo>
                  <a:pt x="1351711" y="334540"/>
                </a:lnTo>
                <a:cubicBezTo>
                  <a:pt x="1347380" y="330782"/>
                  <a:pt x="1343125" y="328332"/>
                  <a:pt x="1338956" y="326923"/>
                </a:cubicBezTo>
                <a:lnTo>
                  <a:pt x="1329062" y="325813"/>
                </a:lnTo>
                <a:lnTo>
                  <a:pt x="1327432" y="325185"/>
                </a:lnTo>
                <a:cubicBezTo>
                  <a:pt x="1319702" y="325872"/>
                  <a:pt x="1312128" y="329771"/>
                  <a:pt x="1304096" y="335105"/>
                </a:cubicBezTo>
                <a:cubicBezTo>
                  <a:pt x="1290843" y="341929"/>
                  <a:pt x="1281264" y="337281"/>
                  <a:pt x="1268873" y="336475"/>
                </a:cubicBezTo>
                <a:cubicBezTo>
                  <a:pt x="1261732" y="336560"/>
                  <a:pt x="1255320" y="338065"/>
                  <a:pt x="1251318" y="341922"/>
                </a:cubicBezTo>
                <a:lnTo>
                  <a:pt x="1251141" y="343038"/>
                </a:lnTo>
                <a:lnTo>
                  <a:pt x="1250264" y="343362"/>
                </a:lnTo>
                <a:cubicBezTo>
                  <a:pt x="1246384" y="347456"/>
                  <a:pt x="1245264" y="353422"/>
                  <a:pt x="1248216" y="361483"/>
                </a:cubicBezTo>
                <a:cubicBezTo>
                  <a:pt x="1239725" y="368250"/>
                  <a:pt x="1232958" y="359758"/>
                  <a:pt x="1226247" y="356028"/>
                </a:cubicBezTo>
                <a:cubicBezTo>
                  <a:pt x="1228655" y="358380"/>
                  <a:pt x="1232025" y="361436"/>
                  <a:pt x="1235854" y="363057"/>
                </a:cubicBezTo>
                <a:close/>
                <a:moveTo>
                  <a:pt x="1977800" y="364264"/>
                </a:moveTo>
                <a:cubicBezTo>
                  <a:pt x="1976712" y="352848"/>
                  <a:pt x="1990078" y="355547"/>
                  <a:pt x="1997651" y="351647"/>
                </a:cubicBezTo>
                <a:cubicBezTo>
                  <a:pt x="2015665" y="344767"/>
                  <a:pt x="2020258" y="330426"/>
                  <a:pt x="2017163" y="310462"/>
                </a:cubicBezTo>
                <a:cubicBezTo>
                  <a:pt x="2016648" y="307136"/>
                  <a:pt x="2015172" y="303105"/>
                  <a:pt x="2012870" y="299799"/>
                </a:cubicBezTo>
                <a:lnTo>
                  <a:pt x="2012767" y="299727"/>
                </a:lnTo>
                <a:lnTo>
                  <a:pt x="2012504" y="299089"/>
                </a:lnTo>
                <a:cubicBezTo>
                  <a:pt x="2010325" y="296019"/>
                  <a:pt x="2007443" y="293910"/>
                  <a:pt x="2003628" y="293480"/>
                </a:cubicBezTo>
                <a:lnTo>
                  <a:pt x="2012767" y="299727"/>
                </a:lnTo>
                <a:lnTo>
                  <a:pt x="2017163" y="310462"/>
                </a:lnTo>
                <a:cubicBezTo>
                  <a:pt x="2019283" y="328533"/>
                  <a:pt x="2015665" y="344767"/>
                  <a:pt x="1997651" y="351647"/>
                </a:cubicBezTo>
                <a:cubicBezTo>
                  <a:pt x="1990078" y="355547"/>
                  <a:pt x="1975738" y="350954"/>
                  <a:pt x="1977800" y="364264"/>
                </a:cubicBezTo>
                <a:close/>
                <a:moveTo>
                  <a:pt x="1806615" y="385341"/>
                </a:moveTo>
                <a:cubicBezTo>
                  <a:pt x="1824516" y="368938"/>
                  <a:pt x="1847236" y="357240"/>
                  <a:pt x="1848790" y="327697"/>
                </a:cubicBezTo>
                <a:cubicBezTo>
                  <a:pt x="1849652" y="320067"/>
                  <a:pt x="1861986" y="316111"/>
                  <a:pt x="1868585" y="310318"/>
                </a:cubicBezTo>
                <a:cubicBezTo>
                  <a:pt x="1861012" y="314218"/>
                  <a:pt x="1850571" y="317199"/>
                  <a:pt x="1848790" y="327697"/>
                </a:cubicBezTo>
                <a:cubicBezTo>
                  <a:pt x="1846261" y="355346"/>
                  <a:pt x="1821648" y="368020"/>
                  <a:pt x="1806615" y="385341"/>
                </a:cubicBezTo>
                <a:close/>
                <a:moveTo>
                  <a:pt x="1931818" y="385732"/>
                </a:moveTo>
                <a:cubicBezTo>
                  <a:pt x="1936693" y="386479"/>
                  <a:pt x="1941870" y="386358"/>
                  <a:pt x="1947563" y="384623"/>
                </a:cubicBezTo>
                <a:lnTo>
                  <a:pt x="1919942" y="382246"/>
                </a:lnTo>
                <a:lnTo>
                  <a:pt x="1917885" y="381642"/>
                </a:lnTo>
                <a:cubicBezTo>
                  <a:pt x="1908915" y="378176"/>
                  <a:pt x="1900297" y="374230"/>
                  <a:pt x="1890314" y="375778"/>
                </a:cubicBezTo>
                <a:cubicBezTo>
                  <a:pt x="1899349" y="374718"/>
                  <a:pt x="1907968" y="378664"/>
                  <a:pt x="1917174" y="382008"/>
                </a:cubicBezTo>
                <a:lnTo>
                  <a:pt x="1919942" y="382246"/>
                </a:lnTo>
                <a:close/>
                <a:moveTo>
                  <a:pt x="1756189" y="389748"/>
                </a:moveTo>
                <a:cubicBezTo>
                  <a:pt x="1741905" y="389918"/>
                  <a:pt x="1734219" y="384294"/>
                  <a:pt x="1728370" y="372935"/>
                </a:cubicBezTo>
                <a:cubicBezTo>
                  <a:pt x="1733301" y="387163"/>
                  <a:pt x="1741905" y="389918"/>
                  <a:pt x="1756189" y="389748"/>
                </a:cubicBezTo>
                <a:close/>
                <a:moveTo>
                  <a:pt x="1082937" y="398680"/>
                </a:moveTo>
                <a:cubicBezTo>
                  <a:pt x="1079900" y="383478"/>
                  <a:pt x="1085523" y="375792"/>
                  <a:pt x="1099807" y="375623"/>
                </a:cubicBezTo>
                <a:cubicBezTo>
                  <a:pt x="1106232" y="375309"/>
                  <a:pt x="1110729" y="372993"/>
                  <a:pt x="1114216" y="369588"/>
                </a:cubicBezTo>
                <a:lnTo>
                  <a:pt x="1114239" y="369554"/>
                </a:lnTo>
                <a:lnTo>
                  <a:pt x="1114482" y="369451"/>
                </a:lnTo>
                <a:lnTo>
                  <a:pt x="1117756" y="364258"/>
                </a:lnTo>
                <a:lnTo>
                  <a:pt x="1122563" y="357019"/>
                </a:lnTo>
                <a:lnTo>
                  <a:pt x="1124948" y="352850"/>
                </a:lnTo>
                <a:lnTo>
                  <a:pt x="1127020" y="349565"/>
                </a:lnTo>
                <a:cubicBezTo>
                  <a:pt x="1130860" y="342605"/>
                  <a:pt x="1135296" y="336391"/>
                  <a:pt x="1143127" y="334155"/>
                </a:cubicBezTo>
                <a:cubicBezTo>
                  <a:pt x="1137433" y="335889"/>
                  <a:pt x="1133485" y="339270"/>
                  <a:pt x="1130364" y="343384"/>
                </a:cubicBezTo>
                <a:lnTo>
                  <a:pt x="1124948" y="352850"/>
                </a:lnTo>
                <a:lnTo>
                  <a:pt x="1117756" y="364258"/>
                </a:lnTo>
                <a:lnTo>
                  <a:pt x="1114239" y="369554"/>
                </a:lnTo>
                <a:lnTo>
                  <a:pt x="1099807" y="375623"/>
                </a:lnTo>
                <a:cubicBezTo>
                  <a:pt x="1083630" y="376767"/>
                  <a:pt x="1078925" y="381584"/>
                  <a:pt x="1082937" y="398680"/>
                </a:cubicBezTo>
                <a:close/>
                <a:moveTo>
                  <a:pt x="1277415" y="404233"/>
                </a:moveTo>
                <a:lnTo>
                  <a:pt x="1283609" y="374397"/>
                </a:lnTo>
                <a:cubicBezTo>
                  <a:pt x="1278014" y="384463"/>
                  <a:pt x="1275746" y="394015"/>
                  <a:pt x="1277049" y="403523"/>
                </a:cubicBezTo>
                <a:close/>
                <a:moveTo>
                  <a:pt x="943132" y="415576"/>
                </a:moveTo>
                <a:cubicBezTo>
                  <a:pt x="966021" y="418162"/>
                  <a:pt x="985872" y="405546"/>
                  <a:pt x="1007786" y="406239"/>
                </a:cubicBezTo>
                <a:cubicBezTo>
                  <a:pt x="1015415" y="407101"/>
                  <a:pt x="1021583" y="405123"/>
                  <a:pt x="1026180" y="401258"/>
                </a:cubicBezTo>
                <a:lnTo>
                  <a:pt x="1026288" y="401061"/>
                </a:lnTo>
                <a:lnTo>
                  <a:pt x="1026889" y="400893"/>
                </a:lnTo>
                <a:cubicBezTo>
                  <a:pt x="1031250" y="397151"/>
                  <a:pt x="1033804" y="391644"/>
                  <a:pt x="1035153" y="384961"/>
                </a:cubicBezTo>
                <a:lnTo>
                  <a:pt x="1026288" y="401061"/>
                </a:lnTo>
                <a:lnTo>
                  <a:pt x="1007786" y="406239"/>
                </a:lnTo>
                <a:cubicBezTo>
                  <a:pt x="984897" y="403652"/>
                  <a:pt x="966021" y="418162"/>
                  <a:pt x="943132" y="415576"/>
                </a:cubicBezTo>
                <a:close/>
                <a:moveTo>
                  <a:pt x="2134628" y="417645"/>
                </a:moveTo>
                <a:cubicBezTo>
                  <a:pt x="2135435" y="405255"/>
                  <a:pt x="2130616" y="400550"/>
                  <a:pt x="2124880" y="398713"/>
                </a:cubicBezTo>
                <a:cubicBezTo>
                  <a:pt x="2131591" y="402443"/>
                  <a:pt x="2134516" y="408123"/>
                  <a:pt x="2134628" y="417645"/>
                </a:cubicBezTo>
                <a:close/>
                <a:moveTo>
                  <a:pt x="1332762" y="423339"/>
                </a:moveTo>
                <a:cubicBezTo>
                  <a:pt x="1328919" y="420528"/>
                  <a:pt x="1329725" y="408137"/>
                  <a:pt x="1328694" y="401482"/>
                </a:cubicBezTo>
                <a:cubicBezTo>
                  <a:pt x="1343840" y="393683"/>
                  <a:pt x="1359904" y="383016"/>
                  <a:pt x="1376251" y="396157"/>
                </a:cubicBezTo>
                <a:cubicBezTo>
                  <a:pt x="1358930" y="381123"/>
                  <a:pt x="1343840" y="393683"/>
                  <a:pt x="1328694" y="401482"/>
                </a:cubicBezTo>
                <a:cubicBezTo>
                  <a:pt x="1326744" y="397696"/>
                  <a:pt x="1323820" y="392016"/>
                  <a:pt x="1320895" y="386336"/>
                </a:cubicBezTo>
                <a:cubicBezTo>
                  <a:pt x="1325112" y="380572"/>
                  <a:pt x="1331237" y="375023"/>
                  <a:pt x="1334601" y="367602"/>
                </a:cubicBezTo>
                <a:lnTo>
                  <a:pt x="1334441" y="365924"/>
                </a:lnTo>
                <a:lnTo>
                  <a:pt x="1336857" y="354539"/>
                </a:lnTo>
                <a:cubicBezTo>
                  <a:pt x="1336652" y="349780"/>
                  <a:pt x="1335158" y="344261"/>
                  <a:pt x="1331746" y="337635"/>
                </a:cubicBezTo>
                <a:lnTo>
                  <a:pt x="1334441" y="365924"/>
                </a:lnTo>
                <a:lnTo>
                  <a:pt x="1334236" y="366892"/>
                </a:lnTo>
                <a:cubicBezTo>
                  <a:pt x="1330750" y="374076"/>
                  <a:pt x="1324625" y="379625"/>
                  <a:pt x="1320895" y="386336"/>
                </a:cubicBezTo>
                <a:cubicBezTo>
                  <a:pt x="1323820" y="392016"/>
                  <a:pt x="1326744" y="397696"/>
                  <a:pt x="1326801" y="402457"/>
                </a:cubicBezTo>
                <a:cubicBezTo>
                  <a:pt x="1329725" y="408137"/>
                  <a:pt x="1327026" y="421503"/>
                  <a:pt x="1332762" y="423339"/>
                </a:cubicBezTo>
                <a:close/>
                <a:moveTo>
                  <a:pt x="2255034" y="451457"/>
                </a:moveTo>
                <a:lnTo>
                  <a:pt x="2252758" y="443121"/>
                </a:lnTo>
                <a:lnTo>
                  <a:pt x="2256757" y="436198"/>
                </a:lnTo>
                <a:cubicBezTo>
                  <a:pt x="2253917" y="437661"/>
                  <a:pt x="2252755" y="440056"/>
                  <a:pt x="2252670" y="442795"/>
                </a:cubicBezTo>
                <a:lnTo>
                  <a:pt x="2252758" y="443121"/>
                </a:lnTo>
                <a:lnTo>
                  <a:pt x="2252324" y="443871"/>
                </a:lnTo>
                <a:cubicBezTo>
                  <a:pt x="2251879" y="446496"/>
                  <a:pt x="2252625" y="449106"/>
                  <a:pt x="2255034" y="451457"/>
                </a:cubicBezTo>
                <a:close/>
                <a:moveTo>
                  <a:pt x="874282" y="472584"/>
                </a:moveTo>
                <a:cubicBezTo>
                  <a:pt x="877487" y="471832"/>
                  <a:pt x="881338" y="469064"/>
                  <a:pt x="883687" y="465258"/>
                </a:cubicBezTo>
                <a:lnTo>
                  <a:pt x="883784" y="461900"/>
                </a:lnTo>
                <a:lnTo>
                  <a:pt x="885090" y="460432"/>
                </a:lnTo>
                <a:lnTo>
                  <a:pt x="884060" y="452371"/>
                </a:lnTo>
                <a:lnTo>
                  <a:pt x="884079" y="451709"/>
                </a:lnTo>
                <a:lnTo>
                  <a:pt x="883963" y="451609"/>
                </a:lnTo>
                <a:lnTo>
                  <a:pt x="883942" y="451443"/>
                </a:lnTo>
                <a:cubicBezTo>
                  <a:pt x="882149" y="448324"/>
                  <a:pt x="878718" y="445151"/>
                  <a:pt x="872968" y="442123"/>
                </a:cubicBezTo>
                <a:lnTo>
                  <a:pt x="883963" y="451609"/>
                </a:lnTo>
                <a:lnTo>
                  <a:pt x="884060" y="452371"/>
                </a:lnTo>
                <a:lnTo>
                  <a:pt x="883784" y="461900"/>
                </a:lnTo>
                <a:close/>
                <a:moveTo>
                  <a:pt x="2158195" y="477368"/>
                </a:moveTo>
                <a:lnTo>
                  <a:pt x="2148135" y="473365"/>
                </a:lnTo>
                <a:lnTo>
                  <a:pt x="2145691" y="467040"/>
                </a:lnTo>
                <a:cubicBezTo>
                  <a:pt x="2144285" y="468962"/>
                  <a:pt x="2145504" y="471328"/>
                  <a:pt x="2148027" y="473322"/>
                </a:cubicBezTo>
                <a:lnTo>
                  <a:pt x="2148135" y="473365"/>
                </a:lnTo>
                <a:lnTo>
                  <a:pt x="2148393" y="474032"/>
                </a:lnTo>
                <a:cubicBezTo>
                  <a:pt x="2150795" y="475790"/>
                  <a:pt x="2154380" y="476937"/>
                  <a:pt x="2158195" y="477368"/>
                </a:cubicBezTo>
                <a:close/>
                <a:moveTo>
                  <a:pt x="2234547" y="490750"/>
                </a:moveTo>
                <a:cubicBezTo>
                  <a:pt x="2226690" y="470842"/>
                  <a:pt x="2221816" y="461376"/>
                  <a:pt x="2213212" y="458620"/>
                </a:cubicBezTo>
                <a:cubicBezTo>
                  <a:pt x="2218949" y="460457"/>
                  <a:pt x="2224798" y="471816"/>
                  <a:pt x="2234547" y="490750"/>
                </a:cubicBezTo>
                <a:close/>
                <a:moveTo>
                  <a:pt x="824081" y="496038"/>
                </a:moveTo>
                <a:cubicBezTo>
                  <a:pt x="838309" y="491107"/>
                  <a:pt x="848638" y="478603"/>
                  <a:pt x="860972" y="474647"/>
                </a:cubicBezTo>
                <a:cubicBezTo>
                  <a:pt x="846744" y="479578"/>
                  <a:pt x="836416" y="492081"/>
                  <a:pt x="824081" y="496038"/>
                </a:cubicBezTo>
                <a:close/>
                <a:moveTo>
                  <a:pt x="1539380" y="498989"/>
                </a:moveTo>
                <a:cubicBezTo>
                  <a:pt x="1549765" y="491246"/>
                  <a:pt x="1563075" y="489184"/>
                  <a:pt x="1575466" y="489990"/>
                </a:cubicBezTo>
                <a:cubicBezTo>
                  <a:pt x="1563075" y="489184"/>
                  <a:pt x="1551659" y="490272"/>
                  <a:pt x="1539380" y="498989"/>
                </a:cubicBezTo>
                <a:close/>
                <a:moveTo>
                  <a:pt x="1718533" y="507343"/>
                </a:moveTo>
                <a:cubicBezTo>
                  <a:pt x="1730812" y="498624"/>
                  <a:pt x="1739303" y="491857"/>
                  <a:pt x="1740053" y="474704"/>
                </a:cubicBezTo>
                <a:cubicBezTo>
                  <a:pt x="1740915" y="467075"/>
                  <a:pt x="1736040" y="457609"/>
                  <a:pt x="1748375" y="453653"/>
                </a:cubicBezTo>
                <a:cubicBezTo>
                  <a:pt x="1736040" y="457609"/>
                  <a:pt x="1739021" y="468050"/>
                  <a:pt x="1740053" y="474704"/>
                </a:cubicBezTo>
                <a:cubicBezTo>
                  <a:pt x="1740222" y="488989"/>
                  <a:pt x="1730812" y="498624"/>
                  <a:pt x="1718533" y="507343"/>
                </a:cubicBezTo>
                <a:close/>
                <a:moveTo>
                  <a:pt x="1052798" y="507613"/>
                </a:moveTo>
                <a:cubicBezTo>
                  <a:pt x="1064158" y="501764"/>
                  <a:pt x="1093645" y="498558"/>
                  <a:pt x="1100413" y="507049"/>
                </a:cubicBezTo>
                <a:cubicBezTo>
                  <a:pt x="1092670" y="496664"/>
                  <a:pt x="1065077" y="498896"/>
                  <a:pt x="1052798" y="507613"/>
                </a:cubicBezTo>
                <a:close/>
                <a:moveTo>
                  <a:pt x="1128062" y="509578"/>
                </a:moveTo>
                <a:cubicBezTo>
                  <a:pt x="1139366" y="498968"/>
                  <a:pt x="1152844" y="511189"/>
                  <a:pt x="1167072" y="506259"/>
                </a:cubicBezTo>
                <a:cubicBezTo>
                  <a:pt x="1154737" y="510215"/>
                  <a:pt x="1139366" y="498968"/>
                  <a:pt x="1128062" y="509578"/>
                </a:cubicBezTo>
                <a:close/>
                <a:moveTo>
                  <a:pt x="1653824" y="511919"/>
                </a:moveTo>
                <a:cubicBezTo>
                  <a:pt x="1655604" y="501421"/>
                  <a:pt x="1656466" y="493791"/>
                  <a:pt x="1658360" y="492816"/>
                </a:cubicBezTo>
                <a:cubicBezTo>
                  <a:pt x="1656466" y="493791"/>
                  <a:pt x="1654629" y="499528"/>
                  <a:pt x="1653824" y="511919"/>
                </a:cubicBezTo>
                <a:close/>
                <a:moveTo>
                  <a:pt x="2171281" y="516739"/>
                </a:moveTo>
                <a:cubicBezTo>
                  <a:pt x="2178179" y="516181"/>
                  <a:pt x="2184806" y="512769"/>
                  <a:pt x="2190945" y="508410"/>
                </a:cubicBezTo>
                <a:lnTo>
                  <a:pt x="2187844" y="495481"/>
                </a:lnTo>
                <a:lnTo>
                  <a:pt x="2192555" y="483628"/>
                </a:lnTo>
                <a:cubicBezTo>
                  <a:pt x="2198235" y="480703"/>
                  <a:pt x="2202997" y="480648"/>
                  <a:pt x="2207758" y="480590"/>
                </a:cubicBezTo>
                <a:cubicBezTo>
                  <a:pt x="2202997" y="480648"/>
                  <a:pt x="2197261" y="478810"/>
                  <a:pt x="2192555" y="483628"/>
                </a:cubicBezTo>
                <a:cubicBezTo>
                  <a:pt x="2188309" y="487012"/>
                  <a:pt x="2187405" y="491071"/>
                  <a:pt x="2187814" y="495351"/>
                </a:cubicBezTo>
                <a:lnTo>
                  <a:pt x="2187844" y="495481"/>
                </a:lnTo>
                <a:lnTo>
                  <a:pt x="2187469" y="496427"/>
                </a:lnTo>
                <a:cubicBezTo>
                  <a:pt x="2187518" y="500593"/>
                  <a:pt x="2188995" y="504624"/>
                  <a:pt x="2190945" y="508410"/>
                </a:cubicBezTo>
                <a:cubicBezTo>
                  <a:pt x="2177692" y="515234"/>
                  <a:pt x="2163464" y="520164"/>
                  <a:pt x="2149985" y="507944"/>
                </a:cubicBezTo>
                <a:cubicBezTo>
                  <a:pt x="2157212" y="515001"/>
                  <a:pt x="2164382" y="517297"/>
                  <a:pt x="2171281" y="516739"/>
                </a:cubicBezTo>
                <a:close/>
                <a:moveTo>
                  <a:pt x="2438053" y="524886"/>
                </a:moveTo>
                <a:cubicBezTo>
                  <a:pt x="2441847" y="523532"/>
                  <a:pt x="2445390" y="521109"/>
                  <a:pt x="2448230" y="519647"/>
                </a:cubicBezTo>
                <a:cubicBezTo>
                  <a:pt x="2439681" y="521653"/>
                  <a:pt x="2431190" y="528420"/>
                  <a:pt x="2426373" y="523716"/>
                </a:cubicBezTo>
                <a:cubicBezTo>
                  <a:pt x="2416736" y="514306"/>
                  <a:pt x="2408132" y="511551"/>
                  <a:pt x="2402453" y="514475"/>
                </a:cubicBezTo>
                <a:cubicBezTo>
                  <a:pt x="2408132" y="511551"/>
                  <a:pt x="2414843" y="515280"/>
                  <a:pt x="2426373" y="523716"/>
                </a:cubicBezTo>
                <a:cubicBezTo>
                  <a:pt x="2430215" y="526527"/>
                  <a:pt x="2434260" y="526241"/>
                  <a:pt x="2438053" y="524886"/>
                </a:cubicBezTo>
                <a:close/>
                <a:moveTo>
                  <a:pt x="2321621" y="524957"/>
                </a:moveTo>
                <a:lnTo>
                  <a:pt x="2328065" y="515093"/>
                </a:lnTo>
                <a:lnTo>
                  <a:pt x="2341473" y="512340"/>
                </a:lnTo>
                <a:cubicBezTo>
                  <a:pt x="2350020" y="510334"/>
                  <a:pt x="2358569" y="508328"/>
                  <a:pt x="2360349" y="497831"/>
                </a:cubicBezTo>
                <a:cubicBezTo>
                  <a:pt x="2360462" y="507353"/>
                  <a:pt x="2349046" y="508441"/>
                  <a:pt x="2341473" y="512340"/>
                </a:cubicBezTo>
                <a:cubicBezTo>
                  <a:pt x="2338146" y="512856"/>
                  <a:pt x="2333141" y="512439"/>
                  <a:pt x="2328989" y="513679"/>
                </a:cubicBezTo>
                <a:lnTo>
                  <a:pt x="2328065" y="515093"/>
                </a:lnTo>
                <a:lnTo>
                  <a:pt x="2327933" y="515120"/>
                </a:lnTo>
                <a:cubicBezTo>
                  <a:pt x="2323903" y="516596"/>
                  <a:pt x="2321077" y="519249"/>
                  <a:pt x="2321621" y="524957"/>
                </a:cubicBezTo>
                <a:close/>
                <a:moveTo>
                  <a:pt x="2089400" y="539139"/>
                </a:moveTo>
                <a:cubicBezTo>
                  <a:pt x="2093992" y="524798"/>
                  <a:pt x="2112063" y="522679"/>
                  <a:pt x="2120498" y="511150"/>
                </a:cubicBezTo>
                <a:cubicBezTo>
                  <a:pt x="2113956" y="521704"/>
                  <a:pt x="2094911" y="521930"/>
                  <a:pt x="2089400" y="539139"/>
                </a:cubicBezTo>
                <a:close/>
                <a:moveTo>
                  <a:pt x="2257250" y="558102"/>
                </a:moveTo>
                <a:cubicBezTo>
                  <a:pt x="2246526" y="537275"/>
                  <a:pt x="2233910" y="517424"/>
                  <a:pt x="2211940" y="511970"/>
                </a:cubicBezTo>
                <a:cubicBezTo>
                  <a:pt x="2234885" y="519318"/>
                  <a:pt x="2246526" y="537275"/>
                  <a:pt x="2257250" y="558102"/>
                </a:cubicBezTo>
                <a:close/>
                <a:moveTo>
                  <a:pt x="1999159" y="559256"/>
                </a:moveTo>
                <a:cubicBezTo>
                  <a:pt x="1998015" y="543078"/>
                  <a:pt x="1992166" y="531718"/>
                  <a:pt x="1971114" y="523396"/>
                </a:cubicBezTo>
                <a:cubicBezTo>
                  <a:pt x="1962510" y="520642"/>
                  <a:pt x="1960447" y="507332"/>
                  <a:pt x="1953679" y="498841"/>
                </a:cubicBezTo>
                <a:cubicBezTo>
                  <a:pt x="1960447" y="507332"/>
                  <a:pt x="1963484" y="522535"/>
                  <a:pt x="1971114" y="523396"/>
                </a:cubicBezTo>
                <a:cubicBezTo>
                  <a:pt x="1990272" y="532694"/>
                  <a:pt x="1998990" y="544972"/>
                  <a:pt x="1999159" y="559256"/>
                </a:cubicBezTo>
                <a:close/>
                <a:moveTo>
                  <a:pt x="1511546" y="561226"/>
                </a:moveTo>
                <a:cubicBezTo>
                  <a:pt x="1526692" y="553427"/>
                  <a:pt x="1520843" y="542067"/>
                  <a:pt x="1514994" y="530707"/>
                </a:cubicBezTo>
                <a:cubicBezTo>
                  <a:pt x="1519868" y="540174"/>
                  <a:pt x="1526692" y="553427"/>
                  <a:pt x="1511546" y="561226"/>
                </a:cubicBezTo>
                <a:close/>
                <a:moveTo>
                  <a:pt x="748745" y="568362"/>
                </a:moveTo>
                <a:cubicBezTo>
                  <a:pt x="750826" y="563099"/>
                  <a:pt x="750776" y="558933"/>
                  <a:pt x="749529" y="555346"/>
                </a:cubicBezTo>
                <a:lnTo>
                  <a:pt x="749112" y="554727"/>
                </a:lnTo>
                <a:lnTo>
                  <a:pt x="749118" y="554547"/>
                </a:lnTo>
                <a:cubicBezTo>
                  <a:pt x="747824" y="550872"/>
                  <a:pt x="745408" y="547924"/>
                  <a:pt x="742755" y="545099"/>
                </a:cubicBezTo>
                <a:lnTo>
                  <a:pt x="735049" y="536466"/>
                </a:lnTo>
                <a:lnTo>
                  <a:pt x="731086" y="524759"/>
                </a:lnTo>
                <a:cubicBezTo>
                  <a:pt x="731142" y="529521"/>
                  <a:pt x="732734" y="533193"/>
                  <a:pt x="734974" y="536381"/>
                </a:cubicBezTo>
                <a:lnTo>
                  <a:pt x="735049" y="536466"/>
                </a:lnTo>
                <a:lnTo>
                  <a:pt x="735111" y="536647"/>
                </a:lnTo>
                <a:cubicBezTo>
                  <a:pt x="737427" y="539983"/>
                  <a:pt x="740408" y="542864"/>
                  <a:pt x="743121" y="545808"/>
                </a:cubicBezTo>
                <a:lnTo>
                  <a:pt x="749112" y="554727"/>
                </a:lnTo>
                <a:close/>
                <a:moveTo>
                  <a:pt x="1903182" y="577537"/>
                </a:moveTo>
                <a:cubicBezTo>
                  <a:pt x="1889478" y="546269"/>
                  <a:pt x="1892233" y="537666"/>
                  <a:pt x="1917708" y="517363"/>
                </a:cubicBezTo>
                <a:cubicBezTo>
                  <a:pt x="1889365" y="536747"/>
                  <a:pt x="1888503" y="544376"/>
                  <a:pt x="1903182" y="577537"/>
                </a:cubicBezTo>
                <a:close/>
                <a:moveTo>
                  <a:pt x="2100406" y="583771"/>
                </a:moveTo>
                <a:cubicBezTo>
                  <a:pt x="2083140" y="573499"/>
                  <a:pt x="2062202" y="574700"/>
                  <a:pt x="2043962" y="562535"/>
                </a:cubicBezTo>
                <a:cubicBezTo>
                  <a:pt x="2036275" y="556912"/>
                  <a:pt x="2027784" y="563679"/>
                  <a:pt x="2019293" y="570446"/>
                </a:cubicBezTo>
                <a:cubicBezTo>
                  <a:pt x="2011719" y="574346"/>
                  <a:pt x="2010914" y="586737"/>
                  <a:pt x="1995598" y="580252"/>
                </a:cubicBezTo>
                <a:cubicBezTo>
                  <a:pt x="2010914" y="586737"/>
                  <a:pt x="2012694" y="576239"/>
                  <a:pt x="2019293" y="570446"/>
                </a:cubicBezTo>
                <a:cubicBezTo>
                  <a:pt x="2026865" y="566547"/>
                  <a:pt x="2037250" y="558805"/>
                  <a:pt x="2043962" y="562535"/>
                </a:cubicBezTo>
                <a:cubicBezTo>
                  <a:pt x="2062202" y="574700"/>
                  <a:pt x="2081247" y="574474"/>
                  <a:pt x="2100406" y="583771"/>
                </a:cubicBezTo>
                <a:close/>
                <a:moveTo>
                  <a:pt x="2493017" y="601976"/>
                </a:moveTo>
                <a:cubicBezTo>
                  <a:pt x="2462442" y="593766"/>
                  <a:pt x="2440246" y="569267"/>
                  <a:pt x="2409035" y="587733"/>
                </a:cubicBezTo>
                <a:cubicBezTo>
                  <a:pt x="2441221" y="571161"/>
                  <a:pt x="2462442" y="593766"/>
                  <a:pt x="2493017" y="601976"/>
                </a:cubicBezTo>
                <a:close/>
                <a:moveTo>
                  <a:pt x="1861642" y="608507"/>
                </a:moveTo>
                <a:cubicBezTo>
                  <a:pt x="1857799" y="605695"/>
                  <a:pt x="1855793" y="597147"/>
                  <a:pt x="1850976" y="592442"/>
                </a:cubicBezTo>
                <a:cubicBezTo>
                  <a:pt x="1856656" y="589518"/>
                  <a:pt x="1862335" y="586593"/>
                  <a:pt x="1868990" y="585562"/>
                </a:cubicBezTo>
                <a:cubicBezTo>
                  <a:pt x="1865176" y="585131"/>
                  <a:pt x="1862092" y="586120"/>
                  <a:pt x="1859252" y="587583"/>
                </a:cubicBezTo>
                <a:cubicBezTo>
                  <a:pt x="1856412" y="589045"/>
                  <a:pt x="1853816" y="590980"/>
                  <a:pt x="1850976" y="592442"/>
                </a:cubicBezTo>
                <a:cubicBezTo>
                  <a:pt x="1853900" y="598122"/>
                  <a:pt x="1855906" y="606670"/>
                  <a:pt x="1861642" y="608507"/>
                </a:cubicBezTo>
                <a:close/>
                <a:moveTo>
                  <a:pt x="816945" y="617079"/>
                </a:moveTo>
                <a:cubicBezTo>
                  <a:pt x="819241" y="609909"/>
                  <a:pt x="821021" y="604352"/>
                  <a:pt x="822097" y="599755"/>
                </a:cubicBezTo>
                <a:lnTo>
                  <a:pt x="822132" y="599320"/>
                </a:lnTo>
                <a:lnTo>
                  <a:pt x="823589" y="594332"/>
                </a:lnTo>
                <a:lnTo>
                  <a:pt x="822754" y="591633"/>
                </a:lnTo>
                <a:lnTo>
                  <a:pt x="823032" y="588197"/>
                </a:lnTo>
                <a:lnTo>
                  <a:pt x="818802" y="578866"/>
                </a:lnTo>
                <a:lnTo>
                  <a:pt x="818767" y="578752"/>
                </a:lnTo>
                <a:lnTo>
                  <a:pt x="818735" y="578717"/>
                </a:lnTo>
                <a:lnTo>
                  <a:pt x="818630" y="578486"/>
                </a:lnTo>
                <a:cubicBezTo>
                  <a:pt x="816149" y="575123"/>
                  <a:pt x="812593" y="571415"/>
                  <a:pt x="807776" y="566710"/>
                </a:cubicBezTo>
                <a:lnTo>
                  <a:pt x="818735" y="578717"/>
                </a:lnTo>
                <a:lnTo>
                  <a:pt x="818802" y="578866"/>
                </a:lnTo>
                <a:lnTo>
                  <a:pt x="822754" y="591633"/>
                </a:lnTo>
                <a:lnTo>
                  <a:pt x="822132" y="599320"/>
                </a:lnTo>
                <a:close/>
                <a:moveTo>
                  <a:pt x="677083" y="629213"/>
                </a:moveTo>
                <a:cubicBezTo>
                  <a:pt x="672209" y="619747"/>
                  <a:pt x="657868" y="615155"/>
                  <a:pt x="666247" y="598865"/>
                </a:cubicBezTo>
                <a:cubicBezTo>
                  <a:pt x="657868" y="615155"/>
                  <a:pt x="670316" y="620722"/>
                  <a:pt x="677083" y="629213"/>
                </a:cubicBezTo>
                <a:close/>
                <a:moveTo>
                  <a:pt x="2307773" y="642268"/>
                </a:moveTo>
                <a:cubicBezTo>
                  <a:pt x="2333361" y="631488"/>
                  <a:pt x="2306516" y="616567"/>
                  <a:pt x="2310134" y="600334"/>
                </a:cubicBezTo>
                <a:cubicBezTo>
                  <a:pt x="2325908" y="605385"/>
                  <a:pt x="2339218" y="603323"/>
                  <a:pt x="2351897" y="598291"/>
                </a:cubicBezTo>
                <a:lnTo>
                  <a:pt x="2352586" y="597931"/>
                </a:lnTo>
                <a:lnTo>
                  <a:pt x="2352606" y="597926"/>
                </a:lnTo>
                <a:cubicBezTo>
                  <a:pt x="2365522" y="592773"/>
                  <a:pt x="2377570" y="584773"/>
                  <a:pt x="2389877" y="578436"/>
                </a:cubicBezTo>
                <a:lnTo>
                  <a:pt x="2352586" y="597931"/>
                </a:lnTo>
                <a:lnTo>
                  <a:pt x="2332443" y="602957"/>
                </a:lnTo>
                <a:cubicBezTo>
                  <a:pt x="2325410" y="603546"/>
                  <a:pt x="2318021" y="602860"/>
                  <a:pt x="2310134" y="600334"/>
                </a:cubicBezTo>
                <a:cubicBezTo>
                  <a:pt x="2304623" y="617542"/>
                  <a:pt x="2333361" y="631488"/>
                  <a:pt x="2307773" y="642268"/>
                </a:cubicBezTo>
                <a:close/>
                <a:moveTo>
                  <a:pt x="1103942" y="644155"/>
                </a:moveTo>
                <a:cubicBezTo>
                  <a:pt x="1094250" y="629984"/>
                  <a:pt x="1081859" y="629178"/>
                  <a:pt x="1051398" y="630491"/>
                </a:cubicBezTo>
                <a:cubicBezTo>
                  <a:pt x="1079966" y="630152"/>
                  <a:pt x="1095225" y="631877"/>
                  <a:pt x="1103942" y="644155"/>
                </a:cubicBezTo>
                <a:close/>
                <a:moveTo>
                  <a:pt x="967924" y="659101"/>
                </a:moveTo>
                <a:cubicBezTo>
                  <a:pt x="964024" y="651527"/>
                  <a:pt x="964887" y="643898"/>
                  <a:pt x="970510" y="636212"/>
                </a:cubicBezTo>
                <a:cubicBezTo>
                  <a:pt x="962994" y="644873"/>
                  <a:pt x="964999" y="653421"/>
                  <a:pt x="967924" y="659101"/>
                </a:cubicBezTo>
                <a:close/>
                <a:moveTo>
                  <a:pt x="1891863" y="667199"/>
                </a:moveTo>
                <a:cubicBezTo>
                  <a:pt x="1900411" y="665192"/>
                  <a:pt x="1910908" y="666973"/>
                  <a:pt x="1918369" y="653551"/>
                </a:cubicBezTo>
                <a:cubicBezTo>
                  <a:pt x="1910908" y="666973"/>
                  <a:pt x="1899436" y="663299"/>
                  <a:pt x="1891863" y="667199"/>
                </a:cubicBezTo>
                <a:close/>
                <a:moveTo>
                  <a:pt x="1262284" y="674452"/>
                </a:moveTo>
                <a:lnTo>
                  <a:pt x="1264636" y="673819"/>
                </a:lnTo>
                <a:lnTo>
                  <a:pt x="1269173" y="673150"/>
                </a:lnTo>
                <a:lnTo>
                  <a:pt x="1269856" y="672414"/>
                </a:lnTo>
                <a:lnTo>
                  <a:pt x="1272564" y="671685"/>
                </a:lnTo>
                <a:cubicBezTo>
                  <a:pt x="1275434" y="669028"/>
                  <a:pt x="1277887" y="665070"/>
                  <a:pt x="1280340" y="661113"/>
                </a:cubicBezTo>
                <a:lnTo>
                  <a:pt x="1269856" y="672414"/>
                </a:lnTo>
                <a:lnTo>
                  <a:pt x="1264636" y="673819"/>
                </a:lnTo>
                <a:lnTo>
                  <a:pt x="1262146" y="674186"/>
                </a:lnTo>
                <a:cubicBezTo>
                  <a:pt x="1259474" y="673503"/>
                  <a:pt x="1256417" y="671635"/>
                  <a:pt x="1252803" y="668106"/>
                </a:cubicBezTo>
                <a:cubicBezTo>
                  <a:pt x="1256416" y="671634"/>
                  <a:pt x="1259535" y="673621"/>
                  <a:pt x="1262284" y="674452"/>
                </a:cubicBezTo>
                <a:close/>
                <a:moveTo>
                  <a:pt x="1131125" y="687644"/>
                </a:moveTo>
                <a:cubicBezTo>
                  <a:pt x="1131705" y="656207"/>
                  <a:pt x="1143927" y="642729"/>
                  <a:pt x="1173527" y="649044"/>
                </a:cubicBezTo>
                <a:cubicBezTo>
                  <a:pt x="1184999" y="652719"/>
                  <a:pt x="1189648" y="643139"/>
                  <a:pt x="1191428" y="632642"/>
                </a:cubicBezTo>
                <a:cubicBezTo>
                  <a:pt x="1189648" y="643139"/>
                  <a:pt x="1184024" y="650825"/>
                  <a:pt x="1173527" y="649044"/>
                </a:cubicBezTo>
                <a:cubicBezTo>
                  <a:pt x="1158727" y="645886"/>
                  <a:pt x="1147555" y="647447"/>
                  <a:pt x="1140368" y="653843"/>
                </a:cubicBezTo>
                <a:cubicBezTo>
                  <a:pt x="1133182" y="660238"/>
                  <a:pt x="1129982" y="671466"/>
                  <a:pt x="1131125" y="687644"/>
                </a:cubicBezTo>
                <a:close/>
                <a:moveTo>
                  <a:pt x="1318770" y="689229"/>
                </a:moveTo>
                <a:cubicBezTo>
                  <a:pt x="1325054" y="677012"/>
                  <a:pt x="1328127" y="665100"/>
                  <a:pt x="1328141" y="653542"/>
                </a:cubicBezTo>
                <a:lnTo>
                  <a:pt x="1326050" y="645731"/>
                </a:lnTo>
                <a:lnTo>
                  <a:pt x="1326775" y="641395"/>
                </a:lnTo>
                <a:lnTo>
                  <a:pt x="1319504" y="621287"/>
                </a:lnTo>
                <a:lnTo>
                  <a:pt x="1319155" y="619982"/>
                </a:lnTo>
                <a:lnTo>
                  <a:pt x="1318918" y="619665"/>
                </a:lnTo>
                <a:lnTo>
                  <a:pt x="1318744" y="619183"/>
                </a:lnTo>
                <a:cubicBezTo>
                  <a:pt x="1314820" y="612071"/>
                  <a:pt x="1309680" y="605287"/>
                  <a:pt x="1303414" y="598932"/>
                </a:cubicBezTo>
                <a:cubicBezTo>
                  <a:pt x="1292803" y="587629"/>
                  <a:pt x="1294584" y="577131"/>
                  <a:pt x="1294414" y="562847"/>
                </a:cubicBezTo>
                <a:cubicBezTo>
                  <a:pt x="1296053" y="540446"/>
                  <a:pt x="1296874" y="529245"/>
                  <a:pt x="1292609" y="520962"/>
                </a:cubicBezTo>
                <a:lnTo>
                  <a:pt x="1292329" y="520669"/>
                </a:lnTo>
                <a:lnTo>
                  <a:pt x="1292243" y="520252"/>
                </a:lnTo>
                <a:cubicBezTo>
                  <a:pt x="1287856" y="511732"/>
                  <a:pt x="1278505" y="506367"/>
                  <a:pt x="1260294" y="496582"/>
                </a:cubicBezTo>
                <a:cubicBezTo>
                  <a:pt x="1262075" y="486085"/>
                  <a:pt x="1273434" y="480236"/>
                  <a:pt x="1273265" y="465951"/>
                </a:cubicBezTo>
                <a:cubicBezTo>
                  <a:pt x="1274353" y="477367"/>
                  <a:pt x="1262075" y="486085"/>
                  <a:pt x="1260294" y="496582"/>
                </a:cubicBezTo>
                <a:cubicBezTo>
                  <a:pt x="1269643" y="501948"/>
                  <a:pt x="1276656" y="505972"/>
                  <a:pt x="1281864" y="509690"/>
                </a:cubicBezTo>
                <a:lnTo>
                  <a:pt x="1292329" y="520669"/>
                </a:lnTo>
                <a:lnTo>
                  <a:pt x="1295588" y="536344"/>
                </a:lnTo>
                <a:cubicBezTo>
                  <a:pt x="1295788" y="543127"/>
                  <a:pt x="1295234" y="551647"/>
                  <a:pt x="1294414" y="562847"/>
                </a:cubicBezTo>
                <a:cubicBezTo>
                  <a:pt x="1293609" y="575238"/>
                  <a:pt x="1292803" y="587629"/>
                  <a:pt x="1303414" y="598932"/>
                </a:cubicBezTo>
                <a:lnTo>
                  <a:pt x="1318918" y="619665"/>
                </a:lnTo>
                <a:lnTo>
                  <a:pt x="1319504" y="621287"/>
                </a:lnTo>
                <a:lnTo>
                  <a:pt x="1326050" y="645731"/>
                </a:lnTo>
                <a:close/>
                <a:moveTo>
                  <a:pt x="2533155" y="693885"/>
                </a:moveTo>
                <a:cubicBezTo>
                  <a:pt x="2529199" y="681550"/>
                  <a:pt x="2532873" y="670078"/>
                  <a:pt x="2543257" y="662335"/>
                </a:cubicBezTo>
                <a:cubicBezTo>
                  <a:pt x="2549626" y="657260"/>
                  <a:pt x="2554263" y="651728"/>
                  <a:pt x="2557468" y="645886"/>
                </a:cubicBezTo>
                <a:lnTo>
                  <a:pt x="2561945" y="631290"/>
                </a:lnTo>
                <a:lnTo>
                  <a:pt x="2563106" y="629361"/>
                </a:lnTo>
                <a:lnTo>
                  <a:pt x="2562893" y="628197"/>
                </a:lnTo>
                <a:lnTo>
                  <a:pt x="2563084" y="627575"/>
                </a:lnTo>
                <a:cubicBezTo>
                  <a:pt x="2564363" y="614940"/>
                  <a:pt x="2561110" y="601645"/>
                  <a:pt x="2555721" y="588851"/>
                </a:cubicBezTo>
                <a:lnTo>
                  <a:pt x="2562893" y="628197"/>
                </a:lnTo>
                <a:lnTo>
                  <a:pt x="2561945" y="631290"/>
                </a:lnTo>
                <a:lnTo>
                  <a:pt x="2543257" y="662335"/>
                </a:lnTo>
                <a:cubicBezTo>
                  <a:pt x="2530979" y="671053"/>
                  <a:pt x="2529199" y="681550"/>
                  <a:pt x="2533155" y="693885"/>
                </a:cubicBezTo>
                <a:close/>
                <a:moveTo>
                  <a:pt x="1340966" y="713729"/>
                </a:moveTo>
                <a:cubicBezTo>
                  <a:pt x="1339935" y="707075"/>
                  <a:pt x="1335174" y="707131"/>
                  <a:pt x="1330412" y="707188"/>
                </a:cubicBezTo>
                <a:cubicBezTo>
                  <a:pt x="1335174" y="707131"/>
                  <a:pt x="1340910" y="708968"/>
                  <a:pt x="1340966" y="713729"/>
                </a:cubicBezTo>
                <a:close/>
                <a:moveTo>
                  <a:pt x="2033377" y="714094"/>
                </a:moveTo>
                <a:cubicBezTo>
                  <a:pt x="2047717" y="718687"/>
                  <a:pt x="2052366" y="709107"/>
                  <a:pt x="2058963" y="703314"/>
                </a:cubicBezTo>
                <a:cubicBezTo>
                  <a:pt x="2051391" y="707214"/>
                  <a:pt x="2046742" y="716793"/>
                  <a:pt x="2033377" y="714094"/>
                </a:cubicBezTo>
                <a:close/>
                <a:moveTo>
                  <a:pt x="2155740" y="742407"/>
                </a:moveTo>
                <a:cubicBezTo>
                  <a:pt x="2170404" y="744138"/>
                  <a:pt x="2185564" y="737530"/>
                  <a:pt x="2203006" y="722560"/>
                </a:cubicBezTo>
                <a:cubicBezTo>
                  <a:pt x="2217178" y="712868"/>
                  <a:pt x="2229456" y="704151"/>
                  <a:pt x="2243797" y="708743"/>
                </a:cubicBezTo>
                <a:cubicBezTo>
                  <a:pt x="2260031" y="712360"/>
                  <a:pt x="2272422" y="713166"/>
                  <a:pt x="2287568" y="705367"/>
                </a:cubicBezTo>
                <a:cubicBezTo>
                  <a:pt x="2274315" y="712192"/>
                  <a:pt x="2260031" y="712360"/>
                  <a:pt x="2243797" y="708743"/>
                </a:cubicBezTo>
                <a:cubicBezTo>
                  <a:pt x="2226588" y="703233"/>
                  <a:pt x="2216204" y="710975"/>
                  <a:pt x="2203006" y="722560"/>
                </a:cubicBezTo>
                <a:cubicBezTo>
                  <a:pt x="2193568" y="729815"/>
                  <a:pt x="2185059" y="735095"/>
                  <a:pt x="2177121" y="738359"/>
                </a:cubicBezTo>
                <a:lnTo>
                  <a:pt x="2154825" y="742036"/>
                </a:lnTo>
                <a:lnTo>
                  <a:pt x="2133893" y="733559"/>
                </a:lnTo>
                <a:cubicBezTo>
                  <a:pt x="2126587" y="728526"/>
                  <a:pt x="2119181" y="721412"/>
                  <a:pt x="2111452" y="712216"/>
                </a:cubicBezTo>
                <a:cubicBezTo>
                  <a:pt x="2126909" y="730605"/>
                  <a:pt x="2140360" y="740447"/>
                  <a:pt x="2154665" y="742063"/>
                </a:cubicBezTo>
                <a:lnTo>
                  <a:pt x="2154825" y="742036"/>
                </a:lnTo>
                <a:close/>
                <a:moveTo>
                  <a:pt x="647976" y="744801"/>
                </a:moveTo>
                <a:cubicBezTo>
                  <a:pt x="656468" y="738033"/>
                  <a:pt x="659223" y="729428"/>
                  <a:pt x="653317" y="713307"/>
                </a:cubicBezTo>
                <a:cubicBezTo>
                  <a:pt x="652286" y="706653"/>
                  <a:pt x="655098" y="702810"/>
                  <a:pt x="660778" y="699886"/>
                </a:cubicBezTo>
                <a:cubicBezTo>
                  <a:pt x="655098" y="702810"/>
                  <a:pt x="651311" y="704760"/>
                  <a:pt x="653317" y="713307"/>
                </a:cubicBezTo>
                <a:cubicBezTo>
                  <a:pt x="659223" y="729428"/>
                  <a:pt x="654574" y="739008"/>
                  <a:pt x="647976" y="744801"/>
                </a:cubicBezTo>
                <a:close/>
                <a:moveTo>
                  <a:pt x="1273726" y="745956"/>
                </a:moveTo>
                <a:cubicBezTo>
                  <a:pt x="1267765" y="725073"/>
                  <a:pt x="1248718" y="725299"/>
                  <a:pt x="1235353" y="722600"/>
                </a:cubicBezTo>
                <a:cubicBezTo>
                  <a:pt x="1249693" y="727192"/>
                  <a:pt x="1268740" y="726966"/>
                  <a:pt x="1273726" y="745956"/>
                </a:cubicBezTo>
                <a:close/>
                <a:moveTo>
                  <a:pt x="1161402" y="751097"/>
                </a:moveTo>
                <a:cubicBezTo>
                  <a:pt x="1174712" y="749034"/>
                  <a:pt x="1181198" y="733719"/>
                  <a:pt x="1194450" y="726895"/>
                </a:cubicBezTo>
                <a:cubicBezTo>
                  <a:pt x="1183091" y="732744"/>
                  <a:pt x="1175630" y="746166"/>
                  <a:pt x="1161402" y="751097"/>
                </a:cubicBezTo>
                <a:close/>
                <a:moveTo>
                  <a:pt x="2511000" y="753197"/>
                </a:moveTo>
                <a:cubicBezTo>
                  <a:pt x="2507962" y="737994"/>
                  <a:pt x="2498271" y="723824"/>
                  <a:pt x="2503781" y="706614"/>
                </a:cubicBezTo>
                <a:cubicBezTo>
                  <a:pt x="2497295" y="721929"/>
                  <a:pt x="2507962" y="737994"/>
                  <a:pt x="2511000" y="753197"/>
                </a:cubicBezTo>
                <a:close/>
                <a:moveTo>
                  <a:pt x="1649185" y="763411"/>
                </a:moveTo>
                <a:cubicBezTo>
                  <a:pt x="1643393" y="756813"/>
                  <a:pt x="1634844" y="758820"/>
                  <a:pt x="1630027" y="754114"/>
                </a:cubicBezTo>
                <a:cubicBezTo>
                  <a:pt x="1636738" y="757845"/>
                  <a:pt x="1644368" y="758706"/>
                  <a:pt x="1649185" y="763411"/>
                </a:cubicBezTo>
                <a:close/>
                <a:moveTo>
                  <a:pt x="790182" y="769783"/>
                </a:moveTo>
                <a:cubicBezTo>
                  <a:pt x="799704" y="769670"/>
                  <a:pt x="810146" y="766689"/>
                  <a:pt x="819669" y="766576"/>
                </a:cubicBezTo>
                <a:cubicBezTo>
                  <a:pt x="809171" y="764795"/>
                  <a:pt x="799704" y="769670"/>
                  <a:pt x="790182" y="769783"/>
                </a:cubicBezTo>
                <a:close/>
                <a:moveTo>
                  <a:pt x="1791459" y="773987"/>
                </a:moveTo>
                <a:lnTo>
                  <a:pt x="1792169" y="773622"/>
                </a:lnTo>
                <a:cubicBezTo>
                  <a:pt x="1794980" y="769779"/>
                  <a:pt x="1795871" y="764530"/>
                  <a:pt x="1794839" y="757875"/>
                </a:cubicBezTo>
                <a:close/>
                <a:moveTo>
                  <a:pt x="1142752" y="784653"/>
                </a:moveTo>
                <a:lnTo>
                  <a:pt x="1136620" y="768107"/>
                </a:lnTo>
                <a:lnTo>
                  <a:pt x="1140520" y="757059"/>
                </a:lnTo>
                <a:cubicBezTo>
                  <a:pt x="1136733" y="759009"/>
                  <a:pt x="1135829" y="763067"/>
                  <a:pt x="1136603" y="768059"/>
                </a:cubicBezTo>
                <a:lnTo>
                  <a:pt x="1136620" y="768107"/>
                </a:lnTo>
                <a:lnTo>
                  <a:pt x="1136258" y="769134"/>
                </a:lnTo>
                <a:cubicBezTo>
                  <a:pt x="1137147" y="773767"/>
                  <a:pt x="1139827" y="778973"/>
                  <a:pt x="1142752" y="784653"/>
                </a:cubicBezTo>
                <a:close/>
                <a:moveTo>
                  <a:pt x="2357250" y="798830"/>
                </a:moveTo>
                <a:cubicBezTo>
                  <a:pt x="2348532" y="786553"/>
                  <a:pt x="2358917" y="778809"/>
                  <a:pt x="2369302" y="771067"/>
                </a:cubicBezTo>
                <a:cubicBezTo>
                  <a:pt x="2358917" y="778809"/>
                  <a:pt x="2347557" y="784659"/>
                  <a:pt x="2357250" y="798830"/>
                </a:cubicBezTo>
                <a:close/>
                <a:moveTo>
                  <a:pt x="576483" y="819936"/>
                </a:moveTo>
                <a:cubicBezTo>
                  <a:pt x="562891" y="798192"/>
                  <a:pt x="560829" y="784883"/>
                  <a:pt x="575918" y="772322"/>
                </a:cubicBezTo>
                <a:cubicBezTo>
                  <a:pt x="560829" y="784883"/>
                  <a:pt x="560998" y="799166"/>
                  <a:pt x="576483" y="819936"/>
                </a:cubicBezTo>
                <a:close/>
                <a:moveTo>
                  <a:pt x="1308990" y="828398"/>
                </a:moveTo>
                <a:cubicBezTo>
                  <a:pt x="1314558" y="815950"/>
                  <a:pt x="1301192" y="813252"/>
                  <a:pt x="1296374" y="808547"/>
                </a:cubicBezTo>
                <a:lnTo>
                  <a:pt x="1281425" y="790366"/>
                </a:lnTo>
                <a:lnTo>
                  <a:pt x="1279035" y="780760"/>
                </a:lnTo>
                <a:cubicBezTo>
                  <a:pt x="1279690" y="777018"/>
                  <a:pt x="1282140" y="772762"/>
                  <a:pt x="1287318" y="767701"/>
                </a:cubicBezTo>
                <a:cubicBezTo>
                  <a:pt x="1293917" y="761908"/>
                  <a:pt x="1292829" y="750492"/>
                  <a:pt x="1290822" y="741943"/>
                </a:cubicBezTo>
                <a:cubicBezTo>
                  <a:pt x="1289734" y="730528"/>
                  <a:pt x="1289622" y="721004"/>
                  <a:pt x="1293408" y="719055"/>
                </a:cubicBezTo>
                <a:cubicBezTo>
                  <a:pt x="1289622" y="721004"/>
                  <a:pt x="1288760" y="728635"/>
                  <a:pt x="1290822" y="741943"/>
                </a:cubicBezTo>
                <a:cubicBezTo>
                  <a:pt x="1290935" y="751466"/>
                  <a:pt x="1293917" y="761908"/>
                  <a:pt x="1287318" y="767701"/>
                </a:cubicBezTo>
                <a:cubicBezTo>
                  <a:pt x="1276474" y="776877"/>
                  <a:pt x="1277032" y="783775"/>
                  <a:pt x="1281154" y="790036"/>
                </a:cubicBezTo>
                <a:lnTo>
                  <a:pt x="1281425" y="790366"/>
                </a:lnTo>
                <a:lnTo>
                  <a:pt x="1281519" y="790746"/>
                </a:lnTo>
                <a:cubicBezTo>
                  <a:pt x="1285520" y="796770"/>
                  <a:pt x="1292962" y="801920"/>
                  <a:pt x="1296374" y="808547"/>
                </a:cubicBezTo>
                <a:cubicBezTo>
                  <a:pt x="1301192" y="813252"/>
                  <a:pt x="1312664" y="816926"/>
                  <a:pt x="1308990" y="828398"/>
                </a:cubicBezTo>
                <a:close/>
                <a:moveTo>
                  <a:pt x="2744406" y="839005"/>
                </a:moveTo>
                <a:cubicBezTo>
                  <a:pt x="2741425" y="828564"/>
                  <a:pt x="2738444" y="818123"/>
                  <a:pt x="2725941" y="807794"/>
                </a:cubicBezTo>
                <a:cubicBezTo>
                  <a:pt x="2735576" y="817204"/>
                  <a:pt x="2739532" y="829539"/>
                  <a:pt x="2744406" y="839005"/>
                </a:cubicBezTo>
                <a:close/>
                <a:moveTo>
                  <a:pt x="1608419" y="839492"/>
                </a:moveTo>
                <a:cubicBezTo>
                  <a:pt x="1611022" y="838152"/>
                  <a:pt x="1613374" y="835743"/>
                  <a:pt x="1615727" y="833334"/>
                </a:cubicBezTo>
                <a:lnTo>
                  <a:pt x="1623904" y="825993"/>
                </a:lnTo>
                <a:lnTo>
                  <a:pt x="1633741" y="826454"/>
                </a:lnTo>
                <a:cubicBezTo>
                  <a:pt x="1629898" y="823642"/>
                  <a:pt x="1627045" y="823914"/>
                  <a:pt x="1624326" y="825613"/>
                </a:cubicBezTo>
                <a:lnTo>
                  <a:pt x="1623904" y="825993"/>
                </a:lnTo>
                <a:lnTo>
                  <a:pt x="1623616" y="825979"/>
                </a:lnTo>
                <a:cubicBezTo>
                  <a:pt x="1620662" y="827800"/>
                  <a:pt x="1618080" y="830926"/>
                  <a:pt x="1615727" y="833334"/>
                </a:cubicBezTo>
                <a:cubicBezTo>
                  <a:pt x="1611022" y="838152"/>
                  <a:pt x="1605342" y="841077"/>
                  <a:pt x="1599606" y="839240"/>
                </a:cubicBezTo>
                <a:cubicBezTo>
                  <a:pt x="1602961" y="841105"/>
                  <a:pt x="1605815" y="840833"/>
                  <a:pt x="1608419" y="839492"/>
                </a:cubicBezTo>
                <a:close/>
                <a:moveTo>
                  <a:pt x="1548262" y="846515"/>
                </a:moveTo>
                <a:cubicBezTo>
                  <a:pt x="1551073" y="842672"/>
                  <a:pt x="1550042" y="836017"/>
                  <a:pt x="1550042" y="836017"/>
                </a:cubicBezTo>
                <a:cubicBezTo>
                  <a:pt x="1549123" y="838886"/>
                  <a:pt x="1551073" y="842672"/>
                  <a:pt x="1548262" y="846515"/>
                </a:cubicBezTo>
                <a:close/>
                <a:moveTo>
                  <a:pt x="2332170" y="852463"/>
                </a:moveTo>
                <a:cubicBezTo>
                  <a:pt x="2336430" y="850270"/>
                  <a:pt x="2339601" y="846616"/>
                  <a:pt x="2342605" y="843048"/>
                </a:cubicBezTo>
                <a:lnTo>
                  <a:pt x="2343131" y="842552"/>
                </a:lnTo>
                <a:lnTo>
                  <a:pt x="2345245" y="840641"/>
                </a:lnTo>
                <a:cubicBezTo>
                  <a:pt x="2349354" y="835830"/>
                  <a:pt x="2353830" y="831729"/>
                  <a:pt x="2360513" y="833078"/>
                </a:cubicBezTo>
                <a:cubicBezTo>
                  <a:pt x="2357171" y="832404"/>
                  <a:pt x="2354439" y="832913"/>
                  <a:pt x="2352043" y="834147"/>
                </a:cubicBezTo>
                <a:lnTo>
                  <a:pt x="2343131" y="842552"/>
                </a:lnTo>
                <a:close/>
                <a:moveTo>
                  <a:pt x="1195974" y="855453"/>
                </a:moveTo>
                <a:cubicBezTo>
                  <a:pt x="1189478" y="849816"/>
                  <a:pt x="1184607" y="845588"/>
                  <a:pt x="1181186" y="841997"/>
                </a:cubicBezTo>
                <a:lnTo>
                  <a:pt x="1175864" y="833569"/>
                </a:lnTo>
                <a:lnTo>
                  <a:pt x="1177240" y="822995"/>
                </a:lnTo>
                <a:cubicBezTo>
                  <a:pt x="1178811" y="818631"/>
                  <a:pt x="1181426" y="813243"/>
                  <a:pt x="1184912" y="806058"/>
                </a:cubicBezTo>
                <a:cubicBezTo>
                  <a:pt x="1177452" y="819481"/>
                  <a:pt x="1173722" y="826192"/>
                  <a:pt x="1175104" y="832366"/>
                </a:cubicBezTo>
                <a:lnTo>
                  <a:pt x="1175864" y="833569"/>
                </a:lnTo>
                <a:lnTo>
                  <a:pt x="1175836" y="833786"/>
                </a:lnTo>
                <a:cubicBezTo>
                  <a:pt x="1177218" y="839960"/>
                  <a:pt x="1183470" y="845124"/>
                  <a:pt x="1195974" y="855453"/>
                </a:cubicBezTo>
                <a:close/>
                <a:moveTo>
                  <a:pt x="2392288" y="862227"/>
                </a:moveTo>
                <a:cubicBezTo>
                  <a:pt x="2434859" y="837912"/>
                  <a:pt x="2447772" y="802519"/>
                  <a:pt x="2425464" y="768497"/>
                </a:cubicBezTo>
                <a:cubicBezTo>
                  <a:pt x="2446798" y="800626"/>
                  <a:pt x="2434859" y="837912"/>
                  <a:pt x="2392288" y="862227"/>
                </a:cubicBezTo>
                <a:close/>
                <a:moveTo>
                  <a:pt x="1228611" y="876972"/>
                </a:moveTo>
                <a:cubicBezTo>
                  <a:pt x="1239801" y="856838"/>
                  <a:pt x="1256841" y="848064"/>
                  <a:pt x="1279730" y="850650"/>
                </a:cubicBezTo>
                <a:cubicBezTo>
                  <a:pt x="1268286" y="849358"/>
                  <a:pt x="1258060" y="850431"/>
                  <a:pt x="1249418" y="854582"/>
                </a:cubicBezTo>
                <a:cubicBezTo>
                  <a:pt x="1240776" y="858732"/>
                  <a:pt x="1233719" y="865958"/>
                  <a:pt x="1228611" y="876972"/>
                </a:cubicBezTo>
                <a:close/>
                <a:moveTo>
                  <a:pt x="2673719" y="901750"/>
                </a:moveTo>
                <a:cubicBezTo>
                  <a:pt x="2663165" y="895208"/>
                  <a:pt x="2658290" y="885741"/>
                  <a:pt x="2660933" y="867615"/>
                </a:cubicBezTo>
                <a:cubicBezTo>
                  <a:pt x="2665469" y="848512"/>
                  <a:pt x="2650040" y="832504"/>
                  <a:pt x="2646947" y="812540"/>
                </a:cubicBezTo>
                <a:cubicBezTo>
                  <a:pt x="2649065" y="830611"/>
                  <a:pt x="2665469" y="848512"/>
                  <a:pt x="2660933" y="867615"/>
                </a:cubicBezTo>
                <a:cubicBezTo>
                  <a:pt x="2656397" y="886716"/>
                  <a:pt x="2663165" y="895208"/>
                  <a:pt x="2673719" y="901750"/>
                </a:cubicBezTo>
                <a:close/>
                <a:moveTo>
                  <a:pt x="2486243" y="914448"/>
                </a:moveTo>
                <a:cubicBezTo>
                  <a:pt x="2489083" y="912986"/>
                  <a:pt x="2490962" y="910821"/>
                  <a:pt x="2491171" y="908319"/>
                </a:cubicBezTo>
                <a:lnTo>
                  <a:pt x="2490605" y="907412"/>
                </a:lnTo>
                <a:lnTo>
                  <a:pt x="2491150" y="906533"/>
                </a:lnTo>
                <a:cubicBezTo>
                  <a:pt x="2491595" y="903909"/>
                  <a:pt x="2490376" y="901542"/>
                  <a:pt x="2486074" y="900164"/>
                </a:cubicBezTo>
                <a:lnTo>
                  <a:pt x="2490605" y="907412"/>
                </a:lnTo>
                <a:close/>
                <a:moveTo>
                  <a:pt x="855723" y="915678"/>
                </a:moveTo>
                <a:cubicBezTo>
                  <a:pt x="857560" y="909941"/>
                  <a:pt x="860315" y="901337"/>
                  <a:pt x="864158" y="904149"/>
                </a:cubicBezTo>
                <a:cubicBezTo>
                  <a:pt x="860315" y="901337"/>
                  <a:pt x="855666" y="910916"/>
                  <a:pt x="855723" y="915678"/>
                </a:cubicBezTo>
                <a:close/>
                <a:moveTo>
                  <a:pt x="2432144" y="930329"/>
                </a:moveTo>
                <a:cubicBezTo>
                  <a:pt x="2426988" y="897055"/>
                  <a:pt x="2403068" y="887814"/>
                  <a:pt x="2374443" y="883392"/>
                </a:cubicBezTo>
                <a:cubicBezTo>
                  <a:pt x="2401174" y="888789"/>
                  <a:pt x="2426988" y="897055"/>
                  <a:pt x="2432144" y="930329"/>
                </a:cubicBezTo>
                <a:close/>
                <a:moveTo>
                  <a:pt x="1977365" y="940242"/>
                </a:moveTo>
                <a:cubicBezTo>
                  <a:pt x="1980800" y="938774"/>
                  <a:pt x="1984085" y="934686"/>
                  <a:pt x="1988302" y="928921"/>
                </a:cubicBezTo>
                <a:lnTo>
                  <a:pt x="1976330" y="939860"/>
                </a:lnTo>
                <a:lnTo>
                  <a:pt x="1965526" y="935859"/>
                </a:lnTo>
                <a:cubicBezTo>
                  <a:pt x="1969398" y="941051"/>
                  <a:pt x="1972739" y="941726"/>
                  <a:pt x="1976289" y="939898"/>
                </a:cubicBezTo>
                <a:lnTo>
                  <a:pt x="1976330" y="939860"/>
                </a:lnTo>
                <a:close/>
                <a:moveTo>
                  <a:pt x="1358072" y="951630"/>
                </a:moveTo>
                <a:cubicBezTo>
                  <a:pt x="1359936" y="948275"/>
                  <a:pt x="1360841" y="944217"/>
                  <a:pt x="1360204" y="940652"/>
                </a:cubicBezTo>
                <a:lnTo>
                  <a:pt x="1359800" y="940197"/>
                </a:lnTo>
                <a:lnTo>
                  <a:pt x="1359839" y="939943"/>
                </a:lnTo>
                <a:cubicBezTo>
                  <a:pt x="1359323" y="936615"/>
                  <a:pt x="1357387" y="934019"/>
                  <a:pt x="1353084" y="932641"/>
                </a:cubicBezTo>
                <a:lnTo>
                  <a:pt x="1359800" y="940197"/>
                </a:lnTo>
                <a:close/>
                <a:moveTo>
                  <a:pt x="738379" y="959332"/>
                </a:moveTo>
                <a:cubicBezTo>
                  <a:pt x="744080" y="958193"/>
                  <a:pt x="749530" y="955986"/>
                  <a:pt x="755210" y="953061"/>
                </a:cubicBezTo>
                <a:cubicBezTo>
                  <a:pt x="745743" y="957935"/>
                  <a:pt x="733409" y="961891"/>
                  <a:pt x="720043" y="959192"/>
                </a:cubicBezTo>
                <a:cubicBezTo>
                  <a:pt x="726726" y="960542"/>
                  <a:pt x="732678" y="960471"/>
                  <a:pt x="738379" y="959332"/>
                </a:cubicBezTo>
                <a:close/>
                <a:moveTo>
                  <a:pt x="2692523" y="961529"/>
                </a:moveTo>
                <a:cubicBezTo>
                  <a:pt x="2686731" y="954931"/>
                  <a:pt x="2692354" y="947246"/>
                  <a:pt x="2699927" y="943346"/>
                </a:cubicBezTo>
                <a:cubicBezTo>
                  <a:pt x="2690461" y="948220"/>
                  <a:pt x="2686731" y="954931"/>
                  <a:pt x="2692523" y="961529"/>
                </a:cubicBezTo>
                <a:close/>
                <a:moveTo>
                  <a:pt x="796339" y="967812"/>
                </a:moveTo>
                <a:cubicBezTo>
                  <a:pt x="817165" y="957089"/>
                  <a:pt x="802711" y="942974"/>
                  <a:pt x="799674" y="927771"/>
                </a:cubicBezTo>
                <a:cubicBezTo>
                  <a:pt x="802711" y="942974"/>
                  <a:pt x="815271" y="958064"/>
                  <a:pt x="796339" y="967812"/>
                </a:cubicBezTo>
                <a:close/>
                <a:moveTo>
                  <a:pt x="604045" y="975806"/>
                </a:moveTo>
                <a:cubicBezTo>
                  <a:pt x="587811" y="972188"/>
                  <a:pt x="607606" y="954811"/>
                  <a:pt x="596077" y="946375"/>
                </a:cubicBezTo>
                <a:cubicBezTo>
                  <a:pt x="607606" y="954811"/>
                  <a:pt x="585918" y="973163"/>
                  <a:pt x="604045" y="975806"/>
                </a:cubicBezTo>
                <a:close/>
                <a:moveTo>
                  <a:pt x="2508891" y="977039"/>
                </a:moveTo>
                <a:cubicBezTo>
                  <a:pt x="2509294" y="970844"/>
                  <a:pt x="2507101" y="966584"/>
                  <a:pt x="2503257" y="963773"/>
                </a:cubicBezTo>
                <a:lnTo>
                  <a:pt x="2503188" y="963752"/>
                </a:lnTo>
                <a:lnTo>
                  <a:pt x="2502891" y="963062"/>
                </a:lnTo>
                <a:cubicBezTo>
                  <a:pt x="2499170" y="960488"/>
                  <a:pt x="2493922" y="959598"/>
                  <a:pt x="2487726" y="959195"/>
                </a:cubicBezTo>
                <a:lnTo>
                  <a:pt x="2503188" y="963752"/>
                </a:lnTo>
                <a:close/>
                <a:moveTo>
                  <a:pt x="1694577" y="977167"/>
                </a:moveTo>
                <a:cubicBezTo>
                  <a:pt x="1675531" y="977392"/>
                  <a:pt x="1657348" y="969989"/>
                  <a:pt x="1641171" y="971133"/>
                </a:cubicBezTo>
                <a:cubicBezTo>
                  <a:pt x="1657348" y="969989"/>
                  <a:pt x="1676506" y="979286"/>
                  <a:pt x="1694577" y="977167"/>
                </a:cubicBezTo>
                <a:close/>
                <a:moveTo>
                  <a:pt x="1885147" y="984432"/>
                </a:moveTo>
                <a:cubicBezTo>
                  <a:pt x="1890883" y="986269"/>
                  <a:pt x="1893694" y="982426"/>
                  <a:pt x="1893638" y="977664"/>
                </a:cubicBezTo>
                <a:cubicBezTo>
                  <a:pt x="1892720" y="980533"/>
                  <a:pt x="1889908" y="984375"/>
                  <a:pt x="1885147" y="984432"/>
                </a:cubicBezTo>
                <a:close/>
                <a:moveTo>
                  <a:pt x="895635" y="988541"/>
                </a:moveTo>
                <a:lnTo>
                  <a:pt x="923564" y="986503"/>
                </a:lnTo>
                <a:lnTo>
                  <a:pt x="926090" y="986632"/>
                </a:lnTo>
                <a:cubicBezTo>
                  <a:pt x="936337" y="987344"/>
                  <a:pt x="946577" y="987461"/>
                  <a:pt x="956503" y="981153"/>
                </a:cubicBezTo>
                <a:cubicBezTo>
                  <a:pt x="947524" y="986973"/>
                  <a:pt x="937284" y="986857"/>
                  <a:pt x="926800" y="986267"/>
                </a:cubicBezTo>
                <a:lnTo>
                  <a:pt x="923564" y="986503"/>
                </a:lnTo>
                <a:lnTo>
                  <a:pt x="910753" y="985847"/>
                </a:lnTo>
                <a:cubicBezTo>
                  <a:pt x="905664" y="985922"/>
                  <a:pt x="900612" y="986577"/>
                  <a:pt x="895635" y="988541"/>
                </a:cubicBezTo>
                <a:close/>
                <a:moveTo>
                  <a:pt x="641444" y="997268"/>
                </a:moveTo>
                <a:cubicBezTo>
                  <a:pt x="637432" y="980172"/>
                  <a:pt x="650685" y="973348"/>
                  <a:pt x="652465" y="962851"/>
                </a:cubicBezTo>
                <a:cubicBezTo>
                  <a:pt x="648792" y="974323"/>
                  <a:pt x="635539" y="981147"/>
                  <a:pt x="641444" y="997268"/>
                </a:cubicBezTo>
                <a:close/>
                <a:moveTo>
                  <a:pt x="1937692" y="998096"/>
                </a:moveTo>
                <a:cubicBezTo>
                  <a:pt x="1929949" y="987711"/>
                  <a:pt x="1920369" y="983062"/>
                  <a:pt x="1912853" y="991723"/>
                </a:cubicBezTo>
                <a:cubicBezTo>
                  <a:pt x="1918476" y="984037"/>
                  <a:pt x="1929949" y="987711"/>
                  <a:pt x="1937692" y="998096"/>
                </a:cubicBezTo>
                <a:close/>
                <a:moveTo>
                  <a:pt x="1847225" y="999168"/>
                </a:moveTo>
                <a:cubicBezTo>
                  <a:pt x="1843100" y="972549"/>
                  <a:pt x="1836163" y="949773"/>
                  <a:pt x="1814998" y="931929"/>
                </a:cubicBezTo>
                <a:cubicBezTo>
                  <a:pt x="1808746" y="926764"/>
                  <a:pt x="1803698" y="922776"/>
                  <a:pt x="1799321" y="920090"/>
                </a:cubicBezTo>
                <a:lnTo>
                  <a:pt x="1797875" y="919590"/>
                </a:lnTo>
                <a:lnTo>
                  <a:pt x="1792506" y="915722"/>
                </a:lnTo>
                <a:lnTo>
                  <a:pt x="1789037" y="916536"/>
                </a:lnTo>
                <a:lnTo>
                  <a:pt x="1787666" y="916062"/>
                </a:lnTo>
                <a:lnTo>
                  <a:pt x="1783330" y="917875"/>
                </a:lnTo>
                <a:lnTo>
                  <a:pt x="1776278" y="919530"/>
                </a:lnTo>
                <a:cubicBezTo>
                  <a:pt x="1772567" y="922789"/>
                  <a:pt x="1768518" y="927718"/>
                  <a:pt x="1763597" y="934443"/>
                </a:cubicBezTo>
                <a:cubicBezTo>
                  <a:pt x="1768761" y="928191"/>
                  <a:pt x="1772993" y="923617"/>
                  <a:pt x="1776826" y="920595"/>
                </a:cubicBezTo>
                <a:lnTo>
                  <a:pt x="1783330" y="917875"/>
                </a:lnTo>
                <a:lnTo>
                  <a:pt x="1789037" y="916536"/>
                </a:lnTo>
                <a:lnTo>
                  <a:pt x="1797875" y="919590"/>
                </a:lnTo>
                <a:lnTo>
                  <a:pt x="1814998" y="931929"/>
                </a:lnTo>
                <a:cubicBezTo>
                  <a:pt x="1834269" y="950748"/>
                  <a:pt x="1841206" y="973524"/>
                  <a:pt x="1847225" y="999168"/>
                </a:cubicBezTo>
                <a:close/>
                <a:moveTo>
                  <a:pt x="1009103" y="999577"/>
                </a:moveTo>
                <a:cubicBezTo>
                  <a:pt x="1013406" y="1000955"/>
                  <a:pt x="1018397" y="1000182"/>
                  <a:pt x="1023367" y="997623"/>
                </a:cubicBezTo>
                <a:lnTo>
                  <a:pt x="1023712" y="997314"/>
                </a:lnTo>
                <a:lnTo>
                  <a:pt x="1024077" y="997257"/>
                </a:lnTo>
                <a:cubicBezTo>
                  <a:pt x="1028810" y="994820"/>
                  <a:pt x="1033286" y="990719"/>
                  <a:pt x="1037503" y="984954"/>
                </a:cubicBezTo>
                <a:lnTo>
                  <a:pt x="1023712" y="997314"/>
                </a:lnTo>
                <a:close/>
                <a:moveTo>
                  <a:pt x="1991098" y="1004129"/>
                </a:moveTo>
                <a:cubicBezTo>
                  <a:pt x="1985362" y="1002293"/>
                  <a:pt x="1978651" y="998563"/>
                  <a:pt x="1974751" y="990989"/>
                </a:cubicBezTo>
                <a:cubicBezTo>
                  <a:pt x="1967009" y="980604"/>
                  <a:pt x="1959435" y="984504"/>
                  <a:pt x="1951863" y="988403"/>
                </a:cubicBezTo>
                <a:cubicBezTo>
                  <a:pt x="1959435" y="984504"/>
                  <a:pt x="1967984" y="982498"/>
                  <a:pt x="1974751" y="990989"/>
                </a:cubicBezTo>
                <a:cubicBezTo>
                  <a:pt x="1979626" y="1000456"/>
                  <a:pt x="1985362" y="1002293"/>
                  <a:pt x="1991098" y="1004129"/>
                </a:cubicBezTo>
                <a:close/>
                <a:moveTo>
                  <a:pt x="108223" y="1008350"/>
                </a:moveTo>
                <a:cubicBezTo>
                  <a:pt x="114708" y="993034"/>
                  <a:pt x="119245" y="973933"/>
                  <a:pt x="109551" y="959761"/>
                </a:cubicBezTo>
                <a:cubicBezTo>
                  <a:pt x="119245" y="973933"/>
                  <a:pt x="113734" y="991141"/>
                  <a:pt x="108223" y="1008350"/>
                </a:cubicBezTo>
                <a:close/>
                <a:moveTo>
                  <a:pt x="1888792" y="1010700"/>
                </a:moveTo>
                <a:lnTo>
                  <a:pt x="1889100" y="1010467"/>
                </a:lnTo>
                <a:lnTo>
                  <a:pt x="1890577" y="1010678"/>
                </a:lnTo>
                <a:cubicBezTo>
                  <a:pt x="1897117" y="1010005"/>
                  <a:pt x="1902553" y="1006608"/>
                  <a:pt x="1906255" y="997516"/>
                </a:cubicBezTo>
                <a:lnTo>
                  <a:pt x="1889100" y="1010467"/>
                </a:lnTo>
                <a:lnTo>
                  <a:pt x="1868276" y="1007490"/>
                </a:lnTo>
                <a:cubicBezTo>
                  <a:pt x="1875446" y="1009786"/>
                  <a:pt x="1882373" y="1011610"/>
                  <a:pt x="1888792" y="1010700"/>
                </a:cubicBezTo>
                <a:close/>
                <a:moveTo>
                  <a:pt x="1545476" y="1013221"/>
                </a:moveTo>
                <a:cubicBezTo>
                  <a:pt x="1533946" y="1004786"/>
                  <a:pt x="1520750" y="1016371"/>
                  <a:pt x="1508246" y="1006043"/>
                </a:cubicBezTo>
                <a:cubicBezTo>
                  <a:pt x="1520750" y="1016371"/>
                  <a:pt x="1532053" y="1005761"/>
                  <a:pt x="1545476" y="1013221"/>
                </a:cubicBezTo>
                <a:close/>
                <a:moveTo>
                  <a:pt x="514030" y="1014970"/>
                </a:moveTo>
                <a:cubicBezTo>
                  <a:pt x="517647" y="998736"/>
                  <a:pt x="524189" y="988181"/>
                  <a:pt x="543235" y="987956"/>
                </a:cubicBezTo>
                <a:lnTo>
                  <a:pt x="567173" y="990005"/>
                </a:lnTo>
                <a:lnTo>
                  <a:pt x="578689" y="995974"/>
                </a:lnTo>
                <a:cubicBezTo>
                  <a:pt x="582654" y="999096"/>
                  <a:pt x="586515" y="1003395"/>
                  <a:pt x="590156" y="1009304"/>
                </a:cubicBezTo>
                <a:cubicBezTo>
                  <a:pt x="582874" y="997486"/>
                  <a:pt x="575431" y="992336"/>
                  <a:pt x="567666" y="990047"/>
                </a:cubicBezTo>
                <a:lnTo>
                  <a:pt x="567173" y="990005"/>
                </a:lnTo>
                <a:lnTo>
                  <a:pt x="566590" y="989703"/>
                </a:lnTo>
                <a:cubicBezTo>
                  <a:pt x="558466" y="987299"/>
                  <a:pt x="550377" y="987871"/>
                  <a:pt x="543235" y="987956"/>
                </a:cubicBezTo>
                <a:cubicBezTo>
                  <a:pt x="533225" y="987121"/>
                  <a:pt x="526355" y="990060"/>
                  <a:pt x="521771" y="995115"/>
                </a:cubicBezTo>
                <a:cubicBezTo>
                  <a:pt x="517189" y="1000170"/>
                  <a:pt x="514893" y="1007340"/>
                  <a:pt x="514030" y="1014970"/>
                </a:cubicBezTo>
                <a:close/>
                <a:moveTo>
                  <a:pt x="1223649" y="1020845"/>
                </a:moveTo>
                <a:cubicBezTo>
                  <a:pt x="1237934" y="1020676"/>
                  <a:pt x="1252218" y="1020506"/>
                  <a:pt x="1258703" y="1005191"/>
                </a:cubicBezTo>
                <a:cubicBezTo>
                  <a:pt x="1253136" y="1017638"/>
                  <a:pt x="1239827" y="1019701"/>
                  <a:pt x="1223649" y="1020845"/>
                </a:cubicBezTo>
                <a:close/>
                <a:moveTo>
                  <a:pt x="1314229" y="1029295"/>
                </a:moveTo>
                <a:lnTo>
                  <a:pt x="1302629" y="1009087"/>
                </a:lnTo>
                <a:lnTo>
                  <a:pt x="1302447" y="1006325"/>
                </a:lnTo>
                <a:lnTo>
                  <a:pt x="1304184" y="990260"/>
                </a:lnTo>
                <a:lnTo>
                  <a:pt x="1332540" y="967171"/>
                </a:lnTo>
                <a:cubicBezTo>
                  <a:pt x="1319030" y="972332"/>
                  <a:pt x="1309811" y="977977"/>
                  <a:pt x="1304789" y="984661"/>
                </a:cubicBezTo>
                <a:lnTo>
                  <a:pt x="1304184" y="990260"/>
                </a:lnTo>
                <a:lnTo>
                  <a:pt x="1301529" y="992421"/>
                </a:lnTo>
                <a:lnTo>
                  <a:pt x="1302447" y="1006325"/>
                </a:lnTo>
                <a:lnTo>
                  <a:pt x="1302225" y="1008381"/>
                </a:lnTo>
                <a:lnTo>
                  <a:pt x="1302629" y="1009087"/>
                </a:lnTo>
                <a:lnTo>
                  <a:pt x="1302636" y="1009179"/>
                </a:lnTo>
                <a:cubicBezTo>
                  <a:pt x="1304777" y="1015299"/>
                  <a:pt x="1308666" y="1021981"/>
                  <a:pt x="1314229" y="1029295"/>
                </a:cubicBezTo>
                <a:close/>
                <a:moveTo>
                  <a:pt x="2003305" y="1029581"/>
                </a:moveTo>
                <a:cubicBezTo>
                  <a:pt x="2014700" y="1026708"/>
                  <a:pt x="2024597" y="1018019"/>
                  <a:pt x="2033951" y="1003622"/>
                </a:cubicBezTo>
                <a:cubicBezTo>
                  <a:pt x="2015244" y="1032416"/>
                  <a:pt x="1993386" y="1036484"/>
                  <a:pt x="1963674" y="1020646"/>
                </a:cubicBezTo>
                <a:cubicBezTo>
                  <a:pt x="1979018" y="1029512"/>
                  <a:pt x="1991910" y="1032454"/>
                  <a:pt x="2003305" y="1029581"/>
                </a:cubicBezTo>
                <a:close/>
                <a:moveTo>
                  <a:pt x="2486593" y="1034330"/>
                </a:moveTo>
                <a:cubicBezTo>
                  <a:pt x="2488385" y="1034904"/>
                  <a:pt x="2490522" y="1034402"/>
                  <a:pt x="2492416" y="1033428"/>
                </a:cubicBezTo>
                <a:cubicBezTo>
                  <a:pt x="2488629" y="1035377"/>
                  <a:pt x="2482893" y="1033540"/>
                  <a:pt x="2482836" y="1028779"/>
                </a:cubicBezTo>
                <a:cubicBezTo>
                  <a:pt x="2483473" y="1002103"/>
                  <a:pt x="2460640" y="1004279"/>
                  <a:pt x="2445325" y="997793"/>
                </a:cubicBezTo>
                <a:cubicBezTo>
                  <a:pt x="2458747" y="1005254"/>
                  <a:pt x="2481580" y="1003078"/>
                  <a:pt x="2482836" y="1028779"/>
                </a:cubicBezTo>
                <a:cubicBezTo>
                  <a:pt x="2483352" y="1032106"/>
                  <a:pt x="2484800" y="1033756"/>
                  <a:pt x="2486593" y="1034330"/>
                </a:cubicBezTo>
                <a:close/>
                <a:moveTo>
                  <a:pt x="589520" y="1035980"/>
                </a:moveTo>
                <a:cubicBezTo>
                  <a:pt x="593307" y="1034031"/>
                  <a:pt x="594225" y="1031163"/>
                  <a:pt x="594225" y="1031163"/>
                </a:cubicBezTo>
                <a:cubicBezTo>
                  <a:pt x="593250" y="1029269"/>
                  <a:pt x="591413" y="1035005"/>
                  <a:pt x="589520" y="1035980"/>
                </a:cubicBezTo>
                <a:close/>
                <a:moveTo>
                  <a:pt x="1591478" y="1037438"/>
                </a:moveTo>
                <a:cubicBezTo>
                  <a:pt x="1597046" y="1024991"/>
                  <a:pt x="1606569" y="1024878"/>
                  <a:pt x="1613167" y="1019086"/>
                </a:cubicBezTo>
                <a:cubicBezTo>
                  <a:pt x="1606569" y="1024878"/>
                  <a:pt x="1595152" y="1025966"/>
                  <a:pt x="1591478" y="1037438"/>
                </a:cubicBezTo>
                <a:close/>
                <a:moveTo>
                  <a:pt x="720197" y="1052527"/>
                </a:moveTo>
                <a:cubicBezTo>
                  <a:pt x="733450" y="1045703"/>
                  <a:pt x="739074" y="1038017"/>
                  <a:pt x="719915" y="1028720"/>
                </a:cubicBezTo>
                <a:cubicBezTo>
                  <a:pt x="706492" y="1021260"/>
                  <a:pt x="712978" y="1005945"/>
                  <a:pt x="721526" y="1003939"/>
                </a:cubicBezTo>
                <a:cubicBezTo>
                  <a:pt x="711085" y="1006920"/>
                  <a:pt x="706492" y="1021260"/>
                  <a:pt x="719915" y="1028720"/>
                </a:cubicBezTo>
                <a:cubicBezTo>
                  <a:pt x="737180" y="1038992"/>
                  <a:pt x="733450" y="1045703"/>
                  <a:pt x="720197" y="1052527"/>
                </a:cubicBezTo>
                <a:close/>
                <a:moveTo>
                  <a:pt x="2515530" y="1055059"/>
                </a:moveTo>
                <a:cubicBezTo>
                  <a:pt x="2512549" y="1044618"/>
                  <a:pt x="2533431" y="1038656"/>
                  <a:pt x="2522821" y="1027352"/>
                </a:cubicBezTo>
                <a:cubicBezTo>
                  <a:pt x="2516054" y="1018861"/>
                  <a:pt x="2509398" y="1019892"/>
                  <a:pt x="2502801" y="1025685"/>
                </a:cubicBezTo>
                <a:cubicBezTo>
                  <a:pt x="2510373" y="1021786"/>
                  <a:pt x="2517028" y="1020754"/>
                  <a:pt x="2522821" y="1027352"/>
                </a:cubicBezTo>
                <a:cubicBezTo>
                  <a:pt x="2532456" y="1036762"/>
                  <a:pt x="2511574" y="1042725"/>
                  <a:pt x="2515530" y="1055059"/>
                </a:cubicBezTo>
                <a:close/>
                <a:moveTo>
                  <a:pt x="2559527" y="1070728"/>
                </a:moveTo>
                <a:cubicBezTo>
                  <a:pt x="2528147" y="1074910"/>
                  <a:pt x="2561194" y="1050708"/>
                  <a:pt x="2549722" y="1047034"/>
                </a:cubicBezTo>
                <a:cubicBezTo>
                  <a:pt x="2559301" y="1051683"/>
                  <a:pt x="2526254" y="1075885"/>
                  <a:pt x="2559527" y="1070728"/>
                </a:cubicBezTo>
                <a:close/>
                <a:moveTo>
                  <a:pt x="2643395" y="1075449"/>
                </a:moveTo>
                <a:cubicBezTo>
                  <a:pt x="2648044" y="1065870"/>
                  <a:pt x="2656535" y="1059103"/>
                  <a:pt x="2666002" y="1054228"/>
                </a:cubicBezTo>
                <a:cubicBezTo>
                  <a:pt x="2655560" y="1057209"/>
                  <a:pt x="2646151" y="1066845"/>
                  <a:pt x="2643395" y="1075449"/>
                </a:cubicBezTo>
                <a:close/>
                <a:moveTo>
                  <a:pt x="2591021" y="1076070"/>
                </a:moveTo>
                <a:cubicBezTo>
                  <a:pt x="2590017" y="1071796"/>
                  <a:pt x="2587608" y="1069444"/>
                  <a:pt x="2584260" y="1068174"/>
                </a:cubicBezTo>
                <a:lnTo>
                  <a:pt x="2582633" y="1067990"/>
                </a:lnTo>
                <a:lnTo>
                  <a:pt x="2582109" y="1067485"/>
                </a:lnTo>
                <a:cubicBezTo>
                  <a:pt x="2578760" y="1066215"/>
                  <a:pt x="2575189" y="1066258"/>
                  <a:pt x="2571862" y="1066773"/>
                </a:cubicBezTo>
                <a:lnTo>
                  <a:pt x="2582633" y="1067990"/>
                </a:lnTo>
                <a:close/>
                <a:moveTo>
                  <a:pt x="1623366" y="1076109"/>
                </a:moveTo>
                <a:cubicBezTo>
                  <a:pt x="1634782" y="1075022"/>
                  <a:pt x="1651991" y="1080532"/>
                  <a:pt x="1652740" y="1063380"/>
                </a:cubicBezTo>
                <a:cubicBezTo>
                  <a:pt x="1651016" y="1078639"/>
                  <a:pt x="1633807" y="1073128"/>
                  <a:pt x="1623366" y="1076109"/>
                </a:cubicBezTo>
                <a:close/>
                <a:moveTo>
                  <a:pt x="2067208" y="1077517"/>
                </a:moveTo>
                <a:cubicBezTo>
                  <a:pt x="2064341" y="1076597"/>
                  <a:pt x="2059523" y="1071893"/>
                  <a:pt x="2058548" y="1070000"/>
                </a:cubicBezTo>
                <a:cubicBezTo>
                  <a:pt x="2060497" y="1073786"/>
                  <a:pt x="2065316" y="1078491"/>
                  <a:pt x="2067208" y="1077517"/>
                </a:cubicBezTo>
                <a:close/>
                <a:moveTo>
                  <a:pt x="1196733" y="1080214"/>
                </a:moveTo>
                <a:cubicBezTo>
                  <a:pt x="1200406" y="1068741"/>
                  <a:pt x="1204137" y="1062030"/>
                  <a:pt x="1208898" y="1061974"/>
                </a:cubicBezTo>
                <a:cubicBezTo>
                  <a:pt x="1202244" y="1063005"/>
                  <a:pt x="1199431" y="1066848"/>
                  <a:pt x="1196733" y="1080214"/>
                </a:cubicBezTo>
                <a:close/>
                <a:moveTo>
                  <a:pt x="373066" y="1094738"/>
                </a:moveTo>
                <a:lnTo>
                  <a:pt x="360022" y="1078983"/>
                </a:lnTo>
                <a:lnTo>
                  <a:pt x="359844" y="1077637"/>
                </a:lnTo>
                <a:lnTo>
                  <a:pt x="358851" y="1056800"/>
                </a:lnTo>
                <a:lnTo>
                  <a:pt x="364646" y="1027216"/>
                </a:lnTo>
                <a:cubicBezTo>
                  <a:pt x="363310" y="1035090"/>
                  <a:pt x="360378" y="1043786"/>
                  <a:pt x="358652" y="1052618"/>
                </a:cubicBezTo>
                <a:lnTo>
                  <a:pt x="358851" y="1056800"/>
                </a:lnTo>
                <a:lnTo>
                  <a:pt x="357798" y="1062180"/>
                </a:lnTo>
                <a:lnTo>
                  <a:pt x="359844" y="1077637"/>
                </a:lnTo>
                <a:lnTo>
                  <a:pt x="359901" y="1078837"/>
                </a:lnTo>
                <a:lnTo>
                  <a:pt x="360022" y="1078983"/>
                </a:lnTo>
                <a:lnTo>
                  <a:pt x="360038" y="1079103"/>
                </a:lnTo>
                <a:cubicBezTo>
                  <a:pt x="362290" y="1084568"/>
                  <a:pt x="366341" y="1089818"/>
                  <a:pt x="373066" y="1094738"/>
                </a:cubicBezTo>
                <a:close/>
                <a:moveTo>
                  <a:pt x="1483618" y="1097766"/>
                </a:moveTo>
                <a:cubicBezTo>
                  <a:pt x="1502466" y="1080876"/>
                  <a:pt x="1522102" y="1070167"/>
                  <a:pt x="1542532" y="1066234"/>
                </a:cubicBezTo>
                <a:lnTo>
                  <a:pt x="1573184" y="1065506"/>
                </a:lnTo>
                <a:lnTo>
                  <a:pt x="1606214" y="1075361"/>
                </a:lnTo>
                <a:cubicBezTo>
                  <a:pt x="1595201" y="1070253"/>
                  <a:pt x="1584388" y="1066988"/>
                  <a:pt x="1573774" y="1065491"/>
                </a:cubicBezTo>
                <a:lnTo>
                  <a:pt x="1573184" y="1065506"/>
                </a:lnTo>
                <a:lnTo>
                  <a:pt x="1572299" y="1065241"/>
                </a:lnTo>
                <a:cubicBezTo>
                  <a:pt x="1550507" y="1062315"/>
                  <a:pt x="1530291" y="1066811"/>
                  <a:pt x="1511280" y="1077423"/>
                </a:cubicBezTo>
                <a:cubicBezTo>
                  <a:pt x="1501774" y="1082730"/>
                  <a:pt x="1492569" y="1089565"/>
                  <a:pt x="1483618" y="1097766"/>
                </a:cubicBezTo>
                <a:close/>
                <a:moveTo>
                  <a:pt x="692249" y="1105241"/>
                </a:moveTo>
                <a:cubicBezTo>
                  <a:pt x="685425" y="1091988"/>
                  <a:pt x="684338" y="1080572"/>
                  <a:pt x="691797" y="1067150"/>
                </a:cubicBezTo>
                <a:cubicBezTo>
                  <a:pt x="683363" y="1078679"/>
                  <a:pt x="685425" y="1091988"/>
                  <a:pt x="692249" y="1105241"/>
                </a:cubicBezTo>
                <a:close/>
                <a:moveTo>
                  <a:pt x="645610" y="1107699"/>
                </a:moveTo>
                <a:cubicBezTo>
                  <a:pt x="644353" y="1081999"/>
                  <a:pt x="642291" y="1068689"/>
                  <a:pt x="645046" y="1060085"/>
                </a:cubicBezTo>
                <a:cubicBezTo>
                  <a:pt x="642291" y="1068689"/>
                  <a:pt x="642460" y="1082974"/>
                  <a:pt x="645610" y="1107699"/>
                </a:cubicBezTo>
                <a:close/>
                <a:moveTo>
                  <a:pt x="2770625" y="1122514"/>
                </a:moveTo>
                <a:lnTo>
                  <a:pt x="2751000" y="1093245"/>
                </a:lnTo>
                <a:lnTo>
                  <a:pt x="2750860" y="1092929"/>
                </a:lnTo>
                <a:lnTo>
                  <a:pt x="2714832" y="995552"/>
                </a:lnTo>
                <a:cubicBezTo>
                  <a:pt x="2709901" y="981324"/>
                  <a:pt x="2712600" y="967958"/>
                  <a:pt x="2697285" y="961473"/>
                </a:cubicBezTo>
                <a:cubicBezTo>
                  <a:pt x="2711682" y="970826"/>
                  <a:pt x="2710876" y="983217"/>
                  <a:pt x="2714832" y="995552"/>
                </a:cubicBezTo>
                <a:cubicBezTo>
                  <a:pt x="2722716" y="1017841"/>
                  <a:pt x="2728936" y="1040387"/>
                  <a:pt x="2737049" y="1061958"/>
                </a:cubicBezTo>
                <a:lnTo>
                  <a:pt x="2750860" y="1092929"/>
                </a:lnTo>
                <a:lnTo>
                  <a:pt x="2750946" y="1093163"/>
                </a:lnTo>
                <a:lnTo>
                  <a:pt x="2751000" y="1093245"/>
                </a:lnTo>
                <a:lnTo>
                  <a:pt x="2751083" y="1093429"/>
                </a:lnTo>
                <a:cubicBezTo>
                  <a:pt x="2756531" y="1103573"/>
                  <a:pt x="2762897" y="1113319"/>
                  <a:pt x="2770625" y="1122514"/>
                </a:cubicBezTo>
                <a:close/>
                <a:moveTo>
                  <a:pt x="1668846" y="1136525"/>
                </a:moveTo>
                <a:cubicBezTo>
                  <a:pt x="1671658" y="1132682"/>
                  <a:pt x="1667758" y="1125109"/>
                  <a:pt x="1660934" y="1111856"/>
                </a:cubicBezTo>
                <a:lnTo>
                  <a:pt x="1656349" y="1106260"/>
                </a:lnTo>
                <a:lnTo>
                  <a:pt x="1654110" y="1098603"/>
                </a:lnTo>
                <a:cubicBezTo>
                  <a:pt x="1653192" y="1101472"/>
                  <a:pt x="1654411" y="1103838"/>
                  <a:pt x="1656103" y="1105962"/>
                </a:cubicBezTo>
                <a:lnTo>
                  <a:pt x="1656349" y="1106260"/>
                </a:lnTo>
                <a:lnTo>
                  <a:pt x="1656468" y="1106671"/>
                </a:lnTo>
                <a:cubicBezTo>
                  <a:pt x="1658039" y="1108557"/>
                  <a:pt x="1659960" y="1109963"/>
                  <a:pt x="1660934" y="1111856"/>
                </a:cubicBezTo>
                <a:cubicBezTo>
                  <a:pt x="1666784" y="1123216"/>
                  <a:pt x="1670683" y="1130789"/>
                  <a:pt x="1668846" y="1136525"/>
                </a:cubicBezTo>
                <a:close/>
                <a:moveTo>
                  <a:pt x="2551744" y="1157371"/>
                </a:moveTo>
                <a:cubicBezTo>
                  <a:pt x="2556498" y="1156720"/>
                  <a:pt x="2561002" y="1155000"/>
                  <a:pt x="2565248" y="1151616"/>
                </a:cubicBezTo>
                <a:cubicBezTo>
                  <a:pt x="2556756" y="1158384"/>
                  <a:pt x="2549127" y="1157522"/>
                  <a:pt x="2536735" y="1156716"/>
                </a:cubicBezTo>
                <a:cubicBezTo>
                  <a:pt x="2545058" y="1135665"/>
                  <a:pt x="2549594" y="1116562"/>
                  <a:pt x="2563708" y="1102108"/>
                </a:cubicBezTo>
                <a:cubicBezTo>
                  <a:pt x="2548619" y="1114669"/>
                  <a:pt x="2545058" y="1135665"/>
                  <a:pt x="2536735" y="1156716"/>
                </a:cubicBezTo>
                <a:cubicBezTo>
                  <a:pt x="2541984" y="1157606"/>
                  <a:pt x="2546990" y="1158023"/>
                  <a:pt x="2551744" y="1157371"/>
                </a:cubicBezTo>
                <a:close/>
                <a:moveTo>
                  <a:pt x="1574182" y="1185268"/>
                </a:moveTo>
                <a:cubicBezTo>
                  <a:pt x="1570282" y="1177695"/>
                  <a:pt x="1571144" y="1170066"/>
                  <a:pt x="1577686" y="1159511"/>
                </a:cubicBezTo>
                <a:cubicBezTo>
                  <a:pt x="1569251" y="1171040"/>
                  <a:pt x="1570282" y="1177695"/>
                  <a:pt x="1574182" y="1185268"/>
                </a:cubicBezTo>
                <a:close/>
                <a:moveTo>
                  <a:pt x="691372" y="1191922"/>
                </a:moveTo>
                <a:cubicBezTo>
                  <a:pt x="693152" y="1181424"/>
                  <a:pt x="687359" y="1174826"/>
                  <a:pt x="679730" y="1173964"/>
                </a:cubicBezTo>
                <a:cubicBezTo>
                  <a:pt x="688334" y="1176719"/>
                  <a:pt x="692233" y="1184292"/>
                  <a:pt x="691372" y="1191922"/>
                </a:cubicBezTo>
                <a:close/>
                <a:moveTo>
                  <a:pt x="1000919" y="1193015"/>
                </a:moveTo>
                <a:cubicBezTo>
                  <a:pt x="1006600" y="1190090"/>
                  <a:pt x="1013254" y="1189059"/>
                  <a:pt x="1019966" y="1192789"/>
                </a:cubicBezTo>
                <a:cubicBezTo>
                  <a:pt x="1015148" y="1188085"/>
                  <a:pt x="1006600" y="1190090"/>
                  <a:pt x="1000919" y="1193015"/>
                </a:cubicBezTo>
                <a:close/>
                <a:moveTo>
                  <a:pt x="2675268" y="1193170"/>
                </a:moveTo>
                <a:cubicBezTo>
                  <a:pt x="2678108" y="1191708"/>
                  <a:pt x="2679256" y="1188123"/>
                  <a:pt x="2678977" y="1184674"/>
                </a:cubicBezTo>
                <a:lnTo>
                  <a:pt x="2678581" y="1184048"/>
                </a:lnTo>
                <a:lnTo>
                  <a:pt x="2678611" y="1183965"/>
                </a:lnTo>
                <a:cubicBezTo>
                  <a:pt x="2678211" y="1180278"/>
                  <a:pt x="2676505" y="1176965"/>
                  <a:pt x="2674124" y="1176993"/>
                </a:cubicBezTo>
                <a:cubicBezTo>
                  <a:pt x="2655021" y="1172457"/>
                  <a:pt x="2649059" y="1151575"/>
                  <a:pt x="2638449" y="1140272"/>
                </a:cubicBezTo>
                <a:cubicBezTo>
                  <a:pt x="2620153" y="1123345"/>
                  <a:pt x="2602944" y="1117834"/>
                  <a:pt x="2588773" y="1127526"/>
                </a:cubicBezTo>
                <a:cubicBezTo>
                  <a:pt x="2603919" y="1119728"/>
                  <a:pt x="2620153" y="1123345"/>
                  <a:pt x="2638449" y="1140272"/>
                </a:cubicBezTo>
                <a:cubicBezTo>
                  <a:pt x="2650034" y="1153468"/>
                  <a:pt x="2655021" y="1172457"/>
                  <a:pt x="2674124" y="1176993"/>
                </a:cubicBezTo>
                <a:lnTo>
                  <a:pt x="2678581" y="1184048"/>
                </a:lnTo>
                <a:close/>
                <a:moveTo>
                  <a:pt x="939078" y="1198510"/>
                </a:moveTo>
                <a:cubicBezTo>
                  <a:pt x="944702" y="1190824"/>
                  <a:pt x="956117" y="1189736"/>
                  <a:pt x="965640" y="1189623"/>
                </a:cubicBezTo>
                <a:cubicBezTo>
                  <a:pt x="960392" y="1188733"/>
                  <a:pt x="955157" y="1189034"/>
                  <a:pt x="950532" y="1190516"/>
                </a:cubicBezTo>
                <a:cubicBezTo>
                  <a:pt x="945906" y="1192000"/>
                  <a:pt x="941890" y="1194667"/>
                  <a:pt x="939078" y="1198510"/>
                </a:cubicBezTo>
                <a:close/>
                <a:moveTo>
                  <a:pt x="404938" y="1212460"/>
                </a:moveTo>
                <a:cubicBezTo>
                  <a:pt x="407299" y="1170525"/>
                  <a:pt x="374549" y="1139484"/>
                  <a:pt x="375015" y="1098524"/>
                </a:cubicBezTo>
                <a:cubicBezTo>
                  <a:pt x="371680" y="1138566"/>
                  <a:pt x="407299" y="1170525"/>
                  <a:pt x="404938" y="1212460"/>
                </a:cubicBezTo>
                <a:close/>
                <a:moveTo>
                  <a:pt x="72728" y="1227826"/>
                </a:moveTo>
                <a:cubicBezTo>
                  <a:pt x="64985" y="1217441"/>
                  <a:pt x="67684" y="1204076"/>
                  <a:pt x="67515" y="1189792"/>
                </a:cubicBezTo>
                <a:cubicBezTo>
                  <a:pt x="68208" y="1167878"/>
                  <a:pt x="80485" y="1159160"/>
                  <a:pt x="97525" y="1150386"/>
                </a:cubicBezTo>
                <a:cubicBezTo>
                  <a:pt x="79510" y="1157267"/>
                  <a:pt x="68208" y="1167878"/>
                  <a:pt x="67515" y="1189792"/>
                </a:cubicBezTo>
                <a:cubicBezTo>
                  <a:pt x="64816" y="1203157"/>
                  <a:pt x="64010" y="1215548"/>
                  <a:pt x="72728" y="1227826"/>
                </a:cubicBezTo>
                <a:close/>
                <a:moveTo>
                  <a:pt x="1082466" y="1231922"/>
                </a:moveTo>
                <a:cubicBezTo>
                  <a:pt x="1086284" y="1231023"/>
                  <a:pt x="1092039" y="1226937"/>
                  <a:pt x="1101248" y="1220398"/>
                </a:cubicBezTo>
                <a:lnTo>
                  <a:pt x="1108009" y="1215512"/>
                </a:lnTo>
                <a:lnTo>
                  <a:pt x="1119262" y="1213518"/>
                </a:lnTo>
                <a:cubicBezTo>
                  <a:pt x="1114014" y="1212627"/>
                  <a:pt x="1110930" y="1213617"/>
                  <a:pt x="1108449" y="1215194"/>
                </a:cubicBezTo>
                <a:lnTo>
                  <a:pt x="1108009" y="1215512"/>
                </a:lnTo>
                <a:lnTo>
                  <a:pt x="1107738" y="1215559"/>
                </a:lnTo>
                <a:cubicBezTo>
                  <a:pt x="1105021" y="1217259"/>
                  <a:pt x="1103141" y="1219424"/>
                  <a:pt x="1101248" y="1220398"/>
                </a:cubicBezTo>
                <a:cubicBezTo>
                  <a:pt x="1094865" y="1224284"/>
                  <a:pt x="1090078" y="1227198"/>
                  <a:pt x="1086438" y="1228923"/>
                </a:cubicBezTo>
                <a:lnTo>
                  <a:pt x="1080604" y="1229944"/>
                </a:lnTo>
                <a:lnTo>
                  <a:pt x="1075351" y="1224364"/>
                </a:lnTo>
                <a:lnTo>
                  <a:pt x="1075305" y="1224277"/>
                </a:lnTo>
                <a:lnTo>
                  <a:pt x="1072510" y="1206452"/>
                </a:lnTo>
                <a:cubicBezTo>
                  <a:pt x="1071366" y="1190275"/>
                  <a:pt x="1065573" y="1183677"/>
                  <a:pt x="1049396" y="1184821"/>
                </a:cubicBezTo>
                <a:cubicBezTo>
                  <a:pt x="1063680" y="1184652"/>
                  <a:pt x="1069473" y="1191250"/>
                  <a:pt x="1072510" y="1206452"/>
                </a:cubicBezTo>
                <a:cubicBezTo>
                  <a:pt x="1073312" y="1213824"/>
                  <a:pt x="1073913" y="1219354"/>
                  <a:pt x="1074763" y="1223257"/>
                </a:cubicBezTo>
                <a:lnTo>
                  <a:pt x="1075305" y="1224277"/>
                </a:lnTo>
                <a:lnTo>
                  <a:pt x="1075311" y="1224322"/>
                </a:lnTo>
                <a:lnTo>
                  <a:pt x="1075351" y="1224364"/>
                </a:lnTo>
                <a:lnTo>
                  <a:pt x="1078508" y="1230311"/>
                </a:lnTo>
                <a:lnTo>
                  <a:pt x="1080604" y="1229944"/>
                </a:lnTo>
                <a:close/>
                <a:moveTo>
                  <a:pt x="917616" y="1235908"/>
                </a:moveTo>
                <a:cubicBezTo>
                  <a:pt x="911766" y="1224548"/>
                  <a:pt x="889104" y="1241009"/>
                  <a:pt x="886929" y="1218176"/>
                </a:cubicBezTo>
                <a:cubicBezTo>
                  <a:pt x="886628" y="1212941"/>
                  <a:pt x="885449" y="1208908"/>
                  <a:pt x="883552" y="1205805"/>
                </a:cubicBezTo>
                <a:lnTo>
                  <a:pt x="883309" y="1205590"/>
                </a:lnTo>
                <a:lnTo>
                  <a:pt x="883141" y="1205007"/>
                </a:lnTo>
                <a:lnTo>
                  <a:pt x="881245" y="1203768"/>
                </a:lnTo>
                <a:lnTo>
                  <a:pt x="875867" y="1199021"/>
                </a:lnTo>
                <a:lnTo>
                  <a:pt x="873488" y="1198702"/>
                </a:lnTo>
                <a:lnTo>
                  <a:pt x="870453" y="1196719"/>
                </a:lnTo>
                <a:cubicBezTo>
                  <a:pt x="865037" y="1195578"/>
                  <a:pt x="858565" y="1195654"/>
                  <a:pt x="851422" y="1195739"/>
                </a:cubicBezTo>
                <a:cubicBezTo>
                  <a:pt x="827616" y="1196021"/>
                  <a:pt x="800135" y="1207776"/>
                  <a:pt x="785456" y="1174616"/>
                </a:cubicBezTo>
                <a:cubicBezTo>
                  <a:pt x="798242" y="1208751"/>
                  <a:pt x="827616" y="1196021"/>
                  <a:pt x="851422" y="1195739"/>
                </a:cubicBezTo>
                <a:lnTo>
                  <a:pt x="873488" y="1198702"/>
                </a:lnTo>
                <a:lnTo>
                  <a:pt x="881245" y="1203768"/>
                </a:lnTo>
                <a:lnTo>
                  <a:pt x="883309" y="1205590"/>
                </a:lnTo>
                <a:lnTo>
                  <a:pt x="886929" y="1218176"/>
                </a:lnTo>
                <a:cubicBezTo>
                  <a:pt x="887210" y="1241983"/>
                  <a:pt x="909873" y="1225523"/>
                  <a:pt x="917616" y="1235908"/>
                </a:cubicBezTo>
                <a:close/>
                <a:moveTo>
                  <a:pt x="2880629" y="1243119"/>
                </a:moveTo>
                <a:cubicBezTo>
                  <a:pt x="2893825" y="1231534"/>
                  <a:pt x="2866006" y="1214721"/>
                  <a:pt x="2886833" y="1203997"/>
                </a:cubicBezTo>
                <a:cubicBezTo>
                  <a:pt x="2890619" y="1202048"/>
                  <a:pt x="2895366" y="1200801"/>
                  <a:pt x="2898673" y="1198499"/>
                </a:cubicBezTo>
                <a:lnTo>
                  <a:pt x="2898683" y="1198461"/>
                </a:lnTo>
                <a:lnTo>
                  <a:pt x="2899383" y="1198134"/>
                </a:lnTo>
                <a:cubicBezTo>
                  <a:pt x="2902452" y="1195955"/>
                  <a:pt x="2903844" y="1192843"/>
                  <a:pt x="2901866" y="1186675"/>
                </a:cubicBezTo>
                <a:lnTo>
                  <a:pt x="2898683" y="1198461"/>
                </a:lnTo>
                <a:lnTo>
                  <a:pt x="2886833" y="1203997"/>
                </a:lnTo>
                <a:cubicBezTo>
                  <a:pt x="2865031" y="1212827"/>
                  <a:pt x="2893825" y="1231534"/>
                  <a:pt x="2880629" y="1243119"/>
                </a:cubicBezTo>
                <a:close/>
                <a:moveTo>
                  <a:pt x="670248" y="1257889"/>
                </a:moveTo>
                <a:cubicBezTo>
                  <a:pt x="675872" y="1250202"/>
                  <a:pt x="671054" y="1245497"/>
                  <a:pt x="664342" y="1241768"/>
                </a:cubicBezTo>
                <a:cubicBezTo>
                  <a:pt x="669160" y="1246472"/>
                  <a:pt x="673978" y="1251177"/>
                  <a:pt x="670248" y="1257889"/>
                </a:cubicBezTo>
                <a:close/>
                <a:moveTo>
                  <a:pt x="406703" y="1281013"/>
                </a:moveTo>
                <a:cubicBezTo>
                  <a:pt x="418119" y="1279925"/>
                  <a:pt x="419900" y="1269427"/>
                  <a:pt x="423573" y="1257955"/>
                </a:cubicBezTo>
                <a:lnTo>
                  <a:pt x="388630" y="1241473"/>
                </a:lnTo>
                <a:lnTo>
                  <a:pt x="374280" y="1230508"/>
                </a:lnTo>
                <a:lnTo>
                  <a:pt x="369110" y="1225931"/>
                </a:lnTo>
                <a:lnTo>
                  <a:pt x="360079" y="1204419"/>
                </a:lnTo>
                <a:cubicBezTo>
                  <a:pt x="361613" y="1213211"/>
                  <a:pt x="364730" y="1220139"/>
                  <a:pt x="368949" y="1225789"/>
                </a:cubicBezTo>
                <a:lnTo>
                  <a:pt x="369110" y="1225931"/>
                </a:lnTo>
                <a:lnTo>
                  <a:pt x="369498" y="1226854"/>
                </a:lnTo>
                <a:lnTo>
                  <a:pt x="374280" y="1230508"/>
                </a:lnTo>
                <a:lnTo>
                  <a:pt x="384425" y="1239490"/>
                </a:lnTo>
                <a:lnTo>
                  <a:pt x="388630" y="1241473"/>
                </a:lnTo>
                <a:lnTo>
                  <a:pt x="394417" y="1245895"/>
                </a:lnTo>
                <a:cubicBezTo>
                  <a:pt x="403974" y="1250419"/>
                  <a:pt x="414238" y="1253780"/>
                  <a:pt x="423573" y="1257955"/>
                </a:cubicBezTo>
                <a:cubicBezTo>
                  <a:pt x="421793" y="1268452"/>
                  <a:pt x="417144" y="1278032"/>
                  <a:pt x="406703" y="1281013"/>
                </a:cubicBezTo>
                <a:close/>
                <a:moveTo>
                  <a:pt x="944444" y="1289685"/>
                </a:moveTo>
                <a:cubicBezTo>
                  <a:pt x="949856" y="1289219"/>
                  <a:pt x="954894" y="1287373"/>
                  <a:pt x="959140" y="1283989"/>
                </a:cubicBezTo>
                <a:cubicBezTo>
                  <a:pt x="954650" y="1286899"/>
                  <a:pt x="949429" y="1288390"/>
                  <a:pt x="943896" y="1288619"/>
                </a:cubicBezTo>
                <a:lnTo>
                  <a:pt x="933747" y="1286878"/>
                </a:lnTo>
                <a:lnTo>
                  <a:pt x="925663" y="1284757"/>
                </a:lnTo>
                <a:lnTo>
                  <a:pt x="896959" y="1260916"/>
                </a:lnTo>
                <a:cubicBezTo>
                  <a:pt x="902787" y="1270490"/>
                  <a:pt x="910600" y="1278031"/>
                  <a:pt x="918985" y="1283005"/>
                </a:cubicBezTo>
                <a:lnTo>
                  <a:pt x="925663" y="1284757"/>
                </a:lnTo>
                <a:lnTo>
                  <a:pt x="926777" y="1285682"/>
                </a:lnTo>
                <a:lnTo>
                  <a:pt x="933747" y="1286878"/>
                </a:lnTo>
                <a:close/>
                <a:moveTo>
                  <a:pt x="2456633" y="1302715"/>
                </a:moveTo>
                <a:cubicBezTo>
                  <a:pt x="2460019" y="1303404"/>
                  <a:pt x="2462992" y="1303071"/>
                  <a:pt x="2465115" y="1301379"/>
                </a:cubicBezTo>
                <a:lnTo>
                  <a:pt x="2447360" y="1297754"/>
                </a:lnTo>
                <a:lnTo>
                  <a:pt x="2445671" y="1296850"/>
                </a:lnTo>
                <a:lnTo>
                  <a:pt x="2426741" y="1278024"/>
                </a:lnTo>
                <a:cubicBezTo>
                  <a:pt x="2419917" y="1264771"/>
                  <a:pt x="2431277" y="1258922"/>
                  <a:pt x="2433170" y="1257947"/>
                </a:cubicBezTo>
                <a:cubicBezTo>
                  <a:pt x="2429383" y="1259897"/>
                  <a:pt x="2419917" y="1264771"/>
                  <a:pt x="2426741" y="1278024"/>
                </a:cubicBezTo>
                <a:cubicBezTo>
                  <a:pt x="2429666" y="1283704"/>
                  <a:pt x="2434599" y="1289360"/>
                  <a:pt x="2440071" y="1293854"/>
                </a:cubicBezTo>
                <a:lnTo>
                  <a:pt x="2445671" y="1296850"/>
                </a:lnTo>
                <a:lnTo>
                  <a:pt x="2446378" y="1297554"/>
                </a:lnTo>
                <a:lnTo>
                  <a:pt x="2447360" y="1297754"/>
                </a:lnTo>
                <a:close/>
                <a:moveTo>
                  <a:pt x="1572725" y="1303385"/>
                </a:moveTo>
                <a:cubicBezTo>
                  <a:pt x="1556434" y="1295006"/>
                  <a:pt x="1535496" y="1296207"/>
                  <a:pt x="1517368" y="1293564"/>
                </a:cubicBezTo>
                <a:cubicBezTo>
                  <a:pt x="1536470" y="1298099"/>
                  <a:pt x="1555516" y="1297874"/>
                  <a:pt x="1572725" y="1303385"/>
                </a:cubicBezTo>
                <a:close/>
                <a:moveTo>
                  <a:pt x="1415654" y="1310009"/>
                </a:moveTo>
                <a:cubicBezTo>
                  <a:pt x="1422197" y="1299455"/>
                  <a:pt x="1423921" y="1284195"/>
                  <a:pt x="1434305" y="1276453"/>
                </a:cubicBezTo>
                <a:cubicBezTo>
                  <a:pt x="1423921" y="1284195"/>
                  <a:pt x="1419328" y="1298536"/>
                  <a:pt x="1415654" y="1310009"/>
                </a:cubicBezTo>
                <a:close/>
                <a:moveTo>
                  <a:pt x="2873846" y="1313679"/>
                </a:moveTo>
                <a:cubicBezTo>
                  <a:pt x="2863405" y="1316660"/>
                  <a:pt x="2857612" y="1310061"/>
                  <a:pt x="2854631" y="1299620"/>
                </a:cubicBezTo>
                <a:cubicBezTo>
                  <a:pt x="2855719" y="1311036"/>
                  <a:pt x="2863405" y="1316660"/>
                  <a:pt x="2873846" y="1313679"/>
                </a:cubicBezTo>
                <a:close/>
                <a:moveTo>
                  <a:pt x="1293002" y="1327653"/>
                </a:moveTo>
                <a:cubicBezTo>
                  <a:pt x="1297651" y="1318074"/>
                  <a:pt x="1286009" y="1300116"/>
                  <a:pt x="1301212" y="1297078"/>
                </a:cubicBezTo>
                <a:cubicBezTo>
                  <a:pt x="1286009" y="1300116"/>
                  <a:pt x="1296676" y="1316180"/>
                  <a:pt x="1293002" y="1327653"/>
                </a:cubicBezTo>
                <a:close/>
                <a:moveTo>
                  <a:pt x="1604500" y="1332533"/>
                </a:moveTo>
                <a:lnTo>
                  <a:pt x="1618191" y="1321428"/>
                </a:lnTo>
                <a:lnTo>
                  <a:pt x="1630087" y="1321753"/>
                </a:lnTo>
                <a:cubicBezTo>
                  <a:pt x="1626732" y="1319888"/>
                  <a:pt x="1622917" y="1319457"/>
                  <a:pt x="1618650" y="1321055"/>
                </a:cubicBezTo>
                <a:lnTo>
                  <a:pt x="1618191" y="1321428"/>
                </a:lnTo>
                <a:lnTo>
                  <a:pt x="1617940" y="1321420"/>
                </a:lnTo>
                <a:cubicBezTo>
                  <a:pt x="1613910" y="1322897"/>
                  <a:pt x="1609665" y="1326281"/>
                  <a:pt x="1604500" y="1332533"/>
                </a:cubicBezTo>
                <a:close/>
                <a:moveTo>
                  <a:pt x="2666463" y="1334232"/>
                </a:moveTo>
                <a:cubicBezTo>
                  <a:pt x="2660614" y="1322873"/>
                  <a:pt x="2662395" y="1312375"/>
                  <a:pt x="2668936" y="1301821"/>
                </a:cubicBezTo>
                <a:cubicBezTo>
                  <a:pt x="2659526" y="1311457"/>
                  <a:pt x="2660614" y="1322873"/>
                  <a:pt x="2666463" y="1334232"/>
                </a:cubicBezTo>
                <a:close/>
                <a:moveTo>
                  <a:pt x="362578" y="1334871"/>
                </a:moveTo>
                <a:cubicBezTo>
                  <a:pt x="362550" y="1332490"/>
                  <a:pt x="360371" y="1329421"/>
                  <a:pt x="356535" y="1327205"/>
                </a:cubicBezTo>
                <a:lnTo>
                  <a:pt x="355638" y="1327061"/>
                </a:lnTo>
                <a:lnTo>
                  <a:pt x="355459" y="1326860"/>
                </a:lnTo>
                <a:cubicBezTo>
                  <a:pt x="351265" y="1324529"/>
                  <a:pt x="345772" y="1323165"/>
                  <a:pt x="340551" y="1324655"/>
                </a:cubicBezTo>
                <a:lnTo>
                  <a:pt x="355638" y="1327061"/>
                </a:lnTo>
                <a:close/>
                <a:moveTo>
                  <a:pt x="1078852" y="1339715"/>
                </a:moveTo>
                <a:cubicBezTo>
                  <a:pt x="1097898" y="1339490"/>
                  <a:pt x="1108282" y="1331748"/>
                  <a:pt x="1118610" y="1319243"/>
                </a:cubicBezTo>
                <a:cubicBezTo>
                  <a:pt x="1107307" y="1329855"/>
                  <a:pt x="1097898" y="1339490"/>
                  <a:pt x="1078852" y="1339715"/>
                </a:cubicBezTo>
                <a:cubicBezTo>
                  <a:pt x="1071053" y="1324569"/>
                  <a:pt x="1085055" y="1300593"/>
                  <a:pt x="1062053" y="1288484"/>
                </a:cubicBezTo>
                <a:cubicBezTo>
                  <a:pt x="1083162" y="1301567"/>
                  <a:pt x="1069159" y="1325544"/>
                  <a:pt x="1078852" y="1339715"/>
                </a:cubicBezTo>
                <a:close/>
                <a:moveTo>
                  <a:pt x="1953170" y="1339829"/>
                </a:moveTo>
                <a:cubicBezTo>
                  <a:pt x="1950077" y="1319865"/>
                  <a:pt x="1947039" y="1304662"/>
                  <a:pt x="1936485" y="1298121"/>
                </a:cubicBezTo>
                <a:cubicBezTo>
                  <a:pt x="1945146" y="1305637"/>
                  <a:pt x="1950077" y="1319865"/>
                  <a:pt x="1953170" y="1339829"/>
                </a:cubicBezTo>
                <a:close/>
                <a:moveTo>
                  <a:pt x="1745675" y="1350860"/>
                </a:moveTo>
                <a:cubicBezTo>
                  <a:pt x="1714068" y="1335997"/>
                  <a:pt x="1692791" y="1308628"/>
                  <a:pt x="1668646" y="1280342"/>
                </a:cubicBezTo>
                <a:cubicBezTo>
                  <a:pt x="1643525" y="1250163"/>
                  <a:pt x="1621217" y="1216140"/>
                  <a:pt x="1587661" y="1197490"/>
                </a:cubicBezTo>
                <a:cubicBezTo>
                  <a:pt x="1622191" y="1218034"/>
                  <a:pt x="1643525" y="1250163"/>
                  <a:pt x="1668646" y="1280342"/>
                </a:cubicBezTo>
                <a:cubicBezTo>
                  <a:pt x="1690898" y="1309603"/>
                  <a:pt x="1714068" y="1335997"/>
                  <a:pt x="1745675" y="1350860"/>
                </a:cubicBezTo>
                <a:close/>
                <a:moveTo>
                  <a:pt x="277099" y="1354932"/>
                </a:moveTo>
                <a:cubicBezTo>
                  <a:pt x="274690" y="1352580"/>
                  <a:pt x="271822" y="1351662"/>
                  <a:pt x="268021" y="1352421"/>
                </a:cubicBezTo>
                <a:lnTo>
                  <a:pt x="266601" y="1353152"/>
                </a:lnTo>
                <a:cubicBezTo>
                  <a:pt x="270402" y="1352393"/>
                  <a:pt x="273744" y="1353068"/>
                  <a:pt x="277099" y="1354932"/>
                </a:cubicBezTo>
                <a:close/>
                <a:moveTo>
                  <a:pt x="981899" y="1356103"/>
                </a:moveTo>
                <a:cubicBezTo>
                  <a:pt x="997046" y="1348304"/>
                  <a:pt x="1019016" y="1353759"/>
                  <a:pt x="1031181" y="1335519"/>
                </a:cubicBezTo>
                <a:cubicBezTo>
                  <a:pt x="1018041" y="1351865"/>
                  <a:pt x="997046" y="1348304"/>
                  <a:pt x="981899" y="1356103"/>
                </a:cubicBezTo>
                <a:close/>
                <a:moveTo>
                  <a:pt x="593357" y="1359756"/>
                </a:moveTo>
                <a:cubicBezTo>
                  <a:pt x="601736" y="1343465"/>
                  <a:pt x="578791" y="1336118"/>
                  <a:pt x="570130" y="1328602"/>
                </a:cubicBezTo>
                <a:cubicBezTo>
                  <a:pt x="578791" y="1336118"/>
                  <a:pt x="599843" y="1344440"/>
                  <a:pt x="593357" y="1359756"/>
                </a:cubicBezTo>
                <a:close/>
                <a:moveTo>
                  <a:pt x="2871655" y="1369897"/>
                </a:moveTo>
                <a:cubicBezTo>
                  <a:pt x="2869762" y="1370872"/>
                  <a:pt x="2872574" y="1367029"/>
                  <a:pt x="2870625" y="1363243"/>
                </a:cubicBezTo>
                <a:cubicBezTo>
                  <a:pt x="2869706" y="1366111"/>
                  <a:pt x="2869762" y="1370872"/>
                  <a:pt x="2871655" y="1369897"/>
                </a:cubicBezTo>
                <a:close/>
                <a:moveTo>
                  <a:pt x="1458322" y="1374266"/>
                </a:moveTo>
                <a:cubicBezTo>
                  <a:pt x="1463056" y="1371829"/>
                  <a:pt x="1467302" y="1368446"/>
                  <a:pt x="1469511" y="1364014"/>
                </a:cubicBezTo>
                <a:lnTo>
                  <a:pt x="1469468" y="1363320"/>
                </a:lnTo>
                <a:lnTo>
                  <a:pt x="1469855" y="1362939"/>
                </a:lnTo>
                <a:cubicBezTo>
                  <a:pt x="1471706" y="1358393"/>
                  <a:pt x="1471406" y="1353159"/>
                  <a:pt x="1468481" y="1347479"/>
                </a:cubicBezTo>
                <a:lnTo>
                  <a:pt x="1469468" y="1363320"/>
                </a:lnTo>
                <a:close/>
                <a:moveTo>
                  <a:pt x="2281821" y="1375697"/>
                </a:moveTo>
                <a:cubicBezTo>
                  <a:pt x="2290276" y="1375835"/>
                  <a:pt x="2299770" y="1373342"/>
                  <a:pt x="2308778" y="1369902"/>
                </a:cubicBezTo>
                <a:cubicBezTo>
                  <a:pt x="2289788" y="1374889"/>
                  <a:pt x="2272693" y="1378901"/>
                  <a:pt x="2261107" y="1365704"/>
                </a:cubicBezTo>
                <a:cubicBezTo>
                  <a:pt x="2265953" y="1372790"/>
                  <a:pt x="2273367" y="1375559"/>
                  <a:pt x="2281821" y="1375697"/>
                </a:cubicBezTo>
                <a:close/>
                <a:moveTo>
                  <a:pt x="2108911" y="1381795"/>
                </a:moveTo>
                <a:cubicBezTo>
                  <a:pt x="2101225" y="1376171"/>
                  <a:pt x="2099107" y="1358100"/>
                  <a:pt x="2094233" y="1348634"/>
                </a:cubicBezTo>
                <a:cubicBezTo>
                  <a:pt x="2080528" y="1317366"/>
                  <a:pt x="2062118" y="1290917"/>
                  <a:pt x="2058855" y="1256669"/>
                </a:cubicBezTo>
                <a:cubicBezTo>
                  <a:pt x="2060225" y="1291892"/>
                  <a:pt x="2081503" y="1319260"/>
                  <a:pt x="2094233" y="1348634"/>
                </a:cubicBezTo>
                <a:cubicBezTo>
                  <a:pt x="2100082" y="1359993"/>
                  <a:pt x="2099332" y="1377146"/>
                  <a:pt x="2108911" y="1381795"/>
                </a:cubicBezTo>
                <a:close/>
                <a:moveTo>
                  <a:pt x="2704200" y="1384263"/>
                </a:moveTo>
                <a:cubicBezTo>
                  <a:pt x="2708934" y="1381826"/>
                  <a:pt x="2710311" y="1377523"/>
                  <a:pt x="2708706" y="1372662"/>
                </a:cubicBezTo>
                <a:lnTo>
                  <a:pt x="2708267" y="1372171"/>
                </a:lnTo>
                <a:lnTo>
                  <a:pt x="2708340" y="1371952"/>
                </a:lnTo>
                <a:cubicBezTo>
                  <a:pt x="2706858" y="1367326"/>
                  <a:pt x="2702513" y="1362378"/>
                  <a:pt x="2695314" y="1357701"/>
                </a:cubicBezTo>
                <a:lnTo>
                  <a:pt x="2708267" y="1372171"/>
                </a:lnTo>
                <a:close/>
                <a:moveTo>
                  <a:pt x="345071" y="1384604"/>
                </a:moveTo>
                <a:cubicBezTo>
                  <a:pt x="322932" y="1364866"/>
                  <a:pt x="313820" y="1319257"/>
                  <a:pt x="324035" y="1297231"/>
                </a:cubicBezTo>
                <a:cubicBezTo>
                  <a:pt x="311926" y="1320233"/>
                  <a:pt x="322932" y="1364866"/>
                  <a:pt x="345071" y="1384604"/>
                </a:cubicBezTo>
                <a:close/>
                <a:moveTo>
                  <a:pt x="1232756" y="1387417"/>
                </a:moveTo>
                <a:cubicBezTo>
                  <a:pt x="1223926" y="1365616"/>
                  <a:pt x="1253469" y="1367170"/>
                  <a:pt x="1252269" y="1346231"/>
                </a:cubicBezTo>
                <a:cubicBezTo>
                  <a:pt x="1253469" y="1367170"/>
                  <a:pt x="1222951" y="1363722"/>
                  <a:pt x="1232756" y="1387417"/>
                </a:cubicBezTo>
                <a:close/>
                <a:moveTo>
                  <a:pt x="2650907" y="1387752"/>
                </a:moveTo>
                <a:lnTo>
                  <a:pt x="2640916" y="1380158"/>
                </a:lnTo>
                <a:lnTo>
                  <a:pt x="2640183" y="1366926"/>
                </a:lnTo>
                <a:cubicBezTo>
                  <a:pt x="2638806" y="1371228"/>
                  <a:pt x="2638863" y="1375990"/>
                  <a:pt x="2640575" y="1379899"/>
                </a:cubicBezTo>
                <a:lnTo>
                  <a:pt x="2640916" y="1380158"/>
                </a:lnTo>
                <a:lnTo>
                  <a:pt x="2640941" y="1380609"/>
                </a:lnTo>
                <a:cubicBezTo>
                  <a:pt x="2642532" y="1384280"/>
                  <a:pt x="2645658" y="1386863"/>
                  <a:pt x="2650907" y="1387752"/>
                </a:cubicBezTo>
                <a:close/>
                <a:moveTo>
                  <a:pt x="1102304" y="1389915"/>
                </a:moveTo>
                <a:cubicBezTo>
                  <a:pt x="1085096" y="1384405"/>
                  <a:pt x="1066856" y="1372240"/>
                  <a:pt x="1046892" y="1375333"/>
                </a:cubicBezTo>
                <a:cubicBezTo>
                  <a:pt x="1067831" y="1374133"/>
                  <a:pt x="1085096" y="1384405"/>
                  <a:pt x="1102304" y="1389915"/>
                </a:cubicBezTo>
                <a:close/>
                <a:moveTo>
                  <a:pt x="2516726" y="1396962"/>
                </a:moveTo>
                <a:cubicBezTo>
                  <a:pt x="2507202" y="1397074"/>
                  <a:pt x="2499516" y="1391451"/>
                  <a:pt x="2494811" y="1396269"/>
                </a:cubicBezTo>
                <a:cubicBezTo>
                  <a:pt x="2500491" y="1393345"/>
                  <a:pt x="2510070" y="1397994"/>
                  <a:pt x="2516726" y="1396962"/>
                </a:cubicBezTo>
                <a:close/>
                <a:moveTo>
                  <a:pt x="2071046" y="1401292"/>
                </a:moveTo>
                <a:cubicBezTo>
                  <a:pt x="2072883" y="1395555"/>
                  <a:pt x="2068065" y="1390850"/>
                  <a:pt x="2056649" y="1391938"/>
                </a:cubicBezTo>
                <a:cubicBezTo>
                  <a:pt x="2049995" y="1392970"/>
                  <a:pt x="2042364" y="1392107"/>
                  <a:pt x="2042252" y="1382585"/>
                </a:cubicBezTo>
                <a:cubicBezTo>
                  <a:pt x="2042364" y="1392107"/>
                  <a:pt x="2048101" y="1393945"/>
                  <a:pt x="2056649" y="1391938"/>
                </a:cubicBezTo>
                <a:cubicBezTo>
                  <a:pt x="2068065" y="1390850"/>
                  <a:pt x="2070990" y="1396530"/>
                  <a:pt x="2071046" y="1401292"/>
                </a:cubicBezTo>
                <a:close/>
                <a:moveTo>
                  <a:pt x="653009" y="1410480"/>
                </a:moveTo>
                <a:cubicBezTo>
                  <a:pt x="644178" y="1388678"/>
                  <a:pt x="628057" y="1394584"/>
                  <a:pt x="614748" y="1396647"/>
                </a:cubicBezTo>
                <a:cubicBezTo>
                  <a:pt x="628057" y="1394584"/>
                  <a:pt x="645153" y="1390572"/>
                  <a:pt x="653009" y="1410480"/>
                </a:cubicBezTo>
                <a:close/>
                <a:moveTo>
                  <a:pt x="2135007" y="1413867"/>
                </a:moveTo>
                <a:cubicBezTo>
                  <a:pt x="2133545" y="1411028"/>
                  <a:pt x="2135152" y="1406009"/>
                  <a:pt x="2136401" y="1400875"/>
                </a:cubicBezTo>
                <a:lnTo>
                  <a:pt x="2136268" y="1398475"/>
                </a:lnTo>
                <a:lnTo>
                  <a:pt x="2137310" y="1393482"/>
                </a:lnTo>
                <a:cubicBezTo>
                  <a:pt x="2137475" y="1391039"/>
                  <a:pt x="2137091" y="1388842"/>
                  <a:pt x="2135644" y="1387192"/>
                </a:cubicBezTo>
                <a:lnTo>
                  <a:pt x="2136268" y="1398475"/>
                </a:lnTo>
                <a:lnTo>
                  <a:pt x="2135691" y="1401240"/>
                </a:lnTo>
                <a:cubicBezTo>
                  <a:pt x="2134205" y="1406496"/>
                  <a:pt x="2132599" y="1411515"/>
                  <a:pt x="2135007" y="1413867"/>
                </a:cubicBezTo>
                <a:close/>
                <a:moveTo>
                  <a:pt x="1428369" y="1418433"/>
                </a:moveTo>
                <a:cubicBezTo>
                  <a:pt x="1434048" y="1415509"/>
                  <a:pt x="1431124" y="1409829"/>
                  <a:pt x="1427224" y="1402256"/>
                </a:cubicBezTo>
                <a:cubicBezTo>
                  <a:pt x="1421375" y="1390896"/>
                  <a:pt x="1423212" y="1385159"/>
                  <a:pt x="1430785" y="1381260"/>
                </a:cubicBezTo>
                <a:cubicBezTo>
                  <a:pt x="1423212" y="1385159"/>
                  <a:pt x="1419482" y="1391871"/>
                  <a:pt x="1427224" y="1402256"/>
                </a:cubicBezTo>
                <a:cubicBezTo>
                  <a:pt x="1430149" y="1407935"/>
                  <a:pt x="1434048" y="1415509"/>
                  <a:pt x="1428369" y="1418433"/>
                </a:cubicBezTo>
                <a:close/>
                <a:moveTo>
                  <a:pt x="445696" y="1436985"/>
                </a:moveTo>
                <a:cubicBezTo>
                  <a:pt x="456438" y="1439239"/>
                  <a:pt x="467624" y="1438868"/>
                  <a:pt x="479012" y="1435400"/>
                </a:cubicBezTo>
                <a:cubicBezTo>
                  <a:pt x="455262" y="1440443"/>
                  <a:pt x="434266" y="1436882"/>
                  <a:pt x="415051" y="1422824"/>
                </a:cubicBezTo>
                <a:cubicBezTo>
                  <a:pt x="424659" y="1429853"/>
                  <a:pt x="434955" y="1434731"/>
                  <a:pt x="445696" y="1436985"/>
                </a:cubicBezTo>
                <a:close/>
                <a:moveTo>
                  <a:pt x="959051" y="1437329"/>
                </a:moveTo>
                <a:lnTo>
                  <a:pt x="946263" y="1435261"/>
                </a:lnTo>
                <a:lnTo>
                  <a:pt x="937944" y="1424246"/>
                </a:lnTo>
                <a:cubicBezTo>
                  <a:pt x="939894" y="1428032"/>
                  <a:pt x="942087" y="1432292"/>
                  <a:pt x="945335" y="1435111"/>
                </a:cubicBezTo>
                <a:lnTo>
                  <a:pt x="946263" y="1435261"/>
                </a:lnTo>
                <a:lnTo>
                  <a:pt x="946410" y="1435456"/>
                </a:lnTo>
                <a:cubicBezTo>
                  <a:pt x="949773" y="1437915"/>
                  <a:pt x="953832" y="1438820"/>
                  <a:pt x="959051" y="1437329"/>
                </a:cubicBezTo>
                <a:close/>
                <a:moveTo>
                  <a:pt x="618124" y="1440418"/>
                </a:moveTo>
                <a:cubicBezTo>
                  <a:pt x="610438" y="1434794"/>
                  <a:pt x="609406" y="1428139"/>
                  <a:pt x="614112" y="1423322"/>
                </a:cubicBezTo>
                <a:cubicBezTo>
                  <a:pt x="612274" y="1429058"/>
                  <a:pt x="610438" y="1434794"/>
                  <a:pt x="618124" y="1440418"/>
                </a:cubicBezTo>
                <a:close/>
                <a:moveTo>
                  <a:pt x="2714570" y="1455571"/>
                </a:moveTo>
                <a:cubicBezTo>
                  <a:pt x="2712507" y="1442262"/>
                  <a:pt x="2707746" y="1442319"/>
                  <a:pt x="2694380" y="1439620"/>
                </a:cubicBezTo>
                <a:cubicBezTo>
                  <a:pt x="2705852" y="1443294"/>
                  <a:pt x="2712507" y="1442262"/>
                  <a:pt x="2714570" y="1455571"/>
                </a:cubicBezTo>
                <a:close/>
                <a:moveTo>
                  <a:pt x="509812" y="1462654"/>
                </a:moveTo>
                <a:cubicBezTo>
                  <a:pt x="513598" y="1460705"/>
                  <a:pt x="515491" y="1459730"/>
                  <a:pt x="514461" y="1453075"/>
                </a:cubicBezTo>
                <a:cubicBezTo>
                  <a:pt x="515810" y="1446392"/>
                  <a:pt x="512426" y="1442146"/>
                  <a:pt x="507034" y="1439234"/>
                </a:cubicBezTo>
                <a:lnTo>
                  <a:pt x="505975" y="1438917"/>
                </a:lnTo>
                <a:lnTo>
                  <a:pt x="505959" y="1438890"/>
                </a:lnTo>
                <a:cubicBezTo>
                  <a:pt x="500925" y="1436092"/>
                  <a:pt x="494243" y="1434742"/>
                  <a:pt x="487560" y="1433393"/>
                </a:cubicBezTo>
                <a:lnTo>
                  <a:pt x="505975" y="1438917"/>
                </a:lnTo>
                <a:lnTo>
                  <a:pt x="514461" y="1453075"/>
                </a:lnTo>
                <a:cubicBezTo>
                  <a:pt x="514517" y="1457837"/>
                  <a:pt x="511705" y="1461679"/>
                  <a:pt x="509812" y="1462654"/>
                </a:cubicBezTo>
                <a:close/>
                <a:moveTo>
                  <a:pt x="2636607" y="1466972"/>
                </a:moveTo>
                <a:cubicBezTo>
                  <a:pt x="2628808" y="1451826"/>
                  <a:pt x="2636325" y="1443166"/>
                  <a:pt x="2644817" y="1436397"/>
                </a:cubicBezTo>
                <a:cubicBezTo>
                  <a:pt x="2652389" y="1432498"/>
                  <a:pt x="2663749" y="1426648"/>
                  <a:pt x="2665586" y="1420913"/>
                </a:cubicBezTo>
                <a:cubicBezTo>
                  <a:pt x="2663749" y="1426648"/>
                  <a:pt x="2651414" y="1430605"/>
                  <a:pt x="2644817" y="1436397"/>
                </a:cubicBezTo>
                <a:cubicBezTo>
                  <a:pt x="2636325" y="1443166"/>
                  <a:pt x="2627833" y="1449933"/>
                  <a:pt x="2636607" y="1466972"/>
                </a:cubicBezTo>
                <a:close/>
                <a:moveTo>
                  <a:pt x="719794" y="1474642"/>
                </a:moveTo>
                <a:lnTo>
                  <a:pt x="726782" y="1473233"/>
                </a:lnTo>
                <a:lnTo>
                  <a:pt x="730433" y="1474207"/>
                </a:lnTo>
                <a:lnTo>
                  <a:pt x="747967" y="1468961"/>
                </a:lnTo>
                <a:lnTo>
                  <a:pt x="748555" y="1468843"/>
                </a:lnTo>
                <a:lnTo>
                  <a:pt x="748671" y="1468751"/>
                </a:lnTo>
                <a:lnTo>
                  <a:pt x="748821" y="1468706"/>
                </a:lnTo>
                <a:cubicBezTo>
                  <a:pt x="754619" y="1465646"/>
                  <a:pt x="760044" y="1461356"/>
                  <a:pt x="764979" y="1455821"/>
                </a:cubicBezTo>
                <a:lnTo>
                  <a:pt x="748671" y="1468751"/>
                </a:lnTo>
                <a:lnTo>
                  <a:pt x="747967" y="1468961"/>
                </a:lnTo>
                <a:lnTo>
                  <a:pt x="726782" y="1473233"/>
                </a:lnTo>
                <a:lnTo>
                  <a:pt x="689827" y="1463378"/>
                </a:lnTo>
                <a:cubicBezTo>
                  <a:pt x="675430" y="1454024"/>
                  <a:pt x="664819" y="1442721"/>
                  <a:pt x="646862" y="1454363"/>
                </a:cubicBezTo>
                <a:cubicBezTo>
                  <a:pt x="665795" y="1444615"/>
                  <a:pt x="675430" y="1454024"/>
                  <a:pt x="689827" y="1463378"/>
                </a:cubicBezTo>
                <a:cubicBezTo>
                  <a:pt x="699549" y="1470049"/>
                  <a:pt x="709772" y="1473767"/>
                  <a:pt x="719794" y="1474642"/>
                </a:cubicBezTo>
                <a:close/>
                <a:moveTo>
                  <a:pt x="1120529" y="1481131"/>
                </a:moveTo>
                <a:cubicBezTo>
                  <a:pt x="1119369" y="1473645"/>
                  <a:pt x="1120742" y="1465191"/>
                  <a:pt x="1120997" y="1457018"/>
                </a:cubicBezTo>
                <a:lnTo>
                  <a:pt x="1120409" y="1454904"/>
                </a:lnTo>
                <a:lnTo>
                  <a:pt x="1120378" y="1448275"/>
                </a:lnTo>
                <a:lnTo>
                  <a:pt x="1114811" y="1434792"/>
                </a:lnTo>
                <a:lnTo>
                  <a:pt x="1114755" y="1434591"/>
                </a:lnTo>
                <a:lnTo>
                  <a:pt x="1114720" y="1434572"/>
                </a:lnTo>
                <a:lnTo>
                  <a:pt x="1114618" y="1434325"/>
                </a:lnTo>
                <a:cubicBezTo>
                  <a:pt x="1110938" y="1430231"/>
                  <a:pt x="1105123" y="1426788"/>
                  <a:pt x="1096045" y="1424277"/>
                </a:cubicBezTo>
                <a:lnTo>
                  <a:pt x="1114720" y="1434572"/>
                </a:lnTo>
                <a:lnTo>
                  <a:pt x="1114811" y="1434792"/>
                </a:lnTo>
                <a:lnTo>
                  <a:pt x="1120409" y="1454904"/>
                </a:lnTo>
                <a:close/>
                <a:moveTo>
                  <a:pt x="359566" y="1482531"/>
                </a:moveTo>
                <a:cubicBezTo>
                  <a:pt x="367139" y="1478632"/>
                  <a:pt x="370813" y="1467160"/>
                  <a:pt x="375575" y="1467103"/>
                </a:cubicBezTo>
                <a:cubicBezTo>
                  <a:pt x="367945" y="1466241"/>
                  <a:pt x="364271" y="1477713"/>
                  <a:pt x="359566" y="1482531"/>
                </a:cubicBezTo>
                <a:close/>
                <a:moveTo>
                  <a:pt x="1543206" y="1488458"/>
                </a:moveTo>
                <a:cubicBezTo>
                  <a:pt x="1545411" y="1489905"/>
                  <a:pt x="1548508" y="1490107"/>
                  <a:pt x="1553012" y="1488387"/>
                </a:cubicBezTo>
                <a:cubicBezTo>
                  <a:pt x="1548265" y="1489634"/>
                  <a:pt x="1545163" y="1489135"/>
                  <a:pt x="1543061" y="1487523"/>
                </a:cubicBezTo>
                <a:lnTo>
                  <a:pt x="1541278" y="1484126"/>
                </a:lnTo>
                <a:lnTo>
                  <a:pt x="1538568" y="1478037"/>
                </a:lnTo>
                <a:lnTo>
                  <a:pt x="1533627" y="1460044"/>
                </a:lnTo>
                <a:cubicBezTo>
                  <a:pt x="1535820" y="1464304"/>
                  <a:pt x="1536562" y="1470322"/>
                  <a:pt x="1537581" y="1475818"/>
                </a:cubicBezTo>
                <a:lnTo>
                  <a:pt x="1538568" y="1478037"/>
                </a:lnTo>
                <a:lnTo>
                  <a:pt x="1539102" y="1479980"/>
                </a:lnTo>
                <a:lnTo>
                  <a:pt x="1541278" y="1484126"/>
                </a:lnTo>
                <a:close/>
                <a:moveTo>
                  <a:pt x="797785" y="1491624"/>
                </a:moveTo>
                <a:cubicBezTo>
                  <a:pt x="785337" y="1486057"/>
                  <a:pt x="789011" y="1474583"/>
                  <a:pt x="788898" y="1465061"/>
                </a:cubicBezTo>
                <a:cubicBezTo>
                  <a:pt x="787117" y="1475559"/>
                  <a:pt x="783444" y="1487031"/>
                  <a:pt x="797785" y="1491624"/>
                </a:cubicBezTo>
                <a:close/>
                <a:moveTo>
                  <a:pt x="1287347" y="1493441"/>
                </a:moveTo>
                <a:cubicBezTo>
                  <a:pt x="1298764" y="1492352"/>
                  <a:pt x="1313290" y="1432178"/>
                  <a:pt x="1303710" y="1427530"/>
                </a:cubicBezTo>
                <a:cubicBezTo>
                  <a:pt x="1313290" y="1432178"/>
                  <a:pt x="1297789" y="1490459"/>
                  <a:pt x="1287347" y="1493441"/>
                </a:cubicBezTo>
                <a:close/>
                <a:moveTo>
                  <a:pt x="828303" y="1495072"/>
                </a:moveTo>
                <a:cubicBezTo>
                  <a:pt x="847236" y="1485323"/>
                  <a:pt x="869093" y="1481254"/>
                  <a:pt x="882234" y="1464908"/>
                </a:cubicBezTo>
                <a:cubicBezTo>
                  <a:pt x="868119" y="1479361"/>
                  <a:pt x="847236" y="1485323"/>
                  <a:pt x="828303" y="1495072"/>
                </a:cubicBezTo>
                <a:close/>
                <a:moveTo>
                  <a:pt x="1570277" y="1498659"/>
                </a:moveTo>
                <a:cubicBezTo>
                  <a:pt x="1569246" y="1492004"/>
                  <a:pt x="1562478" y="1483513"/>
                  <a:pt x="1560585" y="1484487"/>
                </a:cubicBezTo>
                <a:cubicBezTo>
                  <a:pt x="1560585" y="1484487"/>
                  <a:pt x="1567352" y="1492979"/>
                  <a:pt x="1570277" y="1498659"/>
                </a:cubicBezTo>
                <a:close/>
                <a:moveTo>
                  <a:pt x="1061838" y="1511352"/>
                </a:moveTo>
                <a:cubicBezTo>
                  <a:pt x="1065568" y="1504641"/>
                  <a:pt x="1076009" y="1501660"/>
                  <a:pt x="1081632" y="1493974"/>
                </a:cubicBezTo>
                <a:cubicBezTo>
                  <a:pt x="1076009" y="1501660"/>
                  <a:pt x="1064593" y="1502748"/>
                  <a:pt x="1061838" y="1511352"/>
                </a:cubicBezTo>
                <a:close/>
                <a:moveTo>
                  <a:pt x="2728547" y="1519932"/>
                </a:moveTo>
                <a:cubicBezTo>
                  <a:pt x="2732011" y="1520843"/>
                  <a:pt x="2736758" y="1519596"/>
                  <a:pt x="2741978" y="1518106"/>
                </a:cubicBezTo>
                <a:cubicBezTo>
                  <a:pt x="2731538" y="1521087"/>
                  <a:pt x="2724882" y="1522118"/>
                  <a:pt x="2722820" y="1508808"/>
                </a:cubicBezTo>
                <a:cubicBezTo>
                  <a:pt x="2722905" y="1515951"/>
                  <a:pt x="2725084" y="1519020"/>
                  <a:pt x="2728547" y="1519932"/>
                </a:cubicBezTo>
                <a:close/>
                <a:moveTo>
                  <a:pt x="1425824" y="1525134"/>
                </a:moveTo>
                <a:cubicBezTo>
                  <a:pt x="1445619" y="1507755"/>
                  <a:pt x="1455834" y="1485729"/>
                  <a:pt x="1469893" y="1466514"/>
                </a:cubicBezTo>
                <a:cubicBezTo>
                  <a:pt x="1472712" y="1463267"/>
                  <a:pt x="1476063" y="1459745"/>
                  <a:pt x="1478340" y="1456018"/>
                </a:cubicBezTo>
                <a:lnTo>
                  <a:pt x="1478858" y="1452987"/>
                </a:lnTo>
                <a:lnTo>
                  <a:pt x="1479834" y="1451515"/>
                </a:lnTo>
                <a:lnTo>
                  <a:pt x="1479890" y="1446947"/>
                </a:lnTo>
                <a:lnTo>
                  <a:pt x="1480344" y="1444291"/>
                </a:lnTo>
                <a:lnTo>
                  <a:pt x="1479929" y="1443799"/>
                </a:lnTo>
                <a:lnTo>
                  <a:pt x="1479933" y="1443493"/>
                </a:lnTo>
                <a:cubicBezTo>
                  <a:pt x="1478993" y="1440870"/>
                  <a:pt x="1476940" y="1438334"/>
                  <a:pt x="1473340" y="1435996"/>
                </a:cubicBezTo>
                <a:lnTo>
                  <a:pt x="1479929" y="1443799"/>
                </a:lnTo>
                <a:lnTo>
                  <a:pt x="1479890" y="1446947"/>
                </a:lnTo>
                <a:lnTo>
                  <a:pt x="1478858" y="1452987"/>
                </a:lnTo>
                <a:lnTo>
                  <a:pt x="1469893" y="1466514"/>
                </a:lnTo>
                <a:cubicBezTo>
                  <a:pt x="1455834" y="1485729"/>
                  <a:pt x="1444644" y="1505862"/>
                  <a:pt x="1425824" y="1525134"/>
                </a:cubicBezTo>
                <a:close/>
                <a:moveTo>
                  <a:pt x="310566" y="1526923"/>
                </a:moveTo>
                <a:cubicBezTo>
                  <a:pt x="307642" y="1521244"/>
                  <a:pt x="305650" y="1513886"/>
                  <a:pt x="303063" y="1506535"/>
                </a:cubicBezTo>
                <a:lnTo>
                  <a:pt x="302743" y="1505947"/>
                </a:lnTo>
                <a:lnTo>
                  <a:pt x="302697" y="1505825"/>
                </a:lnTo>
                <a:cubicBezTo>
                  <a:pt x="300232" y="1498711"/>
                  <a:pt x="297293" y="1491841"/>
                  <a:pt x="291989" y="1486190"/>
                </a:cubicBezTo>
                <a:lnTo>
                  <a:pt x="302743" y="1505947"/>
                </a:lnTo>
                <a:close/>
                <a:moveTo>
                  <a:pt x="1350616" y="1527930"/>
                </a:moveTo>
                <a:cubicBezTo>
                  <a:pt x="1364844" y="1522999"/>
                  <a:pt x="1378210" y="1525697"/>
                  <a:pt x="1393469" y="1527422"/>
                </a:cubicBezTo>
                <a:cubicBezTo>
                  <a:pt x="1377235" y="1523804"/>
                  <a:pt x="1363869" y="1521106"/>
                  <a:pt x="1350616" y="1527930"/>
                </a:cubicBezTo>
                <a:close/>
                <a:moveTo>
                  <a:pt x="2084099" y="1538284"/>
                </a:moveTo>
                <a:cubicBezTo>
                  <a:pt x="2085448" y="1531602"/>
                  <a:pt x="2086149" y="1525403"/>
                  <a:pt x="2085977" y="1519690"/>
                </a:cubicBezTo>
                <a:lnTo>
                  <a:pt x="2083026" y="1505908"/>
                </a:lnTo>
                <a:lnTo>
                  <a:pt x="2082987" y="1504725"/>
                </a:lnTo>
                <a:lnTo>
                  <a:pt x="2082692" y="1504349"/>
                </a:lnTo>
                <a:lnTo>
                  <a:pt x="2082622" y="1504015"/>
                </a:lnTo>
                <a:lnTo>
                  <a:pt x="2082103" y="1503594"/>
                </a:lnTo>
                <a:lnTo>
                  <a:pt x="2073104" y="1492074"/>
                </a:lnTo>
                <a:cubicBezTo>
                  <a:pt x="2068505" y="1488229"/>
                  <a:pt x="2062511" y="1484729"/>
                  <a:pt x="2054853" y="1481486"/>
                </a:cubicBezTo>
                <a:lnTo>
                  <a:pt x="2082103" y="1503594"/>
                </a:lnTo>
                <a:lnTo>
                  <a:pt x="2082692" y="1504349"/>
                </a:lnTo>
                <a:lnTo>
                  <a:pt x="2083026" y="1505908"/>
                </a:lnTo>
                <a:close/>
                <a:moveTo>
                  <a:pt x="405964" y="1540078"/>
                </a:moveTo>
                <a:cubicBezTo>
                  <a:pt x="408663" y="1526713"/>
                  <a:pt x="433501" y="1533085"/>
                  <a:pt x="428457" y="1509334"/>
                </a:cubicBezTo>
                <a:cubicBezTo>
                  <a:pt x="425421" y="1494132"/>
                  <a:pt x="437699" y="1485415"/>
                  <a:pt x="448083" y="1477672"/>
                </a:cubicBezTo>
                <a:cubicBezTo>
                  <a:pt x="435805" y="1486390"/>
                  <a:pt x="425421" y="1494132"/>
                  <a:pt x="428457" y="1509334"/>
                </a:cubicBezTo>
                <a:cubicBezTo>
                  <a:pt x="432526" y="1531192"/>
                  <a:pt x="408663" y="1526713"/>
                  <a:pt x="405964" y="1540078"/>
                </a:cubicBezTo>
                <a:close/>
                <a:moveTo>
                  <a:pt x="458361" y="1541243"/>
                </a:moveTo>
                <a:cubicBezTo>
                  <a:pt x="462168" y="1541079"/>
                  <a:pt x="465482" y="1539373"/>
                  <a:pt x="468781" y="1536477"/>
                </a:cubicBezTo>
                <a:lnTo>
                  <a:pt x="489258" y="1521264"/>
                </a:lnTo>
                <a:lnTo>
                  <a:pt x="500229" y="1522979"/>
                </a:lnTo>
                <a:cubicBezTo>
                  <a:pt x="504121" y="1524868"/>
                  <a:pt x="508207" y="1528152"/>
                  <a:pt x="512552" y="1533101"/>
                </a:cubicBezTo>
                <a:cubicBezTo>
                  <a:pt x="503863" y="1523204"/>
                  <a:pt x="496678" y="1519717"/>
                  <a:pt x="489788" y="1520870"/>
                </a:cubicBezTo>
                <a:lnTo>
                  <a:pt x="489258" y="1521264"/>
                </a:lnTo>
                <a:lnTo>
                  <a:pt x="489077" y="1521236"/>
                </a:lnTo>
                <a:cubicBezTo>
                  <a:pt x="481950" y="1522511"/>
                  <a:pt x="475351" y="1528303"/>
                  <a:pt x="468781" y="1536477"/>
                </a:cubicBezTo>
                <a:cubicBezTo>
                  <a:pt x="464075" y="1541295"/>
                  <a:pt x="455528" y="1543301"/>
                  <a:pt x="444973" y="1536759"/>
                </a:cubicBezTo>
                <a:cubicBezTo>
                  <a:pt x="450251" y="1540030"/>
                  <a:pt x="454553" y="1541407"/>
                  <a:pt x="458361" y="1541243"/>
                </a:cubicBezTo>
                <a:close/>
                <a:moveTo>
                  <a:pt x="555517" y="1542116"/>
                </a:moveTo>
                <a:cubicBezTo>
                  <a:pt x="561141" y="1534430"/>
                  <a:pt x="564871" y="1527718"/>
                  <a:pt x="565676" y="1515328"/>
                </a:cubicBezTo>
                <a:cubicBezTo>
                  <a:pt x="564871" y="1527718"/>
                  <a:pt x="562116" y="1536322"/>
                  <a:pt x="555517" y="1542116"/>
                </a:cubicBezTo>
                <a:close/>
                <a:moveTo>
                  <a:pt x="1319405" y="1546396"/>
                </a:moveTo>
                <a:cubicBezTo>
                  <a:pt x="1305121" y="1546565"/>
                  <a:pt x="1291755" y="1543866"/>
                  <a:pt x="1283038" y="1531588"/>
                </a:cubicBezTo>
                <a:cubicBezTo>
                  <a:pt x="1276270" y="1523096"/>
                  <a:pt x="1270591" y="1526021"/>
                  <a:pt x="1262961" y="1525159"/>
                </a:cubicBezTo>
                <a:lnTo>
                  <a:pt x="1252078" y="1519245"/>
                </a:lnTo>
                <a:lnTo>
                  <a:pt x="1251723" y="1518146"/>
                </a:lnTo>
                <a:lnTo>
                  <a:pt x="1250027" y="1508119"/>
                </a:lnTo>
                <a:lnTo>
                  <a:pt x="1253043" y="1491942"/>
                </a:lnTo>
                <a:cubicBezTo>
                  <a:pt x="1252376" y="1495879"/>
                  <a:pt x="1250514" y="1500767"/>
                  <a:pt x="1249606" y="1505628"/>
                </a:cubicBezTo>
                <a:lnTo>
                  <a:pt x="1250027" y="1508119"/>
                </a:lnTo>
                <a:lnTo>
                  <a:pt x="1249461" y="1511153"/>
                </a:lnTo>
                <a:lnTo>
                  <a:pt x="1251723" y="1518146"/>
                </a:lnTo>
                <a:lnTo>
                  <a:pt x="1251892" y="1519145"/>
                </a:lnTo>
                <a:lnTo>
                  <a:pt x="1252078" y="1519245"/>
                </a:lnTo>
                <a:lnTo>
                  <a:pt x="1252303" y="1519943"/>
                </a:lnTo>
                <a:cubicBezTo>
                  <a:pt x="1254357" y="1522404"/>
                  <a:pt x="1257712" y="1524269"/>
                  <a:pt x="1262961" y="1525159"/>
                </a:cubicBezTo>
                <a:cubicBezTo>
                  <a:pt x="1270591" y="1526021"/>
                  <a:pt x="1277245" y="1524990"/>
                  <a:pt x="1283038" y="1531588"/>
                </a:cubicBezTo>
                <a:cubicBezTo>
                  <a:pt x="1291755" y="1543866"/>
                  <a:pt x="1306096" y="1548458"/>
                  <a:pt x="1319405" y="1546396"/>
                </a:cubicBezTo>
                <a:close/>
                <a:moveTo>
                  <a:pt x="1493080" y="1554576"/>
                </a:moveTo>
                <a:cubicBezTo>
                  <a:pt x="1497138" y="1555480"/>
                  <a:pt x="1501886" y="1554233"/>
                  <a:pt x="1506132" y="1550849"/>
                </a:cubicBezTo>
                <a:cubicBezTo>
                  <a:pt x="1497640" y="1557617"/>
                  <a:pt x="1486167" y="1553944"/>
                  <a:pt x="1484161" y="1545395"/>
                </a:cubicBezTo>
                <a:cubicBezTo>
                  <a:pt x="1485651" y="1550616"/>
                  <a:pt x="1489021" y="1553671"/>
                  <a:pt x="1493080" y="1554576"/>
                </a:cubicBezTo>
                <a:close/>
                <a:moveTo>
                  <a:pt x="2104345" y="1558998"/>
                </a:moveTo>
                <a:cubicBezTo>
                  <a:pt x="2147197" y="1558490"/>
                  <a:pt x="2189075" y="1556089"/>
                  <a:pt x="2227915" y="1538485"/>
                </a:cubicBezTo>
                <a:cubicBezTo>
                  <a:pt x="2188101" y="1554196"/>
                  <a:pt x="2146222" y="1556597"/>
                  <a:pt x="2104345" y="1558998"/>
                </a:cubicBezTo>
                <a:close/>
                <a:moveTo>
                  <a:pt x="2962655" y="1574541"/>
                </a:moveTo>
                <a:cubicBezTo>
                  <a:pt x="2958700" y="1562206"/>
                  <a:pt x="2952794" y="1546085"/>
                  <a:pt x="2968859" y="1535418"/>
                </a:cubicBezTo>
                <a:cubicBezTo>
                  <a:pt x="2951819" y="1544192"/>
                  <a:pt x="2957725" y="1560312"/>
                  <a:pt x="2962655" y="1574541"/>
                </a:cubicBezTo>
                <a:close/>
                <a:moveTo>
                  <a:pt x="1018800" y="1576626"/>
                </a:moveTo>
                <a:cubicBezTo>
                  <a:pt x="1027291" y="1569859"/>
                  <a:pt x="1028154" y="1562229"/>
                  <a:pt x="1018462" y="1548058"/>
                </a:cubicBezTo>
                <a:cubicBezTo>
                  <a:pt x="1025286" y="1561310"/>
                  <a:pt x="1025398" y="1570834"/>
                  <a:pt x="1018800" y="1576626"/>
                </a:cubicBezTo>
                <a:close/>
                <a:moveTo>
                  <a:pt x="1627455" y="1581794"/>
                </a:moveTo>
                <a:cubicBezTo>
                  <a:pt x="1592175" y="1578402"/>
                  <a:pt x="1576747" y="1562394"/>
                  <a:pt x="1572509" y="1526253"/>
                </a:cubicBezTo>
                <a:cubicBezTo>
                  <a:pt x="1574854" y="1563369"/>
                  <a:pt x="1590282" y="1579377"/>
                  <a:pt x="1627455" y="1581794"/>
                </a:cubicBezTo>
                <a:close/>
                <a:moveTo>
                  <a:pt x="505429" y="1595077"/>
                </a:moveTo>
                <a:cubicBezTo>
                  <a:pt x="509427" y="1595937"/>
                  <a:pt x="514246" y="1595702"/>
                  <a:pt x="519940" y="1593967"/>
                </a:cubicBezTo>
                <a:cubicBezTo>
                  <a:pt x="514246" y="1595701"/>
                  <a:pt x="509546" y="1595876"/>
                  <a:pt x="505695" y="1594939"/>
                </a:cubicBezTo>
                <a:lnTo>
                  <a:pt x="503550" y="1593603"/>
                </a:lnTo>
                <a:lnTo>
                  <a:pt x="496084" y="1587749"/>
                </a:lnTo>
                <a:lnTo>
                  <a:pt x="490114" y="1568606"/>
                </a:lnTo>
                <a:cubicBezTo>
                  <a:pt x="490976" y="1560977"/>
                  <a:pt x="494763" y="1559027"/>
                  <a:pt x="496657" y="1558052"/>
                </a:cubicBezTo>
                <a:cubicBezTo>
                  <a:pt x="492870" y="1560002"/>
                  <a:pt x="490976" y="1560977"/>
                  <a:pt x="490114" y="1568606"/>
                </a:cubicBezTo>
                <a:cubicBezTo>
                  <a:pt x="489468" y="1574328"/>
                  <a:pt x="490298" y="1580300"/>
                  <a:pt x="492789" y="1585165"/>
                </a:cubicBezTo>
                <a:lnTo>
                  <a:pt x="496084" y="1587749"/>
                </a:lnTo>
                <a:lnTo>
                  <a:pt x="496550" y="1589244"/>
                </a:lnTo>
                <a:lnTo>
                  <a:pt x="503550" y="1593603"/>
                </a:lnTo>
                <a:close/>
                <a:moveTo>
                  <a:pt x="2077154" y="1595155"/>
                </a:moveTo>
                <a:cubicBezTo>
                  <a:pt x="2084561" y="1597329"/>
                  <a:pt x="2093812" y="1594362"/>
                  <a:pt x="2112313" y="1588428"/>
                </a:cubicBezTo>
                <a:lnTo>
                  <a:pt x="2135234" y="1576364"/>
                </a:lnTo>
                <a:lnTo>
                  <a:pt x="2139424" y="1575045"/>
                </a:lnTo>
                <a:lnTo>
                  <a:pt x="2159870" y="1583103"/>
                </a:lnTo>
                <a:cubicBezTo>
                  <a:pt x="2152185" y="1577480"/>
                  <a:pt x="2146434" y="1574453"/>
                  <a:pt x="2139536" y="1575010"/>
                </a:cubicBezTo>
                <a:lnTo>
                  <a:pt x="2139424" y="1575045"/>
                </a:lnTo>
                <a:lnTo>
                  <a:pt x="2138461" y="1574666"/>
                </a:lnTo>
                <a:lnTo>
                  <a:pt x="2135234" y="1576364"/>
                </a:lnTo>
                <a:lnTo>
                  <a:pt x="2127942" y="1578659"/>
                </a:lnTo>
                <a:cubicBezTo>
                  <a:pt x="2123533" y="1580855"/>
                  <a:pt x="2118453" y="1584070"/>
                  <a:pt x="2112313" y="1588428"/>
                </a:cubicBezTo>
                <a:cubicBezTo>
                  <a:pt x="2077203" y="1599321"/>
                  <a:pt x="2075310" y="1600296"/>
                  <a:pt x="2053057" y="1571035"/>
                </a:cubicBezTo>
                <a:cubicBezTo>
                  <a:pt x="2042390" y="1554970"/>
                  <a:pt x="2032923" y="1559845"/>
                  <a:pt x="2019670" y="1566668"/>
                </a:cubicBezTo>
                <a:cubicBezTo>
                  <a:pt x="2032923" y="1559845"/>
                  <a:pt x="2041472" y="1557838"/>
                  <a:pt x="2053057" y="1571035"/>
                </a:cubicBezTo>
                <a:cubicBezTo>
                  <a:pt x="2064184" y="1585665"/>
                  <a:pt x="2069747" y="1592981"/>
                  <a:pt x="2077154" y="1595155"/>
                </a:cubicBezTo>
                <a:close/>
                <a:moveTo>
                  <a:pt x="2729572" y="1596351"/>
                </a:moveTo>
                <a:cubicBezTo>
                  <a:pt x="2737131" y="1591261"/>
                  <a:pt x="2742797" y="1587146"/>
                  <a:pt x="2746933" y="1583332"/>
                </a:cubicBezTo>
                <a:lnTo>
                  <a:pt x="2752349" y="1575914"/>
                </a:lnTo>
                <a:lnTo>
                  <a:pt x="2756195" y="1572463"/>
                </a:lnTo>
                <a:cubicBezTo>
                  <a:pt x="2759438" y="1564806"/>
                  <a:pt x="2757661" y="1555541"/>
                  <a:pt x="2752702" y="1538933"/>
                </a:cubicBezTo>
                <a:cubicBezTo>
                  <a:pt x="2756227" y="1555082"/>
                  <a:pt x="2758004" y="1564347"/>
                  <a:pt x="2755119" y="1572119"/>
                </a:cubicBezTo>
                <a:lnTo>
                  <a:pt x="2752349" y="1575914"/>
                </a:lnTo>
                <a:close/>
                <a:moveTo>
                  <a:pt x="2024827" y="1599942"/>
                </a:moveTo>
                <a:cubicBezTo>
                  <a:pt x="2019953" y="1590475"/>
                  <a:pt x="2025464" y="1573266"/>
                  <a:pt x="2018696" y="1564775"/>
                </a:cubicBezTo>
                <a:cubicBezTo>
                  <a:pt x="2023570" y="1574241"/>
                  <a:pt x="2018060" y="1591450"/>
                  <a:pt x="2024827" y="1599942"/>
                </a:cubicBezTo>
                <a:close/>
                <a:moveTo>
                  <a:pt x="2938212" y="1601497"/>
                </a:moveTo>
                <a:cubicBezTo>
                  <a:pt x="2938905" y="1579584"/>
                  <a:pt x="2925314" y="1557840"/>
                  <a:pt x="2940346" y="1540518"/>
                </a:cubicBezTo>
                <a:cubicBezTo>
                  <a:pt x="2957274" y="1522222"/>
                  <a:pt x="2963646" y="1497383"/>
                  <a:pt x="2986252" y="1476162"/>
                </a:cubicBezTo>
                <a:cubicBezTo>
                  <a:pt x="2960778" y="1496464"/>
                  <a:pt x="2957274" y="1522222"/>
                  <a:pt x="2940346" y="1540518"/>
                </a:cubicBezTo>
                <a:cubicBezTo>
                  <a:pt x="2925314" y="1557840"/>
                  <a:pt x="2937012" y="1580559"/>
                  <a:pt x="2938212" y="1601497"/>
                </a:cubicBezTo>
                <a:close/>
                <a:moveTo>
                  <a:pt x="1661123" y="1609968"/>
                </a:moveTo>
                <a:cubicBezTo>
                  <a:pt x="1663879" y="1601362"/>
                  <a:pt x="1658086" y="1594765"/>
                  <a:pt x="1651375" y="1591034"/>
                </a:cubicBezTo>
                <a:cubicBezTo>
                  <a:pt x="1656192" y="1595740"/>
                  <a:pt x="1663879" y="1601362"/>
                  <a:pt x="1661123" y="1609968"/>
                </a:cubicBezTo>
                <a:close/>
                <a:moveTo>
                  <a:pt x="1130657" y="1612444"/>
                </a:moveTo>
                <a:cubicBezTo>
                  <a:pt x="1131089" y="1608630"/>
                  <a:pt x="1130099" y="1605546"/>
                  <a:pt x="1127927" y="1603072"/>
                </a:cubicBezTo>
                <a:lnTo>
                  <a:pt x="1127747" y="1602967"/>
                </a:lnTo>
                <a:lnTo>
                  <a:pt x="1127562" y="1602362"/>
                </a:lnTo>
                <a:cubicBezTo>
                  <a:pt x="1125268" y="1599651"/>
                  <a:pt x="1121912" y="1597785"/>
                  <a:pt x="1118097" y="1597355"/>
                </a:cubicBezTo>
                <a:cubicBezTo>
                  <a:pt x="1070313" y="1583635"/>
                  <a:pt x="1040375" y="1548750"/>
                  <a:pt x="1017036" y="1508073"/>
                </a:cubicBezTo>
                <a:cubicBezTo>
                  <a:pt x="1040375" y="1548750"/>
                  <a:pt x="1068420" y="1584610"/>
                  <a:pt x="1118097" y="1597355"/>
                </a:cubicBezTo>
                <a:lnTo>
                  <a:pt x="1127747" y="1602967"/>
                </a:lnTo>
                <a:close/>
                <a:moveTo>
                  <a:pt x="1713612" y="1618869"/>
                </a:moveTo>
                <a:cubicBezTo>
                  <a:pt x="1710687" y="1613189"/>
                  <a:pt x="1704895" y="1606590"/>
                  <a:pt x="1701107" y="1608540"/>
                </a:cubicBezTo>
                <a:cubicBezTo>
                  <a:pt x="1705870" y="1608484"/>
                  <a:pt x="1708794" y="1614164"/>
                  <a:pt x="1713612" y="1618869"/>
                </a:cubicBezTo>
                <a:close/>
                <a:moveTo>
                  <a:pt x="2326109" y="1626849"/>
                </a:moveTo>
                <a:cubicBezTo>
                  <a:pt x="2345042" y="1617100"/>
                  <a:pt x="2362944" y="1600696"/>
                  <a:pt x="2380901" y="1589055"/>
                </a:cubicBezTo>
                <a:cubicBezTo>
                  <a:pt x="2362944" y="1600696"/>
                  <a:pt x="2344067" y="1615207"/>
                  <a:pt x="2326109" y="1626849"/>
                </a:cubicBezTo>
                <a:close/>
                <a:moveTo>
                  <a:pt x="1990861" y="1627012"/>
                </a:moveTo>
                <a:cubicBezTo>
                  <a:pt x="1986100" y="1627068"/>
                  <a:pt x="1980364" y="1625231"/>
                  <a:pt x="1980307" y="1620470"/>
                </a:cubicBezTo>
                <a:cubicBezTo>
                  <a:pt x="1981338" y="1627125"/>
                  <a:pt x="1984206" y="1628043"/>
                  <a:pt x="1990861" y="1627012"/>
                </a:cubicBezTo>
                <a:close/>
                <a:moveTo>
                  <a:pt x="2120564" y="1641666"/>
                </a:moveTo>
                <a:cubicBezTo>
                  <a:pt x="2116721" y="1638854"/>
                  <a:pt x="2117582" y="1631225"/>
                  <a:pt x="2122231" y="1621645"/>
                </a:cubicBezTo>
                <a:cubicBezTo>
                  <a:pt x="2118557" y="1633118"/>
                  <a:pt x="2118614" y="1637880"/>
                  <a:pt x="2120564" y="1641666"/>
                </a:cubicBezTo>
                <a:close/>
                <a:moveTo>
                  <a:pt x="2158768" y="1650737"/>
                </a:moveTo>
                <a:cubicBezTo>
                  <a:pt x="2156762" y="1642189"/>
                  <a:pt x="2155730" y="1635535"/>
                  <a:pt x="2147182" y="1637541"/>
                </a:cubicBezTo>
                <a:cubicBezTo>
                  <a:pt x="2153837" y="1636510"/>
                  <a:pt x="2156762" y="1642189"/>
                  <a:pt x="2158768" y="1650737"/>
                </a:cubicBezTo>
                <a:close/>
                <a:moveTo>
                  <a:pt x="347370" y="1658872"/>
                </a:moveTo>
                <a:cubicBezTo>
                  <a:pt x="363208" y="1629160"/>
                  <a:pt x="365794" y="1606272"/>
                  <a:pt x="353178" y="1586421"/>
                </a:cubicBezTo>
                <a:cubicBezTo>
                  <a:pt x="363901" y="1607246"/>
                  <a:pt x="361315" y="1630135"/>
                  <a:pt x="347370" y="1658872"/>
                </a:cubicBezTo>
                <a:close/>
                <a:moveTo>
                  <a:pt x="2723651" y="1659280"/>
                </a:moveTo>
                <a:cubicBezTo>
                  <a:pt x="2729331" y="1656356"/>
                  <a:pt x="2735986" y="1655325"/>
                  <a:pt x="2742696" y="1659055"/>
                </a:cubicBezTo>
                <a:cubicBezTo>
                  <a:pt x="2737879" y="1654351"/>
                  <a:pt x="2729331" y="1656356"/>
                  <a:pt x="2723651" y="1659280"/>
                </a:cubicBezTo>
                <a:close/>
                <a:moveTo>
                  <a:pt x="2251297" y="1662975"/>
                </a:moveTo>
                <a:cubicBezTo>
                  <a:pt x="2255112" y="1663406"/>
                  <a:pt x="2258196" y="1662416"/>
                  <a:pt x="2260196" y="1660488"/>
                </a:cubicBezTo>
                <a:lnTo>
                  <a:pt x="2260247" y="1660319"/>
                </a:lnTo>
                <a:lnTo>
                  <a:pt x="2260906" y="1660123"/>
                </a:lnTo>
                <a:cubicBezTo>
                  <a:pt x="2262671" y="1658316"/>
                  <a:pt x="2263115" y="1655691"/>
                  <a:pt x="2262600" y="1652364"/>
                </a:cubicBezTo>
                <a:lnTo>
                  <a:pt x="2260247" y="1660319"/>
                </a:lnTo>
                <a:close/>
                <a:moveTo>
                  <a:pt x="1998943" y="1665965"/>
                </a:moveTo>
                <a:cubicBezTo>
                  <a:pt x="2013114" y="1656273"/>
                  <a:pt x="2018850" y="1658110"/>
                  <a:pt x="2024642" y="1664708"/>
                </a:cubicBezTo>
                <a:cubicBezTo>
                  <a:pt x="2018850" y="1658110"/>
                  <a:pt x="2012139" y="1654380"/>
                  <a:pt x="1998943" y="1665965"/>
                </a:cubicBezTo>
                <a:close/>
                <a:moveTo>
                  <a:pt x="1670518" y="1679382"/>
                </a:moveTo>
                <a:cubicBezTo>
                  <a:pt x="1670003" y="1676055"/>
                  <a:pt x="1671624" y="1672226"/>
                  <a:pt x="1672176" y="1668648"/>
                </a:cubicBezTo>
                <a:lnTo>
                  <a:pt x="1671811" y="1667938"/>
                </a:lnTo>
                <a:close/>
                <a:moveTo>
                  <a:pt x="1968650" y="1681563"/>
                </a:moveTo>
                <a:cubicBezTo>
                  <a:pt x="1967618" y="1674908"/>
                  <a:pt x="1963719" y="1667335"/>
                  <a:pt x="1972267" y="1665329"/>
                </a:cubicBezTo>
                <a:cubicBezTo>
                  <a:pt x="1961826" y="1668310"/>
                  <a:pt x="1965725" y="1675883"/>
                  <a:pt x="1968650" y="1681563"/>
                </a:cubicBezTo>
                <a:close/>
                <a:moveTo>
                  <a:pt x="2946801" y="1683304"/>
                </a:moveTo>
                <a:cubicBezTo>
                  <a:pt x="2939003" y="1668157"/>
                  <a:pt x="2934990" y="1651062"/>
                  <a:pt x="2941419" y="1630985"/>
                </a:cubicBezTo>
                <a:cubicBezTo>
                  <a:pt x="2933097" y="1652037"/>
                  <a:pt x="2937109" y="1669132"/>
                  <a:pt x="2946801" y="1683304"/>
                </a:cubicBezTo>
                <a:close/>
                <a:moveTo>
                  <a:pt x="803885" y="1684891"/>
                </a:moveTo>
                <a:cubicBezTo>
                  <a:pt x="804578" y="1662978"/>
                  <a:pt x="811982" y="1644794"/>
                  <a:pt x="826153" y="1635102"/>
                </a:cubicBezTo>
                <a:cubicBezTo>
                  <a:pt x="811982" y="1644794"/>
                  <a:pt x="803603" y="1661085"/>
                  <a:pt x="803885" y="1684891"/>
                </a:cubicBezTo>
                <a:close/>
                <a:moveTo>
                  <a:pt x="1071375" y="1693269"/>
                </a:moveTo>
                <a:lnTo>
                  <a:pt x="1071949" y="1692863"/>
                </a:lnTo>
                <a:lnTo>
                  <a:pt x="1072085" y="1692904"/>
                </a:lnTo>
                <a:cubicBezTo>
                  <a:pt x="1076603" y="1692374"/>
                  <a:pt x="1080619" y="1689707"/>
                  <a:pt x="1083890" y="1684430"/>
                </a:cubicBezTo>
                <a:lnTo>
                  <a:pt x="1071949" y="1692863"/>
                </a:lnTo>
                <a:lnTo>
                  <a:pt x="1057271" y="1688555"/>
                </a:lnTo>
                <a:cubicBezTo>
                  <a:pt x="1061601" y="1692314"/>
                  <a:pt x="1066621" y="1693921"/>
                  <a:pt x="1071375" y="1693269"/>
                </a:cubicBezTo>
                <a:close/>
                <a:moveTo>
                  <a:pt x="2764087" y="1695945"/>
                </a:moveTo>
                <a:lnTo>
                  <a:pt x="2774489" y="1691188"/>
                </a:lnTo>
                <a:lnTo>
                  <a:pt x="2787894" y="1695664"/>
                </a:lnTo>
                <a:cubicBezTo>
                  <a:pt x="2784051" y="1692852"/>
                  <a:pt x="2779032" y="1691245"/>
                  <a:pt x="2774507" y="1691179"/>
                </a:cubicBezTo>
                <a:lnTo>
                  <a:pt x="2774489" y="1691188"/>
                </a:lnTo>
                <a:lnTo>
                  <a:pt x="2773431" y="1690835"/>
                </a:lnTo>
                <a:cubicBezTo>
                  <a:pt x="2769265" y="1690884"/>
                  <a:pt x="2765953" y="1692590"/>
                  <a:pt x="2764087" y="1695945"/>
                </a:cubicBezTo>
                <a:close/>
                <a:moveTo>
                  <a:pt x="2431707" y="1697028"/>
                </a:moveTo>
                <a:cubicBezTo>
                  <a:pt x="2440142" y="1685499"/>
                  <a:pt x="2449553" y="1675863"/>
                  <a:pt x="2459075" y="1675750"/>
                </a:cubicBezTo>
                <a:cubicBezTo>
                  <a:pt x="2453827" y="1674861"/>
                  <a:pt x="2448850" y="1676825"/>
                  <a:pt x="2444252" y="1680688"/>
                </a:cubicBezTo>
                <a:cubicBezTo>
                  <a:pt x="2439655" y="1684553"/>
                  <a:pt x="2435438" y="1690316"/>
                  <a:pt x="2431707" y="1697028"/>
                </a:cubicBezTo>
                <a:close/>
                <a:moveTo>
                  <a:pt x="1629784" y="1697961"/>
                </a:moveTo>
                <a:cubicBezTo>
                  <a:pt x="1620205" y="1693312"/>
                  <a:pt x="1621985" y="1682814"/>
                  <a:pt x="1619979" y="1674267"/>
                </a:cubicBezTo>
                <a:cubicBezTo>
                  <a:pt x="1612986" y="1646729"/>
                  <a:pt x="1614766" y="1636232"/>
                  <a:pt x="1628938" y="1626540"/>
                </a:cubicBezTo>
                <a:cubicBezTo>
                  <a:pt x="1611898" y="1635314"/>
                  <a:pt x="1612986" y="1646729"/>
                  <a:pt x="1619979" y="1674267"/>
                </a:cubicBezTo>
                <a:cubicBezTo>
                  <a:pt x="1621985" y="1682814"/>
                  <a:pt x="1618312" y="1694287"/>
                  <a:pt x="1629784" y="1697961"/>
                </a:cubicBezTo>
                <a:close/>
                <a:moveTo>
                  <a:pt x="2335737" y="1715904"/>
                </a:moveTo>
                <a:lnTo>
                  <a:pt x="2336317" y="1715487"/>
                </a:lnTo>
                <a:lnTo>
                  <a:pt x="2336447" y="1715538"/>
                </a:lnTo>
                <a:cubicBezTo>
                  <a:pt x="2344522" y="1713777"/>
                  <a:pt x="2353257" y="1707482"/>
                  <a:pt x="2362179" y="1696900"/>
                </a:cubicBezTo>
                <a:lnTo>
                  <a:pt x="2336317" y="1715487"/>
                </a:lnTo>
                <a:lnTo>
                  <a:pt x="2314678" y="1706987"/>
                </a:lnTo>
                <a:cubicBezTo>
                  <a:pt x="2313647" y="1700332"/>
                  <a:pt x="2309748" y="1692759"/>
                  <a:pt x="2318295" y="1690753"/>
                </a:cubicBezTo>
                <a:cubicBezTo>
                  <a:pt x="2307854" y="1693734"/>
                  <a:pt x="2311753" y="1701307"/>
                  <a:pt x="2314678" y="1706987"/>
                </a:cubicBezTo>
                <a:cubicBezTo>
                  <a:pt x="2320958" y="1714532"/>
                  <a:pt x="2327899" y="1717545"/>
                  <a:pt x="2335737" y="1715904"/>
                </a:cubicBezTo>
                <a:close/>
                <a:moveTo>
                  <a:pt x="1041432" y="1718268"/>
                </a:moveTo>
                <a:cubicBezTo>
                  <a:pt x="1038507" y="1712588"/>
                  <a:pt x="1037476" y="1705934"/>
                  <a:pt x="1046999" y="1705821"/>
                </a:cubicBezTo>
                <a:cubicBezTo>
                  <a:pt x="1037476" y="1705934"/>
                  <a:pt x="1036614" y="1713563"/>
                  <a:pt x="1041432" y="1718268"/>
                </a:cubicBezTo>
                <a:close/>
                <a:moveTo>
                  <a:pt x="1719728" y="1733087"/>
                </a:moveTo>
                <a:lnTo>
                  <a:pt x="1710519" y="1720598"/>
                </a:lnTo>
                <a:lnTo>
                  <a:pt x="1709866" y="1704631"/>
                </a:lnTo>
                <a:cubicBezTo>
                  <a:pt x="1711590" y="1689372"/>
                  <a:pt x="1712339" y="1672219"/>
                  <a:pt x="1724617" y="1663502"/>
                </a:cubicBezTo>
                <a:cubicBezTo>
                  <a:pt x="1730040" y="1658914"/>
                  <a:pt x="1733500" y="1654587"/>
                  <a:pt x="1735415" y="1650458"/>
                </a:cubicBezTo>
                <a:lnTo>
                  <a:pt x="1736702" y="1640457"/>
                </a:lnTo>
                <a:lnTo>
                  <a:pt x="1737307" y="1639303"/>
                </a:lnTo>
                <a:lnTo>
                  <a:pt x="1736924" y="1638735"/>
                </a:lnTo>
                <a:lnTo>
                  <a:pt x="1736942" y="1638594"/>
                </a:lnTo>
                <a:cubicBezTo>
                  <a:pt x="1735423" y="1630992"/>
                  <a:pt x="1729387" y="1623921"/>
                  <a:pt x="1722160" y="1616863"/>
                </a:cubicBezTo>
                <a:lnTo>
                  <a:pt x="1736924" y="1638735"/>
                </a:lnTo>
                <a:lnTo>
                  <a:pt x="1736702" y="1640457"/>
                </a:lnTo>
                <a:lnTo>
                  <a:pt x="1724617" y="1663502"/>
                </a:lnTo>
                <a:cubicBezTo>
                  <a:pt x="1710446" y="1673194"/>
                  <a:pt x="1711590" y="1689372"/>
                  <a:pt x="1709866" y="1704631"/>
                </a:cubicBezTo>
                <a:cubicBezTo>
                  <a:pt x="1708976" y="1709879"/>
                  <a:pt x="1708559" y="1714885"/>
                  <a:pt x="1709806" y="1719632"/>
                </a:cubicBezTo>
                <a:lnTo>
                  <a:pt x="1710519" y="1720598"/>
                </a:lnTo>
                <a:lnTo>
                  <a:pt x="1710537" y="1721052"/>
                </a:lnTo>
                <a:cubicBezTo>
                  <a:pt x="1711784" y="1725800"/>
                  <a:pt x="1714450" y="1729816"/>
                  <a:pt x="1719728" y="1733087"/>
                </a:cubicBezTo>
                <a:close/>
                <a:moveTo>
                  <a:pt x="493065" y="1737148"/>
                </a:moveTo>
                <a:cubicBezTo>
                  <a:pt x="477806" y="1735425"/>
                  <a:pt x="469032" y="1718385"/>
                  <a:pt x="458422" y="1707082"/>
                </a:cubicBezTo>
                <a:cubicBezTo>
                  <a:pt x="448785" y="1697672"/>
                  <a:pt x="458082" y="1678513"/>
                  <a:pt x="472310" y="1673583"/>
                </a:cubicBezTo>
                <a:cubicBezTo>
                  <a:pt x="455214" y="1677595"/>
                  <a:pt x="447811" y="1695779"/>
                  <a:pt x="458422" y="1707082"/>
                </a:cubicBezTo>
                <a:cubicBezTo>
                  <a:pt x="469032" y="1718385"/>
                  <a:pt x="476887" y="1738293"/>
                  <a:pt x="493065" y="1737148"/>
                </a:cubicBezTo>
                <a:close/>
                <a:moveTo>
                  <a:pt x="1786556" y="1746580"/>
                </a:moveTo>
                <a:cubicBezTo>
                  <a:pt x="1781739" y="1741876"/>
                  <a:pt x="1776003" y="1740039"/>
                  <a:pt x="1773190" y="1743882"/>
                </a:cubicBezTo>
                <a:cubicBezTo>
                  <a:pt x="1774110" y="1741014"/>
                  <a:pt x="1779846" y="1742851"/>
                  <a:pt x="1786556" y="1746580"/>
                </a:cubicBezTo>
                <a:close/>
                <a:moveTo>
                  <a:pt x="2413282" y="1749630"/>
                </a:moveTo>
                <a:cubicBezTo>
                  <a:pt x="2425560" y="1740912"/>
                  <a:pt x="2440763" y="1737875"/>
                  <a:pt x="2454185" y="1745335"/>
                </a:cubicBezTo>
                <a:cubicBezTo>
                  <a:pt x="2440763" y="1737875"/>
                  <a:pt x="2427454" y="1739937"/>
                  <a:pt x="2413282" y="1749630"/>
                </a:cubicBezTo>
                <a:close/>
                <a:moveTo>
                  <a:pt x="1954237" y="1751260"/>
                </a:moveTo>
                <a:lnTo>
                  <a:pt x="1959293" y="1732430"/>
                </a:lnTo>
                <a:lnTo>
                  <a:pt x="1976844" y="1730038"/>
                </a:lnTo>
                <a:cubicBezTo>
                  <a:pt x="1985448" y="1732794"/>
                  <a:pt x="1989179" y="1726083"/>
                  <a:pt x="1991990" y="1722240"/>
                </a:cubicBezTo>
                <a:cubicBezTo>
                  <a:pt x="1986309" y="1725165"/>
                  <a:pt x="1984473" y="1730901"/>
                  <a:pt x="1976844" y="1730038"/>
                </a:cubicBezTo>
                <a:cubicBezTo>
                  <a:pt x="1968726" y="1728231"/>
                  <a:pt x="1963018" y="1728775"/>
                  <a:pt x="1959368" y="1732152"/>
                </a:cubicBezTo>
                <a:lnTo>
                  <a:pt x="1959293" y="1732430"/>
                </a:lnTo>
                <a:lnTo>
                  <a:pt x="1958659" y="1732517"/>
                </a:lnTo>
                <a:cubicBezTo>
                  <a:pt x="1954771" y="1736015"/>
                  <a:pt x="1953178" y="1742225"/>
                  <a:pt x="1954237" y="1751260"/>
                </a:cubicBezTo>
                <a:close/>
                <a:moveTo>
                  <a:pt x="1823842" y="1758520"/>
                </a:moveTo>
                <a:cubicBezTo>
                  <a:pt x="1825509" y="1738500"/>
                  <a:pt x="1831077" y="1726053"/>
                  <a:pt x="1840544" y="1721178"/>
                </a:cubicBezTo>
                <a:cubicBezTo>
                  <a:pt x="1831077" y="1726053"/>
                  <a:pt x="1823616" y="1739475"/>
                  <a:pt x="1823842" y="1758520"/>
                </a:cubicBezTo>
                <a:close/>
                <a:moveTo>
                  <a:pt x="2852476" y="1760614"/>
                </a:moveTo>
                <a:cubicBezTo>
                  <a:pt x="2860854" y="1744325"/>
                  <a:pt x="2855924" y="1730097"/>
                  <a:pt x="2843420" y="1719768"/>
                </a:cubicBezTo>
                <a:cubicBezTo>
                  <a:pt x="2854030" y="1731072"/>
                  <a:pt x="2858961" y="1745300"/>
                  <a:pt x="2852476" y="1760614"/>
                </a:cubicBezTo>
                <a:close/>
                <a:moveTo>
                  <a:pt x="2501050" y="1761923"/>
                </a:moveTo>
                <a:lnTo>
                  <a:pt x="2492749" y="1755850"/>
                </a:lnTo>
                <a:lnTo>
                  <a:pt x="2492277" y="1744884"/>
                </a:lnTo>
                <a:cubicBezTo>
                  <a:pt x="2498706" y="1724806"/>
                  <a:pt x="2489070" y="1715396"/>
                  <a:pt x="2470942" y="1712754"/>
                </a:cubicBezTo>
                <a:cubicBezTo>
                  <a:pt x="2488151" y="1718265"/>
                  <a:pt x="2496812" y="1725781"/>
                  <a:pt x="2492277" y="1744884"/>
                </a:cubicBezTo>
                <a:cubicBezTo>
                  <a:pt x="2491846" y="1748698"/>
                  <a:pt x="2491414" y="1752513"/>
                  <a:pt x="2492403" y="1755597"/>
                </a:cubicBezTo>
                <a:lnTo>
                  <a:pt x="2492749" y="1755850"/>
                </a:lnTo>
                <a:lnTo>
                  <a:pt x="2492769" y="1756307"/>
                </a:lnTo>
                <a:cubicBezTo>
                  <a:pt x="2493880" y="1759628"/>
                  <a:pt x="2496288" y="1761980"/>
                  <a:pt x="2501050" y="1761923"/>
                </a:cubicBezTo>
                <a:close/>
                <a:moveTo>
                  <a:pt x="1865254" y="1770768"/>
                </a:moveTo>
                <a:lnTo>
                  <a:pt x="1867413" y="1768957"/>
                </a:lnTo>
                <a:lnTo>
                  <a:pt x="1874624" y="1764109"/>
                </a:lnTo>
                <a:lnTo>
                  <a:pt x="1875470" y="1762201"/>
                </a:lnTo>
                <a:lnTo>
                  <a:pt x="1878134" y="1759967"/>
                </a:lnTo>
                <a:cubicBezTo>
                  <a:pt x="1880867" y="1754645"/>
                  <a:pt x="1882530" y="1748062"/>
                  <a:pt x="1884597" y="1741609"/>
                </a:cubicBezTo>
                <a:lnTo>
                  <a:pt x="1875470" y="1762201"/>
                </a:lnTo>
                <a:lnTo>
                  <a:pt x="1867413" y="1768957"/>
                </a:lnTo>
                <a:lnTo>
                  <a:pt x="1865116" y="1770502"/>
                </a:lnTo>
                <a:cubicBezTo>
                  <a:pt x="1860963" y="1771593"/>
                  <a:pt x="1855663" y="1771477"/>
                  <a:pt x="1848737" y="1769654"/>
                </a:cubicBezTo>
                <a:cubicBezTo>
                  <a:pt x="1855664" y="1771477"/>
                  <a:pt x="1861024" y="1771711"/>
                  <a:pt x="1865254" y="1770768"/>
                </a:cubicBezTo>
                <a:close/>
                <a:moveTo>
                  <a:pt x="614501" y="1777616"/>
                </a:moveTo>
                <a:cubicBezTo>
                  <a:pt x="614258" y="1777143"/>
                  <a:pt x="612578" y="1775987"/>
                  <a:pt x="609818" y="1774334"/>
                </a:cubicBezTo>
                <a:lnTo>
                  <a:pt x="602952" y="1770481"/>
                </a:lnTo>
                <a:lnTo>
                  <a:pt x="597981" y="1767409"/>
                </a:lnTo>
                <a:lnTo>
                  <a:pt x="577790" y="1757363"/>
                </a:lnTo>
                <a:lnTo>
                  <a:pt x="565494" y="1751052"/>
                </a:lnTo>
                <a:cubicBezTo>
                  <a:pt x="541424" y="1739195"/>
                  <a:pt x="517246" y="1728290"/>
                  <a:pt x="515841" y="1730212"/>
                </a:cubicBezTo>
                <a:cubicBezTo>
                  <a:pt x="516300" y="1728777"/>
                  <a:pt x="540234" y="1739209"/>
                  <a:pt x="564419" y="1750708"/>
                </a:cubicBezTo>
                <a:lnTo>
                  <a:pt x="577790" y="1757363"/>
                </a:lnTo>
                <a:lnTo>
                  <a:pt x="598658" y="1768070"/>
                </a:lnTo>
                <a:lnTo>
                  <a:pt x="602952" y="1770481"/>
                </a:lnTo>
                <a:close/>
                <a:moveTo>
                  <a:pt x="2022211" y="1780932"/>
                </a:moveTo>
                <a:cubicBezTo>
                  <a:pt x="2023115" y="1776874"/>
                  <a:pt x="2022660" y="1773665"/>
                  <a:pt x="2021437" y="1770926"/>
                </a:cubicBezTo>
                <a:lnTo>
                  <a:pt x="2020936" y="1770258"/>
                </a:lnTo>
                <a:lnTo>
                  <a:pt x="2020889" y="1769861"/>
                </a:lnTo>
                <a:cubicBezTo>
                  <a:pt x="2019544" y="1766886"/>
                  <a:pt x="2017492" y="1764499"/>
                  <a:pt x="2015323" y="1762323"/>
                </a:cubicBezTo>
                <a:lnTo>
                  <a:pt x="2009140" y="1756125"/>
                </a:lnTo>
                <a:lnTo>
                  <a:pt x="2005638" y="1748746"/>
                </a:lnTo>
                <a:cubicBezTo>
                  <a:pt x="2005525" y="1739223"/>
                  <a:pt x="2000594" y="1724996"/>
                  <a:pt x="2013903" y="1722933"/>
                </a:cubicBezTo>
                <a:cubicBezTo>
                  <a:pt x="2042472" y="1722594"/>
                  <a:pt x="2033641" y="1700793"/>
                  <a:pt x="2037259" y="1684560"/>
                </a:cubicBezTo>
                <a:cubicBezTo>
                  <a:pt x="2033641" y="1700793"/>
                  <a:pt x="2041498" y="1720701"/>
                  <a:pt x="2013903" y="1722933"/>
                </a:cubicBezTo>
                <a:cubicBezTo>
                  <a:pt x="1999619" y="1723102"/>
                  <a:pt x="2002657" y="1738305"/>
                  <a:pt x="2005638" y="1748746"/>
                </a:cubicBezTo>
                <a:cubicBezTo>
                  <a:pt x="2005910" y="1751600"/>
                  <a:pt x="2007247" y="1753905"/>
                  <a:pt x="2009058" y="1756042"/>
                </a:cubicBezTo>
                <a:lnTo>
                  <a:pt x="2009140" y="1756125"/>
                </a:lnTo>
                <a:lnTo>
                  <a:pt x="2009606" y="1757107"/>
                </a:lnTo>
                <a:cubicBezTo>
                  <a:pt x="2011539" y="1759480"/>
                  <a:pt x="2013886" y="1761566"/>
                  <a:pt x="2016054" y="1763742"/>
                </a:cubicBezTo>
                <a:lnTo>
                  <a:pt x="2020936" y="1770258"/>
                </a:lnTo>
                <a:close/>
                <a:moveTo>
                  <a:pt x="1316660" y="1796913"/>
                </a:moveTo>
                <a:lnTo>
                  <a:pt x="1301848" y="1779786"/>
                </a:lnTo>
                <a:lnTo>
                  <a:pt x="1301588" y="1779232"/>
                </a:lnTo>
                <a:lnTo>
                  <a:pt x="1275660" y="1712635"/>
                </a:lnTo>
                <a:lnTo>
                  <a:pt x="1249049" y="1742397"/>
                </a:lnTo>
                <a:lnTo>
                  <a:pt x="1232946" y="1747428"/>
                </a:lnTo>
                <a:cubicBezTo>
                  <a:pt x="1226910" y="1747916"/>
                  <a:pt x="1220352" y="1747101"/>
                  <a:pt x="1213182" y="1744805"/>
                </a:cubicBezTo>
                <a:cubicBezTo>
                  <a:pt x="1201709" y="1741131"/>
                  <a:pt x="1190237" y="1737458"/>
                  <a:pt x="1184388" y="1726098"/>
                </a:cubicBezTo>
                <a:cubicBezTo>
                  <a:pt x="1191211" y="1739350"/>
                  <a:pt x="1201709" y="1741131"/>
                  <a:pt x="1213182" y="1744805"/>
                </a:cubicBezTo>
                <a:cubicBezTo>
                  <a:pt x="1227523" y="1749397"/>
                  <a:pt x="1238938" y="1748310"/>
                  <a:pt x="1248871" y="1742596"/>
                </a:cubicBezTo>
                <a:lnTo>
                  <a:pt x="1249049" y="1742397"/>
                </a:lnTo>
                <a:lnTo>
                  <a:pt x="1249580" y="1742230"/>
                </a:lnTo>
                <a:cubicBezTo>
                  <a:pt x="1259751" y="1736395"/>
                  <a:pt x="1268199" y="1726057"/>
                  <a:pt x="1275660" y="1712635"/>
                </a:cubicBezTo>
                <a:cubicBezTo>
                  <a:pt x="1283000" y="1729215"/>
                  <a:pt x="1287242" y="1745594"/>
                  <a:pt x="1292653" y="1760173"/>
                </a:cubicBezTo>
                <a:lnTo>
                  <a:pt x="1301588" y="1779232"/>
                </a:lnTo>
                <a:lnTo>
                  <a:pt x="1301768" y="1779694"/>
                </a:lnTo>
                <a:lnTo>
                  <a:pt x="1301848" y="1779786"/>
                </a:lnTo>
                <a:lnTo>
                  <a:pt x="1302179" y="1780492"/>
                </a:lnTo>
                <a:cubicBezTo>
                  <a:pt x="1306003" y="1786683"/>
                  <a:pt x="1310652" y="1792223"/>
                  <a:pt x="1316660" y="1796913"/>
                </a:cubicBezTo>
                <a:close/>
                <a:moveTo>
                  <a:pt x="1597696" y="1803106"/>
                </a:moveTo>
                <a:cubicBezTo>
                  <a:pt x="1594715" y="1792666"/>
                  <a:pt x="1597470" y="1784061"/>
                  <a:pt x="1602175" y="1779243"/>
                </a:cubicBezTo>
                <a:cubicBezTo>
                  <a:pt x="1595577" y="1785036"/>
                  <a:pt x="1593740" y="1790772"/>
                  <a:pt x="1597696" y="1803106"/>
                </a:cubicBezTo>
                <a:close/>
                <a:moveTo>
                  <a:pt x="1924509" y="1814472"/>
                </a:moveTo>
                <a:cubicBezTo>
                  <a:pt x="1925371" y="1806842"/>
                  <a:pt x="1923365" y="1798295"/>
                  <a:pt x="1932888" y="1798181"/>
                </a:cubicBezTo>
                <a:cubicBezTo>
                  <a:pt x="1921472" y="1799269"/>
                  <a:pt x="1922503" y="1805924"/>
                  <a:pt x="1924509" y="1814472"/>
                </a:cubicBezTo>
                <a:close/>
                <a:moveTo>
                  <a:pt x="1843565" y="1815432"/>
                </a:moveTo>
                <a:cubicBezTo>
                  <a:pt x="1853893" y="1802927"/>
                  <a:pt x="1840527" y="1800228"/>
                  <a:pt x="1836628" y="1792656"/>
                </a:cubicBezTo>
                <a:cubicBezTo>
                  <a:pt x="1838634" y="1801203"/>
                  <a:pt x="1853893" y="1802927"/>
                  <a:pt x="1843565" y="1815432"/>
                </a:cubicBezTo>
                <a:close/>
                <a:moveTo>
                  <a:pt x="2329191" y="1816581"/>
                </a:moveTo>
                <a:cubicBezTo>
                  <a:pt x="2330504" y="1816803"/>
                  <a:pt x="2331694" y="1816789"/>
                  <a:pt x="2332153" y="1815355"/>
                </a:cubicBezTo>
                <a:cubicBezTo>
                  <a:pt x="2330260" y="1816330"/>
                  <a:pt x="2327392" y="1815412"/>
                  <a:pt x="2325499" y="1816386"/>
                </a:cubicBezTo>
                <a:cubicBezTo>
                  <a:pt x="2326445" y="1815899"/>
                  <a:pt x="2327879" y="1816358"/>
                  <a:pt x="2329191" y="1816581"/>
                </a:cubicBezTo>
                <a:close/>
                <a:moveTo>
                  <a:pt x="2966508" y="1819265"/>
                </a:moveTo>
                <a:cubicBezTo>
                  <a:pt x="2987222" y="1799019"/>
                  <a:pt x="2991588" y="1765633"/>
                  <a:pt x="2981726" y="1737178"/>
                </a:cubicBezTo>
                <a:cubicBezTo>
                  <a:pt x="2991588" y="1765633"/>
                  <a:pt x="2984354" y="1798101"/>
                  <a:pt x="2966508" y="1819265"/>
                </a:cubicBezTo>
                <a:close/>
                <a:moveTo>
                  <a:pt x="2394108" y="1819383"/>
                </a:moveTo>
                <a:cubicBezTo>
                  <a:pt x="2417746" y="1804817"/>
                  <a:pt x="2423426" y="1801892"/>
                  <a:pt x="2417521" y="1785771"/>
                </a:cubicBezTo>
                <a:cubicBezTo>
                  <a:pt x="2423426" y="1801892"/>
                  <a:pt x="2415853" y="1805791"/>
                  <a:pt x="2394108" y="1819383"/>
                </a:cubicBezTo>
                <a:close/>
                <a:moveTo>
                  <a:pt x="2776109" y="1826284"/>
                </a:moveTo>
                <a:cubicBezTo>
                  <a:pt x="2778864" y="1817679"/>
                  <a:pt x="2784544" y="1814755"/>
                  <a:pt x="2792173" y="1815618"/>
                </a:cubicBezTo>
                <a:cubicBezTo>
                  <a:pt x="2787871" y="1814240"/>
                  <a:pt x="2784544" y="1814755"/>
                  <a:pt x="2781948" y="1816691"/>
                </a:cubicBezTo>
                <a:cubicBezTo>
                  <a:pt x="2779351" y="1818627"/>
                  <a:pt x="2777486" y="1821982"/>
                  <a:pt x="2776109" y="1826284"/>
                </a:cubicBezTo>
                <a:close/>
                <a:moveTo>
                  <a:pt x="573645" y="1836078"/>
                </a:moveTo>
                <a:cubicBezTo>
                  <a:pt x="585935" y="1838433"/>
                  <a:pt x="598542" y="1837331"/>
                  <a:pt x="610417" y="1834809"/>
                </a:cubicBezTo>
                <a:lnTo>
                  <a:pt x="573008" y="1835723"/>
                </a:lnTo>
                <a:lnTo>
                  <a:pt x="538770" y="1816610"/>
                </a:lnTo>
                <a:cubicBezTo>
                  <a:pt x="529135" y="1807200"/>
                  <a:pt x="529940" y="1794808"/>
                  <a:pt x="539294" y="1780412"/>
                </a:cubicBezTo>
                <a:cubicBezTo>
                  <a:pt x="529940" y="1794808"/>
                  <a:pt x="528160" y="1805306"/>
                  <a:pt x="538770" y="1816610"/>
                </a:cubicBezTo>
                <a:cubicBezTo>
                  <a:pt x="549381" y="1827913"/>
                  <a:pt x="560637" y="1833494"/>
                  <a:pt x="572569" y="1835734"/>
                </a:cubicBezTo>
                <a:lnTo>
                  <a:pt x="573008" y="1835723"/>
                </a:lnTo>
                <a:close/>
                <a:moveTo>
                  <a:pt x="629575" y="1844106"/>
                </a:moveTo>
                <a:cubicBezTo>
                  <a:pt x="629519" y="1839345"/>
                  <a:pt x="639961" y="1836364"/>
                  <a:pt x="634111" y="1825004"/>
                </a:cubicBezTo>
                <a:cubicBezTo>
                  <a:pt x="638067" y="1837339"/>
                  <a:pt x="629519" y="1839345"/>
                  <a:pt x="629575" y="1844106"/>
                </a:cubicBezTo>
                <a:close/>
                <a:moveTo>
                  <a:pt x="334424" y="1852366"/>
                </a:moveTo>
                <a:cubicBezTo>
                  <a:pt x="366215" y="1802464"/>
                  <a:pt x="368970" y="1793860"/>
                  <a:pt x="351084" y="1731212"/>
                </a:cubicBezTo>
                <a:cubicBezTo>
                  <a:pt x="367077" y="1794834"/>
                  <a:pt x="366215" y="1802464"/>
                  <a:pt x="334424" y="1852366"/>
                </a:cubicBezTo>
                <a:close/>
                <a:moveTo>
                  <a:pt x="2409926" y="1858244"/>
                </a:moveTo>
                <a:cubicBezTo>
                  <a:pt x="2412429" y="1858453"/>
                  <a:pt x="2415040" y="1857707"/>
                  <a:pt x="2417392" y="1855299"/>
                </a:cubicBezTo>
                <a:cubicBezTo>
                  <a:pt x="2411713" y="1858223"/>
                  <a:pt x="2406950" y="1858279"/>
                  <a:pt x="2403107" y="1855468"/>
                </a:cubicBezTo>
                <a:cubicBezTo>
                  <a:pt x="2405029" y="1856874"/>
                  <a:pt x="2407424" y="1858036"/>
                  <a:pt x="2409926" y="1858244"/>
                </a:cubicBezTo>
                <a:close/>
                <a:moveTo>
                  <a:pt x="2461276" y="1861445"/>
                </a:moveTo>
                <a:cubicBezTo>
                  <a:pt x="2498279" y="1849578"/>
                  <a:pt x="2498279" y="1849578"/>
                  <a:pt x="2489280" y="1813493"/>
                </a:cubicBezTo>
                <a:cubicBezTo>
                  <a:pt x="2497304" y="1847685"/>
                  <a:pt x="2497304" y="1847685"/>
                  <a:pt x="2461276" y="1861445"/>
                </a:cubicBezTo>
                <a:close/>
                <a:moveTo>
                  <a:pt x="2015653" y="1870536"/>
                </a:moveTo>
                <a:cubicBezTo>
                  <a:pt x="1995520" y="1859346"/>
                  <a:pt x="1973662" y="1863415"/>
                  <a:pt x="1953529" y="1852225"/>
                </a:cubicBezTo>
                <a:cubicBezTo>
                  <a:pt x="1973662" y="1863415"/>
                  <a:pt x="1998387" y="1860265"/>
                  <a:pt x="2015653" y="1870536"/>
                </a:cubicBezTo>
                <a:close/>
                <a:moveTo>
                  <a:pt x="1915664" y="1871722"/>
                </a:moveTo>
                <a:cubicBezTo>
                  <a:pt x="1910790" y="1862255"/>
                  <a:pt x="1913544" y="1853650"/>
                  <a:pt x="1923011" y="1848776"/>
                </a:cubicBezTo>
                <a:cubicBezTo>
                  <a:pt x="1911651" y="1854625"/>
                  <a:pt x="1910790" y="1862255"/>
                  <a:pt x="1915664" y="1871722"/>
                </a:cubicBezTo>
                <a:close/>
                <a:moveTo>
                  <a:pt x="2031025" y="1881783"/>
                </a:moveTo>
                <a:cubicBezTo>
                  <a:pt x="2029881" y="1865606"/>
                  <a:pt x="2014508" y="1854359"/>
                  <a:pt x="2021913" y="1836176"/>
                </a:cubicBezTo>
                <a:cubicBezTo>
                  <a:pt x="2023778" y="1832820"/>
                  <a:pt x="2022789" y="1829737"/>
                  <a:pt x="2020495" y="1827025"/>
                </a:cubicBezTo>
                <a:lnTo>
                  <a:pt x="2020221" y="1826821"/>
                </a:lnTo>
                <a:lnTo>
                  <a:pt x="2020129" y="1826316"/>
                </a:lnTo>
                <a:cubicBezTo>
                  <a:pt x="2017957" y="1823841"/>
                  <a:pt x="2014602" y="1821975"/>
                  <a:pt x="2011245" y="1820111"/>
                </a:cubicBezTo>
                <a:lnTo>
                  <a:pt x="2020221" y="1826821"/>
                </a:lnTo>
                <a:lnTo>
                  <a:pt x="2021913" y="1836176"/>
                </a:lnTo>
                <a:cubicBezTo>
                  <a:pt x="2013534" y="1852466"/>
                  <a:pt x="2028906" y="1863712"/>
                  <a:pt x="2031025" y="1881783"/>
                </a:cubicBezTo>
                <a:close/>
                <a:moveTo>
                  <a:pt x="1526260" y="1883004"/>
                </a:moveTo>
                <a:cubicBezTo>
                  <a:pt x="1532744" y="1867689"/>
                  <a:pt x="1537337" y="1853348"/>
                  <a:pt x="1520071" y="1843076"/>
                </a:cubicBezTo>
                <a:lnTo>
                  <a:pt x="1499772" y="1825288"/>
                </a:lnTo>
                <a:lnTo>
                  <a:pt x="1489624" y="1811629"/>
                </a:lnTo>
                <a:lnTo>
                  <a:pt x="1488830" y="1810392"/>
                </a:lnTo>
                <a:lnTo>
                  <a:pt x="1485203" y="1793964"/>
                </a:lnTo>
                <a:cubicBezTo>
                  <a:pt x="1485274" y="1799915"/>
                  <a:pt x="1486467" y="1805140"/>
                  <a:pt x="1488472" y="1809833"/>
                </a:cubicBezTo>
                <a:lnTo>
                  <a:pt x="1488830" y="1810392"/>
                </a:lnTo>
                <a:lnTo>
                  <a:pt x="1488883" y="1810632"/>
                </a:lnTo>
                <a:lnTo>
                  <a:pt x="1489624" y="1811629"/>
                </a:lnTo>
                <a:lnTo>
                  <a:pt x="1496613" y="1822520"/>
                </a:lnTo>
                <a:lnTo>
                  <a:pt x="1499772" y="1825288"/>
                </a:lnTo>
                <a:lnTo>
                  <a:pt x="1502187" y="1828539"/>
                </a:lnTo>
                <a:cubicBezTo>
                  <a:pt x="1507682" y="1833624"/>
                  <a:pt x="1513942" y="1838148"/>
                  <a:pt x="1520071" y="1843076"/>
                </a:cubicBezTo>
                <a:cubicBezTo>
                  <a:pt x="1535444" y="1854322"/>
                  <a:pt x="1533719" y="1869582"/>
                  <a:pt x="1526260" y="1883004"/>
                </a:cubicBezTo>
                <a:close/>
                <a:moveTo>
                  <a:pt x="2707258" y="1883293"/>
                </a:moveTo>
                <a:cubicBezTo>
                  <a:pt x="2716668" y="1873657"/>
                  <a:pt x="2719479" y="1869814"/>
                  <a:pt x="2717529" y="1866028"/>
                </a:cubicBezTo>
                <a:cubicBezTo>
                  <a:pt x="2718504" y="1867921"/>
                  <a:pt x="2716668" y="1873657"/>
                  <a:pt x="2707258" y="1883293"/>
                </a:cubicBezTo>
                <a:close/>
                <a:moveTo>
                  <a:pt x="1293925" y="1887662"/>
                </a:moveTo>
                <a:cubicBezTo>
                  <a:pt x="1306316" y="1888468"/>
                  <a:pt x="1311021" y="1883651"/>
                  <a:pt x="1317619" y="1877857"/>
                </a:cubicBezTo>
                <a:cubicBezTo>
                  <a:pt x="1325192" y="1873958"/>
                  <a:pt x="1331903" y="1877688"/>
                  <a:pt x="1333909" y="1886236"/>
                </a:cubicBezTo>
                <a:cubicBezTo>
                  <a:pt x="1333797" y="1876713"/>
                  <a:pt x="1327085" y="1872983"/>
                  <a:pt x="1317619" y="1877857"/>
                </a:cubicBezTo>
                <a:cubicBezTo>
                  <a:pt x="1310046" y="1881756"/>
                  <a:pt x="1304423" y="1889443"/>
                  <a:pt x="1293925" y="1887662"/>
                </a:cubicBezTo>
                <a:close/>
                <a:moveTo>
                  <a:pt x="1895229" y="1895417"/>
                </a:moveTo>
                <a:cubicBezTo>
                  <a:pt x="1900701" y="1894995"/>
                  <a:pt x="1907829" y="1893720"/>
                  <a:pt x="1916864" y="1892661"/>
                </a:cubicBezTo>
                <a:cubicBezTo>
                  <a:pt x="1896900" y="1895754"/>
                  <a:pt x="1887377" y="1895867"/>
                  <a:pt x="1883534" y="1893056"/>
                </a:cubicBezTo>
                <a:cubicBezTo>
                  <a:pt x="1885943" y="1895408"/>
                  <a:pt x="1889758" y="1895839"/>
                  <a:pt x="1895229" y="1895417"/>
                </a:cubicBezTo>
                <a:close/>
                <a:moveTo>
                  <a:pt x="1837870" y="1897407"/>
                </a:moveTo>
                <a:cubicBezTo>
                  <a:pt x="1832883" y="1878418"/>
                  <a:pt x="1839425" y="1867863"/>
                  <a:pt x="1848834" y="1858228"/>
                </a:cubicBezTo>
                <a:cubicBezTo>
                  <a:pt x="1838450" y="1865970"/>
                  <a:pt x="1832883" y="1878418"/>
                  <a:pt x="1837870" y="1897407"/>
                </a:cubicBezTo>
                <a:close/>
                <a:moveTo>
                  <a:pt x="2041748" y="1902610"/>
                </a:moveTo>
                <a:cubicBezTo>
                  <a:pt x="2062687" y="1901409"/>
                  <a:pt x="2069229" y="1890855"/>
                  <a:pt x="2055694" y="1873872"/>
                </a:cubicBezTo>
                <a:cubicBezTo>
                  <a:pt x="2044109" y="1860676"/>
                  <a:pt x="2049732" y="1852989"/>
                  <a:pt x="2061092" y="1847140"/>
                </a:cubicBezTo>
                <a:cubicBezTo>
                  <a:pt x="2047839" y="1853964"/>
                  <a:pt x="2044109" y="1860676"/>
                  <a:pt x="2055694" y="1873872"/>
                </a:cubicBezTo>
                <a:cubicBezTo>
                  <a:pt x="2068254" y="1888962"/>
                  <a:pt x="2062687" y="1901409"/>
                  <a:pt x="2041748" y="1902610"/>
                </a:cubicBezTo>
                <a:close/>
                <a:moveTo>
                  <a:pt x="2585693" y="1912354"/>
                </a:moveTo>
                <a:cubicBezTo>
                  <a:pt x="2563780" y="1911661"/>
                  <a:pt x="2551276" y="1901332"/>
                  <a:pt x="2546288" y="1882343"/>
                </a:cubicBezTo>
                <a:cubicBezTo>
                  <a:pt x="2550358" y="1904201"/>
                  <a:pt x="2564754" y="1913554"/>
                  <a:pt x="2585693" y="1912354"/>
                </a:cubicBezTo>
                <a:close/>
                <a:moveTo>
                  <a:pt x="2349572" y="1918962"/>
                </a:moveTo>
                <a:cubicBezTo>
                  <a:pt x="2352328" y="1910358"/>
                  <a:pt x="2367531" y="1907320"/>
                  <a:pt x="2374129" y="1901528"/>
                </a:cubicBezTo>
                <a:cubicBezTo>
                  <a:pt x="2369883" y="1904912"/>
                  <a:pt x="2364190" y="1906645"/>
                  <a:pt x="2359334" y="1908846"/>
                </a:cubicBezTo>
                <a:cubicBezTo>
                  <a:pt x="2354479" y="1911046"/>
                  <a:pt x="2350463" y="1913713"/>
                  <a:pt x="2349572" y="1918962"/>
                </a:cubicBezTo>
                <a:close/>
                <a:moveTo>
                  <a:pt x="1112268" y="1919222"/>
                </a:moveTo>
                <a:cubicBezTo>
                  <a:pt x="1125247" y="1919425"/>
                  <a:pt x="1136621" y="1914766"/>
                  <a:pt x="1139836" y="1904728"/>
                </a:cubicBezTo>
                <a:cubicBezTo>
                  <a:pt x="1132432" y="1922911"/>
                  <a:pt x="1093366" y="1921469"/>
                  <a:pt x="1075070" y="1904542"/>
                </a:cubicBezTo>
                <a:cubicBezTo>
                  <a:pt x="1084705" y="1913953"/>
                  <a:pt x="1099289" y="1919018"/>
                  <a:pt x="1112268" y="1919222"/>
                </a:cubicBezTo>
                <a:close/>
                <a:moveTo>
                  <a:pt x="1485751" y="1920628"/>
                </a:moveTo>
                <a:lnTo>
                  <a:pt x="1489765" y="1913267"/>
                </a:lnTo>
                <a:lnTo>
                  <a:pt x="1498029" y="1911911"/>
                </a:lnTo>
                <a:cubicBezTo>
                  <a:pt x="1495161" y="1910993"/>
                  <a:pt x="1492308" y="1911265"/>
                  <a:pt x="1490062" y="1912720"/>
                </a:cubicBezTo>
                <a:lnTo>
                  <a:pt x="1489765" y="1913267"/>
                </a:lnTo>
                <a:lnTo>
                  <a:pt x="1488643" y="1913451"/>
                </a:lnTo>
                <a:cubicBezTo>
                  <a:pt x="1486398" y="1914906"/>
                  <a:pt x="1485236" y="1917301"/>
                  <a:pt x="1485751" y="1920628"/>
                </a:cubicBezTo>
                <a:close/>
                <a:moveTo>
                  <a:pt x="1220031" y="1920920"/>
                </a:moveTo>
                <a:lnTo>
                  <a:pt x="1212798" y="1911744"/>
                </a:lnTo>
                <a:lnTo>
                  <a:pt x="1208598" y="1900460"/>
                </a:lnTo>
                <a:lnTo>
                  <a:pt x="1208361" y="1900099"/>
                </a:lnTo>
                <a:lnTo>
                  <a:pt x="1208232" y="1899750"/>
                </a:lnTo>
                <a:cubicBezTo>
                  <a:pt x="1205164" y="1892048"/>
                  <a:pt x="1200562" y="1885436"/>
                  <a:pt x="1187224" y="1885117"/>
                </a:cubicBezTo>
                <a:cubicBezTo>
                  <a:pt x="1193893" y="1885277"/>
                  <a:pt x="1198439" y="1887128"/>
                  <a:pt x="1201716" y="1889931"/>
                </a:cubicBezTo>
                <a:lnTo>
                  <a:pt x="1208361" y="1900099"/>
                </a:lnTo>
                <a:lnTo>
                  <a:pt x="1212582" y="1911470"/>
                </a:lnTo>
                <a:lnTo>
                  <a:pt x="1212798" y="1911744"/>
                </a:lnTo>
                <a:lnTo>
                  <a:pt x="1212993" y="1912268"/>
                </a:lnTo>
                <a:cubicBezTo>
                  <a:pt x="1214615" y="1915925"/>
                  <a:pt x="1216676" y="1919056"/>
                  <a:pt x="1220031" y="1920920"/>
                </a:cubicBezTo>
                <a:close/>
                <a:moveTo>
                  <a:pt x="2209655" y="1926335"/>
                </a:moveTo>
                <a:cubicBezTo>
                  <a:pt x="2200019" y="1916925"/>
                  <a:pt x="2181086" y="1926674"/>
                  <a:pt x="2172312" y="1909634"/>
                </a:cubicBezTo>
                <a:cubicBezTo>
                  <a:pt x="2170335" y="1903467"/>
                  <a:pt x="2166749" y="1902319"/>
                  <a:pt x="2162834" y="1903437"/>
                </a:cubicBezTo>
                <a:lnTo>
                  <a:pt x="2162200" y="1903846"/>
                </a:lnTo>
                <a:lnTo>
                  <a:pt x="2162124" y="1903802"/>
                </a:lnTo>
                <a:cubicBezTo>
                  <a:pt x="2158445" y="1904798"/>
                  <a:pt x="2154673" y="1907939"/>
                  <a:pt x="2151374" y="1910834"/>
                </a:cubicBezTo>
                <a:lnTo>
                  <a:pt x="2162200" y="1903846"/>
                </a:lnTo>
                <a:lnTo>
                  <a:pt x="2172312" y="1909634"/>
                </a:lnTo>
                <a:cubicBezTo>
                  <a:pt x="2181086" y="1926674"/>
                  <a:pt x="2198126" y="1917899"/>
                  <a:pt x="2209655" y="1926335"/>
                </a:cubicBezTo>
                <a:close/>
                <a:moveTo>
                  <a:pt x="2701858" y="1929936"/>
                </a:moveTo>
                <a:cubicBezTo>
                  <a:pt x="2728045" y="1924536"/>
                  <a:pt x="2748701" y="1904469"/>
                  <a:pt x="2772194" y="1897761"/>
                </a:cubicBezTo>
                <a:cubicBezTo>
                  <a:pt x="2780742" y="1895756"/>
                  <a:pt x="2787340" y="1889962"/>
                  <a:pt x="2783441" y="1882390"/>
                </a:cubicBezTo>
                <a:cubicBezTo>
                  <a:pt x="2784471" y="1889044"/>
                  <a:pt x="2780742" y="1895756"/>
                  <a:pt x="2772194" y="1897761"/>
                </a:cubicBezTo>
                <a:cubicBezTo>
                  <a:pt x="2738001" y="1905787"/>
                  <a:pt x="2713615" y="1937505"/>
                  <a:pt x="2673517" y="1929409"/>
                </a:cubicBezTo>
                <a:cubicBezTo>
                  <a:pt x="2683785" y="1931906"/>
                  <a:pt x="2693129" y="1931736"/>
                  <a:pt x="2701858" y="1929936"/>
                </a:cubicBezTo>
                <a:close/>
                <a:moveTo>
                  <a:pt x="518267" y="1934953"/>
                </a:moveTo>
                <a:cubicBezTo>
                  <a:pt x="512530" y="1933115"/>
                  <a:pt x="506795" y="1931279"/>
                  <a:pt x="503870" y="1925599"/>
                </a:cubicBezTo>
                <a:cubicBezTo>
                  <a:pt x="502838" y="1918944"/>
                  <a:pt x="502726" y="1909422"/>
                  <a:pt x="511274" y="1907415"/>
                </a:cubicBezTo>
                <a:cubicBezTo>
                  <a:pt x="502726" y="1909422"/>
                  <a:pt x="499970" y="1918026"/>
                  <a:pt x="503870" y="1925599"/>
                </a:cubicBezTo>
                <a:cubicBezTo>
                  <a:pt x="504901" y="1932253"/>
                  <a:pt x="512530" y="1933115"/>
                  <a:pt x="518267" y="1934953"/>
                </a:cubicBezTo>
                <a:close/>
                <a:moveTo>
                  <a:pt x="552571" y="1936450"/>
                </a:moveTo>
                <a:cubicBezTo>
                  <a:pt x="546779" y="1929852"/>
                  <a:pt x="542018" y="1929909"/>
                  <a:pt x="538231" y="1931858"/>
                </a:cubicBezTo>
                <a:cubicBezTo>
                  <a:pt x="542993" y="1931802"/>
                  <a:pt x="547754" y="1931746"/>
                  <a:pt x="552571" y="1936450"/>
                </a:cubicBezTo>
                <a:close/>
                <a:moveTo>
                  <a:pt x="3001306" y="1942667"/>
                </a:moveTo>
                <a:lnTo>
                  <a:pt x="2985466" y="1929810"/>
                </a:lnTo>
                <a:lnTo>
                  <a:pt x="2985340" y="1929498"/>
                </a:lnTo>
                <a:lnTo>
                  <a:pt x="2979132" y="1908922"/>
                </a:lnTo>
                <a:lnTo>
                  <a:pt x="2979576" y="1877208"/>
                </a:lnTo>
                <a:cubicBezTo>
                  <a:pt x="2981301" y="1861949"/>
                  <a:pt x="2984000" y="1848583"/>
                  <a:pt x="2974307" y="1834411"/>
                </a:cubicBezTo>
                <a:cubicBezTo>
                  <a:pt x="2984000" y="1848583"/>
                  <a:pt x="2979407" y="1862924"/>
                  <a:pt x="2979576" y="1877208"/>
                </a:cubicBezTo>
                <a:cubicBezTo>
                  <a:pt x="2978607" y="1885791"/>
                  <a:pt x="2977379" y="1895181"/>
                  <a:pt x="2977738" y="1904301"/>
                </a:cubicBezTo>
                <a:lnTo>
                  <a:pt x="2979132" y="1908922"/>
                </a:lnTo>
                <a:lnTo>
                  <a:pt x="2979061" y="1914002"/>
                </a:lnTo>
                <a:lnTo>
                  <a:pt x="2985340" y="1929498"/>
                </a:lnTo>
                <a:lnTo>
                  <a:pt x="2985423" y="1929775"/>
                </a:lnTo>
                <a:lnTo>
                  <a:pt x="2985466" y="1929810"/>
                </a:lnTo>
                <a:lnTo>
                  <a:pt x="2985560" y="1930041"/>
                </a:lnTo>
                <a:cubicBezTo>
                  <a:pt x="2989071" y="1934895"/>
                  <a:pt x="2994121" y="1939181"/>
                  <a:pt x="3001306" y="1942667"/>
                </a:cubicBezTo>
                <a:close/>
                <a:moveTo>
                  <a:pt x="1728116" y="1958710"/>
                </a:moveTo>
                <a:cubicBezTo>
                  <a:pt x="1728979" y="1951080"/>
                  <a:pt x="1730759" y="1940582"/>
                  <a:pt x="1733570" y="1936739"/>
                </a:cubicBezTo>
                <a:cubicBezTo>
                  <a:pt x="1727891" y="1939664"/>
                  <a:pt x="1728004" y="1949186"/>
                  <a:pt x="1728116" y="1958710"/>
                </a:cubicBezTo>
                <a:close/>
                <a:moveTo>
                  <a:pt x="2832014" y="1962769"/>
                </a:moveTo>
                <a:cubicBezTo>
                  <a:pt x="2840561" y="1960764"/>
                  <a:pt x="2839531" y="1954108"/>
                  <a:pt x="2841368" y="1948372"/>
                </a:cubicBezTo>
                <a:cubicBezTo>
                  <a:pt x="2847570" y="1909250"/>
                  <a:pt x="2861460" y="1875751"/>
                  <a:pt x="2890664" y="1848737"/>
                </a:cubicBezTo>
                <a:cubicBezTo>
                  <a:pt x="2861460" y="1875751"/>
                  <a:pt x="2845677" y="1910225"/>
                  <a:pt x="2841368" y="1948372"/>
                </a:cubicBezTo>
                <a:cubicBezTo>
                  <a:pt x="2839531" y="1954108"/>
                  <a:pt x="2838668" y="1961738"/>
                  <a:pt x="2832014" y="1962769"/>
                </a:cubicBezTo>
                <a:close/>
                <a:moveTo>
                  <a:pt x="1965381" y="1968279"/>
                </a:moveTo>
                <a:cubicBezTo>
                  <a:pt x="1971061" y="1965354"/>
                  <a:pt x="1975063" y="1961497"/>
                  <a:pt x="1977624" y="1956586"/>
                </a:cubicBezTo>
                <a:lnTo>
                  <a:pt x="1977806" y="1955675"/>
                </a:lnTo>
                <a:lnTo>
                  <a:pt x="1977969" y="1955511"/>
                </a:lnTo>
                <a:cubicBezTo>
                  <a:pt x="1980888" y="1950714"/>
                  <a:pt x="1982251" y="1945222"/>
                  <a:pt x="1981220" y="1938566"/>
                </a:cubicBezTo>
                <a:lnTo>
                  <a:pt x="1977806" y="1955675"/>
                </a:lnTo>
                <a:close/>
                <a:moveTo>
                  <a:pt x="1602596" y="1975436"/>
                </a:moveTo>
                <a:cubicBezTo>
                  <a:pt x="1598471" y="1948817"/>
                  <a:pt x="1609717" y="1933445"/>
                  <a:pt x="1638229" y="1928345"/>
                </a:cubicBezTo>
                <a:cubicBezTo>
                  <a:pt x="1623486" y="1929949"/>
                  <a:pt x="1613302" y="1934593"/>
                  <a:pt x="1607443" y="1942401"/>
                </a:cubicBezTo>
                <a:cubicBezTo>
                  <a:pt x="1601583" y="1950209"/>
                  <a:pt x="1600047" y="1961180"/>
                  <a:pt x="1602596" y="1975436"/>
                </a:cubicBezTo>
                <a:close/>
                <a:moveTo>
                  <a:pt x="1000257" y="1980789"/>
                </a:moveTo>
                <a:cubicBezTo>
                  <a:pt x="1004795" y="1982045"/>
                  <a:pt x="1009313" y="1981515"/>
                  <a:pt x="1012125" y="1977672"/>
                </a:cubicBezTo>
                <a:cubicBezTo>
                  <a:pt x="1006501" y="1985358"/>
                  <a:pt x="995947" y="1978816"/>
                  <a:pt x="988261" y="1973194"/>
                </a:cubicBezTo>
                <a:cubicBezTo>
                  <a:pt x="978625" y="1963783"/>
                  <a:pt x="970021" y="1961027"/>
                  <a:pt x="960611" y="1970664"/>
                </a:cubicBezTo>
                <a:cubicBezTo>
                  <a:pt x="970996" y="1962921"/>
                  <a:pt x="979600" y="1965676"/>
                  <a:pt x="988261" y="1973194"/>
                </a:cubicBezTo>
                <a:cubicBezTo>
                  <a:pt x="991158" y="1976492"/>
                  <a:pt x="995718" y="1979533"/>
                  <a:pt x="1000257" y="1980789"/>
                </a:cubicBezTo>
                <a:close/>
                <a:moveTo>
                  <a:pt x="1493140" y="1981495"/>
                </a:moveTo>
                <a:lnTo>
                  <a:pt x="1489278" y="1975040"/>
                </a:lnTo>
                <a:lnTo>
                  <a:pt x="1490781" y="1970344"/>
                </a:lnTo>
                <a:lnTo>
                  <a:pt x="1492644" y="1966529"/>
                </a:lnTo>
                <a:lnTo>
                  <a:pt x="1506167" y="1955626"/>
                </a:lnTo>
                <a:cubicBezTo>
                  <a:pt x="1502252" y="1956744"/>
                  <a:pt x="1497820" y="1959475"/>
                  <a:pt x="1494417" y="1962897"/>
                </a:cubicBezTo>
                <a:lnTo>
                  <a:pt x="1492644" y="1966529"/>
                </a:lnTo>
                <a:lnTo>
                  <a:pt x="1491780" y="1967225"/>
                </a:lnTo>
                <a:lnTo>
                  <a:pt x="1490781" y="1970344"/>
                </a:lnTo>
                <a:lnTo>
                  <a:pt x="1488843" y="1974314"/>
                </a:lnTo>
                <a:lnTo>
                  <a:pt x="1489278" y="1975040"/>
                </a:lnTo>
                <a:lnTo>
                  <a:pt x="1489255" y="1975113"/>
                </a:lnTo>
                <a:cubicBezTo>
                  <a:pt x="1489343" y="1977612"/>
                  <a:pt x="1490501" y="1979860"/>
                  <a:pt x="1493140" y="1981495"/>
                </a:cubicBezTo>
                <a:close/>
                <a:moveTo>
                  <a:pt x="2687505" y="1984483"/>
                </a:moveTo>
                <a:cubicBezTo>
                  <a:pt x="2698920" y="1983395"/>
                  <a:pt x="2710336" y="1982307"/>
                  <a:pt x="2720834" y="1984088"/>
                </a:cubicBezTo>
                <a:cubicBezTo>
                  <a:pt x="2709361" y="1980414"/>
                  <a:pt x="2698920" y="1983395"/>
                  <a:pt x="2687505" y="1984483"/>
                </a:cubicBezTo>
                <a:close/>
                <a:moveTo>
                  <a:pt x="1819639" y="1992760"/>
                </a:moveTo>
                <a:cubicBezTo>
                  <a:pt x="1826500" y="1992783"/>
                  <a:pt x="1833276" y="1991989"/>
                  <a:pt x="1839917" y="1989767"/>
                </a:cubicBezTo>
                <a:cubicBezTo>
                  <a:pt x="1826148" y="1993263"/>
                  <a:pt x="1812323" y="1991998"/>
                  <a:pt x="1798491" y="1990138"/>
                </a:cubicBezTo>
                <a:lnTo>
                  <a:pt x="1792751" y="1989695"/>
                </a:lnTo>
                <a:lnTo>
                  <a:pt x="1788374" y="1989196"/>
                </a:lnTo>
                <a:cubicBezTo>
                  <a:pt x="1777880" y="1987540"/>
                  <a:pt x="1767371" y="1986102"/>
                  <a:pt x="1757023" y="1986939"/>
                </a:cubicBezTo>
                <a:cubicBezTo>
                  <a:pt x="1745607" y="1988027"/>
                  <a:pt x="1734996" y="1976724"/>
                  <a:pt x="1728172" y="1963471"/>
                </a:cubicBezTo>
                <a:cubicBezTo>
                  <a:pt x="1734996" y="1976724"/>
                  <a:pt x="1743714" y="1989002"/>
                  <a:pt x="1757023" y="1986939"/>
                </a:cubicBezTo>
                <a:lnTo>
                  <a:pt x="1792751" y="1989695"/>
                </a:lnTo>
                <a:close/>
                <a:moveTo>
                  <a:pt x="685706" y="1999636"/>
                </a:moveTo>
                <a:lnTo>
                  <a:pt x="677879" y="1991299"/>
                </a:lnTo>
                <a:lnTo>
                  <a:pt x="682612" y="1979672"/>
                </a:lnTo>
                <a:cubicBezTo>
                  <a:pt x="693916" y="1969062"/>
                  <a:pt x="688066" y="1957702"/>
                  <a:pt x="680325" y="1947318"/>
                </a:cubicBezTo>
                <a:cubicBezTo>
                  <a:pt x="686173" y="1958677"/>
                  <a:pt x="692941" y="1967169"/>
                  <a:pt x="682612" y="1979672"/>
                </a:cubicBezTo>
                <a:cubicBezTo>
                  <a:pt x="679314" y="1982569"/>
                  <a:pt x="677463" y="1987115"/>
                  <a:pt x="677749" y="1991160"/>
                </a:cubicBezTo>
                <a:lnTo>
                  <a:pt x="677879" y="1991299"/>
                </a:lnTo>
                <a:lnTo>
                  <a:pt x="677060" y="1993311"/>
                </a:lnTo>
                <a:cubicBezTo>
                  <a:pt x="677346" y="1997355"/>
                  <a:pt x="679998" y="2000180"/>
                  <a:pt x="685706" y="1999636"/>
                </a:cubicBezTo>
                <a:close/>
                <a:moveTo>
                  <a:pt x="1659266" y="2015718"/>
                </a:moveTo>
                <a:cubicBezTo>
                  <a:pt x="1656285" y="2005277"/>
                  <a:pt x="1655469" y="1996714"/>
                  <a:pt x="1658138" y="1990849"/>
                </a:cubicBezTo>
                <a:lnTo>
                  <a:pt x="1659591" y="1989419"/>
                </a:lnTo>
                <a:lnTo>
                  <a:pt x="1677916" y="1982163"/>
                </a:lnTo>
                <a:cubicBezTo>
                  <a:pt x="1681731" y="1982593"/>
                  <a:pt x="1684571" y="1981131"/>
                  <a:pt x="1686802" y="1978486"/>
                </a:cubicBezTo>
                <a:lnTo>
                  <a:pt x="1686843" y="1978403"/>
                </a:lnTo>
                <a:lnTo>
                  <a:pt x="1687511" y="1978121"/>
                </a:lnTo>
                <a:cubicBezTo>
                  <a:pt x="1689979" y="1975353"/>
                  <a:pt x="1691600" y="1971524"/>
                  <a:pt x="1692031" y="1967709"/>
                </a:cubicBezTo>
                <a:lnTo>
                  <a:pt x="1686843" y="1978403"/>
                </a:lnTo>
                <a:lnTo>
                  <a:pt x="1677916" y="1982163"/>
                </a:lnTo>
                <a:cubicBezTo>
                  <a:pt x="1672438" y="1981990"/>
                  <a:pt x="1668160" y="1982695"/>
                  <a:pt x="1664919" y="1984177"/>
                </a:cubicBezTo>
                <a:lnTo>
                  <a:pt x="1659591" y="1989419"/>
                </a:lnTo>
                <a:lnTo>
                  <a:pt x="1657772" y="1990140"/>
                </a:lnTo>
                <a:cubicBezTo>
                  <a:pt x="1654982" y="1995768"/>
                  <a:pt x="1655797" y="2004330"/>
                  <a:pt x="1659266" y="2015718"/>
                </a:cubicBezTo>
                <a:cubicBezTo>
                  <a:pt x="1643950" y="2009233"/>
                  <a:pt x="1632478" y="2005559"/>
                  <a:pt x="1626628" y="1994199"/>
                </a:cubicBezTo>
                <a:cubicBezTo>
                  <a:pt x="1632478" y="2005559"/>
                  <a:pt x="1642056" y="2010207"/>
                  <a:pt x="1659266" y="2015718"/>
                </a:cubicBezTo>
                <a:close/>
                <a:moveTo>
                  <a:pt x="787871" y="2021285"/>
                </a:moveTo>
                <a:cubicBezTo>
                  <a:pt x="791715" y="2024096"/>
                  <a:pt x="796420" y="2019278"/>
                  <a:pt x="802099" y="2016354"/>
                </a:cubicBezTo>
                <a:cubicBezTo>
                  <a:pt x="796420" y="2019278"/>
                  <a:pt x="790740" y="2022202"/>
                  <a:pt x="787871" y="2021285"/>
                </a:cubicBezTo>
                <a:close/>
                <a:moveTo>
                  <a:pt x="1551816" y="2030325"/>
                </a:moveTo>
                <a:cubicBezTo>
                  <a:pt x="1569774" y="2018684"/>
                  <a:pt x="1600236" y="2017370"/>
                  <a:pt x="1600815" y="1985933"/>
                </a:cubicBezTo>
                <a:cubicBezTo>
                  <a:pt x="1599260" y="2015476"/>
                  <a:pt x="1568799" y="2016791"/>
                  <a:pt x="1551816" y="2030325"/>
                </a:cubicBezTo>
                <a:close/>
                <a:moveTo>
                  <a:pt x="593911" y="2049298"/>
                </a:moveTo>
                <a:cubicBezTo>
                  <a:pt x="590011" y="2041725"/>
                  <a:pt x="588980" y="2035071"/>
                  <a:pt x="592710" y="2028359"/>
                </a:cubicBezTo>
                <a:cubicBezTo>
                  <a:pt x="587086" y="2036045"/>
                  <a:pt x="590986" y="2043618"/>
                  <a:pt x="593911" y="2049298"/>
                </a:cubicBezTo>
                <a:close/>
                <a:moveTo>
                  <a:pt x="1449184" y="2049638"/>
                </a:moveTo>
                <a:cubicBezTo>
                  <a:pt x="1447178" y="2041090"/>
                  <a:pt x="1444196" y="2030649"/>
                  <a:pt x="1454638" y="2027667"/>
                </a:cubicBezTo>
                <a:cubicBezTo>
                  <a:pt x="1444196" y="2030649"/>
                  <a:pt x="1444309" y="2040171"/>
                  <a:pt x="1449184" y="2049638"/>
                </a:cubicBezTo>
                <a:close/>
                <a:moveTo>
                  <a:pt x="2596853" y="2050322"/>
                </a:moveTo>
                <a:cubicBezTo>
                  <a:pt x="2592035" y="2045616"/>
                  <a:pt x="2595765" y="2038906"/>
                  <a:pt x="2595708" y="2034144"/>
                </a:cubicBezTo>
                <a:cubicBezTo>
                  <a:pt x="2602943" y="2001676"/>
                  <a:pt x="2631399" y="1991814"/>
                  <a:pt x="2656011" y="1979141"/>
                </a:cubicBezTo>
                <a:cubicBezTo>
                  <a:pt x="2650162" y="1967782"/>
                  <a:pt x="2639664" y="1966001"/>
                  <a:pt x="2629280" y="1973744"/>
                </a:cubicBezTo>
                <a:cubicBezTo>
                  <a:pt x="2616027" y="1980568"/>
                  <a:pt x="2602717" y="1982630"/>
                  <a:pt x="2591245" y="1978957"/>
                </a:cubicBezTo>
                <a:cubicBezTo>
                  <a:pt x="2579772" y="1975283"/>
                  <a:pt x="2565488" y="1975453"/>
                  <a:pt x="2559638" y="1964093"/>
                </a:cubicBezTo>
                <a:cubicBezTo>
                  <a:pt x="2563594" y="1976428"/>
                  <a:pt x="2579772" y="1975283"/>
                  <a:pt x="2591245" y="1978957"/>
                </a:cubicBezTo>
                <a:cubicBezTo>
                  <a:pt x="2603692" y="1984524"/>
                  <a:pt x="2618895" y="1981487"/>
                  <a:pt x="2629280" y="1973744"/>
                </a:cubicBezTo>
                <a:cubicBezTo>
                  <a:pt x="2640640" y="1967895"/>
                  <a:pt x="2648269" y="1968757"/>
                  <a:pt x="2656011" y="1979141"/>
                </a:cubicBezTo>
                <a:cubicBezTo>
                  <a:pt x="2629505" y="1992789"/>
                  <a:pt x="2601968" y="1999783"/>
                  <a:pt x="2595708" y="2034144"/>
                </a:cubicBezTo>
                <a:cubicBezTo>
                  <a:pt x="2593871" y="2039880"/>
                  <a:pt x="2590141" y="2046591"/>
                  <a:pt x="2596853" y="2050322"/>
                </a:cubicBezTo>
                <a:close/>
                <a:moveTo>
                  <a:pt x="1523529" y="2054471"/>
                </a:moveTo>
                <a:cubicBezTo>
                  <a:pt x="1520492" y="2039269"/>
                  <a:pt x="1524222" y="2032557"/>
                  <a:pt x="1529902" y="2029632"/>
                </a:cubicBezTo>
                <a:cubicBezTo>
                  <a:pt x="1522329" y="2033532"/>
                  <a:pt x="1520492" y="2039269"/>
                  <a:pt x="1523529" y="2054471"/>
                </a:cubicBezTo>
                <a:close/>
                <a:moveTo>
                  <a:pt x="928353" y="2061525"/>
                </a:moveTo>
                <a:cubicBezTo>
                  <a:pt x="917687" y="2045460"/>
                  <a:pt x="934726" y="2036687"/>
                  <a:pt x="927902" y="2023434"/>
                </a:cubicBezTo>
                <a:cubicBezTo>
                  <a:pt x="934726" y="2036687"/>
                  <a:pt x="915793" y="2046435"/>
                  <a:pt x="928353" y="2061525"/>
                </a:cubicBezTo>
                <a:close/>
                <a:moveTo>
                  <a:pt x="1406613" y="2073952"/>
                </a:moveTo>
                <a:cubicBezTo>
                  <a:pt x="1404607" y="2065405"/>
                  <a:pt x="1412181" y="2061505"/>
                  <a:pt x="1434038" y="2057436"/>
                </a:cubicBezTo>
                <a:cubicBezTo>
                  <a:pt x="1423110" y="2059471"/>
                  <a:pt x="1415508" y="2060990"/>
                  <a:pt x="1411012" y="2063305"/>
                </a:cubicBezTo>
                <a:cubicBezTo>
                  <a:pt x="1406515" y="2065621"/>
                  <a:pt x="1405123" y="2068732"/>
                  <a:pt x="1406613" y="2073952"/>
                </a:cubicBezTo>
                <a:close/>
                <a:moveTo>
                  <a:pt x="1260041" y="2082357"/>
                </a:moveTo>
                <a:cubicBezTo>
                  <a:pt x="1268645" y="2085112"/>
                  <a:pt x="1272376" y="2078401"/>
                  <a:pt x="1276106" y="2071690"/>
                </a:cubicBezTo>
                <a:cubicBezTo>
                  <a:pt x="1272376" y="2078401"/>
                  <a:pt x="1267670" y="2083219"/>
                  <a:pt x="1260041" y="2082357"/>
                </a:cubicBezTo>
                <a:close/>
                <a:moveTo>
                  <a:pt x="1441174" y="2086996"/>
                </a:moveTo>
                <a:cubicBezTo>
                  <a:pt x="1445821" y="2087298"/>
                  <a:pt x="1451041" y="2085807"/>
                  <a:pt x="1455315" y="2084804"/>
                </a:cubicBezTo>
                <a:cubicBezTo>
                  <a:pt x="1446767" y="2086810"/>
                  <a:pt x="1436326" y="2089792"/>
                  <a:pt x="1430477" y="2078432"/>
                </a:cubicBezTo>
                <a:cubicBezTo>
                  <a:pt x="1432455" y="2084599"/>
                  <a:pt x="1436527" y="2086694"/>
                  <a:pt x="1441174" y="2086996"/>
                </a:cubicBezTo>
                <a:close/>
                <a:moveTo>
                  <a:pt x="1017266" y="2089997"/>
                </a:moveTo>
                <a:cubicBezTo>
                  <a:pt x="1023863" y="2084203"/>
                  <a:pt x="1028512" y="2074624"/>
                  <a:pt x="1035167" y="2073593"/>
                </a:cubicBezTo>
                <a:cubicBezTo>
                  <a:pt x="1028512" y="2074624"/>
                  <a:pt x="1022889" y="2082310"/>
                  <a:pt x="1017266" y="2089997"/>
                </a:cubicBezTo>
                <a:close/>
                <a:moveTo>
                  <a:pt x="1206682" y="2090370"/>
                </a:moveTo>
                <a:cubicBezTo>
                  <a:pt x="1210145" y="2091282"/>
                  <a:pt x="1213945" y="2090523"/>
                  <a:pt x="1217244" y="2087626"/>
                </a:cubicBezTo>
                <a:cubicBezTo>
                  <a:pt x="1209672" y="2091526"/>
                  <a:pt x="1203936" y="2089689"/>
                  <a:pt x="1198143" y="2083090"/>
                </a:cubicBezTo>
                <a:cubicBezTo>
                  <a:pt x="1200093" y="2086877"/>
                  <a:pt x="1203219" y="2089459"/>
                  <a:pt x="1206682" y="2090370"/>
                </a:cubicBezTo>
                <a:close/>
                <a:moveTo>
                  <a:pt x="2709854" y="2102317"/>
                </a:moveTo>
                <a:cubicBezTo>
                  <a:pt x="2721963" y="2079316"/>
                  <a:pt x="2693450" y="2084416"/>
                  <a:pt x="2686626" y="2071163"/>
                </a:cubicBezTo>
                <a:cubicBezTo>
                  <a:pt x="2680777" y="2059804"/>
                  <a:pt x="2675200" y="2051298"/>
                  <a:pt x="2669063" y="2045775"/>
                </a:cubicBezTo>
                <a:lnTo>
                  <a:pt x="2668143" y="2045446"/>
                </a:lnTo>
                <a:lnTo>
                  <a:pt x="2667623" y="2044721"/>
                </a:lnTo>
                <a:cubicBezTo>
                  <a:pt x="2661248" y="2039320"/>
                  <a:pt x="2654796" y="2037254"/>
                  <a:pt x="2648140" y="2038284"/>
                </a:cubicBezTo>
                <a:lnTo>
                  <a:pt x="2668143" y="2045446"/>
                </a:lnTo>
                <a:lnTo>
                  <a:pt x="2686626" y="2071163"/>
                </a:lnTo>
                <a:cubicBezTo>
                  <a:pt x="2693450" y="2084416"/>
                  <a:pt x="2720070" y="2080291"/>
                  <a:pt x="2709854" y="2102317"/>
                </a:cubicBezTo>
                <a:close/>
                <a:moveTo>
                  <a:pt x="733870" y="2125737"/>
                </a:moveTo>
                <a:cubicBezTo>
                  <a:pt x="751771" y="2109334"/>
                  <a:pt x="743167" y="2106579"/>
                  <a:pt x="732669" y="2104799"/>
                </a:cubicBezTo>
                <a:cubicBezTo>
                  <a:pt x="741273" y="2107554"/>
                  <a:pt x="751771" y="2109334"/>
                  <a:pt x="733870" y="2125737"/>
                </a:cubicBezTo>
                <a:close/>
                <a:moveTo>
                  <a:pt x="625332" y="2128929"/>
                </a:moveTo>
                <a:cubicBezTo>
                  <a:pt x="617477" y="2109021"/>
                  <a:pt x="595450" y="2098806"/>
                  <a:pt x="588513" y="2076030"/>
                </a:cubicBezTo>
                <a:cubicBezTo>
                  <a:pt x="593557" y="2099781"/>
                  <a:pt x="615584" y="2109996"/>
                  <a:pt x="625332" y="2128929"/>
                </a:cubicBezTo>
                <a:close/>
                <a:moveTo>
                  <a:pt x="808327" y="2140093"/>
                </a:moveTo>
                <a:cubicBezTo>
                  <a:pt x="808272" y="2135332"/>
                  <a:pt x="807255" y="2129867"/>
                  <a:pt x="804696" y="2124897"/>
                </a:cubicBezTo>
                <a:lnTo>
                  <a:pt x="804450" y="2124665"/>
                </a:lnTo>
                <a:lnTo>
                  <a:pt x="804330" y="2124188"/>
                </a:lnTo>
                <a:cubicBezTo>
                  <a:pt x="801649" y="2118981"/>
                  <a:pt x="797549" y="2114506"/>
                  <a:pt x="791811" y="2112669"/>
                </a:cubicBezTo>
                <a:lnTo>
                  <a:pt x="804450" y="2124665"/>
                </a:lnTo>
                <a:close/>
                <a:moveTo>
                  <a:pt x="2451296" y="2144431"/>
                </a:moveTo>
                <a:cubicBezTo>
                  <a:pt x="2458587" y="2116724"/>
                  <a:pt x="2446139" y="2111158"/>
                  <a:pt x="2422446" y="2120963"/>
                </a:cubicBezTo>
                <a:cubicBezTo>
                  <a:pt x="2418896" y="2122791"/>
                  <a:pt x="2414645" y="2121948"/>
                  <a:pt x="2410176" y="2121091"/>
                </a:cubicBezTo>
                <a:lnTo>
                  <a:pt x="2407237" y="2121101"/>
                </a:lnTo>
                <a:lnTo>
                  <a:pt x="2404942" y="2120693"/>
                </a:lnTo>
                <a:lnTo>
                  <a:pt x="2398472" y="2121128"/>
                </a:lnTo>
                <a:lnTo>
                  <a:pt x="2396598" y="2121134"/>
                </a:lnTo>
                <a:lnTo>
                  <a:pt x="2396462" y="2121263"/>
                </a:lnTo>
                <a:lnTo>
                  <a:pt x="2396332" y="2121271"/>
                </a:lnTo>
                <a:cubicBezTo>
                  <a:pt x="2393532" y="2122376"/>
                  <a:pt x="2390822" y="2124671"/>
                  <a:pt x="2388254" y="2128987"/>
                </a:cubicBezTo>
                <a:lnTo>
                  <a:pt x="2396462" y="2121263"/>
                </a:lnTo>
                <a:lnTo>
                  <a:pt x="2398472" y="2121128"/>
                </a:lnTo>
                <a:lnTo>
                  <a:pt x="2407237" y="2121101"/>
                </a:lnTo>
                <a:lnTo>
                  <a:pt x="2413755" y="2122256"/>
                </a:lnTo>
                <a:cubicBezTo>
                  <a:pt x="2416691" y="2122579"/>
                  <a:pt x="2419606" y="2122425"/>
                  <a:pt x="2422446" y="2120963"/>
                </a:cubicBezTo>
                <a:cubicBezTo>
                  <a:pt x="2446139" y="2111158"/>
                  <a:pt x="2456694" y="2117699"/>
                  <a:pt x="2451296" y="2144431"/>
                </a:cubicBezTo>
                <a:close/>
                <a:moveTo>
                  <a:pt x="1049379" y="2147713"/>
                </a:moveTo>
                <a:cubicBezTo>
                  <a:pt x="1056034" y="2146682"/>
                  <a:pt x="1061657" y="2138995"/>
                  <a:pt x="1067394" y="2140833"/>
                </a:cubicBezTo>
                <a:cubicBezTo>
                  <a:pt x="1063580" y="2140402"/>
                  <a:pt x="1060495" y="2141390"/>
                  <a:pt x="1057655" y="2142853"/>
                </a:cubicBezTo>
                <a:cubicBezTo>
                  <a:pt x="1054815" y="2144315"/>
                  <a:pt x="1052219" y="2146250"/>
                  <a:pt x="1049379" y="2147713"/>
                </a:cubicBezTo>
                <a:close/>
                <a:moveTo>
                  <a:pt x="2956157" y="2165607"/>
                </a:moveTo>
                <a:lnTo>
                  <a:pt x="2775931" y="2165607"/>
                </a:lnTo>
                <a:lnTo>
                  <a:pt x="2774379" y="2162508"/>
                </a:lnTo>
                <a:cubicBezTo>
                  <a:pt x="2769561" y="2157802"/>
                  <a:pt x="2774210" y="2148223"/>
                  <a:pt x="2777940" y="2141513"/>
                </a:cubicBezTo>
                <a:cubicBezTo>
                  <a:pt x="2774210" y="2148223"/>
                  <a:pt x="2768586" y="2155909"/>
                  <a:pt x="2774379" y="2162508"/>
                </a:cubicBezTo>
                <a:lnTo>
                  <a:pt x="2775687" y="2165607"/>
                </a:lnTo>
                <a:lnTo>
                  <a:pt x="2582882" y="2165607"/>
                </a:lnTo>
                <a:lnTo>
                  <a:pt x="2588684" y="2164708"/>
                </a:lnTo>
                <a:cubicBezTo>
                  <a:pt x="2583979" y="2169526"/>
                  <a:pt x="2573425" y="2162984"/>
                  <a:pt x="2565795" y="2162122"/>
                </a:cubicBezTo>
                <a:lnTo>
                  <a:pt x="2538507" y="2152507"/>
                </a:lnTo>
                <a:lnTo>
                  <a:pt x="2526774" y="2143597"/>
                </a:lnTo>
                <a:lnTo>
                  <a:pt x="2524054" y="2141073"/>
                </a:lnTo>
                <a:lnTo>
                  <a:pt x="2517730" y="2124595"/>
                </a:lnTo>
                <a:cubicBezTo>
                  <a:pt x="2515724" y="2116047"/>
                  <a:pt x="2503389" y="2120003"/>
                  <a:pt x="2497710" y="2122928"/>
                </a:cubicBezTo>
                <a:cubicBezTo>
                  <a:pt x="2504364" y="2121897"/>
                  <a:pt x="2515724" y="2116047"/>
                  <a:pt x="2517730" y="2124595"/>
                </a:cubicBezTo>
                <a:cubicBezTo>
                  <a:pt x="2518762" y="2131250"/>
                  <a:pt x="2520908" y="2136582"/>
                  <a:pt x="2523891" y="2140922"/>
                </a:cubicBezTo>
                <a:lnTo>
                  <a:pt x="2524054" y="2141073"/>
                </a:lnTo>
                <a:lnTo>
                  <a:pt x="2524302" y="2141720"/>
                </a:lnTo>
                <a:lnTo>
                  <a:pt x="2526774" y="2143597"/>
                </a:lnTo>
                <a:lnTo>
                  <a:pt x="2535071" y="2151296"/>
                </a:lnTo>
                <a:lnTo>
                  <a:pt x="2538507" y="2152507"/>
                </a:lnTo>
                <a:lnTo>
                  <a:pt x="2542277" y="2155370"/>
                </a:lnTo>
                <a:cubicBezTo>
                  <a:pt x="2549454" y="2158298"/>
                  <a:pt x="2557556" y="2160077"/>
                  <a:pt x="2565795" y="2162122"/>
                </a:cubicBezTo>
                <a:lnTo>
                  <a:pt x="2576678" y="2165607"/>
                </a:lnTo>
                <a:lnTo>
                  <a:pt x="1997582" y="2165607"/>
                </a:lnTo>
                <a:lnTo>
                  <a:pt x="1372599" y="2165607"/>
                </a:lnTo>
                <a:lnTo>
                  <a:pt x="1369739" y="2157012"/>
                </a:lnTo>
                <a:cubicBezTo>
                  <a:pt x="1369884" y="2149152"/>
                  <a:pt x="1371692" y="2141035"/>
                  <a:pt x="1372067" y="2132459"/>
                </a:cubicBezTo>
                <a:cubicBezTo>
                  <a:pt x="1351821" y="2111746"/>
                  <a:pt x="1346721" y="2083234"/>
                  <a:pt x="1326475" y="2062521"/>
                </a:cubicBezTo>
                <a:cubicBezTo>
                  <a:pt x="1344827" y="2084209"/>
                  <a:pt x="1351821" y="2111746"/>
                  <a:pt x="1372067" y="2132459"/>
                </a:cubicBezTo>
                <a:cubicBezTo>
                  <a:pt x="1371692" y="2141035"/>
                  <a:pt x="1369411" y="2149396"/>
                  <a:pt x="1369029" y="2157377"/>
                </a:cubicBezTo>
                <a:lnTo>
                  <a:pt x="1372069" y="2165607"/>
                </a:lnTo>
                <a:lnTo>
                  <a:pt x="449927" y="2165607"/>
                </a:lnTo>
                <a:lnTo>
                  <a:pt x="442379" y="2151574"/>
                </a:lnTo>
                <a:cubicBezTo>
                  <a:pt x="435977" y="2143792"/>
                  <a:pt x="428277" y="2136978"/>
                  <a:pt x="420591" y="2131355"/>
                </a:cubicBezTo>
                <a:cubicBezTo>
                  <a:pt x="406194" y="2122001"/>
                  <a:pt x="387092" y="2117466"/>
                  <a:pt x="393464" y="2092628"/>
                </a:cubicBezTo>
                <a:cubicBezTo>
                  <a:pt x="392489" y="2090734"/>
                  <a:pt x="386697" y="2084136"/>
                  <a:pt x="383829" y="2083218"/>
                </a:cubicBezTo>
                <a:cubicBezTo>
                  <a:pt x="361859" y="2077764"/>
                  <a:pt x="356871" y="2058775"/>
                  <a:pt x="345286" y="2045578"/>
                </a:cubicBezTo>
                <a:cubicBezTo>
                  <a:pt x="329801" y="2024808"/>
                  <a:pt x="322864" y="2002033"/>
                  <a:pt x="317821" y="1978282"/>
                </a:cubicBezTo>
                <a:cubicBezTo>
                  <a:pt x="293039" y="1976671"/>
                  <a:pt x="300386" y="1953726"/>
                  <a:pt x="291669" y="1941448"/>
                </a:cubicBezTo>
                <a:cubicBezTo>
                  <a:pt x="309683" y="1934568"/>
                  <a:pt x="321213" y="1943003"/>
                  <a:pt x="330905" y="1957174"/>
                </a:cubicBezTo>
                <a:cubicBezTo>
                  <a:pt x="323106" y="1942028"/>
                  <a:pt x="310602" y="1931700"/>
                  <a:pt x="291669" y="1941448"/>
                </a:cubicBezTo>
                <a:cubicBezTo>
                  <a:pt x="262875" y="1922741"/>
                  <a:pt x="252039" y="1892392"/>
                  <a:pt x="236497" y="1866861"/>
                </a:cubicBezTo>
                <a:cubicBezTo>
                  <a:pt x="245738" y="1842941"/>
                  <a:pt x="234096" y="1824983"/>
                  <a:pt x="223373" y="1804157"/>
                </a:cubicBezTo>
                <a:cubicBezTo>
                  <a:pt x="215631" y="1793772"/>
                  <a:pt x="208001" y="1792910"/>
                  <a:pt x="196642" y="1798760"/>
                </a:cubicBezTo>
                <a:cubicBezTo>
                  <a:pt x="185918" y="1777933"/>
                  <a:pt x="172383" y="1760950"/>
                  <a:pt x="157874" y="1742074"/>
                </a:cubicBezTo>
                <a:cubicBezTo>
                  <a:pt x="144338" y="1725091"/>
                  <a:pt x="124035" y="1699616"/>
                  <a:pt x="128458" y="1670991"/>
                </a:cubicBezTo>
                <a:cubicBezTo>
                  <a:pt x="129320" y="1663361"/>
                  <a:pt x="123527" y="1656764"/>
                  <a:pt x="118710" y="1652059"/>
                </a:cubicBezTo>
                <a:cubicBezTo>
                  <a:pt x="107124" y="1638861"/>
                  <a:pt x="94620" y="1628534"/>
                  <a:pt x="106730" y="1605532"/>
                </a:cubicBezTo>
                <a:cubicBezTo>
                  <a:pt x="113271" y="1594978"/>
                  <a:pt x="98761" y="1576102"/>
                  <a:pt x="89069" y="1561930"/>
                </a:cubicBezTo>
                <a:cubicBezTo>
                  <a:pt x="77484" y="1548734"/>
                  <a:pt x="68766" y="1536456"/>
                  <a:pt x="59074" y="1522285"/>
                </a:cubicBezTo>
                <a:cubicBezTo>
                  <a:pt x="54256" y="1517580"/>
                  <a:pt x="47489" y="1509088"/>
                  <a:pt x="51219" y="1502377"/>
                </a:cubicBezTo>
                <a:cubicBezTo>
                  <a:pt x="68838" y="1462167"/>
                  <a:pt x="51235" y="1423326"/>
                  <a:pt x="29957" y="1395959"/>
                </a:cubicBezTo>
                <a:cubicBezTo>
                  <a:pt x="6730" y="1364804"/>
                  <a:pt x="20563" y="1326543"/>
                  <a:pt x="203" y="1296308"/>
                </a:cubicBezTo>
                <a:cubicBezTo>
                  <a:pt x="-772" y="1294414"/>
                  <a:pt x="1984" y="1285810"/>
                  <a:pt x="3877" y="1284835"/>
                </a:cubicBezTo>
                <a:cubicBezTo>
                  <a:pt x="28434" y="1267400"/>
                  <a:pt x="13811" y="1239001"/>
                  <a:pt x="17371" y="1218006"/>
                </a:cubicBezTo>
                <a:cubicBezTo>
                  <a:pt x="20014" y="1199879"/>
                  <a:pt x="9290" y="1179052"/>
                  <a:pt x="32928" y="1164486"/>
                </a:cubicBezTo>
                <a:cubicBezTo>
                  <a:pt x="39526" y="1158693"/>
                  <a:pt x="35570" y="1146359"/>
                  <a:pt x="31671" y="1138786"/>
                </a:cubicBezTo>
                <a:cubicBezTo>
                  <a:pt x="12173" y="1100920"/>
                  <a:pt x="42354" y="1075800"/>
                  <a:pt x="53431" y="1046144"/>
                </a:cubicBezTo>
                <a:cubicBezTo>
                  <a:pt x="59860" y="1026067"/>
                  <a:pt x="75699" y="996354"/>
                  <a:pt x="76335" y="969679"/>
                </a:cubicBezTo>
                <a:cubicBezTo>
                  <a:pt x="76223" y="960156"/>
                  <a:pt x="87638" y="959069"/>
                  <a:pt x="94237" y="953276"/>
                </a:cubicBezTo>
                <a:cubicBezTo>
                  <a:pt x="96017" y="942778"/>
                  <a:pt x="83513" y="932449"/>
                  <a:pt x="94760" y="917078"/>
                </a:cubicBezTo>
                <a:cubicBezTo>
                  <a:pt x="109793" y="899756"/>
                  <a:pt x="124826" y="882435"/>
                  <a:pt x="122594" y="854841"/>
                </a:cubicBezTo>
                <a:cubicBezTo>
                  <a:pt x="121450" y="838663"/>
                  <a:pt x="149157" y="845954"/>
                  <a:pt x="155586" y="825877"/>
                </a:cubicBezTo>
                <a:cubicBezTo>
                  <a:pt x="162989" y="807694"/>
                  <a:pt x="173262" y="790428"/>
                  <a:pt x="176822" y="769433"/>
                </a:cubicBezTo>
                <a:cubicBezTo>
                  <a:pt x="180327" y="743676"/>
                  <a:pt x="180963" y="717001"/>
                  <a:pt x="210337" y="704272"/>
                </a:cubicBezTo>
                <a:cubicBezTo>
                  <a:pt x="222221" y="662225"/>
                  <a:pt x="276433" y="655867"/>
                  <a:pt x="284472" y="611009"/>
                </a:cubicBezTo>
                <a:cubicBezTo>
                  <a:pt x="284416" y="606247"/>
                  <a:pt x="291014" y="600454"/>
                  <a:pt x="296751" y="602292"/>
                </a:cubicBezTo>
                <a:cubicBezTo>
                  <a:pt x="324513" y="614344"/>
                  <a:pt x="328992" y="590481"/>
                  <a:pt x="333585" y="576139"/>
                </a:cubicBezTo>
                <a:cubicBezTo>
                  <a:pt x="347418" y="537879"/>
                  <a:pt x="375704" y="513733"/>
                  <a:pt x="406915" y="495268"/>
                </a:cubicBezTo>
                <a:cubicBezTo>
                  <a:pt x="427740" y="484544"/>
                  <a:pt x="447536" y="467166"/>
                  <a:pt x="474154" y="463041"/>
                </a:cubicBezTo>
                <a:cubicBezTo>
                  <a:pt x="508346" y="455017"/>
                  <a:pt x="536688" y="435632"/>
                  <a:pt x="557288" y="405863"/>
                </a:cubicBezTo>
                <a:cubicBezTo>
                  <a:pt x="568536" y="390491"/>
                  <a:pt x="574102" y="378044"/>
                  <a:pt x="598941" y="384416"/>
                </a:cubicBezTo>
                <a:cubicBezTo>
                  <a:pt x="620911" y="389870"/>
                  <a:pt x="633882" y="359239"/>
                  <a:pt x="653790" y="351384"/>
                </a:cubicBezTo>
                <a:cubicBezTo>
                  <a:pt x="659844" y="339883"/>
                  <a:pt x="666873" y="330276"/>
                  <a:pt x="676197" y="323380"/>
                </a:cubicBezTo>
                <a:cubicBezTo>
                  <a:pt x="685521" y="316483"/>
                  <a:pt x="697138" y="312298"/>
                  <a:pt x="712368" y="311641"/>
                </a:cubicBezTo>
                <a:cubicBezTo>
                  <a:pt x="733307" y="310440"/>
                  <a:pt x="752184" y="295930"/>
                  <a:pt x="766298" y="281476"/>
                </a:cubicBezTo>
                <a:cubicBezTo>
                  <a:pt x="775709" y="271841"/>
                  <a:pt x="783281" y="267942"/>
                  <a:pt x="796704" y="275402"/>
                </a:cubicBezTo>
                <a:cubicBezTo>
                  <a:pt x="815863" y="284699"/>
                  <a:pt x="828028" y="266459"/>
                  <a:pt x="841224" y="254873"/>
                </a:cubicBezTo>
                <a:cubicBezTo>
                  <a:pt x="854421" y="243288"/>
                  <a:pt x="863774" y="228891"/>
                  <a:pt x="888556" y="230502"/>
                </a:cubicBezTo>
                <a:cubicBezTo>
                  <a:pt x="906683" y="233145"/>
                  <a:pt x="918735" y="205382"/>
                  <a:pt x="938643" y="197527"/>
                </a:cubicBezTo>
                <a:cubicBezTo>
                  <a:pt x="953677" y="180205"/>
                  <a:pt x="958438" y="180148"/>
                  <a:pt x="971055" y="200000"/>
                </a:cubicBezTo>
                <a:cubicBezTo>
                  <a:pt x="982414" y="194151"/>
                  <a:pt x="992856" y="191169"/>
                  <a:pt x="1004215" y="185320"/>
                </a:cubicBezTo>
                <a:cubicBezTo>
                  <a:pt x="1017412" y="173735"/>
                  <a:pt x="1032558" y="165936"/>
                  <a:pt x="1050572" y="159056"/>
                </a:cubicBezTo>
                <a:cubicBezTo>
                  <a:pt x="1068587" y="152175"/>
                  <a:pt x="1075991" y="133991"/>
                  <a:pt x="1094005" y="127111"/>
                </a:cubicBezTo>
                <a:cubicBezTo>
                  <a:pt x="1100491" y="111796"/>
                  <a:pt x="1107145" y="110764"/>
                  <a:pt x="1113051" y="126885"/>
                </a:cubicBezTo>
                <a:cubicBezTo>
                  <a:pt x="1132209" y="136183"/>
                  <a:pt x="1142425" y="114156"/>
                  <a:pt x="1158602" y="113011"/>
                </a:cubicBezTo>
                <a:cubicBezTo>
                  <a:pt x="1162276" y="101539"/>
                  <a:pt x="1172717" y="98558"/>
                  <a:pt x="1182183" y="93684"/>
                </a:cubicBezTo>
                <a:cubicBezTo>
                  <a:pt x="1191650" y="88810"/>
                  <a:pt x="1191763" y="98332"/>
                  <a:pt x="1192794" y="104987"/>
                </a:cubicBezTo>
                <a:cubicBezTo>
                  <a:pt x="1224287" y="110328"/>
                  <a:pt x="1241101" y="82509"/>
                  <a:pt x="1267662" y="73623"/>
                </a:cubicBezTo>
                <a:cubicBezTo>
                  <a:pt x="1283445" y="39149"/>
                  <a:pt x="1304667" y="61755"/>
                  <a:pt x="1325662" y="65315"/>
                </a:cubicBezTo>
                <a:cubicBezTo>
                  <a:pt x="1344594" y="55567"/>
                  <a:pt x="1363527" y="45818"/>
                  <a:pt x="1386360" y="43643"/>
                </a:cubicBezTo>
                <a:cubicBezTo>
                  <a:pt x="1391234" y="53109"/>
                  <a:pt x="1391459" y="72155"/>
                  <a:pt x="1409530" y="70036"/>
                </a:cubicBezTo>
                <a:cubicBezTo>
                  <a:pt x="1393352" y="71180"/>
                  <a:pt x="1394102" y="54028"/>
                  <a:pt x="1386360" y="43643"/>
                </a:cubicBezTo>
                <a:cubicBezTo>
                  <a:pt x="1401506" y="35844"/>
                  <a:pt x="1414646" y="19497"/>
                  <a:pt x="1432024" y="39292"/>
                </a:cubicBezTo>
                <a:cubicBezTo>
                  <a:pt x="1470977" y="31211"/>
                  <a:pt x="1514861" y="37358"/>
                  <a:pt x="1545902" y="4608"/>
                </a:cubicBezTo>
                <a:cubicBezTo>
                  <a:pt x="1551583" y="1683"/>
                  <a:pt x="1562023" y="-1298"/>
                  <a:pt x="1562998" y="595"/>
                </a:cubicBezTo>
                <a:cubicBezTo>
                  <a:pt x="1582327" y="24177"/>
                  <a:pt x="1610669" y="4793"/>
                  <a:pt x="1633670" y="16902"/>
                </a:cubicBezTo>
                <a:cubicBezTo>
                  <a:pt x="1662409" y="30847"/>
                  <a:pt x="1686852" y="3890"/>
                  <a:pt x="1715420" y="3552"/>
                </a:cubicBezTo>
                <a:cubicBezTo>
                  <a:pt x="1724943" y="3438"/>
                  <a:pt x="1734465" y="3325"/>
                  <a:pt x="1745020" y="9867"/>
                </a:cubicBezTo>
                <a:cubicBezTo>
                  <a:pt x="1772839" y="26681"/>
                  <a:pt x="1808175" y="34834"/>
                  <a:pt x="1841448" y="29677"/>
                </a:cubicBezTo>
                <a:cubicBezTo>
                  <a:pt x="1873803" y="27389"/>
                  <a:pt x="1907077" y="22233"/>
                  <a:pt x="1940407" y="21838"/>
                </a:cubicBezTo>
                <a:cubicBezTo>
                  <a:pt x="1961346" y="20637"/>
                  <a:pt x="1980278" y="10888"/>
                  <a:pt x="1990140" y="39344"/>
                </a:cubicBezTo>
                <a:cubicBezTo>
                  <a:pt x="1993064" y="45024"/>
                  <a:pt x="2004481" y="43936"/>
                  <a:pt x="2011135" y="42905"/>
                </a:cubicBezTo>
                <a:cubicBezTo>
                  <a:pt x="2029206" y="40786"/>
                  <a:pt x="2046359" y="41535"/>
                  <a:pt x="2064429" y="39416"/>
                </a:cubicBezTo>
                <a:cubicBezTo>
                  <a:pt x="2076819" y="40222"/>
                  <a:pt x="2092997" y="39078"/>
                  <a:pt x="2097872" y="48544"/>
                </a:cubicBezTo>
                <a:cubicBezTo>
                  <a:pt x="2123105" y="88246"/>
                  <a:pt x="2164983" y="85845"/>
                  <a:pt x="2201294" y="95892"/>
                </a:cubicBezTo>
                <a:cubicBezTo>
                  <a:pt x="2208923" y="96753"/>
                  <a:pt x="2220339" y="95666"/>
                  <a:pt x="2223321" y="106107"/>
                </a:cubicBezTo>
                <a:cubicBezTo>
                  <a:pt x="2234157" y="136456"/>
                  <a:pt x="2259913" y="139960"/>
                  <a:pt x="2284752" y="146333"/>
                </a:cubicBezTo>
                <a:cubicBezTo>
                  <a:pt x="2303854" y="150869"/>
                  <a:pt x="2322956" y="155404"/>
                  <a:pt x="2342058" y="159940"/>
                </a:cubicBezTo>
                <a:cubicBezTo>
                  <a:pt x="2349688" y="160801"/>
                  <a:pt x="2359210" y="160689"/>
                  <a:pt x="2357430" y="171186"/>
                </a:cubicBezTo>
                <a:cubicBezTo>
                  <a:pt x="2351976" y="193156"/>
                  <a:pt x="2373028" y="201479"/>
                  <a:pt x="2381632" y="204235"/>
                </a:cubicBezTo>
                <a:cubicBezTo>
                  <a:pt x="2411289" y="215311"/>
                  <a:pt x="2434459" y="241705"/>
                  <a:pt x="2467845" y="246071"/>
                </a:cubicBezTo>
                <a:cubicBezTo>
                  <a:pt x="2481211" y="248770"/>
                  <a:pt x="2503124" y="249462"/>
                  <a:pt x="2494859" y="275276"/>
                </a:cubicBezTo>
                <a:cubicBezTo>
                  <a:pt x="2492104" y="283880"/>
                  <a:pt x="2504551" y="289448"/>
                  <a:pt x="2513156" y="292202"/>
                </a:cubicBezTo>
                <a:cubicBezTo>
                  <a:pt x="2553310" y="305060"/>
                  <a:pt x="2584110" y="332315"/>
                  <a:pt x="2616804" y="358595"/>
                </a:cubicBezTo>
                <a:cubicBezTo>
                  <a:pt x="2624490" y="364219"/>
                  <a:pt x="2629307" y="368924"/>
                  <a:pt x="2622765" y="379478"/>
                </a:cubicBezTo>
                <a:cubicBezTo>
                  <a:pt x="2617142" y="387164"/>
                  <a:pt x="2621041" y="394737"/>
                  <a:pt x="2627753" y="398467"/>
                </a:cubicBezTo>
                <a:cubicBezTo>
                  <a:pt x="2664233" y="422798"/>
                  <a:pt x="2667608" y="466568"/>
                  <a:pt x="2682344" y="504491"/>
                </a:cubicBezTo>
                <a:cubicBezTo>
                  <a:pt x="2690200" y="524398"/>
                  <a:pt x="2696161" y="545281"/>
                  <a:pt x="2723755" y="543049"/>
                </a:cubicBezTo>
                <a:cubicBezTo>
                  <a:pt x="2728516" y="542992"/>
                  <a:pt x="2731384" y="543911"/>
                  <a:pt x="2732415" y="550565"/>
                </a:cubicBezTo>
                <a:cubicBezTo>
                  <a:pt x="2734648" y="578159"/>
                  <a:pt x="2764304" y="589236"/>
                  <a:pt x="2770378" y="619642"/>
                </a:cubicBezTo>
                <a:cubicBezTo>
                  <a:pt x="2775423" y="643393"/>
                  <a:pt x="2806054" y="656363"/>
                  <a:pt x="2816833" y="681951"/>
                </a:cubicBezTo>
                <a:cubicBezTo>
                  <a:pt x="2827613" y="707539"/>
                  <a:pt x="2850728" y="729169"/>
                  <a:pt x="2850148" y="760606"/>
                </a:cubicBezTo>
                <a:cubicBezTo>
                  <a:pt x="2849286" y="768235"/>
                  <a:pt x="2856054" y="776727"/>
                  <a:pt x="2861846" y="783325"/>
                </a:cubicBezTo>
                <a:cubicBezTo>
                  <a:pt x="2893621" y="812474"/>
                  <a:pt x="2892180" y="851540"/>
                  <a:pt x="2887869" y="889688"/>
                </a:cubicBezTo>
                <a:cubicBezTo>
                  <a:pt x="2884365" y="915444"/>
                  <a:pt x="2882754" y="940226"/>
                  <a:pt x="2916196" y="949354"/>
                </a:cubicBezTo>
                <a:cubicBezTo>
                  <a:pt x="2927669" y="953027"/>
                  <a:pt x="2936386" y="965305"/>
                  <a:pt x="2937475" y="976722"/>
                </a:cubicBezTo>
                <a:cubicBezTo>
                  <a:pt x="2939819" y="1013838"/>
                  <a:pt x="2959203" y="1042181"/>
                  <a:pt x="2974801" y="1072473"/>
                </a:cubicBezTo>
                <a:cubicBezTo>
                  <a:pt x="2986274" y="1076147"/>
                  <a:pt x="2979675" y="1081939"/>
                  <a:pt x="2975945" y="1088651"/>
                </a:cubicBezTo>
                <a:cubicBezTo>
                  <a:pt x="2980988" y="1112401"/>
                  <a:pt x="2985114" y="1139020"/>
                  <a:pt x="3000598" y="1159790"/>
                </a:cubicBezTo>
                <a:cubicBezTo>
                  <a:pt x="3015914" y="1166275"/>
                  <a:pt x="3016946" y="1172929"/>
                  <a:pt x="3001799" y="1180729"/>
                </a:cubicBezTo>
                <a:cubicBezTo>
                  <a:pt x="3020377" y="1221462"/>
                  <a:pt x="3032302" y="1263228"/>
                  <a:pt x="3040439" y="1306942"/>
                </a:cubicBezTo>
                <a:cubicBezTo>
                  <a:pt x="3045426" y="1325931"/>
                  <a:pt x="3033092" y="1329887"/>
                  <a:pt x="3025576" y="1338548"/>
                </a:cubicBezTo>
                <a:lnTo>
                  <a:pt x="3026551" y="1340441"/>
                </a:lnTo>
                <a:lnTo>
                  <a:pt x="3024657" y="1341416"/>
                </a:lnTo>
                <a:cubicBezTo>
                  <a:pt x="3027694" y="1356618"/>
                  <a:pt x="3025970" y="1371878"/>
                  <a:pt x="3019485" y="1387193"/>
                </a:cubicBezTo>
                <a:cubicBezTo>
                  <a:pt x="3024416" y="1401421"/>
                  <a:pt x="3028372" y="1413756"/>
                  <a:pt x="3034221" y="1425115"/>
                </a:cubicBezTo>
                <a:cubicBezTo>
                  <a:pt x="3052687" y="1456326"/>
                  <a:pt x="3057843" y="1489600"/>
                  <a:pt x="3046821" y="1524017"/>
                </a:cubicBezTo>
                <a:cubicBezTo>
                  <a:pt x="3051640" y="1528723"/>
                  <a:pt x="3056458" y="1533427"/>
                  <a:pt x="3055595" y="1541057"/>
                </a:cubicBezTo>
                <a:cubicBezTo>
                  <a:pt x="3069074" y="1553278"/>
                  <a:pt x="3063450" y="1560964"/>
                  <a:pt x="3051172" y="1569682"/>
                </a:cubicBezTo>
                <a:cubicBezTo>
                  <a:pt x="3061203" y="1612421"/>
                  <a:pt x="3050239" y="1651600"/>
                  <a:pt x="3043117" y="1693591"/>
                </a:cubicBezTo>
                <a:cubicBezTo>
                  <a:pt x="3057797" y="1726751"/>
                  <a:pt x="3038227" y="1763176"/>
                  <a:pt x="3051013" y="1797311"/>
                </a:cubicBezTo>
                <a:cubicBezTo>
                  <a:pt x="3053938" y="1802991"/>
                  <a:pt x="3047396" y="1813544"/>
                  <a:pt x="3040798" y="1819338"/>
                </a:cubicBezTo>
                <a:cubicBezTo>
                  <a:pt x="3020028" y="1834823"/>
                  <a:pt x="3023122" y="1854786"/>
                  <a:pt x="3021454" y="1874807"/>
                </a:cubicBezTo>
                <a:cubicBezTo>
                  <a:pt x="3027248" y="1881405"/>
                  <a:pt x="3027360" y="1890928"/>
                  <a:pt x="3027473" y="1900451"/>
                </a:cubicBezTo>
                <a:cubicBezTo>
                  <a:pt x="3034240" y="1908942"/>
                  <a:pt x="3037221" y="1919383"/>
                  <a:pt x="3022994" y="1924314"/>
                </a:cubicBezTo>
                <a:cubicBezTo>
                  <a:pt x="3025918" y="1929994"/>
                  <a:pt x="3020239" y="1932918"/>
                  <a:pt x="3017426" y="1936761"/>
                </a:cubicBezTo>
                <a:cubicBezTo>
                  <a:pt x="3021382" y="1949096"/>
                  <a:pt x="3028150" y="1957588"/>
                  <a:pt x="3022583" y="1970035"/>
                </a:cubicBezTo>
                <a:cubicBezTo>
                  <a:pt x="3037150" y="1993673"/>
                  <a:pt x="3000895" y="1988387"/>
                  <a:pt x="3002039" y="2004565"/>
                </a:cubicBezTo>
                <a:cubicBezTo>
                  <a:pt x="3003183" y="2020743"/>
                  <a:pt x="3007195" y="2037838"/>
                  <a:pt x="2987288" y="2045694"/>
                </a:cubicBezTo>
                <a:cubicBezTo>
                  <a:pt x="2984364" y="2040014"/>
                  <a:pt x="2981439" y="2034334"/>
                  <a:pt x="2974784" y="2035365"/>
                </a:cubicBezTo>
                <a:lnTo>
                  <a:pt x="2959984" y="2033911"/>
                </a:lnTo>
                <a:lnTo>
                  <a:pt x="2959356" y="2019357"/>
                </a:lnTo>
                <a:cubicBezTo>
                  <a:pt x="2960734" y="2015056"/>
                  <a:pt x="2962111" y="2010753"/>
                  <a:pt x="2961474" y="2007189"/>
                </a:cubicBezTo>
                <a:lnTo>
                  <a:pt x="2961056" y="2006865"/>
                </a:lnTo>
                <a:lnTo>
                  <a:pt x="2961108" y="2006480"/>
                </a:lnTo>
                <a:cubicBezTo>
                  <a:pt x="2960349" y="2002679"/>
                  <a:pt x="2957696" y="1999853"/>
                  <a:pt x="2951500" y="1999450"/>
                </a:cubicBezTo>
                <a:lnTo>
                  <a:pt x="2961056" y="2006865"/>
                </a:lnTo>
                <a:lnTo>
                  <a:pt x="2959356" y="2019357"/>
                </a:lnTo>
                <a:cubicBezTo>
                  <a:pt x="2957060" y="2026528"/>
                  <a:pt x="2957116" y="2031290"/>
                  <a:pt x="2959647" y="2033878"/>
                </a:cubicBezTo>
                <a:lnTo>
                  <a:pt x="2959984" y="2033911"/>
                </a:lnTo>
                <a:lnTo>
                  <a:pt x="2960013" y="2034589"/>
                </a:lnTo>
                <a:cubicBezTo>
                  <a:pt x="2962421" y="2036941"/>
                  <a:pt x="2967183" y="2036884"/>
                  <a:pt x="2974784" y="2035365"/>
                </a:cubicBezTo>
                <a:cubicBezTo>
                  <a:pt x="2979546" y="2035309"/>
                  <a:pt x="2984364" y="2040014"/>
                  <a:pt x="2987288" y="2045694"/>
                </a:cubicBezTo>
                <a:cubicBezTo>
                  <a:pt x="2979828" y="2059117"/>
                  <a:pt x="2975235" y="2073457"/>
                  <a:pt x="2967776" y="2086879"/>
                </a:cubicBezTo>
                <a:cubicBezTo>
                  <a:pt x="2954523" y="2093703"/>
                  <a:pt x="2947062" y="2107125"/>
                  <a:pt x="2939602" y="2120548"/>
                </a:cubicBezTo>
                <a:cubicBezTo>
                  <a:pt x="2947062" y="2107125"/>
                  <a:pt x="2955497" y="2095596"/>
                  <a:pt x="2967776" y="2086879"/>
                </a:cubicBezTo>
                <a:cubicBezTo>
                  <a:pt x="2969894" y="2104950"/>
                  <a:pt x="2971039" y="2121128"/>
                  <a:pt x="2973158" y="2139198"/>
                </a:cubicBezTo>
                <a:cubicBezTo>
                  <a:pt x="2974676" y="2146800"/>
                  <a:pt x="2975722" y="2154645"/>
                  <a:pt x="2973168" y="2160152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7" name="Google Shape;307;p13"/>
          <p:cNvSpPr/>
          <p:nvPr/>
        </p:nvSpPr>
        <p:spPr>
          <a:xfrm rot="-4838775">
            <a:off x="8908434" y="1082346"/>
            <a:ext cx="3548837" cy="2635751"/>
          </a:xfrm>
          <a:custGeom>
            <a:avLst/>
            <a:gdLst/>
            <a:ahLst/>
            <a:cxnLst/>
            <a:rect l="l" t="t" r="r" b="b"/>
            <a:pathLst>
              <a:path w="2951235" h="2922543" extrusionOk="0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60515923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 2">
  <p:cSld name="Title and Two Content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731519" y="459767"/>
            <a:ext cx="7464750" cy="290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0" name="Google Shape;310;p14"/>
          <p:cNvGrpSpPr/>
          <p:nvPr/>
        </p:nvGrpSpPr>
        <p:grpSpPr>
          <a:xfrm>
            <a:off x="7934318" y="-776197"/>
            <a:ext cx="4711626" cy="6363726"/>
            <a:chOff x="6312639" y="-660763"/>
            <a:chExt cx="5576930" cy="5649333"/>
          </a:xfrm>
        </p:grpSpPr>
        <p:sp>
          <p:nvSpPr>
            <p:cNvPr id="311" name="Google Shape;311;p14"/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/>
              <a:ahLst/>
              <a:cxnLst/>
              <a:rect l="l" t="t" r="r" b="b"/>
              <a:pathLst>
                <a:path w="2619292" h="4848849" extrusionOk="0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/>
              <a:ahLst/>
              <a:cxnLst/>
              <a:rect l="l" t="t" r="r" b="b"/>
              <a:pathLst>
                <a:path w="3130192" h="4022045" extrusionOk="0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pic>
          <p:nvPicPr>
            <p:cNvPr id="313" name="Google Shape;313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4" name="Google Shape;314;p14"/>
            <p:cNvGrpSpPr/>
            <p:nvPr/>
          </p:nvGrpSpPr>
          <p:grpSpPr>
            <a:xfrm rot="8692723">
              <a:off x="8410047" y="1594800"/>
              <a:ext cx="2940963" cy="2802946"/>
              <a:chOff x="7732063" y="-961072"/>
              <a:chExt cx="2940963" cy="2802946"/>
            </a:xfrm>
          </p:grpSpPr>
          <p:sp>
            <p:nvSpPr>
              <p:cNvPr id="315" name="Google Shape;315;p14"/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/>
                <a:ahLst/>
                <a:cxnLst/>
                <a:rect l="l" t="t" r="r" b="b"/>
                <a:pathLst>
                  <a:path w="14381" h="14634" extrusionOk="0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6" name="Google Shape;316;p14"/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8831" h="38750" extrusionOk="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7" name="Google Shape;317;p14"/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/>
                <a:ahLst/>
                <a:cxnLst/>
                <a:rect l="l" t="t" r="r" b="b"/>
                <a:pathLst>
                  <a:path w="61561" h="58892" extrusionOk="0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8" name="Google Shape;318;p14"/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/>
                <a:ahLst/>
                <a:cxnLst/>
                <a:rect l="l" t="t" r="r" b="b"/>
                <a:pathLst>
                  <a:path w="47561" h="50161" extrusionOk="0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9" name="Google Shape;319;p14"/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4264" h="32630" extrusionOk="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0" name="Google Shape;320;p14"/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57841" h="60980" extrusionOk="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1" name="Google Shape;321;p14"/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/>
                <a:ahLst/>
                <a:cxnLst/>
                <a:rect l="l" t="t" r="r" b="b"/>
                <a:pathLst>
                  <a:path w="33900" h="32178" extrusionOk="0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2" name="Google Shape;322;p14"/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17158" extrusionOk="0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3" name="Google Shape;323;p14"/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/>
                <a:ahLst/>
                <a:cxnLst/>
                <a:rect l="l" t="t" r="r" b="b"/>
                <a:pathLst>
                  <a:path w="17471" h="16530" extrusionOk="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4" name="Google Shape;324;p14"/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/>
                <a:ahLst/>
                <a:cxnLst/>
                <a:rect l="l" t="t" r="r" b="b"/>
                <a:pathLst>
                  <a:path w="24518" h="23105" extrusionOk="0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5" name="Google Shape;325;p14"/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710" extrusionOk="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6" name="Google Shape;326;p14"/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/>
                <a:ahLst/>
                <a:cxnLst/>
                <a:rect l="l" t="t" r="r" b="b"/>
                <a:pathLst>
                  <a:path w="59214" h="61799" extrusionOk="0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7" name="Google Shape;327;p14"/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/>
                <a:ahLst/>
                <a:cxnLst/>
                <a:rect l="l" t="t" r="r" b="b"/>
                <a:pathLst>
                  <a:path w="33525" h="36445" extrusionOk="0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8" name="Google Shape;328;p14"/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/>
                <a:ahLst/>
                <a:cxnLst/>
                <a:rect l="l" t="t" r="r" b="b"/>
                <a:pathLst>
                  <a:path w="29566" h="28337" extrusionOk="0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9" name="Google Shape;329;p14"/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60048" h="56119" extrusionOk="0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0" name="Google Shape;330;p14"/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/>
                <a:ahLst/>
                <a:cxnLst/>
                <a:rect l="l" t="t" r="r" b="b"/>
                <a:pathLst>
                  <a:path w="61781" h="64127" extrusionOk="0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1" name="Google Shape;331;p14"/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/>
                <a:ahLst/>
                <a:cxnLst/>
                <a:rect l="l" t="t" r="r" b="b"/>
                <a:pathLst>
                  <a:path w="24686" h="25385" extrusionOk="0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2" name="Google Shape;332;p14"/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/>
                <a:ahLst/>
                <a:cxnLst/>
                <a:rect l="l" t="t" r="r" b="b"/>
                <a:pathLst>
                  <a:path w="48585" h="47266" extrusionOk="0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3" name="Google Shape;333;p14"/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/>
                <a:ahLst/>
                <a:cxnLst/>
                <a:rect l="l" t="t" r="r" b="b"/>
                <a:pathLst>
                  <a:path w="54288" h="56079" extrusionOk="0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4" name="Google Shape;334;p14"/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/>
                <a:ahLst/>
                <a:cxnLst/>
                <a:rect l="l" t="t" r="r" b="b"/>
                <a:pathLst>
                  <a:path w="54775" h="56144" extrusionOk="0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5" name="Google Shape;335;p14"/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938" extrusionOk="0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6" name="Google Shape;336;p14"/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/>
                <a:ahLst/>
                <a:cxnLst/>
                <a:rect l="l" t="t" r="r" b="b"/>
                <a:pathLst>
                  <a:path w="65059" h="61691" extrusionOk="0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7" name="Google Shape;337;p14"/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/>
                <a:ahLst/>
                <a:cxnLst/>
                <a:rect l="l" t="t" r="r" b="b"/>
                <a:pathLst>
                  <a:path w="10423" h="9658" extrusionOk="0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8" name="Google Shape;338;p14"/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/>
                <a:ahLst/>
                <a:cxnLst/>
                <a:rect l="l" t="t" r="r" b="b"/>
                <a:pathLst>
                  <a:path w="45248" h="49918" extrusionOk="0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9" name="Google Shape;339;p14"/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/>
                <a:ahLst/>
                <a:cxnLst/>
                <a:rect l="l" t="t" r="r" b="b"/>
                <a:pathLst>
                  <a:path w="33568" h="33061" extrusionOk="0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0" name="Google Shape;340;p14"/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/>
                <a:ahLst/>
                <a:cxnLst/>
                <a:rect l="l" t="t" r="r" b="b"/>
                <a:pathLst>
                  <a:path w="22138" h="20181" extrusionOk="0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1" name="Google Shape;341;p14"/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/>
                <a:ahLst/>
                <a:cxnLst/>
                <a:rect l="l" t="t" r="r" b="b"/>
                <a:pathLst>
                  <a:path w="60474" h="61235" extrusionOk="0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2" name="Google Shape;342;p14"/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/>
                <a:ahLst/>
                <a:cxnLst/>
                <a:rect l="l" t="t" r="r" b="b"/>
                <a:pathLst>
                  <a:path w="58485" h="58856" extrusionOk="0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4647" extrusionOk="0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/>
                <a:ahLst/>
                <a:cxnLst/>
                <a:rect l="l" t="t" r="r" b="b"/>
                <a:pathLst>
                  <a:path w="18620" h="18029" extrusionOk="0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/>
                <a:ahLst/>
                <a:cxnLst/>
                <a:rect l="l" t="t" r="r" b="b"/>
                <a:pathLst>
                  <a:path w="41681" h="41924" extrusionOk="0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/>
                <a:ahLst/>
                <a:cxnLst/>
                <a:rect l="l" t="t" r="r" b="b"/>
                <a:pathLst>
                  <a:path w="64502" h="61917" extrusionOk="0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/>
                <a:ahLst/>
                <a:cxnLst/>
                <a:rect l="l" t="t" r="r" b="b"/>
                <a:pathLst>
                  <a:path w="62527" h="65553" extrusionOk="0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/>
                <a:ahLst/>
                <a:cxnLst/>
                <a:rect l="l" t="t" r="r" b="b"/>
                <a:pathLst>
                  <a:path w="51969" h="53356" extrusionOk="0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8766" h="30369" extrusionOk="0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/>
                <a:ahLst/>
                <a:cxnLst/>
                <a:rect l="l" t="t" r="r" b="b"/>
                <a:pathLst>
                  <a:path w="35115" h="36094" extrusionOk="0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34060" extrusionOk="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/>
                <a:ahLst/>
                <a:cxnLst/>
                <a:rect l="l" t="t" r="r" b="b"/>
                <a:pathLst>
                  <a:path w="19002" h="18795" extrusionOk="0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/>
                <a:ahLst/>
                <a:cxnLst/>
                <a:rect l="l" t="t" r="r" b="b"/>
                <a:pathLst>
                  <a:path w="22468" h="23343" extrusionOk="0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/>
                <a:ahLst/>
                <a:cxnLst/>
                <a:rect l="l" t="t" r="r" b="b"/>
                <a:pathLst>
                  <a:path w="54468" h="56045" extrusionOk="0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/>
                <a:ahLst/>
                <a:cxnLst/>
                <a:rect l="l" t="t" r="r" b="b"/>
                <a:pathLst>
                  <a:path w="16698" h="17456" extrusionOk="0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4796" h="16856" extrusionOk="0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58678" h="59350" extrusionOk="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7456" h="16554" extrusionOk="0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9" name="Google Shape;359;p14"/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/>
                <a:ahLst/>
                <a:cxnLst/>
                <a:rect l="l" t="t" r="r" b="b"/>
                <a:pathLst>
                  <a:path w="29385" h="27838" extrusionOk="0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0" name="Google Shape;360;p14"/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1051" extrusionOk="0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1" name="Google Shape;361;p14"/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/>
                <a:ahLst/>
                <a:cxnLst/>
                <a:rect l="l" t="t" r="r" b="b"/>
                <a:pathLst>
                  <a:path w="50208" h="53895" extrusionOk="0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2" name="Google Shape;362;p14"/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/>
                <a:ahLst/>
                <a:cxnLst/>
                <a:rect l="l" t="t" r="r" b="b"/>
                <a:pathLst>
                  <a:path w="15709" h="16857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3" name="Google Shape;363;p14"/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1544" extrusionOk="0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4" name="Google Shape;364;p14"/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61512" extrusionOk="0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0372" extrusionOk="0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6" name="Google Shape;366;p14"/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/>
                <a:ahLst/>
                <a:cxnLst/>
                <a:rect l="l" t="t" r="r" b="b"/>
                <a:pathLst>
                  <a:path w="42097" h="41907" extrusionOk="0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7" name="Google Shape;367;p14"/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8701" h="30100" extrusionOk="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8" name="Google Shape;368;p14"/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/>
                <a:ahLst/>
                <a:cxnLst/>
                <a:rect l="l" t="t" r="r" b="b"/>
                <a:pathLst>
                  <a:path w="53802" h="52956" extrusionOk="0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9" name="Google Shape;369;p14"/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/>
                <a:ahLst/>
                <a:cxnLst/>
                <a:rect l="l" t="t" r="r" b="b"/>
                <a:pathLst>
                  <a:path w="49106" h="47903" extrusionOk="0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0" name="Google Shape;370;p14"/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/>
                <a:ahLst/>
                <a:cxnLst/>
                <a:rect l="l" t="t" r="r" b="b"/>
                <a:pathLst>
                  <a:path w="28096" h="29155" extrusionOk="0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1" name="Google Shape;371;p14"/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51200" extrusionOk="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2" name="Google Shape;372;p14"/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49293" extrusionOk="0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3" name="Google Shape;373;p14"/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/>
                <a:ahLst/>
                <a:cxnLst/>
                <a:rect l="l" t="t" r="r" b="b"/>
                <a:pathLst>
                  <a:path w="27471" h="26896" extrusionOk="0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4" name="Google Shape;374;p14"/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/>
                <a:ahLst/>
                <a:cxnLst/>
                <a:rect l="l" t="t" r="r" b="b"/>
                <a:pathLst>
                  <a:path w="43399" h="44630" extrusionOk="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5" name="Google Shape;375;p14"/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/>
                <a:ahLst/>
                <a:cxnLst/>
                <a:rect l="l" t="t" r="r" b="b"/>
                <a:pathLst>
                  <a:path w="55422" h="57690" extrusionOk="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6" name="Google Shape;376;p14"/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40522" h="38750" extrusionOk="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7" name="Google Shape;377;p14"/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/>
                <a:ahLst/>
                <a:cxnLst/>
                <a:rect l="l" t="t" r="r" b="b"/>
                <a:pathLst>
                  <a:path w="32782" h="31664" extrusionOk="0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8" name="Google Shape;378;p14"/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658" h="10423" extrusionOk="0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9" name="Google Shape;379;p14"/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/>
                <a:ahLst/>
                <a:cxnLst/>
                <a:rect l="l" t="t" r="r" b="b"/>
                <a:pathLst>
                  <a:path w="23843" h="25561" extrusionOk="0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60453" h="62169" extrusionOk="0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/>
                <a:ahLst/>
                <a:cxnLst/>
                <a:rect l="l" t="t" r="r" b="b"/>
                <a:pathLst>
                  <a:path w="12733" h="12829" extrusionOk="0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/>
                <a:ahLst/>
                <a:cxnLst/>
                <a:rect l="l" t="t" r="r" b="b"/>
                <a:pathLst>
                  <a:path w="20555" h="20792" extrusionOk="0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/>
                <a:ahLst/>
                <a:cxnLst/>
                <a:rect l="l" t="t" r="r" b="b"/>
                <a:pathLst>
                  <a:path w="19411" h="16955" extrusionOk="0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/>
                <a:ahLst/>
                <a:cxnLst/>
                <a:rect l="l" t="t" r="r" b="b"/>
                <a:pathLst>
                  <a:path w="49740" h="52555" extrusionOk="0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/>
                <a:ahLst/>
                <a:cxnLst/>
                <a:rect l="l" t="t" r="r" b="b"/>
                <a:pathLst>
                  <a:path w="17768" h="17988" extrusionOk="0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/>
                <a:ahLst/>
                <a:cxnLst/>
                <a:rect l="l" t="t" r="r" b="b"/>
                <a:pathLst>
                  <a:path w="36339" h="36138" extrusionOk="0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/>
                <a:ahLst/>
                <a:cxnLst/>
                <a:rect l="l" t="t" r="r" b="b"/>
                <a:pathLst>
                  <a:path w="30190" h="29265" extrusionOk="0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59594" extrusionOk="0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/>
                <a:ahLst/>
                <a:cxnLst/>
                <a:rect l="l" t="t" r="r" b="b"/>
                <a:pathLst>
                  <a:path w="34367" h="34817" extrusionOk="0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3882" extrusionOk="0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/>
                <a:ahLst/>
                <a:cxnLst/>
                <a:rect l="l" t="t" r="r" b="b"/>
                <a:pathLst>
                  <a:path w="45811" h="44835" extrusionOk="0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/>
                <a:ahLst/>
                <a:cxnLst/>
                <a:rect l="l" t="t" r="r" b="b"/>
                <a:pathLst>
                  <a:path w="41655" h="42642" extrusionOk="0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/>
                <a:ahLst/>
                <a:cxnLst/>
                <a:rect l="l" t="t" r="r" b="b"/>
                <a:pathLst>
                  <a:path w="41595" h="41655" extrusionOk="0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/>
                <a:ahLst/>
                <a:cxnLst/>
                <a:rect l="l" t="t" r="r" b="b"/>
                <a:pathLst>
                  <a:path w="34025" h="34208" extrusionOk="0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/>
                <a:ahLst/>
                <a:cxnLst/>
                <a:rect l="l" t="t" r="r" b="b"/>
                <a:pathLst>
                  <a:path w="43672" h="43062" extrusionOk="0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53340" extrusionOk="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/>
                <a:ahLst/>
                <a:cxnLst/>
                <a:rect l="l" t="t" r="r" b="b"/>
                <a:pathLst>
                  <a:path w="47540" h="48344" extrusionOk="0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8" name="Google Shape;398;p14"/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554" extrusionOk="0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9" name="Google Shape;399;p14"/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/>
                <a:ahLst/>
                <a:cxnLst/>
                <a:rect l="l" t="t" r="r" b="b"/>
                <a:pathLst>
                  <a:path w="57515" h="60943" extrusionOk="0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0" name="Google Shape;400;p14"/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37242" h="38363" extrusionOk="0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/>
                <a:ahLst/>
                <a:cxnLst/>
                <a:rect l="l" t="t" r="r" b="b"/>
                <a:pathLst>
                  <a:path w="39018" h="37958" extrusionOk="0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56174" h="55542" extrusionOk="0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/>
                <a:ahLst/>
                <a:cxnLst/>
                <a:rect l="l" t="t" r="r" b="b"/>
                <a:pathLst>
                  <a:path w="27035" h="27471" extrusionOk="0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/>
                <a:ahLst/>
                <a:cxnLst/>
                <a:rect l="l" t="t" r="r" b="b"/>
                <a:pathLst>
                  <a:path w="32551" h="33282" extrusionOk="0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/>
                <a:ahLst/>
                <a:cxnLst/>
                <a:rect l="l" t="t" r="r" b="b"/>
                <a:pathLst>
                  <a:path w="29517" h="29391" extrusionOk="0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/>
                <a:ahLst/>
                <a:cxnLst/>
                <a:rect l="l" t="t" r="r" b="b"/>
                <a:pathLst>
                  <a:path w="18431" h="18902" extrusionOk="0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7" name="Google Shape;407;p14"/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22918" extrusionOk="0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8" name="Google Shape;408;p14"/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/>
                <a:ahLst/>
                <a:cxnLst/>
                <a:rect l="l" t="t" r="r" b="b"/>
                <a:pathLst>
                  <a:path w="63168" h="63396" extrusionOk="0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9" name="Google Shape;409;p14"/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4905" h="34925" extrusionOk="0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10" name="Google Shape;410;p14"/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856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/>
                <a:ahLst/>
                <a:cxnLst/>
                <a:rect l="l" t="t" r="r" b="b"/>
                <a:pathLst>
                  <a:path w="49485" h="49634" extrusionOk="0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  <p:sp>
        <p:nvSpPr>
          <p:cNvPr id="412" name="Google Shape;412;p14"/>
          <p:cNvSpPr txBox="1">
            <a:spLocks noGrp="1"/>
          </p:cNvSpPr>
          <p:nvPr>
            <p:ph type="body" idx="1"/>
          </p:nvPr>
        </p:nvSpPr>
        <p:spPr>
          <a:xfrm>
            <a:off x="732034" y="3546136"/>
            <a:ext cx="6822441" cy="487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65771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800"/>
              <a:buFont typeface="Play"/>
              <a:buAutoNum type="arabicPeriod"/>
              <a:defRPr sz="1920"/>
            </a:lvl1pPr>
            <a:lvl2pPr marL="975390" lvl="1" indent="-352224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600"/>
              <a:buFont typeface="Play"/>
              <a:buAutoNum type="arabicPeriod"/>
              <a:defRPr sz="1707"/>
            </a:lvl2pPr>
            <a:lvl3pPr marL="1463086" lvl="2" indent="-338677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400"/>
              <a:buFont typeface="Play"/>
              <a:buAutoNum type="arabicPeriod"/>
              <a:defRPr sz="1493"/>
            </a:lvl3pPr>
            <a:lvl4pPr marL="1950781" lvl="3" indent="-325130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200"/>
              <a:buFont typeface="Play"/>
              <a:buAutoNum type="arabicPeriod"/>
              <a:defRPr sz="1280"/>
            </a:lvl4pPr>
            <a:lvl5pPr marL="2438476" lvl="4" indent="-325130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200"/>
              <a:buFont typeface="Play"/>
              <a:buAutoNum type="arabicPeriod"/>
              <a:defRPr sz="1280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13" name="Google Shape;413;p14"/>
          <p:cNvSpPr txBox="1">
            <a:spLocks noGrp="1"/>
          </p:cNvSpPr>
          <p:nvPr>
            <p:ph type="body" idx="2"/>
          </p:nvPr>
        </p:nvSpPr>
        <p:spPr>
          <a:xfrm>
            <a:off x="7941493" y="5185581"/>
            <a:ext cx="4274187" cy="323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392866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200"/>
              <a:buFont typeface="Arial"/>
              <a:buChar char="•"/>
              <a:defRPr sz="2347"/>
            </a:lvl1pPr>
            <a:lvl2pPr marL="975390" lvl="1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2pPr>
            <a:lvl3pPr marL="1463086" lvl="2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3pPr>
            <a:lvl4pPr marL="1950781" lvl="3" indent="-338677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4pPr>
            <a:lvl5pPr marL="2438476" lvl="4" indent="-338677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14" name="Google Shape;414;p14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4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4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7747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">
  <p:cSld name="Thank you slide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5"/>
          <p:cNvSpPr txBox="1">
            <a:spLocks noGrp="1"/>
          </p:cNvSpPr>
          <p:nvPr>
            <p:ph type="ctrTitle"/>
          </p:nvPr>
        </p:nvSpPr>
        <p:spPr>
          <a:xfrm>
            <a:off x="972452" y="904097"/>
            <a:ext cx="11620529" cy="4967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1"/>
          </p:nvPr>
        </p:nvSpPr>
        <p:spPr>
          <a:xfrm>
            <a:off x="972451" y="5970467"/>
            <a:ext cx="8333726" cy="2691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3000"/>
              <a:buNone/>
              <a:defRPr sz="3200" b="0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420" name="Google Shape;420;p15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421" name="Google Shape;421;p15"/>
          <p:cNvGrpSpPr/>
          <p:nvPr/>
        </p:nvGrpSpPr>
        <p:grpSpPr>
          <a:xfrm>
            <a:off x="8740184" y="3848806"/>
            <a:ext cx="4144105" cy="5993869"/>
            <a:chOff x="7161956" y="2138031"/>
            <a:chExt cx="4401597" cy="4774722"/>
          </a:xfrm>
        </p:grpSpPr>
        <p:grpSp>
          <p:nvGrpSpPr>
            <p:cNvPr id="422" name="Google Shape;422;p15"/>
            <p:cNvGrpSpPr/>
            <p:nvPr/>
          </p:nvGrpSpPr>
          <p:grpSpPr>
            <a:xfrm>
              <a:off x="7161956" y="2138031"/>
              <a:ext cx="4401597" cy="4774722"/>
              <a:chOff x="7161956" y="2138031"/>
              <a:chExt cx="4401597" cy="4774722"/>
            </a:xfrm>
          </p:grpSpPr>
          <p:sp>
            <p:nvSpPr>
              <p:cNvPr id="423" name="Google Shape;423;p15"/>
              <p:cNvSpPr/>
              <p:nvPr/>
            </p:nvSpPr>
            <p:spPr>
              <a:xfrm>
                <a:off x="7681432" y="2138031"/>
                <a:ext cx="1087430" cy="4774722"/>
              </a:xfrm>
              <a:custGeom>
                <a:avLst/>
                <a:gdLst/>
                <a:ahLst/>
                <a:cxnLst/>
                <a:rect l="l" t="t" r="r" b="b"/>
                <a:pathLst>
                  <a:path w="1087430" h="4774722" extrusionOk="0">
                    <a:moveTo>
                      <a:pt x="158732" y="4741554"/>
                    </a:moveTo>
                    <a:cubicBezTo>
                      <a:pt x="161101" y="4743923"/>
                      <a:pt x="163470" y="4743923"/>
                      <a:pt x="163470" y="4746292"/>
                    </a:cubicBezTo>
                    <a:cubicBezTo>
                      <a:pt x="163470" y="4748662"/>
                      <a:pt x="165839" y="4753400"/>
                      <a:pt x="165839" y="4758138"/>
                    </a:cubicBezTo>
                    <a:cubicBezTo>
                      <a:pt x="163470" y="4762876"/>
                      <a:pt x="163470" y="4765246"/>
                      <a:pt x="163470" y="4769984"/>
                    </a:cubicBezTo>
                    <a:cubicBezTo>
                      <a:pt x="163470" y="4772353"/>
                      <a:pt x="161101" y="4774722"/>
                      <a:pt x="161101" y="4774722"/>
                    </a:cubicBezTo>
                    <a:cubicBezTo>
                      <a:pt x="158732" y="4772353"/>
                      <a:pt x="153993" y="4772353"/>
                      <a:pt x="151624" y="4769984"/>
                    </a:cubicBezTo>
                    <a:cubicBezTo>
                      <a:pt x="144517" y="4760507"/>
                      <a:pt x="144517" y="4753400"/>
                      <a:pt x="153993" y="4743923"/>
                    </a:cubicBezTo>
                    <a:cubicBezTo>
                      <a:pt x="153993" y="4741554"/>
                      <a:pt x="156362" y="4741554"/>
                      <a:pt x="158732" y="4741554"/>
                    </a:cubicBezTo>
                    <a:close/>
                    <a:moveTo>
                      <a:pt x="398013" y="4736816"/>
                    </a:moveTo>
                    <a:cubicBezTo>
                      <a:pt x="400383" y="4734447"/>
                      <a:pt x="409859" y="4741554"/>
                      <a:pt x="412228" y="4746292"/>
                    </a:cubicBezTo>
                    <a:cubicBezTo>
                      <a:pt x="414597" y="4751031"/>
                      <a:pt x="407490" y="4758138"/>
                      <a:pt x="402752" y="4758138"/>
                    </a:cubicBezTo>
                    <a:cubicBezTo>
                      <a:pt x="398013" y="4758138"/>
                      <a:pt x="393275" y="4753400"/>
                      <a:pt x="393275" y="4746292"/>
                    </a:cubicBezTo>
                    <a:cubicBezTo>
                      <a:pt x="393275" y="4741554"/>
                      <a:pt x="395644" y="4739185"/>
                      <a:pt x="398013" y="4736816"/>
                    </a:cubicBezTo>
                    <a:close/>
                    <a:moveTo>
                      <a:pt x="559114" y="4727339"/>
                    </a:moveTo>
                    <a:cubicBezTo>
                      <a:pt x="561483" y="4729709"/>
                      <a:pt x="566221" y="4732078"/>
                      <a:pt x="568591" y="4734447"/>
                    </a:cubicBezTo>
                    <a:cubicBezTo>
                      <a:pt x="568591" y="4734447"/>
                      <a:pt x="568591" y="4739185"/>
                      <a:pt x="568591" y="4739185"/>
                    </a:cubicBezTo>
                    <a:cubicBezTo>
                      <a:pt x="563852" y="4746292"/>
                      <a:pt x="556745" y="4755769"/>
                      <a:pt x="549638" y="4762876"/>
                    </a:cubicBezTo>
                    <a:cubicBezTo>
                      <a:pt x="547268" y="4762876"/>
                      <a:pt x="542530" y="4762876"/>
                      <a:pt x="540161" y="4765246"/>
                    </a:cubicBezTo>
                    <a:cubicBezTo>
                      <a:pt x="540161" y="4765246"/>
                      <a:pt x="537792" y="4762876"/>
                      <a:pt x="537792" y="4760507"/>
                    </a:cubicBezTo>
                    <a:cubicBezTo>
                      <a:pt x="540161" y="4751031"/>
                      <a:pt x="540161" y="4743923"/>
                      <a:pt x="544899" y="4736816"/>
                    </a:cubicBezTo>
                    <a:cubicBezTo>
                      <a:pt x="547268" y="4732078"/>
                      <a:pt x="554376" y="4729709"/>
                      <a:pt x="559114" y="4727339"/>
                    </a:cubicBezTo>
                    <a:close/>
                    <a:moveTo>
                      <a:pt x="537792" y="4689434"/>
                    </a:moveTo>
                    <a:cubicBezTo>
                      <a:pt x="542530" y="4687064"/>
                      <a:pt x="547268" y="4694172"/>
                      <a:pt x="544899" y="4698910"/>
                    </a:cubicBezTo>
                    <a:cubicBezTo>
                      <a:pt x="542530" y="4701279"/>
                      <a:pt x="537792" y="4703648"/>
                      <a:pt x="535423" y="4703648"/>
                    </a:cubicBezTo>
                    <a:cubicBezTo>
                      <a:pt x="533054" y="4703648"/>
                      <a:pt x="533054" y="4698910"/>
                      <a:pt x="530685" y="4696541"/>
                    </a:cubicBezTo>
                    <a:cubicBezTo>
                      <a:pt x="533054" y="4694172"/>
                      <a:pt x="535423" y="4689434"/>
                      <a:pt x="537792" y="4689434"/>
                    </a:cubicBezTo>
                    <a:close/>
                    <a:moveTo>
                      <a:pt x="452503" y="4677588"/>
                    </a:moveTo>
                    <a:cubicBezTo>
                      <a:pt x="459611" y="4677588"/>
                      <a:pt x="466718" y="4679957"/>
                      <a:pt x="466718" y="4687064"/>
                    </a:cubicBezTo>
                    <a:cubicBezTo>
                      <a:pt x="469087" y="4691802"/>
                      <a:pt x="466718" y="4698910"/>
                      <a:pt x="464349" y="4703648"/>
                    </a:cubicBezTo>
                    <a:cubicBezTo>
                      <a:pt x="461980" y="4708386"/>
                      <a:pt x="454872" y="4710756"/>
                      <a:pt x="452503" y="4713125"/>
                    </a:cubicBezTo>
                    <a:cubicBezTo>
                      <a:pt x="443027" y="4713125"/>
                      <a:pt x="433550" y="4708386"/>
                      <a:pt x="431181" y="4701279"/>
                    </a:cubicBezTo>
                    <a:cubicBezTo>
                      <a:pt x="428812" y="4694172"/>
                      <a:pt x="431181" y="4689434"/>
                      <a:pt x="435919" y="4684695"/>
                    </a:cubicBezTo>
                    <a:cubicBezTo>
                      <a:pt x="440658" y="4679957"/>
                      <a:pt x="447765" y="4677588"/>
                      <a:pt x="452503" y="4677588"/>
                    </a:cubicBezTo>
                    <a:close/>
                    <a:moveTo>
                      <a:pt x="447765" y="4618360"/>
                    </a:moveTo>
                    <a:cubicBezTo>
                      <a:pt x="452503" y="4620729"/>
                      <a:pt x="457242" y="4623098"/>
                      <a:pt x="457242" y="4630205"/>
                    </a:cubicBezTo>
                    <a:cubicBezTo>
                      <a:pt x="457242" y="4634944"/>
                      <a:pt x="454872" y="4642051"/>
                      <a:pt x="450134" y="4644420"/>
                    </a:cubicBezTo>
                    <a:cubicBezTo>
                      <a:pt x="445396" y="4649158"/>
                      <a:pt x="433550" y="4642051"/>
                      <a:pt x="433550" y="4632574"/>
                    </a:cubicBezTo>
                    <a:cubicBezTo>
                      <a:pt x="433550" y="4625467"/>
                      <a:pt x="440658" y="4615990"/>
                      <a:pt x="447765" y="4618360"/>
                    </a:cubicBezTo>
                    <a:close/>
                    <a:moveTo>
                      <a:pt x="355369" y="4601776"/>
                    </a:moveTo>
                    <a:cubicBezTo>
                      <a:pt x="362477" y="4599407"/>
                      <a:pt x="369584" y="4606514"/>
                      <a:pt x="364846" y="4613621"/>
                    </a:cubicBezTo>
                    <a:cubicBezTo>
                      <a:pt x="364846" y="4618360"/>
                      <a:pt x="362477" y="4623098"/>
                      <a:pt x="360107" y="4627836"/>
                    </a:cubicBezTo>
                    <a:cubicBezTo>
                      <a:pt x="357738" y="4627836"/>
                      <a:pt x="355369" y="4627836"/>
                      <a:pt x="353000" y="4627836"/>
                    </a:cubicBezTo>
                    <a:cubicBezTo>
                      <a:pt x="345893" y="4625467"/>
                      <a:pt x="341154" y="4615990"/>
                      <a:pt x="345893" y="4608883"/>
                    </a:cubicBezTo>
                    <a:cubicBezTo>
                      <a:pt x="348262" y="4606514"/>
                      <a:pt x="353000" y="4601776"/>
                      <a:pt x="355369" y="4601776"/>
                    </a:cubicBezTo>
                    <a:close/>
                    <a:moveTo>
                      <a:pt x="639665" y="4585192"/>
                    </a:moveTo>
                    <a:cubicBezTo>
                      <a:pt x="644403" y="4580454"/>
                      <a:pt x="651510" y="4587561"/>
                      <a:pt x="653879" y="4592299"/>
                    </a:cubicBezTo>
                    <a:cubicBezTo>
                      <a:pt x="653879" y="4592299"/>
                      <a:pt x="653879" y="4594668"/>
                      <a:pt x="656248" y="4599407"/>
                    </a:cubicBezTo>
                    <a:cubicBezTo>
                      <a:pt x="656248" y="4606514"/>
                      <a:pt x="656248" y="4615990"/>
                      <a:pt x="656248" y="4623098"/>
                    </a:cubicBezTo>
                    <a:cubicBezTo>
                      <a:pt x="656248" y="4623098"/>
                      <a:pt x="653879" y="4625467"/>
                      <a:pt x="653879" y="4627836"/>
                    </a:cubicBezTo>
                    <a:cubicBezTo>
                      <a:pt x="651510" y="4627836"/>
                      <a:pt x="649141" y="4627836"/>
                      <a:pt x="649141" y="4627836"/>
                    </a:cubicBezTo>
                    <a:cubicBezTo>
                      <a:pt x="639665" y="4618360"/>
                      <a:pt x="634926" y="4608883"/>
                      <a:pt x="634926" y="4594668"/>
                    </a:cubicBezTo>
                    <a:cubicBezTo>
                      <a:pt x="634926" y="4592299"/>
                      <a:pt x="637295" y="4587561"/>
                      <a:pt x="639665" y="4585192"/>
                    </a:cubicBezTo>
                    <a:close/>
                    <a:moveTo>
                      <a:pt x="317463" y="4578084"/>
                    </a:moveTo>
                    <a:cubicBezTo>
                      <a:pt x="322201" y="4575715"/>
                      <a:pt x="326940" y="4582823"/>
                      <a:pt x="326940" y="4589930"/>
                    </a:cubicBezTo>
                    <a:cubicBezTo>
                      <a:pt x="324570" y="4594668"/>
                      <a:pt x="322201" y="4597037"/>
                      <a:pt x="317463" y="4594668"/>
                    </a:cubicBezTo>
                    <a:cubicBezTo>
                      <a:pt x="312725" y="4592299"/>
                      <a:pt x="312725" y="4587561"/>
                      <a:pt x="310356" y="4585192"/>
                    </a:cubicBezTo>
                    <a:cubicBezTo>
                      <a:pt x="312725" y="4582823"/>
                      <a:pt x="315094" y="4578084"/>
                      <a:pt x="317463" y="4578084"/>
                    </a:cubicBezTo>
                    <a:close/>
                    <a:moveTo>
                      <a:pt x="393275" y="4540178"/>
                    </a:moveTo>
                    <a:cubicBezTo>
                      <a:pt x="395644" y="4540178"/>
                      <a:pt x="398013" y="4540178"/>
                      <a:pt x="398013" y="4540178"/>
                    </a:cubicBezTo>
                    <a:cubicBezTo>
                      <a:pt x="400383" y="4540178"/>
                      <a:pt x="400383" y="4542547"/>
                      <a:pt x="398013" y="4544917"/>
                    </a:cubicBezTo>
                    <a:cubicBezTo>
                      <a:pt x="400383" y="4547286"/>
                      <a:pt x="400383" y="4552024"/>
                      <a:pt x="400383" y="4554393"/>
                    </a:cubicBezTo>
                    <a:cubicBezTo>
                      <a:pt x="398013" y="4554393"/>
                      <a:pt x="395644" y="4552024"/>
                      <a:pt x="393275" y="4549655"/>
                    </a:cubicBezTo>
                    <a:cubicBezTo>
                      <a:pt x="390906" y="4547286"/>
                      <a:pt x="393275" y="4542547"/>
                      <a:pt x="393275" y="4540178"/>
                    </a:cubicBezTo>
                    <a:close/>
                    <a:moveTo>
                      <a:pt x="642034" y="4516487"/>
                    </a:moveTo>
                    <a:cubicBezTo>
                      <a:pt x="646772" y="4516487"/>
                      <a:pt x="649141" y="4518856"/>
                      <a:pt x="651510" y="4523595"/>
                    </a:cubicBezTo>
                    <a:cubicBezTo>
                      <a:pt x="658618" y="4528333"/>
                      <a:pt x="658618" y="4537809"/>
                      <a:pt x="651510" y="4542547"/>
                    </a:cubicBezTo>
                    <a:cubicBezTo>
                      <a:pt x="644403" y="4544917"/>
                      <a:pt x="639665" y="4544917"/>
                      <a:pt x="634926" y="4540178"/>
                    </a:cubicBezTo>
                    <a:cubicBezTo>
                      <a:pt x="630188" y="4537809"/>
                      <a:pt x="630188" y="4530702"/>
                      <a:pt x="627819" y="4528333"/>
                    </a:cubicBezTo>
                    <a:cubicBezTo>
                      <a:pt x="630188" y="4518856"/>
                      <a:pt x="637295" y="4514118"/>
                      <a:pt x="642034" y="4516487"/>
                    </a:cubicBezTo>
                    <a:close/>
                    <a:moveTo>
                      <a:pt x="472345" y="4513526"/>
                    </a:moveTo>
                    <a:cubicBezTo>
                      <a:pt x="477380" y="4514711"/>
                      <a:pt x="482118" y="4517672"/>
                      <a:pt x="485671" y="4521225"/>
                    </a:cubicBezTo>
                    <a:cubicBezTo>
                      <a:pt x="490409" y="4530702"/>
                      <a:pt x="485671" y="4544917"/>
                      <a:pt x="476195" y="4547286"/>
                    </a:cubicBezTo>
                    <a:cubicBezTo>
                      <a:pt x="469087" y="4547286"/>
                      <a:pt x="464349" y="4547286"/>
                      <a:pt x="457242" y="4547286"/>
                    </a:cubicBezTo>
                    <a:cubicBezTo>
                      <a:pt x="438289" y="4544917"/>
                      <a:pt x="438289" y="4544917"/>
                      <a:pt x="428812" y="4561500"/>
                    </a:cubicBezTo>
                    <a:cubicBezTo>
                      <a:pt x="424074" y="4566239"/>
                      <a:pt x="424074" y="4573346"/>
                      <a:pt x="419336" y="4578084"/>
                    </a:cubicBezTo>
                    <a:cubicBezTo>
                      <a:pt x="419336" y="4580454"/>
                      <a:pt x="414597" y="4582823"/>
                      <a:pt x="409859" y="4582823"/>
                    </a:cubicBezTo>
                    <a:cubicBezTo>
                      <a:pt x="405121" y="4582823"/>
                      <a:pt x="398013" y="4575715"/>
                      <a:pt x="398013" y="4570977"/>
                    </a:cubicBezTo>
                    <a:cubicBezTo>
                      <a:pt x="398013" y="4566239"/>
                      <a:pt x="400383" y="4559132"/>
                      <a:pt x="402752" y="4554393"/>
                    </a:cubicBezTo>
                    <a:cubicBezTo>
                      <a:pt x="421705" y="4542547"/>
                      <a:pt x="438289" y="4528333"/>
                      <a:pt x="457242" y="4516487"/>
                    </a:cubicBezTo>
                    <a:cubicBezTo>
                      <a:pt x="461980" y="4512934"/>
                      <a:pt x="467311" y="4512342"/>
                      <a:pt x="472345" y="4513526"/>
                    </a:cubicBezTo>
                    <a:close/>
                    <a:moveTo>
                      <a:pt x="168208" y="4502272"/>
                    </a:moveTo>
                    <a:cubicBezTo>
                      <a:pt x="168208" y="4504642"/>
                      <a:pt x="170577" y="4504642"/>
                      <a:pt x="170577" y="4507010"/>
                    </a:cubicBezTo>
                    <a:cubicBezTo>
                      <a:pt x="170577" y="4509380"/>
                      <a:pt x="168208" y="4509380"/>
                      <a:pt x="168208" y="4511749"/>
                    </a:cubicBezTo>
                    <a:cubicBezTo>
                      <a:pt x="168208" y="4509380"/>
                      <a:pt x="165839" y="4509380"/>
                      <a:pt x="165839" y="4507010"/>
                    </a:cubicBezTo>
                    <a:cubicBezTo>
                      <a:pt x="165839" y="4507010"/>
                      <a:pt x="168208" y="4504642"/>
                      <a:pt x="168208" y="4502272"/>
                    </a:cubicBezTo>
                    <a:close/>
                    <a:moveTo>
                      <a:pt x="589913" y="4499903"/>
                    </a:moveTo>
                    <a:cubicBezTo>
                      <a:pt x="592282" y="4502272"/>
                      <a:pt x="594651" y="4507010"/>
                      <a:pt x="597020" y="4511749"/>
                    </a:cubicBezTo>
                    <a:cubicBezTo>
                      <a:pt x="597020" y="4514118"/>
                      <a:pt x="594651" y="4518856"/>
                      <a:pt x="592282" y="4521225"/>
                    </a:cubicBezTo>
                    <a:cubicBezTo>
                      <a:pt x="589913" y="4521225"/>
                      <a:pt x="585174" y="4521225"/>
                      <a:pt x="582805" y="4518856"/>
                    </a:cubicBezTo>
                    <a:cubicBezTo>
                      <a:pt x="580436" y="4516487"/>
                      <a:pt x="578067" y="4511749"/>
                      <a:pt x="578067" y="4509380"/>
                    </a:cubicBezTo>
                    <a:cubicBezTo>
                      <a:pt x="578067" y="4502272"/>
                      <a:pt x="582805" y="4497534"/>
                      <a:pt x="589913" y="4499903"/>
                    </a:cubicBezTo>
                    <a:close/>
                    <a:moveTo>
                      <a:pt x="447765" y="4480950"/>
                    </a:moveTo>
                    <a:cubicBezTo>
                      <a:pt x="452503" y="4478581"/>
                      <a:pt x="454872" y="4478581"/>
                      <a:pt x="457242" y="4483319"/>
                    </a:cubicBezTo>
                    <a:cubicBezTo>
                      <a:pt x="459611" y="4488058"/>
                      <a:pt x="457242" y="4492796"/>
                      <a:pt x="452503" y="4499903"/>
                    </a:cubicBezTo>
                    <a:cubicBezTo>
                      <a:pt x="447765" y="4499903"/>
                      <a:pt x="445396" y="4499903"/>
                      <a:pt x="443027" y="4495165"/>
                    </a:cubicBezTo>
                    <a:cubicBezTo>
                      <a:pt x="440658" y="4488058"/>
                      <a:pt x="443027" y="4483319"/>
                      <a:pt x="447765" y="4480950"/>
                    </a:cubicBezTo>
                    <a:close/>
                    <a:moveTo>
                      <a:pt x="1080322" y="4426460"/>
                    </a:moveTo>
                    <a:cubicBezTo>
                      <a:pt x="1080322" y="4424091"/>
                      <a:pt x="1082691" y="4426460"/>
                      <a:pt x="1085060" y="4426460"/>
                    </a:cubicBezTo>
                    <a:cubicBezTo>
                      <a:pt x="1085060" y="4426460"/>
                      <a:pt x="1085060" y="4428830"/>
                      <a:pt x="1087430" y="4431198"/>
                    </a:cubicBezTo>
                    <a:cubicBezTo>
                      <a:pt x="1085060" y="4431198"/>
                      <a:pt x="1085060" y="4433568"/>
                      <a:pt x="1082691" y="4433568"/>
                    </a:cubicBezTo>
                    <a:cubicBezTo>
                      <a:pt x="1077953" y="4431198"/>
                      <a:pt x="1075584" y="4428830"/>
                      <a:pt x="1080322" y="4426460"/>
                    </a:cubicBezTo>
                    <a:close/>
                    <a:moveTo>
                      <a:pt x="706000" y="4426460"/>
                    </a:moveTo>
                    <a:cubicBezTo>
                      <a:pt x="708369" y="4426460"/>
                      <a:pt x="708369" y="4428830"/>
                      <a:pt x="710738" y="4428830"/>
                    </a:cubicBezTo>
                    <a:cubicBezTo>
                      <a:pt x="708369" y="4428830"/>
                      <a:pt x="708369" y="4431198"/>
                      <a:pt x="706000" y="4431198"/>
                    </a:cubicBezTo>
                    <a:cubicBezTo>
                      <a:pt x="701262" y="4428830"/>
                      <a:pt x="701262" y="4426460"/>
                      <a:pt x="706000" y="4426460"/>
                    </a:cubicBezTo>
                    <a:close/>
                    <a:moveTo>
                      <a:pt x="559114" y="4424091"/>
                    </a:moveTo>
                    <a:cubicBezTo>
                      <a:pt x="570960" y="4426460"/>
                      <a:pt x="578067" y="4433568"/>
                      <a:pt x="578067" y="4443044"/>
                    </a:cubicBezTo>
                    <a:cubicBezTo>
                      <a:pt x="575698" y="4450152"/>
                      <a:pt x="568591" y="4454890"/>
                      <a:pt x="559114" y="4452521"/>
                    </a:cubicBezTo>
                    <a:cubicBezTo>
                      <a:pt x="549638" y="4452521"/>
                      <a:pt x="547268" y="4445413"/>
                      <a:pt x="547268" y="4435937"/>
                    </a:cubicBezTo>
                    <a:cubicBezTo>
                      <a:pt x="549638" y="4428830"/>
                      <a:pt x="554376" y="4424091"/>
                      <a:pt x="559114" y="4424091"/>
                    </a:cubicBezTo>
                    <a:close/>
                    <a:moveTo>
                      <a:pt x="319832" y="4424091"/>
                    </a:moveTo>
                    <a:cubicBezTo>
                      <a:pt x="329309" y="4426460"/>
                      <a:pt x="334047" y="4433568"/>
                      <a:pt x="331678" y="4443044"/>
                    </a:cubicBezTo>
                    <a:cubicBezTo>
                      <a:pt x="331678" y="4450152"/>
                      <a:pt x="324570" y="4454890"/>
                      <a:pt x="319832" y="4454890"/>
                    </a:cubicBezTo>
                    <a:cubicBezTo>
                      <a:pt x="307987" y="4454890"/>
                      <a:pt x="298510" y="4445413"/>
                      <a:pt x="300879" y="4435937"/>
                    </a:cubicBezTo>
                    <a:cubicBezTo>
                      <a:pt x="303248" y="4426460"/>
                      <a:pt x="310356" y="4421722"/>
                      <a:pt x="319832" y="4424091"/>
                    </a:cubicBezTo>
                    <a:close/>
                    <a:moveTo>
                      <a:pt x="488040" y="4405138"/>
                    </a:moveTo>
                    <a:cubicBezTo>
                      <a:pt x="495148" y="4405138"/>
                      <a:pt x="502255" y="4409876"/>
                      <a:pt x="504624" y="4414615"/>
                    </a:cubicBezTo>
                    <a:cubicBezTo>
                      <a:pt x="511732" y="4428830"/>
                      <a:pt x="504624" y="4447782"/>
                      <a:pt x="490409" y="4459628"/>
                    </a:cubicBezTo>
                    <a:cubicBezTo>
                      <a:pt x="485671" y="4461997"/>
                      <a:pt x="476195" y="4459628"/>
                      <a:pt x="473826" y="4454890"/>
                    </a:cubicBezTo>
                    <a:cubicBezTo>
                      <a:pt x="466718" y="4440675"/>
                      <a:pt x="466718" y="4426460"/>
                      <a:pt x="476195" y="4414615"/>
                    </a:cubicBezTo>
                    <a:cubicBezTo>
                      <a:pt x="478564" y="4409876"/>
                      <a:pt x="485671" y="4407507"/>
                      <a:pt x="488040" y="4405138"/>
                    </a:cubicBezTo>
                    <a:close/>
                    <a:moveTo>
                      <a:pt x="357738" y="4388554"/>
                    </a:moveTo>
                    <a:cubicBezTo>
                      <a:pt x="362477" y="4388554"/>
                      <a:pt x="367215" y="4395662"/>
                      <a:pt x="362477" y="4400400"/>
                    </a:cubicBezTo>
                    <a:cubicBezTo>
                      <a:pt x="360107" y="4402769"/>
                      <a:pt x="355369" y="4402769"/>
                      <a:pt x="353000" y="4402769"/>
                    </a:cubicBezTo>
                    <a:cubicBezTo>
                      <a:pt x="348262" y="4402769"/>
                      <a:pt x="348262" y="4398031"/>
                      <a:pt x="348262" y="4393293"/>
                    </a:cubicBezTo>
                    <a:cubicBezTo>
                      <a:pt x="350631" y="4390923"/>
                      <a:pt x="353000" y="4388554"/>
                      <a:pt x="357738" y="4388554"/>
                    </a:cubicBezTo>
                    <a:close/>
                    <a:moveTo>
                      <a:pt x="130302" y="4388554"/>
                    </a:moveTo>
                    <a:cubicBezTo>
                      <a:pt x="132671" y="4390923"/>
                      <a:pt x="132671" y="4390923"/>
                      <a:pt x="135040" y="4390923"/>
                    </a:cubicBezTo>
                    <a:cubicBezTo>
                      <a:pt x="132671" y="4390923"/>
                      <a:pt x="130302" y="4393293"/>
                      <a:pt x="130302" y="4393293"/>
                    </a:cubicBezTo>
                    <a:cubicBezTo>
                      <a:pt x="123195" y="4393293"/>
                      <a:pt x="125564" y="4390923"/>
                      <a:pt x="130302" y="4388554"/>
                    </a:cubicBezTo>
                    <a:close/>
                    <a:moveTo>
                      <a:pt x="677867" y="4363975"/>
                    </a:moveTo>
                    <a:cubicBezTo>
                      <a:pt x="682309" y="4362494"/>
                      <a:pt x="687047" y="4362494"/>
                      <a:pt x="691785" y="4364863"/>
                    </a:cubicBezTo>
                    <a:cubicBezTo>
                      <a:pt x="694154" y="4364863"/>
                      <a:pt x="696524" y="4369601"/>
                      <a:pt x="698893" y="4371970"/>
                    </a:cubicBezTo>
                    <a:cubicBezTo>
                      <a:pt x="698893" y="4374340"/>
                      <a:pt x="696524" y="4379078"/>
                      <a:pt x="694154" y="4381447"/>
                    </a:cubicBezTo>
                    <a:cubicBezTo>
                      <a:pt x="691785" y="4383816"/>
                      <a:pt x="687047" y="4386185"/>
                      <a:pt x="682309" y="4386185"/>
                    </a:cubicBezTo>
                    <a:cubicBezTo>
                      <a:pt x="677571" y="4386185"/>
                      <a:pt x="675201" y="4386185"/>
                      <a:pt x="670463" y="4386185"/>
                    </a:cubicBezTo>
                    <a:cubicBezTo>
                      <a:pt x="665725" y="4386185"/>
                      <a:pt x="660987" y="4376708"/>
                      <a:pt x="665725" y="4371970"/>
                    </a:cubicBezTo>
                    <a:cubicBezTo>
                      <a:pt x="669279" y="4368417"/>
                      <a:pt x="673425" y="4365455"/>
                      <a:pt x="677867" y="4363975"/>
                    </a:cubicBezTo>
                    <a:close/>
                    <a:moveTo>
                      <a:pt x="345893" y="4338803"/>
                    </a:moveTo>
                    <a:cubicBezTo>
                      <a:pt x="348262" y="4341172"/>
                      <a:pt x="348262" y="4345910"/>
                      <a:pt x="348262" y="4350648"/>
                    </a:cubicBezTo>
                    <a:cubicBezTo>
                      <a:pt x="348262" y="4350648"/>
                      <a:pt x="345893" y="4350648"/>
                      <a:pt x="343524" y="4350648"/>
                    </a:cubicBezTo>
                    <a:cubicBezTo>
                      <a:pt x="338785" y="4348279"/>
                      <a:pt x="336416" y="4345910"/>
                      <a:pt x="336416" y="4341172"/>
                    </a:cubicBezTo>
                    <a:cubicBezTo>
                      <a:pt x="338785" y="4336433"/>
                      <a:pt x="341154" y="4336433"/>
                      <a:pt x="345893" y="4338803"/>
                    </a:cubicBezTo>
                    <a:close/>
                    <a:moveTo>
                      <a:pt x="499886" y="4326957"/>
                    </a:moveTo>
                    <a:cubicBezTo>
                      <a:pt x="506993" y="4326957"/>
                      <a:pt x="511732" y="4329326"/>
                      <a:pt x="511732" y="4336433"/>
                    </a:cubicBezTo>
                    <a:cubicBezTo>
                      <a:pt x="514101" y="4341172"/>
                      <a:pt x="514101" y="4345910"/>
                      <a:pt x="511732" y="4348279"/>
                    </a:cubicBezTo>
                    <a:cubicBezTo>
                      <a:pt x="509362" y="4353017"/>
                      <a:pt x="504624" y="4355386"/>
                      <a:pt x="502255" y="4355386"/>
                    </a:cubicBezTo>
                    <a:cubicBezTo>
                      <a:pt x="499886" y="4355386"/>
                      <a:pt x="495148" y="4353017"/>
                      <a:pt x="492779" y="4350648"/>
                    </a:cubicBezTo>
                    <a:cubicBezTo>
                      <a:pt x="490409" y="4348279"/>
                      <a:pt x="490409" y="4343541"/>
                      <a:pt x="490409" y="4338803"/>
                    </a:cubicBezTo>
                    <a:cubicBezTo>
                      <a:pt x="490409" y="4331695"/>
                      <a:pt x="492779" y="4326957"/>
                      <a:pt x="499886" y="4326957"/>
                    </a:cubicBezTo>
                    <a:close/>
                    <a:moveTo>
                      <a:pt x="187161" y="4298528"/>
                    </a:moveTo>
                    <a:cubicBezTo>
                      <a:pt x="189530" y="4298528"/>
                      <a:pt x="194268" y="4298528"/>
                      <a:pt x="199007" y="4298528"/>
                    </a:cubicBezTo>
                    <a:cubicBezTo>
                      <a:pt x="201376" y="4300896"/>
                      <a:pt x="203745" y="4305635"/>
                      <a:pt x="203745" y="4308004"/>
                    </a:cubicBezTo>
                    <a:cubicBezTo>
                      <a:pt x="201376" y="4310373"/>
                      <a:pt x="196638" y="4312742"/>
                      <a:pt x="194268" y="4315111"/>
                    </a:cubicBezTo>
                    <a:cubicBezTo>
                      <a:pt x="191899" y="4312742"/>
                      <a:pt x="187161" y="4312742"/>
                      <a:pt x="184792" y="4310373"/>
                    </a:cubicBezTo>
                    <a:cubicBezTo>
                      <a:pt x="182423" y="4308004"/>
                      <a:pt x="182423" y="4303266"/>
                      <a:pt x="182423" y="4300896"/>
                    </a:cubicBezTo>
                    <a:cubicBezTo>
                      <a:pt x="182423" y="4300896"/>
                      <a:pt x="184792" y="4298528"/>
                      <a:pt x="187161" y="4298528"/>
                    </a:cubicBezTo>
                    <a:close/>
                    <a:moveTo>
                      <a:pt x="374322" y="4284313"/>
                    </a:moveTo>
                    <a:cubicBezTo>
                      <a:pt x="376691" y="4284313"/>
                      <a:pt x="376691" y="4286682"/>
                      <a:pt x="379060" y="4291420"/>
                    </a:cubicBezTo>
                    <a:cubicBezTo>
                      <a:pt x="376691" y="4291420"/>
                      <a:pt x="376691" y="4293789"/>
                      <a:pt x="374322" y="4293789"/>
                    </a:cubicBezTo>
                    <a:cubicBezTo>
                      <a:pt x="374322" y="4293789"/>
                      <a:pt x="371953" y="4291420"/>
                      <a:pt x="369584" y="4291420"/>
                    </a:cubicBezTo>
                    <a:cubicBezTo>
                      <a:pt x="369584" y="4289051"/>
                      <a:pt x="369584" y="4286682"/>
                      <a:pt x="369584" y="4286682"/>
                    </a:cubicBezTo>
                    <a:cubicBezTo>
                      <a:pt x="369584" y="4284313"/>
                      <a:pt x="371953" y="4284313"/>
                      <a:pt x="374322" y="4284313"/>
                    </a:cubicBezTo>
                    <a:close/>
                    <a:moveTo>
                      <a:pt x="592282" y="4274836"/>
                    </a:moveTo>
                    <a:cubicBezTo>
                      <a:pt x="592282" y="4277205"/>
                      <a:pt x="594651" y="4279574"/>
                      <a:pt x="594651" y="4279574"/>
                    </a:cubicBezTo>
                    <a:cubicBezTo>
                      <a:pt x="594651" y="4281943"/>
                      <a:pt x="592282" y="4281943"/>
                      <a:pt x="592282" y="4284313"/>
                    </a:cubicBezTo>
                    <a:cubicBezTo>
                      <a:pt x="592282" y="4281943"/>
                      <a:pt x="589913" y="4281943"/>
                      <a:pt x="589913" y="4279574"/>
                    </a:cubicBezTo>
                    <a:cubicBezTo>
                      <a:pt x="589913" y="4277205"/>
                      <a:pt x="592282" y="4277205"/>
                      <a:pt x="592282" y="4274836"/>
                    </a:cubicBezTo>
                    <a:close/>
                    <a:moveTo>
                      <a:pt x="544011" y="4257660"/>
                    </a:moveTo>
                    <a:cubicBezTo>
                      <a:pt x="548454" y="4259437"/>
                      <a:pt x="552007" y="4262991"/>
                      <a:pt x="554376" y="4267729"/>
                    </a:cubicBezTo>
                    <a:cubicBezTo>
                      <a:pt x="559114" y="4279574"/>
                      <a:pt x="547268" y="4293789"/>
                      <a:pt x="535423" y="4293789"/>
                    </a:cubicBezTo>
                    <a:cubicBezTo>
                      <a:pt x="525946" y="4293789"/>
                      <a:pt x="518839" y="4286682"/>
                      <a:pt x="516470" y="4277205"/>
                    </a:cubicBezTo>
                    <a:cubicBezTo>
                      <a:pt x="516470" y="4270098"/>
                      <a:pt x="521208" y="4260621"/>
                      <a:pt x="528315" y="4258252"/>
                    </a:cubicBezTo>
                    <a:cubicBezTo>
                      <a:pt x="534238" y="4255883"/>
                      <a:pt x="539569" y="4255883"/>
                      <a:pt x="544011" y="4257660"/>
                    </a:cubicBezTo>
                    <a:close/>
                    <a:moveTo>
                      <a:pt x="495148" y="4227454"/>
                    </a:moveTo>
                    <a:cubicBezTo>
                      <a:pt x="499886" y="4227454"/>
                      <a:pt x="506993" y="4232192"/>
                      <a:pt x="511732" y="4234561"/>
                    </a:cubicBezTo>
                    <a:cubicBezTo>
                      <a:pt x="516470" y="4236930"/>
                      <a:pt x="516470" y="4246406"/>
                      <a:pt x="509362" y="4251145"/>
                    </a:cubicBezTo>
                    <a:cubicBezTo>
                      <a:pt x="506993" y="4253514"/>
                      <a:pt x="502255" y="4258252"/>
                      <a:pt x="499886" y="4258252"/>
                    </a:cubicBezTo>
                    <a:cubicBezTo>
                      <a:pt x="483302" y="4255883"/>
                      <a:pt x="469087" y="4260621"/>
                      <a:pt x="452503" y="4258252"/>
                    </a:cubicBezTo>
                    <a:cubicBezTo>
                      <a:pt x="452503" y="4258252"/>
                      <a:pt x="450134" y="4255883"/>
                      <a:pt x="450134" y="4253514"/>
                    </a:cubicBezTo>
                    <a:cubicBezTo>
                      <a:pt x="450134" y="4251145"/>
                      <a:pt x="450134" y="4246406"/>
                      <a:pt x="450134" y="4246406"/>
                    </a:cubicBezTo>
                    <a:cubicBezTo>
                      <a:pt x="464349" y="4234561"/>
                      <a:pt x="478564" y="4229823"/>
                      <a:pt x="495148" y="4227454"/>
                    </a:cubicBezTo>
                    <a:close/>
                    <a:moveTo>
                      <a:pt x="383799" y="4210870"/>
                    </a:moveTo>
                    <a:cubicBezTo>
                      <a:pt x="390906" y="4210870"/>
                      <a:pt x="400383" y="4217977"/>
                      <a:pt x="400383" y="4225084"/>
                    </a:cubicBezTo>
                    <a:cubicBezTo>
                      <a:pt x="400383" y="4232192"/>
                      <a:pt x="390906" y="4239299"/>
                      <a:pt x="383799" y="4241668"/>
                    </a:cubicBezTo>
                    <a:cubicBezTo>
                      <a:pt x="376691" y="4241668"/>
                      <a:pt x="369584" y="4234561"/>
                      <a:pt x="369584" y="4227454"/>
                    </a:cubicBezTo>
                    <a:cubicBezTo>
                      <a:pt x="369584" y="4220346"/>
                      <a:pt x="376691" y="4210870"/>
                      <a:pt x="383799" y="4210870"/>
                    </a:cubicBezTo>
                    <a:close/>
                    <a:moveTo>
                      <a:pt x="677571" y="4203762"/>
                    </a:moveTo>
                    <a:cubicBezTo>
                      <a:pt x="682309" y="4201393"/>
                      <a:pt x="689416" y="4210870"/>
                      <a:pt x="687047" y="4215608"/>
                    </a:cubicBezTo>
                    <a:cubicBezTo>
                      <a:pt x="682309" y="4232192"/>
                      <a:pt x="670463" y="4236930"/>
                      <a:pt x="653879" y="4232192"/>
                    </a:cubicBezTo>
                    <a:cubicBezTo>
                      <a:pt x="651510" y="4232192"/>
                      <a:pt x="651510" y="4229823"/>
                      <a:pt x="649141" y="4229823"/>
                    </a:cubicBezTo>
                    <a:cubicBezTo>
                      <a:pt x="649141" y="4227454"/>
                      <a:pt x="649141" y="4225084"/>
                      <a:pt x="649141" y="4222715"/>
                    </a:cubicBezTo>
                    <a:cubicBezTo>
                      <a:pt x="656248" y="4213239"/>
                      <a:pt x="665725" y="4206131"/>
                      <a:pt x="677571" y="4203762"/>
                    </a:cubicBezTo>
                    <a:close/>
                    <a:moveTo>
                      <a:pt x="187161" y="4137427"/>
                    </a:moveTo>
                    <a:cubicBezTo>
                      <a:pt x="191899" y="4137427"/>
                      <a:pt x="194268" y="4137427"/>
                      <a:pt x="196638" y="4142165"/>
                    </a:cubicBezTo>
                    <a:cubicBezTo>
                      <a:pt x="196638" y="4146903"/>
                      <a:pt x="196638" y="4149272"/>
                      <a:pt x="191899" y="4151641"/>
                    </a:cubicBezTo>
                    <a:cubicBezTo>
                      <a:pt x="187161" y="4154011"/>
                      <a:pt x="182423" y="4151641"/>
                      <a:pt x="182423" y="4146903"/>
                    </a:cubicBezTo>
                    <a:cubicBezTo>
                      <a:pt x="182423" y="4142165"/>
                      <a:pt x="182423" y="4139796"/>
                      <a:pt x="187161" y="4137427"/>
                    </a:cubicBezTo>
                    <a:close/>
                    <a:moveTo>
                      <a:pt x="412228" y="4135058"/>
                    </a:moveTo>
                    <a:cubicBezTo>
                      <a:pt x="419336" y="4135058"/>
                      <a:pt x="424074" y="4142165"/>
                      <a:pt x="419336" y="4146903"/>
                    </a:cubicBezTo>
                    <a:cubicBezTo>
                      <a:pt x="416966" y="4149272"/>
                      <a:pt x="412228" y="4149272"/>
                      <a:pt x="409859" y="4149272"/>
                    </a:cubicBezTo>
                    <a:cubicBezTo>
                      <a:pt x="405121" y="4146903"/>
                      <a:pt x="402752" y="4144534"/>
                      <a:pt x="402752" y="4139796"/>
                    </a:cubicBezTo>
                    <a:cubicBezTo>
                      <a:pt x="405121" y="4139796"/>
                      <a:pt x="409859" y="4135058"/>
                      <a:pt x="412228" y="4135058"/>
                    </a:cubicBezTo>
                    <a:close/>
                    <a:moveTo>
                      <a:pt x="704816" y="4130319"/>
                    </a:moveTo>
                    <a:cubicBezTo>
                      <a:pt x="706000" y="4129727"/>
                      <a:pt x="707185" y="4130320"/>
                      <a:pt x="708369" y="4132689"/>
                    </a:cubicBezTo>
                    <a:cubicBezTo>
                      <a:pt x="710738" y="4132689"/>
                      <a:pt x="708369" y="4135058"/>
                      <a:pt x="708369" y="4137427"/>
                    </a:cubicBezTo>
                    <a:cubicBezTo>
                      <a:pt x="708369" y="4137427"/>
                      <a:pt x="706000" y="4137427"/>
                      <a:pt x="703631" y="4139796"/>
                    </a:cubicBezTo>
                    <a:cubicBezTo>
                      <a:pt x="703631" y="4137427"/>
                      <a:pt x="701262" y="4137427"/>
                      <a:pt x="701262" y="4135058"/>
                    </a:cubicBezTo>
                    <a:cubicBezTo>
                      <a:pt x="702447" y="4132689"/>
                      <a:pt x="703631" y="4130912"/>
                      <a:pt x="704816" y="4130319"/>
                    </a:cubicBezTo>
                    <a:close/>
                    <a:moveTo>
                      <a:pt x="533054" y="4127950"/>
                    </a:moveTo>
                    <a:cubicBezTo>
                      <a:pt x="535423" y="4125581"/>
                      <a:pt x="540161" y="4130319"/>
                      <a:pt x="542530" y="4132689"/>
                    </a:cubicBezTo>
                    <a:cubicBezTo>
                      <a:pt x="549638" y="4139796"/>
                      <a:pt x="549638" y="4151641"/>
                      <a:pt x="552007" y="4163487"/>
                    </a:cubicBezTo>
                    <a:cubicBezTo>
                      <a:pt x="549638" y="4168226"/>
                      <a:pt x="549638" y="4175333"/>
                      <a:pt x="547268" y="4180071"/>
                    </a:cubicBezTo>
                    <a:cubicBezTo>
                      <a:pt x="544899" y="4189548"/>
                      <a:pt x="528315" y="4196655"/>
                      <a:pt x="521208" y="4194286"/>
                    </a:cubicBezTo>
                    <a:cubicBezTo>
                      <a:pt x="506993" y="4184809"/>
                      <a:pt x="492779" y="4175333"/>
                      <a:pt x="485671" y="4161118"/>
                    </a:cubicBezTo>
                    <a:cubicBezTo>
                      <a:pt x="485671" y="4158749"/>
                      <a:pt x="485671" y="4151641"/>
                      <a:pt x="488040" y="4149272"/>
                    </a:cubicBezTo>
                    <a:cubicBezTo>
                      <a:pt x="499886" y="4135058"/>
                      <a:pt x="516470" y="4132689"/>
                      <a:pt x="533054" y="4127950"/>
                    </a:cubicBezTo>
                    <a:close/>
                    <a:moveTo>
                      <a:pt x="514101" y="4068722"/>
                    </a:moveTo>
                    <a:cubicBezTo>
                      <a:pt x="516470" y="4068722"/>
                      <a:pt x="521208" y="4071091"/>
                      <a:pt x="523577" y="4073460"/>
                    </a:cubicBezTo>
                    <a:cubicBezTo>
                      <a:pt x="525946" y="4078199"/>
                      <a:pt x="528315" y="4082937"/>
                      <a:pt x="525946" y="4085306"/>
                    </a:cubicBezTo>
                    <a:cubicBezTo>
                      <a:pt x="523577" y="4090044"/>
                      <a:pt x="516470" y="4092413"/>
                      <a:pt x="514101" y="4097152"/>
                    </a:cubicBezTo>
                    <a:cubicBezTo>
                      <a:pt x="509362" y="4094782"/>
                      <a:pt x="504624" y="4094782"/>
                      <a:pt x="502255" y="4092413"/>
                    </a:cubicBezTo>
                    <a:cubicBezTo>
                      <a:pt x="497517" y="4082937"/>
                      <a:pt x="504624" y="4068722"/>
                      <a:pt x="514101" y="4068722"/>
                    </a:cubicBezTo>
                    <a:close/>
                    <a:moveTo>
                      <a:pt x="727322" y="4066353"/>
                    </a:moveTo>
                    <a:cubicBezTo>
                      <a:pt x="729691" y="4063984"/>
                      <a:pt x="739168" y="4071091"/>
                      <a:pt x="741537" y="4080568"/>
                    </a:cubicBezTo>
                    <a:cubicBezTo>
                      <a:pt x="746275" y="4094782"/>
                      <a:pt x="732060" y="4108997"/>
                      <a:pt x="717846" y="4106628"/>
                    </a:cubicBezTo>
                    <a:cubicBezTo>
                      <a:pt x="706000" y="4104259"/>
                      <a:pt x="701262" y="4092413"/>
                      <a:pt x="706000" y="4082937"/>
                    </a:cubicBezTo>
                    <a:cubicBezTo>
                      <a:pt x="710738" y="4073460"/>
                      <a:pt x="715477" y="4068722"/>
                      <a:pt x="727322" y="4066353"/>
                    </a:cubicBezTo>
                    <a:close/>
                    <a:moveTo>
                      <a:pt x="656248" y="4056876"/>
                    </a:moveTo>
                    <a:cubicBezTo>
                      <a:pt x="663356" y="4056876"/>
                      <a:pt x="668094" y="4063984"/>
                      <a:pt x="663356" y="4068722"/>
                    </a:cubicBezTo>
                    <a:cubicBezTo>
                      <a:pt x="660987" y="4071091"/>
                      <a:pt x="656248" y="4071091"/>
                      <a:pt x="653879" y="4071091"/>
                    </a:cubicBezTo>
                    <a:cubicBezTo>
                      <a:pt x="649141" y="4071091"/>
                      <a:pt x="649141" y="4066353"/>
                      <a:pt x="649141" y="4061615"/>
                    </a:cubicBezTo>
                    <a:cubicBezTo>
                      <a:pt x="653879" y="4059246"/>
                      <a:pt x="656248" y="4054507"/>
                      <a:pt x="656248" y="4056876"/>
                    </a:cubicBezTo>
                    <a:close/>
                    <a:moveTo>
                      <a:pt x="353000" y="4035554"/>
                    </a:moveTo>
                    <a:cubicBezTo>
                      <a:pt x="362477" y="4033185"/>
                      <a:pt x="374322" y="4042662"/>
                      <a:pt x="374322" y="4052138"/>
                    </a:cubicBezTo>
                    <a:cubicBezTo>
                      <a:pt x="374322" y="4059246"/>
                      <a:pt x="367215" y="4066353"/>
                      <a:pt x="360107" y="4068722"/>
                    </a:cubicBezTo>
                    <a:cubicBezTo>
                      <a:pt x="350631" y="4068722"/>
                      <a:pt x="341154" y="4061615"/>
                      <a:pt x="341154" y="4054507"/>
                    </a:cubicBezTo>
                    <a:cubicBezTo>
                      <a:pt x="338785" y="4047400"/>
                      <a:pt x="345893" y="4037924"/>
                      <a:pt x="353000" y="4035554"/>
                    </a:cubicBezTo>
                    <a:close/>
                    <a:moveTo>
                      <a:pt x="180054" y="4023709"/>
                    </a:moveTo>
                    <a:cubicBezTo>
                      <a:pt x="182423" y="4023709"/>
                      <a:pt x="187161" y="4030816"/>
                      <a:pt x="187161" y="4033185"/>
                    </a:cubicBezTo>
                    <a:cubicBezTo>
                      <a:pt x="187161" y="4035554"/>
                      <a:pt x="184792" y="4040292"/>
                      <a:pt x="182423" y="4042662"/>
                    </a:cubicBezTo>
                    <a:cubicBezTo>
                      <a:pt x="180054" y="4045031"/>
                      <a:pt x="175315" y="4045031"/>
                      <a:pt x="170577" y="4045031"/>
                    </a:cubicBezTo>
                    <a:cubicBezTo>
                      <a:pt x="165839" y="4042662"/>
                      <a:pt x="161101" y="4045031"/>
                      <a:pt x="158732" y="4042662"/>
                    </a:cubicBezTo>
                    <a:cubicBezTo>
                      <a:pt x="153993" y="4040292"/>
                      <a:pt x="151624" y="4035554"/>
                      <a:pt x="151624" y="4033185"/>
                    </a:cubicBezTo>
                    <a:cubicBezTo>
                      <a:pt x="151624" y="4030816"/>
                      <a:pt x="153993" y="4026078"/>
                      <a:pt x="156362" y="4026078"/>
                    </a:cubicBezTo>
                    <a:cubicBezTo>
                      <a:pt x="163470" y="4023709"/>
                      <a:pt x="172946" y="4023709"/>
                      <a:pt x="180054" y="4023709"/>
                    </a:cubicBezTo>
                    <a:close/>
                    <a:moveTo>
                      <a:pt x="728803" y="3980472"/>
                    </a:moveTo>
                    <a:cubicBezTo>
                      <a:pt x="730876" y="3979880"/>
                      <a:pt x="733245" y="3979880"/>
                      <a:pt x="734430" y="3981064"/>
                    </a:cubicBezTo>
                    <a:cubicBezTo>
                      <a:pt x="741537" y="3983434"/>
                      <a:pt x="746275" y="3992910"/>
                      <a:pt x="746275" y="4000017"/>
                    </a:cubicBezTo>
                    <a:cubicBezTo>
                      <a:pt x="746275" y="4007125"/>
                      <a:pt x="739168" y="4014232"/>
                      <a:pt x="729691" y="4016601"/>
                    </a:cubicBezTo>
                    <a:cubicBezTo>
                      <a:pt x="724953" y="4016601"/>
                      <a:pt x="717846" y="4011863"/>
                      <a:pt x="717846" y="4004756"/>
                    </a:cubicBezTo>
                    <a:cubicBezTo>
                      <a:pt x="717846" y="4004756"/>
                      <a:pt x="717846" y="4002387"/>
                      <a:pt x="717846" y="3997648"/>
                    </a:cubicBezTo>
                    <a:cubicBezTo>
                      <a:pt x="720215" y="3995279"/>
                      <a:pt x="722584" y="3988172"/>
                      <a:pt x="724953" y="3983434"/>
                    </a:cubicBezTo>
                    <a:cubicBezTo>
                      <a:pt x="724953" y="3982249"/>
                      <a:pt x="726730" y="3981064"/>
                      <a:pt x="728803" y="3980472"/>
                    </a:cubicBezTo>
                    <a:close/>
                    <a:moveTo>
                      <a:pt x="533350" y="3979584"/>
                    </a:moveTo>
                    <a:cubicBezTo>
                      <a:pt x="536608" y="3979287"/>
                      <a:pt x="540161" y="3979880"/>
                      <a:pt x="542530" y="3981064"/>
                    </a:cubicBezTo>
                    <a:cubicBezTo>
                      <a:pt x="547268" y="3983434"/>
                      <a:pt x="549638" y="3988172"/>
                      <a:pt x="549638" y="3995279"/>
                    </a:cubicBezTo>
                    <a:cubicBezTo>
                      <a:pt x="547268" y="4009494"/>
                      <a:pt x="544899" y="4023709"/>
                      <a:pt x="535423" y="4035554"/>
                    </a:cubicBezTo>
                    <a:cubicBezTo>
                      <a:pt x="528315" y="4045031"/>
                      <a:pt x="521208" y="4047400"/>
                      <a:pt x="509362" y="4049769"/>
                    </a:cubicBezTo>
                    <a:cubicBezTo>
                      <a:pt x="502255" y="4047400"/>
                      <a:pt x="492779" y="4040292"/>
                      <a:pt x="492779" y="4033185"/>
                    </a:cubicBezTo>
                    <a:cubicBezTo>
                      <a:pt x="492779" y="4028447"/>
                      <a:pt x="492779" y="4023709"/>
                      <a:pt x="495148" y="4021339"/>
                    </a:cubicBezTo>
                    <a:cubicBezTo>
                      <a:pt x="504624" y="4007125"/>
                      <a:pt x="518839" y="3997648"/>
                      <a:pt x="525946" y="3983434"/>
                    </a:cubicBezTo>
                    <a:cubicBezTo>
                      <a:pt x="527131" y="3981065"/>
                      <a:pt x="530092" y="3979880"/>
                      <a:pt x="533350" y="3979584"/>
                    </a:cubicBezTo>
                    <a:close/>
                    <a:moveTo>
                      <a:pt x="405121" y="3959742"/>
                    </a:moveTo>
                    <a:cubicBezTo>
                      <a:pt x="407490" y="3959742"/>
                      <a:pt x="407490" y="3964480"/>
                      <a:pt x="409859" y="3966850"/>
                    </a:cubicBezTo>
                    <a:cubicBezTo>
                      <a:pt x="407490" y="3969219"/>
                      <a:pt x="405121" y="3973957"/>
                      <a:pt x="402752" y="3973957"/>
                    </a:cubicBezTo>
                    <a:cubicBezTo>
                      <a:pt x="398013" y="3976326"/>
                      <a:pt x="390906" y="3969219"/>
                      <a:pt x="395644" y="3964480"/>
                    </a:cubicBezTo>
                    <a:cubicBezTo>
                      <a:pt x="398013" y="3959742"/>
                      <a:pt x="400383" y="3957373"/>
                      <a:pt x="405121" y="3959742"/>
                    </a:cubicBezTo>
                    <a:close/>
                    <a:moveTo>
                      <a:pt x="161990" y="3949970"/>
                    </a:moveTo>
                    <a:cubicBezTo>
                      <a:pt x="162878" y="3949082"/>
                      <a:pt x="164655" y="3949082"/>
                      <a:pt x="168208" y="3950266"/>
                    </a:cubicBezTo>
                    <a:cubicBezTo>
                      <a:pt x="165839" y="3952635"/>
                      <a:pt x="165839" y="3955004"/>
                      <a:pt x="165839" y="3955004"/>
                    </a:cubicBezTo>
                    <a:cubicBezTo>
                      <a:pt x="163470" y="3957373"/>
                      <a:pt x="161101" y="3955004"/>
                      <a:pt x="161101" y="3955004"/>
                    </a:cubicBezTo>
                    <a:cubicBezTo>
                      <a:pt x="161101" y="3952635"/>
                      <a:pt x="161101" y="3950858"/>
                      <a:pt x="161990" y="3949970"/>
                    </a:cubicBezTo>
                    <a:close/>
                    <a:moveTo>
                      <a:pt x="409859" y="3933682"/>
                    </a:moveTo>
                    <a:cubicBezTo>
                      <a:pt x="409859" y="3931313"/>
                      <a:pt x="412228" y="3933682"/>
                      <a:pt x="414597" y="3933682"/>
                    </a:cubicBezTo>
                    <a:cubicBezTo>
                      <a:pt x="416966" y="3933682"/>
                      <a:pt x="416966" y="3936051"/>
                      <a:pt x="416966" y="3938420"/>
                    </a:cubicBezTo>
                    <a:cubicBezTo>
                      <a:pt x="414597" y="3938420"/>
                      <a:pt x="414597" y="3940789"/>
                      <a:pt x="412228" y="3940789"/>
                    </a:cubicBezTo>
                    <a:cubicBezTo>
                      <a:pt x="407490" y="3938420"/>
                      <a:pt x="405121" y="3936051"/>
                      <a:pt x="409859" y="3933682"/>
                    </a:cubicBezTo>
                    <a:close/>
                    <a:moveTo>
                      <a:pt x="492779" y="3921836"/>
                    </a:moveTo>
                    <a:cubicBezTo>
                      <a:pt x="499886" y="3921836"/>
                      <a:pt x="509362" y="3928944"/>
                      <a:pt x="511732" y="3936051"/>
                    </a:cubicBezTo>
                    <a:cubicBezTo>
                      <a:pt x="514101" y="3947897"/>
                      <a:pt x="506993" y="3957373"/>
                      <a:pt x="497517" y="3959742"/>
                    </a:cubicBezTo>
                    <a:cubicBezTo>
                      <a:pt x="488040" y="3959742"/>
                      <a:pt x="478564" y="3952635"/>
                      <a:pt x="476195" y="3943158"/>
                    </a:cubicBezTo>
                    <a:cubicBezTo>
                      <a:pt x="473826" y="3936051"/>
                      <a:pt x="483302" y="3924205"/>
                      <a:pt x="492779" y="3921836"/>
                    </a:cubicBezTo>
                    <a:close/>
                    <a:moveTo>
                      <a:pt x="552007" y="3876823"/>
                    </a:moveTo>
                    <a:cubicBezTo>
                      <a:pt x="556745" y="3874454"/>
                      <a:pt x="563852" y="3881561"/>
                      <a:pt x="563852" y="3886299"/>
                    </a:cubicBezTo>
                    <a:cubicBezTo>
                      <a:pt x="563852" y="3891037"/>
                      <a:pt x="559114" y="3898145"/>
                      <a:pt x="552007" y="3898145"/>
                    </a:cubicBezTo>
                    <a:cubicBezTo>
                      <a:pt x="547268" y="3895776"/>
                      <a:pt x="544899" y="3893407"/>
                      <a:pt x="542530" y="3891037"/>
                    </a:cubicBezTo>
                    <a:cubicBezTo>
                      <a:pt x="540161" y="3886299"/>
                      <a:pt x="547268" y="3876823"/>
                      <a:pt x="552007" y="3876823"/>
                    </a:cubicBezTo>
                    <a:close/>
                    <a:moveTo>
                      <a:pt x="601758" y="3874454"/>
                    </a:moveTo>
                    <a:cubicBezTo>
                      <a:pt x="606497" y="3872085"/>
                      <a:pt x="613604" y="3879192"/>
                      <a:pt x="613604" y="3883930"/>
                    </a:cubicBezTo>
                    <a:cubicBezTo>
                      <a:pt x="613604" y="3891037"/>
                      <a:pt x="608866" y="3898145"/>
                      <a:pt x="599389" y="3900514"/>
                    </a:cubicBezTo>
                    <a:cubicBezTo>
                      <a:pt x="594651" y="3902883"/>
                      <a:pt x="587544" y="3895776"/>
                      <a:pt x="587544" y="3891037"/>
                    </a:cubicBezTo>
                    <a:cubicBezTo>
                      <a:pt x="587544" y="3883930"/>
                      <a:pt x="594651" y="3874454"/>
                      <a:pt x="601758" y="3874454"/>
                    </a:cubicBezTo>
                    <a:close/>
                    <a:moveTo>
                      <a:pt x="691785" y="3864977"/>
                    </a:moveTo>
                    <a:cubicBezTo>
                      <a:pt x="698893" y="3862608"/>
                      <a:pt x="703631" y="3864977"/>
                      <a:pt x="708369" y="3869715"/>
                    </a:cubicBezTo>
                    <a:cubicBezTo>
                      <a:pt x="713107" y="3874454"/>
                      <a:pt x="713107" y="3881561"/>
                      <a:pt x="710738" y="3883930"/>
                    </a:cubicBezTo>
                    <a:cubicBezTo>
                      <a:pt x="706000" y="3891037"/>
                      <a:pt x="698893" y="3898145"/>
                      <a:pt x="694154" y="3902883"/>
                    </a:cubicBezTo>
                    <a:cubicBezTo>
                      <a:pt x="687047" y="3909990"/>
                      <a:pt x="675201" y="3907622"/>
                      <a:pt x="668094" y="3898145"/>
                    </a:cubicBezTo>
                    <a:cubicBezTo>
                      <a:pt x="668094" y="3898145"/>
                      <a:pt x="665725" y="3895776"/>
                      <a:pt x="665725" y="3893407"/>
                    </a:cubicBezTo>
                    <a:cubicBezTo>
                      <a:pt x="668094" y="3879192"/>
                      <a:pt x="677571" y="3869715"/>
                      <a:pt x="691785" y="3864977"/>
                    </a:cubicBezTo>
                    <a:close/>
                    <a:moveTo>
                      <a:pt x="182423" y="3848393"/>
                    </a:moveTo>
                    <a:cubicBezTo>
                      <a:pt x="184792" y="3848393"/>
                      <a:pt x="184792" y="3850762"/>
                      <a:pt x="184792" y="3853132"/>
                    </a:cubicBezTo>
                    <a:cubicBezTo>
                      <a:pt x="182423" y="3855500"/>
                      <a:pt x="182423" y="3855500"/>
                      <a:pt x="180054" y="3855500"/>
                    </a:cubicBezTo>
                    <a:cubicBezTo>
                      <a:pt x="177685" y="3855500"/>
                      <a:pt x="177685" y="3853132"/>
                      <a:pt x="177685" y="3850762"/>
                    </a:cubicBezTo>
                    <a:cubicBezTo>
                      <a:pt x="180054" y="3850762"/>
                      <a:pt x="182423" y="3848393"/>
                      <a:pt x="182423" y="3848393"/>
                    </a:cubicBezTo>
                    <a:close/>
                    <a:moveTo>
                      <a:pt x="727322" y="3836548"/>
                    </a:moveTo>
                    <a:cubicBezTo>
                      <a:pt x="732060" y="3836548"/>
                      <a:pt x="736799" y="3836548"/>
                      <a:pt x="739168" y="3838917"/>
                    </a:cubicBezTo>
                    <a:cubicBezTo>
                      <a:pt x="751013" y="3848393"/>
                      <a:pt x="753383" y="3853132"/>
                      <a:pt x="751013" y="3862608"/>
                    </a:cubicBezTo>
                    <a:cubicBezTo>
                      <a:pt x="751013" y="3862608"/>
                      <a:pt x="751013" y="3864977"/>
                      <a:pt x="751013" y="3867346"/>
                    </a:cubicBezTo>
                    <a:cubicBezTo>
                      <a:pt x="748644" y="3869715"/>
                      <a:pt x="746275" y="3874454"/>
                      <a:pt x="743906" y="3874454"/>
                    </a:cubicBezTo>
                    <a:cubicBezTo>
                      <a:pt x="741537" y="3876823"/>
                      <a:pt x="736799" y="3874454"/>
                      <a:pt x="734430" y="3872085"/>
                    </a:cubicBezTo>
                    <a:cubicBezTo>
                      <a:pt x="729691" y="3867346"/>
                      <a:pt x="727322" y="3860239"/>
                      <a:pt x="722584" y="3853132"/>
                    </a:cubicBezTo>
                    <a:cubicBezTo>
                      <a:pt x="720215" y="3846024"/>
                      <a:pt x="722584" y="3836548"/>
                      <a:pt x="727322" y="3836548"/>
                    </a:cubicBezTo>
                    <a:close/>
                    <a:moveTo>
                      <a:pt x="348262" y="3817595"/>
                    </a:moveTo>
                    <a:cubicBezTo>
                      <a:pt x="350631" y="3817595"/>
                      <a:pt x="355369" y="3819963"/>
                      <a:pt x="357738" y="3822333"/>
                    </a:cubicBezTo>
                    <a:cubicBezTo>
                      <a:pt x="362477" y="3827071"/>
                      <a:pt x="362477" y="3834178"/>
                      <a:pt x="357738" y="3838917"/>
                    </a:cubicBezTo>
                    <a:cubicBezTo>
                      <a:pt x="353000" y="3843655"/>
                      <a:pt x="345893" y="3846024"/>
                      <a:pt x="341154" y="3843655"/>
                    </a:cubicBezTo>
                    <a:cubicBezTo>
                      <a:pt x="338785" y="3841286"/>
                      <a:pt x="336416" y="3836548"/>
                      <a:pt x="336416" y="3836548"/>
                    </a:cubicBezTo>
                    <a:cubicBezTo>
                      <a:pt x="334047" y="3827071"/>
                      <a:pt x="341154" y="3817595"/>
                      <a:pt x="348262" y="3817595"/>
                    </a:cubicBezTo>
                    <a:close/>
                    <a:moveTo>
                      <a:pt x="709850" y="3805749"/>
                    </a:moveTo>
                    <a:cubicBezTo>
                      <a:pt x="710738" y="3805157"/>
                      <a:pt x="711923" y="3805749"/>
                      <a:pt x="713107" y="3808118"/>
                    </a:cubicBezTo>
                    <a:cubicBezTo>
                      <a:pt x="713107" y="3810487"/>
                      <a:pt x="713107" y="3812856"/>
                      <a:pt x="715477" y="3812856"/>
                    </a:cubicBezTo>
                    <a:cubicBezTo>
                      <a:pt x="713107" y="3815225"/>
                      <a:pt x="713107" y="3815225"/>
                      <a:pt x="710738" y="3815225"/>
                    </a:cubicBezTo>
                    <a:cubicBezTo>
                      <a:pt x="708369" y="3812856"/>
                      <a:pt x="708369" y="3812856"/>
                      <a:pt x="708369" y="3810487"/>
                    </a:cubicBezTo>
                    <a:cubicBezTo>
                      <a:pt x="708369" y="3808118"/>
                      <a:pt x="708961" y="3806342"/>
                      <a:pt x="709850" y="3805749"/>
                    </a:cubicBezTo>
                    <a:close/>
                    <a:moveTo>
                      <a:pt x="746275" y="3784427"/>
                    </a:moveTo>
                    <a:cubicBezTo>
                      <a:pt x="751013" y="3784427"/>
                      <a:pt x="758121" y="3789165"/>
                      <a:pt x="760490" y="3793903"/>
                    </a:cubicBezTo>
                    <a:cubicBezTo>
                      <a:pt x="760490" y="3801011"/>
                      <a:pt x="755752" y="3805749"/>
                      <a:pt x="748644" y="3805749"/>
                    </a:cubicBezTo>
                    <a:cubicBezTo>
                      <a:pt x="741537" y="3805749"/>
                      <a:pt x="734430" y="3801011"/>
                      <a:pt x="734430" y="3796272"/>
                    </a:cubicBezTo>
                    <a:cubicBezTo>
                      <a:pt x="734430" y="3791534"/>
                      <a:pt x="739168" y="3784427"/>
                      <a:pt x="746275" y="3784427"/>
                    </a:cubicBezTo>
                    <a:close/>
                    <a:moveTo>
                      <a:pt x="570960" y="3782058"/>
                    </a:moveTo>
                    <a:cubicBezTo>
                      <a:pt x="580436" y="3782058"/>
                      <a:pt x="587544" y="3784427"/>
                      <a:pt x="592282" y="3791534"/>
                    </a:cubicBezTo>
                    <a:cubicBezTo>
                      <a:pt x="594651" y="3796272"/>
                      <a:pt x="597020" y="3803380"/>
                      <a:pt x="592282" y="3808118"/>
                    </a:cubicBezTo>
                    <a:cubicBezTo>
                      <a:pt x="582805" y="3824702"/>
                      <a:pt x="568591" y="3834178"/>
                      <a:pt x="552007" y="3843655"/>
                    </a:cubicBezTo>
                    <a:cubicBezTo>
                      <a:pt x="552007" y="3843655"/>
                      <a:pt x="549638" y="3843655"/>
                      <a:pt x="547268" y="3843655"/>
                    </a:cubicBezTo>
                    <a:cubicBezTo>
                      <a:pt x="544899" y="3843655"/>
                      <a:pt x="540161" y="3841286"/>
                      <a:pt x="537792" y="3838917"/>
                    </a:cubicBezTo>
                    <a:cubicBezTo>
                      <a:pt x="535423" y="3834178"/>
                      <a:pt x="533054" y="3829440"/>
                      <a:pt x="535423" y="3827071"/>
                    </a:cubicBezTo>
                    <a:cubicBezTo>
                      <a:pt x="542530" y="3812856"/>
                      <a:pt x="552007" y="3801011"/>
                      <a:pt x="561483" y="3786796"/>
                    </a:cubicBezTo>
                    <a:cubicBezTo>
                      <a:pt x="561483" y="3784427"/>
                      <a:pt x="568591" y="3784427"/>
                      <a:pt x="570960" y="3782058"/>
                    </a:cubicBezTo>
                    <a:close/>
                    <a:moveTo>
                      <a:pt x="229805" y="3760735"/>
                    </a:moveTo>
                    <a:cubicBezTo>
                      <a:pt x="232175" y="3760735"/>
                      <a:pt x="234544" y="3765474"/>
                      <a:pt x="234544" y="3770212"/>
                    </a:cubicBezTo>
                    <a:cubicBezTo>
                      <a:pt x="232175" y="3774950"/>
                      <a:pt x="229805" y="3777319"/>
                      <a:pt x="225067" y="3774950"/>
                    </a:cubicBezTo>
                    <a:cubicBezTo>
                      <a:pt x="220329" y="3772581"/>
                      <a:pt x="217960" y="3770212"/>
                      <a:pt x="220329" y="3765474"/>
                    </a:cubicBezTo>
                    <a:cubicBezTo>
                      <a:pt x="222698" y="3760735"/>
                      <a:pt x="225067" y="3758366"/>
                      <a:pt x="229805" y="3760735"/>
                    </a:cubicBezTo>
                    <a:close/>
                    <a:moveTo>
                      <a:pt x="187161" y="3722829"/>
                    </a:moveTo>
                    <a:cubicBezTo>
                      <a:pt x="187161" y="3722829"/>
                      <a:pt x="189530" y="3725198"/>
                      <a:pt x="189530" y="3727568"/>
                    </a:cubicBezTo>
                    <a:cubicBezTo>
                      <a:pt x="189530" y="3729937"/>
                      <a:pt x="187161" y="3729937"/>
                      <a:pt x="184792" y="3729937"/>
                    </a:cubicBezTo>
                    <a:cubicBezTo>
                      <a:pt x="182423" y="3729937"/>
                      <a:pt x="182423" y="3727568"/>
                      <a:pt x="182423" y="3725198"/>
                    </a:cubicBezTo>
                    <a:cubicBezTo>
                      <a:pt x="182423" y="3722829"/>
                      <a:pt x="184792" y="3722829"/>
                      <a:pt x="187161" y="3722829"/>
                    </a:cubicBezTo>
                    <a:close/>
                    <a:moveTo>
                      <a:pt x="769967" y="3710984"/>
                    </a:moveTo>
                    <a:cubicBezTo>
                      <a:pt x="777074" y="3708615"/>
                      <a:pt x="781812" y="3715722"/>
                      <a:pt x="779443" y="3722829"/>
                    </a:cubicBezTo>
                    <a:cubicBezTo>
                      <a:pt x="777074" y="3727568"/>
                      <a:pt x="774705" y="3729937"/>
                      <a:pt x="769967" y="3727568"/>
                    </a:cubicBezTo>
                    <a:cubicBezTo>
                      <a:pt x="765228" y="3725198"/>
                      <a:pt x="765228" y="3720460"/>
                      <a:pt x="762859" y="3718091"/>
                    </a:cubicBezTo>
                    <a:cubicBezTo>
                      <a:pt x="765228" y="3715722"/>
                      <a:pt x="767597" y="3710984"/>
                      <a:pt x="769967" y="3710984"/>
                    </a:cubicBezTo>
                    <a:close/>
                    <a:moveTo>
                      <a:pt x="383799" y="3706246"/>
                    </a:moveTo>
                    <a:cubicBezTo>
                      <a:pt x="393275" y="3706246"/>
                      <a:pt x="400383" y="3706246"/>
                      <a:pt x="405121" y="3713353"/>
                    </a:cubicBezTo>
                    <a:cubicBezTo>
                      <a:pt x="412228" y="3722829"/>
                      <a:pt x="412228" y="3732306"/>
                      <a:pt x="409859" y="3741783"/>
                    </a:cubicBezTo>
                    <a:cubicBezTo>
                      <a:pt x="407490" y="3746521"/>
                      <a:pt x="405121" y="3748890"/>
                      <a:pt x="400383" y="3746521"/>
                    </a:cubicBezTo>
                    <a:cubicBezTo>
                      <a:pt x="393275" y="3744151"/>
                      <a:pt x="388537" y="3737044"/>
                      <a:pt x="386168" y="3727568"/>
                    </a:cubicBezTo>
                    <a:cubicBezTo>
                      <a:pt x="383799" y="3720460"/>
                      <a:pt x="383799" y="3713353"/>
                      <a:pt x="383799" y="3706246"/>
                    </a:cubicBezTo>
                    <a:close/>
                    <a:moveTo>
                      <a:pt x="530685" y="3694400"/>
                    </a:moveTo>
                    <a:cubicBezTo>
                      <a:pt x="540161" y="3699138"/>
                      <a:pt x="547268" y="3703876"/>
                      <a:pt x="556745" y="3708615"/>
                    </a:cubicBezTo>
                    <a:cubicBezTo>
                      <a:pt x="559114" y="3708615"/>
                      <a:pt x="559114" y="3710984"/>
                      <a:pt x="559114" y="3713353"/>
                    </a:cubicBezTo>
                    <a:cubicBezTo>
                      <a:pt x="559114" y="3715722"/>
                      <a:pt x="559114" y="3718091"/>
                      <a:pt x="556745" y="3718091"/>
                    </a:cubicBezTo>
                    <a:cubicBezTo>
                      <a:pt x="547268" y="3722829"/>
                      <a:pt x="537792" y="3725198"/>
                      <a:pt x="528315" y="3727568"/>
                    </a:cubicBezTo>
                    <a:cubicBezTo>
                      <a:pt x="521208" y="3729937"/>
                      <a:pt x="506993" y="3715722"/>
                      <a:pt x="511732" y="3706246"/>
                    </a:cubicBezTo>
                    <a:cubicBezTo>
                      <a:pt x="514101" y="3696769"/>
                      <a:pt x="523577" y="3692031"/>
                      <a:pt x="530685" y="3694400"/>
                    </a:cubicBezTo>
                    <a:close/>
                    <a:moveTo>
                      <a:pt x="715477" y="3692031"/>
                    </a:moveTo>
                    <a:cubicBezTo>
                      <a:pt x="722584" y="3692031"/>
                      <a:pt x="729691" y="3701507"/>
                      <a:pt x="732060" y="3708615"/>
                    </a:cubicBezTo>
                    <a:cubicBezTo>
                      <a:pt x="732060" y="3713353"/>
                      <a:pt x="727322" y="3718091"/>
                      <a:pt x="720215" y="3720460"/>
                    </a:cubicBezTo>
                    <a:cubicBezTo>
                      <a:pt x="708369" y="3722829"/>
                      <a:pt x="701262" y="3718091"/>
                      <a:pt x="701262" y="3708615"/>
                    </a:cubicBezTo>
                    <a:cubicBezTo>
                      <a:pt x="701262" y="3701507"/>
                      <a:pt x="708369" y="3692031"/>
                      <a:pt x="715477" y="3692031"/>
                    </a:cubicBezTo>
                    <a:close/>
                    <a:moveTo>
                      <a:pt x="369584" y="3687293"/>
                    </a:moveTo>
                    <a:cubicBezTo>
                      <a:pt x="369584" y="3687293"/>
                      <a:pt x="371953" y="3687293"/>
                      <a:pt x="374322" y="3687293"/>
                    </a:cubicBezTo>
                    <a:cubicBezTo>
                      <a:pt x="381430" y="3692031"/>
                      <a:pt x="381430" y="3699138"/>
                      <a:pt x="386168" y="3706246"/>
                    </a:cubicBezTo>
                    <a:cubicBezTo>
                      <a:pt x="379060" y="3703876"/>
                      <a:pt x="371953" y="3703876"/>
                      <a:pt x="367215" y="3696769"/>
                    </a:cubicBezTo>
                    <a:cubicBezTo>
                      <a:pt x="364846" y="3692031"/>
                      <a:pt x="364846" y="3689661"/>
                      <a:pt x="369584" y="3687293"/>
                    </a:cubicBezTo>
                    <a:close/>
                    <a:moveTo>
                      <a:pt x="620711" y="3682554"/>
                    </a:moveTo>
                    <a:cubicBezTo>
                      <a:pt x="625450" y="3684923"/>
                      <a:pt x="627819" y="3687293"/>
                      <a:pt x="627819" y="3689661"/>
                    </a:cubicBezTo>
                    <a:cubicBezTo>
                      <a:pt x="627819" y="3696769"/>
                      <a:pt x="620711" y="3701507"/>
                      <a:pt x="615973" y="3696769"/>
                    </a:cubicBezTo>
                    <a:cubicBezTo>
                      <a:pt x="613604" y="3696769"/>
                      <a:pt x="611235" y="3689661"/>
                      <a:pt x="611235" y="3687293"/>
                    </a:cubicBezTo>
                    <a:cubicBezTo>
                      <a:pt x="611235" y="3682554"/>
                      <a:pt x="615973" y="3682554"/>
                      <a:pt x="620711" y="3682554"/>
                    </a:cubicBezTo>
                    <a:close/>
                    <a:moveTo>
                      <a:pt x="568591" y="3658863"/>
                    </a:moveTo>
                    <a:cubicBezTo>
                      <a:pt x="578067" y="3658863"/>
                      <a:pt x="587544" y="3668339"/>
                      <a:pt x="587544" y="3677816"/>
                    </a:cubicBezTo>
                    <a:cubicBezTo>
                      <a:pt x="587544" y="3684923"/>
                      <a:pt x="580436" y="3692031"/>
                      <a:pt x="573329" y="3692031"/>
                    </a:cubicBezTo>
                    <a:cubicBezTo>
                      <a:pt x="563852" y="3694400"/>
                      <a:pt x="552007" y="3687293"/>
                      <a:pt x="552007" y="3677816"/>
                    </a:cubicBezTo>
                    <a:cubicBezTo>
                      <a:pt x="549638" y="3668339"/>
                      <a:pt x="559114" y="3658863"/>
                      <a:pt x="568591" y="3658863"/>
                    </a:cubicBezTo>
                    <a:close/>
                    <a:moveTo>
                      <a:pt x="170577" y="3654125"/>
                    </a:moveTo>
                    <a:cubicBezTo>
                      <a:pt x="170577" y="3654125"/>
                      <a:pt x="175315" y="3654125"/>
                      <a:pt x="175315" y="3656494"/>
                    </a:cubicBezTo>
                    <a:cubicBezTo>
                      <a:pt x="177685" y="3658863"/>
                      <a:pt x="177685" y="3663601"/>
                      <a:pt x="172946" y="3665970"/>
                    </a:cubicBezTo>
                    <a:cubicBezTo>
                      <a:pt x="172946" y="3668339"/>
                      <a:pt x="170577" y="3668339"/>
                      <a:pt x="165839" y="3668339"/>
                    </a:cubicBezTo>
                    <a:cubicBezTo>
                      <a:pt x="165839" y="3668339"/>
                      <a:pt x="163470" y="3665970"/>
                      <a:pt x="163470" y="3663601"/>
                    </a:cubicBezTo>
                    <a:cubicBezTo>
                      <a:pt x="165839" y="3658863"/>
                      <a:pt x="168208" y="3656494"/>
                      <a:pt x="170577" y="3654125"/>
                    </a:cubicBezTo>
                    <a:close/>
                    <a:moveTo>
                      <a:pt x="708369" y="3639910"/>
                    </a:moveTo>
                    <a:cubicBezTo>
                      <a:pt x="713107" y="3639910"/>
                      <a:pt x="715477" y="3637541"/>
                      <a:pt x="720215" y="3639910"/>
                    </a:cubicBezTo>
                    <a:cubicBezTo>
                      <a:pt x="724953" y="3639910"/>
                      <a:pt x="727322" y="3644648"/>
                      <a:pt x="724953" y="3649386"/>
                    </a:cubicBezTo>
                    <a:cubicBezTo>
                      <a:pt x="722584" y="3651756"/>
                      <a:pt x="717846" y="3654125"/>
                      <a:pt x="715477" y="3656494"/>
                    </a:cubicBezTo>
                    <a:cubicBezTo>
                      <a:pt x="710738" y="3654125"/>
                      <a:pt x="708369" y="3654125"/>
                      <a:pt x="706000" y="3651756"/>
                    </a:cubicBezTo>
                    <a:cubicBezTo>
                      <a:pt x="703631" y="3649386"/>
                      <a:pt x="703631" y="3644648"/>
                      <a:pt x="703631" y="3642279"/>
                    </a:cubicBezTo>
                    <a:cubicBezTo>
                      <a:pt x="703631" y="3642279"/>
                      <a:pt x="706000" y="3639910"/>
                      <a:pt x="708369" y="3639910"/>
                    </a:cubicBezTo>
                    <a:close/>
                    <a:moveTo>
                      <a:pt x="168208" y="3613849"/>
                    </a:moveTo>
                    <a:cubicBezTo>
                      <a:pt x="172946" y="3613849"/>
                      <a:pt x="175315" y="3616219"/>
                      <a:pt x="175315" y="3620957"/>
                    </a:cubicBezTo>
                    <a:cubicBezTo>
                      <a:pt x="175315" y="3623326"/>
                      <a:pt x="172946" y="3625695"/>
                      <a:pt x="172946" y="3625695"/>
                    </a:cubicBezTo>
                    <a:cubicBezTo>
                      <a:pt x="170577" y="3625695"/>
                      <a:pt x="165839" y="3623326"/>
                      <a:pt x="163470" y="3620957"/>
                    </a:cubicBezTo>
                    <a:cubicBezTo>
                      <a:pt x="163470" y="3618588"/>
                      <a:pt x="163470" y="3616219"/>
                      <a:pt x="163470" y="3616219"/>
                    </a:cubicBezTo>
                    <a:cubicBezTo>
                      <a:pt x="163470" y="3613849"/>
                      <a:pt x="165839" y="3613849"/>
                      <a:pt x="168208" y="3613849"/>
                    </a:cubicBezTo>
                    <a:close/>
                    <a:moveTo>
                      <a:pt x="800765" y="3609111"/>
                    </a:moveTo>
                    <a:cubicBezTo>
                      <a:pt x="805503" y="3609111"/>
                      <a:pt x="807873" y="3609111"/>
                      <a:pt x="810242" y="3613849"/>
                    </a:cubicBezTo>
                    <a:cubicBezTo>
                      <a:pt x="810242" y="3618588"/>
                      <a:pt x="810242" y="3620957"/>
                      <a:pt x="805503" y="3623326"/>
                    </a:cubicBezTo>
                    <a:cubicBezTo>
                      <a:pt x="800765" y="3623326"/>
                      <a:pt x="798396" y="3623326"/>
                      <a:pt x="796027" y="3618588"/>
                    </a:cubicBezTo>
                    <a:cubicBezTo>
                      <a:pt x="796027" y="3616219"/>
                      <a:pt x="796027" y="3611481"/>
                      <a:pt x="800765" y="3609111"/>
                    </a:cubicBezTo>
                    <a:close/>
                    <a:moveTo>
                      <a:pt x="722584" y="3597266"/>
                    </a:moveTo>
                    <a:cubicBezTo>
                      <a:pt x="727322" y="3597266"/>
                      <a:pt x="734430" y="3599635"/>
                      <a:pt x="734430" y="3606742"/>
                    </a:cubicBezTo>
                    <a:cubicBezTo>
                      <a:pt x="734430" y="3609111"/>
                      <a:pt x="732060" y="3613849"/>
                      <a:pt x="732060" y="3613849"/>
                    </a:cubicBezTo>
                    <a:cubicBezTo>
                      <a:pt x="732060" y="3616219"/>
                      <a:pt x="729691" y="3616219"/>
                      <a:pt x="727322" y="3616219"/>
                    </a:cubicBezTo>
                    <a:cubicBezTo>
                      <a:pt x="720215" y="3616219"/>
                      <a:pt x="715477" y="3613849"/>
                      <a:pt x="713107" y="3606742"/>
                    </a:cubicBezTo>
                    <a:cubicBezTo>
                      <a:pt x="713107" y="3604373"/>
                      <a:pt x="713107" y="3602004"/>
                      <a:pt x="713107" y="3602004"/>
                    </a:cubicBezTo>
                    <a:cubicBezTo>
                      <a:pt x="715477" y="3599635"/>
                      <a:pt x="720215" y="3597266"/>
                      <a:pt x="722584" y="3597266"/>
                    </a:cubicBezTo>
                    <a:close/>
                    <a:moveTo>
                      <a:pt x="566221" y="3594896"/>
                    </a:moveTo>
                    <a:cubicBezTo>
                      <a:pt x="573329" y="3594896"/>
                      <a:pt x="582805" y="3594896"/>
                      <a:pt x="589913" y="3594896"/>
                    </a:cubicBezTo>
                    <a:cubicBezTo>
                      <a:pt x="592282" y="3594896"/>
                      <a:pt x="597020" y="3599635"/>
                      <a:pt x="597020" y="3602004"/>
                    </a:cubicBezTo>
                    <a:cubicBezTo>
                      <a:pt x="597020" y="3606742"/>
                      <a:pt x="594651" y="3611481"/>
                      <a:pt x="594651" y="3613849"/>
                    </a:cubicBezTo>
                    <a:cubicBezTo>
                      <a:pt x="589913" y="3616219"/>
                      <a:pt x="582805" y="3618588"/>
                      <a:pt x="578067" y="3620957"/>
                    </a:cubicBezTo>
                    <a:cubicBezTo>
                      <a:pt x="570960" y="3623326"/>
                      <a:pt x="563852" y="3616219"/>
                      <a:pt x="563852" y="3606742"/>
                    </a:cubicBezTo>
                    <a:cubicBezTo>
                      <a:pt x="563852" y="3602004"/>
                      <a:pt x="566221" y="3599635"/>
                      <a:pt x="566221" y="3594896"/>
                    </a:cubicBezTo>
                    <a:close/>
                    <a:moveTo>
                      <a:pt x="561483" y="3564098"/>
                    </a:moveTo>
                    <a:cubicBezTo>
                      <a:pt x="566221" y="3566467"/>
                      <a:pt x="568591" y="3571205"/>
                      <a:pt x="568591" y="3578313"/>
                    </a:cubicBezTo>
                    <a:cubicBezTo>
                      <a:pt x="568591" y="3583051"/>
                      <a:pt x="566221" y="3590158"/>
                      <a:pt x="563852" y="3594896"/>
                    </a:cubicBezTo>
                    <a:cubicBezTo>
                      <a:pt x="559114" y="3594896"/>
                      <a:pt x="554376" y="3594896"/>
                      <a:pt x="552007" y="3592527"/>
                    </a:cubicBezTo>
                    <a:cubicBezTo>
                      <a:pt x="549638" y="3592527"/>
                      <a:pt x="544899" y="3590158"/>
                      <a:pt x="544899" y="3587789"/>
                    </a:cubicBezTo>
                    <a:cubicBezTo>
                      <a:pt x="537792" y="3583051"/>
                      <a:pt x="540161" y="3571205"/>
                      <a:pt x="544899" y="3566467"/>
                    </a:cubicBezTo>
                    <a:cubicBezTo>
                      <a:pt x="549638" y="3561729"/>
                      <a:pt x="556745" y="3561729"/>
                      <a:pt x="561483" y="3564098"/>
                    </a:cubicBezTo>
                    <a:close/>
                    <a:moveTo>
                      <a:pt x="630188" y="3552252"/>
                    </a:moveTo>
                    <a:cubicBezTo>
                      <a:pt x="639665" y="3552252"/>
                      <a:pt x="649141" y="3559359"/>
                      <a:pt x="651510" y="3568836"/>
                    </a:cubicBezTo>
                    <a:cubicBezTo>
                      <a:pt x="651510" y="3578313"/>
                      <a:pt x="644403" y="3587789"/>
                      <a:pt x="634926" y="3590158"/>
                    </a:cubicBezTo>
                    <a:cubicBezTo>
                      <a:pt x="625450" y="3592527"/>
                      <a:pt x="615973" y="3585420"/>
                      <a:pt x="613604" y="3573574"/>
                    </a:cubicBezTo>
                    <a:cubicBezTo>
                      <a:pt x="613604" y="3564098"/>
                      <a:pt x="620711" y="3554621"/>
                      <a:pt x="630188" y="3552252"/>
                    </a:cubicBezTo>
                    <a:close/>
                    <a:moveTo>
                      <a:pt x="733541" y="3539518"/>
                    </a:moveTo>
                    <a:cubicBezTo>
                      <a:pt x="736207" y="3539222"/>
                      <a:pt x="739168" y="3540407"/>
                      <a:pt x="741537" y="3542776"/>
                    </a:cubicBezTo>
                    <a:cubicBezTo>
                      <a:pt x="743906" y="3545145"/>
                      <a:pt x="746275" y="3547514"/>
                      <a:pt x="746275" y="3552252"/>
                    </a:cubicBezTo>
                    <a:cubicBezTo>
                      <a:pt x="748644" y="3556991"/>
                      <a:pt x="743906" y="3564098"/>
                      <a:pt x="736799" y="3566467"/>
                    </a:cubicBezTo>
                    <a:cubicBezTo>
                      <a:pt x="732060" y="3568836"/>
                      <a:pt x="724953" y="3564098"/>
                      <a:pt x="724953" y="3556991"/>
                    </a:cubicBezTo>
                    <a:cubicBezTo>
                      <a:pt x="724953" y="3552252"/>
                      <a:pt x="724953" y="3547514"/>
                      <a:pt x="727322" y="3545145"/>
                    </a:cubicBezTo>
                    <a:cubicBezTo>
                      <a:pt x="728506" y="3541591"/>
                      <a:pt x="730876" y="3539814"/>
                      <a:pt x="733541" y="3539518"/>
                    </a:cubicBezTo>
                    <a:close/>
                    <a:moveTo>
                      <a:pt x="421705" y="3530930"/>
                    </a:moveTo>
                    <a:cubicBezTo>
                      <a:pt x="431181" y="3530930"/>
                      <a:pt x="438289" y="3538037"/>
                      <a:pt x="440658" y="3545145"/>
                    </a:cubicBezTo>
                    <a:cubicBezTo>
                      <a:pt x="443027" y="3552252"/>
                      <a:pt x="435919" y="3561729"/>
                      <a:pt x="426443" y="3564098"/>
                    </a:cubicBezTo>
                    <a:cubicBezTo>
                      <a:pt x="416966" y="3566467"/>
                      <a:pt x="405121" y="3556991"/>
                      <a:pt x="405121" y="3547514"/>
                    </a:cubicBezTo>
                    <a:cubicBezTo>
                      <a:pt x="405121" y="3540407"/>
                      <a:pt x="412228" y="3530930"/>
                      <a:pt x="421705" y="3530930"/>
                    </a:cubicBezTo>
                    <a:close/>
                    <a:moveTo>
                      <a:pt x="177685" y="3516715"/>
                    </a:moveTo>
                    <a:cubicBezTo>
                      <a:pt x="177685" y="3519084"/>
                      <a:pt x="180054" y="3521454"/>
                      <a:pt x="180054" y="3521454"/>
                    </a:cubicBezTo>
                    <a:cubicBezTo>
                      <a:pt x="180054" y="3528561"/>
                      <a:pt x="177685" y="3526192"/>
                      <a:pt x="175315" y="3521454"/>
                    </a:cubicBezTo>
                    <a:cubicBezTo>
                      <a:pt x="175315" y="3519084"/>
                      <a:pt x="177685" y="3519084"/>
                      <a:pt x="177685" y="3516715"/>
                    </a:cubicBezTo>
                    <a:close/>
                    <a:moveTo>
                      <a:pt x="376691" y="3511977"/>
                    </a:moveTo>
                    <a:cubicBezTo>
                      <a:pt x="381430" y="3509608"/>
                      <a:pt x="383799" y="3514346"/>
                      <a:pt x="388537" y="3514346"/>
                    </a:cubicBezTo>
                    <a:cubicBezTo>
                      <a:pt x="386168" y="3516715"/>
                      <a:pt x="386168" y="3521454"/>
                      <a:pt x="383799" y="3523823"/>
                    </a:cubicBezTo>
                    <a:cubicBezTo>
                      <a:pt x="379060" y="3526192"/>
                      <a:pt x="376691" y="3526192"/>
                      <a:pt x="371953" y="3521454"/>
                    </a:cubicBezTo>
                    <a:cubicBezTo>
                      <a:pt x="371953" y="3516715"/>
                      <a:pt x="371953" y="3511977"/>
                      <a:pt x="376691" y="3511977"/>
                    </a:cubicBezTo>
                    <a:close/>
                    <a:moveTo>
                      <a:pt x="772336" y="3452749"/>
                    </a:moveTo>
                    <a:cubicBezTo>
                      <a:pt x="777074" y="3448011"/>
                      <a:pt x="786550" y="3455118"/>
                      <a:pt x="784181" y="3462225"/>
                    </a:cubicBezTo>
                    <a:cubicBezTo>
                      <a:pt x="784181" y="3462225"/>
                      <a:pt x="781812" y="3464594"/>
                      <a:pt x="779443" y="3464594"/>
                    </a:cubicBezTo>
                    <a:cubicBezTo>
                      <a:pt x="774705" y="3464594"/>
                      <a:pt x="769967" y="3462225"/>
                      <a:pt x="769967" y="3457487"/>
                    </a:cubicBezTo>
                    <a:cubicBezTo>
                      <a:pt x="772336" y="3455118"/>
                      <a:pt x="772336" y="3452749"/>
                      <a:pt x="772336" y="3452749"/>
                    </a:cubicBezTo>
                    <a:close/>
                    <a:moveTo>
                      <a:pt x="177685" y="3450380"/>
                    </a:moveTo>
                    <a:cubicBezTo>
                      <a:pt x="180054" y="3450380"/>
                      <a:pt x="184792" y="3450380"/>
                      <a:pt x="187161" y="3455118"/>
                    </a:cubicBezTo>
                    <a:cubicBezTo>
                      <a:pt x="189530" y="3459856"/>
                      <a:pt x="189530" y="3464594"/>
                      <a:pt x="182423" y="3464594"/>
                    </a:cubicBezTo>
                    <a:cubicBezTo>
                      <a:pt x="180054" y="3464594"/>
                      <a:pt x="175315" y="3464594"/>
                      <a:pt x="172946" y="3459856"/>
                    </a:cubicBezTo>
                    <a:cubicBezTo>
                      <a:pt x="172946" y="3457487"/>
                      <a:pt x="172946" y="3452749"/>
                      <a:pt x="177685" y="3450380"/>
                    </a:cubicBezTo>
                    <a:close/>
                    <a:moveTo>
                      <a:pt x="727322" y="3448011"/>
                    </a:moveTo>
                    <a:cubicBezTo>
                      <a:pt x="724953" y="3455118"/>
                      <a:pt x="724953" y="3462225"/>
                      <a:pt x="722584" y="3469333"/>
                    </a:cubicBezTo>
                    <a:cubicBezTo>
                      <a:pt x="722584" y="3474071"/>
                      <a:pt x="717846" y="3476440"/>
                      <a:pt x="713107" y="3476440"/>
                    </a:cubicBezTo>
                    <a:cubicBezTo>
                      <a:pt x="710738" y="3478809"/>
                      <a:pt x="703631" y="3471702"/>
                      <a:pt x="706000" y="3464594"/>
                    </a:cubicBezTo>
                    <a:cubicBezTo>
                      <a:pt x="708369" y="3459856"/>
                      <a:pt x="710738" y="3455118"/>
                      <a:pt x="710738" y="3455118"/>
                    </a:cubicBezTo>
                    <a:cubicBezTo>
                      <a:pt x="715477" y="3450380"/>
                      <a:pt x="722584" y="3450380"/>
                      <a:pt x="727322" y="3448011"/>
                    </a:cubicBezTo>
                    <a:close/>
                    <a:moveTo>
                      <a:pt x="416966" y="3436165"/>
                    </a:moveTo>
                    <a:cubicBezTo>
                      <a:pt x="424074" y="3438534"/>
                      <a:pt x="426443" y="3443272"/>
                      <a:pt x="426443" y="3450380"/>
                    </a:cubicBezTo>
                    <a:cubicBezTo>
                      <a:pt x="426443" y="3452749"/>
                      <a:pt x="424074" y="3457487"/>
                      <a:pt x="421705" y="3459856"/>
                    </a:cubicBezTo>
                    <a:cubicBezTo>
                      <a:pt x="416966" y="3462225"/>
                      <a:pt x="407490" y="3452749"/>
                      <a:pt x="407490" y="3445642"/>
                    </a:cubicBezTo>
                    <a:cubicBezTo>
                      <a:pt x="407490" y="3438534"/>
                      <a:pt x="414597" y="3433796"/>
                      <a:pt x="416966" y="3436165"/>
                    </a:cubicBezTo>
                    <a:close/>
                    <a:moveTo>
                      <a:pt x="736799" y="3426689"/>
                    </a:moveTo>
                    <a:cubicBezTo>
                      <a:pt x="736799" y="3426689"/>
                      <a:pt x="739168" y="3426689"/>
                      <a:pt x="741537" y="3426689"/>
                    </a:cubicBezTo>
                    <a:cubicBezTo>
                      <a:pt x="746275" y="3429057"/>
                      <a:pt x="748644" y="3431427"/>
                      <a:pt x="746275" y="3436165"/>
                    </a:cubicBezTo>
                    <a:cubicBezTo>
                      <a:pt x="743906" y="3443272"/>
                      <a:pt x="736799" y="3445642"/>
                      <a:pt x="729691" y="3445642"/>
                    </a:cubicBezTo>
                    <a:cubicBezTo>
                      <a:pt x="729691" y="3438534"/>
                      <a:pt x="729691" y="3431427"/>
                      <a:pt x="736799" y="3426689"/>
                    </a:cubicBezTo>
                    <a:close/>
                    <a:moveTo>
                      <a:pt x="566221" y="3424319"/>
                    </a:moveTo>
                    <a:cubicBezTo>
                      <a:pt x="573329" y="3424319"/>
                      <a:pt x="585174" y="3433796"/>
                      <a:pt x="585174" y="3438534"/>
                    </a:cubicBezTo>
                    <a:cubicBezTo>
                      <a:pt x="587544" y="3455118"/>
                      <a:pt x="582805" y="3469333"/>
                      <a:pt x="580436" y="3485917"/>
                    </a:cubicBezTo>
                    <a:cubicBezTo>
                      <a:pt x="580436" y="3493024"/>
                      <a:pt x="568591" y="3497762"/>
                      <a:pt x="561483" y="3495393"/>
                    </a:cubicBezTo>
                    <a:cubicBezTo>
                      <a:pt x="554376" y="3493024"/>
                      <a:pt x="549638" y="3488286"/>
                      <a:pt x="547268" y="3483547"/>
                    </a:cubicBezTo>
                    <a:lnTo>
                      <a:pt x="547268" y="3478809"/>
                    </a:lnTo>
                    <a:cubicBezTo>
                      <a:pt x="549638" y="3455118"/>
                      <a:pt x="549638" y="3445642"/>
                      <a:pt x="552007" y="3436165"/>
                    </a:cubicBezTo>
                    <a:cubicBezTo>
                      <a:pt x="554376" y="3431427"/>
                      <a:pt x="561483" y="3424319"/>
                      <a:pt x="566221" y="3424319"/>
                    </a:cubicBezTo>
                    <a:close/>
                    <a:moveTo>
                      <a:pt x="371953" y="3400628"/>
                    </a:moveTo>
                    <a:cubicBezTo>
                      <a:pt x="379060" y="3400628"/>
                      <a:pt x="386168" y="3407735"/>
                      <a:pt x="386168" y="3417212"/>
                    </a:cubicBezTo>
                    <a:cubicBezTo>
                      <a:pt x="386168" y="3424319"/>
                      <a:pt x="379060" y="3431427"/>
                      <a:pt x="369584" y="3431427"/>
                    </a:cubicBezTo>
                    <a:cubicBezTo>
                      <a:pt x="362477" y="3433796"/>
                      <a:pt x="355369" y="3424319"/>
                      <a:pt x="355369" y="3414843"/>
                    </a:cubicBezTo>
                    <a:cubicBezTo>
                      <a:pt x="355369" y="3407735"/>
                      <a:pt x="364846" y="3400628"/>
                      <a:pt x="371953" y="3400628"/>
                    </a:cubicBezTo>
                    <a:close/>
                    <a:moveTo>
                      <a:pt x="644403" y="3395890"/>
                    </a:moveTo>
                    <a:cubicBezTo>
                      <a:pt x="644403" y="3398259"/>
                      <a:pt x="646772" y="3402997"/>
                      <a:pt x="646772" y="3405366"/>
                    </a:cubicBezTo>
                    <a:cubicBezTo>
                      <a:pt x="644403" y="3407735"/>
                      <a:pt x="639665" y="3407735"/>
                      <a:pt x="637295" y="3410105"/>
                    </a:cubicBezTo>
                    <a:cubicBezTo>
                      <a:pt x="634926" y="3410105"/>
                      <a:pt x="632557" y="3405366"/>
                      <a:pt x="634926" y="3400628"/>
                    </a:cubicBezTo>
                    <a:cubicBezTo>
                      <a:pt x="637295" y="3398259"/>
                      <a:pt x="642034" y="3398259"/>
                      <a:pt x="644403" y="3395890"/>
                    </a:cubicBezTo>
                    <a:close/>
                    <a:moveTo>
                      <a:pt x="663356" y="3343769"/>
                    </a:moveTo>
                    <a:cubicBezTo>
                      <a:pt x="663356" y="3343769"/>
                      <a:pt x="665725" y="3346138"/>
                      <a:pt x="665725" y="3346138"/>
                    </a:cubicBezTo>
                    <a:cubicBezTo>
                      <a:pt x="663356" y="3346138"/>
                      <a:pt x="663356" y="3348507"/>
                      <a:pt x="663356" y="3350876"/>
                    </a:cubicBezTo>
                    <a:cubicBezTo>
                      <a:pt x="660987" y="3348507"/>
                      <a:pt x="658618" y="3348507"/>
                      <a:pt x="658618" y="3348507"/>
                    </a:cubicBezTo>
                    <a:cubicBezTo>
                      <a:pt x="656248" y="3346138"/>
                      <a:pt x="658618" y="3343769"/>
                      <a:pt x="663356" y="3343769"/>
                    </a:cubicBezTo>
                    <a:close/>
                    <a:moveTo>
                      <a:pt x="203745" y="3339031"/>
                    </a:moveTo>
                    <a:cubicBezTo>
                      <a:pt x="208483" y="3336662"/>
                      <a:pt x="217960" y="3343769"/>
                      <a:pt x="215591" y="3348507"/>
                    </a:cubicBezTo>
                    <a:cubicBezTo>
                      <a:pt x="213222" y="3353245"/>
                      <a:pt x="210852" y="3355615"/>
                      <a:pt x="206114" y="3353245"/>
                    </a:cubicBezTo>
                    <a:cubicBezTo>
                      <a:pt x="203745" y="3350876"/>
                      <a:pt x="203745" y="3346138"/>
                      <a:pt x="201376" y="3343769"/>
                    </a:cubicBezTo>
                    <a:cubicBezTo>
                      <a:pt x="201376" y="3341400"/>
                      <a:pt x="201376" y="3339031"/>
                      <a:pt x="203745" y="3339031"/>
                    </a:cubicBezTo>
                    <a:close/>
                    <a:moveTo>
                      <a:pt x="784774" y="3332812"/>
                    </a:moveTo>
                    <a:cubicBezTo>
                      <a:pt x="789512" y="3333700"/>
                      <a:pt x="793658" y="3336662"/>
                      <a:pt x="796027" y="3341400"/>
                    </a:cubicBezTo>
                    <a:cubicBezTo>
                      <a:pt x="798396" y="3348507"/>
                      <a:pt x="796027" y="3362722"/>
                      <a:pt x="791289" y="3365091"/>
                    </a:cubicBezTo>
                    <a:cubicBezTo>
                      <a:pt x="786550" y="3365091"/>
                      <a:pt x="779443" y="3365091"/>
                      <a:pt x="774705" y="3362722"/>
                    </a:cubicBezTo>
                    <a:cubicBezTo>
                      <a:pt x="769967" y="3360353"/>
                      <a:pt x="767597" y="3353245"/>
                      <a:pt x="765228" y="3348507"/>
                    </a:cubicBezTo>
                    <a:cubicBezTo>
                      <a:pt x="767597" y="3343769"/>
                      <a:pt x="767597" y="3339031"/>
                      <a:pt x="769967" y="3336662"/>
                    </a:cubicBezTo>
                    <a:cubicBezTo>
                      <a:pt x="774705" y="3333108"/>
                      <a:pt x="780036" y="3331923"/>
                      <a:pt x="784774" y="3332812"/>
                    </a:cubicBezTo>
                    <a:close/>
                    <a:moveTo>
                      <a:pt x="634926" y="3308232"/>
                    </a:moveTo>
                    <a:cubicBezTo>
                      <a:pt x="637295" y="3310601"/>
                      <a:pt x="639665" y="3315340"/>
                      <a:pt x="639665" y="3317708"/>
                    </a:cubicBezTo>
                    <a:cubicBezTo>
                      <a:pt x="639665" y="3320078"/>
                      <a:pt x="634926" y="3322447"/>
                      <a:pt x="632557" y="3324816"/>
                    </a:cubicBezTo>
                    <a:cubicBezTo>
                      <a:pt x="630188" y="3322447"/>
                      <a:pt x="625450" y="3320078"/>
                      <a:pt x="625450" y="3317708"/>
                    </a:cubicBezTo>
                    <a:cubicBezTo>
                      <a:pt x="625450" y="3312970"/>
                      <a:pt x="632557" y="3305863"/>
                      <a:pt x="634926" y="3308232"/>
                    </a:cubicBezTo>
                    <a:close/>
                    <a:moveTo>
                      <a:pt x="400383" y="3308232"/>
                    </a:moveTo>
                    <a:cubicBezTo>
                      <a:pt x="405121" y="3308232"/>
                      <a:pt x="409859" y="3310601"/>
                      <a:pt x="414597" y="3315340"/>
                    </a:cubicBezTo>
                    <a:cubicBezTo>
                      <a:pt x="416966" y="3317708"/>
                      <a:pt x="412228" y="3327185"/>
                      <a:pt x="407490" y="3329554"/>
                    </a:cubicBezTo>
                    <a:cubicBezTo>
                      <a:pt x="400383" y="3331923"/>
                      <a:pt x="395644" y="3331923"/>
                      <a:pt x="390906" y="3327185"/>
                    </a:cubicBezTo>
                    <a:cubicBezTo>
                      <a:pt x="388537" y="3324816"/>
                      <a:pt x="388537" y="3320078"/>
                      <a:pt x="386168" y="3317708"/>
                    </a:cubicBezTo>
                    <a:cubicBezTo>
                      <a:pt x="388537" y="3310601"/>
                      <a:pt x="393275" y="3305863"/>
                      <a:pt x="400383" y="3308232"/>
                    </a:cubicBezTo>
                    <a:close/>
                    <a:moveTo>
                      <a:pt x="751013" y="3301125"/>
                    </a:moveTo>
                    <a:cubicBezTo>
                      <a:pt x="751013" y="3303494"/>
                      <a:pt x="753383" y="3303494"/>
                      <a:pt x="753383" y="3305863"/>
                    </a:cubicBezTo>
                    <a:cubicBezTo>
                      <a:pt x="753383" y="3310601"/>
                      <a:pt x="751013" y="3312970"/>
                      <a:pt x="746275" y="3308232"/>
                    </a:cubicBezTo>
                    <a:cubicBezTo>
                      <a:pt x="746275" y="3308232"/>
                      <a:pt x="746275" y="3305863"/>
                      <a:pt x="746275" y="3303494"/>
                    </a:cubicBezTo>
                    <a:cubicBezTo>
                      <a:pt x="746275" y="3303494"/>
                      <a:pt x="748644" y="3301125"/>
                      <a:pt x="751013" y="3301125"/>
                    </a:cubicBezTo>
                    <a:close/>
                    <a:moveTo>
                      <a:pt x="578067" y="3301125"/>
                    </a:moveTo>
                    <a:cubicBezTo>
                      <a:pt x="589913" y="3301125"/>
                      <a:pt x="604128" y="3312970"/>
                      <a:pt x="606497" y="3327185"/>
                    </a:cubicBezTo>
                    <a:cubicBezTo>
                      <a:pt x="608866" y="3334292"/>
                      <a:pt x="599389" y="3343769"/>
                      <a:pt x="592282" y="3343769"/>
                    </a:cubicBezTo>
                    <a:cubicBezTo>
                      <a:pt x="582805" y="3346138"/>
                      <a:pt x="570960" y="3343769"/>
                      <a:pt x="563852" y="3336662"/>
                    </a:cubicBezTo>
                    <a:cubicBezTo>
                      <a:pt x="559114" y="3331923"/>
                      <a:pt x="556745" y="3324816"/>
                      <a:pt x="559114" y="3315340"/>
                    </a:cubicBezTo>
                    <a:cubicBezTo>
                      <a:pt x="563852" y="3305863"/>
                      <a:pt x="570960" y="3301125"/>
                      <a:pt x="578067" y="3301125"/>
                    </a:cubicBezTo>
                    <a:close/>
                    <a:moveTo>
                      <a:pt x="170577" y="3286910"/>
                    </a:moveTo>
                    <a:cubicBezTo>
                      <a:pt x="175315" y="3286910"/>
                      <a:pt x="175315" y="3289279"/>
                      <a:pt x="172946" y="3294017"/>
                    </a:cubicBezTo>
                    <a:cubicBezTo>
                      <a:pt x="172946" y="3294017"/>
                      <a:pt x="170577" y="3294017"/>
                      <a:pt x="168208" y="3294017"/>
                    </a:cubicBezTo>
                    <a:cubicBezTo>
                      <a:pt x="168208" y="3291648"/>
                      <a:pt x="165839" y="3291648"/>
                      <a:pt x="165839" y="3289279"/>
                    </a:cubicBezTo>
                    <a:cubicBezTo>
                      <a:pt x="168208" y="3289279"/>
                      <a:pt x="168208" y="3286910"/>
                      <a:pt x="170577" y="3286910"/>
                    </a:cubicBezTo>
                    <a:close/>
                    <a:moveTo>
                      <a:pt x="618342" y="3258480"/>
                    </a:moveTo>
                    <a:cubicBezTo>
                      <a:pt x="623081" y="3258480"/>
                      <a:pt x="627819" y="3265588"/>
                      <a:pt x="625450" y="3270326"/>
                    </a:cubicBezTo>
                    <a:cubicBezTo>
                      <a:pt x="623081" y="3275064"/>
                      <a:pt x="620711" y="3277433"/>
                      <a:pt x="615973" y="3272695"/>
                    </a:cubicBezTo>
                    <a:cubicBezTo>
                      <a:pt x="613604" y="3272695"/>
                      <a:pt x="613604" y="3267957"/>
                      <a:pt x="611235" y="3265588"/>
                    </a:cubicBezTo>
                    <a:cubicBezTo>
                      <a:pt x="613604" y="3263218"/>
                      <a:pt x="615973" y="3258480"/>
                      <a:pt x="618342" y="3258480"/>
                    </a:cubicBezTo>
                    <a:close/>
                    <a:moveTo>
                      <a:pt x="203745" y="3258480"/>
                    </a:moveTo>
                    <a:cubicBezTo>
                      <a:pt x="203745" y="3256111"/>
                      <a:pt x="206114" y="3258480"/>
                      <a:pt x="208483" y="3258480"/>
                    </a:cubicBezTo>
                    <a:cubicBezTo>
                      <a:pt x="210852" y="3258480"/>
                      <a:pt x="210852" y="3260850"/>
                      <a:pt x="210852" y="3263218"/>
                    </a:cubicBezTo>
                    <a:cubicBezTo>
                      <a:pt x="208483" y="3263218"/>
                      <a:pt x="208483" y="3265588"/>
                      <a:pt x="206114" y="3265588"/>
                    </a:cubicBezTo>
                    <a:cubicBezTo>
                      <a:pt x="199007" y="3265588"/>
                      <a:pt x="199007" y="3263218"/>
                      <a:pt x="203745" y="3258480"/>
                    </a:cubicBezTo>
                    <a:close/>
                    <a:moveTo>
                      <a:pt x="414597" y="3256111"/>
                    </a:moveTo>
                    <a:cubicBezTo>
                      <a:pt x="421705" y="3253742"/>
                      <a:pt x="428812" y="3263218"/>
                      <a:pt x="428812" y="3270326"/>
                    </a:cubicBezTo>
                    <a:cubicBezTo>
                      <a:pt x="426443" y="3279803"/>
                      <a:pt x="419336" y="3284541"/>
                      <a:pt x="412228" y="3284541"/>
                    </a:cubicBezTo>
                    <a:cubicBezTo>
                      <a:pt x="407490" y="3284541"/>
                      <a:pt x="400383" y="3277433"/>
                      <a:pt x="400383" y="3272695"/>
                    </a:cubicBezTo>
                    <a:cubicBezTo>
                      <a:pt x="400383" y="3265588"/>
                      <a:pt x="407490" y="3258480"/>
                      <a:pt x="414597" y="3256111"/>
                    </a:cubicBezTo>
                    <a:close/>
                    <a:moveTo>
                      <a:pt x="850517" y="3244266"/>
                    </a:moveTo>
                    <a:cubicBezTo>
                      <a:pt x="855255" y="3241896"/>
                      <a:pt x="857624" y="3244266"/>
                      <a:pt x="859993" y="3249004"/>
                    </a:cubicBezTo>
                    <a:cubicBezTo>
                      <a:pt x="859993" y="3251373"/>
                      <a:pt x="859993" y="3256111"/>
                      <a:pt x="855255" y="3258480"/>
                    </a:cubicBezTo>
                    <a:cubicBezTo>
                      <a:pt x="852886" y="3258480"/>
                      <a:pt x="848148" y="3258480"/>
                      <a:pt x="845779" y="3253742"/>
                    </a:cubicBezTo>
                    <a:cubicBezTo>
                      <a:pt x="845779" y="3249004"/>
                      <a:pt x="845779" y="3246635"/>
                      <a:pt x="850517" y="3244266"/>
                    </a:cubicBezTo>
                    <a:close/>
                    <a:moveTo>
                      <a:pt x="414597" y="3196883"/>
                    </a:moveTo>
                    <a:cubicBezTo>
                      <a:pt x="421705" y="3196883"/>
                      <a:pt x="431181" y="3203990"/>
                      <a:pt x="431181" y="3211098"/>
                    </a:cubicBezTo>
                    <a:cubicBezTo>
                      <a:pt x="431181" y="3218205"/>
                      <a:pt x="424074" y="3227682"/>
                      <a:pt x="416966" y="3227682"/>
                    </a:cubicBezTo>
                    <a:cubicBezTo>
                      <a:pt x="409859" y="3230051"/>
                      <a:pt x="400383" y="3220574"/>
                      <a:pt x="400383" y="3213467"/>
                    </a:cubicBezTo>
                    <a:cubicBezTo>
                      <a:pt x="400383" y="3206360"/>
                      <a:pt x="407490" y="3196883"/>
                      <a:pt x="414597" y="3196883"/>
                    </a:cubicBezTo>
                    <a:close/>
                    <a:moveTo>
                      <a:pt x="779443" y="3173192"/>
                    </a:moveTo>
                    <a:cubicBezTo>
                      <a:pt x="788920" y="3173192"/>
                      <a:pt x="796027" y="3185038"/>
                      <a:pt x="791289" y="3194514"/>
                    </a:cubicBezTo>
                    <a:cubicBezTo>
                      <a:pt x="786550" y="3199252"/>
                      <a:pt x="784181" y="3203990"/>
                      <a:pt x="779443" y="3208729"/>
                    </a:cubicBezTo>
                    <a:cubicBezTo>
                      <a:pt x="769967" y="3218205"/>
                      <a:pt x="755752" y="3211098"/>
                      <a:pt x="753383" y="3199252"/>
                    </a:cubicBezTo>
                    <a:cubicBezTo>
                      <a:pt x="751013" y="3185038"/>
                      <a:pt x="765228" y="3170823"/>
                      <a:pt x="779443" y="3173192"/>
                    </a:cubicBezTo>
                    <a:close/>
                    <a:moveTo>
                      <a:pt x="597020" y="3147131"/>
                    </a:moveTo>
                    <a:cubicBezTo>
                      <a:pt x="608866" y="3149501"/>
                      <a:pt x="620711" y="3151870"/>
                      <a:pt x="632557" y="3154239"/>
                    </a:cubicBezTo>
                    <a:cubicBezTo>
                      <a:pt x="632557" y="3154239"/>
                      <a:pt x="632557" y="3156608"/>
                      <a:pt x="632557" y="3158977"/>
                    </a:cubicBezTo>
                    <a:cubicBezTo>
                      <a:pt x="630188" y="3173192"/>
                      <a:pt x="625450" y="3180299"/>
                      <a:pt x="615973" y="3180299"/>
                    </a:cubicBezTo>
                    <a:cubicBezTo>
                      <a:pt x="608866" y="3182668"/>
                      <a:pt x="599389" y="3182668"/>
                      <a:pt x="592282" y="3180299"/>
                    </a:cubicBezTo>
                    <a:cubicBezTo>
                      <a:pt x="585174" y="3177930"/>
                      <a:pt x="580436" y="3168453"/>
                      <a:pt x="580436" y="3161346"/>
                    </a:cubicBezTo>
                    <a:cubicBezTo>
                      <a:pt x="580436" y="3154239"/>
                      <a:pt x="589913" y="3144762"/>
                      <a:pt x="597020" y="3147131"/>
                    </a:cubicBezTo>
                    <a:close/>
                    <a:moveTo>
                      <a:pt x="646772" y="3132916"/>
                    </a:moveTo>
                    <a:cubicBezTo>
                      <a:pt x="649141" y="3130548"/>
                      <a:pt x="651510" y="3132916"/>
                      <a:pt x="651510" y="3135286"/>
                    </a:cubicBezTo>
                    <a:cubicBezTo>
                      <a:pt x="651510" y="3140024"/>
                      <a:pt x="651510" y="3144762"/>
                      <a:pt x="651510" y="3147131"/>
                    </a:cubicBezTo>
                    <a:cubicBezTo>
                      <a:pt x="646772" y="3151870"/>
                      <a:pt x="639665" y="3151870"/>
                      <a:pt x="634926" y="3154239"/>
                    </a:cubicBezTo>
                    <a:cubicBezTo>
                      <a:pt x="634926" y="3149501"/>
                      <a:pt x="634926" y="3142393"/>
                      <a:pt x="637295" y="3137655"/>
                    </a:cubicBezTo>
                    <a:cubicBezTo>
                      <a:pt x="637295" y="3135286"/>
                      <a:pt x="642034" y="3132916"/>
                      <a:pt x="646772" y="3132916"/>
                    </a:cubicBezTo>
                    <a:close/>
                    <a:moveTo>
                      <a:pt x="184792" y="3113964"/>
                    </a:moveTo>
                    <a:cubicBezTo>
                      <a:pt x="189530" y="3113964"/>
                      <a:pt x="189530" y="3118702"/>
                      <a:pt x="189530" y="3123440"/>
                    </a:cubicBezTo>
                    <a:cubicBezTo>
                      <a:pt x="189530" y="3128178"/>
                      <a:pt x="182423" y="3132916"/>
                      <a:pt x="177685" y="3130548"/>
                    </a:cubicBezTo>
                    <a:cubicBezTo>
                      <a:pt x="175315" y="3128178"/>
                      <a:pt x="175315" y="3123440"/>
                      <a:pt x="172946" y="3121071"/>
                    </a:cubicBezTo>
                    <a:cubicBezTo>
                      <a:pt x="172946" y="3116333"/>
                      <a:pt x="180054" y="3111594"/>
                      <a:pt x="184792" y="3113964"/>
                    </a:cubicBezTo>
                    <a:close/>
                    <a:moveTo>
                      <a:pt x="805503" y="3097380"/>
                    </a:moveTo>
                    <a:cubicBezTo>
                      <a:pt x="810242" y="3097380"/>
                      <a:pt x="817349" y="3104487"/>
                      <a:pt x="814980" y="3106856"/>
                    </a:cubicBezTo>
                    <a:cubicBezTo>
                      <a:pt x="812611" y="3109225"/>
                      <a:pt x="807873" y="3111594"/>
                      <a:pt x="805503" y="3111594"/>
                    </a:cubicBezTo>
                    <a:cubicBezTo>
                      <a:pt x="803134" y="3111594"/>
                      <a:pt x="800765" y="3106856"/>
                      <a:pt x="798396" y="3104487"/>
                    </a:cubicBezTo>
                    <a:cubicBezTo>
                      <a:pt x="800765" y="3102118"/>
                      <a:pt x="803134" y="3097380"/>
                      <a:pt x="805503" y="3097380"/>
                    </a:cubicBezTo>
                    <a:close/>
                    <a:moveTo>
                      <a:pt x="426443" y="3068950"/>
                    </a:moveTo>
                    <a:cubicBezTo>
                      <a:pt x="431181" y="3066581"/>
                      <a:pt x="438289" y="3068950"/>
                      <a:pt x="443027" y="3068950"/>
                    </a:cubicBezTo>
                    <a:cubicBezTo>
                      <a:pt x="445396" y="3068950"/>
                      <a:pt x="452503" y="3080796"/>
                      <a:pt x="452503" y="3085534"/>
                    </a:cubicBezTo>
                    <a:cubicBezTo>
                      <a:pt x="445396" y="3099749"/>
                      <a:pt x="435919" y="3111594"/>
                      <a:pt x="424074" y="3123440"/>
                    </a:cubicBezTo>
                    <a:cubicBezTo>
                      <a:pt x="419336" y="3125809"/>
                      <a:pt x="412228" y="3128178"/>
                      <a:pt x="407490" y="3125809"/>
                    </a:cubicBezTo>
                    <a:cubicBezTo>
                      <a:pt x="402752" y="3123440"/>
                      <a:pt x="398013" y="3118702"/>
                      <a:pt x="395644" y="3113964"/>
                    </a:cubicBezTo>
                    <a:cubicBezTo>
                      <a:pt x="395644" y="3106856"/>
                      <a:pt x="395644" y="3102118"/>
                      <a:pt x="398013" y="3099749"/>
                    </a:cubicBezTo>
                    <a:cubicBezTo>
                      <a:pt x="405121" y="3087903"/>
                      <a:pt x="414597" y="3076058"/>
                      <a:pt x="426443" y="3068950"/>
                    </a:cubicBezTo>
                    <a:close/>
                    <a:moveTo>
                      <a:pt x="180054" y="3052366"/>
                    </a:moveTo>
                    <a:cubicBezTo>
                      <a:pt x="184792" y="3054736"/>
                      <a:pt x="187161" y="3057104"/>
                      <a:pt x="184792" y="3061843"/>
                    </a:cubicBezTo>
                    <a:cubicBezTo>
                      <a:pt x="184792" y="3064212"/>
                      <a:pt x="180054" y="3064212"/>
                      <a:pt x="175315" y="3066581"/>
                    </a:cubicBezTo>
                    <a:cubicBezTo>
                      <a:pt x="172946" y="3064212"/>
                      <a:pt x="168208" y="3061843"/>
                      <a:pt x="168208" y="3059474"/>
                    </a:cubicBezTo>
                    <a:cubicBezTo>
                      <a:pt x="168208" y="3054736"/>
                      <a:pt x="175315" y="3049997"/>
                      <a:pt x="180054" y="3052366"/>
                    </a:cubicBezTo>
                    <a:close/>
                    <a:moveTo>
                      <a:pt x="625450" y="3031044"/>
                    </a:moveTo>
                    <a:cubicBezTo>
                      <a:pt x="642034" y="3031044"/>
                      <a:pt x="653879" y="3038151"/>
                      <a:pt x="660987" y="3049997"/>
                    </a:cubicBezTo>
                    <a:cubicBezTo>
                      <a:pt x="663356" y="3054736"/>
                      <a:pt x="660987" y="3057104"/>
                      <a:pt x="656248" y="3059474"/>
                    </a:cubicBezTo>
                    <a:cubicBezTo>
                      <a:pt x="649141" y="3061843"/>
                      <a:pt x="644403" y="3061843"/>
                      <a:pt x="639665" y="3064212"/>
                    </a:cubicBezTo>
                    <a:cubicBezTo>
                      <a:pt x="632557" y="3064212"/>
                      <a:pt x="630188" y="3064212"/>
                      <a:pt x="625450" y="3064212"/>
                    </a:cubicBezTo>
                    <a:cubicBezTo>
                      <a:pt x="618342" y="3064212"/>
                      <a:pt x="608866" y="3054736"/>
                      <a:pt x="611235" y="3047628"/>
                    </a:cubicBezTo>
                    <a:cubicBezTo>
                      <a:pt x="613604" y="3042890"/>
                      <a:pt x="618342" y="3038151"/>
                      <a:pt x="620711" y="3033413"/>
                    </a:cubicBezTo>
                    <a:cubicBezTo>
                      <a:pt x="620711" y="3031044"/>
                      <a:pt x="623081" y="3031044"/>
                      <a:pt x="625450" y="3031044"/>
                    </a:cubicBezTo>
                    <a:close/>
                    <a:moveTo>
                      <a:pt x="713107" y="3028675"/>
                    </a:moveTo>
                    <a:cubicBezTo>
                      <a:pt x="720215" y="3026306"/>
                      <a:pt x="724953" y="3035782"/>
                      <a:pt x="717846" y="3040521"/>
                    </a:cubicBezTo>
                    <a:cubicBezTo>
                      <a:pt x="715477" y="3042890"/>
                      <a:pt x="710738" y="3042890"/>
                      <a:pt x="708369" y="3042890"/>
                    </a:cubicBezTo>
                    <a:cubicBezTo>
                      <a:pt x="703631" y="3042890"/>
                      <a:pt x="703631" y="3038151"/>
                      <a:pt x="703631" y="3033413"/>
                    </a:cubicBezTo>
                    <a:cubicBezTo>
                      <a:pt x="708369" y="3031044"/>
                      <a:pt x="710738" y="3028675"/>
                      <a:pt x="713107" y="3028675"/>
                    </a:cubicBezTo>
                    <a:close/>
                    <a:moveTo>
                      <a:pt x="405121" y="3012091"/>
                    </a:moveTo>
                    <a:cubicBezTo>
                      <a:pt x="407490" y="3012091"/>
                      <a:pt x="409859" y="3012091"/>
                      <a:pt x="409859" y="3014460"/>
                    </a:cubicBezTo>
                    <a:cubicBezTo>
                      <a:pt x="412228" y="3016829"/>
                      <a:pt x="414597" y="3021568"/>
                      <a:pt x="414597" y="3023937"/>
                    </a:cubicBezTo>
                    <a:cubicBezTo>
                      <a:pt x="414597" y="3026306"/>
                      <a:pt x="409859" y="3028675"/>
                      <a:pt x="407490" y="3031044"/>
                    </a:cubicBezTo>
                    <a:cubicBezTo>
                      <a:pt x="407490" y="3031044"/>
                      <a:pt x="405121" y="3031044"/>
                      <a:pt x="402752" y="3031044"/>
                    </a:cubicBezTo>
                    <a:cubicBezTo>
                      <a:pt x="395644" y="3031044"/>
                      <a:pt x="390906" y="3023937"/>
                      <a:pt x="393275" y="3019199"/>
                    </a:cubicBezTo>
                    <a:cubicBezTo>
                      <a:pt x="395644" y="3012091"/>
                      <a:pt x="400383" y="3009722"/>
                      <a:pt x="405121" y="3012091"/>
                    </a:cubicBezTo>
                    <a:close/>
                    <a:moveTo>
                      <a:pt x="833933" y="3007353"/>
                    </a:moveTo>
                    <a:cubicBezTo>
                      <a:pt x="838671" y="3004984"/>
                      <a:pt x="843409" y="3007353"/>
                      <a:pt x="843409" y="3012091"/>
                    </a:cubicBezTo>
                    <a:cubicBezTo>
                      <a:pt x="843409" y="3016829"/>
                      <a:pt x="843409" y="3019199"/>
                      <a:pt x="838671" y="3021568"/>
                    </a:cubicBezTo>
                    <a:cubicBezTo>
                      <a:pt x="833933" y="3021568"/>
                      <a:pt x="831564" y="3021568"/>
                      <a:pt x="829195" y="3016829"/>
                    </a:cubicBezTo>
                    <a:cubicBezTo>
                      <a:pt x="829195" y="3014460"/>
                      <a:pt x="829195" y="3009722"/>
                      <a:pt x="833933" y="3007353"/>
                    </a:cubicBezTo>
                    <a:close/>
                    <a:moveTo>
                      <a:pt x="753383" y="2959970"/>
                    </a:moveTo>
                    <a:cubicBezTo>
                      <a:pt x="758121" y="2959970"/>
                      <a:pt x="765228" y="2964709"/>
                      <a:pt x="765228" y="2969447"/>
                    </a:cubicBezTo>
                    <a:cubicBezTo>
                      <a:pt x="765228" y="2976554"/>
                      <a:pt x="760490" y="2981292"/>
                      <a:pt x="753383" y="2981292"/>
                    </a:cubicBezTo>
                    <a:cubicBezTo>
                      <a:pt x="748644" y="2981292"/>
                      <a:pt x="741537" y="2976554"/>
                      <a:pt x="741537" y="2971816"/>
                    </a:cubicBezTo>
                    <a:cubicBezTo>
                      <a:pt x="741537" y="2967078"/>
                      <a:pt x="746275" y="2959970"/>
                      <a:pt x="753383" y="2959970"/>
                    </a:cubicBezTo>
                    <a:close/>
                    <a:moveTo>
                      <a:pt x="663356" y="2959970"/>
                    </a:moveTo>
                    <a:cubicBezTo>
                      <a:pt x="665725" y="2957601"/>
                      <a:pt x="668094" y="2959970"/>
                      <a:pt x="668094" y="2964709"/>
                    </a:cubicBezTo>
                    <a:cubicBezTo>
                      <a:pt x="668094" y="2964709"/>
                      <a:pt x="665725" y="2967078"/>
                      <a:pt x="663356" y="2969447"/>
                    </a:cubicBezTo>
                    <a:cubicBezTo>
                      <a:pt x="663356" y="2967078"/>
                      <a:pt x="660987" y="2967078"/>
                      <a:pt x="660987" y="2964709"/>
                    </a:cubicBezTo>
                    <a:cubicBezTo>
                      <a:pt x="663356" y="2962339"/>
                      <a:pt x="663356" y="2959970"/>
                      <a:pt x="663356" y="2959970"/>
                    </a:cubicBezTo>
                    <a:close/>
                    <a:moveTo>
                      <a:pt x="607681" y="2943090"/>
                    </a:moveTo>
                    <a:cubicBezTo>
                      <a:pt x="611235" y="2943387"/>
                      <a:pt x="614789" y="2944571"/>
                      <a:pt x="615973" y="2945756"/>
                    </a:cubicBezTo>
                    <a:cubicBezTo>
                      <a:pt x="625450" y="2957601"/>
                      <a:pt x="627819" y="2971816"/>
                      <a:pt x="639665" y="2981292"/>
                    </a:cubicBezTo>
                    <a:cubicBezTo>
                      <a:pt x="642034" y="2983662"/>
                      <a:pt x="639665" y="2993138"/>
                      <a:pt x="634926" y="2995507"/>
                    </a:cubicBezTo>
                    <a:cubicBezTo>
                      <a:pt x="630188" y="2997876"/>
                      <a:pt x="625450" y="2997876"/>
                      <a:pt x="623081" y="2995507"/>
                    </a:cubicBezTo>
                    <a:cubicBezTo>
                      <a:pt x="613604" y="2986031"/>
                      <a:pt x="601758" y="2976554"/>
                      <a:pt x="592282" y="2967078"/>
                    </a:cubicBezTo>
                    <a:cubicBezTo>
                      <a:pt x="592282" y="2964709"/>
                      <a:pt x="592282" y="2962339"/>
                      <a:pt x="589913" y="2959970"/>
                    </a:cubicBezTo>
                    <a:cubicBezTo>
                      <a:pt x="592282" y="2955232"/>
                      <a:pt x="594651" y="2950494"/>
                      <a:pt x="599389" y="2945756"/>
                    </a:cubicBezTo>
                    <a:cubicBezTo>
                      <a:pt x="600574" y="2943387"/>
                      <a:pt x="604128" y="2942794"/>
                      <a:pt x="607681" y="2943090"/>
                    </a:cubicBezTo>
                    <a:close/>
                    <a:moveTo>
                      <a:pt x="120826" y="2941017"/>
                    </a:moveTo>
                    <a:cubicBezTo>
                      <a:pt x="127933" y="2941017"/>
                      <a:pt x="132671" y="2950494"/>
                      <a:pt x="125564" y="2952863"/>
                    </a:cubicBezTo>
                    <a:cubicBezTo>
                      <a:pt x="123195" y="2955232"/>
                      <a:pt x="118456" y="2955232"/>
                      <a:pt x="116087" y="2955232"/>
                    </a:cubicBezTo>
                    <a:cubicBezTo>
                      <a:pt x="111349" y="2955232"/>
                      <a:pt x="111349" y="2950494"/>
                      <a:pt x="111349" y="2945756"/>
                    </a:cubicBezTo>
                    <a:cubicBezTo>
                      <a:pt x="116087" y="2945756"/>
                      <a:pt x="118456" y="2941017"/>
                      <a:pt x="120826" y="2941017"/>
                    </a:cubicBezTo>
                    <a:close/>
                    <a:moveTo>
                      <a:pt x="630188" y="2919695"/>
                    </a:moveTo>
                    <a:cubicBezTo>
                      <a:pt x="630188" y="2919695"/>
                      <a:pt x="632557" y="2919695"/>
                      <a:pt x="637295" y="2919695"/>
                    </a:cubicBezTo>
                    <a:cubicBezTo>
                      <a:pt x="637295" y="2922064"/>
                      <a:pt x="637295" y="2922064"/>
                      <a:pt x="637295" y="2924434"/>
                    </a:cubicBezTo>
                    <a:cubicBezTo>
                      <a:pt x="634926" y="2926802"/>
                      <a:pt x="634926" y="2926802"/>
                      <a:pt x="632557" y="2926802"/>
                    </a:cubicBezTo>
                    <a:cubicBezTo>
                      <a:pt x="627819" y="2924434"/>
                      <a:pt x="625450" y="2922064"/>
                      <a:pt x="630188" y="2919695"/>
                    </a:cubicBezTo>
                    <a:close/>
                    <a:moveTo>
                      <a:pt x="855255" y="2917326"/>
                    </a:moveTo>
                    <a:cubicBezTo>
                      <a:pt x="857624" y="2914957"/>
                      <a:pt x="862362" y="2917326"/>
                      <a:pt x="867101" y="2917326"/>
                    </a:cubicBezTo>
                    <a:cubicBezTo>
                      <a:pt x="869470" y="2917326"/>
                      <a:pt x="871839" y="2919695"/>
                      <a:pt x="874208" y="2919695"/>
                    </a:cubicBezTo>
                    <a:cubicBezTo>
                      <a:pt x="874208" y="2931541"/>
                      <a:pt x="871839" y="2943386"/>
                      <a:pt x="864732" y="2955232"/>
                    </a:cubicBezTo>
                    <a:cubicBezTo>
                      <a:pt x="862362" y="2959970"/>
                      <a:pt x="852886" y="2962339"/>
                      <a:pt x="848148" y="2959970"/>
                    </a:cubicBezTo>
                    <a:cubicBezTo>
                      <a:pt x="843409" y="2959970"/>
                      <a:pt x="841040" y="2955232"/>
                      <a:pt x="838671" y="2952863"/>
                    </a:cubicBezTo>
                    <a:cubicBezTo>
                      <a:pt x="836302" y="2938648"/>
                      <a:pt x="841040" y="2924434"/>
                      <a:pt x="855255" y="2917326"/>
                    </a:cubicBezTo>
                    <a:close/>
                    <a:moveTo>
                      <a:pt x="170577" y="2903111"/>
                    </a:moveTo>
                    <a:cubicBezTo>
                      <a:pt x="172946" y="2903111"/>
                      <a:pt x="172946" y="2907849"/>
                      <a:pt x="175315" y="2910219"/>
                    </a:cubicBezTo>
                    <a:cubicBezTo>
                      <a:pt x="172946" y="2912588"/>
                      <a:pt x="170577" y="2917326"/>
                      <a:pt x="168208" y="2917326"/>
                    </a:cubicBezTo>
                    <a:cubicBezTo>
                      <a:pt x="163470" y="2917326"/>
                      <a:pt x="158732" y="2910219"/>
                      <a:pt x="161101" y="2905480"/>
                    </a:cubicBezTo>
                    <a:cubicBezTo>
                      <a:pt x="163470" y="2900742"/>
                      <a:pt x="165839" y="2900742"/>
                      <a:pt x="170577" y="2903111"/>
                    </a:cubicBezTo>
                    <a:close/>
                    <a:moveTo>
                      <a:pt x="374322" y="2900742"/>
                    </a:moveTo>
                    <a:cubicBezTo>
                      <a:pt x="381430" y="2900742"/>
                      <a:pt x="390906" y="2910219"/>
                      <a:pt x="390906" y="2917326"/>
                    </a:cubicBezTo>
                    <a:cubicBezTo>
                      <a:pt x="390906" y="2924434"/>
                      <a:pt x="383799" y="2933910"/>
                      <a:pt x="374322" y="2933910"/>
                    </a:cubicBezTo>
                    <a:cubicBezTo>
                      <a:pt x="367215" y="2933910"/>
                      <a:pt x="357738" y="2926802"/>
                      <a:pt x="357738" y="2917326"/>
                    </a:cubicBezTo>
                    <a:cubicBezTo>
                      <a:pt x="360107" y="2910219"/>
                      <a:pt x="367215" y="2900742"/>
                      <a:pt x="374322" y="2900742"/>
                    </a:cubicBezTo>
                    <a:close/>
                    <a:moveTo>
                      <a:pt x="180054" y="2848621"/>
                    </a:moveTo>
                    <a:cubicBezTo>
                      <a:pt x="184792" y="2848621"/>
                      <a:pt x="189530" y="2848621"/>
                      <a:pt x="191899" y="2850990"/>
                    </a:cubicBezTo>
                    <a:cubicBezTo>
                      <a:pt x="194268" y="2853360"/>
                      <a:pt x="196638" y="2858098"/>
                      <a:pt x="196638" y="2860467"/>
                    </a:cubicBezTo>
                    <a:cubicBezTo>
                      <a:pt x="194268" y="2867574"/>
                      <a:pt x="189530" y="2869944"/>
                      <a:pt x="182423" y="2869944"/>
                    </a:cubicBezTo>
                    <a:cubicBezTo>
                      <a:pt x="180054" y="2869944"/>
                      <a:pt x="175315" y="2867574"/>
                      <a:pt x="172946" y="2865205"/>
                    </a:cubicBezTo>
                    <a:cubicBezTo>
                      <a:pt x="172946" y="2862836"/>
                      <a:pt x="170577" y="2858098"/>
                      <a:pt x="172946" y="2855729"/>
                    </a:cubicBezTo>
                    <a:cubicBezTo>
                      <a:pt x="175315" y="2850990"/>
                      <a:pt x="177685" y="2850990"/>
                      <a:pt x="180054" y="2848621"/>
                    </a:cubicBezTo>
                    <a:close/>
                    <a:moveTo>
                      <a:pt x="864732" y="2834407"/>
                    </a:moveTo>
                    <a:cubicBezTo>
                      <a:pt x="867101" y="2834407"/>
                      <a:pt x="869470" y="2834407"/>
                      <a:pt x="869470" y="2836776"/>
                    </a:cubicBezTo>
                    <a:cubicBezTo>
                      <a:pt x="871839" y="2836776"/>
                      <a:pt x="871839" y="2839145"/>
                      <a:pt x="871839" y="2841514"/>
                    </a:cubicBezTo>
                    <a:cubicBezTo>
                      <a:pt x="869470" y="2846252"/>
                      <a:pt x="867101" y="2848621"/>
                      <a:pt x="862362" y="2848621"/>
                    </a:cubicBezTo>
                    <a:cubicBezTo>
                      <a:pt x="859993" y="2848621"/>
                      <a:pt x="859993" y="2846252"/>
                      <a:pt x="857624" y="2843883"/>
                    </a:cubicBezTo>
                    <a:cubicBezTo>
                      <a:pt x="859993" y="2839145"/>
                      <a:pt x="862362" y="2836776"/>
                      <a:pt x="864732" y="2834407"/>
                    </a:cubicBezTo>
                    <a:close/>
                    <a:moveTo>
                      <a:pt x="687047" y="2815454"/>
                    </a:moveTo>
                    <a:cubicBezTo>
                      <a:pt x="706000" y="2820192"/>
                      <a:pt x="715477" y="2839145"/>
                      <a:pt x="703631" y="2855729"/>
                    </a:cubicBezTo>
                    <a:cubicBezTo>
                      <a:pt x="691785" y="2869944"/>
                      <a:pt x="677571" y="2886527"/>
                      <a:pt x="663356" y="2900742"/>
                    </a:cubicBezTo>
                    <a:cubicBezTo>
                      <a:pt x="656248" y="2907849"/>
                      <a:pt x="646772" y="2907849"/>
                      <a:pt x="639665" y="2903111"/>
                    </a:cubicBezTo>
                    <a:cubicBezTo>
                      <a:pt x="637295" y="2900742"/>
                      <a:pt x="637295" y="2900742"/>
                      <a:pt x="634926" y="2898373"/>
                    </a:cubicBezTo>
                    <a:cubicBezTo>
                      <a:pt x="634926" y="2896004"/>
                      <a:pt x="634926" y="2893635"/>
                      <a:pt x="634926" y="2891266"/>
                    </a:cubicBezTo>
                    <a:cubicBezTo>
                      <a:pt x="649141" y="2869944"/>
                      <a:pt x="660987" y="2848621"/>
                      <a:pt x="665725" y="2824930"/>
                    </a:cubicBezTo>
                    <a:cubicBezTo>
                      <a:pt x="668094" y="2817823"/>
                      <a:pt x="679940" y="2813084"/>
                      <a:pt x="687047" y="2815454"/>
                    </a:cubicBezTo>
                    <a:close/>
                    <a:moveTo>
                      <a:pt x="459611" y="2791762"/>
                    </a:moveTo>
                    <a:cubicBezTo>
                      <a:pt x="466718" y="2791762"/>
                      <a:pt x="471456" y="2798870"/>
                      <a:pt x="469087" y="2803608"/>
                    </a:cubicBezTo>
                    <a:cubicBezTo>
                      <a:pt x="466718" y="2810715"/>
                      <a:pt x="461980" y="2815454"/>
                      <a:pt x="457242" y="2815454"/>
                    </a:cubicBezTo>
                    <a:cubicBezTo>
                      <a:pt x="454872" y="2815454"/>
                      <a:pt x="452503" y="2815454"/>
                      <a:pt x="452503" y="2815454"/>
                    </a:cubicBezTo>
                    <a:cubicBezTo>
                      <a:pt x="447765" y="2813084"/>
                      <a:pt x="445396" y="2810715"/>
                      <a:pt x="443027" y="2808346"/>
                    </a:cubicBezTo>
                    <a:cubicBezTo>
                      <a:pt x="438289" y="2803608"/>
                      <a:pt x="443027" y="2796500"/>
                      <a:pt x="447765" y="2794132"/>
                    </a:cubicBezTo>
                    <a:cubicBezTo>
                      <a:pt x="452503" y="2791762"/>
                      <a:pt x="454872" y="2791762"/>
                      <a:pt x="459611" y="2791762"/>
                    </a:cubicBezTo>
                    <a:close/>
                    <a:moveTo>
                      <a:pt x="751013" y="2777547"/>
                    </a:moveTo>
                    <a:cubicBezTo>
                      <a:pt x="753383" y="2777547"/>
                      <a:pt x="760490" y="2779917"/>
                      <a:pt x="760490" y="2782286"/>
                    </a:cubicBezTo>
                    <a:cubicBezTo>
                      <a:pt x="765228" y="2796500"/>
                      <a:pt x="769967" y="2808346"/>
                      <a:pt x="769967" y="2822561"/>
                    </a:cubicBezTo>
                    <a:cubicBezTo>
                      <a:pt x="769967" y="2834407"/>
                      <a:pt x="765228" y="2846252"/>
                      <a:pt x="753383" y="2853360"/>
                    </a:cubicBezTo>
                    <a:cubicBezTo>
                      <a:pt x="751013" y="2855729"/>
                      <a:pt x="746275" y="2855729"/>
                      <a:pt x="741537" y="2855729"/>
                    </a:cubicBezTo>
                    <a:cubicBezTo>
                      <a:pt x="739168" y="2853360"/>
                      <a:pt x="734430" y="2848621"/>
                      <a:pt x="734430" y="2846252"/>
                    </a:cubicBezTo>
                    <a:cubicBezTo>
                      <a:pt x="734430" y="2841514"/>
                      <a:pt x="734430" y="2836776"/>
                      <a:pt x="736799" y="2834407"/>
                    </a:cubicBezTo>
                    <a:cubicBezTo>
                      <a:pt x="743906" y="2824930"/>
                      <a:pt x="743906" y="2813084"/>
                      <a:pt x="739168" y="2801239"/>
                    </a:cubicBezTo>
                    <a:cubicBezTo>
                      <a:pt x="734430" y="2789393"/>
                      <a:pt x="741537" y="2779917"/>
                      <a:pt x="751013" y="2777547"/>
                    </a:cubicBezTo>
                    <a:close/>
                    <a:moveTo>
                      <a:pt x="182423" y="2763333"/>
                    </a:moveTo>
                    <a:cubicBezTo>
                      <a:pt x="187161" y="2763333"/>
                      <a:pt x="194268" y="2770440"/>
                      <a:pt x="189530" y="2775178"/>
                    </a:cubicBezTo>
                    <a:cubicBezTo>
                      <a:pt x="187161" y="2777547"/>
                      <a:pt x="182423" y="2779917"/>
                      <a:pt x="180054" y="2779917"/>
                    </a:cubicBezTo>
                    <a:cubicBezTo>
                      <a:pt x="175315" y="2779917"/>
                      <a:pt x="175315" y="2775178"/>
                      <a:pt x="172946" y="2770440"/>
                    </a:cubicBezTo>
                    <a:cubicBezTo>
                      <a:pt x="177685" y="2768071"/>
                      <a:pt x="180054" y="2763333"/>
                      <a:pt x="182423" y="2763333"/>
                    </a:cubicBezTo>
                    <a:close/>
                    <a:moveTo>
                      <a:pt x="452503" y="2749118"/>
                    </a:moveTo>
                    <a:cubicBezTo>
                      <a:pt x="457242" y="2746749"/>
                      <a:pt x="466718" y="2753856"/>
                      <a:pt x="464349" y="2758595"/>
                    </a:cubicBezTo>
                    <a:cubicBezTo>
                      <a:pt x="464349" y="2760964"/>
                      <a:pt x="461980" y="2760964"/>
                      <a:pt x="459611" y="2763333"/>
                    </a:cubicBezTo>
                    <a:cubicBezTo>
                      <a:pt x="457242" y="2760964"/>
                      <a:pt x="452503" y="2760964"/>
                      <a:pt x="450134" y="2758595"/>
                    </a:cubicBezTo>
                    <a:cubicBezTo>
                      <a:pt x="447765" y="2756225"/>
                      <a:pt x="450134" y="2751487"/>
                      <a:pt x="452503" y="2749118"/>
                    </a:cubicBezTo>
                    <a:close/>
                    <a:moveTo>
                      <a:pt x="850517" y="2734903"/>
                    </a:moveTo>
                    <a:cubicBezTo>
                      <a:pt x="850517" y="2737272"/>
                      <a:pt x="852886" y="2739642"/>
                      <a:pt x="852886" y="2739642"/>
                    </a:cubicBezTo>
                    <a:cubicBezTo>
                      <a:pt x="850517" y="2744380"/>
                      <a:pt x="850517" y="2744380"/>
                      <a:pt x="848148" y="2739642"/>
                    </a:cubicBezTo>
                    <a:cubicBezTo>
                      <a:pt x="848148" y="2737272"/>
                      <a:pt x="850517" y="2737272"/>
                      <a:pt x="850517" y="2734903"/>
                    </a:cubicBezTo>
                    <a:close/>
                    <a:moveTo>
                      <a:pt x="625450" y="2723058"/>
                    </a:moveTo>
                    <a:cubicBezTo>
                      <a:pt x="627819" y="2720688"/>
                      <a:pt x="634926" y="2727796"/>
                      <a:pt x="637295" y="2732534"/>
                    </a:cubicBezTo>
                    <a:cubicBezTo>
                      <a:pt x="634926" y="2734903"/>
                      <a:pt x="634926" y="2739642"/>
                      <a:pt x="632557" y="2739642"/>
                    </a:cubicBezTo>
                    <a:cubicBezTo>
                      <a:pt x="627819" y="2742010"/>
                      <a:pt x="620711" y="2739642"/>
                      <a:pt x="620711" y="2732534"/>
                    </a:cubicBezTo>
                    <a:cubicBezTo>
                      <a:pt x="620711" y="2730165"/>
                      <a:pt x="623081" y="2725427"/>
                      <a:pt x="625450" y="2723058"/>
                    </a:cubicBezTo>
                    <a:close/>
                    <a:moveTo>
                      <a:pt x="130302" y="2718319"/>
                    </a:moveTo>
                    <a:cubicBezTo>
                      <a:pt x="137409" y="2718319"/>
                      <a:pt x="142148" y="2723058"/>
                      <a:pt x="142148" y="2727796"/>
                    </a:cubicBezTo>
                    <a:cubicBezTo>
                      <a:pt x="142148" y="2737272"/>
                      <a:pt x="137409" y="2746749"/>
                      <a:pt x="130302" y="2742010"/>
                    </a:cubicBezTo>
                    <a:cubicBezTo>
                      <a:pt x="125564" y="2739642"/>
                      <a:pt x="123195" y="2734903"/>
                      <a:pt x="120826" y="2732534"/>
                    </a:cubicBezTo>
                    <a:cubicBezTo>
                      <a:pt x="120826" y="2725427"/>
                      <a:pt x="125564" y="2720688"/>
                      <a:pt x="130302" y="2718319"/>
                    </a:cubicBezTo>
                    <a:close/>
                    <a:moveTo>
                      <a:pt x="679940" y="2708843"/>
                    </a:moveTo>
                    <a:cubicBezTo>
                      <a:pt x="682309" y="2708843"/>
                      <a:pt x="687047" y="2711212"/>
                      <a:pt x="689416" y="2713581"/>
                    </a:cubicBezTo>
                    <a:cubicBezTo>
                      <a:pt x="694154" y="2720688"/>
                      <a:pt x="689416" y="2730165"/>
                      <a:pt x="682309" y="2732534"/>
                    </a:cubicBezTo>
                    <a:cubicBezTo>
                      <a:pt x="679940" y="2730165"/>
                      <a:pt x="675201" y="2730165"/>
                      <a:pt x="672832" y="2727796"/>
                    </a:cubicBezTo>
                    <a:cubicBezTo>
                      <a:pt x="668094" y="2718319"/>
                      <a:pt x="670463" y="2708843"/>
                      <a:pt x="679940" y="2708843"/>
                    </a:cubicBezTo>
                    <a:close/>
                    <a:moveTo>
                      <a:pt x="383799" y="2696997"/>
                    </a:moveTo>
                    <a:cubicBezTo>
                      <a:pt x="390906" y="2694628"/>
                      <a:pt x="400383" y="2704105"/>
                      <a:pt x="400383" y="2711212"/>
                    </a:cubicBezTo>
                    <a:cubicBezTo>
                      <a:pt x="398013" y="2718319"/>
                      <a:pt x="390906" y="2725427"/>
                      <a:pt x="383799" y="2727796"/>
                    </a:cubicBezTo>
                    <a:cubicBezTo>
                      <a:pt x="379060" y="2730165"/>
                      <a:pt x="369584" y="2720688"/>
                      <a:pt x="369584" y="2713581"/>
                    </a:cubicBezTo>
                    <a:cubicBezTo>
                      <a:pt x="367215" y="2706474"/>
                      <a:pt x="376691" y="2696997"/>
                      <a:pt x="383799" y="2696997"/>
                    </a:cubicBezTo>
                    <a:close/>
                    <a:moveTo>
                      <a:pt x="663356" y="2680413"/>
                    </a:moveTo>
                    <a:cubicBezTo>
                      <a:pt x="665725" y="2680413"/>
                      <a:pt x="668094" y="2680413"/>
                      <a:pt x="665725" y="2680413"/>
                    </a:cubicBezTo>
                    <a:cubicBezTo>
                      <a:pt x="668094" y="2682782"/>
                      <a:pt x="665725" y="2685152"/>
                      <a:pt x="660987" y="2685152"/>
                    </a:cubicBezTo>
                    <a:cubicBezTo>
                      <a:pt x="660987" y="2685152"/>
                      <a:pt x="658618" y="2682782"/>
                      <a:pt x="658618" y="2682782"/>
                    </a:cubicBezTo>
                    <a:cubicBezTo>
                      <a:pt x="660987" y="2682782"/>
                      <a:pt x="660987" y="2680413"/>
                      <a:pt x="663356" y="2680413"/>
                    </a:cubicBezTo>
                    <a:close/>
                    <a:moveTo>
                      <a:pt x="800765" y="2673306"/>
                    </a:moveTo>
                    <a:cubicBezTo>
                      <a:pt x="805503" y="2670937"/>
                      <a:pt x="812611" y="2675675"/>
                      <a:pt x="812611" y="2682782"/>
                    </a:cubicBezTo>
                    <a:cubicBezTo>
                      <a:pt x="814980" y="2694628"/>
                      <a:pt x="807873" y="2701735"/>
                      <a:pt x="800765" y="2699366"/>
                    </a:cubicBezTo>
                    <a:cubicBezTo>
                      <a:pt x="796027" y="2696997"/>
                      <a:pt x="791289" y="2692259"/>
                      <a:pt x="791289" y="2685152"/>
                    </a:cubicBezTo>
                    <a:cubicBezTo>
                      <a:pt x="791289" y="2680413"/>
                      <a:pt x="793658" y="2675675"/>
                      <a:pt x="800765" y="2673306"/>
                    </a:cubicBezTo>
                    <a:close/>
                    <a:moveTo>
                      <a:pt x="457242" y="2637769"/>
                    </a:moveTo>
                    <a:cubicBezTo>
                      <a:pt x="457242" y="2640138"/>
                      <a:pt x="459611" y="2644876"/>
                      <a:pt x="459611" y="2647245"/>
                    </a:cubicBezTo>
                    <a:cubicBezTo>
                      <a:pt x="459611" y="2649615"/>
                      <a:pt x="452503" y="2651984"/>
                      <a:pt x="450134" y="2651984"/>
                    </a:cubicBezTo>
                    <a:cubicBezTo>
                      <a:pt x="445396" y="2649615"/>
                      <a:pt x="443027" y="2644876"/>
                      <a:pt x="447765" y="2642507"/>
                    </a:cubicBezTo>
                    <a:cubicBezTo>
                      <a:pt x="450134" y="2640138"/>
                      <a:pt x="454872" y="2640138"/>
                      <a:pt x="457242" y="2637769"/>
                    </a:cubicBezTo>
                    <a:close/>
                    <a:moveTo>
                      <a:pt x="158436" y="2625331"/>
                    </a:moveTo>
                    <a:cubicBezTo>
                      <a:pt x="162286" y="2625331"/>
                      <a:pt x="165839" y="2627108"/>
                      <a:pt x="168208" y="2630662"/>
                    </a:cubicBezTo>
                    <a:cubicBezTo>
                      <a:pt x="172946" y="2635400"/>
                      <a:pt x="170577" y="2642507"/>
                      <a:pt x="165839" y="2644876"/>
                    </a:cubicBezTo>
                    <a:cubicBezTo>
                      <a:pt x="158732" y="2649615"/>
                      <a:pt x="149255" y="2644876"/>
                      <a:pt x="144517" y="2640138"/>
                    </a:cubicBezTo>
                    <a:cubicBezTo>
                      <a:pt x="144517" y="2637769"/>
                      <a:pt x="144517" y="2633031"/>
                      <a:pt x="146886" y="2630662"/>
                    </a:cubicBezTo>
                    <a:cubicBezTo>
                      <a:pt x="150440" y="2627108"/>
                      <a:pt x="154586" y="2625331"/>
                      <a:pt x="158436" y="2625331"/>
                    </a:cubicBezTo>
                    <a:close/>
                    <a:moveTo>
                      <a:pt x="859993" y="2609340"/>
                    </a:moveTo>
                    <a:cubicBezTo>
                      <a:pt x="864732" y="2609340"/>
                      <a:pt x="869470" y="2611708"/>
                      <a:pt x="869470" y="2614078"/>
                    </a:cubicBezTo>
                    <a:cubicBezTo>
                      <a:pt x="871839" y="2621185"/>
                      <a:pt x="871839" y="2630662"/>
                      <a:pt x="871839" y="2637769"/>
                    </a:cubicBezTo>
                    <a:cubicBezTo>
                      <a:pt x="871839" y="2640138"/>
                      <a:pt x="864732" y="2644876"/>
                      <a:pt x="862362" y="2644876"/>
                    </a:cubicBezTo>
                    <a:cubicBezTo>
                      <a:pt x="859993" y="2644876"/>
                      <a:pt x="855255" y="2642507"/>
                      <a:pt x="852886" y="2640138"/>
                    </a:cubicBezTo>
                    <a:cubicBezTo>
                      <a:pt x="850517" y="2635400"/>
                      <a:pt x="850517" y="2628293"/>
                      <a:pt x="850517" y="2625923"/>
                    </a:cubicBezTo>
                    <a:cubicBezTo>
                      <a:pt x="850517" y="2614078"/>
                      <a:pt x="855255" y="2609340"/>
                      <a:pt x="859993" y="2609340"/>
                    </a:cubicBezTo>
                    <a:close/>
                    <a:moveTo>
                      <a:pt x="796027" y="2609340"/>
                    </a:moveTo>
                    <a:cubicBezTo>
                      <a:pt x="798396" y="2609340"/>
                      <a:pt x="803134" y="2611708"/>
                      <a:pt x="805503" y="2614078"/>
                    </a:cubicBezTo>
                    <a:cubicBezTo>
                      <a:pt x="807873" y="2616447"/>
                      <a:pt x="805503" y="2625923"/>
                      <a:pt x="800765" y="2628293"/>
                    </a:cubicBezTo>
                    <a:cubicBezTo>
                      <a:pt x="796027" y="2630662"/>
                      <a:pt x="788920" y="2630662"/>
                      <a:pt x="784181" y="2625923"/>
                    </a:cubicBezTo>
                    <a:cubicBezTo>
                      <a:pt x="779443" y="2623554"/>
                      <a:pt x="779443" y="2614078"/>
                      <a:pt x="784181" y="2611708"/>
                    </a:cubicBezTo>
                    <a:cubicBezTo>
                      <a:pt x="786550" y="2609340"/>
                      <a:pt x="791289" y="2609340"/>
                      <a:pt x="796027" y="2609340"/>
                    </a:cubicBezTo>
                    <a:close/>
                    <a:moveTo>
                      <a:pt x="693859" y="2590090"/>
                    </a:moveTo>
                    <a:cubicBezTo>
                      <a:pt x="698893" y="2590387"/>
                      <a:pt x="703631" y="2591571"/>
                      <a:pt x="708369" y="2595125"/>
                    </a:cubicBezTo>
                    <a:cubicBezTo>
                      <a:pt x="713107" y="2597494"/>
                      <a:pt x="715477" y="2602232"/>
                      <a:pt x="715477" y="2604601"/>
                    </a:cubicBezTo>
                    <a:cubicBezTo>
                      <a:pt x="715477" y="2606970"/>
                      <a:pt x="713107" y="2611708"/>
                      <a:pt x="710738" y="2614078"/>
                    </a:cubicBezTo>
                    <a:cubicBezTo>
                      <a:pt x="698893" y="2623554"/>
                      <a:pt x="682309" y="2625923"/>
                      <a:pt x="665725" y="2623554"/>
                    </a:cubicBezTo>
                    <a:cubicBezTo>
                      <a:pt x="660987" y="2623554"/>
                      <a:pt x="656248" y="2618816"/>
                      <a:pt x="653879" y="2611708"/>
                    </a:cubicBezTo>
                    <a:cubicBezTo>
                      <a:pt x="651510" y="2604601"/>
                      <a:pt x="656248" y="2595125"/>
                      <a:pt x="663356" y="2592756"/>
                    </a:cubicBezTo>
                    <a:cubicBezTo>
                      <a:pt x="668094" y="2592756"/>
                      <a:pt x="672832" y="2590386"/>
                      <a:pt x="677571" y="2590386"/>
                    </a:cubicBezTo>
                    <a:cubicBezTo>
                      <a:pt x="683494" y="2590386"/>
                      <a:pt x="688824" y="2589794"/>
                      <a:pt x="693859" y="2590090"/>
                    </a:cubicBezTo>
                    <a:close/>
                    <a:moveTo>
                      <a:pt x="604128" y="2585648"/>
                    </a:moveTo>
                    <a:cubicBezTo>
                      <a:pt x="611235" y="2583279"/>
                      <a:pt x="620711" y="2590386"/>
                      <a:pt x="620711" y="2597494"/>
                    </a:cubicBezTo>
                    <a:cubicBezTo>
                      <a:pt x="623081" y="2604601"/>
                      <a:pt x="615973" y="2614078"/>
                      <a:pt x="608866" y="2614078"/>
                    </a:cubicBezTo>
                    <a:cubicBezTo>
                      <a:pt x="601758" y="2614078"/>
                      <a:pt x="592282" y="2609340"/>
                      <a:pt x="592282" y="2602232"/>
                    </a:cubicBezTo>
                    <a:cubicBezTo>
                      <a:pt x="592282" y="2595125"/>
                      <a:pt x="597020" y="2585648"/>
                      <a:pt x="604128" y="2585648"/>
                    </a:cubicBezTo>
                    <a:close/>
                    <a:moveTo>
                      <a:pt x="749237" y="2572322"/>
                    </a:moveTo>
                    <a:cubicBezTo>
                      <a:pt x="753975" y="2571433"/>
                      <a:pt x="759305" y="2572618"/>
                      <a:pt x="762859" y="2576172"/>
                    </a:cubicBezTo>
                    <a:cubicBezTo>
                      <a:pt x="762859" y="2578541"/>
                      <a:pt x="765228" y="2583279"/>
                      <a:pt x="762859" y="2585648"/>
                    </a:cubicBezTo>
                    <a:cubicBezTo>
                      <a:pt x="760490" y="2590386"/>
                      <a:pt x="755752" y="2592756"/>
                      <a:pt x="753383" y="2592756"/>
                    </a:cubicBezTo>
                    <a:cubicBezTo>
                      <a:pt x="748644" y="2592756"/>
                      <a:pt x="743906" y="2590386"/>
                      <a:pt x="739168" y="2588017"/>
                    </a:cubicBezTo>
                    <a:cubicBezTo>
                      <a:pt x="739168" y="2585648"/>
                      <a:pt x="739168" y="2583279"/>
                      <a:pt x="739168" y="2580910"/>
                    </a:cubicBezTo>
                    <a:cubicBezTo>
                      <a:pt x="740353" y="2576172"/>
                      <a:pt x="744499" y="2573210"/>
                      <a:pt x="749237" y="2572322"/>
                    </a:cubicBezTo>
                    <a:close/>
                    <a:moveTo>
                      <a:pt x="888423" y="2557219"/>
                    </a:moveTo>
                    <a:cubicBezTo>
                      <a:pt x="888423" y="2559588"/>
                      <a:pt x="890792" y="2559588"/>
                      <a:pt x="890792" y="2561957"/>
                    </a:cubicBezTo>
                    <a:cubicBezTo>
                      <a:pt x="890792" y="2569064"/>
                      <a:pt x="888423" y="2569064"/>
                      <a:pt x="886054" y="2561957"/>
                    </a:cubicBezTo>
                    <a:cubicBezTo>
                      <a:pt x="886054" y="2559588"/>
                      <a:pt x="888423" y="2559588"/>
                      <a:pt x="888423" y="2557219"/>
                    </a:cubicBezTo>
                    <a:close/>
                    <a:moveTo>
                      <a:pt x="158732" y="2552480"/>
                    </a:moveTo>
                    <a:cubicBezTo>
                      <a:pt x="163470" y="2552480"/>
                      <a:pt x="168208" y="2557219"/>
                      <a:pt x="170577" y="2564326"/>
                    </a:cubicBezTo>
                    <a:cubicBezTo>
                      <a:pt x="172946" y="2573803"/>
                      <a:pt x="165839" y="2580910"/>
                      <a:pt x="158732" y="2580910"/>
                    </a:cubicBezTo>
                    <a:cubicBezTo>
                      <a:pt x="149255" y="2580910"/>
                      <a:pt x="142148" y="2573803"/>
                      <a:pt x="142148" y="2566695"/>
                    </a:cubicBezTo>
                    <a:cubicBezTo>
                      <a:pt x="142148" y="2559588"/>
                      <a:pt x="149255" y="2552480"/>
                      <a:pt x="158732" y="2552480"/>
                    </a:cubicBezTo>
                    <a:close/>
                    <a:moveTo>
                      <a:pt x="722584" y="2533528"/>
                    </a:moveTo>
                    <a:cubicBezTo>
                      <a:pt x="724953" y="2528789"/>
                      <a:pt x="727322" y="2528789"/>
                      <a:pt x="729691" y="2533528"/>
                    </a:cubicBezTo>
                    <a:cubicBezTo>
                      <a:pt x="729691" y="2535896"/>
                      <a:pt x="727322" y="2535896"/>
                      <a:pt x="727322" y="2538266"/>
                    </a:cubicBezTo>
                    <a:cubicBezTo>
                      <a:pt x="724953" y="2538266"/>
                      <a:pt x="722584" y="2540635"/>
                      <a:pt x="724953" y="2538266"/>
                    </a:cubicBezTo>
                    <a:cubicBezTo>
                      <a:pt x="722584" y="2535896"/>
                      <a:pt x="722584" y="2535896"/>
                      <a:pt x="722584" y="2533528"/>
                    </a:cubicBezTo>
                    <a:close/>
                    <a:moveTo>
                      <a:pt x="461980" y="2531158"/>
                    </a:moveTo>
                    <a:cubicBezTo>
                      <a:pt x="466718" y="2533528"/>
                      <a:pt x="471456" y="2538266"/>
                      <a:pt x="473826" y="2543004"/>
                    </a:cubicBezTo>
                    <a:cubicBezTo>
                      <a:pt x="473826" y="2547742"/>
                      <a:pt x="469087" y="2554850"/>
                      <a:pt x="461980" y="2552480"/>
                    </a:cubicBezTo>
                    <a:cubicBezTo>
                      <a:pt x="457242" y="2552480"/>
                      <a:pt x="450134" y="2547742"/>
                      <a:pt x="450134" y="2543004"/>
                    </a:cubicBezTo>
                    <a:cubicBezTo>
                      <a:pt x="450134" y="2538266"/>
                      <a:pt x="457242" y="2531158"/>
                      <a:pt x="461980" y="2531158"/>
                    </a:cubicBezTo>
                    <a:close/>
                    <a:moveTo>
                      <a:pt x="419336" y="2524051"/>
                    </a:moveTo>
                    <a:cubicBezTo>
                      <a:pt x="426443" y="2524051"/>
                      <a:pt x="431181" y="2531158"/>
                      <a:pt x="426443" y="2535896"/>
                    </a:cubicBezTo>
                    <a:cubicBezTo>
                      <a:pt x="426443" y="2540635"/>
                      <a:pt x="419336" y="2540635"/>
                      <a:pt x="416966" y="2540635"/>
                    </a:cubicBezTo>
                    <a:cubicBezTo>
                      <a:pt x="412228" y="2538266"/>
                      <a:pt x="409859" y="2535896"/>
                      <a:pt x="409859" y="2531158"/>
                    </a:cubicBezTo>
                    <a:cubicBezTo>
                      <a:pt x="412228" y="2526420"/>
                      <a:pt x="414597" y="2524051"/>
                      <a:pt x="419336" y="2524051"/>
                    </a:cubicBezTo>
                    <a:close/>
                    <a:moveTo>
                      <a:pt x="127933" y="2505098"/>
                    </a:moveTo>
                    <a:cubicBezTo>
                      <a:pt x="127933" y="2502729"/>
                      <a:pt x="130302" y="2505098"/>
                      <a:pt x="132671" y="2505098"/>
                    </a:cubicBezTo>
                    <a:cubicBezTo>
                      <a:pt x="135040" y="2505098"/>
                      <a:pt x="137409" y="2507467"/>
                      <a:pt x="137409" y="2509836"/>
                    </a:cubicBezTo>
                    <a:cubicBezTo>
                      <a:pt x="137409" y="2509836"/>
                      <a:pt x="137409" y="2514574"/>
                      <a:pt x="137409" y="2514574"/>
                    </a:cubicBezTo>
                    <a:cubicBezTo>
                      <a:pt x="135040" y="2519313"/>
                      <a:pt x="130302" y="2519313"/>
                      <a:pt x="127933" y="2514574"/>
                    </a:cubicBezTo>
                    <a:cubicBezTo>
                      <a:pt x="123195" y="2509836"/>
                      <a:pt x="125564" y="2507467"/>
                      <a:pt x="127933" y="2505098"/>
                    </a:cubicBezTo>
                    <a:close/>
                    <a:moveTo>
                      <a:pt x="758121" y="2481406"/>
                    </a:moveTo>
                    <a:cubicBezTo>
                      <a:pt x="758121" y="2483776"/>
                      <a:pt x="760490" y="2483776"/>
                      <a:pt x="760490" y="2486145"/>
                    </a:cubicBezTo>
                    <a:cubicBezTo>
                      <a:pt x="760490" y="2490883"/>
                      <a:pt x="758121" y="2490883"/>
                      <a:pt x="755752" y="2488514"/>
                    </a:cubicBezTo>
                    <a:cubicBezTo>
                      <a:pt x="755752" y="2488514"/>
                      <a:pt x="755752" y="2486145"/>
                      <a:pt x="755752" y="2483776"/>
                    </a:cubicBezTo>
                    <a:cubicBezTo>
                      <a:pt x="755752" y="2481406"/>
                      <a:pt x="758121" y="2481406"/>
                      <a:pt x="758121" y="2481406"/>
                    </a:cubicBezTo>
                    <a:close/>
                    <a:moveTo>
                      <a:pt x="642034" y="2481406"/>
                    </a:moveTo>
                    <a:cubicBezTo>
                      <a:pt x="651510" y="2483776"/>
                      <a:pt x="658618" y="2486145"/>
                      <a:pt x="665725" y="2488514"/>
                    </a:cubicBezTo>
                    <a:cubicBezTo>
                      <a:pt x="672832" y="2488514"/>
                      <a:pt x="675201" y="2493252"/>
                      <a:pt x="677571" y="2500360"/>
                    </a:cubicBezTo>
                    <a:cubicBezTo>
                      <a:pt x="677571" y="2505098"/>
                      <a:pt x="672832" y="2512205"/>
                      <a:pt x="668094" y="2514574"/>
                    </a:cubicBezTo>
                    <a:cubicBezTo>
                      <a:pt x="660987" y="2516943"/>
                      <a:pt x="651510" y="2516943"/>
                      <a:pt x="644403" y="2509836"/>
                    </a:cubicBezTo>
                    <a:cubicBezTo>
                      <a:pt x="637295" y="2502729"/>
                      <a:pt x="634926" y="2495621"/>
                      <a:pt x="632557" y="2488514"/>
                    </a:cubicBezTo>
                    <a:cubicBezTo>
                      <a:pt x="637295" y="2486145"/>
                      <a:pt x="639665" y="2481406"/>
                      <a:pt x="642034" y="2481406"/>
                    </a:cubicBezTo>
                    <a:close/>
                    <a:moveTo>
                      <a:pt x="125564" y="2452977"/>
                    </a:moveTo>
                    <a:cubicBezTo>
                      <a:pt x="127933" y="2455346"/>
                      <a:pt x="130302" y="2455346"/>
                      <a:pt x="130302" y="2455346"/>
                    </a:cubicBezTo>
                    <a:cubicBezTo>
                      <a:pt x="132671" y="2457715"/>
                      <a:pt x="130302" y="2460084"/>
                      <a:pt x="125564" y="2460084"/>
                    </a:cubicBezTo>
                    <a:cubicBezTo>
                      <a:pt x="123195" y="2460084"/>
                      <a:pt x="123195" y="2457715"/>
                      <a:pt x="120826" y="2455346"/>
                    </a:cubicBezTo>
                    <a:cubicBezTo>
                      <a:pt x="123195" y="2455346"/>
                      <a:pt x="123195" y="2452977"/>
                      <a:pt x="125564" y="2452977"/>
                    </a:cubicBezTo>
                    <a:close/>
                    <a:moveTo>
                      <a:pt x="419336" y="2419809"/>
                    </a:moveTo>
                    <a:cubicBezTo>
                      <a:pt x="426443" y="2419809"/>
                      <a:pt x="435919" y="2426917"/>
                      <a:pt x="435919" y="2434024"/>
                    </a:cubicBezTo>
                    <a:cubicBezTo>
                      <a:pt x="438289" y="2441131"/>
                      <a:pt x="431181" y="2450608"/>
                      <a:pt x="424074" y="2450608"/>
                    </a:cubicBezTo>
                    <a:cubicBezTo>
                      <a:pt x="414597" y="2450608"/>
                      <a:pt x="407490" y="2445870"/>
                      <a:pt x="405121" y="2434024"/>
                    </a:cubicBezTo>
                    <a:cubicBezTo>
                      <a:pt x="402752" y="2426917"/>
                      <a:pt x="412228" y="2419809"/>
                      <a:pt x="419336" y="2419809"/>
                    </a:cubicBezTo>
                    <a:close/>
                    <a:moveTo>
                      <a:pt x="871839" y="2417440"/>
                    </a:moveTo>
                    <a:cubicBezTo>
                      <a:pt x="871839" y="2422178"/>
                      <a:pt x="871839" y="2426917"/>
                      <a:pt x="869470" y="2431655"/>
                    </a:cubicBezTo>
                    <a:cubicBezTo>
                      <a:pt x="867101" y="2431655"/>
                      <a:pt x="862362" y="2434024"/>
                      <a:pt x="859993" y="2434024"/>
                    </a:cubicBezTo>
                    <a:cubicBezTo>
                      <a:pt x="859993" y="2434024"/>
                      <a:pt x="857624" y="2431655"/>
                      <a:pt x="857624" y="2429286"/>
                    </a:cubicBezTo>
                    <a:cubicBezTo>
                      <a:pt x="857624" y="2426917"/>
                      <a:pt x="857624" y="2424548"/>
                      <a:pt x="859993" y="2426917"/>
                    </a:cubicBezTo>
                    <a:cubicBezTo>
                      <a:pt x="862362" y="2424548"/>
                      <a:pt x="867101" y="2419809"/>
                      <a:pt x="871839" y="2417440"/>
                    </a:cubicBezTo>
                    <a:close/>
                    <a:moveTo>
                      <a:pt x="800765" y="2407964"/>
                    </a:moveTo>
                    <a:cubicBezTo>
                      <a:pt x="810242" y="2410333"/>
                      <a:pt x="817349" y="2417440"/>
                      <a:pt x="814980" y="2424548"/>
                    </a:cubicBezTo>
                    <a:cubicBezTo>
                      <a:pt x="814980" y="2431655"/>
                      <a:pt x="807873" y="2436393"/>
                      <a:pt x="803134" y="2436393"/>
                    </a:cubicBezTo>
                    <a:cubicBezTo>
                      <a:pt x="796027" y="2436393"/>
                      <a:pt x="788920" y="2429286"/>
                      <a:pt x="788920" y="2419809"/>
                    </a:cubicBezTo>
                    <a:cubicBezTo>
                      <a:pt x="788920" y="2412702"/>
                      <a:pt x="796027" y="2407964"/>
                      <a:pt x="800765" y="2407964"/>
                    </a:cubicBezTo>
                    <a:close/>
                    <a:moveTo>
                      <a:pt x="651510" y="2405594"/>
                    </a:moveTo>
                    <a:cubicBezTo>
                      <a:pt x="660987" y="2405594"/>
                      <a:pt x="670463" y="2415071"/>
                      <a:pt x="672832" y="2424548"/>
                    </a:cubicBezTo>
                    <a:cubicBezTo>
                      <a:pt x="675201" y="2436393"/>
                      <a:pt x="663356" y="2448239"/>
                      <a:pt x="651510" y="2448239"/>
                    </a:cubicBezTo>
                    <a:cubicBezTo>
                      <a:pt x="642034" y="2448239"/>
                      <a:pt x="634926" y="2438762"/>
                      <a:pt x="634926" y="2426917"/>
                    </a:cubicBezTo>
                    <a:cubicBezTo>
                      <a:pt x="634926" y="2417440"/>
                      <a:pt x="642034" y="2405594"/>
                      <a:pt x="651510" y="2405594"/>
                    </a:cubicBezTo>
                    <a:close/>
                    <a:moveTo>
                      <a:pt x="876577" y="2398487"/>
                    </a:moveTo>
                    <a:cubicBezTo>
                      <a:pt x="881315" y="2398487"/>
                      <a:pt x="883685" y="2400856"/>
                      <a:pt x="881315" y="2405594"/>
                    </a:cubicBezTo>
                    <a:cubicBezTo>
                      <a:pt x="878946" y="2407964"/>
                      <a:pt x="876577" y="2410333"/>
                      <a:pt x="874208" y="2412702"/>
                    </a:cubicBezTo>
                    <a:cubicBezTo>
                      <a:pt x="874208" y="2410333"/>
                      <a:pt x="874208" y="2405594"/>
                      <a:pt x="874208" y="2403225"/>
                    </a:cubicBezTo>
                    <a:cubicBezTo>
                      <a:pt x="874208" y="2400856"/>
                      <a:pt x="876577" y="2398487"/>
                      <a:pt x="876577" y="2398487"/>
                    </a:cubicBezTo>
                    <a:close/>
                    <a:moveTo>
                      <a:pt x="625450" y="2374796"/>
                    </a:moveTo>
                    <a:cubicBezTo>
                      <a:pt x="627819" y="2377165"/>
                      <a:pt x="630188" y="2381903"/>
                      <a:pt x="627819" y="2384272"/>
                    </a:cubicBezTo>
                    <a:cubicBezTo>
                      <a:pt x="625450" y="2386642"/>
                      <a:pt x="620711" y="2386642"/>
                      <a:pt x="618342" y="2389011"/>
                    </a:cubicBezTo>
                    <a:cubicBezTo>
                      <a:pt x="618342" y="2389011"/>
                      <a:pt x="615973" y="2386642"/>
                      <a:pt x="615973" y="2384272"/>
                    </a:cubicBezTo>
                    <a:cubicBezTo>
                      <a:pt x="613604" y="2379534"/>
                      <a:pt x="620711" y="2372427"/>
                      <a:pt x="625450" y="2374796"/>
                    </a:cubicBezTo>
                    <a:close/>
                    <a:moveTo>
                      <a:pt x="165839" y="2374796"/>
                    </a:moveTo>
                    <a:cubicBezTo>
                      <a:pt x="168208" y="2374796"/>
                      <a:pt x="172946" y="2377165"/>
                      <a:pt x="175315" y="2379534"/>
                    </a:cubicBezTo>
                    <a:cubicBezTo>
                      <a:pt x="177685" y="2384272"/>
                      <a:pt x="172946" y="2391380"/>
                      <a:pt x="165839" y="2393749"/>
                    </a:cubicBezTo>
                    <a:cubicBezTo>
                      <a:pt x="161101" y="2393749"/>
                      <a:pt x="153993" y="2389011"/>
                      <a:pt x="153993" y="2384272"/>
                    </a:cubicBezTo>
                    <a:cubicBezTo>
                      <a:pt x="153993" y="2379534"/>
                      <a:pt x="158732" y="2374796"/>
                      <a:pt x="165839" y="2374796"/>
                    </a:cubicBezTo>
                    <a:close/>
                    <a:moveTo>
                      <a:pt x="774705" y="2334521"/>
                    </a:moveTo>
                    <a:cubicBezTo>
                      <a:pt x="781812" y="2334521"/>
                      <a:pt x="786550" y="2339259"/>
                      <a:pt x="788920" y="2343997"/>
                    </a:cubicBezTo>
                    <a:cubicBezTo>
                      <a:pt x="788920" y="2353474"/>
                      <a:pt x="784181" y="2362950"/>
                      <a:pt x="777074" y="2362950"/>
                    </a:cubicBezTo>
                    <a:cubicBezTo>
                      <a:pt x="769967" y="2362950"/>
                      <a:pt x="762859" y="2355843"/>
                      <a:pt x="760490" y="2348736"/>
                    </a:cubicBezTo>
                    <a:cubicBezTo>
                      <a:pt x="758121" y="2341628"/>
                      <a:pt x="765228" y="2334521"/>
                      <a:pt x="774705" y="2334521"/>
                    </a:cubicBezTo>
                    <a:close/>
                    <a:moveTo>
                      <a:pt x="618342" y="2306091"/>
                    </a:moveTo>
                    <a:cubicBezTo>
                      <a:pt x="630188" y="2303722"/>
                      <a:pt x="637295" y="2310829"/>
                      <a:pt x="646772" y="2315568"/>
                    </a:cubicBezTo>
                    <a:cubicBezTo>
                      <a:pt x="649141" y="2315568"/>
                      <a:pt x="651510" y="2320306"/>
                      <a:pt x="653879" y="2322675"/>
                    </a:cubicBezTo>
                    <a:cubicBezTo>
                      <a:pt x="651510" y="2325044"/>
                      <a:pt x="649141" y="2327413"/>
                      <a:pt x="644403" y="2327413"/>
                    </a:cubicBezTo>
                    <a:cubicBezTo>
                      <a:pt x="642034" y="2327413"/>
                      <a:pt x="637295" y="2329782"/>
                      <a:pt x="630188" y="2329782"/>
                    </a:cubicBezTo>
                    <a:cubicBezTo>
                      <a:pt x="627819" y="2329782"/>
                      <a:pt x="620711" y="2329782"/>
                      <a:pt x="615973" y="2329782"/>
                    </a:cubicBezTo>
                    <a:cubicBezTo>
                      <a:pt x="613604" y="2329782"/>
                      <a:pt x="606497" y="2317937"/>
                      <a:pt x="608866" y="2315568"/>
                    </a:cubicBezTo>
                    <a:cubicBezTo>
                      <a:pt x="611235" y="2310829"/>
                      <a:pt x="615973" y="2306091"/>
                      <a:pt x="618342" y="2306091"/>
                    </a:cubicBezTo>
                    <a:close/>
                    <a:moveTo>
                      <a:pt x="106611" y="2303722"/>
                    </a:moveTo>
                    <a:cubicBezTo>
                      <a:pt x="113718" y="2306091"/>
                      <a:pt x="118456" y="2310829"/>
                      <a:pt x="120826" y="2315568"/>
                    </a:cubicBezTo>
                    <a:cubicBezTo>
                      <a:pt x="123195" y="2322675"/>
                      <a:pt x="118456" y="2332152"/>
                      <a:pt x="108980" y="2332152"/>
                    </a:cubicBezTo>
                    <a:cubicBezTo>
                      <a:pt x="101873" y="2332152"/>
                      <a:pt x="92396" y="2327413"/>
                      <a:pt x="92396" y="2317937"/>
                    </a:cubicBezTo>
                    <a:cubicBezTo>
                      <a:pt x="92396" y="2310829"/>
                      <a:pt x="99503" y="2303722"/>
                      <a:pt x="106611" y="2303722"/>
                    </a:cubicBezTo>
                    <a:close/>
                    <a:moveTo>
                      <a:pt x="433550" y="2294246"/>
                    </a:moveTo>
                    <a:cubicBezTo>
                      <a:pt x="443027" y="2294246"/>
                      <a:pt x="452503" y="2303722"/>
                      <a:pt x="452503" y="2313199"/>
                    </a:cubicBezTo>
                    <a:cubicBezTo>
                      <a:pt x="450134" y="2317937"/>
                      <a:pt x="443027" y="2327413"/>
                      <a:pt x="435919" y="2327413"/>
                    </a:cubicBezTo>
                    <a:cubicBezTo>
                      <a:pt x="428812" y="2327413"/>
                      <a:pt x="419336" y="2317937"/>
                      <a:pt x="419336" y="2308460"/>
                    </a:cubicBezTo>
                    <a:cubicBezTo>
                      <a:pt x="419336" y="2303722"/>
                      <a:pt x="426443" y="2294246"/>
                      <a:pt x="433550" y="2294246"/>
                    </a:cubicBezTo>
                    <a:close/>
                    <a:moveTo>
                      <a:pt x="386168" y="2284769"/>
                    </a:moveTo>
                    <a:cubicBezTo>
                      <a:pt x="393275" y="2284769"/>
                      <a:pt x="400383" y="2289507"/>
                      <a:pt x="402752" y="2296615"/>
                    </a:cubicBezTo>
                    <a:cubicBezTo>
                      <a:pt x="405121" y="2306091"/>
                      <a:pt x="400383" y="2313199"/>
                      <a:pt x="393275" y="2315568"/>
                    </a:cubicBezTo>
                    <a:cubicBezTo>
                      <a:pt x="383799" y="2317937"/>
                      <a:pt x="371953" y="2310829"/>
                      <a:pt x="371953" y="2301353"/>
                    </a:cubicBezTo>
                    <a:cubicBezTo>
                      <a:pt x="371953" y="2294246"/>
                      <a:pt x="379060" y="2284769"/>
                      <a:pt x="386168" y="2284769"/>
                    </a:cubicBezTo>
                    <a:close/>
                    <a:moveTo>
                      <a:pt x="876577" y="2277662"/>
                    </a:moveTo>
                    <a:cubicBezTo>
                      <a:pt x="881315" y="2280031"/>
                      <a:pt x="881315" y="2282400"/>
                      <a:pt x="878946" y="2287138"/>
                    </a:cubicBezTo>
                    <a:cubicBezTo>
                      <a:pt x="876577" y="2291876"/>
                      <a:pt x="871839" y="2296615"/>
                      <a:pt x="864732" y="2294246"/>
                    </a:cubicBezTo>
                    <a:cubicBezTo>
                      <a:pt x="862362" y="2294246"/>
                      <a:pt x="859993" y="2294246"/>
                      <a:pt x="859993" y="2291876"/>
                    </a:cubicBezTo>
                    <a:cubicBezTo>
                      <a:pt x="857624" y="2291876"/>
                      <a:pt x="857624" y="2289507"/>
                      <a:pt x="857624" y="2287138"/>
                    </a:cubicBezTo>
                    <a:cubicBezTo>
                      <a:pt x="857624" y="2284769"/>
                      <a:pt x="857624" y="2284769"/>
                      <a:pt x="859993" y="2280031"/>
                    </a:cubicBezTo>
                    <a:cubicBezTo>
                      <a:pt x="864732" y="2275292"/>
                      <a:pt x="869470" y="2275292"/>
                      <a:pt x="876577" y="2277662"/>
                    </a:cubicBezTo>
                    <a:close/>
                    <a:moveTo>
                      <a:pt x="663356" y="2242125"/>
                    </a:moveTo>
                    <a:cubicBezTo>
                      <a:pt x="670463" y="2242125"/>
                      <a:pt x="675201" y="2249232"/>
                      <a:pt x="672832" y="2253970"/>
                    </a:cubicBezTo>
                    <a:cubicBezTo>
                      <a:pt x="672832" y="2261078"/>
                      <a:pt x="665725" y="2263447"/>
                      <a:pt x="658618" y="2261078"/>
                    </a:cubicBezTo>
                    <a:cubicBezTo>
                      <a:pt x="656248" y="2258709"/>
                      <a:pt x="653879" y="2253970"/>
                      <a:pt x="653879" y="2251601"/>
                    </a:cubicBezTo>
                    <a:cubicBezTo>
                      <a:pt x="651510" y="2246863"/>
                      <a:pt x="656248" y="2242125"/>
                      <a:pt x="663356" y="2242125"/>
                    </a:cubicBezTo>
                    <a:close/>
                    <a:moveTo>
                      <a:pt x="438289" y="2235017"/>
                    </a:moveTo>
                    <a:cubicBezTo>
                      <a:pt x="443027" y="2235017"/>
                      <a:pt x="447765" y="2237386"/>
                      <a:pt x="452503" y="2242125"/>
                    </a:cubicBezTo>
                    <a:cubicBezTo>
                      <a:pt x="461980" y="2249232"/>
                      <a:pt x="457242" y="2261078"/>
                      <a:pt x="447765" y="2265816"/>
                    </a:cubicBezTo>
                    <a:cubicBezTo>
                      <a:pt x="435919" y="2272923"/>
                      <a:pt x="421705" y="2265816"/>
                      <a:pt x="419336" y="2253970"/>
                    </a:cubicBezTo>
                    <a:cubicBezTo>
                      <a:pt x="419336" y="2244494"/>
                      <a:pt x="428812" y="2232648"/>
                      <a:pt x="438289" y="2235017"/>
                    </a:cubicBezTo>
                    <a:close/>
                    <a:moveTo>
                      <a:pt x="158732" y="2230279"/>
                    </a:moveTo>
                    <a:cubicBezTo>
                      <a:pt x="165839" y="2230279"/>
                      <a:pt x="170577" y="2237386"/>
                      <a:pt x="165839" y="2242125"/>
                    </a:cubicBezTo>
                    <a:cubicBezTo>
                      <a:pt x="163470" y="2244494"/>
                      <a:pt x="158732" y="2244494"/>
                      <a:pt x="156362" y="2244494"/>
                    </a:cubicBezTo>
                    <a:cubicBezTo>
                      <a:pt x="151624" y="2242125"/>
                      <a:pt x="151624" y="2239756"/>
                      <a:pt x="149255" y="2235017"/>
                    </a:cubicBezTo>
                    <a:cubicBezTo>
                      <a:pt x="153993" y="2235017"/>
                      <a:pt x="156362" y="2230279"/>
                      <a:pt x="158732" y="2230279"/>
                    </a:cubicBezTo>
                    <a:close/>
                    <a:moveTo>
                      <a:pt x="895530" y="2218434"/>
                    </a:moveTo>
                    <a:cubicBezTo>
                      <a:pt x="900269" y="2216064"/>
                      <a:pt x="902638" y="2216064"/>
                      <a:pt x="905007" y="2220803"/>
                    </a:cubicBezTo>
                    <a:cubicBezTo>
                      <a:pt x="907376" y="2225541"/>
                      <a:pt x="905007" y="2227910"/>
                      <a:pt x="902638" y="2232648"/>
                    </a:cubicBezTo>
                    <a:cubicBezTo>
                      <a:pt x="897899" y="2232648"/>
                      <a:pt x="895530" y="2232648"/>
                      <a:pt x="893161" y="2227910"/>
                    </a:cubicBezTo>
                    <a:cubicBezTo>
                      <a:pt x="890792" y="2223172"/>
                      <a:pt x="890792" y="2220803"/>
                      <a:pt x="895530" y="2218434"/>
                    </a:cubicBezTo>
                    <a:close/>
                    <a:moveTo>
                      <a:pt x="717846" y="2204219"/>
                    </a:moveTo>
                    <a:cubicBezTo>
                      <a:pt x="717846" y="2206588"/>
                      <a:pt x="720215" y="2206588"/>
                      <a:pt x="722584" y="2206588"/>
                    </a:cubicBezTo>
                    <a:cubicBezTo>
                      <a:pt x="732060" y="2216064"/>
                      <a:pt x="743906" y="2216064"/>
                      <a:pt x="755752" y="2213695"/>
                    </a:cubicBezTo>
                    <a:cubicBezTo>
                      <a:pt x="765228" y="2211326"/>
                      <a:pt x="774705" y="2225541"/>
                      <a:pt x="769967" y="2235017"/>
                    </a:cubicBezTo>
                    <a:cubicBezTo>
                      <a:pt x="767597" y="2239756"/>
                      <a:pt x="762859" y="2244494"/>
                      <a:pt x="758121" y="2242125"/>
                    </a:cubicBezTo>
                    <a:cubicBezTo>
                      <a:pt x="739168" y="2239756"/>
                      <a:pt x="722584" y="2235017"/>
                      <a:pt x="706000" y="2227910"/>
                    </a:cubicBezTo>
                    <a:cubicBezTo>
                      <a:pt x="703631" y="2227910"/>
                      <a:pt x="703631" y="2220803"/>
                      <a:pt x="701262" y="2218434"/>
                    </a:cubicBezTo>
                    <a:cubicBezTo>
                      <a:pt x="701262" y="2211326"/>
                      <a:pt x="710738" y="2201850"/>
                      <a:pt x="717846" y="2204219"/>
                    </a:cubicBezTo>
                    <a:close/>
                    <a:moveTo>
                      <a:pt x="743906" y="2175789"/>
                    </a:moveTo>
                    <a:cubicBezTo>
                      <a:pt x="751013" y="2175789"/>
                      <a:pt x="753383" y="2182897"/>
                      <a:pt x="751013" y="2187635"/>
                    </a:cubicBezTo>
                    <a:cubicBezTo>
                      <a:pt x="748644" y="2190004"/>
                      <a:pt x="743906" y="2192373"/>
                      <a:pt x="741537" y="2190004"/>
                    </a:cubicBezTo>
                    <a:cubicBezTo>
                      <a:pt x="739168" y="2187635"/>
                      <a:pt x="739168" y="2182897"/>
                      <a:pt x="736799" y="2180527"/>
                    </a:cubicBezTo>
                    <a:cubicBezTo>
                      <a:pt x="739168" y="2180527"/>
                      <a:pt x="741537" y="2175789"/>
                      <a:pt x="743906" y="2175789"/>
                    </a:cubicBezTo>
                    <a:close/>
                    <a:moveTo>
                      <a:pt x="125564" y="2171051"/>
                    </a:moveTo>
                    <a:cubicBezTo>
                      <a:pt x="127933" y="2173420"/>
                      <a:pt x="130302" y="2175789"/>
                      <a:pt x="130302" y="2175789"/>
                    </a:cubicBezTo>
                    <a:cubicBezTo>
                      <a:pt x="127933" y="2178158"/>
                      <a:pt x="127933" y="2182897"/>
                      <a:pt x="125564" y="2185266"/>
                    </a:cubicBezTo>
                    <a:cubicBezTo>
                      <a:pt x="123195" y="2187635"/>
                      <a:pt x="118456" y="2185266"/>
                      <a:pt x="116087" y="2180527"/>
                    </a:cubicBezTo>
                    <a:cubicBezTo>
                      <a:pt x="113718" y="2180527"/>
                      <a:pt x="116087" y="2175789"/>
                      <a:pt x="116087" y="2175789"/>
                    </a:cubicBezTo>
                    <a:cubicBezTo>
                      <a:pt x="118456" y="2173420"/>
                      <a:pt x="123195" y="2173420"/>
                      <a:pt x="125564" y="2171051"/>
                    </a:cubicBezTo>
                    <a:close/>
                    <a:moveTo>
                      <a:pt x="424074" y="2166313"/>
                    </a:moveTo>
                    <a:cubicBezTo>
                      <a:pt x="428812" y="2163944"/>
                      <a:pt x="435919" y="2168682"/>
                      <a:pt x="438289" y="2173420"/>
                    </a:cubicBezTo>
                    <a:cubicBezTo>
                      <a:pt x="440658" y="2180527"/>
                      <a:pt x="433550" y="2190004"/>
                      <a:pt x="426443" y="2190004"/>
                    </a:cubicBezTo>
                    <a:cubicBezTo>
                      <a:pt x="421705" y="2190004"/>
                      <a:pt x="414597" y="2182897"/>
                      <a:pt x="414597" y="2178158"/>
                    </a:cubicBezTo>
                    <a:cubicBezTo>
                      <a:pt x="414597" y="2171051"/>
                      <a:pt x="419336" y="2163944"/>
                      <a:pt x="424074" y="2166313"/>
                    </a:cubicBezTo>
                    <a:close/>
                    <a:moveTo>
                      <a:pt x="656248" y="2147360"/>
                    </a:moveTo>
                    <a:cubicBezTo>
                      <a:pt x="672832" y="2147360"/>
                      <a:pt x="687047" y="2154467"/>
                      <a:pt x="698893" y="2166313"/>
                    </a:cubicBezTo>
                    <a:cubicBezTo>
                      <a:pt x="701262" y="2166313"/>
                      <a:pt x="701262" y="2168682"/>
                      <a:pt x="701262" y="2171051"/>
                    </a:cubicBezTo>
                    <a:cubicBezTo>
                      <a:pt x="701262" y="2180527"/>
                      <a:pt x="691785" y="2194742"/>
                      <a:pt x="679940" y="2197111"/>
                    </a:cubicBezTo>
                    <a:cubicBezTo>
                      <a:pt x="675201" y="2197111"/>
                      <a:pt x="670463" y="2194742"/>
                      <a:pt x="668094" y="2192373"/>
                    </a:cubicBezTo>
                    <a:cubicBezTo>
                      <a:pt x="665725" y="2190004"/>
                      <a:pt x="663356" y="2187635"/>
                      <a:pt x="663356" y="2190004"/>
                    </a:cubicBezTo>
                    <a:cubicBezTo>
                      <a:pt x="665725" y="2175789"/>
                      <a:pt x="658618" y="2163944"/>
                      <a:pt x="651510" y="2152098"/>
                    </a:cubicBezTo>
                    <a:cubicBezTo>
                      <a:pt x="653879" y="2149729"/>
                      <a:pt x="656248" y="2147360"/>
                      <a:pt x="656248" y="2147360"/>
                    </a:cubicBezTo>
                    <a:close/>
                    <a:moveTo>
                      <a:pt x="893161" y="2121299"/>
                    </a:moveTo>
                    <a:cubicBezTo>
                      <a:pt x="895530" y="2121299"/>
                      <a:pt x="897899" y="2128407"/>
                      <a:pt x="897899" y="2130776"/>
                    </a:cubicBezTo>
                    <a:cubicBezTo>
                      <a:pt x="897899" y="2133145"/>
                      <a:pt x="895530" y="2137883"/>
                      <a:pt x="893161" y="2140252"/>
                    </a:cubicBezTo>
                    <a:cubicBezTo>
                      <a:pt x="893161" y="2142621"/>
                      <a:pt x="888423" y="2142621"/>
                      <a:pt x="888423" y="2142621"/>
                    </a:cubicBezTo>
                    <a:cubicBezTo>
                      <a:pt x="886054" y="2140252"/>
                      <a:pt x="883685" y="2135514"/>
                      <a:pt x="881315" y="2133145"/>
                    </a:cubicBezTo>
                    <a:cubicBezTo>
                      <a:pt x="881315" y="2128407"/>
                      <a:pt x="881315" y="2123668"/>
                      <a:pt x="883685" y="2123668"/>
                    </a:cubicBezTo>
                    <a:cubicBezTo>
                      <a:pt x="886054" y="2121299"/>
                      <a:pt x="890792" y="2118930"/>
                      <a:pt x="893161" y="2121299"/>
                    </a:cubicBezTo>
                    <a:close/>
                    <a:moveTo>
                      <a:pt x="785070" y="2108565"/>
                    </a:moveTo>
                    <a:cubicBezTo>
                      <a:pt x="788920" y="2108861"/>
                      <a:pt x="792474" y="2110638"/>
                      <a:pt x="793658" y="2114192"/>
                    </a:cubicBezTo>
                    <a:cubicBezTo>
                      <a:pt x="796027" y="2118930"/>
                      <a:pt x="788920" y="2128407"/>
                      <a:pt x="781812" y="2128407"/>
                    </a:cubicBezTo>
                    <a:cubicBezTo>
                      <a:pt x="777074" y="2126038"/>
                      <a:pt x="772336" y="2123668"/>
                      <a:pt x="772336" y="2121299"/>
                    </a:cubicBezTo>
                    <a:cubicBezTo>
                      <a:pt x="769967" y="2118930"/>
                      <a:pt x="772336" y="2114192"/>
                      <a:pt x="774705" y="2111823"/>
                    </a:cubicBezTo>
                    <a:cubicBezTo>
                      <a:pt x="777074" y="2109454"/>
                      <a:pt x="781220" y="2108269"/>
                      <a:pt x="785070" y="2108565"/>
                    </a:cubicBezTo>
                    <a:close/>
                    <a:moveTo>
                      <a:pt x="137409" y="2092870"/>
                    </a:moveTo>
                    <a:cubicBezTo>
                      <a:pt x="139779" y="2090501"/>
                      <a:pt x="144517" y="2090501"/>
                      <a:pt x="146886" y="2095239"/>
                    </a:cubicBezTo>
                    <a:cubicBezTo>
                      <a:pt x="151624" y="2097608"/>
                      <a:pt x="149255" y="2102346"/>
                      <a:pt x="144517" y="2104715"/>
                    </a:cubicBezTo>
                    <a:cubicBezTo>
                      <a:pt x="142148" y="2104715"/>
                      <a:pt x="137409" y="2099977"/>
                      <a:pt x="135040" y="2097608"/>
                    </a:cubicBezTo>
                    <a:cubicBezTo>
                      <a:pt x="137409" y="2095239"/>
                      <a:pt x="137409" y="2092870"/>
                      <a:pt x="137409" y="2092870"/>
                    </a:cubicBezTo>
                    <a:close/>
                    <a:moveTo>
                      <a:pt x="689416" y="2090501"/>
                    </a:moveTo>
                    <a:cubicBezTo>
                      <a:pt x="694154" y="2090501"/>
                      <a:pt x="701262" y="2090501"/>
                      <a:pt x="706000" y="2092870"/>
                    </a:cubicBezTo>
                    <a:cubicBezTo>
                      <a:pt x="710738" y="2092870"/>
                      <a:pt x="713107" y="2097608"/>
                      <a:pt x="710738" y="2102346"/>
                    </a:cubicBezTo>
                    <a:cubicBezTo>
                      <a:pt x="710738" y="2104715"/>
                      <a:pt x="706000" y="2107084"/>
                      <a:pt x="703631" y="2111823"/>
                    </a:cubicBezTo>
                    <a:cubicBezTo>
                      <a:pt x="701262" y="2114192"/>
                      <a:pt x="696524" y="2111823"/>
                      <a:pt x="694154" y="2107084"/>
                    </a:cubicBezTo>
                    <a:cubicBezTo>
                      <a:pt x="691785" y="2102346"/>
                      <a:pt x="691785" y="2095239"/>
                      <a:pt x="689416" y="2090501"/>
                    </a:cubicBezTo>
                    <a:close/>
                    <a:moveTo>
                      <a:pt x="675201" y="2040749"/>
                    </a:moveTo>
                    <a:cubicBezTo>
                      <a:pt x="682309" y="2043118"/>
                      <a:pt x="689416" y="2050225"/>
                      <a:pt x="689416" y="2057333"/>
                    </a:cubicBezTo>
                    <a:cubicBezTo>
                      <a:pt x="691785" y="2069178"/>
                      <a:pt x="689416" y="2078655"/>
                      <a:pt x="689416" y="2088132"/>
                    </a:cubicBezTo>
                    <a:cubicBezTo>
                      <a:pt x="687047" y="2090501"/>
                      <a:pt x="682309" y="2092870"/>
                      <a:pt x="679940" y="2092870"/>
                    </a:cubicBezTo>
                    <a:cubicBezTo>
                      <a:pt x="675201" y="2095239"/>
                      <a:pt x="670463" y="2095239"/>
                      <a:pt x="668094" y="2092870"/>
                    </a:cubicBezTo>
                    <a:cubicBezTo>
                      <a:pt x="660987" y="2085762"/>
                      <a:pt x="656248" y="2076286"/>
                      <a:pt x="651510" y="2066809"/>
                    </a:cubicBezTo>
                    <a:cubicBezTo>
                      <a:pt x="649141" y="2062071"/>
                      <a:pt x="653879" y="2050225"/>
                      <a:pt x="658618" y="2045487"/>
                    </a:cubicBezTo>
                    <a:cubicBezTo>
                      <a:pt x="663356" y="2040749"/>
                      <a:pt x="668094" y="2038380"/>
                      <a:pt x="675201" y="2040749"/>
                    </a:cubicBezTo>
                    <a:close/>
                    <a:moveTo>
                      <a:pt x="778555" y="2039565"/>
                    </a:moveTo>
                    <a:cubicBezTo>
                      <a:pt x="781220" y="2038380"/>
                      <a:pt x="784181" y="2038380"/>
                      <a:pt x="786550" y="2040749"/>
                    </a:cubicBezTo>
                    <a:cubicBezTo>
                      <a:pt x="788920" y="2045487"/>
                      <a:pt x="793658" y="2050225"/>
                      <a:pt x="796027" y="2052595"/>
                    </a:cubicBezTo>
                    <a:cubicBezTo>
                      <a:pt x="793658" y="2069178"/>
                      <a:pt x="786550" y="2081024"/>
                      <a:pt x="779443" y="2088132"/>
                    </a:cubicBezTo>
                    <a:cubicBezTo>
                      <a:pt x="774705" y="2090501"/>
                      <a:pt x="769967" y="2090501"/>
                      <a:pt x="767597" y="2088132"/>
                    </a:cubicBezTo>
                    <a:cubicBezTo>
                      <a:pt x="762859" y="2085762"/>
                      <a:pt x="760490" y="2081024"/>
                      <a:pt x="760490" y="2078655"/>
                    </a:cubicBezTo>
                    <a:cubicBezTo>
                      <a:pt x="762859" y="2066809"/>
                      <a:pt x="767597" y="2057333"/>
                      <a:pt x="772336" y="2045487"/>
                    </a:cubicBezTo>
                    <a:cubicBezTo>
                      <a:pt x="773521" y="2043118"/>
                      <a:pt x="775890" y="2040749"/>
                      <a:pt x="778555" y="2039565"/>
                    </a:cubicBezTo>
                    <a:close/>
                    <a:moveTo>
                      <a:pt x="407490" y="2024165"/>
                    </a:moveTo>
                    <a:cubicBezTo>
                      <a:pt x="414597" y="2021796"/>
                      <a:pt x="421705" y="2028903"/>
                      <a:pt x="421705" y="2038380"/>
                    </a:cubicBezTo>
                    <a:cubicBezTo>
                      <a:pt x="421705" y="2047856"/>
                      <a:pt x="412228" y="2054964"/>
                      <a:pt x="405121" y="2052595"/>
                    </a:cubicBezTo>
                    <a:cubicBezTo>
                      <a:pt x="400383" y="2050225"/>
                      <a:pt x="393275" y="2045487"/>
                      <a:pt x="393275" y="2040749"/>
                    </a:cubicBezTo>
                    <a:cubicBezTo>
                      <a:pt x="393275" y="2033642"/>
                      <a:pt x="400383" y="2026534"/>
                      <a:pt x="407490" y="2024165"/>
                    </a:cubicBezTo>
                    <a:close/>
                    <a:moveTo>
                      <a:pt x="857624" y="2017058"/>
                    </a:moveTo>
                    <a:cubicBezTo>
                      <a:pt x="859993" y="2017058"/>
                      <a:pt x="862362" y="2019427"/>
                      <a:pt x="862362" y="2019427"/>
                    </a:cubicBezTo>
                    <a:cubicBezTo>
                      <a:pt x="862362" y="2024165"/>
                      <a:pt x="859993" y="2024165"/>
                      <a:pt x="855255" y="2021796"/>
                    </a:cubicBezTo>
                    <a:cubicBezTo>
                      <a:pt x="857624" y="2019427"/>
                      <a:pt x="857624" y="2017058"/>
                      <a:pt x="857624" y="2017058"/>
                    </a:cubicBezTo>
                    <a:close/>
                    <a:moveTo>
                      <a:pt x="80550" y="2012319"/>
                    </a:moveTo>
                    <a:cubicBezTo>
                      <a:pt x="85289" y="2012319"/>
                      <a:pt x="92396" y="2017058"/>
                      <a:pt x="92396" y="2021796"/>
                    </a:cubicBezTo>
                    <a:cubicBezTo>
                      <a:pt x="92396" y="2026534"/>
                      <a:pt x="85289" y="2033642"/>
                      <a:pt x="80550" y="2031272"/>
                    </a:cubicBezTo>
                    <a:cubicBezTo>
                      <a:pt x="78181" y="2031272"/>
                      <a:pt x="75812" y="2026534"/>
                      <a:pt x="73443" y="2024165"/>
                    </a:cubicBezTo>
                    <a:cubicBezTo>
                      <a:pt x="73443" y="2019427"/>
                      <a:pt x="75812" y="2012319"/>
                      <a:pt x="80550" y="2012319"/>
                    </a:cubicBezTo>
                    <a:close/>
                    <a:moveTo>
                      <a:pt x="405121" y="1974413"/>
                    </a:moveTo>
                    <a:cubicBezTo>
                      <a:pt x="409859" y="1974413"/>
                      <a:pt x="416966" y="1981521"/>
                      <a:pt x="414597" y="1986259"/>
                    </a:cubicBezTo>
                    <a:cubicBezTo>
                      <a:pt x="412228" y="1988628"/>
                      <a:pt x="407490" y="1990997"/>
                      <a:pt x="405121" y="1990997"/>
                    </a:cubicBezTo>
                    <a:cubicBezTo>
                      <a:pt x="400383" y="1990997"/>
                      <a:pt x="398013" y="1988628"/>
                      <a:pt x="398013" y="1983890"/>
                    </a:cubicBezTo>
                    <a:cubicBezTo>
                      <a:pt x="398013" y="1979152"/>
                      <a:pt x="400383" y="1976782"/>
                      <a:pt x="405121" y="1974413"/>
                    </a:cubicBezTo>
                    <a:close/>
                    <a:moveTo>
                      <a:pt x="670463" y="1962568"/>
                    </a:moveTo>
                    <a:cubicBezTo>
                      <a:pt x="675201" y="1962568"/>
                      <a:pt x="698893" y="1979152"/>
                      <a:pt x="703631" y="1983890"/>
                    </a:cubicBezTo>
                    <a:cubicBezTo>
                      <a:pt x="710738" y="1988628"/>
                      <a:pt x="706000" y="2005212"/>
                      <a:pt x="698893" y="2009950"/>
                    </a:cubicBezTo>
                    <a:cubicBezTo>
                      <a:pt x="694154" y="2014688"/>
                      <a:pt x="682309" y="2012319"/>
                      <a:pt x="677571" y="2007581"/>
                    </a:cubicBezTo>
                    <a:cubicBezTo>
                      <a:pt x="670463" y="1998105"/>
                      <a:pt x="665725" y="1983890"/>
                      <a:pt x="663356" y="1969675"/>
                    </a:cubicBezTo>
                    <a:cubicBezTo>
                      <a:pt x="665725" y="1967306"/>
                      <a:pt x="668094" y="1962568"/>
                      <a:pt x="670463" y="1962568"/>
                    </a:cubicBezTo>
                    <a:close/>
                    <a:moveTo>
                      <a:pt x="438289" y="1943615"/>
                    </a:moveTo>
                    <a:cubicBezTo>
                      <a:pt x="443027" y="1945984"/>
                      <a:pt x="445396" y="1948353"/>
                      <a:pt x="447765" y="1950722"/>
                    </a:cubicBezTo>
                    <a:cubicBezTo>
                      <a:pt x="447765" y="1957830"/>
                      <a:pt x="440658" y="1962568"/>
                      <a:pt x="435919" y="1962568"/>
                    </a:cubicBezTo>
                    <a:cubicBezTo>
                      <a:pt x="428812" y="1962568"/>
                      <a:pt x="421705" y="1955460"/>
                      <a:pt x="424074" y="1950722"/>
                    </a:cubicBezTo>
                    <a:cubicBezTo>
                      <a:pt x="424074" y="1945984"/>
                      <a:pt x="431181" y="1941246"/>
                      <a:pt x="438289" y="1943615"/>
                    </a:cubicBezTo>
                    <a:close/>
                    <a:moveTo>
                      <a:pt x="833933" y="1912816"/>
                    </a:moveTo>
                    <a:cubicBezTo>
                      <a:pt x="833933" y="1915185"/>
                      <a:pt x="836302" y="1917554"/>
                      <a:pt x="836302" y="1917554"/>
                    </a:cubicBezTo>
                    <a:cubicBezTo>
                      <a:pt x="833933" y="1922293"/>
                      <a:pt x="831564" y="1922293"/>
                      <a:pt x="831564" y="1917554"/>
                    </a:cubicBezTo>
                    <a:cubicBezTo>
                      <a:pt x="831564" y="1915185"/>
                      <a:pt x="833933" y="1915185"/>
                      <a:pt x="833933" y="1912816"/>
                    </a:cubicBezTo>
                    <a:close/>
                    <a:moveTo>
                      <a:pt x="120826" y="1910447"/>
                    </a:moveTo>
                    <a:cubicBezTo>
                      <a:pt x="125564" y="1910447"/>
                      <a:pt x="127933" y="1917554"/>
                      <a:pt x="127933" y="1924662"/>
                    </a:cubicBezTo>
                    <a:cubicBezTo>
                      <a:pt x="127933" y="1931769"/>
                      <a:pt x="120826" y="1936507"/>
                      <a:pt x="116087" y="1934138"/>
                    </a:cubicBezTo>
                    <a:cubicBezTo>
                      <a:pt x="111349" y="1934138"/>
                      <a:pt x="108980" y="1929400"/>
                      <a:pt x="108980" y="1927031"/>
                    </a:cubicBezTo>
                    <a:cubicBezTo>
                      <a:pt x="108980" y="1927031"/>
                      <a:pt x="108980" y="1924662"/>
                      <a:pt x="108980" y="1922293"/>
                    </a:cubicBezTo>
                    <a:cubicBezTo>
                      <a:pt x="108980" y="1915185"/>
                      <a:pt x="116087" y="1910447"/>
                      <a:pt x="120826" y="1910447"/>
                    </a:cubicBezTo>
                    <a:close/>
                    <a:moveTo>
                      <a:pt x="454872" y="1908078"/>
                    </a:moveTo>
                    <a:cubicBezTo>
                      <a:pt x="459611" y="1908078"/>
                      <a:pt x="461980" y="1912816"/>
                      <a:pt x="459611" y="1917554"/>
                    </a:cubicBezTo>
                    <a:cubicBezTo>
                      <a:pt x="459611" y="1919923"/>
                      <a:pt x="457242" y="1922293"/>
                      <a:pt x="457242" y="1922293"/>
                    </a:cubicBezTo>
                    <a:cubicBezTo>
                      <a:pt x="454872" y="1922293"/>
                      <a:pt x="450134" y="1919923"/>
                      <a:pt x="447765" y="1917554"/>
                    </a:cubicBezTo>
                    <a:cubicBezTo>
                      <a:pt x="447765" y="1915185"/>
                      <a:pt x="447765" y="1912816"/>
                      <a:pt x="443027" y="1912816"/>
                    </a:cubicBezTo>
                    <a:cubicBezTo>
                      <a:pt x="447765" y="1910447"/>
                      <a:pt x="452503" y="1908078"/>
                      <a:pt x="454872" y="1908078"/>
                    </a:cubicBezTo>
                    <a:close/>
                    <a:moveTo>
                      <a:pt x="696524" y="1893863"/>
                    </a:moveTo>
                    <a:cubicBezTo>
                      <a:pt x="708369" y="1900970"/>
                      <a:pt x="720215" y="1908078"/>
                      <a:pt x="732060" y="1917554"/>
                    </a:cubicBezTo>
                    <a:cubicBezTo>
                      <a:pt x="734430" y="1917554"/>
                      <a:pt x="736799" y="1924662"/>
                      <a:pt x="734430" y="1927031"/>
                    </a:cubicBezTo>
                    <a:cubicBezTo>
                      <a:pt x="732060" y="1929400"/>
                      <a:pt x="727322" y="1929400"/>
                      <a:pt x="724953" y="1934138"/>
                    </a:cubicBezTo>
                    <a:cubicBezTo>
                      <a:pt x="713107" y="1931769"/>
                      <a:pt x="701262" y="1929400"/>
                      <a:pt x="689416" y="1927031"/>
                    </a:cubicBezTo>
                    <a:cubicBezTo>
                      <a:pt x="679940" y="1927031"/>
                      <a:pt x="672832" y="1912816"/>
                      <a:pt x="677571" y="1903340"/>
                    </a:cubicBezTo>
                    <a:cubicBezTo>
                      <a:pt x="679940" y="1896232"/>
                      <a:pt x="691785" y="1889125"/>
                      <a:pt x="696524" y="1893863"/>
                    </a:cubicBezTo>
                    <a:close/>
                    <a:moveTo>
                      <a:pt x="653879" y="1860695"/>
                    </a:moveTo>
                    <a:cubicBezTo>
                      <a:pt x="658618" y="1863064"/>
                      <a:pt x="660987" y="1867803"/>
                      <a:pt x="658618" y="1870172"/>
                    </a:cubicBezTo>
                    <a:cubicBezTo>
                      <a:pt x="656248" y="1874910"/>
                      <a:pt x="653879" y="1874910"/>
                      <a:pt x="649141" y="1874910"/>
                    </a:cubicBezTo>
                    <a:cubicBezTo>
                      <a:pt x="646772" y="1874910"/>
                      <a:pt x="644403" y="1874910"/>
                      <a:pt x="644403" y="1872541"/>
                    </a:cubicBezTo>
                    <a:cubicBezTo>
                      <a:pt x="642034" y="1865434"/>
                      <a:pt x="649141" y="1858326"/>
                      <a:pt x="653879" y="1860695"/>
                    </a:cubicBezTo>
                    <a:close/>
                    <a:moveTo>
                      <a:pt x="111349" y="1855957"/>
                    </a:moveTo>
                    <a:cubicBezTo>
                      <a:pt x="116087" y="1855957"/>
                      <a:pt x="120826" y="1863064"/>
                      <a:pt x="120826" y="1867803"/>
                    </a:cubicBezTo>
                    <a:cubicBezTo>
                      <a:pt x="118456" y="1877279"/>
                      <a:pt x="111349" y="1884386"/>
                      <a:pt x="104242" y="1882017"/>
                    </a:cubicBezTo>
                    <a:cubicBezTo>
                      <a:pt x="99503" y="1882017"/>
                      <a:pt x="94765" y="1874910"/>
                      <a:pt x="94765" y="1870172"/>
                    </a:cubicBezTo>
                    <a:cubicBezTo>
                      <a:pt x="94765" y="1860695"/>
                      <a:pt x="104242" y="1855957"/>
                      <a:pt x="111349" y="1855957"/>
                    </a:cubicBezTo>
                    <a:close/>
                    <a:moveTo>
                      <a:pt x="741537" y="1851219"/>
                    </a:moveTo>
                    <a:cubicBezTo>
                      <a:pt x="755752" y="1848850"/>
                      <a:pt x="765228" y="1858326"/>
                      <a:pt x="777074" y="1863064"/>
                    </a:cubicBezTo>
                    <a:cubicBezTo>
                      <a:pt x="779443" y="1863064"/>
                      <a:pt x="779443" y="1870172"/>
                      <a:pt x="779443" y="1872541"/>
                    </a:cubicBezTo>
                    <a:cubicBezTo>
                      <a:pt x="779443" y="1872541"/>
                      <a:pt x="777074" y="1874910"/>
                      <a:pt x="774705" y="1874910"/>
                    </a:cubicBezTo>
                    <a:cubicBezTo>
                      <a:pt x="769967" y="1874910"/>
                      <a:pt x="767597" y="1872541"/>
                      <a:pt x="760490" y="1872541"/>
                    </a:cubicBezTo>
                    <a:cubicBezTo>
                      <a:pt x="753383" y="1872541"/>
                      <a:pt x="743906" y="1874910"/>
                      <a:pt x="739168" y="1867803"/>
                    </a:cubicBezTo>
                    <a:cubicBezTo>
                      <a:pt x="736799" y="1865434"/>
                      <a:pt x="739168" y="1860695"/>
                      <a:pt x="739168" y="1855957"/>
                    </a:cubicBezTo>
                    <a:cubicBezTo>
                      <a:pt x="739168" y="1853588"/>
                      <a:pt x="741537" y="1851219"/>
                      <a:pt x="741537" y="1851219"/>
                    </a:cubicBezTo>
                    <a:close/>
                    <a:moveTo>
                      <a:pt x="165839" y="1841742"/>
                    </a:moveTo>
                    <a:cubicBezTo>
                      <a:pt x="170577" y="1841742"/>
                      <a:pt x="172946" y="1846480"/>
                      <a:pt x="170577" y="1851219"/>
                    </a:cubicBezTo>
                    <a:cubicBezTo>
                      <a:pt x="168208" y="1855957"/>
                      <a:pt x="163470" y="1855957"/>
                      <a:pt x="161101" y="1858326"/>
                    </a:cubicBezTo>
                    <a:cubicBezTo>
                      <a:pt x="156362" y="1855957"/>
                      <a:pt x="153993" y="1853588"/>
                      <a:pt x="153993" y="1851219"/>
                    </a:cubicBezTo>
                    <a:cubicBezTo>
                      <a:pt x="153993" y="1844111"/>
                      <a:pt x="158732" y="1839373"/>
                      <a:pt x="165839" y="1841742"/>
                    </a:cubicBezTo>
                    <a:close/>
                    <a:moveTo>
                      <a:pt x="684678" y="1754084"/>
                    </a:moveTo>
                    <a:cubicBezTo>
                      <a:pt x="696524" y="1749346"/>
                      <a:pt x="706000" y="1749346"/>
                      <a:pt x="715477" y="1754084"/>
                    </a:cubicBezTo>
                    <a:cubicBezTo>
                      <a:pt x="720215" y="1756454"/>
                      <a:pt x="727322" y="1761192"/>
                      <a:pt x="732060" y="1763561"/>
                    </a:cubicBezTo>
                    <a:cubicBezTo>
                      <a:pt x="739168" y="1768299"/>
                      <a:pt x="741537" y="1777776"/>
                      <a:pt x="739168" y="1784883"/>
                    </a:cubicBezTo>
                    <a:cubicBezTo>
                      <a:pt x="736799" y="1789621"/>
                      <a:pt x="734430" y="1794360"/>
                      <a:pt x="727322" y="1791991"/>
                    </a:cubicBezTo>
                    <a:cubicBezTo>
                      <a:pt x="722584" y="1791991"/>
                      <a:pt x="717846" y="1794360"/>
                      <a:pt x="713107" y="1794360"/>
                    </a:cubicBezTo>
                    <a:cubicBezTo>
                      <a:pt x="708369" y="1794360"/>
                      <a:pt x="701262" y="1794360"/>
                      <a:pt x="696524" y="1791991"/>
                    </a:cubicBezTo>
                    <a:cubicBezTo>
                      <a:pt x="682309" y="1787252"/>
                      <a:pt x="672832" y="1791991"/>
                      <a:pt x="660987" y="1796729"/>
                    </a:cubicBezTo>
                    <a:cubicBezTo>
                      <a:pt x="656248" y="1799098"/>
                      <a:pt x="651510" y="1796729"/>
                      <a:pt x="649141" y="1794360"/>
                    </a:cubicBezTo>
                    <a:cubicBezTo>
                      <a:pt x="644403" y="1791991"/>
                      <a:pt x="644403" y="1780145"/>
                      <a:pt x="649141" y="1777776"/>
                    </a:cubicBezTo>
                    <a:cubicBezTo>
                      <a:pt x="653879" y="1773038"/>
                      <a:pt x="658618" y="1768299"/>
                      <a:pt x="663356" y="1765930"/>
                    </a:cubicBezTo>
                    <a:cubicBezTo>
                      <a:pt x="670463" y="1761192"/>
                      <a:pt x="677571" y="1758823"/>
                      <a:pt x="684678" y="1754084"/>
                    </a:cubicBezTo>
                    <a:close/>
                    <a:moveTo>
                      <a:pt x="431181" y="1746977"/>
                    </a:moveTo>
                    <a:cubicBezTo>
                      <a:pt x="435919" y="1746977"/>
                      <a:pt x="443027" y="1751715"/>
                      <a:pt x="445396" y="1756454"/>
                    </a:cubicBezTo>
                    <a:cubicBezTo>
                      <a:pt x="445396" y="1761192"/>
                      <a:pt x="445396" y="1765930"/>
                      <a:pt x="443027" y="1768299"/>
                    </a:cubicBezTo>
                    <a:cubicBezTo>
                      <a:pt x="433550" y="1777776"/>
                      <a:pt x="421705" y="1784883"/>
                      <a:pt x="407490" y="1789621"/>
                    </a:cubicBezTo>
                    <a:cubicBezTo>
                      <a:pt x="402752" y="1791991"/>
                      <a:pt x="393275" y="1782514"/>
                      <a:pt x="393275" y="1775407"/>
                    </a:cubicBezTo>
                    <a:cubicBezTo>
                      <a:pt x="395644" y="1773038"/>
                      <a:pt x="395644" y="1768299"/>
                      <a:pt x="398013" y="1763561"/>
                    </a:cubicBezTo>
                    <a:cubicBezTo>
                      <a:pt x="409859" y="1756454"/>
                      <a:pt x="419336" y="1751715"/>
                      <a:pt x="431181" y="1746977"/>
                    </a:cubicBezTo>
                    <a:close/>
                    <a:moveTo>
                      <a:pt x="125564" y="1742239"/>
                    </a:moveTo>
                    <a:cubicBezTo>
                      <a:pt x="125564" y="1742239"/>
                      <a:pt x="127933" y="1742239"/>
                      <a:pt x="132671" y="1742239"/>
                    </a:cubicBezTo>
                    <a:cubicBezTo>
                      <a:pt x="132671" y="1744608"/>
                      <a:pt x="132671" y="1744608"/>
                      <a:pt x="132671" y="1746977"/>
                    </a:cubicBezTo>
                    <a:cubicBezTo>
                      <a:pt x="130302" y="1749346"/>
                      <a:pt x="130302" y="1749346"/>
                      <a:pt x="127933" y="1749346"/>
                    </a:cubicBezTo>
                    <a:cubicBezTo>
                      <a:pt x="123195" y="1746977"/>
                      <a:pt x="120826" y="1744608"/>
                      <a:pt x="125564" y="1742239"/>
                    </a:cubicBezTo>
                    <a:close/>
                    <a:moveTo>
                      <a:pt x="883685" y="1737501"/>
                    </a:moveTo>
                    <a:cubicBezTo>
                      <a:pt x="888423" y="1735131"/>
                      <a:pt x="888423" y="1737501"/>
                      <a:pt x="886054" y="1742239"/>
                    </a:cubicBezTo>
                    <a:cubicBezTo>
                      <a:pt x="883685" y="1739870"/>
                      <a:pt x="881315" y="1739870"/>
                      <a:pt x="881315" y="1739870"/>
                    </a:cubicBezTo>
                    <a:cubicBezTo>
                      <a:pt x="881315" y="1739870"/>
                      <a:pt x="881315" y="1735131"/>
                      <a:pt x="883685" y="1737501"/>
                    </a:cubicBezTo>
                    <a:close/>
                    <a:moveTo>
                      <a:pt x="779443" y="1725655"/>
                    </a:moveTo>
                    <a:cubicBezTo>
                      <a:pt x="784181" y="1725655"/>
                      <a:pt x="788920" y="1732762"/>
                      <a:pt x="784181" y="1737501"/>
                    </a:cubicBezTo>
                    <a:cubicBezTo>
                      <a:pt x="781812" y="1739870"/>
                      <a:pt x="777074" y="1739870"/>
                      <a:pt x="774705" y="1739870"/>
                    </a:cubicBezTo>
                    <a:cubicBezTo>
                      <a:pt x="769967" y="1739870"/>
                      <a:pt x="769967" y="1735131"/>
                      <a:pt x="769967" y="1730393"/>
                    </a:cubicBezTo>
                    <a:cubicBezTo>
                      <a:pt x="774705" y="1730393"/>
                      <a:pt x="777074" y="1725655"/>
                      <a:pt x="779443" y="1725655"/>
                    </a:cubicBezTo>
                    <a:close/>
                    <a:moveTo>
                      <a:pt x="826826" y="1685380"/>
                    </a:moveTo>
                    <a:cubicBezTo>
                      <a:pt x="833933" y="1683011"/>
                      <a:pt x="838671" y="1687749"/>
                      <a:pt x="841040" y="1692487"/>
                    </a:cubicBezTo>
                    <a:cubicBezTo>
                      <a:pt x="841040" y="1692487"/>
                      <a:pt x="841040" y="1694856"/>
                      <a:pt x="841040" y="1697225"/>
                    </a:cubicBezTo>
                    <a:cubicBezTo>
                      <a:pt x="838671" y="1701964"/>
                      <a:pt x="831564" y="1704333"/>
                      <a:pt x="826826" y="1701964"/>
                    </a:cubicBezTo>
                    <a:cubicBezTo>
                      <a:pt x="822087" y="1699595"/>
                      <a:pt x="822087" y="1694856"/>
                      <a:pt x="819718" y="1692487"/>
                    </a:cubicBezTo>
                    <a:cubicBezTo>
                      <a:pt x="822087" y="1690118"/>
                      <a:pt x="824456" y="1685380"/>
                      <a:pt x="826826" y="1685380"/>
                    </a:cubicBezTo>
                    <a:close/>
                    <a:moveTo>
                      <a:pt x="443027" y="1680641"/>
                    </a:moveTo>
                    <a:cubicBezTo>
                      <a:pt x="450134" y="1680641"/>
                      <a:pt x="454872" y="1685380"/>
                      <a:pt x="457242" y="1690118"/>
                    </a:cubicBezTo>
                    <a:cubicBezTo>
                      <a:pt x="457242" y="1694856"/>
                      <a:pt x="452503" y="1701964"/>
                      <a:pt x="450134" y="1701964"/>
                    </a:cubicBezTo>
                    <a:cubicBezTo>
                      <a:pt x="440658" y="1704333"/>
                      <a:pt x="435919" y="1701964"/>
                      <a:pt x="431181" y="1697225"/>
                    </a:cubicBezTo>
                    <a:cubicBezTo>
                      <a:pt x="426443" y="1692487"/>
                      <a:pt x="435919" y="1680641"/>
                      <a:pt x="443027" y="1680641"/>
                    </a:cubicBezTo>
                    <a:close/>
                    <a:moveTo>
                      <a:pt x="118456" y="1671165"/>
                    </a:moveTo>
                    <a:cubicBezTo>
                      <a:pt x="123195" y="1671165"/>
                      <a:pt x="130302" y="1675903"/>
                      <a:pt x="132671" y="1683011"/>
                    </a:cubicBezTo>
                    <a:cubicBezTo>
                      <a:pt x="132671" y="1687749"/>
                      <a:pt x="125564" y="1694856"/>
                      <a:pt x="120826" y="1694856"/>
                    </a:cubicBezTo>
                    <a:cubicBezTo>
                      <a:pt x="113718" y="1694856"/>
                      <a:pt x="106611" y="1687749"/>
                      <a:pt x="106611" y="1683011"/>
                    </a:cubicBezTo>
                    <a:cubicBezTo>
                      <a:pt x="106611" y="1678272"/>
                      <a:pt x="113718" y="1671165"/>
                      <a:pt x="118456" y="1671165"/>
                    </a:cubicBezTo>
                    <a:close/>
                    <a:moveTo>
                      <a:pt x="814980" y="1621413"/>
                    </a:moveTo>
                    <a:cubicBezTo>
                      <a:pt x="817349" y="1621413"/>
                      <a:pt x="822087" y="1623782"/>
                      <a:pt x="824456" y="1626152"/>
                    </a:cubicBezTo>
                    <a:cubicBezTo>
                      <a:pt x="824456" y="1628521"/>
                      <a:pt x="824456" y="1633259"/>
                      <a:pt x="822087" y="1635628"/>
                    </a:cubicBezTo>
                    <a:cubicBezTo>
                      <a:pt x="819718" y="1637997"/>
                      <a:pt x="814980" y="1640366"/>
                      <a:pt x="812611" y="1640366"/>
                    </a:cubicBezTo>
                    <a:cubicBezTo>
                      <a:pt x="805503" y="1640366"/>
                      <a:pt x="800765" y="1635628"/>
                      <a:pt x="803134" y="1628521"/>
                    </a:cubicBezTo>
                    <a:cubicBezTo>
                      <a:pt x="805503" y="1626152"/>
                      <a:pt x="810242" y="1623782"/>
                      <a:pt x="814980" y="1621413"/>
                    </a:cubicBezTo>
                    <a:close/>
                    <a:moveTo>
                      <a:pt x="697116" y="1620525"/>
                    </a:moveTo>
                    <a:cubicBezTo>
                      <a:pt x="700670" y="1620229"/>
                      <a:pt x="703631" y="1621413"/>
                      <a:pt x="706000" y="1623782"/>
                    </a:cubicBezTo>
                    <a:cubicBezTo>
                      <a:pt x="710738" y="1628521"/>
                      <a:pt x="713107" y="1633259"/>
                      <a:pt x="710738" y="1640366"/>
                    </a:cubicBezTo>
                    <a:cubicBezTo>
                      <a:pt x="706000" y="1649843"/>
                      <a:pt x="701262" y="1661689"/>
                      <a:pt x="696524" y="1673534"/>
                    </a:cubicBezTo>
                    <a:cubicBezTo>
                      <a:pt x="687047" y="1690118"/>
                      <a:pt x="660987" y="1694856"/>
                      <a:pt x="646772" y="1685380"/>
                    </a:cubicBezTo>
                    <a:cubicBezTo>
                      <a:pt x="644403" y="1683011"/>
                      <a:pt x="642034" y="1683011"/>
                      <a:pt x="642034" y="1680641"/>
                    </a:cubicBezTo>
                    <a:cubicBezTo>
                      <a:pt x="634926" y="1664058"/>
                      <a:pt x="627819" y="1649843"/>
                      <a:pt x="627819" y="1633259"/>
                    </a:cubicBezTo>
                    <a:cubicBezTo>
                      <a:pt x="627819" y="1630890"/>
                      <a:pt x="637295" y="1623782"/>
                      <a:pt x="642034" y="1626152"/>
                    </a:cubicBezTo>
                    <a:cubicBezTo>
                      <a:pt x="649141" y="1628521"/>
                      <a:pt x="653879" y="1633259"/>
                      <a:pt x="658618" y="1635628"/>
                    </a:cubicBezTo>
                    <a:cubicBezTo>
                      <a:pt x="668094" y="1640366"/>
                      <a:pt x="670463" y="1637997"/>
                      <a:pt x="679940" y="1630890"/>
                    </a:cubicBezTo>
                    <a:cubicBezTo>
                      <a:pt x="682309" y="1628521"/>
                      <a:pt x="682309" y="1628521"/>
                      <a:pt x="684678" y="1626152"/>
                    </a:cubicBezTo>
                    <a:cubicBezTo>
                      <a:pt x="689416" y="1622598"/>
                      <a:pt x="693562" y="1620821"/>
                      <a:pt x="697116" y="1620525"/>
                    </a:cubicBezTo>
                    <a:close/>
                    <a:moveTo>
                      <a:pt x="466126" y="1607199"/>
                    </a:moveTo>
                    <a:cubicBezTo>
                      <a:pt x="468495" y="1606014"/>
                      <a:pt x="471457" y="1606014"/>
                      <a:pt x="473826" y="1607199"/>
                    </a:cubicBezTo>
                    <a:cubicBezTo>
                      <a:pt x="478564" y="1609568"/>
                      <a:pt x="480933" y="1611937"/>
                      <a:pt x="478564" y="1616675"/>
                    </a:cubicBezTo>
                    <a:cubicBezTo>
                      <a:pt x="476195" y="1623782"/>
                      <a:pt x="471456" y="1626152"/>
                      <a:pt x="466718" y="1623782"/>
                    </a:cubicBezTo>
                    <a:cubicBezTo>
                      <a:pt x="461980" y="1621413"/>
                      <a:pt x="461980" y="1619044"/>
                      <a:pt x="461980" y="1614306"/>
                    </a:cubicBezTo>
                    <a:cubicBezTo>
                      <a:pt x="461980" y="1610753"/>
                      <a:pt x="463757" y="1608383"/>
                      <a:pt x="466126" y="1607199"/>
                    </a:cubicBezTo>
                    <a:close/>
                    <a:moveTo>
                      <a:pt x="170577" y="1592984"/>
                    </a:moveTo>
                    <a:cubicBezTo>
                      <a:pt x="175315" y="1595353"/>
                      <a:pt x="177685" y="1597722"/>
                      <a:pt x="175315" y="1602460"/>
                    </a:cubicBezTo>
                    <a:cubicBezTo>
                      <a:pt x="175315" y="1604829"/>
                      <a:pt x="170577" y="1604829"/>
                      <a:pt x="168208" y="1607199"/>
                    </a:cubicBezTo>
                    <a:cubicBezTo>
                      <a:pt x="165839" y="1604829"/>
                      <a:pt x="161101" y="1602460"/>
                      <a:pt x="158732" y="1600091"/>
                    </a:cubicBezTo>
                    <a:cubicBezTo>
                      <a:pt x="158732" y="1595353"/>
                      <a:pt x="165839" y="1590615"/>
                      <a:pt x="170577" y="1592984"/>
                    </a:cubicBezTo>
                    <a:close/>
                    <a:moveTo>
                      <a:pt x="878946" y="1585876"/>
                    </a:moveTo>
                    <a:cubicBezTo>
                      <a:pt x="881315" y="1588245"/>
                      <a:pt x="883685" y="1592984"/>
                      <a:pt x="883685" y="1595353"/>
                    </a:cubicBezTo>
                    <a:cubicBezTo>
                      <a:pt x="883685" y="1595353"/>
                      <a:pt x="881315" y="1597722"/>
                      <a:pt x="878946" y="1597722"/>
                    </a:cubicBezTo>
                    <a:cubicBezTo>
                      <a:pt x="874208" y="1597722"/>
                      <a:pt x="871839" y="1595353"/>
                      <a:pt x="871839" y="1590615"/>
                    </a:cubicBezTo>
                    <a:cubicBezTo>
                      <a:pt x="871839" y="1585876"/>
                      <a:pt x="874208" y="1583507"/>
                      <a:pt x="878946" y="1585876"/>
                    </a:cubicBezTo>
                    <a:close/>
                    <a:moveTo>
                      <a:pt x="722584" y="1566923"/>
                    </a:moveTo>
                    <a:cubicBezTo>
                      <a:pt x="724953" y="1566923"/>
                      <a:pt x="727322" y="1569293"/>
                      <a:pt x="727322" y="1571662"/>
                    </a:cubicBezTo>
                    <a:cubicBezTo>
                      <a:pt x="729691" y="1578769"/>
                      <a:pt x="727322" y="1583507"/>
                      <a:pt x="717846" y="1585876"/>
                    </a:cubicBezTo>
                    <a:cubicBezTo>
                      <a:pt x="713107" y="1585876"/>
                      <a:pt x="710738" y="1583507"/>
                      <a:pt x="710738" y="1578769"/>
                    </a:cubicBezTo>
                    <a:cubicBezTo>
                      <a:pt x="710738" y="1571662"/>
                      <a:pt x="717846" y="1564554"/>
                      <a:pt x="722584" y="1566923"/>
                    </a:cubicBezTo>
                    <a:close/>
                    <a:moveTo>
                      <a:pt x="829195" y="1562185"/>
                    </a:moveTo>
                    <a:cubicBezTo>
                      <a:pt x="836302" y="1559816"/>
                      <a:pt x="845779" y="1564554"/>
                      <a:pt x="848148" y="1571662"/>
                    </a:cubicBezTo>
                    <a:cubicBezTo>
                      <a:pt x="850517" y="1578769"/>
                      <a:pt x="843409" y="1585876"/>
                      <a:pt x="836302" y="1588245"/>
                    </a:cubicBezTo>
                    <a:cubicBezTo>
                      <a:pt x="829195" y="1588245"/>
                      <a:pt x="819718" y="1581138"/>
                      <a:pt x="819718" y="1574031"/>
                    </a:cubicBezTo>
                    <a:cubicBezTo>
                      <a:pt x="817349" y="1566923"/>
                      <a:pt x="822087" y="1562185"/>
                      <a:pt x="829195" y="1562185"/>
                    </a:cubicBezTo>
                    <a:close/>
                    <a:moveTo>
                      <a:pt x="113718" y="1533756"/>
                    </a:moveTo>
                    <a:cubicBezTo>
                      <a:pt x="120826" y="1536125"/>
                      <a:pt x="123195" y="1545601"/>
                      <a:pt x="118456" y="1552709"/>
                    </a:cubicBezTo>
                    <a:cubicBezTo>
                      <a:pt x="116087" y="1557447"/>
                      <a:pt x="108980" y="1559816"/>
                      <a:pt x="104242" y="1557447"/>
                    </a:cubicBezTo>
                    <a:cubicBezTo>
                      <a:pt x="101873" y="1555078"/>
                      <a:pt x="99503" y="1550339"/>
                      <a:pt x="97134" y="1547970"/>
                    </a:cubicBezTo>
                    <a:cubicBezTo>
                      <a:pt x="97134" y="1538494"/>
                      <a:pt x="106611" y="1529017"/>
                      <a:pt x="113718" y="1533756"/>
                    </a:cubicBezTo>
                    <a:close/>
                    <a:moveTo>
                      <a:pt x="684678" y="1519541"/>
                    </a:moveTo>
                    <a:cubicBezTo>
                      <a:pt x="689416" y="1517172"/>
                      <a:pt x="701262" y="1521910"/>
                      <a:pt x="706000" y="1526648"/>
                    </a:cubicBezTo>
                    <a:cubicBezTo>
                      <a:pt x="713107" y="1536125"/>
                      <a:pt x="713107" y="1545601"/>
                      <a:pt x="706000" y="1555078"/>
                    </a:cubicBezTo>
                    <a:cubicBezTo>
                      <a:pt x="696524" y="1564554"/>
                      <a:pt x="682309" y="1566923"/>
                      <a:pt x="672832" y="1559816"/>
                    </a:cubicBezTo>
                    <a:cubicBezTo>
                      <a:pt x="670463" y="1557447"/>
                      <a:pt x="668094" y="1552709"/>
                      <a:pt x="665725" y="1550339"/>
                    </a:cubicBezTo>
                    <a:cubicBezTo>
                      <a:pt x="663356" y="1538494"/>
                      <a:pt x="672832" y="1524279"/>
                      <a:pt x="684678" y="1519541"/>
                    </a:cubicBezTo>
                    <a:close/>
                    <a:moveTo>
                      <a:pt x="438289" y="1498219"/>
                    </a:moveTo>
                    <a:cubicBezTo>
                      <a:pt x="438289" y="1498219"/>
                      <a:pt x="443027" y="1498219"/>
                      <a:pt x="443027" y="1498219"/>
                    </a:cubicBezTo>
                    <a:cubicBezTo>
                      <a:pt x="447765" y="1510064"/>
                      <a:pt x="454872" y="1521910"/>
                      <a:pt x="461980" y="1533756"/>
                    </a:cubicBezTo>
                    <a:cubicBezTo>
                      <a:pt x="466718" y="1543232"/>
                      <a:pt x="457242" y="1552709"/>
                      <a:pt x="445396" y="1552709"/>
                    </a:cubicBezTo>
                    <a:cubicBezTo>
                      <a:pt x="440658" y="1552709"/>
                      <a:pt x="433550" y="1547970"/>
                      <a:pt x="433550" y="1543232"/>
                    </a:cubicBezTo>
                    <a:cubicBezTo>
                      <a:pt x="431181" y="1531387"/>
                      <a:pt x="438289" y="1517172"/>
                      <a:pt x="433550" y="1502957"/>
                    </a:cubicBezTo>
                    <a:cubicBezTo>
                      <a:pt x="433550" y="1500588"/>
                      <a:pt x="435919" y="1500588"/>
                      <a:pt x="438289" y="1498219"/>
                    </a:cubicBezTo>
                    <a:close/>
                    <a:moveTo>
                      <a:pt x="125564" y="1493480"/>
                    </a:moveTo>
                    <a:cubicBezTo>
                      <a:pt x="130302" y="1495850"/>
                      <a:pt x="130302" y="1498219"/>
                      <a:pt x="125564" y="1500588"/>
                    </a:cubicBezTo>
                    <a:cubicBezTo>
                      <a:pt x="123195" y="1500588"/>
                      <a:pt x="123195" y="1498219"/>
                      <a:pt x="120826" y="1498219"/>
                    </a:cubicBezTo>
                    <a:cubicBezTo>
                      <a:pt x="120826" y="1495850"/>
                      <a:pt x="120826" y="1493480"/>
                      <a:pt x="120826" y="1495850"/>
                    </a:cubicBezTo>
                    <a:cubicBezTo>
                      <a:pt x="123195" y="1493480"/>
                      <a:pt x="123195" y="1493480"/>
                      <a:pt x="125564" y="1493480"/>
                    </a:cubicBezTo>
                    <a:close/>
                    <a:moveTo>
                      <a:pt x="672832" y="1479266"/>
                    </a:moveTo>
                    <a:cubicBezTo>
                      <a:pt x="677571" y="1481635"/>
                      <a:pt x="679940" y="1484004"/>
                      <a:pt x="675201" y="1486373"/>
                    </a:cubicBezTo>
                    <a:cubicBezTo>
                      <a:pt x="672832" y="1488742"/>
                      <a:pt x="670463" y="1486373"/>
                      <a:pt x="670463" y="1486373"/>
                    </a:cubicBezTo>
                    <a:cubicBezTo>
                      <a:pt x="668094" y="1484004"/>
                      <a:pt x="668094" y="1484004"/>
                      <a:pt x="668094" y="1481635"/>
                    </a:cubicBezTo>
                    <a:cubicBezTo>
                      <a:pt x="670463" y="1479266"/>
                      <a:pt x="670463" y="1479266"/>
                      <a:pt x="672832" y="1479266"/>
                    </a:cubicBezTo>
                    <a:close/>
                    <a:moveTo>
                      <a:pt x="841040" y="1476897"/>
                    </a:moveTo>
                    <a:cubicBezTo>
                      <a:pt x="843409" y="1479266"/>
                      <a:pt x="843409" y="1481635"/>
                      <a:pt x="843409" y="1481635"/>
                    </a:cubicBezTo>
                    <a:cubicBezTo>
                      <a:pt x="841040" y="1484004"/>
                      <a:pt x="838671" y="1481635"/>
                      <a:pt x="836302" y="1479266"/>
                    </a:cubicBezTo>
                    <a:cubicBezTo>
                      <a:pt x="838671" y="1476897"/>
                      <a:pt x="841040" y="1476897"/>
                      <a:pt x="841040" y="1476897"/>
                    </a:cubicBezTo>
                    <a:close/>
                    <a:moveTo>
                      <a:pt x="770263" y="1470678"/>
                    </a:moveTo>
                    <a:lnTo>
                      <a:pt x="769967" y="1472158"/>
                    </a:lnTo>
                    <a:lnTo>
                      <a:pt x="772336" y="1471684"/>
                    </a:lnTo>
                    <a:lnTo>
                      <a:pt x="772336" y="1486373"/>
                    </a:lnTo>
                    <a:cubicBezTo>
                      <a:pt x="772336" y="1493480"/>
                      <a:pt x="769967" y="1498219"/>
                      <a:pt x="762859" y="1500588"/>
                    </a:cubicBezTo>
                    <a:cubicBezTo>
                      <a:pt x="760490" y="1502957"/>
                      <a:pt x="755752" y="1502957"/>
                      <a:pt x="753383" y="1498219"/>
                    </a:cubicBezTo>
                    <a:cubicBezTo>
                      <a:pt x="748644" y="1491111"/>
                      <a:pt x="748644" y="1481635"/>
                      <a:pt x="755752" y="1476897"/>
                    </a:cubicBezTo>
                    <a:close/>
                    <a:moveTo>
                      <a:pt x="426443" y="1441360"/>
                    </a:moveTo>
                    <a:cubicBezTo>
                      <a:pt x="433550" y="1441360"/>
                      <a:pt x="440658" y="1448467"/>
                      <a:pt x="443027" y="1455574"/>
                    </a:cubicBezTo>
                    <a:cubicBezTo>
                      <a:pt x="445396" y="1460313"/>
                      <a:pt x="435919" y="1469789"/>
                      <a:pt x="428812" y="1469789"/>
                    </a:cubicBezTo>
                    <a:cubicBezTo>
                      <a:pt x="421705" y="1469789"/>
                      <a:pt x="412228" y="1462682"/>
                      <a:pt x="412228" y="1455574"/>
                    </a:cubicBezTo>
                    <a:cubicBezTo>
                      <a:pt x="412228" y="1448467"/>
                      <a:pt x="419336" y="1438991"/>
                      <a:pt x="426443" y="1441360"/>
                    </a:cubicBezTo>
                    <a:close/>
                    <a:moveTo>
                      <a:pt x="796027" y="1438991"/>
                    </a:moveTo>
                    <a:cubicBezTo>
                      <a:pt x="803134" y="1441360"/>
                      <a:pt x="805503" y="1446098"/>
                      <a:pt x="805503" y="1453205"/>
                    </a:cubicBezTo>
                    <a:cubicBezTo>
                      <a:pt x="805503" y="1460313"/>
                      <a:pt x="800765" y="1465051"/>
                      <a:pt x="793658" y="1467420"/>
                    </a:cubicBezTo>
                    <a:lnTo>
                      <a:pt x="772336" y="1471684"/>
                    </a:lnTo>
                    <a:lnTo>
                      <a:pt x="772336" y="1469789"/>
                    </a:lnTo>
                    <a:lnTo>
                      <a:pt x="770263" y="1470678"/>
                    </a:lnTo>
                    <a:lnTo>
                      <a:pt x="774705" y="1448467"/>
                    </a:lnTo>
                    <a:cubicBezTo>
                      <a:pt x="777074" y="1441360"/>
                      <a:pt x="788920" y="1436621"/>
                      <a:pt x="796027" y="1438991"/>
                    </a:cubicBezTo>
                    <a:close/>
                    <a:moveTo>
                      <a:pt x="634926" y="1420037"/>
                    </a:moveTo>
                    <a:cubicBezTo>
                      <a:pt x="634926" y="1424776"/>
                      <a:pt x="639665" y="1427145"/>
                      <a:pt x="639665" y="1429514"/>
                    </a:cubicBezTo>
                    <a:cubicBezTo>
                      <a:pt x="639665" y="1436621"/>
                      <a:pt x="632557" y="1441360"/>
                      <a:pt x="627819" y="1436621"/>
                    </a:cubicBezTo>
                    <a:cubicBezTo>
                      <a:pt x="625450" y="1434252"/>
                      <a:pt x="625450" y="1429514"/>
                      <a:pt x="625450" y="1427145"/>
                    </a:cubicBezTo>
                    <a:cubicBezTo>
                      <a:pt x="625450" y="1422407"/>
                      <a:pt x="630188" y="1420037"/>
                      <a:pt x="634926" y="1420037"/>
                    </a:cubicBezTo>
                    <a:close/>
                    <a:moveTo>
                      <a:pt x="717846" y="1417668"/>
                    </a:moveTo>
                    <a:cubicBezTo>
                      <a:pt x="724953" y="1417668"/>
                      <a:pt x="729691" y="1424776"/>
                      <a:pt x="727322" y="1429514"/>
                    </a:cubicBezTo>
                    <a:cubicBezTo>
                      <a:pt x="727322" y="1438991"/>
                      <a:pt x="717846" y="1443729"/>
                      <a:pt x="710738" y="1443729"/>
                    </a:cubicBezTo>
                    <a:cubicBezTo>
                      <a:pt x="706000" y="1443729"/>
                      <a:pt x="701262" y="1436621"/>
                      <a:pt x="701262" y="1431883"/>
                    </a:cubicBezTo>
                    <a:cubicBezTo>
                      <a:pt x="701262" y="1422407"/>
                      <a:pt x="710738" y="1415299"/>
                      <a:pt x="717846" y="1417668"/>
                    </a:cubicBezTo>
                    <a:close/>
                    <a:moveTo>
                      <a:pt x="113718" y="1398715"/>
                    </a:moveTo>
                    <a:cubicBezTo>
                      <a:pt x="116087" y="1401085"/>
                      <a:pt x="116087" y="1401085"/>
                      <a:pt x="116087" y="1403454"/>
                    </a:cubicBezTo>
                    <a:cubicBezTo>
                      <a:pt x="116087" y="1405823"/>
                      <a:pt x="113718" y="1405823"/>
                      <a:pt x="111349" y="1405823"/>
                    </a:cubicBezTo>
                    <a:cubicBezTo>
                      <a:pt x="108980" y="1405823"/>
                      <a:pt x="108980" y="1403454"/>
                      <a:pt x="108980" y="1401085"/>
                    </a:cubicBezTo>
                    <a:cubicBezTo>
                      <a:pt x="108980" y="1398715"/>
                      <a:pt x="111349" y="1398715"/>
                      <a:pt x="113718" y="1398715"/>
                    </a:cubicBezTo>
                    <a:close/>
                    <a:moveTo>
                      <a:pt x="788920" y="1386870"/>
                    </a:moveTo>
                    <a:cubicBezTo>
                      <a:pt x="791289" y="1384501"/>
                      <a:pt x="793658" y="1386870"/>
                      <a:pt x="793658" y="1386870"/>
                    </a:cubicBezTo>
                    <a:cubicBezTo>
                      <a:pt x="796027" y="1389239"/>
                      <a:pt x="796027" y="1389239"/>
                      <a:pt x="796027" y="1391608"/>
                    </a:cubicBezTo>
                    <a:cubicBezTo>
                      <a:pt x="793658" y="1391608"/>
                      <a:pt x="793658" y="1393977"/>
                      <a:pt x="791289" y="1393977"/>
                    </a:cubicBezTo>
                    <a:cubicBezTo>
                      <a:pt x="786550" y="1391608"/>
                      <a:pt x="784181" y="1389239"/>
                      <a:pt x="788920" y="1386870"/>
                    </a:cubicBezTo>
                    <a:close/>
                    <a:moveTo>
                      <a:pt x="698893" y="1384501"/>
                    </a:moveTo>
                    <a:cubicBezTo>
                      <a:pt x="703631" y="1382131"/>
                      <a:pt x="710738" y="1389239"/>
                      <a:pt x="708369" y="1393977"/>
                    </a:cubicBezTo>
                    <a:cubicBezTo>
                      <a:pt x="708369" y="1396346"/>
                      <a:pt x="703631" y="1398715"/>
                      <a:pt x="701262" y="1398715"/>
                    </a:cubicBezTo>
                    <a:cubicBezTo>
                      <a:pt x="698893" y="1396346"/>
                      <a:pt x="698893" y="1391608"/>
                      <a:pt x="696524" y="1389239"/>
                    </a:cubicBezTo>
                    <a:cubicBezTo>
                      <a:pt x="696524" y="1386870"/>
                      <a:pt x="696524" y="1384501"/>
                      <a:pt x="698893" y="1384501"/>
                    </a:cubicBezTo>
                    <a:close/>
                    <a:moveTo>
                      <a:pt x="90027" y="1358440"/>
                    </a:moveTo>
                    <a:cubicBezTo>
                      <a:pt x="94765" y="1358440"/>
                      <a:pt x="99503" y="1365548"/>
                      <a:pt x="97134" y="1370286"/>
                    </a:cubicBezTo>
                    <a:cubicBezTo>
                      <a:pt x="94765" y="1372655"/>
                      <a:pt x="90027" y="1375024"/>
                      <a:pt x="87658" y="1375024"/>
                    </a:cubicBezTo>
                    <a:cubicBezTo>
                      <a:pt x="85289" y="1372655"/>
                      <a:pt x="85289" y="1367917"/>
                      <a:pt x="82919" y="1365548"/>
                    </a:cubicBezTo>
                    <a:cubicBezTo>
                      <a:pt x="85289" y="1363178"/>
                      <a:pt x="87658" y="1360809"/>
                      <a:pt x="90027" y="1358440"/>
                    </a:cubicBezTo>
                    <a:close/>
                    <a:moveTo>
                      <a:pt x="741537" y="1341856"/>
                    </a:moveTo>
                    <a:cubicBezTo>
                      <a:pt x="748644" y="1344225"/>
                      <a:pt x="751013" y="1348964"/>
                      <a:pt x="753383" y="1356071"/>
                    </a:cubicBezTo>
                    <a:cubicBezTo>
                      <a:pt x="751013" y="1358440"/>
                      <a:pt x="748644" y="1363178"/>
                      <a:pt x="746275" y="1365548"/>
                    </a:cubicBezTo>
                    <a:cubicBezTo>
                      <a:pt x="739168" y="1367917"/>
                      <a:pt x="729691" y="1358440"/>
                      <a:pt x="729691" y="1351333"/>
                    </a:cubicBezTo>
                    <a:cubicBezTo>
                      <a:pt x="729691" y="1344225"/>
                      <a:pt x="736799" y="1339487"/>
                      <a:pt x="741537" y="1341856"/>
                    </a:cubicBezTo>
                    <a:close/>
                    <a:moveTo>
                      <a:pt x="810242" y="1325272"/>
                    </a:moveTo>
                    <a:cubicBezTo>
                      <a:pt x="814980" y="1320534"/>
                      <a:pt x="824456" y="1330011"/>
                      <a:pt x="824456" y="1339487"/>
                    </a:cubicBezTo>
                    <a:cubicBezTo>
                      <a:pt x="826826" y="1346595"/>
                      <a:pt x="822087" y="1351333"/>
                      <a:pt x="814980" y="1351333"/>
                    </a:cubicBezTo>
                    <a:cubicBezTo>
                      <a:pt x="807873" y="1351333"/>
                      <a:pt x="803134" y="1346595"/>
                      <a:pt x="803134" y="1337118"/>
                    </a:cubicBezTo>
                    <a:cubicBezTo>
                      <a:pt x="803134" y="1334749"/>
                      <a:pt x="805503" y="1327641"/>
                      <a:pt x="810242" y="1325272"/>
                    </a:cubicBezTo>
                    <a:close/>
                    <a:moveTo>
                      <a:pt x="412228" y="1301581"/>
                    </a:moveTo>
                    <a:cubicBezTo>
                      <a:pt x="416966" y="1299212"/>
                      <a:pt x="424074" y="1306319"/>
                      <a:pt x="421705" y="1311058"/>
                    </a:cubicBezTo>
                    <a:cubicBezTo>
                      <a:pt x="419336" y="1313427"/>
                      <a:pt x="414597" y="1315796"/>
                      <a:pt x="412228" y="1315796"/>
                    </a:cubicBezTo>
                    <a:cubicBezTo>
                      <a:pt x="409859" y="1315796"/>
                      <a:pt x="407490" y="1311058"/>
                      <a:pt x="405121" y="1308689"/>
                    </a:cubicBezTo>
                    <a:cubicBezTo>
                      <a:pt x="407490" y="1306319"/>
                      <a:pt x="409859" y="1301581"/>
                      <a:pt x="412228" y="1301581"/>
                    </a:cubicBezTo>
                    <a:close/>
                    <a:moveTo>
                      <a:pt x="710738" y="1266044"/>
                    </a:moveTo>
                    <a:cubicBezTo>
                      <a:pt x="720215" y="1261306"/>
                      <a:pt x="732060" y="1268413"/>
                      <a:pt x="734430" y="1277890"/>
                    </a:cubicBezTo>
                    <a:cubicBezTo>
                      <a:pt x="734430" y="1280259"/>
                      <a:pt x="734430" y="1284997"/>
                      <a:pt x="736799" y="1292105"/>
                    </a:cubicBezTo>
                    <a:cubicBezTo>
                      <a:pt x="736799" y="1296843"/>
                      <a:pt x="736799" y="1306319"/>
                      <a:pt x="734430" y="1313427"/>
                    </a:cubicBezTo>
                    <a:cubicBezTo>
                      <a:pt x="732060" y="1318165"/>
                      <a:pt x="722584" y="1320534"/>
                      <a:pt x="720215" y="1318165"/>
                    </a:cubicBezTo>
                    <a:cubicBezTo>
                      <a:pt x="710738" y="1311058"/>
                      <a:pt x="703631" y="1301581"/>
                      <a:pt x="698893" y="1289735"/>
                    </a:cubicBezTo>
                    <a:cubicBezTo>
                      <a:pt x="694154" y="1282628"/>
                      <a:pt x="701262" y="1270783"/>
                      <a:pt x="710738" y="1266044"/>
                    </a:cubicBezTo>
                    <a:close/>
                    <a:moveTo>
                      <a:pt x="812611" y="1251829"/>
                    </a:moveTo>
                    <a:cubicBezTo>
                      <a:pt x="814980" y="1249460"/>
                      <a:pt x="817349" y="1251829"/>
                      <a:pt x="817349" y="1256568"/>
                    </a:cubicBezTo>
                    <a:cubicBezTo>
                      <a:pt x="817349" y="1258937"/>
                      <a:pt x="814980" y="1258937"/>
                      <a:pt x="812611" y="1261306"/>
                    </a:cubicBezTo>
                    <a:cubicBezTo>
                      <a:pt x="812611" y="1258937"/>
                      <a:pt x="810242" y="1258937"/>
                      <a:pt x="810242" y="1256568"/>
                    </a:cubicBezTo>
                    <a:cubicBezTo>
                      <a:pt x="812611" y="1254199"/>
                      <a:pt x="812611" y="1251829"/>
                      <a:pt x="812611" y="1251829"/>
                    </a:cubicBezTo>
                    <a:close/>
                    <a:moveTo>
                      <a:pt x="92396" y="1244722"/>
                    </a:moveTo>
                    <a:cubicBezTo>
                      <a:pt x="101873" y="1242353"/>
                      <a:pt x="106611" y="1247091"/>
                      <a:pt x="104242" y="1254199"/>
                    </a:cubicBezTo>
                    <a:cubicBezTo>
                      <a:pt x="104242" y="1256568"/>
                      <a:pt x="104242" y="1258937"/>
                      <a:pt x="101873" y="1258937"/>
                    </a:cubicBezTo>
                    <a:cubicBezTo>
                      <a:pt x="97134" y="1261306"/>
                      <a:pt x="90027" y="1254199"/>
                      <a:pt x="87658" y="1249460"/>
                    </a:cubicBezTo>
                    <a:cubicBezTo>
                      <a:pt x="87658" y="1247091"/>
                      <a:pt x="90027" y="1244722"/>
                      <a:pt x="92396" y="1244722"/>
                    </a:cubicBezTo>
                    <a:close/>
                    <a:moveTo>
                      <a:pt x="656248" y="1235246"/>
                    </a:moveTo>
                    <a:cubicBezTo>
                      <a:pt x="663356" y="1235246"/>
                      <a:pt x="668094" y="1242353"/>
                      <a:pt x="665725" y="1247091"/>
                    </a:cubicBezTo>
                    <a:cubicBezTo>
                      <a:pt x="663356" y="1251829"/>
                      <a:pt x="660987" y="1254199"/>
                      <a:pt x="656248" y="1251829"/>
                    </a:cubicBezTo>
                    <a:cubicBezTo>
                      <a:pt x="651510" y="1249460"/>
                      <a:pt x="651510" y="1244722"/>
                      <a:pt x="649141" y="1242353"/>
                    </a:cubicBezTo>
                    <a:cubicBezTo>
                      <a:pt x="651510" y="1239984"/>
                      <a:pt x="653879" y="1235246"/>
                      <a:pt x="656248" y="1235246"/>
                    </a:cubicBezTo>
                    <a:close/>
                    <a:moveTo>
                      <a:pt x="450134" y="1235246"/>
                    </a:moveTo>
                    <a:cubicBezTo>
                      <a:pt x="459611" y="1235246"/>
                      <a:pt x="466718" y="1247091"/>
                      <a:pt x="461980" y="1251829"/>
                    </a:cubicBezTo>
                    <a:cubicBezTo>
                      <a:pt x="459611" y="1256568"/>
                      <a:pt x="454872" y="1258937"/>
                      <a:pt x="450134" y="1263675"/>
                    </a:cubicBezTo>
                    <a:cubicBezTo>
                      <a:pt x="445396" y="1261306"/>
                      <a:pt x="440658" y="1261306"/>
                      <a:pt x="438289" y="1258937"/>
                    </a:cubicBezTo>
                    <a:cubicBezTo>
                      <a:pt x="433550" y="1249460"/>
                      <a:pt x="440658" y="1237615"/>
                      <a:pt x="450134" y="1235246"/>
                    </a:cubicBezTo>
                    <a:close/>
                    <a:moveTo>
                      <a:pt x="54490" y="1223400"/>
                    </a:moveTo>
                    <a:cubicBezTo>
                      <a:pt x="55675" y="1222808"/>
                      <a:pt x="58044" y="1223400"/>
                      <a:pt x="61597" y="1225769"/>
                    </a:cubicBezTo>
                    <a:cubicBezTo>
                      <a:pt x="59228" y="1228138"/>
                      <a:pt x="59228" y="1230507"/>
                      <a:pt x="59228" y="1230507"/>
                    </a:cubicBezTo>
                    <a:cubicBezTo>
                      <a:pt x="56859" y="1230507"/>
                      <a:pt x="54490" y="1228138"/>
                      <a:pt x="54490" y="1228138"/>
                    </a:cubicBezTo>
                    <a:cubicBezTo>
                      <a:pt x="53306" y="1225769"/>
                      <a:pt x="53306" y="1223992"/>
                      <a:pt x="54490" y="1223400"/>
                    </a:cubicBezTo>
                    <a:close/>
                    <a:moveTo>
                      <a:pt x="748644" y="1211554"/>
                    </a:moveTo>
                    <a:cubicBezTo>
                      <a:pt x="758121" y="1211554"/>
                      <a:pt x="765228" y="1218662"/>
                      <a:pt x="765228" y="1225769"/>
                    </a:cubicBezTo>
                    <a:cubicBezTo>
                      <a:pt x="765228" y="1232876"/>
                      <a:pt x="755752" y="1242353"/>
                      <a:pt x="751013" y="1239984"/>
                    </a:cubicBezTo>
                    <a:cubicBezTo>
                      <a:pt x="743906" y="1239984"/>
                      <a:pt x="734430" y="1232876"/>
                      <a:pt x="734430" y="1225769"/>
                    </a:cubicBezTo>
                    <a:cubicBezTo>
                      <a:pt x="732060" y="1218662"/>
                      <a:pt x="741537" y="1211554"/>
                      <a:pt x="748644" y="1211554"/>
                    </a:cubicBezTo>
                    <a:close/>
                    <a:moveTo>
                      <a:pt x="459019" y="1196451"/>
                    </a:moveTo>
                    <a:cubicBezTo>
                      <a:pt x="461980" y="1197932"/>
                      <a:pt x="464349" y="1200893"/>
                      <a:pt x="464349" y="1204447"/>
                    </a:cubicBezTo>
                    <a:cubicBezTo>
                      <a:pt x="464349" y="1206816"/>
                      <a:pt x="461980" y="1211554"/>
                      <a:pt x="459611" y="1213923"/>
                    </a:cubicBezTo>
                    <a:cubicBezTo>
                      <a:pt x="454872" y="1218662"/>
                      <a:pt x="447765" y="1213923"/>
                      <a:pt x="445396" y="1206816"/>
                    </a:cubicBezTo>
                    <a:cubicBezTo>
                      <a:pt x="447765" y="1204447"/>
                      <a:pt x="447765" y="1199709"/>
                      <a:pt x="450134" y="1197339"/>
                    </a:cubicBezTo>
                    <a:cubicBezTo>
                      <a:pt x="452503" y="1194970"/>
                      <a:pt x="456057" y="1194970"/>
                      <a:pt x="459019" y="1196451"/>
                    </a:cubicBezTo>
                    <a:close/>
                    <a:moveTo>
                      <a:pt x="694154" y="1154695"/>
                    </a:moveTo>
                    <a:cubicBezTo>
                      <a:pt x="706000" y="1157064"/>
                      <a:pt x="717846" y="1159433"/>
                      <a:pt x="729691" y="1164172"/>
                    </a:cubicBezTo>
                    <a:cubicBezTo>
                      <a:pt x="736799" y="1166541"/>
                      <a:pt x="741537" y="1176017"/>
                      <a:pt x="736799" y="1187863"/>
                    </a:cubicBezTo>
                    <a:cubicBezTo>
                      <a:pt x="734430" y="1197339"/>
                      <a:pt x="724953" y="1206816"/>
                      <a:pt x="715477" y="1204447"/>
                    </a:cubicBezTo>
                    <a:cubicBezTo>
                      <a:pt x="701262" y="1202078"/>
                      <a:pt x="689416" y="1194970"/>
                      <a:pt x="679940" y="1183125"/>
                    </a:cubicBezTo>
                    <a:cubicBezTo>
                      <a:pt x="677571" y="1180756"/>
                      <a:pt x="677571" y="1176017"/>
                      <a:pt x="677571" y="1171279"/>
                    </a:cubicBezTo>
                    <a:cubicBezTo>
                      <a:pt x="677571" y="1164172"/>
                      <a:pt x="689416" y="1152326"/>
                      <a:pt x="694154" y="1154695"/>
                    </a:cubicBezTo>
                    <a:close/>
                    <a:moveTo>
                      <a:pt x="762859" y="1138111"/>
                    </a:moveTo>
                    <a:cubicBezTo>
                      <a:pt x="767597" y="1138111"/>
                      <a:pt x="769967" y="1142850"/>
                      <a:pt x="765228" y="1147588"/>
                    </a:cubicBezTo>
                    <a:cubicBezTo>
                      <a:pt x="762859" y="1149957"/>
                      <a:pt x="758121" y="1149957"/>
                      <a:pt x="755752" y="1152326"/>
                    </a:cubicBezTo>
                    <a:cubicBezTo>
                      <a:pt x="755752" y="1152326"/>
                      <a:pt x="755752" y="1149957"/>
                      <a:pt x="753383" y="1147588"/>
                    </a:cubicBezTo>
                    <a:cubicBezTo>
                      <a:pt x="753383" y="1145219"/>
                      <a:pt x="753383" y="1142850"/>
                      <a:pt x="753383" y="1142850"/>
                    </a:cubicBezTo>
                    <a:cubicBezTo>
                      <a:pt x="755752" y="1140481"/>
                      <a:pt x="760490" y="1138111"/>
                      <a:pt x="762859" y="1138111"/>
                    </a:cubicBezTo>
                    <a:close/>
                    <a:moveTo>
                      <a:pt x="94765" y="1126266"/>
                    </a:moveTo>
                    <a:cubicBezTo>
                      <a:pt x="94765" y="1128635"/>
                      <a:pt x="97134" y="1128635"/>
                      <a:pt x="97134" y="1131004"/>
                    </a:cubicBezTo>
                    <a:cubicBezTo>
                      <a:pt x="94765" y="1135742"/>
                      <a:pt x="92396" y="1135742"/>
                      <a:pt x="92396" y="1131004"/>
                    </a:cubicBezTo>
                    <a:cubicBezTo>
                      <a:pt x="92396" y="1128635"/>
                      <a:pt x="94765" y="1128635"/>
                      <a:pt x="94765" y="1126266"/>
                    </a:cubicBezTo>
                    <a:close/>
                    <a:moveTo>
                      <a:pt x="435919" y="1109682"/>
                    </a:moveTo>
                    <a:cubicBezTo>
                      <a:pt x="440658" y="1112051"/>
                      <a:pt x="443027" y="1114420"/>
                      <a:pt x="440658" y="1119158"/>
                    </a:cubicBezTo>
                    <a:cubicBezTo>
                      <a:pt x="438289" y="1121527"/>
                      <a:pt x="433550" y="1123897"/>
                      <a:pt x="431181" y="1123897"/>
                    </a:cubicBezTo>
                    <a:cubicBezTo>
                      <a:pt x="426443" y="1123897"/>
                      <a:pt x="426443" y="1119158"/>
                      <a:pt x="426443" y="1114420"/>
                    </a:cubicBezTo>
                    <a:cubicBezTo>
                      <a:pt x="428812" y="1109682"/>
                      <a:pt x="431181" y="1107313"/>
                      <a:pt x="435919" y="1109682"/>
                    </a:cubicBezTo>
                    <a:close/>
                    <a:moveTo>
                      <a:pt x="483302" y="1095467"/>
                    </a:moveTo>
                    <a:cubicBezTo>
                      <a:pt x="488040" y="1095467"/>
                      <a:pt x="490409" y="1095467"/>
                      <a:pt x="492779" y="1100205"/>
                    </a:cubicBezTo>
                    <a:cubicBezTo>
                      <a:pt x="495148" y="1102574"/>
                      <a:pt x="492779" y="1107313"/>
                      <a:pt x="488040" y="1109682"/>
                    </a:cubicBezTo>
                    <a:cubicBezTo>
                      <a:pt x="483302" y="1112051"/>
                      <a:pt x="480933" y="1109682"/>
                      <a:pt x="478564" y="1104944"/>
                    </a:cubicBezTo>
                    <a:cubicBezTo>
                      <a:pt x="476195" y="1100205"/>
                      <a:pt x="478564" y="1097836"/>
                      <a:pt x="483302" y="1095467"/>
                    </a:cubicBezTo>
                    <a:close/>
                    <a:moveTo>
                      <a:pt x="682309" y="1064668"/>
                    </a:moveTo>
                    <a:cubicBezTo>
                      <a:pt x="682309" y="1071776"/>
                      <a:pt x="682309" y="1081252"/>
                      <a:pt x="682309" y="1088360"/>
                    </a:cubicBezTo>
                    <a:cubicBezTo>
                      <a:pt x="682309" y="1093098"/>
                      <a:pt x="675201" y="1097836"/>
                      <a:pt x="670463" y="1097836"/>
                    </a:cubicBezTo>
                    <a:cubicBezTo>
                      <a:pt x="663356" y="1097836"/>
                      <a:pt x="658618" y="1093098"/>
                      <a:pt x="656248" y="1088360"/>
                    </a:cubicBezTo>
                    <a:cubicBezTo>
                      <a:pt x="653879" y="1083621"/>
                      <a:pt x="656248" y="1076514"/>
                      <a:pt x="660987" y="1071776"/>
                    </a:cubicBezTo>
                    <a:cubicBezTo>
                      <a:pt x="668094" y="1069407"/>
                      <a:pt x="675201" y="1067037"/>
                      <a:pt x="682309" y="1064668"/>
                    </a:cubicBezTo>
                    <a:close/>
                    <a:moveTo>
                      <a:pt x="71074" y="1062299"/>
                    </a:moveTo>
                    <a:cubicBezTo>
                      <a:pt x="78181" y="1059930"/>
                      <a:pt x="82919" y="1064668"/>
                      <a:pt x="82919" y="1071776"/>
                    </a:cubicBezTo>
                    <a:cubicBezTo>
                      <a:pt x="82919" y="1076514"/>
                      <a:pt x="80550" y="1083621"/>
                      <a:pt x="75812" y="1083621"/>
                    </a:cubicBezTo>
                    <a:cubicBezTo>
                      <a:pt x="71074" y="1083621"/>
                      <a:pt x="63966" y="1078883"/>
                      <a:pt x="63966" y="1074145"/>
                    </a:cubicBezTo>
                    <a:cubicBezTo>
                      <a:pt x="61597" y="1069407"/>
                      <a:pt x="66336" y="1062299"/>
                      <a:pt x="71074" y="1062299"/>
                    </a:cubicBezTo>
                    <a:close/>
                    <a:moveTo>
                      <a:pt x="743906" y="1026762"/>
                    </a:moveTo>
                    <a:cubicBezTo>
                      <a:pt x="746275" y="1029131"/>
                      <a:pt x="748644" y="1031501"/>
                      <a:pt x="751013" y="1033870"/>
                    </a:cubicBezTo>
                    <a:cubicBezTo>
                      <a:pt x="753383" y="1038608"/>
                      <a:pt x="753383" y="1043346"/>
                      <a:pt x="748644" y="1043346"/>
                    </a:cubicBezTo>
                    <a:cubicBezTo>
                      <a:pt x="743906" y="1045715"/>
                      <a:pt x="736799" y="1045715"/>
                      <a:pt x="732060" y="1048085"/>
                    </a:cubicBezTo>
                    <a:cubicBezTo>
                      <a:pt x="732060" y="1043346"/>
                      <a:pt x="732060" y="1036239"/>
                      <a:pt x="734430" y="1031501"/>
                    </a:cubicBezTo>
                    <a:cubicBezTo>
                      <a:pt x="734430" y="1026762"/>
                      <a:pt x="739168" y="1024393"/>
                      <a:pt x="743906" y="1026762"/>
                    </a:cubicBezTo>
                    <a:close/>
                    <a:moveTo>
                      <a:pt x="679940" y="1007809"/>
                    </a:moveTo>
                    <a:cubicBezTo>
                      <a:pt x="684678" y="1007809"/>
                      <a:pt x="689416" y="1007809"/>
                      <a:pt x="691785" y="1010179"/>
                    </a:cubicBezTo>
                    <a:cubicBezTo>
                      <a:pt x="706000" y="1022024"/>
                      <a:pt x="717846" y="1036239"/>
                      <a:pt x="729691" y="1048085"/>
                    </a:cubicBezTo>
                    <a:cubicBezTo>
                      <a:pt x="729691" y="1050454"/>
                      <a:pt x="729691" y="1052823"/>
                      <a:pt x="729691" y="1055192"/>
                    </a:cubicBezTo>
                    <a:cubicBezTo>
                      <a:pt x="727322" y="1071776"/>
                      <a:pt x="722584" y="1074145"/>
                      <a:pt x="708369" y="1069407"/>
                    </a:cubicBezTo>
                    <a:cubicBezTo>
                      <a:pt x="698893" y="1067037"/>
                      <a:pt x="689416" y="1064668"/>
                      <a:pt x="679940" y="1062299"/>
                    </a:cubicBezTo>
                    <a:cubicBezTo>
                      <a:pt x="670463" y="1048085"/>
                      <a:pt x="672832" y="1033870"/>
                      <a:pt x="672832" y="1017286"/>
                    </a:cubicBezTo>
                    <a:cubicBezTo>
                      <a:pt x="672832" y="1012548"/>
                      <a:pt x="677571" y="1010179"/>
                      <a:pt x="679940" y="1007809"/>
                    </a:cubicBezTo>
                    <a:close/>
                    <a:moveTo>
                      <a:pt x="395644" y="988856"/>
                    </a:moveTo>
                    <a:cubicBezTo>
                      <a:pt x="398013" y="991225"/>
                      <a:pt x="400383" y="995964"/>
                      <a:pt x="400383" y="998333"/>
                    </a:cubicBezTo>
                    <a:cubicBezTo>
                      <a:pt x="400383" y="1003071"/>
                      <a:pt x="393275" y="1010179"/>
                      <a:pt x="390906" y="1007809"/>
                    </a:cubicBezTo>
                    <a:cubicBezTo>
                      <a:pt x="386168" y="1005440"/>
                      <a:pt x="386168" y="1000702"/>
                      <a:pt x="383799" y="998333"/>
                    </a:cubicBezTo>
                    <a:cubicBezTo>
                      <a:pt x="383799" y="991225"/>
                      <a:pt x="390906" y="986487"/>
                      <a:pt x="395644" y="988856"/>
                    </a:cubicBezTo>
                    <a:close/>
                    <a:moveTo>
                      <a:pt x="781812" y="974642"/>
                    </a:moveTo>
                    <a:cubicBezTo>
                      <a:pt x="786550" y="977011"/>
                      <a:pt x="788920" y="979380"/>
                      <a:pt x="786550" y="984118"/>
                    </a:cubicBezTo>
                    <a:cubicBezTo>
                      <a:pt x="784181" y="991225"/>
                      <a:pt x="779443" y="993595"/>
                      <a:pt x="772336" y="991225"/>
                    </a:cubicBezTo>
                    <a:cubicBezTo>
                      <a:pt x="767597" y="988856"/>
                      <a:pt x="767597" y="986487"/>
                      <a:pt x="767597" y="981749"/>
                    </a:cubicBezTo>
                    <a:cubicBezTo>
                      <a:pt x="769967" y="974642"/>
                      <a:pt x="777074" y="972272"/>
                      <a:pt x="781812" y="974642"/>
                    </a:cubicBezTo>
                    <a:close/>
                    <a:moveTo>
                      <a:pt x="649141" y="946212"/>
                    </a:moveTo>
                    <a:cubicBezTo>
                      <a:pt x="656248" y="943843"/>
                      <a:pt x="660987" y="948581"/>
                      <a:pt x="658618" y="955689"/>
                    </a:cubicBezTo>
                    <a:cubicBezTo>
                      <a:pt x="658618" y="958058"/>
                      <a:pt x="656248" y="958058"/>
                      <a:pt x="656248" y="960427"/>
                    </a:cubicBezTo>
                    <a:cubicBezTo>
                      <a:pt x="649141" y="962796"/>
                      <a:pt x="644403" y="955689"/>
                      <a:pt x="644403" y="950950"/>
                    </a:cubicBezTo>
                    <a:cubicBezTo>
                      <a:pt x="646772" y="948581"/>
                      <a:pt x="646772" y="946212"/>
                      <a:pt x="649141" y="946212"/>
                    </a:cubicBezTo>
                    <a:close/>
                    <a:moveTo>
                      <a:pt x="698893" y="924890"/>
                    </a:moveTo>
                    <a:cubicBezTo>
                      <a:pt x="708369" y="924890"/>
                      <a:pt x="720215" y="931997"/>
                      <a:pt x="720215" y="941474"/>
                    </a:cubicBezTo>
                    <a:cubicBezTo>
                      <a:pt x="720215" y="950950"/>
                      <a:pt x="710738" y="960427"/>
                      <a:pt x="703631" y="960427"/>
                    </a:cubicBezTo>
                    <a:cubicBezTo>
                      <a:pt x="694154" y="960427"/>
                      <a:pt x="682309" y="953319"/>
                      <a:pt x="679940" y="943843"/>
                    </a:cubicBezTo>
                    <a:cubicBezTo>
                      <a:pt x="677571" y="936735"/>
                      <a:pt x="687047" y="927259"/>
                      <a:pt x="698893" y="924890"/>
                    </a:cubicBezTo>
                    <a:close/>
                    <a:moveTo>
                      <a:pt x="49752" y="913044"/>
                    </a:moveTo>
                    <a:cubicBezTo>
                      <a:pt x="54490" y="913044"/>
                      <a:pt x="59228" y="920152"/>
                      <a:pt x="56859" y="924890"/>
                    </a:cubicBezTo>
                    <a:cubicBezTo>
                      <a:pt x="54490" y="927259"/>
                      <a:pt x="49752" y="929628"/>
                      <a:pt x="47383" y="929628"/>
                    </a:cubicBezTo>
                    <a:cubicBezTo>
                      <a:pt x="45013" y="927259"/>
                      <a:pt x="45013" y="922521"/>
                      <a:pt x="42644" y="920152"/>
                    </a:cubicBezTo>
                    <a:cubicBezTo>
                      <a:pt x="45013" y="917783"/>
                      <a:pt x="47383" y="913044"/>
                      <a:pt x="49752" y="913044"/>
                    </a:cubicBezTo>
                    <a:close/>
                    <a:moveTo>
                      <a:pt x="450134" y="910675"/>
                    </a:moveTo>
                    <a:cubicBezTo>
                      <a:pt x="450134" y="913044"/>
                      <a:pt x="454872" y="915413"/>
                      <a:pt x="454872" y="917783"/>
                    </a:cubicBezTo>
                    <a:cubicBezTo>
                      <a:pt x="457242" y="924890"/>
                      <a:pt x="447765" y="929628"/>
                      <a:pt x="445396" y="924890"/>
                    </a:cubicBezTo>
                    <a:cubicBezTo>
                      <a:pt x="443027" y="922521"/>
                      <a:pt x="440658" y="917783"/>
                      <a:pt x="440658" y="915413"/>
                    </a:cubicBezTo>
                    <a:cubicBezTo>
                      <a:pt x="443027" y="913044"/>
                      <a:pt x="447765" y="913044"/>
                      <a:pt x="450134" y="910675"/>
                    </a:cubicBezTo>
                    <a:close/>
                    <a:moveTo>
                      <a:pt x="767597" y="905937"/>
                    </a:moveTo>
                    <a:cubicBezTo>
                      <a:pt x="772336" y="903568"/>
                      <a:pt x="781812" y="910675"/>
                      <a:pt x="779443" y="915413"/>
                    </a:cubicBezTo>
                    <a:cubicBezTo>
                      <a:pt x="779443" y="917783"/>
                      <a:pt x="777074" y="917783"/>
                      <a:pt x="774705" y="920152"/>
                    </a:cubicBezTo>
                    <a:cubicBezTo>
                      <a:pt x="769967" y="920152"/>
                      <a:pt x="765228" y="920152"/>
                      <a:pt x="765228" y="915413"/>
                    </a:cubicBezTo>
                    <a:cubicBezTo>
                      <a:pt x="762859" y="913044"/>
                      <a:pt x="762859" y="908306"/>
                      <a:pt x="767597" y="905937"/>
                    </a:cubicBezTo>
                    <a:close/>
                    <a:moveTo>
                      <a:pt x="111349" y="882246"/>
                    </a:moveTo>
                    <a:cubicBezTo>
                      <a:pt x="113718" y="882246"/>
                      <a:pt x="113718" y="886984"/>
                      <a:pt x="116087" y="889353"/>
                    </a:cubicBezTo>
                    <a:cubicBezTo>
                      <a:pt x="113718" y="891722"/>
                      <a:pt x="111349" y="896460"/>
                      <a:pt x="108980" y="896460"/>
                    </a:cubicBezTo>
                    <a:cubicBezTo>
                      <a:pt x="104242" y="898829"/>
                      <a:pt x="99503" y="891722"/>
                      <a:pt x="101873" y="886984"/>
                    </a:cubicBezTo>
                    <a:cubicBezTo>
                      <a:pt x="104242" y="884615"/>
                      <a:pt x="106611" y="882246"/>
                      <a:pt x="111349" y="882246"/>
                    </a:cubicBezTo>
                    <a:close/>
                    <a:moveTo>
                      <a:pt x="469087" y="844340"/>
                    </a:moveTo>
                    <a:cubicBezTo>
                      <a:pt x="476195" y="844340"/>
                      <a:pt x="476195" y="846709"/>
                      <a:pt x="473826" y="851447"/>
                    </a:cubicBezTo>
                    <a:cubicBezTo>
                      <a:pt x="471456" y="851447"/>
                      <a:pt x="469087" y="851447"/>
                      <a:pt x="466718" y="851447"/>
                    </a:cubicBezTo>
                    <a:cubicBezTo>
                      <a:pt x="466718" y="851447"/>
                      <a:pt x="464349" y="849078"/>
                      <a:pt x="464349" y="846709"/>
                    </a:cubicBezTo>
                    <a:cubicBezTo>
                      <a:pt x="466718" y="846709"/>
                      <a:pt x="466718" y="844340"/>
                      <a:pt x="469087" y="844340"/>
                    </a:cubicBezTo>
                    <a:close/>
                    <a:moveTo>
                      <a:pt x="857624" y="837232"/>
                    </a:moveTo>
                    <a:cubicBezTo>
                      <a:pt x="859993" y="834863"/>
                      <a:pt x="862362" y="837232"/>
                      <a:pt x="862362" y="839601"/>
                    </a:cubicBezTo>
                    <a:cubicBezTo>
                      <a:pt x="864732" y="844340"/>
                      <a:pt x="862362" y="846709"/>
                      <a:pt x="857624" y="849078"/>
                    </a:cubicBezTo>
                    <a:cubicBezTo>
                      <a:pt x="855255" y="849078"/>
                      <a:pt x="852886" y="849078"/>
                      <a:pt x="850517" y="849078"/>
                    </a:cubicBezTo>
                    <a:cubicBezTo>
                      <a:pt x="848148" y="849078"/>
                      <a:pt x="848148" y="844340"/>
                      <a:pt x="848148" y="844340"/>
                    </a:cubicBezTo>
                    <a:cubicBezTo>
                      <a:pt x="850517" y="841970"/>
                      <a:pt x="855255" y="839601"/>
                      <a:pt x="857624" y="837232"/>
                    </a:cubicBezTo>
                    <a:close/>
                    <a:moveTo>
                      <a:pt x="758121" y="808803"/>
                    </a:moveTo>
                    <a:cubicBezTo>
                      <a:pt x="767597" y="808803"/>
                      <a:pt x="777074" y="820648"/>
                      <a:pt x="774705" y="830125"/>
                    </a:cubicBezTo>
                    <a:cubicBezTo>
                      <a:pt x="769967" y="841970"/>
                      <a:pt x="755752" y="856185"/>
                      <a:pt x="743906" y="856185"/>
                    </a:cubicBezTo>
                    <a:cubicBezTo>
                      <a:pt x="727322" y="849078"/>
                      <a:pt x="713107" y="858554"/>
                      <a:pt x="696524" y="856185"/>
                    </a:cubicBezTo>
                    <a:cubicBezTo>
                      <a:pt x="694154" y="856185"/>
                      <a:pt x="691785" y="853816"/>
                      <a:pt x="691785" y="851447"/>
                    </a:cubicBezTo>
                    <a:cubicBezTo>
                      <a:pt x="689416" y="851447"/>
                      <a:pt x="689416" y="846709"/>
                      <a:pt x="689416" y="846709"/>
                    </a:cubicBezTo>
                    <a:cubicBezTo>
                      <a:pt x="701262" y="832494"/>
                      <a:pt x="713107" y="820648"/>
                      <a:pt x="734430" y="813541"/>
                    </a:cubicBezTo>
                    <a:cubicBezTo>
                      <a:pt x="741537" y="808803"/>
                      <a:pt x="751013" y="808803"/>
                      <a:pt x="758121" y="808803"/>
                    </a:cubicBezTo>
                    <a:close/>
                    <a:moveTo>
                      <a:pt x="668094" y="808803"/>
                    </a:moveTo>
                    <a:cubicBezTo>
                      <a:pt x="672832" y="811172"/>
                      <a:pt x="675201" y="815910"/>
                      <a:pt x="672832" y="818279"/>
                    </a:cubicBezTo>
                    <a:cubicBezTo>
                      <a:pt x="672832" y="820648"/>
                      <a:pt x="668094" y="820648"/>
                      <a:pt x="665725" y="823017"/>
                    </a:cubicBezTo>
                    <a:cubicBezTo>
                      <a:pt x="663356" y="820648"/>
                      <a:pt x="658618" y="818279"/>
                      <a:pt x="658618" y="815910"/>
                    </a:cubicBezTo>
                    <a:cubicBezTo>
                      <a:pt x="656248" y="811172"/>
                      <a:pt x="663356" y="806434"/>
                      <a:pt x="668094" y="808803"/>
                    </a:cubicBezTo>
                    <a:close/>
                    <a:moveTo>
                      <a:pt x="433550" y="789850"/>
                    </a:moveTo>
                    <a:cubicBezTo>
                      <a:pt x="435919" y="789850"/>
                      <a:pt x="435919" y="792219"/>
                      <a:pt x="438289" y="794588"/>
                    </a:cubicBezTo>
                    <a:cubicBezTo>
                      <a:pt x="438289" y="794588"/>
                      <a:pt x="435919" y="796957"/>
                      <a:pt x="435919" y="799326"/>
                    </a:cubicBezTo>
                    <a:cubicBezTo>
                      <a:pt x="433550" y="799326"/>
                      <a:pt x="431181" y="799326"/>
                      <a:pt x="431181" y="799326"/>
                    </a:cubicBezTo>
                    <a:cubicBezTo>
                      <a:pt x="428812" y="799326"/>
                      <a:pt x="428812" y="796957"/>
                      <a:pt x="428812" y="794588"/>
                    </a:cubicBezTo>
                    <a:cubicBezTo>
                      <a:pt x="431181" y="792219"/>
                      <a:pt x="431181" y="792219"/>
                      <a:pt x="433550" y="789850"/>
                    </a:cubicBezTo>
                    <a:close/>
                    <a:moveTo>
                      <a:pt x="732060" y="770897"/>
                    </a:moveTo>
                    <a:cubicBezTo>
                      <a:pt x="734430" y="768527"/>
                      <a:pt x="739168" y="770897"/>
                      <a:pt x="741537" y="775635"/>
                    </a:cubicBezTo>
                    <a:cubicBezTo>
                      <a:pt x="746275" y="780373"/>
                      <a:pt x="743906" y="782742"/>
                      <a:pt x="739168" y="785111"/>
                    </a:cubicBezTo>
                    <a:cubicBezTo>
                      <a:pt x="734430" y="785111"/>
                      <a:pt x="732060" y="785111"/>
                      <a:pt x="729691" y="780373"/>
                    </a:cubicBezTo>
                    <a:cubicBezTo>
                      <a:pt x="727322" y="775635"/>
                      <a:pt x="727322" y="770897"/>
                      <a:pt x="732060" y="770897"/>
                    </a:cubicBezTo>
                    <a:close/>
                    <a:moveTo>
                      <a:pt x="68705" y="763789"/>
                    </a:moveTo>
                    <a:cubicBezTo>
                      <a:pt x="78181" y="766158"/>
                      <a:pt x="85289" y="768527"/>
                      <a:pt x="92396" y="773266"/>
                    </a:cubicBezTo>
                    <a:cubicBezTo>
                      <a:pt x="94765" y="773266"/>
                      <a:pt x="97134" y="780373"/>
                      <a:pt x="97134" y="782742"/>
                    </a:cubicBezTo>
                    <a:cubicBezTo>
                      <a:pt x="97134" y="787481"/>
                      <a:pt x="92396" y="787481"/>
                      <a:pt x="87658" y="785111"/>
                    </a:cubicBezTo>
                    <a:cubicBezTo>
                      <a:pt x="75812" y="780373"/>
                      <a:pt x="68705" y="780373"/>
                      <a:pt x="61597" y="780373"/>
                    </a:cubicBezTo>
                    <a:cubicBezTo>
                      <a:pt x="56859" y="778004"/>
                      <a:pt x="54490" y="775635"/>
                      <a:pt x="54490" y="770897"/>
                    </a:cubicBezTo>
                    <a:cubicBezTo>
                      <a:pt x="54490" y="766158"/>
                      <a:pt x="63966" y="761420"/>
                      <a:pt x="68705" y="763789"/>
                    </a:cubicBezTo>
                    <a:close/>
                    <a:moveTo>
                      <a:pt x="715477" y="718776"/>
                    </a:moveTo>
                    <a:cubicBezTo>
                      <a:pt x="722584" y="721145"/>
                      <a:pt x="724953" y="730621"/>
                      <a:pt x="722584" y="737729"/>
                    </a:cubicBezTo>
                    <a:cubicBezTo>
                      <a:pt x="720215" y="742467"/>
                      <a:pt x="713107" y="744836"/>
                      <a:pt x="706000" y="740098"/>
                    </a:cubicBezTo>
                    <a:cubicBezTo>
                      <a:pt x="701262" y="737729"/>
                      <a:pt x="698893" y="730621"/>
                      <a:pt x="701262" y="725883"/>
                    </a:cubicBezTo>
                    <a:cubicBezTo>
                      <a:pt x="703631" y="721145"/>
                      <a:pt x="710738" y="716407"/>
                      <a:pt x="715477" y="718776"/>
                    </a:cubicBezTo>
                    <a:close/>
                    <a:moveTo>
                      <a:pt x="613604" y="711668"/>
                    </a:moveTo>
                    <a:cubicBezTo>
                      <a:pt x="620711" y="711668"/>
                      <a:pt x="625450" y="718776"/>
                      <a:pt x="625450" y="723514"/>
                    </a:cubicBezTo>
                    <a:cubicBezTo>
                      <a:pt x="625450" y="728252"/>
                      <a:pt x="620711" y="732991"/>
                      <a:pt x="613604" y="732991"/>
                    </a:cubicBezTo>
                    <a:cubicBezTo>
                      <a:pt x="606497" y="730621"/>
                      <a:pt x="601758" y="728252"/>
                      <a:pt x="601758" y="721145"/>
                    </a:cubicBezTo>
                    <a:cubicBezTo>
                      <a:pt x="601758" y="716407"/>
                      <a:pt x="606497" y="711668"/>
                      <a:pt x="613604" y="711668"/>
                    </a:cubicBezTo>
                    <a:close/>
                    <a:moveTo>
                      <a:pt x="850517" y="709299"/>
                    </a:moveTo>
                    <a:cubicBezTo>
                      <a:pt x="848148" y="711668"/>
                      <a:pt x="848148" y="714038"/>
                      <a:pt x="848148" y="714038"/>
                    </a:cubicBezTo>
                    <a:cubicBezTo>
                      <a:pt x="845779" y="714038"/>
                      <a:pt x="843409" y="714038"/>
                      <a:pt x="843409" y="711668"/>
                    </a:cubicBezTo>
                    <a:cubicBezTo>
                      <a:pt x="843409" y="706930"/>
                      <a:pt x="845779" y="706930"/>
                      <a:pt x="850517" y="709299"/>
                    </a:cubicBezTo>
                    <a:close/>
                    <a:moveTo>
                      <a:pt x="400679" y="704857"/>
                    </a:moveTo>
                    <a:cubicBezTo>
                      <a:pt x="404529" y="703969"/>
                      <a:pt x="408675" y="704561"/>
                      <a:pt x="412228" y="706930"/>
                    </a:cubicBezTo>
                    <a:cubicBezTo>
                      <a:pt x="419336" y="714038"/>
                      <a:pt x="424074" y="725883"/>
                      <a:pt x="419336" y="735360"/>
                    </a:cubicBezTo>
                    <a:cubicBezTo>
                      <a:pt x="416966" y="740098"/>
                      <a:pt x="405121" y="744836"/>
                      <a:pt x="398013" y="742467"/>
                    </a:cubicBezTo>
                    <a:cubicBezTo>
                      <a:pt x="390906" y="740098"/>
                      <a:pt x="386168" y="730621"/>
                      <a:pt x="386168" y="723514"/>
                    </a:cubicBezTo>
                    <a:cubicBezTo>
                      <a:pt x="388537" y="718776"/>
                      <a:pt x="388537" y="714038"/>
                      <a:pt x="390906" y="711668"/>
                    </a:cubicBezTo>
                    <a:cubicBezTo>
                      <a:pt x="393275" y="708115"/>
                      <a:pt x="396829" y="705746"/>
                      <a:pt x="400679" y="704857"/>
                    </a:cubicBezTo>
                    <a:close/>
                    <a:moveTo>
                      <a:pt x="677571" y="666655"/>
                    </a:moveTo>
                    <a:cubicBezTo>
                      <a:pt x="684678" y="666655"/>
                      <a:pt x="691785" y="669024"/>
                      <a:pt x="696524" y="669024"/>
                    </a:cubicBezTo>
                    <a:cubicBezTo>
                      <a:pt x="701262" y="671393"/>
                      <a:pt x="703631" y="673762"/>
                      <a:pt x="703631" y="678501"/>
                    </a:cubicBezTo>
                    <a:cubicBezTo>
                      <a:pt x="703631" y="680870"/>
                      <a:pt x="701262" y="687977"/>
                      <a:pt x="698893" y="687977"/>
                    </a:cubicBezTo>
                    <a:cubicBezTo>
                      <a:pt x="687047" y="692715"/>
                      <a:pt x="675201" y="695085"/>
                      <a:pt x="663356" y="697454"/>
                    </a:cubicBezTo>
                    <a:cubicBezTo>
                      <a:pt x="658618" y="699823"/>
                      <a:pt x="651510" y="695085"/>
                      <a:pt x="649141" y="687977"/>
                    </a:cubicBezTo>
                    <a:cubicBezTo>
                      <a:pt x="646772" y="680870"/>
                      <a:pt x="649141" y="673762"/>
                      <a:pt x="653879" y="671393"/>
                    </a:cubicBezTo>
                    <a:cubicBezTo>
                      <a:pt x="663356" y="669024"/>
                      <a:pt x="670463" y="669024"/>
                      <a:pt x="677571" y="666655"/>
                    </a:cubicBezTo>
                    <a:close/>
                    <a:moveTo>
                      <a:pt x="118456" y="654809"/>
                    </a:moveTo>
                    <a:cubicBezTo>
                      <a:pt x="123195" y="659548"/>
                      <a:pt x="120826" y="661917"/>
                      <a:pt x="116087" y="661917"/>
                    </a:cubicBezTo>
                    <a:cubicBezTo>
                      <a:pt x="116087" y="661917"/>
                      <a:pt x="116087" y="659548"/>
                      <a:pt x="113718" y="657179"/>
                    </a:cubicBezTo>
                    <a:cubicBezTo>
                      <a:pt x="116087" y="654809"/>
                      <a:pt x="118456" y="654809"/>
                      <a:pt x="118456" y="654809"/>
                    </a:cubicBezTo>
                    <a:close/>
                    <a:moveTo>
                      <a:pt x="758121" y="645333"/>
                    </a:moveTo>
                    <a:cubicBezTo>
                      <a:pt x="762859" y="645333"/>
                      <a:pt x="765228" y="647702"/>
                      <a:pt x="767597" y="650071"/>
                    </a:cubicBezTo>
                    <a:cubicBezTo>
                      <a:pt x="769967" y="657179"/>
                      <a:pt x="765228" y="666655"/>
                      <a:pt x="758121" y="666655"/>
                    </a:cubicBezTo>
                    <a:cubicBezTo>
                      <a:pt x="755752" y="666655"/>
                      <a:pt x="751013" y="664286"/>
                      <a:pt x="748644" y="661917"/>
                    </a:cubicBezTo>
                    <a:cubicBezTo>
                      <a:pt x="743906" y="657179"/>
                      <a:pt x="748644" y="647702"/>
                      <a:pt x="758121" y="645333"/>
                    </a:cubicBezTo>
                    <a:close/>
                    <a:moveTo>
                      <a:pt x="431181" y="633487"/>
                    </a:moveTo>
                    <a:cubicBezTo>
                      <a:pt x="440658" y="633487"/>
                      <a:pt x="447765" y="633487"/>
                      <a:pt x="454872" y="633487"/>
                    </a:cubicBezTo>
                    <a:cubicBezTo>
                      <a:pt x="459611" y="633487"/>
                      <a:pt x="464349" y="640595"/>
                      <a:pt x="464349" y="645333"/>
                    </a:cubicBezTo>
                    <a:cubicBezTo>
                      <a:pt x="464349" y="652440"/>
                      <a:pt x="459611" y="657179"/>
                      <a:pt x="454872" y="659548"/>
                    </a:cubicBezTo>
                    <a:cubicBezTo>
                      <a:pt x="450134" y="661917"/>
                      <a:pt x="440658" y="659548"/>
                      <a:pt x="438289" y="654809"/>
                    </a:cubicBezTo>
                    <a:cubicBezTo>
                      <a:pt x="433550" y="647702"/>
                      <a:pt x="431181" y="640595"/>
                      <a:pt x="431181" y="633487"/>
                    </a:cubicBezTo>
                    <a:close/>
                    <a:moveTo>
                      <a:pt x="431181" y="602689"/>
                    </a:moveTo>
                    <a:cubicBezTo>
                      <a:pt x="433550" y="605058"/>
                      <a:pt x="433550" y="609796"/>
                      <a:pt x="435919" y="612165"/>
                    </a:cubicBezTo>
                    <a:cubicBezTo>
                      <a:pt x="438289" y="612165"/>
                      <a:pt x="435919" y="614534"/>
                      <a:pt x="433550" y="621642"/>
                    </a:cubicBezTo>
                    <a:cubicBezTo>
                      <a:pt x="431181" y="626380"/>
                      <a:pt x="428812" y="631118"/>
                      <a:pt x="426443" y="635856"/>
                    </a:cubicBezTo>
                    <a:cubicBezTo>
                      <a:pt x="419336" y="633487"/>
                      <a:pt x="414597" y="628749"/>
                      <a:pt x="409859" y="621642"/>
                    </a:cubicBezTo>
                    <a:cubicBezTo>
                      <a:pt x="407490" y="616903"/>
                      <a:pt x="409859" y="609796"/>
                      <a:pt x="414597" y="605058"/>
                    </a:cubicBezTo>
                    <a:cubicBezTo>
                      <a:pt x="419336" y="600319"/>
                      <a:pt x="426443" y="600319"/>
                      <a:pt x="431181" y="602689"/>
                    </a:cubicBezTo>
                    <a:close/>
                    <a:moveTo>
                      <a:pt x="748644" y="593212"/>
                    </a:moveTo>
                    <a:cubicBezTo>
                      <a:pt x="767597" y="593212"/>
                      <a:pt x="786550" y="595581"/>
                      <a:pt x="805503" y="605058"/>
                    </a:cubicBezTo>
                    <a:cubicBezTo>
                      <a:pt x="807873" y="605058"/>
                      <a:pt x="807873" y="607427"/>
                      <a:pt x="807873" y="609796"/>
                    </a:cubicBezTo>
                    <a:cubicBezTo>
                      <a:pt x="807873" y="612165"/>
                      <a:pt x="807873" y="614534"/>
                      <a:pt x="805503" y="614534"/>
                    </a:cubicBezTo>
                    <a:cubicBezTo>
                      <a:pt x="800765" y="614534"/>
                      <a:pt x="793658" y="616903"/>
                      <a:pt x="788920" y="619272"/>
                    </a:cubicBezTo>
                    <a:cubicBezTo>
                      <a:pt x="777074" y="626380"/>
                      <a:pt x="765228" y="621642"/>
                      <a:pt x="755752" y="614534"/>
                    </a:cubicBezTo>
                    <a:cubicBezTo>
                      <a:pt x="751013" y="609796"/>
                      <a:pt x="748644" y="607427"/>
                      <a:pt x="743906" y="602689"/>
                    </a:cubicBezTo>
                    <a:cubicBezTo>
                      <a:pt x="746275" y="597950"/>
                      <a:pt x="748644" y="590843"/>
                      <a:pt x="748644" y="593212"/>
                    </a:cubicBezTo>
                    <a:close/>
                    <a:moveTo>
                      <a:pt x="618342" y="557675"/>
                    </a:moveTo>
                    <a:cubicBezTo>
                      <a:pt x="620711" y="555306"/>
                      <a:pt x="623081" y="557675"/>
                      <a:pt x="623081" y="560044"/>
                    </a:cubicBezTo>
                    <a:cubicBezTo>
                      <a:pt x="627819" y="571890"/>
                      <a:pt x="625450" y="583736"/>
                      <a:pt x="623081" y="595581"/>
                    </a:cubicBezTo>
                    <a:cubicBezTo>
                      <a:pt x="620711" y="600319"/>
                      <a:pt x="618342" y="602689"/>
                      <a:pt x="613604" y="602689"/>
                    </a:cubicBezTo>
                    <a:cubicBezTo>
                      <a:pt x="608866" y="600319"/>
                      <a:pt x="606497" y="597950"/>
                      <a:pt x="604128" y="595581"/>
                    </a:cubicBezTo>
                    <a:cubicBezTo>
                      <a:pt x="604128" y="593212"/>
                      <a:pt x="604128" y="590843"/>
                      <a:pt x="604128" y="590843"/>
                    </a:cubicBezTo>
                    <a:cubicBezTo>
                      <a:pt x="604128" y="578997"/>
                      <a:pt x="604128" y="569521"/>
                      <a:pt x="606497" y="560044"/>
                    </a:cubicBezTo>
                    <a:cubicBezTo>
                      <a:pt x="608866" y="557675"/>
                      <a:pt x="613604" y="555306"/>
                      <a:pt x="618342" y="557675"/>
                    </a:cubicBezTo>
                    <a:close/>
                    <a:moveTo>
                      <a:pt x="47383" y="550568"/>
                    </a:moveTo>
                    <a:cubicBezTo>
                      <a:pt x="54490" y="545830"/>
                      <a:pt x="59228" y="545830"/>
                      <a:pt x="61597" y="550568"/>
                    </a:cubicBezTo>
                    <a:cubicBezTo>
                      <a:pt x="63966" y="552937"/>
                      <a:pt x="66336" y="557675"/>
                      <a:pt x="66336" y="560044"/>
                    </a:cubicBezTo>
                    <a:cubicBezTo>
                      <a:pt x="63966" y="562413"/>
                      <a:pt x="61597" y="567152"/>
                      <a:pt x="56859" y="567152"/>
                    </a:cubicBezTo>
                    <a:cubicBezTo>
                      <a:pt x="52121" y="569521"/>
                      <a:pt x="45013" y="567152"/>
                      <a:pt x="42644" y="560044"/>
                    </a:cubicBezTo>
                    <a:cubicBezTo>
                      <a:pt x="42644" y="557675"/>
                      <a:pt x="42644" y="552937"/>
                      <a:pt x="47383" y="550568"/>
                    </a:cubicBezTo>
                    <a:close/>
                    <a:moveTo>
                      <a:pt x="788920" y="538722"/>
                    </a:moveTo>
                    <a:cubicBezTo>
                      <a:pt x="791289" y="538722"/>
                      <a:pt x="793658" y="541091"/>
                      <a:pt x="793658" y="543460"/>
                    </a:cubicBezTo>
                    <a:cubicBezTo>
                      <a:pt x="798396" y="555306"/>
                      <a:pt x="784181" y="567152"/>
                      <a:pt x="772336" y="567152"/>
                    </a:cubicBezTo>
                    <a:cubicBezTo>
                      <a:pt x="769967" y="562413"/>
                      <a:pt x="765228" y="560044"/>
                      <a:pt x="765228" y="557675"/>
                    </a:cubicBezTo>
                    <a:cubicBezTo>
                      <a:pt x="762859" y="545830"/>
                      <a:pt x="777074" y="533984"/>
                      <a:pt x="788920" y="538722"/>
                    </a:cubicBezTo>
                    <a:close/>
                    <a:moveTo>
                      <a:pt x="715477" y="526877"/>
                    </a:moveTo>
                    <a:cubicBezTo>
                      <a:pt x="722584" y="524507"/>
                      <a:pt x="732060" y="533984"/>
                      <a:pt x="729691" y="541091"/>
                    </a:cubicBezTo>
                    <a:cubicBezTo>
                      <a:pt x="727322" y="548199"/>
                      <a:pt x="722584" y="552937"/>
                      <a:pt x="717846" y="552937"/>
                    </a:cubicBezTo>
                    <a:cubicBezTo>
                      <a:pt x="710738" y="552937"/>
                      <a:pt x="701262" y="545830"/>
                      <a:pt x="703631" y="538722"/>
                    </a:cubicBezTo>
                    <a:cubicBezTo>
                      <a:pt x="706000" y="531615"/>
                      <a:pt x="708369" y="526877"/>
                      <a:pt x="715477" y="526877"/>
                    </a:cubicBezTo>
                    <a:close/>
                    <a:moveTo>
                      <a:pt x="11846" y="517400"/>
                    </a:moveTo>
                    <a:cubicBezTo>
                      <a:pt x="14215" y="517400"/>
                      <a:pt x="16584" y="519769"/>
                      <a:pt x="16584" y="522138"/>
                    </a:cubicBezTo>
                    <a:cubicBezTo>
                      <a:pt x="18953" y="526877"/>
                      <a:pt x="18953" y="529246"/>
                      <a:pt x="18953" y="533984"/>
                    </a:cubicBezTo>
                    <a:cubicBezTo>
                      <a:pt x="18953" y="541091"/>
                      <a:pt x="11846" y="545830"/>
                      <a:pt x="7107" y="543460"/>
                    </a:cubicBezTo>
                    <a:cubicBezTo>
                      <a:pt x="4738" y="541091"/>
                      <a:pt x="2369" y="536353"/>
                      <a:pt x="0" y="533984"/>
                    </a:cubicBezTo>
                    <a:cubicBezTo>
                      <a:pt x="0" y="529246"/>
                      <a:pt x="0" y="524507"/>
                      <a:pt x="2369" y="522138"/>
                    </a:cubicBezTo>
                    <a:cubicBezTo>
                      <a:pt x="2369" y="519769"/>
                      <a:pt x="7107" y="517400"/>
                      <a:pt x="11846" y="517400"/>
                    </a:cubicBezTo>
                    <a:close/>
                    <a:moveTo>
                      <a:pt x="433550" y="510293"/>
                    </a:moveTo>
                    <a:cubicBezTo>
                      <a:pt x="438289" y="510293"/>
                      <a:pt x="440658" y="515031"/>
                      <a:pt x="435919" y="517400"/>
                    </a:cubicBezTo>
                    <a:cubicBezTo>
                      <a:pt x="435919" y="519769"/>
                      <a:pt x="433550" y="517400"/>
                      <a:pt x="431181" y="517400"/>
                    </a:cubicBezTo>
                    <a:cubicBezTo>
                      <a:pt x="428812" y="517400"/>
                      <a:pt x="428812" y="515031"/>
                      <a:pt x="428812" y="512662"/>
                    </a:cubicBezTo>
                    <a:cubicBezTo>
                      <a:pt x="431181" y="512662"/>
                      <a:pt x="433550" y="510293"/>
                      <a:pt x="433550" y="510293"/>
                    </a:cubicBezTo>
                    <a:close/>
                    <a:moveTo>
                      <a:pt x="630188" y="484232"/>
                    </a:moveTo>
                    <a:cubicBezTo>
                      <a:pt x="639665" y="486601"/>
                      <a:pt x="642034" y="496078"/>
                      <a:pt x="639665" y="503185"/>
                    </a:cubicBezTo>
                    <a:cubicBezTo>
                      <a:pt x="634926" y="512662"/>
                      <a:pt x="627819" y="515031"/>
                      <a:pt x="620711" y="512662"/>
                    </a:cubicBezTo>
                    <a:cubicBezTo>
                      <a:pt x="611235" y="507923"/>
                      <a:pt x="608866" y="500816"/>
                      <a:pt x="611235" y="493709"/>
                    </a:cubicBezTo>
                    <a:cubicBezTo>
                      <a:pt x="613604" y="484232"/>
                      <a:pt x="623081" y="481863"/>
                      <a:pt x="630188" y="484232"/>
                    </a:cubicBezTo>
                    <a:close/>
                    <a:moveTo>
                      <a:pt x="706000" y="462910"/>
                    </a:moveTo>
                    <a:cubicBezTo>
                      <a:pt x="715477" y="460541"/>
                      <a:pt x="722584" y="465279"/>
                      <a:pt x="727322" y="472387"/>
                    </a:cubicBezTo>
                    <a:cubicBezTo>
                      <a:pt x="729691" y="479494"/>
                      <a:pt x="727322" y="484232"/>
                      <a:pt x="722584" y="488970"/>
                    </a:cubicBezTo>
                    <a:cubicBezTo>
                      <a:pt x="715477" y="498447"/>
                      <a:pt x="706000" y="500816"/>
                      <a:pt x="696524" y="493709"/>
                    </a:cubicBezTo>
                    <a:cubicBezTo>
                      <a:pt x="694154" y="491340"/>
                      <a:pt x="691785" y="486601"/>
                      <a:pt x="689416" y="484232"/>
                    </a:cubicBezTo>
                    <a:cubicBezTo>
                      <a:pt x="687047" y="474756"/>
                      <a:pt x="696524" y="465279"/>
                      <a:pt x="706000" y="462910"/>
                    </a:cubicBezTo>
                    <a:close/>
                    <a:moveTo>
                      <a:pt x="54490" y="434481"/>
                    </a:moveTo>
                    <a:cubicBezTo>
                      <a:pt x="59228" y="436850"/>
                      <a:pt x="59228" y="439219"/>
                      <a:pt x="54490" y="441588"/>
                    </a:cubicBezTo>
                    <a:cubicBezTo>
                      <a:pt x="54490" y="443957"/>
                      <a:pt x="52121" y="441588"/>
                      <a:pt x="49752" y="441588"/>
                    </a:cubicBezTo>
                    <a:cubicBezTo>
                      <a:pt x="49752" y="439219"/>
                      <a:pt x="49752" y="436850"/>
                      <a:pt x="49752" y="436850"/>
                    </a:cubicBezTo>
                    <a:cubicBezTo>
                      <a:pt x="49752" y="434481"/>
                      <a:pt x="52121" y="434481"/>
                      <a:pt x="54490" y="434481"/>
                    </a:cubicBezTo>
                    <a:close/>
                    <a:moveTo>
                      <a:pt x="452503" y="432111"/>
                    </a:moveTo>
                    <a:cubicBezTo>
                      <a:pt x="459611" y="432111"/>
                      <a:pt x="459611" y="434481"/>
                      <a:pt x="457242" y="439219"/>
                    </a:cubicBezTo>
                    <a:cubicBezTo>
                      <a:pt x="457242" y="441588"/>
                      <a:pt x="452503" y="441588"/>
                      <a:pt x="450134" y="439219"/>
                    </a:cubicBezTo>
                    <a:cubicBezTo>
                      <a:pt x="450134" y="439219"/>
                      <a:pt x="447765" y="436850"/>
                      <a:pt x="447765" y="434481"/>
                    </a:cubicBezTo>
                    <a:cubicBezTo>
                      <a:pt x="450134" y="434481"/>
                      <a:pt x="450134" y="432111"/>
                      <a:pt x="452503" y="432111"/>
                    </a:cubicBezTo>
                    <a:close/>
                    <a:moveTo>
                      <a:pt x="49752" y="403682"/>
                    </a:moveTo>
                    <a:cubicBezTo>
                      <a:pt x="52121" y="401313"/>
                      <a:pt x="56859" y="401313"/>
                      <a:pt x="59228" y="403682"/>
                    </a:cubicBezTo>
                    <a:cubicBezTo>
                      <a:pt x="63966" y="406051"/>
                      <a:pt x="63966" y="410789"/>
                      <a:pt x="59228" y="413158"/>
                    </a:cubicBezTo>
                    <a:cubicBezTo>
                      <a:pt x="56859" y="413158"/>
                      <a:pt x="52121" y="410789"/>
                      <a:pt x="49752" y="408420"/>
                    </a:cubicBezTo>
                    <a:cubicBezTo>
                      <a:pt x="47383" y="406051"/>
                      <a:pt x="47383" y="403682"/>
                      <a:pt x="49752" y="403682"/>
                    </a:cubicBezTo>
                    <a:close/>
                    <a:moveTo>
                      <a:pt x="817349" y="375252"/>
                    </a:moveTo>
                    <a:cubicBezTo>
                      <a:pt x="822087" y="375252"/>
                      <a:pt x="829195" y="382360"/>
                      <a:pt x="831564" y="387098"/>
                    </a:cubicBezTo>
                    <a:cubicBezTo>
                      <a:pt x="831564" y="398944"/>
                      <a:pt x="826826" y="408420"/>
                      <a:pt x="819718" y="415527"/>
                    </a:cubicBezTo>
                    <a:cubicBezTo>
                      <a:pt x="814980" y="417897"/>
                      <a:pt x="812611" y="417897"/>
                      <a:pt x="807873" y="420266"/>
                    </a:cubicBezTo>
                    <a:cubicBezTo>
                      <a:pt x="800765" y="420266"/>
                      <a:pt x="791289" y="413158"/>
                      <a:pt x="791289" y="406051"/>
                    </a:cubicBezTo>
                    <a:cubicBezTo>
                      <a:pt x="793658" y="389467"/>
                      <a:pt x="803134" y="379991"/>
                      <a:pt x="817349" y="375252"/>
                    </a:cubicBezTo>
                    <a:close/>
                    <a:moveTo>
                      <a:pt x="416966" y="375252"/>
                    </a:moveTo>
                    <a:cubicBezTo>
                      <a:pt x="421705" y="375252"/>
                      <a:pt x="428812" y="379991"/>
                      <a:pt x="431181" y="384729"/>
                    </a:cubicBezTo>
                    <a:cubicBezTo>
                      <a:pt x="433550" y="391836"/>
                      <a:pt x="428812" y="401313"/>
                      <a:pt x="419336" y="403682"/>
                    </a:cubicBezTo>
                    <a:cubicBezTo>
                      <a:pt x="412228" y="406051"/>
                      <a:pt x="405121" y="401313"/>
                      <a:pt x="405121" y="396574"/>
                    </a:cubicBezTo>
                    <a:cubicBezTo>
                      <a:pt x="402752" y="389467"/>
                      <a:pt x="407490" y="379991"/>
                      <a:pt x="416966" y="375252"/>
                    </a:cubicBezTo>
                    <a:close/>
                    <a:moveTo>
                      <a:pt x="650326" y="337050"/>
                    </a:moveTo>
                    <a:cubicBezTo>
                      <a:pt x="653880" y="336754"/>
                      <a:pt x="657433" y="337346"/>
                      <a:pt x="658618" y="339715"/>
                    </a:cubicBezTo>
                    <a:cubicBezTo>
                      <a:pt x="668094" y="349192"/>
                      <a:pt x="677571" y="361038"/>
                      <a:pt x="687047" y="370514"/>
                    </a:cubicBezTo>
                    <a:cubicBezTo>
                      <a:pt x="694154" y="379991"/>
                      <a:pt x="689416" y="394205"/>
                      <a:pt x="682309" y="398944"/>
                    </a:cubicBezTo>
                    <a:cubicBezTo>
                      <a:pt x="675201" y="403682"/>
                      <a:pt x="663356" y="398944"/>
                      <a:pt x="658618" y="394205"/>
                    </a:cubicBezTo>
                    <a:cubicBezTo>
                      <a:pt x="646772" y="382360"/>
                      <a:pt x="639665" y="368145"/>
                      <a:pt x="634926" y="353930"/>
                    </a:cubicBezTo>
                    <a:cubicBezTo>
                      <a:pt x="639665" y="346823"/>
                      <a:pt x="639665" y="342084"/>
                      <a:pt x="642034" y="339715"/>
                    </a:cubicBezTo>
                    <a:cubicBezTo>
                      <a:pt x="643219" y="338531"/>
                      <a:pt x="646772" y="337346"/>
                      <a:pt x="650326" y="337050"/>
                    </a:cubicBezTo>
                    <a:close/>
                    <a:moveTo>
                      <a:pt x="400383" y="325501"/>
                    </a:moveTo>
                    <a:cubicBezTo>
                      <a:pt x="405121" y="323131"/>
                      <a:pt x="412228" y="325501"/>
                      <a:pt x="414597" y="330239"/>
                    </a:cubicBezTo>
                    <a:cubicBezTo>
                      <a:pt x="416966" y="332608"/>
                      <a:pt x="409859" y="342084"/>
                      <a:pt x="405121" y="342084"/>
                    </a:cubicBezTo>
                    <a:cubicBezTo>
                      <a:pt x="398013" y="342084"/>
                      <a:pt x="393275" y="337346"/>
                      <a:pt x="393275" y="332608"/>
                    </a:cubicBezTo>
                    <a:cubicBezTo>
                      <a:pt x="395644" y="330239"/>
                      <a:pt x="398013" y="327870"/>
                      <a:pt x="400383" y="325501"/>
                    </a:cubicBezTo>
                    <a:close/>
                    <a:moveTo>
                      <a:pt x="688232" y="305956"/>
                    </a:moveTo>
                    <a:cubicBezTo>
                      <a:pt x="689416" y="305363"/>
                      <a:pt x="689416" y="305363"/>
                      <a:pt x="687047" y="306548"/>
                    </a:cubicBezTo>
                    <a:cubicBezTo>
                      <a:pt x="720215" y="299440"/>
                      <a:pt x="739168" y="308917"/>
                      <a:pt x="758121" y="316024"/>
                    </a:cubicBezTo>
                    <a:cubicBezTo>
                      <a:pt x="762859" y="316024"/>
                      <a:pt x="765228" y="320762"/>
                      <a:pt x="762859" y="325501"/>
                    </a:cubicBezTo>
                    <a:cubicBezTo>
                      <a:pt x="762859" y="327870"/>
                      <a:pt x="758121" y="330239"/>
                      <a:pt x="755752" y="332608"/>
                    </a:cubicBezTo>
                    <a:cubicBezTo>
                      <a:pt x="755752" y="334977"/>
                      <a:pt x="753383" y="334977"/>
                      <a:pt x="751013" y="334977"/>
                    </a:cubicBezTo>
                    <a:cubicBezTo>
                      <a:pt x="729691" y="332608"/>
                      <a:pt x="706000" y="330239"/>
                      <a:pt x="684678" y="325501"/>
                    </a:cubicBezTo>
                    <a:cubicBezTo>
                      <a:pt x="682309" y="325501"/>
                      <a:pt x="677571" y="318393"/>
                      <a:pt x="677571" y="316024"/>
                    </a:cubicBezTo>
                    <a:cubicBezTo>
                      <a:pt x="677571" y="313655"/>
                      <a:pt x="679940" y="308917"/>
                      <a:pt x="682309" y="308917"/>
                    </a:cubicBezTo>
                    <a:cubicBezTo>
                      <a:pt x="684678" y="307733"/>
                      <a:pt x="687047" y="306548"/>
                      <a:pt x="688232" y="305956"/>
                    </a:cubicBezTo>
                    <a:close/>
                    <a:moveTo>
                      <a:pt x="11846" y="275749"/>
                    </a:moveTo>
                    <a:cubicBezTo>
                      <a:pt x="16584" y="275749"/>
                      <a:pt x="23691" y="278118"/>
                      <a:pt x="23691" y="282856"/>
                    </a:cubicBezTo>
                    <a:cubicBezTo>
                      <a:pt x="26060" y="287595"/>
                      <a:pt x="26060" y="289964"/>
                      <a:pt x="21322" y="292333"/>
                    </a:cubicBezTo>
                    <a:cubicBezTo>
                      <a:pt x="16584" y="294702"/>
                      <a:pt x="9477" y="294702"/>
                      <a:pt x="4738" y="294702"/>
                    </a:cubicBezTo>
                    <a:cubicBezTo>
                      <a:pt x="2369" y="294702"/>
                      <a:pt x="2369" y="287595"/>
                      <a:pt x="0" y="285225"/>
                    </a:cubicBezTo>
                    <a:cubicBezTo>
                      <a:pt x="0" y="280487"/>
                      <a:pt x="4738" y="275749"/>
                      <a:pt x="11846" y="275749"/>
                    </a:cubicBezTo>
                    <a:close/>
                    <a:moveTo>
                      <a:pt x="767597" y="256796"/>
                    </a:moveTo>
                    <a:cubicBezTo>
                      <a:pt x="769967" y="256796"/>
                      <a:pt x="772336" y="256796"/>
                      <a:pt x="772336" y="256796"/>
                    </a:cubicBezTo>
                    <a:cubicBezTo>
                      <a:pt x="774705" y="259165"/>
                      <a:pt x="774705" y="263903"/>
                      <a:pt x="772336" y="266272"/>
                    </a:cubicBezTo>
                    <a:cubicBezTo>
                      <a:pt x="769967" y="271011"/>
                      <a:pt x="765228" y="271011"/>
                      <a:pt x="762859" y="266272"/>
                    </a:cubicBezTo>
                    <a:cubicBezTo>
                      <a:pt x="762859" y="263903"/>
                      <a:pt x="765228" y="259165"/>
                      <a:pt x="767597" y="256796"/>
                    </a:cubicBezTo>
                    <a:close/>
                    <a:moveTo>
                      <a:pt x="90027" y="202306"/>
                    </a:moveTo>
                    <a:cubicBezTo>
                      <a:pt x="94765" y="199937"/>
                      <a:pt x="99503" y="199937"/>
                      <a:pt x="101873" y="202306"/>
                    </a:cubicBezTo>
                    <a:cubicBezTo>
                      <a:pt x="108980" y="204675"/>
                      <a:pt x="111349" y="209413"/>
                      <a:pt x="111349" y="216521"/>
                    </a:cubicBezTo>
                    <a:cubicBezTo>
                      <a:pt x="111349" y="221259"/>
                      <a:pt x="104242" y="225997"/>
                      <a:pt x="97134" y="225997"/>
                    </a:cubicBezTo>
                    <a:cubicBezTo>
                      <a:pt x="92396" y="223628"/>
                      <a:pt x="87658" y="221259"/>
                      <a:pt x="85289" y="216521"/>
                    </a:cubicBezTo>
                    <a:cubicBezTo>
                      <a:pt x="80550" y="211782"/>
                      <a:pt x="85289" y="204675"/>
                      <a:pt x="90027" y="202306"/>
                    </a:cubicBezTo>
                    <a:close/>
                    <a:moveTo>
                      <a:pt x="639665" y="183353"/>
                    </a:moveTo>
                    <a:cubicBezTo>
                      <a:pt x="642034" y="183353"/>
                      <a:pt x="644403" y="183353"/>
                      <a:pt x="644403" y="185722"/>
                    </a:cubicBezTo>
                    <a:cubicBezTo>
                      <a:pt x="656248" y="195199"/>
                      <a:pt x="668094" y="197568"/>
                      <a:pt x="684678" y="197568"/>
                    </a:cubicBezTo>
                    <a:cubicBezTo>
                      <a:pt x="696524" y="197568"/>
                      <a:pt x="703631" y="214152"/>
                      <a:pt x="701262" y="225997"/>
                    </a:cubicBezTo>
                    <a:cubicBezTo>
                      <a:pt x="696524" y="237843"/>
                      <a:pt x="689416" y="247319"/>
                      <a:pt x="679940" y="254427"/>
                    </a:cubicBezTo>
                    <a:cubicBezTo>
                      <a:pt x="677571" y="256796"/>
                      <a:pt x="672832" y="259165"/>
                      <a:pt x="668094" y="256796"/>
                    </a:cubicBezTo>
                    <a:cubicBezTo>
                      <a:pt x="651510" y="252058"/>
                      <a:pt x="637295" y="244950"/>
                      <a:pt x="627819" y="228366"/>
                    </a:cubicBezTo>
                    <a:cubicBezTo>
                      <a:pt x="625450" y="223628"/>
                      <a:pt x="623081" y="211782"/>
                      <a:pt x="620711" y="207044"/>
                    </a:cubicBezTo>
                    <a:cubicBezTo>
                      <a:pt x="618342" y="192829"/>
                      <a:pt x="632557" y="180984"/>
                      <a:pt x="639665" y="183353"/>
                    </a:cubicBezTo>
                    <a:close/>
                    <a:moveTo>
                      <a:pt x="793658" y="121756"/>
                    </a:moveTo>
                    <a:cubicBezTo>
                      <a:pt x="796027" y="128863"/>
                      <a:pt x="803134" y="133601"/>
                      <a:pt x="800765" y="143078"/>
                    </a:cubicBezTo>
                    <a:cubicBezTo>
                      <a:pt x="798396" y="147816"/>
                      <a:pt x="793658" y="150185"/>
                      <a:pt x="791289" y="150185"/>
                    </a:cubicBezTo>
                    <a:cubicBezTo>
                      <a:pt x="788920" y="150185"/>
                      <a:pt x="784181" y="145447"/>
                      <a:pt x="784181" y="143078"/>
                    </a:cubicBezTo>
                    <a:cubicBezTo>
                      <a:pt x="784181" y="133601"/>
                      <a:pt x="788920" y="126494"/>
                      <a:pt x="793658" y="121756"/>
                    </a:cubicBezTo>
                    <a:close/>
                    <a:moveTo>
                      <a:pt x="33168" y="109910"/>
                    </a:moveTo>
                    <a:cubicBezTo>
                      <a:pt x="40275" y="109910"/>
                      <a:pt x="45013" y="109910"/>
                      <a:pt x="47383" y="112279"/>
                    </a:cubicBezTo>
                    <a:cubicBezTo>
                      <a:pt x="49752" y="114648"/>
                      <a:pt x="52121" y="119387"/>
                      <a:pt x="52121" y="121756"/>
                    </a:cubicBezTo>
                    <a:cubicBezTo>
                      <a:pt x="52121" y="124125"/>
                      <a:pt x="49752" y="128863"/>
                      <a:pt x="47383" y="131232"/>
                    </a:cubicBezTo>
                    <a:cubicBezTo>
                      <a:pt x="37906" y="135970"/>
                      <a:pt x="28430" y="135970"/>
                      <a:pt x="18953" y="131232"/>
                    </a:cubicBezTo>
                    <a:cubicBezTo>
                      <a:pt x="14215" y="128863"/>
                      <a:pt x="14215" y="119387"/>
                      <a:pt x="18953" y="117017"/>
                    </a:cubicBezTo>
                    <a:cubicBezTo>
                      <a:pt x="23691" y="112279"/>
                      <a:pt x="28430" y="112279"/>
                      <a:pt x="33168" y="109910"/>
                    </a:cubicBezTo>
                    <a:close/>
                    <a:moveTo>
                      <a:pt x="687047" y="102803"/>
                    </a:moveTo>
                    <a:cubicBezTo>
                      <a:pt x="698893" y="102803"/>
                      <a:pt x="706000" y="114648"/>
                      <a:pt x="701262" y="124125"/>
                    </a:cubicBezTo>
                    <a:cubicBezTo>
                      <a:pt x="698893" y="128863"/>
                      <a:pt x="694154" y="133601"/>
                      <a:pt x="689416" y="135970"/>
                    </a:cubicBezTo>
                    <a:cubicBezTo>
                      <a:pt x="684678" y="138340"/>
                      <a:pt x="677571" y="135970"/>
                      <a:pt x="670463" y="131232"/>
                    </a:cubicBezTo>
                    <a:cubicBezTo>
                      <a:pt x="668094" y="126494"/>
                      <a:pt x="665725" y="121756"/>
                      <a:pt x="668094" y="114648"/>
                    </a:cubicBezTo>
                    <a:cubicBezTo>
                      <a:pt x="672832" y="107541"/>
                      <a:pt x="677571" y="102803"/>
                      <a:pt x="687047" y="102803"/>
                    </a:cubicBezTo>
                    <a:close/>
                    <a:moveTo>
                      <a:pt x="803134" y="100434"/>
                    </a:moveTo>
                    <a:cubicBezTo>
                      <a:pt x="803134" y="100434"/>
                      <a:pt x="805503" y="100434"/>
                      <a:pt x="807873" y="100434"/>
                    </a:cubicBezTo>
                    <a:cubicBezTo>
                      <a:pt x="812611" y="102803"/>
                      <a:pt x="814980" y="105172"/>
                      <a:pt x="812611" y="109910"/>
                    </a:cubicBezTo>
                    <a:cubicBezTo>
                      <a:pt x="810242" y="119387"/>
                      <a:pt x="803134" y="119387"/>
                      <a:pt x="796027" y="121756"/>
                    </a:cubicBezTo>
                    <a:cubicBezTo>
                      <a:pt x="796027" y="114648"/>
                      <a:pt x="796027" y="105172"/>
                      <a:pt x="803134" y="100434"/>
                    </a:cubicBezTo>
                    <a:close/>
                    <a:moveTo>
                      <a:pt x="599389" y="90957"/>
                    </a:moveTo>
                    <a:cubicBezTo>
                      <a:pt x="606497" y="90957"/>
                      <a:pt x="613604" y="100434"/>
                      <a:pt x="615973" y="107541"/>
                    </a:cubicBezTo>
                    <a:cubicBezTo>
                      <a:pt x="618342" y="114648"/>
                      <a:pt x="611235" y="124125"/>
                      <a:pt x="604128" y="126494"/>
                    </a:cubicBezTo>
                    <a:cubicBezTo>
                      <a:pt x="597020" y="128863"/>
                      <a:pt x="587544" y="121756"/>
                      <a:pt x="585174" y="114648"/>
                    </a:cubicBezTo>
                    <a:cubicBezTo>
                      <a:pt x="582805" y="105172"/>
                      <a:pt x="589913" y="90957"/>
                      <a:pt x="599389" y="90957"/>
                    </a:cubicBezTo>
                    <a:close/>
                    <a:moveTo>
                      <a:pt x="722584" y="45944"/>
                    </a:moveTo>
                    <a:cubicBezTo>
                      <a:pt x="722584" y="48313"/>
                      <a:pt x="724953" y="48313"/>
                      <a:pt x="724953" y="50682"/>
                    </a:cubicBezTo>
                    <a:cubicBezTo>
                      <a:pt x="722584" y="57789"/>
                      <a:pt x="720215" y="57789"/>
                      <a:pt x="720215" y="50682"/>
                    </a:cubicBezTo>
                    <a:cubicBezTo>
                      <a:pt x="720215" y="48313"/>
                      <a:pt x="722584" y="48313"/>
                      <a:pt x="722584" y="45944"/>
                    </a:cubicBezTo>
                    <a:close/>
                    <a:moveTo>
                      <a:pt x="11846" y="930"/>
                    </a:moveTo>
                    <a:cubicBezTo>
                      <a:pt x="18953" y="-1439"/>
                      <a:pt x="26060" y="930"/>
                      <a:pt x="28430" y="5668"/>
                    </a:cubicBezTo>
                    <a:cubicBezTo>
                      <a:pt x="30799" y="8038"/>
                      <a:pt x="30799" y="12776"/>
                      <a:pt x="28430" y="15145"/>
                    </a:cubicBezTo>
                    <a:cubicBezTo>
                      <a:pt x="26060" y="22252"/>
                      <a:pt x="18953" y="22252"/>
                      <a:pt x="11846" y="19883"/>
                    </a:cubicBezTo>
                    <a:cubicBezTo>
                      <a:pt x="7107" y="17514"/>
                      <a:pt x="7107" y="12776"/>
                      <a:pt x="4738" y="10407"/>
                    </a:cubicBezTo>
                    <a:cubicBezTo>
                      <a:pt x="7107" y="5668"/>
                      <a:pt x="9477" y="3299"/>
                      <a:pt x="11846" y="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grpSp>
            <p:nvGrpSpPr>
              <p:cNvPr id="424" name="Google Shape;424;p15"/>
              <p:cNvGrpSpPr/>
              <p:nvPr/>
            </p:nvGrpSpPr>
            <p:grpSpPr>
              <a:xfrm>
                <a:off x="7161956" y="3046052"/>
                <a:ext cx="4401597" cy="3811948"/>
                <a:chOff x="7161956" y="3046052"/>
                <a:chExt cx="4401597" cy="3811948"/>
              </a:xfrm>
            </p:grpSpPr>
            <p:sp>
              <p:nvSpPr>
                <p:cNvPr id="425" name="Google Shape;425;p15"/>
                <p:cNvSpPr/>
                <p:nvPr/>
              </p:nvSpPr>
              <p:spPr>
                <a:xfrm>
                  <a:off x="7504763" y="3092515"/>
                  <a:ext cx="3223440" cy="3149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3440" h="3149464" extrusionOk="0">
                      <a:moveTo>
                        <a:pt x="3181442" y="2012365"/>
                      </a:moveTo>
                      <a:cubicBezTo>
                        <a:pt x="3183811" y="2007627"/>
                        <a:pt x="3183811" y="2002889"/>
                        <a:pt x="3181442" y="2000519"/>
                      </a:cubicBezTo>
                      <a:cubicBezTo>
                        <a:pt x="3181442" y="2000519"/>
                        <a:pt x="3181442" y="2000519"/>
                        <a:pt x="3181442" y="2000519"/>
                      </a:cubicBezTo>
                      <a:cubicBezTo>
                        <a:pt x="3216979" y="1960244"/>
                        <a:pt x="3233563" y="1912862"/>
                        <a:pt x="3216979" y="1860741"/>
                      </a:cubicBezTo>
                      <a:cubicBezTo>
                        <a:pt x="3214610" y="1851264"/>
                        <a:pt x="3207502" y="1839419"/>
                        <a:pt x="3212241" y="1829942"/>
                      </a:cubicBezTo>
                      <a:cubicBezTo>
                        <a:pt x="3228825" y="1780190"/>
                        <a:pt x="3193288" y="1747023"/>
                        <a:pt x="3169597" y="1709117"/>
                      </a:cubicBezTo>
                      <a:cubicBezTo>
                        <a:pt x="3171966" y="1718593"/>
                        <a:pt x="3174335" y="1728070"/>
                        <a:pt x="3174335" y="1737546"/>
                      </a:cubicBezTo>
                      <a:cubicBezTo>
                        <a:pt x="3171966" y="1728070"/>
                        <a:pt x="3169597" y="1718593"/>
                        <a:pt x="3169597" y="1709117"/>
                      </a:cubicBezTo>
                      <a:cubicBezTo>
                        <a:pt x="3169597" y="1709117"/>
                        <a:pt x="3169597" y="1709117"/>
                        <a:pt x="3169597" y="1709117"/>
                      </a:cubicBezTo>
                      <a:cubicBezTo>
                        <a:pt x="3169597" y="1704378"/>
                        <a:pt x="3169597" y="1699640"/>
                        <a:pt x="3169597" y="1694902"/>
                      </a:cubicBezTo>
                      <a:cubicBezTo>
                        <a:pt x="3169597" y="1694902"/>
                        <a:pt x="3169597" y="1694902"/>
                        <a:pt x="3169597" y="1694902"/>
                      </a:cubicBezTo>
                      <a:cubicBezTo>
                        <a:pt x="3174335" y="1699640"/>
                        <a:pt x="3174335" y="1694902"/>
                        <a:pt x="3171966" y="1692533"/>
                      </a:cubicBezTo>
                      <a:cubicBezTo>
                        <a:pt x="3183811" y="1683056"/>
                        <a:pt x="3193288" y="1673580"/>
                        <a:pt x="3176704" y="1659365"/>
                      </a:cubicBezTo>
                      <a:cubicBezTo>
                        <a:pt x="3150644" y="1668841"/>
                        <a:pt x="3143536" y="1699640"/>
                        <a:pt x="3117476" y="1706748"/>
                      </a:cubicBezTo>
                      <a:lnTo>
                        <a:pt x="3117476" y="1706748"/>
                      </a:lnTo>
                      <a:cubicBezTo>
                        <a:pt x="3117476" y="1709117"/>
                        <a:pt x="3117476" y="1709117"/>
                        <a:pt x="3117476" y="1711486"/>
                      </a:cubicBezTo>
                      <a:cubicBezTo>
                        <a:pt x="3117476" y="1709117"/>
                        <a:pt x="3117476" y="1709117"/>
                        <a:pt x="3117476" y="1706748"/>
                      </a:cubicBezTo>
                      <a:cubicBezTo>
                        <a:pt x="3117476" y="1702009"/>
                        <a:pt x="3117476" y="1697271"/>
                        <a:pt x="3117476" y="1694902"/>
                      </a:cubicBezTo>
                      <a:cubicBezTo>
                        <a:pt x="3117476" y="1699640"/>
                        <a:pt x="3117476" y="1704378"/>
                        <a:pt x="3117476" y="1706748"/>
                      </a:cubicBezTo>
                      <a:cubicBezTo>
                        <a:pt x="3145905" y="1699640"/>
                        <a:pt x="3153013" y="1668841"/>
                        <a:pt x="3176704" y="1659365"/>
                      </a:cubicBezTo>
                      <a:cubicBezTo>
                        <a:pt x="3164858" y="1635674"/>
                        <a:pt x="3171966" y="1609613"/>
                        <a:pt x="3162489" y="1585922"/>
                      </a:cubicBezTo>
                      <a:cubicBezTo>
                        <a:pt x="3155382" y="1566969"/>
                        <a:pt x="3155382" y="1550385"/>
                        <a:pt x="3167227" y="1533801"/>
                      </a:cubicBezTo>
                      <a:cubicBezTo>
                        <a:pt x="3181442" y="1510110"/>
                        <a:pt x="3186180" y="1486419"/>
                        <a:pt x="3167227" y="1462727"/>
                      </a:cubicBezTo>
                      <a:cubicBezTo>
                        <a:pt x="3129322" y="1410607"/>
                        <a:pt x="3143536" y="1353747"/>
                        <a:pt x="3150644" y="1301627"/>
                      </a:cubicBezTo>
                      <a:cubicBezTo>
                        <a:pt x="3153013" y="1280305"/>
                        <a:pt x="3153013" y="1263721"/>
                        <a:pt x="3141167" y="1247137"/>
                      </a:cubicBezTo>
                      <a:cubicBezTo>
                        <a:pt x="3119845" y="1221076"/>
                        <a:pt x="3112737" y="1192647"/>
                        <a:pt x="3124583" y="1159479"/>
                      </a:cubicBezTo>
                      <a:cubicBezTo>
                        <a:pt x="3126952" y="1150003"/>
                        <a:pt x="3129322" y="1142895"/>
                        <a:pt x="3124583" y="1133419"/>
                      </a:cubicBezTo>
                      <a:cubicBezTo>
                        <a:pt x="3098523" y="1081298"/>
                        <a:pt x="3086677" y="1024439"/>
                        <a:pt x="3065355" y="972318"/>
                      </a:cubicBezTo>
                      <a:cubicBezTo>
                        <a:pt x="3062986" y="962841"/>
                        <a:pt x="3055878" y="953365"/>
                        <a:pt x="3060617" y="943889"/>
                      </a:cubicBezTo>
                      <a:cubicBezTo>
                        <a:pt x="3074832" y="917828"/>
                        <a:pt x="3058248" y="901244"/>
                        <a:pt x="3036925" y="887029"/>
                      </a:cubicBezTo>
                      <a:lnTo>
                        <a:pt x="3036925" y="887029"/>
                      </a:lnTo>
                      <a:cubicBezTo>
                        <a:pt x="3034556" y="882291"/>
                        <a:pt x="3034556" y="877553"/>
                        <a:pt x="3032187" y="870446"/>
                      </a:cubicBezTo>
                      <a:cubicBezTo>
                        <a:pt x="3032187" y="870446"/>
                        <a:pt x="3032187" y="870446"/>
                        <a:pt x="3032187" y="870446"/>
                      </a:cubicBezTo>
                      <a:cubicBezTo>
                        <a:pt x="3027449" y="846754"/>
                        <a:pt x="3032187" y="818325"/>
                        <a:pt x="3003758" y="804110"/>
                      </a:cubicBezTo>
                      <a:cubicBezTo>
                        <a:pt x="3003758" y="804110"/>
                        <a:pt x="3003758" y="804110"/>
                        <a:pt x="3003758" y="804110"/>
                      </a:cubicBezTo>
                      <a:cubicBezTo>
                        <a:pt x="3001388" y="801741"/>
                        <a:pt x="3001388" y="799372"/>
                        <a:pt x="2999020" y="797003"/>
                      </a:cubicBezTo>
                      <a:cubicBezTo>
                        <a:pt x="2999020" y="797003"/>
                        <a:pt x="2999020" y="797003"/>
                        <a:pt x="2999020" y="797003"/>
                      </a:cubicBezTo>
                      <a:cubicBezTo>
                        <a:pt x="3003758" y="782788"/>
                        <a:pt x="2991912" y="773311"/>
                        <a:pt x="2982435" y="768573"/>
                      </a:cubicBezTo>
                      <a:cubicBezTo>
                        <a:pt x="2961113" y="756727"/>
                        <a:pt x="2956375" y="740144"/>
                        <a:pt x="2949268" y="721191"/>
                      </a:cubicBezTo>
                      <a:cubicBezTo>
                        <a:pt x="2946898" y="711714"/>
                        <a:pt x="2946898" y="702237"/>
                        <a:pt x="2939791" y="695130"/>
                      </a:cubicBezTo>
                      <a:cubicBezTo>
                        <a:pt x="2939791" y="695130"/>
                        <a:pt x="2939791" y="695130"/>
                        <a:pt x="2939791" y="695130"/>
                      </a:cubicBezTo>
                      <a:cubicBezTo>
                        <a:pt x="2923207" y="650117"/>
                        <a:pt x="2897147" y="612211"/>
                        <a:pt x="2861610" y="579043"/>
                      </a:cubicBezTo>
                      <a:cubicBezTo>
                        <a:pt x="2849764" y="567197"/>
                        <a:pt x="2842657" y="557721"/>
                        <a:pt x="2837919" y="543506"/>
                      </a:cubicBezTo>
                      <a:cubicBezTo>
                        <a:pt x="2826073" y="512707"/>
                        <a:pt x="2816596" y="479540"/>
                        <a:pt x="2778691" y="465325"/>
                      </a:cubicBezTo>
                      <a:cubicBezTo>
                        <a:pt x="2778691" y="465325"/>
                        <a:pt x="2778691" y="465325"/>
                        <a:pt x="2778691" y="465325"/>
                      </a:cubicBezTo>
                      <a:cubicBezTo>
                        <a:pt x="2743154" y="408466"/>
                        <a:pt x="2695771" y="361083"/>
                        <a:pt x="2643650" y="318439"/>
                      </a:cubicBezTo>
                      <a:cubicBezTo>
                        <a:pt x="2643650" y="327915"/>
                        <a:pt x="2643650" y="335023"/>
                        <a:pt x="2643650" y="344499"/>
                      </a:cubicBezTo>
                      <a:lnTo>
                        <a:pt x="2643650" y="344499"/>
                      </a:lnTo>
                      <a:cubicBezTo>
                        <a:pt x="2643650" y="335023"/>
                        <a:pt x="2643650" y="327915"/>
                        <a:pt x="2643650" y="318439"/>
                      </a:cubicBezTo>
                      <a:cubicBezTo>
                        <a:pt x="2634174" y="311331"/>
                        <a:pt x="2622328" y="308962"/>
                        <a:pt x="2610482" y="306593"/>
                      </a:cubicBezTo>
                      <a:lnTo>
                        <a:pt x="2610482" y="306593"/>
                      </a:lnTo>
                      <a:lnTo>
                        <a:pt x="2610482" y="306593"/>
                      </a:lnTo>
                      <a:cubicBezTo>
                        <a:pt x="2593899" y="285271"/>
                        <a:pt x="2567838" y="273425"/>
                        <a:pt x="2541778" y="259211"/>
                      </a:cubicBezTo>
                      <a:lnTo>
                        <a:pt x="2541778" y="259211"/>
                      </a:lnTo>
                      <a:lnTo>
                        <a:pt x="2541778" y="259211"/>
                      </a:lnTo>
                      <a:cubicBezTo>
                        <a:pt x="2541778" y="259211"/>
                        <a:pt x="2541778" y="259211"/>
                        <a:pt x="2541778" y="259211"/>
                      </a:cubicBezTo>
                      <a:lnTo>
                        <a:pt x="2541778" y="259211"/>
                      </a:lnTo>
                      <a:cubicBezTo>
                        <a:pt x="2525194" y="261580"/>
                        <a:pt x="2515717" y="259211"/>
                        <a:pt x="2515717" y="242627"/>
                      </a:cubicBezTo>
                      <a:cubicBezTo>
                        <a:pt x="2515717" y="240258"/>
                        <a:pt x="2515717" y="237888"/>
                        <a:pt x="2510979" y="237888"/>
                      </a:cubicBezTo>
                      <a:lnTo>
                        <a:pt x="2510979" y="237888"/>
                      </a:lnTo>
                      <a:cubicBezTo>
                        <a:pt x="2508610" y="226043"/>
                        <a:pt x="2503872" y="216566"/>
                        <a:pt x="2489657" y="216566"/>
                      </a:cubicBezTo>
                      <a:cubicBezTo>
                        <a:pt x="2470704" y="216566"/>
                        <a:pt x="2454120" y="207090"/>
                        <a:pt x="2437536" y="197613"/>
                      </a:cubicBezTo>
                      <a:cubicBezTo>
                        <a:pt x="2394892" y="197613"/>
                        <a:pt x="2371201" y="176291"/>
                        <a:pt x="2359355" y="128909"/>
                      </a:cubicBezTo>
                      <a:lnTo>
                        <a:pt x="2359355" y="126540"/>
                      </a:lnTo>
                      <a:lnTo>
                        <a:pt x="2356986" y="126540"/>
                      </a:lnTo>
                      <a:cubicBezTo>
                        <a:pt x="2330925" y="131278"/>
                        <a:pt x="2307234" y="114694"/>
                        <a:pt x="2285912" y="107586"/>
                      </a:cubicBezTo>
                      <a:cubicBezTo>
                        <a:pt x="2274066" y="102848"/>
                        <a:pt x="2262221" y="100479"/>
                        <a:pt x="2250375" y="98110"/>
                      </a:cubicBezTo>
                      <a:cubicBezTo>
                        <a:pt x="2262221" y="100479"/>
                        <a:pt x="2274066" y="105217"/>
                        <a:pt x="2285912" y="107586"/>
                      </a:cubicBezTo>
                      <a:cubicBezTo>
                        <a:pt x="2307234" y="114694"/>
                        <a:pt x="2330925" y="133647"/>
                        <a:pt x="2356986" y="126540"/>
                      </a:cubicBezTo>
                      <a:cubicBezTo>
                        <a:pt x="2307234" y="91003"/>
                        <a:pt x="2248006" y="72050"/>
                        <a:pt x="2186409" y="67311"/>
                      </a:cubicBezTo>
                      <a:cubicBezTo>
                        <a:pt x="2188778" y="69680"/>
                        <a:pt x="2191147" y="72050"/>
                        <a:pt x="2193516" y="74419"/>
                      </a:cubicBezTo>
                      <a:cubicBezTo>
                        <a:pt x="2191147" y="72050"/>
                        <a:pt x="2188778" y="69680"/>
                        <a:pt x="2186409" y="67311"/>
                      </a:cubicBezTo>
                      <a:cubicBezTo>
                        <a:pt x="2184039" y="62573"/>
                        <a:pt x="2181670" y="62573"/>
                        <a:pt x="2176932" y="64942"/>
                      </a:cubicBezTo>
                      <a:cubicBezTo>
                        <a:pt x="2153241" y="72050"/>
                        <a:pt x="2134288" y="72050"/>
                        <a:pt x="2117704" y="50727"/>
                      </a:cubicBezTo>
                      <a:cubicBezTo>
                        <a:pt x="2067952" y="22298"/>
                        <a:pt x="2015831" y="10452"/>
                        <a:pt x="1958972" y="8083"/>
                      </a:cubicBezTo>
                      <a:cubicBezTo>
                        <a:pt x="1940019" y="-8501"/>
                        <a:pt x="1928174" y="3345"/>
                        <a:pt x="1916328" y="17560"/>
                      </a:cubicBezTo>
                      <a:lnTo>
                        <a:pt x="1916328" y="17560"/>
                      </a:lnTo>
                      <a:cubicBezTo>
                        <a:pt x="1911590" y="17560"/>
                        <a:pt x="1906852" y="17560"/>
                        <a:pt x="1902113" y="19929"/>
                      </a:cubicBezTo>
                      <a:cubicBezTo>
                        <a:pt x="1892637" y="12821"/>
                        <a:pt x="1880791" y="15191"/>
                        <a:pt x="1868946" y="17560"/>
                      </a:cubicBezTo>
                      <a:cubicBezTo>
                        <a:pt x="1868946" y="24667"/>
                        <a:pt x="1866576" y="27036"/>
                        <a:pt x="1859469" y="31774"/>
                      </a:cubicBezTo>
                      <a:cubicBezTo>
                        <a:pt x="1864207" y="29405"/>
                        <a:pt x="1868946" y="24667"/>
                        <a:pt x="1868946" y="17560"/>
                      </a:cubicBezTo>
                      <a:cubicBezTo>
                        <a:pt x="1842885" y="-1393"/>
                        <a:pt x="1816825" y="8083"/>
                        <a:pt x="1790764" y="12821"/>
                      </a:cubicBezTo>
                      <a:cubicBezTo>
                        <a:pt x="1767073" y="15191"/>
                        <a:pt x="1743382" y="15191"/>
                        <a:pt x="1719690" y="24667"/>
                      </a:cubicBezTo>
                      <a:cubicBezTo>
                        <a:pt x="1703107" y="31774"/>
                        <a:pt x="1681784" y="36513"/>
                        <a:pt x="1665201" y="27036"/>
                      </a:cubicBezTo>
                      <a:cubicBezTo>
                        <a:pt x="1643878" y="15191"/>
                        <a:pt x="1620187" y="19929"/>
                        <a:pt x="1598865" y="22298"/>
                      </a:cubicBezTo>
                      <a:cubicBezTo>
                        <a:pt x="1584650" y="24667"/>
                        <a:pt x="1570436" y="24667"/>
                        <a:pt x="1556221" y="27036"/>
                      </a:cubicBezTo>
                      <a:cubicBezTo>
                        <a:pt x="1506469" y="29405"/>
                        <a:pt x="1454348" y="10452"/>
                        <a:pt x="1404597" y="31774"/>
                      </a:cubicBezTo>
                      <a:cubicBezTo>
                        <a:pt x="1397489" y="34144"/>
                        <a:pt x="1385644" y="31774"/>
                        <a:pt x="1376167" y="29405"/>
                      </a:cubicBezTo>
                      <a:lnTo>
                        <a:pt x="1376167" y="29405"/>
                      </a:lnTo>
                      <a:cubicBezTo>
                        <a:pt x="1371429" y="24667"/>
                        <a:pt x="1364321" y="24667"/>
                        <a:pt x="1359583" y="29405"/>
                      </a:cubicBezTo>
                      <a:cubicBezTo>
                        <a:pt x="1359583" y="38882"/>
                        <a:pt x="1359583" y="45989"/>
                        <a:pt x="1359583" y="55466"/>
                      </a:cubicBezTo>
                      <a:cubicBezTo>
                        <a:pt x="1342999" y="57835"/>
                        <a:pt x="1324046" y="55466"/>
                        <a:pt x="1309832" y="64942"/>
                      </a:cubicBezTo>
                      <a:cubicBezTo>
                        <a:pt x="1297986" y="64942"/>
                        <a:pt x="1293248" y="69680"/>
                        <a:pt x="1290878" y="79157"/>
                      </a:cubicBezTo>
                      <a:cubicBezTo>
                        <a:pt x="1279033" y="88634"/>
                        <a:pt x="1267187" y="95741"/>
                        <a:pt x="1255341" y="98110"/>
                      </a:cubicBezTo>
                      <a:cubicBezTo>
                        <a:pt x="1267187" y="93372"/>
                        <a:pt x="1279033" y="86264"/>
                        <a:pt x="1290878" y="79157"/>
                      </a:cubicBezTo>
                      <a:cubicBezTo>
                        <a:pt x="1290878" y="67311"/>
                        <a:pt x="1297986" y="62573"/>
                        <a:pt x="1309832" y="64942"/>
                      </a:cubicBezTo>
                      <a:cubicBezTo>
                        <a:pt x="1324046" y="55466"/>
                        <a:pt x="1342999" y="57835"/>
                        <a:pt x="1359583" y="55466"/>
                      </a:cubicBezTo>
                      <a:cubicBezTo>
                        <a:pt x="1359583" y="45989"/>
                        <a:pt x="1359583" y="38882"/>
                        <a:pt x="1359583" y="29405"/>
                      </a:cubicBezTo>
                      <a:cubicBezTo>
                        <a:pt x="1354845" y="27036"/>
                        <a:pt x="1347738" y="22298"/>
                        <a:pt x="1342999" y="22298"/>
                      </a:cubicBezTo>
                      <a:lnTo>
                        <a:pt x="1342999" y="22298"/>
                      </a:lnTo>
                      <a:cubicBezTo>
                        <a:pt x="1331154" y="15191"/>
                        <a:pt x="1321677" y="19929"/>
                        <a:pt x="1314570" y="29405"/>
                      </a:cubicBezTo>
                      <a:cubicBezTo>
                        <a:pt x="1319308" y="29405"/>
                        <a:pt x="1324046" y="31774"/>
                        <a:pt x="1328784" y="29405"/>
                      </a:cubicBezTo>
                      <a:cubicBezTo>
                        <a:pt x="1324046" y="29405"/>
                        <a:pt x="1319308" y="29405"/>
                        <a:pt x="1314570" y="29405"/>
                      </a:cubicBezTo>
                      <a:cubicBezTo>
                        <a:pt x="1305093" y="31774"/>
                        <a:pt x="1293248" y="34144"/>
                        <a:pt x="1283771" y="34144"/>
                      </a:cubicBezTo>
                      <a:cubicBezTo>
                        <a:pt x="1269556" y="22298"/>
                        <a:pt x="1257711" y="19929"/>
                        <a:pt x="1245865" y="36513"/>
                      </a:cubicBezTo>
                      <a:cubicBezTo>
                        <a:pt x="1245865" y="36513"/>
                        <a:pt x="1245865" y="36513"/>
                        <a:pt x="1245865" y="36513"/>
                      </a:cubicBezTo>
                      <a:cubicBezTo>
                        <a:pt x="1229281" y="36513"/>
                        <a:pt x="1210328" y="38882"/>
                        <a:pt x="1198482" y="53097"/>
                      </a:cubicBezTo>
                      <a:cubicBezTo>
                        <a:pt x="1189006" y="50727"/>
                        <a:pt x="1179529" y="50727"/>
                        <a:pt x="1172422" y="55466"/>
                      </a:cubicBezTo>
                      <a:cubicBezTo>
                        <a:pt x="1174791" y="57835"/>
                        <a:pt x="1177160" y="60204"/>
                        <a:pt x="1179529" y="60204"/>
                      </a:cubicBezTo>
                      <a:cubicBezTo>
                        <a:pt x="1177160" y="57835"/>
                        <a:pt x="1174791" y="57835"/>
                        <a:pt x="1172422" y="55466"/>
                      </a:cubicBezTo>
                      <a:cubicBezTo>
                        <a:pt x="1162945" y="53097"/>
                        <a:pt x="1153469" y="55466"/>
                        <a:pt x="1146362" y="60204"/>
                      </a:cubicBezTo>
                      <a:cubicBezTo>
                        <a:pt x="1143993" y="60204"/>
                        <a:pt x="1139254" y="57835"/>
                        <a:pt x="1139254" y="57835"/>
                      </a:cubicBezTo>
                      <a:cubicBezTo>
                        <a:pt x="1080026" y="79157"/>
                        <a:pt x="1025536" y="109956"/>
                        <a:pt x="971046" y="138385"/>
                      </a:cubicBezTo>
                      <a:cubicBezTo>
                        <a:pt x="975784" y="138385"/>
                        <a:pt x="980523" y="138385"/>
                        <a:pt x="985261" y="138385"/>
                      </a:cubicBezTo>
                      <a:cubicBezTo>
                        <a:pt x="980523" y="138385"/>
                        <a:pt x="975784" y="138385"/>
                        <a:pt x="971046" y="138385"/>
                      </a:cubicBezTo>
                      <a:cubicBezTo>
                        <a:pt x="966308" y="138385"/>
                        <a:pt x="961570" y="138385"/>
                        <a:pt x="956831" y="143123"/>
                      </a:cubicBezTo>
                      <a:cubicBezTo>
                        <a:pt x="952093" y="143123"/>
                        <a:pt x="947355" y="140754"/>
                        <a:pt x="944986" y="143123"/>
                      </a:cubicBezTo>
                      <a:cubicBezTo>
                        <a:pt x="911818" y="162076"/>
                        <a:pt x="876281" y="176291"/>
                        <a:pt x="840744" y="192875"/>
                      </a:cubicBezTo>
                      <a:cubicBezTo>
                        <a:pt x="824160" y="199982"/>
                        <a:pt x="802838" y="209459"/>
                        <a:pt x="790993" y="228412"/>
                      </a:cubicBezTo>
                      <a:cubicBezTo>
                        <a:pt x="790993" y="228412"/>
                        <a:pt x="790993" y="228412"/>
                        <a:pt x="790993" y="228412"/>
                      </a:cubicBezTo>
                      <a:cubicBezTo>
                        <a:pt x="788623" y="228412"/>
                        <a:pt x="786254" y="230781"/>
                        <a:pt x="783885" y="233150"/>
                      </a:cubicBezTo>
                      <a:cubicBezTo>
                        <a:pt x="783885" y="233150"/>
                        <a:pt x="783885" y="233150"/>
                        <a:pt x="783885" y="233150"/>
                      </a:cubicBezTo>
                      <a:cubicBezTo>
                        <a:pt x="753086" y="233150"/>
                        <a:pt x="750717" y="259211"/>
                        <a:pt x="736503" y="275794"/>
                      </a:cubicBezTo>
                      <a:cubicBezTo>
                        <a:pt x="736503" y="275794"/>
                        <a:pt x="736503" y="275794"/>
                        <a:pt x="736503" y="275794"/>
                      </a:cubicBezTo>
                      <a:cubicBezTo>
                        <a:pt x="734133" y="275794"/>
                        <a:pt x="731764" y="275794"/>
                        <a:pt x="731764" y="278164"/>
                      </a:cubicBezTo>
                      <a:cubicBezTo>
                        <a:pt x="731764" y="278164"/>
                        <a:pt x="731764" y="278164"/>
                        <a:pt x="731764" y="278164"/>
                      </a:cubicBezTo>
                      <a:cubicBezTo>
                        <a:pt x="710442" y="290009"/>
                        <a:pt x="686751" y="301855"/>
                        <a:pt x="665429" y="313701"/>
                      </a:cubicBezTo>
                      <a:cubicBezTo>
                        <a:pt x="653583" y="320808"/>
                        <a:pt x="641737" y="327915"/>
                        <a:pt x="632261" y="339761"/>
                      </a:cubicBezTo>
                      <a:cubicBezTo>
                        <a:pt x="601462" y="387144"/>
                        <a:pt x="584878" y="439264"/>
                        <a:pt x="558818" y="486647"/>
                      </a:cubicBezTo>
                      <a:cubicBezTo>
                        <a:pt x="556449" y="491385"/>
                        <a:pt x="554080" y="498492"/>
                        <a:pt x="556449" y="500862"/>
                      </a:cubicBezTo>
                      <a:cubicBezTo>
                        <a:pt x="570664" y="531660"/>
                        <a:pt x="554080" y="560090"/>
                        <a:pt x="549341" y="590889"/>
                      </a:cubicBezTo>
                      <a:cubicBezTo>
                        <a:pt x="549341" y="590889"/>
                        <a:pt x="549341" y="590889"/>
                        <a:pt x="549341" y="590889"/>
                      </a:cubicBezTo>
                      <a:cubicBezTo>
                        <a:pt x="546972" y="593258"/>
                        <a:pt x="544603" y="593258"/>
                        <a:pt x="542234" y="595627"/>
                      </a:cubicBezTo>
                      <a:cubicBezTo>
                        <a:pt x="525650" y="595627"/>
                        <a:pt x="516174" y="605103"/>
                        <a:pt x="506697" y="614580"/>
                      </a:cubicBezTo>
                      <a:cubicBezTo>
                        <a:pt x="480637" y="643009"/>
                        <a:pt x="454576" y="669070"/>
                        <a:pt x="428516" y="697499"/>
                      </a:cubicBezTo>
                      <a:cubicBezTo>
                        <a:pt x="428516" y="697499"/>
                        <a:pt x="428516" y="697499"/>
                        <a:pt x="428516" y="697499"/>
                      </a:cubicBezTo>
                      <a:cubicBezTo>
                        <a:pt x="411932" y="695130"/>
                        <a:pt x="402456" y="706976"/>
                        <a:pt x="392979" y="718821"/>
                      </a:cubicBezTo>
                      <a:cubicBezTo>
                        <a:pt x="390610" y="718821"/>
                        <a:pt x="385872" y="718821"/>
                        <a:pt x="385872" y="721191"/>
                      </a:cubicBezTo>
                      <a:cubicBezTo>
                        <a:pt x="331382" y="761466"/>
                        <a:pt x="269784" y="794633"/>
                        <a:pt x="234248" y="856231"/>
                      </a:cubicBezTo>
                      <a:cubicBezTo>
                        <a:pt x="229509" y="865707"/>
                        <a:pt x="220033" y="870446"/>
                        <a:pt x="212925" y="875184"/>
                      </a:cubicBezTo>
                      <a:cubicBezTo>
                        <a:pt x="189234" y="896506"/>
                        <a:pt x="163174" y="910721"/>
                        <a:pt x="139482" y="927305"/>
                      </a:cubicBezTo>
                      <a:cubicBezTo>
                        <a:pt x="103945" y="950996"/>
                        <a:pt x="94469" y="993640"/>
                        <a:pt x="77885" y="1031546"/>
                      </a:cubicBezTo>
                      <a:cubicBezTo>
                        <a:pt x="68409" y="1057607"/>
                        <a:pt x="58932" y="1081298"/>
                        <a:pt x="37610" y="1100251"/>
                      </a:cubicBezTo>
                      <a:cubicBezTo>
                        <a:pt x="30503" y="1107358"/>
                        <a:pt x="23395" y="1114466"/>
                        <a:pt x="25764" y="1123942"/>
                      </a:cubicBezTo>
                      <a:cubicBezTo>
                        <a:pt x="30503" y="1142895"/>
                        <a:pt x="21026" y="1157110"/>
                        <a:pt x="21026" y="1176063"/>
                      </a:cubicBezTo>
                      <a:cubicBezTo>
                        <a:pt x="18657" y="1197385"/>
                        <a:pt x="6811" y="1223445"/>
                        <a:pt x="37610" y="1235291"/>
                      </a:cubicBezTo>
                      <a:lnTo>
                        <a:pt x="37610" y="1235291"/>
                      </a:lnTo>
                      <a:cubicBezTo>
                        <a:pt x="37610" y="1240029"/>
                        <a:pt x="37610" y="1242399"/>
                        <a:pt x="37610" y="1247137"/>
                      </a:cubicBezTo>
                      <a:lnTo>
                        <a:pt x="37610" y="1247137"/>
                      </a:lnTo>
                      <a:cubicBezTo>
                        <a:pt x="37610" y="1247137"/>
                        <a:pt x="37610" y="1247137"/>
                        <a:pt x="37610" y="1247137"/>
                      </a:cubicBezTo>
                      <a:cubicBezTo>
                        <a:pt x="16288" y="1282674"/>
                        <a:pt x="9180" y="1325318"/>
                        <a:pt x="2073" y="1363224"/>
                      </a:cubicBezTo>
                      <a:cubicBezTo>
                        <a:pt x="-2665" y="1389284"/>
                        <a:pt x="-2665" y="1422452"/>
                        <a:pt x="39979" y="1434298"/>
                      </a:cubicBezTo>
                      <a:cubicBezTo>
                        <a:pt x="49456" y="1436667"/>
                        <a:pt x="49456" y="1443774"/>
                        <a:pt x="47086" y="1450882"/>
                      </a:cubicBezTo>
                      <a:cubicBezTo>
                        <a:pt x="44717" y="1462727"/>
                        <a:pt x="44717" y="1476942"/>
                        <a:pt x="37610" y="1484049"/>
                      </a:cubicBezTo>
                      <a:cubicBezTo>
                        <a:pt x="18657" y="1505372"/>
                        <a:pt x="25764" y="1521956"/>
                        <a:pt x="42348" y="1538539"/>
                      </a:cubicBezTo>
                      <a:cubicBezTo>
                        <a:pt x="47086" y="1538539"/>
                        <a:pt x="47086" y="1533801"/>
                        <a:pt x="49456" y="1531432"/>
                      </a:cubicBezTo>
                      <a:cubicBezTo>
                        <a:pt x="49456" y="1533801"/>
                        <a:pt x="47086" y="1538539"/>
                        <a:pt x="42348" y="1538539"/>
                      </a:cubicBezTo>
                      <a:cubicBezTo>
                        <a:pt x="42348" y="1548016"/>
                        <a:pt x="42348" y="1555123"/>
                        <a:pt x="42348" y="1564600"/>
                      </a:cubicBezTo>
                      <a:cubicBezTo>
                        <a:pt x="49456" y="1576445"/>
                        <a:pt x="51825" y="1585922"/>
                        <a:pt x="39979" y="1595398"/>
                      </a:cubicBezTo>
                      <a:cubicBezTo>
                        <a:pt x="37610" y="1602506"/>
                        <a:pt x="37610" y="1609613"/>
                        <a:pt x="39979" y="1614351"/>
                      </a:cubicBezTo>
                      <a:cubicBezTo>
                        <a:pt x="54194" y="1630935"/>
                        <a:pt x="56563" y="1649888"/>
                        <a:pt x="54194" y="1671211"/>
                      </a:cubicBezTo>
                      <a:cubicBezTo>
                        <a:pt x="49456" y="1706748"/>
                        <a:pt x="56563" y="1739915"/>
                        <a:pt x="61301" y="1773083"/>
                      </a:cubicBezTo>
                      <a:cubicBezTo>
                        <a:pt x="63670" y="1789667"/>
                        <a:pt x="63670" y="1803882"/>
                        <a:pt x="61301" y="1820465"/>
                      </a:cubicBezTo>
                      <a:cubicBezTo>
                        <a:pt x="58932" y="1846526"/>
                        <a:pt x="63670" y="1870217"/>
                        <a:pt x="80254" y="1896278"/>
                      </a:cubicBezTo>
                      <a:cubicBezTo>
                        <a:pt x="99207" y="1922338"/>
                        <a:pt x="122899" y="1946029"/>
                        <a:pt x="137113" y="1974459"/>
                      </a:cubicBezTo>
                      <a:cubicBezTo>
                        <a:pt x="134744" y="1981566"/>
                        <a:pt x="137113" y="1983935"/>
                        <a:pt x="141852" y="1988674"/>
                      </a:cubicBezTo>
                      <a:cubicBezTo>
                        <a:pt x="141852" y="1988674"/>
                        <a:pt x="141852" y="1988674"/>
                        <a:pt x="141852" y="1988674"/>
                      </a:cubicBezTo>
                      <a:cubicBezTo>
                        <a:pt x="163174" y="2040794"/>
                        <a:pt x="186865" y="2090546"/>
                        <a:pt x="208187" y="2142667"/>
                      </a:cubicBezTo>
                      <a:cubicBezTo>
                        <a:pt x="208187" y="2142667"/>
                        <a:pt x="208187" y="2142667"/>
                        <a:pt x="208187" y="2142667"/>
                      </a:cubicBezTo>
                      <a:cubicBezTo>
                        <a:pt x="205818" y="2152143"/>
                        <a:pt x="208187" y="2161620"/>
                        <a:pt x="215294" y="2168728"/>
                      </a:cubicBezTo>
                      <a:cubicBezTo>
                        <a:pt x="241355" y="2204264"/>
                        <a:pt x="262677" y="2239801"/>
                        <a:pt x="272154" y="2282445"/>
                      </a:cubicBezTo>
                      <a:cubicBezTo>
                        <a:pt x="276892" y="2303768"/>
                        <a:pt x="286368" y="2320352"/>
                        <a:pt x="302952" y="2336935"/>
                      </a:cubicBezTo>
                      <a:cubicBezTo>
                        <a:pt x="329013" y="2360627"/>
                        <a:pt x="347966" y="2391425"/>
                        <a:pt x="359811" y="2424593"/>
                      </a:cubicBezTo>
                      <a:cubicBezTo>
                        <a:pt x="362180" y="2434070"/>
                        <a:pt x="369288" y="2445915"/>
                        <a:pt x="376395" y="2453023"/>
                      </a:cubicBezTo>
                      <a:cubicBezTo>
                        <a:pt x="402456" y="2476714"/>
                        <a:pt x="428516" y="2500405"/>
                        <a:pt x="442731" y="2533573"/>
                      </a:cubicBezTo>
                      <a:cubicBezTo>
                        <a:pt x="449838" y="2550157"/>
                        <a:pt x="464053" y="2562002"/>
                        <a:pt x="483006" y="2564372"/>
                      </a:cubicBezTo>
                      <a:cubicBezTo>
                        <a:pt x="483006" y="2543049"/>
                        <a:pt x="485375" y="2519358"/>
                        <a:pt x="468791" y="2500405"/>
                      </a:cubicBezTo>
                      <a:cubicBezTo>
                        <a:pt x="464053" y="2493298"/>
                        <a:pt x="466422" y="2483821"/>
                        <a:pt x="466422" y="2474345"/>
                      </a:cubicBezTo>
                      <a:cubicBezTo>
                        <a:pt x="466422" y="2471976"/>
                        <a:pt x="466422" y="2469607"/>
                        <a:pt x="466422" y="2467237"/>
                      </a:cubicBezTo>
                      <a:cubicBezTo>
                        <a:pt x="466422" y="2467237"/>
                        <a:pt x="466422" y="2467237"/>
                        <a:pt x="466422" y="2467237"/>
                      </a:cubicBezTo>
                      <a:cubicBezTo>
                        <a:pt x="468791" y="2460130"/>
                        <a:pt x="466422" y="2455392"/>
                        <a:pt x="461684" y="2450654"/>
                      </a:cubicBezTo>
                      <a:cubicBezTo>
                        <a:pt x="464053" y="2455392"/>
                        <a:pt x="466422" y="2460130"/>
                        <a:pt x="466422" y="2467237"/>
                      </a:cubicBezTo>
                      <a:cubicBezTo>
                        <a:pt x="466422" y="2469607"/>
                        <a:pt x="466422" y="2471976"/>
                        <a:pt x="466422" y="2474345"/>
                      </a:cubicBezTo>
                      <a:cubicBezTo>
                        <a:pt x="466422" y="2483821"/>
                        <a:pt x="464053" y="2495667"/>
                        <a:pt x="468791" y="2500405"/>
                      </a:cubicBezTo>
                      <a:cubicBezTo>
                        <a:pt x="485375" y="2519358"/>
                        <a:pt x="483006" y="2543049"/>
                        <a:pt x="483006" y="2564372"/>
                      </a:cubicBezTo>
                      <a:cubicBezTo>
                        <a:pt x="501959" y="2595170"/>
                        <a:pt x="523281" y="2625969"/>
                        <a:pt x="558818" y="2644922"/>
                      </a:cubicBezTo>
                      <a:cubicBezTo>
                        <a:pt x="589617" y="2635446"/>
                        <a:pt x="613308" y="2656768"/>
                        <a:pt x="641737" y="2659137"/>
                      </a:cubicBezTo>
                      <a:cubicBezTo>
                        <a:pt x="641737" y="2659137"/>
                        <a:pt x="641737" y="2659137"/>
                        <a:pt x="641737" y="2659137"/>
                      </a:cubicBezTo>
                      <a:cubicBezTo>
                        <a:pt x="644107" y="2659137"/>
                        <a:pt x="646476" y="2659137"/>
                        <a:pt x="648845" y="2659137"/>
                      </a:cubicBezTo>
                      <a:cubicBezTo>
                        <a:pt x="658321" y="2659137"/>
                        <a:pt x="667798" y="2659137"/>
                        <a:pt x="674905" y="2661506"/>
                      </a:cubicBezTo>
                      <a:cubicBezTo>
                        <a:pt x="667798" y="2659137"/>
                        <a:pt x="658321" y="2659137"/>
                        <a:pt x="648845" y="2659137"/>
                      </a:cubicBezTo>
                      <a:cubicBezTo>
                        <a:pt x="648845" y="2663875"/>
                        <a:pt x="648845" y="2670982"/>
                        <a:pt x="648845" y="2675721"/>
                      </a:cubicBezTo>
                      <a:cubicBezTo>
                        <a:pt x="655952" y="2678090"/>
                        <a:pt x="663060" y="2685197"/>
                        <a:pt x="665429" y="2692304"/>
                      </a:cubicBezTo>
                      <a:cubicBezTo>
                        <a:pt x="670167" y="2718365"/>
                        <a:pt x="696227" y="2725472"/>
                        <a:pt x="717550" y="2732580"/>
                      </a:cubicBezTo>
                      <a:cubicBezTo>
                        <a:pt x="729395" y="2734949"/>
                        <a:pt x="741241" y="2739687"/>
                        <a:pt x="741241" y="2751533"/>
                      </a:cubicBezTo>
                      <a:cubicBezTo>
                        <a:pt x="741241" y="2782331"/>
                        <a:pt x="762563" y="2794177"/>
                        <a:pt x="786254" y="2810761"/>
                      </a:cubicBezTo>
                      <a:cubicBezTo>
                        <a:pt x="809946" y="2827345"/>
                        <a:pt x="833637" y="2841560"/>
                        <a:pt x="852590" y="2862882"/>
                      </a:cubicBezTo>
                      <a:cubicBezTo>
                        <a:pt x="862066" y="2874727"/>
                        <a:pt x="873912" y="2879466"/>
                        <a:pt x="890496" y="2879466"/>
                      </a:cubicBezTo>
                      <a:lnTo>
                        <a:pt x="890496" y="2879466"/>
                      </a:lnTo>
                      <a:cubicBezTo>
                        <a:pt x="892865" y="2879466"/>
                        <a:pt x="895234" y="2881835"/>
                        <a:pt x="895234" y="2881835"/>
                      </a:cubicBezTo>
                      <a:cubicBezTo>
                        <a:pt x="892865" y="2881835"/>
                        <a:pt x="890496" y="2879466"/>
                        <a:pt x="890496" y="2879466"/>
                      </a:cubicBezTo>
                      <a:cubicBezTo>
                        <a:pt x="873912" y="2881835"/>
                        <a:pt x="862066" y="2874727"/>
                        <a:pt x="852590" y="2862882"/>
                      </a:cubicBezTo>
                      <a:cubicBezTo>
                        <a:pt x="833637" y="2841560"/>
                        <a:pt x="809946" y="2827345"/>
                        <a:pt x="786254" y="2810761"/>
                      </a:cubicBezTo>
                      <a:cubicBezTo>
                        <a:pt x="764932" y="2794177"/>
                        <a:pt x="741241" y="2782331"/>
                        <a:pt x="741241" y="2751533"/>
                      </a:cubicBezTo>
                      <a:cubicBezTo>
                        <a:pt x="741241" y="2739687"/>
                        <a:pt x="729395" y="2734949"/>
                        <a:pt x="717550" y="2732580"/>
                      </a:cubicBezTo>
                      <a:cubicBezTo>
                        <a:pt x="693858" y="2725472"/>
                        <a:pt x="670167" y="2718365"/>
                        <a:pt x="665429" y="2692304"/>
                      </a:cubicBezTo>
                      <a:cubicBezTo>
                        <a:pt x="663060" y="2685197"/>
                        <a:pt x="655952" y="2680459"/>
                        <a:pt x="648845" y="2675721"/>
                      </a:cubicBezTo>
                      <a:cubicBezTo>
                        <a:pt x="634630" y="2675721"/>
                        <a:pt x="618046" y="2670982"/>
                        <a:pt x="603831" y="2668613"/>
                      </a:cubicBezTo>
                      <a:cubicBezTo>
                        <a:pt x="618046" y="2670982"/>
                        <a:pt x="634630" y="2675721"/>
                        <a:pt x="648845" y="2675721"/>
                      </a:cubicBezTo>
                      <a:cubicBezTo>
                        <a:pt x="648845" y="2670982"/>
                        <a:pt x="648845" y="2663875"/>
                        <a:pt x="648845" y="2659137"/>
                      </a:cubicBezTo>
                      <a:cubicBezTo>
                        <a:pt x="646476" y="2659137"/>
                        <a:pt x="644107" y="2659137"/>
                        <a:pt x="641737" y="2659137"/>
                      </a:cubicBezTo>
                      <a:cubicBezTo>
                        <a:pt x="613308" y="2656768"/>
                        <a:pt x="589617" y="2637814"/>
                        <a:pt x="558818" y="2644922"/>
                      </a:cubicBezTo>
                      <a:lnTo>
                        <a:pt x="558818" y="2644922"/>
                      </a:lnTo>
                      <a:cubicBezTo>
                        <a:pt x="561187" y="2656768"/>
                        <a:pt x="568294" y="2666244"/>
                        <a:pt x="580140" y="2670982"/>
                      </a:cubicBezTo>
                      <a:cubicBezTo>
                        <a:pt x="580140" y="2670982"/>
                        <a:pt x="580140" y="2670982"/>
                        <a:pt x="580140" y="2670982"/>
                      </a:cubicBezTo>
                      <a:cubicBezTo>
                        <a:pt x="580140" y="2697043"/>
                        <a:pt x="599093" y="2708888"/>
                        <a:pt x="622784" y="2718365"/>
                      </a:cubicBezTo>
                      <a:cubicBezTo>
                        <a:pt x="622784" y="2718365"/>
                        <a:pt x="622784" y="2718365"/>
                        <a:pt x="622784" y="2718365"/>
                      </a:cubicBezTo>
                      <a:cubicBezTo>
                        <a:pt x="639368" y="2746794"/>
                        <a:pt x="670167" y="2761009"/>
                        <a:pt x="689120" y="2789439"/>
                      </a:cubicBezTo>
                      <a:lnTo>
                        <a:pt x="691489" y="2791808"/>
                      </a:lnTo>
                      <a:cubicBezTo>
                        <a:pt x="696227" y="2791808"/>
                        <a:pt x="700966" y="2791808"/>
                        <a:pt x="705704" y="2791808"/>
                      </a:cubicBezTo>
                      <a:cubicBezTo>
                        <a:pt x="700966" y="2791808"/>
                        <a:pt x="696227" y="2791808"/>
                        <a:pt x="691489" y="2791808"/>
                      </a:cubicBezTo>
                      <a:cubicBezTo>
                        <a:pt x="696227" y="2806023"/>
                        <a:pt x="710442" y="2801284"/>
                        <a:pt x="719919" y="2806023"/>
                      </a:cubicBezTo>
                      <a:cubicBezTo>
                        <a:pt x="722288" y="2808392"/>
                        <a:pt x="722288" y="2813130"/>
                        <a:pt x="724657" y="2815499"/>
                      </a:cubicBezTo>
                      <a:cubicBezTo>
                        <a:pt x="727026" y="2815499"/>
                        <a:pt x="729395" y="2817868"/>
                        <a:pt x="731764" y="2817868"/>
                      </a:cubicBezTo>
                      <a:cubicBezTo>
                        <a:pt x="729395" y="2815499"/>
                        <a:pt x="727026" y="2815499"/>
                        <a:pt x="724657" y="2815499"/>
                      </a:cubicBezTo>
                      <a:cubicBezTo>
                        <a:pt x="719919" y="2824976"/>
                        <a:pt x="727026" y="2832083"/>
                        <a:pt x="736503" y="2834452"/>
                      </a:cubicBezTo>
                      <a:cubicBezTo>
                        <a:pt x="741241" y="2841560"/>
                        <a:pt x="748348" y="2848667"/>
                        <a:pt x="757825" y="2853405"/>
                      </a:cubicBezTo>
                      <a:cubicBezTo>
                        <a:pt x="776778" y="2860513"/>
                        <a:pt x="800469" y="2862882"/>
                        <a:pt x="807576" y="2886573"/>
                      </a:cubicBezTo>
                      <a:cubicBezTo>
                        <a:pt x="807576" y="2888942"/>
                        <a:pt x="814684" y="2891311"/>
                        <a:pt x="817053" y="2893680"/>
                      </a:cubicBezTo>
                      <a:cubicBezTo>
                        <a:pt x="862066" y="2910264"/>
                        <a:pt x="895234" y="2945801"/>
                        <a:pt x="935509" y="2969492"/>
                      </a:cubicBezTo>
                      <a:cubicBezTo>
                        <a:pt x="968677" y="2988445"/>
                        <a:pt x="999476" y="3014506"/>
                        <a:pt x="1037382" y="3028720"/>
                      </a:cubicBezTo>
                      <a:cubicBezTo>
                        <a:pt x="1075288" y="3040566"/>
                        <a:pt x="1113194" y="3057150"/>
                        <a:pt x="1143993" y="3078472"/>
                      </a:cubicBezTo>
                      <a:cubicBezTo>
                        <a:pt x="1179529" y="3102164"/>
                        <a:pt x="1217435" y="3116378"/>
                        <a:pt x="1260080" y="3116378"/>
                      </a:cubicBezTo>
                      <a:cubicBezTo>
                        <a:pt x="1288509" y="3116378"/>
                        <a:pt x="1312201" y="3123486"/>
                        <a:pt x="1335892" y="3137700"/>
                      </a:cubicBezTo>
                      <a:cubicBezTo>
                        <a:pt x="1352476" y="3149546"/>
                        <a:pt x="1373798" y="3151915"/>
                        <a:pt x="1392751" y="3147177"/>
                      </a:cubicBezTo>
                      <a:cubicBezTo>
                        <a:pt x="1402227" y="3144808"/>
                        <a:pt x="1414073" y="3142439"/>
                        <a:pt x="1421180" y="3142439"/>
                      </a:cubicBezTo>
                      <a:cubicBezTo>
                        <a:pt x="1470932" y="3151915"/>
                        <a:pt x="1518315" y="3130593"/>
                        <a:pt x="1568066" y="3128224"/>
                      </a:cubicBezTo>
                      <a:cubicBezTo>
                        <a:pt x="1603603" y="3125855"/>
                        <a:pt x="1641509" y="3123486"/>
                        <a:pt x="1677046" y="3109271"/>
                      </a:cubicBezTo>
                      <a:cubicBezTo>
                        <a:pt x="1686523" y="3104533"/>
                        <a:pt x="1700738" y="3106902"/>
                        <a:pt x="1710214" y="3111640"/>
                      </a:cubicBezTo>
                      <a:cubicBezTo>
                        <a:pt x="1741013" y="3125855"/>
                        <a:pt x="1769442" y="3116378"/>
                        <a:pt x="1795503" y="3104533"/>
                      </a:cubicBezTo>
                      <a:cubicBezTo>
                        <a:pt x="1812086" y="3097425"/>
                        <a:pt x="1831040" y="3085580"/>
                        <a:pt x="1847623" y="3090318"/>
                      </a:cubicBezTo>
                      <a:cubicBezTo>
                        <a:pt x="1880791" y="3102164"/>
                        <a:pt x="1909221" y="3085580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44758" y="3066627"/>
                        <a:pt x="1961342" y="3061888"/>
                        <a:pt x="1970818" y="3050043"/>
                      </a:cubicBezTo>
                      <a:cubicBezTo>
                        <a:pt x="1966080" y="3040566"/>
                        <a:pt x="1956603" y="3035828"/>
                        <a:pt x="1947127" y="3035828"/>
                      </a:cubicBezTo>
                      <a:cubicBezTo>
                        <a:pt x="1956603" y="3038197"/>
                        <a:pt x="1966080" y="3040566"/>
                        <a:pt x="1970818" y="3050043"/>
                      </a:cubicBezTo>
                      <a:cubicBezTo>
                        <a:pt x="1961342" y="3061888"/>
                        <a:pt x="1944758" y="3066627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51865" y="3092687"/>
                        <a:pt x="1966080" y="3087949"/>
                        <a:pt x="1980294" y="3078472"/>
                      </a:cubicBezTo>
                      <a:cubicBezTo>
                        <a:pt x="1989771" y="3071365"/>
                        <a:pt x="2001617" y="3059519"/>
                        <a:pt x="2011093" y="3059519"/>
                      </a:cubicBezTo>
                      <a:cubicBezTo>
                        <a:pt x="2041892" y="3059519"/>
                        <a:pt x="2063214" y="3042935"/>
                        <a:pt x="2086905" y="3028720"/>
                      </a:cubicBezTo>
                      <a:cubicBezTo>
                        <a:pt x="2094013" y="3026352"/>
                        <a:pt x="2103489" y="3023982"/>
                        <a:pt x="2110597" y="3021613"/>
                      </a:cubicBezTo>
                      <a:cubicBezTo>
                        <a:pt x="2110597" y="3019244"/>
                        <a:pt x="2110597" y="3014506"/>
                        <a:pt x="2110597" y="3012137"/>
                      </a:cubicBezTo>
                      <a:cubicBezTo>
                        <a:pt x="2110597" y="3014506"/>
                        <a:pt x="2110597" y="3016875"/>
                        <a:pt x="2110597" y="3021613"/>
                      </a:cubicBezTo>
                      <a:cubicBezTo>
                        <a:pt x="2129550" y="3021613"/>
                        <a:pt x="2143764" y="3005029"/>
                        <a:pt x="2162717" y="3007398"/>
                      </a:cubicBezTo>
                      <a:cubicBezTo>
                        <a:pt x="2162717" y="3005029"/>
                        <a:pt x="2162717" y="3005029"/>
                        <a:pt x="2162717" y="3002660"/>
                      </a:cubicBezTo>
                      <a:cubicBezTo>
                        <a:pt x="2162717" y="3005029"/>
                        <a:pt x="2162717" y="3005029"/>
                        <a:pt x="2162717" y="3007398"/>
                      </a:cubicBezTo>
                      <a:cubicBezTo>
                        <a:pt x="2165087" y="3007398"/>
                        <a:pt x="2167456" y="3009768"/>
                        <a:pt x="2169825" y="3009768"/>
                      </a:cubicBezTo>
                      <a:cubicBezTo>
                        <a:pt x="2245637" y="2986076"/>
                        <a:pt x="2307234" y="2938694"/>
                        <a:pt x="2383046" y="2917372"/>
                      </a:cubicBezTo>
                      <a:cubicBezTo>
                        <a:pt x="2390154" y="2915003"/>
                        <a:pt x="2392523" y="2907895"/>
                        <a:pt x="2399630" y="2903157"/>
                      </a:cubicBezTo>
                      <a:cubicBezTo>
                        <a:pt x="2406737" y="2898418"/>
                        <a:pt x="2413845" y="2888942"/>
                        <a:pt x="2423321" y="2886573"/>
                      </a:cubicBezTo>
                      <a:cubicBezTo>
                        <a:pt x="2463597" y="2879466"/>
                        <a:pt x="2484919" y="2853405"/>
                        <a:pt x="2508610" y="2824976"/>
                      </a:cubicBezTo>
                      <a:cubicBezTo>
                        <a:pt x="2532301" y="2815499"/>
                        <a:pt x="2553624" y="2798915"/>
                        <a:pt x="2574946" y="2782331"/>
                      </a:cubicBezTo>
                      <a:lnTo>
                        <a:pt x="2574946" y="2782331"/>
                      </a:lnTo>
                      <a:cubicBezTo>
                        <a:pt x="2584422" y="2779962"/>
                        <a:pt x="2593899" y="2777593"/>
                        <a:pt x="2596268" y="2765748"/>
                      </a:cubicBezTo>
                      <a:cubicBezTo>
                        <a:pt x="2624697" y="2770486"/>
                        <a:pt x="2631805" y="2742056"/>
                        <a:pt x="2650758" y="2732580"/>
                      </a:cubicBezTo>
                      <a:cubicBezTo>
                        <a:pt x="2679187" y="2720734"/>
                        <a:pt x="2705248" y="2701781"/>
                        <a:pt x="2721831" y="2678090"/>
                      </a:cubicBezTo>
                      <a:cubicBezTo>
                        <a:pt x="2747892" y="2642553"/>
                        <a:pt x="2795274" y="2625969"/>
                        <a:pt x="2809489" y="2583325"/>
                      </a:cubicBezTo>
                      <a:cubicBezTo>
                        <a:pt x="2809489" y="2580956"/>
                        <a:pt x="2811858" y="2580956"/>
                        <a:pt x="2811858" y="2580956"/>
                      </a:cubicBezTo>
                      <a:cubicBezTo>
                        <a:pt x="2856872" y="2562002"/>
                        <a:pt x="2878194" y="2521727"/>
                        <a:pt x="2911362" y="2490929"/>
                      </a:cubicBezTo>
                      <a:cubicBezTo>
                        <a:pt x="2946898" y="2455392"/>
                        <a:pt x="2961113" y="2412747"/>
                        <a:pt x="2980066" y="2370103"/>
                      </a:cubicBezTo>
                      <a:cubicBezTo>
                        <a:pt x="2987174" y="2365365"/>
                        <a:pt x="2984805" y="2360627"/>
                        <a:pt x="2984805" y="2353519"/>
                      </a:cubicBezTo>
                      <a:lnTo>
                        <a:pt x="2984805" y="2353519"/>
                      </a:lnTo>
                      <a:cubicBezTo>
                        <a:pt x="3029818" y="2329828"/>
                        <a:pt x="3053509" y="2289553"/>
                        <a:pt x="3077200" y="2249278"/>
                      </a:cubicBezTo>
                      <a:cubicBezTo>
                        <a:pt x="3074832" y="2251647"/>
                        <a:pt x="3072462" y="2251647"/>
                        <a:pt x="3070093" y="2254016"/>
                      </a:cubicBezTo>
                      <a:cubicBezTo>
                        <a:pt x="3046402" y="2280076"/>
                        <a:pt x="3025080" y="2303768"/>
                        <a:pt x="2984805" y="2310875"/>
                      </a:cubicBezTo>
                      <a:cubicBezTo>
                        <a:pt x="2965852" y="2313244"/>
                        <a:pt x="2951637" y="2336935"/>
                        <a:pt x="2937422" y="2355888"/>
                      </a:cubicBezTo>
                      <a:cubicBezTo>
                        <a:pt x="2911362" y="2389056"/>
                        <a:pt x="2894778" y="2424593"/>
                        <a:pt x="2871086" y="2457761"/>
                      </a:cubicBezTo>
                      <a:cubicBezTo>
                        <a:pt x="2859241" y="2471976"/>
                        <a:pt x="2849764" y="2488560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502774"/>
                        <a:pt x="2828442" y="2514620"/>
                        <a:pt x="2823704" y="2519358"/>
                      </a:cubicBezTo>
                      <a:cubicBezTo>
                        <a:pt x="2830811" y="2512251"/>
                        <a:pt x="2828442" y="2502774"/>
                        <a:pt x="2828442" y="2493298"/>
                      </a:cubicBezTo>
                      <a:cubicBezTo>
                        <a:pt x="2828442" y="2493298"/>
                        <a:pt x="2828442" y="2493298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493298"/>
                        <a:pt x="2828442" y="2493298"/>
                        <a:pt x="2828442" y="2493298"/>
                      </a:cubicBezTo>
                      <a:cubicBezTo>
                        <a:pt x="2849764" y="2490929"/>
                        <a:pt x="2861610" y="2474345"/>
                        <a:pt x="2871086" y="2457761"/>
                      </a:cubicBezTo>
                      <a:cubicBezTo>
                        <a:pt x="2894778" y="2424593"/>
                        <a:pt x="2911362" y="2389056"/>
                        <a:pt x="2937422" y="2355888"/>
                      </a:cubicBezTo>
                      <a:cubicBezTo>
                        <a:pt x="2951637" y="2339305"/>
                        <a:pt x="2965852" y="2315613"/>
                        <a:pt x="2984805" y="2310875"/>
                      </a:cubicBezTo>
                      <a:cubicBezTo>
                        <a:pt x="3025080" y="2303768"/>
                        <a:pt x="3046402" y="2280076"/>
                        <a:pt x="3070093" y="2254016"/>
                      </a:cubicBezTo>
                      <a:cubicBezTo>
                        <a:pt x="3072462" y="2251647"/>
                        <a:pt x="3074832" y="2251647"/>
                        <a:pt x="3077200" y="2249278"/>
                      </a:cubicBezTo>
                      <a:cubicBezTo>
                        <a:pt x="3081939" y="2249278"/>
                        <a:pt x="3084308" y="2246908"/>
                        <a:pt x="3084308" y="2242170"/>
                      </a:cubicBezTo>
                      <a:cubicBezTo>
                        <a:pt x="3086677" y="2237432"/>
                        <a:pt x="3089046" y="2232694"/>
                        <a:pt x="3093785" y="2225586"/>
                      </a:cubicBezTo>
                      <a:cubicBezTo>
                        <a:pt x="3103261" y="2220848"/>
                        <a:pt x="3105630" y="2216110"/>
                        <a:pt x="3103261" y="2206633"/>
                      </a:cubicBezTo>
                      <a:cubicBezTo>
                        <a:pt x="3122214" y="2192419"/>
                        <a:pt x="3124583" y="2173466"/>
                        <a:pt x="3124583" y="2154513"/>
                      </a:cubicBezTo>
                      <a:cubicBezTo>
                        <a:pt x="3110368" y="2152143"/>
                        <a:pt x="3103261" y="2147405"/>
                        <a:pt x="3103261" y="2142667"/>
                      </a:cubicBezTo>
                      <a:cubicBezTo>
                        <a:pt x="3103261" y="2147405"/>
                        <a:pt x="3110368" y="2152143"/>
                        <a:pt x="3124583" y="2154513"/>
                      </a:cubicBezTo>
                      <a:cubicBezTo>
                        <a:pt x="3155382" y="2123714"/>
                        <a:pt x="3164858" y="2085808"/>
                        <a:pt x="3179073" y="2050271"/>
                      </a:cubicBezTo>
                      <a:cubicBezTo>
                        <a:pt x="3179073" y="2047902"/>
                        <a:pt x="3174335" y="2043164"/>
                        <a:pt x="3174335" y="2040794"/>
                      </a:cubicBezTo>
                      <a:cubicBezTo>
                        <a:pt x="3162489" y="2055009"/>
                        <a:pt x="3141167" y="2059747"/>
                        <a:pt x="3136429" y="2081069"/>
                      </a:cubicBezTo>
                      <a:lnTo>
                        <a:pt x="3136429" y="2081069"/>
                      </a:lnTo>
                      <a:cubicBezTo>
                        <a:pt x="3105630" y="2078701"/>
                        <a:pt x="3098523" y="2078701"/>
                        <a:pt x="3098523" y="2062117"/>
                      </a:cubicBezTo>
                      <a:cubicBezTo>
                        <a:pt x="3098523" y="2078701"/>
                        <a:pt x="3103261" y="2078701"/>
                        <a:pt x="3136429" y="2081069"/>
                      </a:cubicBezTo>
                      <a:cubicBezTo>
                        <a:pt x="3138798" y="2059747"/>
                        <a:pt x="3162489" y="2055009"/>
                        <a:pt x="3174335" y="2040794"/>
                      </a:cubicBezTo>
                      <a:cubicBezTo>
                        <a:pt x="3174335" y="2036056"/>
                        <a:pt x="3174335" y="2031318"/>
                        <a:pt x="3174335" y="2024211"/>
                      </a:cubicBezTo>
                      <a:cubicBezTo>
                        <a:pt x="3188550" y="2024211"/>
                        <a:pt x="3193288" y="2019472"/>
                        <a:pt x="3181442" y="2012365"/>
                      </a:cubicBezTo>
                      <a:close/>
                      <a:moveTo>
                        <a:pt x="2994281" y="2360627"/>
                      </a:moveTo>
                      <a:cubicBezTo>
                        <a:pt x="2989543" y="2362996"/>
                        <a:pt x="2984805" y="2362996"/>
                        <a:pt x="2984805" y="2365365"/>
                      </a:cubicBezTo>
                      <a:cubicBezTo>
                        <a:pt x="2987174" y="2362996"/>
                        <a:pt x="2989543" y="2360627"/>
                        <a:pt x="2994281" y="2360627"/>
                      </a:cubicBezTo>
                      <a:close/>
                      <a:moveTo>
                        <a:pt x="3110368" y="2213741"/>
                      </a:moveTo>
                      <a:cubicBezTo>
                        <a:pt x="3110368" y="2209003"/>
                        <a:pt x="3110368" y="2206633"/>
                        <a:pt x="3107999" y="2204264"/>
                      </a:cubicBezTo>
                      <a:cubicBezTo>
                        <a:pt x="3110368" y="2206633"/>
                        <a:pt x="3112737" y="2209003"/>
                        <a:pt x="3110368" y="2213741"/>
                      </a:cubicBezTo>
                      <a:close/>
                      <a:moveTo>
                        <a:pt x="3131690" y="1659365"/>
                      </a:moveTo>
                      <a:cubicBezTo>
                        <a:pt x="3124583" y="1668841"/>
                        <a:pt x="3122214" y="1675949"/>
                        <a:pt x="3122214" y="1685425"/>
                      </a:cubicBezTo>
                      <a:cubicBezTo>
                        <a:pt x="3122214" y="1675949"/>
                        <a:pt x="3124583" y="1666472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lose/>
                      <a:moveTo>
                        <a:pt x="3129322" y="1609613"/>
                      </a:moveTo>
                      <a:cubicBezTo>
                        <a:pt x="3129322" y="1609613"/>
                        <a:pt x="3129322" y="1609613"/>
                        <a:pt x="3129322" y="1609613"/>
                      </a:cubicBezTo>
                      <a:cubicBezTo>
                        <a:pt x="3131690" y="1611983"/>
                        <a:pt x="3134060" y="1614351"/>
                        <a:pt x="3136429" y="1619090"/>
                      </a:cubicBezTo>
                      <a:cubicBezTo>
                        <a:pt x="3134060" y="1616721"/>
                        <a:pt x="3131690" y="1614351"/>
                        <a:pt x="3129322" y="1609613"/>
                      </a:cubicBezTo>
                      <a:close/>
                      <a:moveTo>
                        <a:pt x="3103261" y="1377439"/>
                      </a:moveTo>
                      <a:cubicBezTo>
                        <a:pt x="3103261" y="1382177"/>
                        <a:pt x="3103261" y="1386915"/>
                        <a:pt x="3103261" y="1391654"/>
                      </a:cubicBezTo>
                      <a:cubicBezTo>
                        <a:pt x="3103261" y="1386915"/>
                        <a:pt x="3103261" y="1382177"/>
                        <a:pt x="3103261" y="1377439"/>
                      </a:cubicBezTo>
                      <a:cubicBezTo>
                        <a:pt x="3103261" y="1375070"/>
                        <a:pt x="3103261" y="1372701"/>
                        <a:pt x="3103261" y="1370331"/>
                      </a:cubicBezTo>
                      <a:cubicBezTo>
                        <a:pt x="3103261" y="1372701"/>
                        <a:pt x="3103261" y="1375070"/>
                        <a:pt x="3103261" y="1377439"/>
                      </a:cubicBezTo>
                      <a:close/>
                      <a:moveTo>
                        <a:pt x="3112737" y="1514848"/>
                      </a:moveTo>
                      <a:cubicBezTo>
                        <a:pt x="3119845" y="1488788"/>
                        <a:pt x="3122214" y="1465097"/>
                        <a:pt x="3122214" y="1439036"/>
                      </a:cubicBezTo>
                      <a:cubicBezTo>
                        <a:pt x="3122214" y="1462727"/>
                        <a:pt x="3119845" y="1488788"/>
                        <a:pt x="3112737" y="1514848"/>
                      </a:cubicBezTo>
                      <a:cubicBezTo>
                        <a:pt x="3112737" y="1524325"/>
                        <a:pt x="3115107" y="1536170"/>
                        <a:pt x="3115107" y="1545647"/>
                      </a:cubicBezTo>
                      <a:cubicBezTo>
                        <a:pt x="3124583" y="1548016"/>
                        <a:pt x="3136429" y="1552754"/>
                        <a:pt x="3134060" y="1559862"/>
                      </a:cubicBezTo>
                      <a:cubicBezTo>
                        <a:pt x="3134060" y="1550385"/>
                        <a:pt x="3124583" y="1548016"/>
                        <a:pt x="3115107" y="1545647"/>
                      </a:cubicBezTo>
                      <a:cubicBezTo>
                        <a:pt x="3115107" y="1533801"/>
                        <a:pt x="3115107" y="1524325"/>
                        <a:pt x="3112737" y="1514848"/>
                      </a:cubicBezTo>
                      <a:cubicBezTo>
                        <a:pt x="3107999" y="1514848"/>
                        <a:pt x="3105630" y="1514848"/>
                        <a:pt x="3100892" y="1514848"/>
                      </a:cubicBezTo>
                      <a:cubicBezTo>
                        <a:pt x="3105630" y="1514848"/>
                        <a:pt x="3110368" y="1514848"/>
                        <a:pt x="3112737" y="1514848"/>
                      </a:cubicBezTo>
                      <a:close/>
                      <a:moveTo>
                        <a:pt x="3112737" y="1763607"/>
                      </a:moveTo>
                      <a:cubicBezTo>
                        <a:pt x="3117476" y="1758868"/>
                        <a:pt x="3117476" y="1756499"/>
                        <a:pt x="3119845" y="1751761"/>
                      </a:cubicBezTo>
                      <a:cubicBezTo>
                        <a:pt x="3117476" y="1756499"/>
                        <a:pt x="3115107" y="1758868"/>
                        <a:pt x="3112737" y="1763607"/>
                      </a:cubicBezTo>
                      <a:cubicBezTo>
                        <a:pt x="3112737" y="1775452"/>
                        <a:pt x="3112737" y="1784929"/>
                        <a:pt x="3112737" y="1796774"/>
                      </a:cubicBezTo>
                      <a:cubicBezTo>
                        <a:pt x="3112737" y="1796774"/>
                        <a:pt x="3112737" y="1796774"/>
                        <a:pt x="3112737" y="1796774"/>
                      </a:cubicBezTo>
                      <a:cubicBezTo>
                        <a:pt x="3112737" y="1784929"/>
                        <a:pt x="3112737" y="1775452"/>
                        <a:pt x="3112737" y="1763607"/>
                      </a:cubicBezTo>
                      <a:cubicBezTo>
                        <a:pt x="3098523" y="1737546"/>
                        <a:pt x="3098523" y="1728070"/>
                        <a:pt x="3119845" y="1713855"/>
                      </a:cubicBezTo>
                      <a:cubicBezTo>
                        <a:pt x="3119845" y="1713855"/>
                        <a:pt x="3119845" y="1713855"/>
                        <a:pt x="3119845" y="1713855"/>
                      </a:cubicBezTo>
                      <a:cubicBezTo>
                        <a:pt x="3098523" y="1728070"/>
                        <a:pt x="3098523" y="1737546"/>
                        <a:pt x="3112737" y="1763607"/>
                      </a:cubicBezTo>
                      <a:close/>
                      <a:moveTo>
                        <a:pt x="3074832" y="1661734"/>
                      </a:moveTo>
                      <a:cubicBezTo>
                        <a:pt x="3070093" y="1664103"/>
                        <a:pt x="3067724" y="1666472"/>
                        <a:pt x="3067724" y="1671211"/>
                      </a:cubicBezTo>
                      <a:cubicBezTo>
                        <a:pt x="3070093" y="1666472"/>
                        <a:pt x="3072462" y="1664103"/>
                        <a:pt x="3074832" y="1661734"/>
                      </a:cubicBezTo>
                      <a:cubicBezTo>
                        <a:pt x="3081939" y="1659365"/>
                        <a:pt x="3089046" y="1659365"/>
                        <a:pt x="3096154" y="1659365"/>
                      </a:cubicBezTo>
                      <a:cubicBezTo>
                        <a:pt x="3096154" y="1656996"/>
                        <a:pt x="3096154" y="1654627"/>
                        <a:pt x="3096154" y="1654627"/>
                      </a:cubicBezTo>
                      <a:cubicBezTo>
                        <a:pt x="3096154" y="1656996"/>
                        <a:pt x="3096154" y="1659365"/>
                        <a:pt x="3096154" y="1659365"/>
                      </a:cubicBezTo>
                      <a:cubicBezTo>
                        <a:pt x="3098523" y="1661734"/>
                        <a:pt x="3100892" y="1664103"/>
                        <a:pt x="3103261" y="1666472"/>
                      </a:cubicBezTo>
                      <a:cubicBezTo>
                        <a:pt x="3100892" y="1664103"/>
                        <a:pt x="3098523" y="1661734"/>
                        <a:pt x="3096154" y="1659365"/>
                      </a:cubicBezTo>
                      <a:cubicBezTo>
                        <a:pt x="3089046" y="1659365"/>
                        <a:pt x="3081939" y="1659365"/>
                        <a:pt x="3074832" y="1661734"/>
                      </a:cubicBezTo>
                      <a:close/>
                      <a:moveTo>
                        <a:pt x="3091415" y="1901016"/>
                      </a:moveTo>
                      <a:cubicBezTo>
                        <a:pt x="3091415" y="1905754"/>
                        <a:pt x="3089046" y="1910492"/>
                        <a:pt x="3089046" y="1915231"/>
                      </a:cubicBezTo>
                      <a:cubicBezTo>
                        <a:pt x="3089046" y="1917600"/>
                        <a:pt x="3089046" y="1919969"/>
                        <a:pt x="3086677" y="1919969"/>
                      </a:cubicBezTo>
                      <a:cubicBezTo>
                        <a:pt x="3086677" y="1917600"/>
                        <a:pt x="3086677" y="1917600"/>
                        <a:pt x="3089046" y="1915231"/>
                      </a:cubicBezTo>
                      <a:cubicBezTo>
                        <a:pt x="3089046" y="1910492"/>
                        <a:pt x="3091415" y="1905754"/>
                        <a:pt x="3091415" y="1901016"/>
                      </a:cubicBezTo>
                      <a:close/>
                      <a:moveTo>
                        <a:pt x="3084308" y="1675949"/>
                      </a:moveTo>
                      <a:cubicBezTo>
                        <a:pt x="3084308" y="1675949"/>
                        <a:pt x="3084308" y="1675949"/>
                        <a:pt x="3084308" y="1675949"/>
                      </a:cubicBezTo>
                      <a:cubicBezTo>
                        <a:pt x="3084308" y="1678318"/>
                        <a:pt x="3084308" y="1683056"/>
                        <a:pt x="3081939" y="1685425"/>
                      </a:cubicBezTo>
                      <a:cubicBezTo>
                        <a:pt x="3084308" y="1683056"/>
                        <a:pt x="3084308" y="1680687"/>
                        <a:pt x="3084308" y="1675949"/>
                      </a:cubicBezTo>
                      <a:cubicBezTo>
                        <a:pt x="3084308" y="1675949"/>
                        <a:pt x="3084308" y="1675949"/>
                        <a:pt x="3084308" y="1675949"/>
                      </a:cubicBezTo>
                      <a:close/>
                      <a:moveTo>
                        <a:pt x="2999020" y="1953137"/>
                      </a:moveTo>
                      <a:cubicBezTo>
                        <a:pt x="2999020" y="1953137"/>
                        <a:pt x="2999020" y="1950767"/>
                        <a:pt x="2996650" y="1948399"/>
                      </a:cubicBezTo>
                      <a:cubicBezTo>
                        <a:pt x="2996650" y="1946029"/>
                        <a:pt x="2994281" y="1946029"/>
                        <a:pt x="2994281" y="1943660"/>
                      </a:cubicBezTo>
                      <a:cubicBezTo>
                        <a:pt x="2989543" y="1941291"/>
                        <a:pt x="2987174" y="1943660"/>
                        <a:pt x="2987174" y="1948399"/>
                      </a:cubicBezTo>
                      <a:lnTo>
                        <a:pt x="2987174" y="1948399"/>
                      </a:lnTo>
                      <a:cubicBezTo>
                        <a:pt x="2987174" y="1943660"/>
                        <a:pt x="2991912" y="1941291"/>
                        <a:pt x="2994281" y="1943660"/>
                      </a:cubicBezTo>
                      <a:cubicBezTo>
                        <a:pt x="2996650" y="1943660"/>
                        <a:pt x="2996650" y="1946029"/>
                        <a:pt x="2996650" y="1948399"/>
                      </a:cubicBezTo>
                      <a:cubicBezTo>
                        <a:pt x="2999020" y="1950767"/>
                        <a:pt x="2999020" y="1950767"/>
                        <a:pt x="2999020" y="1953137"/>
                      </a:cubicBezTo>
                      <a:lnTo>
                        <a:pt x="2999020" y="1953137"/>
                      </a:lnTo>
                      <a:cubicBezTo>
                        <a:pt x="2999020" y="1957875"/>
                        <a:pt x="2996650" y="1960244"/>
                        <a:pt x="2994281" y="1960244"/>
                      </a:cubicBezTo>
                      <a:cubicBezTo>
                        <a:pt x="2996650" y="1960244"/>
                        <a:pt x="2999020" y="1957875"/>
                        <a:pt x="2999020" y="1953137"/>
                      </a:cubicBezTo>
                      <a:lnTo>
                        <a:pt x="2999020" y="1953137"/>
                      </a:lnTo>
                      <a:close/>
                      <a:moveTo>
                        <a:pt x="2999020" y="1976828"/>
                      </a:moveTo>
                      <a:cubicBezTo>
                        <a:pt x="2996650" y="1976828"/>
                        <a:pt x="2996650" y="1979197"/>
                        <a:pt x="2996650" y="1981566"/>
                      </a:cubicBezTo>
                      <a:cubicBezTo>
                        <a:pt x="2996650" y="1986304"/>
                        <a:pt x="2999020" y="1988674"/>
                        <a:pt x="3003758" y="1988674"/>
                      </a:cubicBezTo>
                      <a:lnTo>
                        <a:pt x="3003758" y="1988674"/>
                      </a:lnTo>
                      <a:cubicBezTo>
                        <a:pt x="2999020" y="1988674"/>
                        <a:pt x="2996650" y="1986304"/>
                        <a:pt x="2996650" y="1981566"/>
                      </a:cubicBezTo>
                      <a:cubicBezTo>
                        <a:pt x="2996650" y="1979197"/>
                        <a:pt x="2996650" y="1976828"/>
                        <a:pt x="2999020" y="1976828"/>
                      </a:cubicBezTo>
                      <a:close/>
                      <a:moveTo>
                        <a:pt x="2970590" y="1799143"/>
                      </a:moveTo>
                      <a:cubicBezTo>
                        <a:pt x="2982435" y="1794405"/>
                        <a:pt x="2996650" y="1799143"/>
                        <a:pt x="3013234" y="1801513"/>
                      </a:cubicBezTo>
                      <a:cubicBezTo>
                        <a:pt x="3013234" y="1801513"/>
                        <a:pt x="3013234" y="1801513"/>
                        <a:pt x="3013234" y="1801513"/>
                      </a:cubicBezTo>
                      <a:cubicBezTo>
                        <a:pt x="2996650" y="1796774"/>
                        <a:pt x="2982435" y="1794405"/>
                        <a:pt x="2970590" y="1799143"/>
                      </a:cubicBezTo>
                      <a:close/>
                      <a:moveTo>
                        <a:pt x="2982435" y="1908123"/>
                      </a:moveTo>
                      <a:cubicBezTo>
                        <a:pt x="2975328" y="1903385"/>
                        <a:pt x="2968221" y="1901016"/>
                        <a:pt x="2961113" y="1898647"/>
                      </a:cubicBezTo>
                      <a:cubicBezTo>
                        <a:pt x="2968221" y="1901016"/>
                        <a:pt x="2975328" y="1903385"/>
                        <a:pt x="2982435" y="1908123"/>
                      </a:cubicBezTo>
                      <a:close/>
                      <a:moveTo>
                        <a:pt x="2982435" y="1135788"/>
                      </a:moveTo>
                      <a:cubicBezTo>
                        <a:pt x="2982435" y="1142895"/>
                        <a:pt x="2982435" y="1152372"/>
                        <a:pt x="2982435" y="1159479"/>
                      </a:cubicBezTo>
                      <a:lnTo>
                        <a:pt x="2982435" y="1159479"/>
                      </a:lnTo>
                      <a:lnTo>
                        <a:pt x="2982435" y="1159479"/>
                      </a:lnTo>
                      <a:cubicBezTo>
                        <a:pt x="2982435" y="1150003"/>
                        <a:pt x="2982435" y="1142895"/>
                        <a:pt x="2982435" y="1135788"/>
                      </a:cubicBezTo>
                      <a:cubicBezTo>
                        <a:pt x="2942160" y="1121573"/>
                        <a:pt x="2942160" y="1119204"/>
                        <a:pt x="2894778" y="1126311"/>
                      </a:cubicBezTo>
                      <a:cubicBezTo>
                        <a:pt x="2880563" y="1128680"/>
                        <a:pt x="2866348" y="1128680"/>
                        <a:pt x="2852133" y="1128680"/>
                      </a:cubicBezTo>
                      <a:cubicBezTo>
                        <a:pt x="2842657" y="1128680"/>
                        <a:pt x="2830811" y="1123942"/>
                        <a:pt x="2830811" y="1112097"/>
                      </a:cubicBezTo>
                      <a:cubicBezTo>
                        <a:pt x="2830811" y="1109727"/>
                        <a:pt x="2830811" y="1107358"/>
                        <a:pt x="2833181" y="1104989"/>
                      </a:cubicBezTo>
                      <a:cubicBezTo>
                        <a:pt x="2833181" y="1107358"/>
                        <a:pt x="2830811" y="1109727"/>
                        <a:pt x="2830811" y="1112097"/>
                      </a:cubicBezTo>
                      <a:cubicBezTo>
                        <a:pt x="2830811" y="1123942"/>
                        <a:pt x="2840288" y="1128680"/>
                        <a:pt x="2852133" y="1128680"/>
                      </a:cubicBezTo>
                      <a:cubicBezTo>
                        <a:pt x="2866348" y="1128680"/>
                        <a:pt x="2880563" y="1128680"/>
                        <a:pt x="2894778" y="1126311"/>
                      </a:cubicBezTo>
                      <a:cubicBezTo>
                        <a:pt x="2942160" y="1119204"/>
                        <a:pt x="2942160" y="1119204"/>
                        <a:pt x="2982435" y="1135788"/>
                      </a:cubicBezTo>
                      <a:cubicBezTo>
                        <a:pt x="2982435" y="1135788"/>
                        <a:pt x="2982435" y="1133419"/>
                        <a:pt x="2982435" y="1135788"/>
                      </a:cubicBezTo>
                      <a:cubicBezTo>
                        <a:pt x="2982435" y="1133419"/>
                        <a:pt x="2982435" y="1135788"/>
                        <a:pt x="2982435" y="1135788"/>
                      </a:cubicBezTo>
                      <a:cubicBezTo>
                        <a:pt x="3008496" y="1131050"/>
                        <a:pt x="3025080" y="1142895"/>
                        <a:pt x="3032187" y="1166587"/>
                      </a:cubicBezTo>
                      <a:cubicBezTo>
                        <a:pt x="3032187" y="1168956"/>
                        <a:pt x="3034556" y="1171325"/>
                        <a:pt x="3034556" y="1176063"/>
                      </a:cubicBezTo>
                      <a:cubicBezTo>
                        <a:pt x="3034556" y="1173694"/>
                        <a:pt x="3032187" y="1171325"/>
                        <a:pt x="3032187" y="1166587"/>
                      </a:cubicBezTo>
                      <a:cubicBezTo>
                        <a:pt x="3025080" y="1142895"/>
                        <a:pt x="3008496" y="1131050"/>
                        <a:pt x="2982435" y="1135788"/>
                      </a:cubicBezTo>
                      <a:close/>
                      <a:moveTo>
                        <a:pt x="2887670" y="1998150"/>
                      </a:moveTo>
                      <a:cubicBezTo>
                        <a:pt x="2887670" y="1998150"/>
                        <a:pt x="2887670" y="1998150"/>
                        <a:pt x="2887670" y="1998150"/>
                      </a:cubicBezTo>
                      <a:cubicBezTo>
                        <a:pt x="2887670" y="2005257"/>
                        <a:pt x="2890040" y="2009996"/>
                        <a:pt x="2897147" y="2014734"/>
                      </a:cubicBezTo>
                      <a:cubicBezTo>
                        <a:pt x="2897147" y="2019472"/>
                        <a:pt x="2894778" y="2024211"/>
                        <a:pt x="2892409" y="2026580"/>
                      </a:cubicBezTo>
                      <a:cubicBezTo>
                        <a:pt x="2894778" y="2024211"/>
                        <a:pt x="2897147" y="2019472"/>
                        <a:pt x="2897147" y="2014734"/>
                      </a:cubicBezTo>
                      <a:cubicBezTo>
                        <a:pt x="2890040" y="2009996"/>
                        <a:pt x="2887670" y="2005257"/>
                        <a:pt x="2887670" y="1998150"/>
                      </a:cubicBezTo>
                      <a:close/>
                      <a:moveTo>
                        <a:pt x="2930315" y="2102392"/>
                      </a:moveTo>
                      <a:cubicBezTo>
                        <a:pt x="2930315" y="2102392"/>
                        <a:pt x="2932684" y="2102392"/>
                        <a:pt x="2932684" y="2102392"/>
                      </a:cubicBezTo>
                      <a:cubicBezTo>
                        <a:pt x="2930315" y="2102392"/>
                        <a:pt x="2930315" y="2102392"/>
                        <a:pt x="2930315" y="2102392"/>
                      </a:cubicBezTo>
                      <a:cubicBezTo>
                        <a:pt x="2918469" y="2095284"/>
                        <a:pt x="2904254" y="2092915"/>
                        <a:pt x="2892409" y="2090546"/>
                      </a:cubicBezTo>
                      <a:cubicBezTo>
                        <a:pt x="2904254" y="2092915"/>
                        <a:pt x="2918469" y="2095284"/>
                        <a:pt x="2930315" y="2102392"/>
                      </a:cubicBezTo>
                      <a:close/>
                      <a:moveTo>
                        <a:pt x="2901885" y="1893909"/>
                      </a:moveTo>
                      <a:cubicBezTo>
                        <a:pt x="2904254" y="1893909"/>
                        <a:pt x="2908993" y="1893909"/>
                        <a:pt x="2913731" y="1893909"/>
                      </a:cubicBezTo>
                      <a:cubicBezTo>
                        <a:pt x="2920838" y="1893909"/>
                        <a:pt x="2925576" y="1893909"/>
                        <a:pt x="2932684" y="1893909"/>
                      </a:cubicBezTo>
                      <a:cubicBezTo>
                        <a:pt x="2925576" y="1893909"/>
                        <a:pt x="2920838" y="1893909"/>
                        <a:pt x="2913731" y="1893909"/>
                      </a:cubicBezTo>
                      <a:cubicBezTo>
                        <a:pt x="2908993" y="1893909"/>
                        <a:pt x="2904254" y="1893909"/>
                        <a:pt x="2901885" y="1893909"/>
                      </a:cubicBezTo>
                      <a:close/>
                      <a:moveTo>
                        <a:pt x="2899516" y="1808620"/>
                      </a:moveTo>
                      <a:cubicBezTo>
                        <a:pt x="2885301" y="1806251"/>
                        <a:pt x="2887670" y="1792036"/>
                        <a:pt x="2887670" y="1782560"/>
                      </a:cubicBezTo>
                      <a:cubicBezTo>
                        <a:pt x="2887670" y="1761237"/>
                        <a:pt x="2882932" y="1739915"/>
                        <a:pt x="2899516" y="1720962"/>
                      </a:cubicBezTo>
                      <a:cubicBezTo>
                        <a:pt x="2906623" y="1713855"/>
                        <a:pt x="2906623" y="1702009"/>
                        <a:pt x="2897147" y="1694902"/>
                      </a:cubicBezTo>
                      <a:cubicBezTo>
                        <a:pt x="2892409" y="1692533"/>
                        <a:pt x="2890040" y="1690163"/>
                        <a:pt x="2885301" y="1692533"/>
                      </a:cubicBezTo>
                      <a:cubicBezTo>
                        <a:pt x="2890040" y="1692533"/>
                        <a:pt x="2892409" y="1692533"/>
                        <a:pt x="2897147" y="1694902"/>
                      </a:cubicBezTo>
                      <a:cubicBezTo>
                        <a:pt x="2906623" y="1702009"/>
                        <a:pt x="2904254" y="1713855"/>
                        <a:pt x="2899516" y="1720962"/>
                      </a:cubicBezTo>
                      <a:cubicBezTo>
                        <a:pt x="2882932" y="1739915"/>
                        <a:pt x="2887670" y="1761237"/>
                        <a:pt x="2887670" y="1782560"/>
                      </a:cubicBezTo>
                      <a:cubicBezTo>
                        <a:pt x="2887670" y="1792036"/>
                        <a:pt x="2885301" y="1808620"/>
                        <a:pt x="2899516" y="1808620"/>
                      </a:cubicBezTo>
                      <a:cubicBezTo>
                        <a:pt x="2913731" y="1810989"/>
                        <a:pt x="2930315" y="1822835"/>
                        <a:pt x="2942160" y="1815727"/>
                      </a:cubicBezTo>
                      <a:cubicBezTo>
                        <a:pt x="2930315" y="1822835"/>
                        <a:pt x="2913731" y="1810989"/>
                        <a:pt x="2899516" y="1808620"/>
                      </a:cubicBezTo>
                      <a:close/>
                      <a:moveTo>
                        <a:pt x="2802382" y="2434070"/>
                      </a:moveTo>
                      <a:cubicBezTo>
                        <a:pt x="2800013" y="2434070"/>
                        <a:pt x="2795274" y="2434070"/>
                        <a:pt x="2792905" y="2434070"/>
                      </a:cubicBezTo>
                      <a:cubicBezTo>
                        <a:pt x="2792905" y="2424593"/>
                        <a:pt x="2790536" y="2415117"/>
                        <a:pt x="2792905" y="2405640"/>
                      </a:cubicBezTo>
                      <a:cubicBezTo>
                        <a:pt x="2788167" y="2412747"/>
                        <a:pt x="2792905" y="2424593"/>
                        <a:pt x="2792905" y="2434070"/>
                      </a:cubicBezTo>
                      <a:cubicBezTo>
                        <a:pt x="2795274" y="2434070"/>
                        <a:pt x="2800013" y="2434070"/>
                        <a:pt x="2802382" y="2434070"/>
                      </a:cubicBezTo>
                      <a:cubicBezTo>
                        <a:pt x="2804751" y="2431700"/>
                        <a:pt x="2807120" y="2426962"/>
                        <a:pt x="2807120" y="2424593"/>
                      </a:cubicBezTo>
                      <a:cubicBezTo>
                        <a:pt x="2807120" y="2426962"/>
                        <a:pt x="2804751" y="2429332"/>
                        <a:pt x="2802382" y="2434070"/>
                      </a:cubicBezTo>
                      <a:cubicBezTo>
                        <a:pt x="2804751" y="2441177"/>
                        <a:pt x="2811858" y="2445915"/>
                        <a:pt x="2807120" y="2453023"/>
                      </a:cubicBezTo>
                      <a:cubicBezTo>
                        <a:pt x="2809489" y="2445915"/>
                        <a:pt x="2804751" y="2438808"/>
                        <a:pt x="2802382" y="2434070"/>
                      </a:cubicBezTo>
                      <a:close/>
                      <a:moveTo>
                        <a:pt x="2783429" y="2365365"/>
                      </a:moveTo>
                      <a:cubicBezTo>
                        <a:pt x="2771583" y="2355888"/>
                        <a:pt x="2759738" y="2334566"/>
                        <a:pt x="2764476" y="2315613"/>
                      </a:cubicBezTo>
                      <a:cubicBezTo>
                        <a:pt x="2764476" y="2313244"/>
                        <a:pt x="2764476" y="2313244"/>
                        <a:pt x="2764476" y="2313244"/>
                      </a:cubicBezTo>
                      <a:cubicBezTo>
                        <a:pt x="2764476" y="2313244"/>
                        <a:pt x="2764476" y="2315613"/>
                        <a:pt x="2764476" y="2315613"/>
                      </a:cubicBezTo>
                      <a:cubicBezTo>
                        <a:pt x="2762107" y="2332197"/>
                        <a:pt x="2771583" y="2355888"/>
                        <a:pt x="2783429" y="2365365"/>
                      </a:cubicBezTo>
                      <a:cubicBezTo>
                        <a:pt x="2797644" y="2374842"/>
                        <a:pt x="2800013" y="2384318"/>
                        <a:pt x="2797644" y="2393795"/>
                      </a:cubicBezTo>
                      <a:cubicBezTo>
                        <a:pt x="2802382" y="2381949"/>
                        <a:pt x="2797644" y="2374842"/>
                        <a:pt x="2783429" y="2365365"/>
                      </a:cubicBezTo>
                      <a:close/>
                      <a:moveTo>
                        <a:pt x="2790536" y="2436439"/>
                      </a:moveTo>
                      <a:cubicBezTo>
                        <a:pt x="2788167" y="2441177"/>
                        <a:pt x="2785798" y="2443546"/>
                        <a:pt x="2783429" y="2448284"/>
                      </a:cubicBezTo>
                      <a:cubicBezTo>
                        <a:pt x="2776321" y="2450654"/>
                        <a:pt x="2769214" y="2455392"/>
                        <a:pt x="2764476" y="2460130"/>
                      </a:cubicBezTo>
                      <a:cubicBezTo>
                        <a:pt x="2769214" y="2455392"/>
                        <a:pt x="2776321" y="2450654"/>
                        <a:pt x="2783429" y="2448284"/>
                      </a:cubicBezTo>
                      <a:cubicBezTo>
                        <a:pt x="2785798" y="2445915"/>
                        <a:pt x="2788167" y="2441177"/>
                        <a:pt x="2790536" y="2436439"/>
                      </a:cubicBezTo>
                      <a:close/>
                      <a:moveTo>
                        <a:pt x="2653127" y="2495667"/>
                      </a:moveTo>
                      <a:cubicBezTo>
                        <a:pt x="2638912" y="2519358"/>
                        <a:pt x="2622328" y="2514620"/>
                        <a:pt x="2603375" y="2505144"/>
                      </a:cubicBezTo>
                      <a:cubicBezTo>
                        <a:pt x="2591529" y="2500405"/>
                        <a:pt x="2579684" y="2498036"/>
                        <a:pt x="2565469" y="2498036"/>
                      </a:cubicBezTo>
                      <a:cubicBezTo>
                        <a:pt x="2546516" y="2498036"/>
                        <a:pt x="2529932" y="2500405"/>
                        <a:pt x="2525194" y="2519358"/>
                      </a:cubicBezTo>
                      <a:cubicBezTo>
                        <a:pt x="2522825" y="2528835"/>
                        <a:pt x="2515717" y="2535942"/>
                        <a:pt x="2503872" y="2535942"/>
                      </a:cubicBezTo>
                      <a:cubicBezTo>
                        <a:pt x="2492026" y="2535942"/>
                        <a:pt x="2482550" y="2526466"/>
                        <a:pt x="2477811" y="2516989"/>
                      </a:cubicBezTo>
                      <a:cubicBezTo>
                        <a:pt x="2475442" y="2514620"/>
                        <a:pt x="2475442" y="2512251"/>
                        <a:pt x="2475442" y="2509882"/>
                      </a:cubicBezTo>
                      <a:cubicBezTo>
                        <a:pt x="2475442" y="2512251"/>
                        <a:pt x="2477811" y="2514620"/>
                        <a:pt x="2477811" y="2516989"/>
                      </a:cubicBezTo>
                      <a:cubicBezTo>
                        <a:pt x="2482550" y="2526466"/>
                        <a:pt x="2492026" y="2535942"/>
                        <a:pt x="2503872" y="2535942"/>
                      </a:cubicBezTo>
                      <a:cubicBezTo>
                        <a:pt x="2515717" y="2535942"/>
                        <a:pt x="2522825" y="2528835"/>
                        <a:pt x="2525194" y="2519358"/>
                      </a:cubicBezTo>
                      <a:cubicBezTo>
                        <a:pt x="2529932" y="2498036"/>
                        <a:pt x="2546516" y="2495667"/>
                        <a:pt x="2565469" y="2498036"/>
                      </a:cubicBezTo>
                      <a:cubicBezTo>
                        <a:pt x="2579684" y="2498036"/>
                        <a:pt x="2591529" y="2500405"/>
                        <a:pt x="2603375" y="2505144"/>
                      </a:cubicBezTo>
                      <a:cubicBezTo>
                        <a:pt x="2619959" y="2514620"/>
                        <a:pt x="2636543" y="2519358"/>
                        <a:pt x="2653127" y="2495667"/>
                      </a:cubicBezTo>
                      <a:cubicBezTo>
                        <a:pt x="2660234" y="2483821"/>
                        <a:pt x="2676818" y="2471976"/>
                        <a:pt x="2695771" y="2471976"/>
                      </a:cubicBezTo>
                      <a:cubicBezTo>
                        <a:pt x="2702879" y="2471976"/>
                        <a:pt x="2712355" y="2471976"/>
                        <a:pt x="2714724" y="2464868"/>
                      </a:cubicBezTo>
                      <a:cubicBezTo>
                        <a:pt x="2724201" y="2443546"/>
                        <a:pt x="2743154" y="2431700"/>
                        <a:pt x="2764476" y="2424593"/>
                      </a:cubicBezTo>
                      <a:cubicBezTo>
                        <a:pt x="2764476" y="2424593"/>
                        <a:pt x="2764476" y="2424593"/>
                        <a:pt x="2764476" y="2424593"/>
                      </a:cubicBezTo>
                      <a:cubicBezTo>
                        <a:pt x="2743154" y="2429332"/>
                        <a:pt x="2724201" y="2443546"/>
                        <a:pt x="2714724" y="2464868"/>
                      </a:cubicBezTo>
                      <a:cubicBezTo>
                        <a:pt x="2712355" y="2471976"/>
                        <a:pt x="2702879" y="2471976"/>
                        <a:pt x="2695771" y="2471976"/>
                      </a:cubicBezTo>
                      <a:cubicBezTo>
                        <a:pt x="2676818" y="2471976"/>
                        <a:pt x="2660234" y="2483821"/>
                        <a:pt x="2653127" y="2495667"/>
                      </a:cubicBezTo>
                      <a:close/>
                      <a:moveTo>
                        <a:pt x="2688664" y="2519358"/>
                      </a:moveTo>
                      <a:cubicBezTo>
                        <a:pt x="2683926" y="2521727"/>
                        <a:pt x="2679187" y="2526466"/>
                        <a:pt x="2672080" y="2528835"/>
                      </a:cubicBezTo>
                      <a:cubicBezTo>
                        <a:pt x="2667342" y="2528835"/>
                        <a:pt x="2664972" y="2531204"/>
                        <a:pt x="2660234" y="2531204"/>
                      </a:cubicBezTo>
                      <a:cubicBezTo>
                        <a:pt x="2664972" y="2528835"/>
                        <a:pt x="2667342" y="2528835"/>
                        <a:pt x="2672080" y="2528835"/>
                      </a:cubicBezTo>
                      <a:cubicBezTo>
                        <a:pt x="2679187" y="2526466"/>
                        <a:pt x="2683926" y="2524097"/>
                        <a:pt x="2688664" y="2519358"/>
                      </a:cubicBezTo>
                      <a:close/>
                      <a:moveTo>
                        <a:pt x="2627066" y="2559634"/>
                      </a:moveTo>
                      <a:cubicBezTo>
                        <a:pt x="2624697" y="2566741"/>
                        <a:pt x="2622328" y="2576217"/>
                        <a:pt x="2622328" y="2585694"/>
                      </a:cubicBezTo>
                      <a:cubicBezTo>
                        <a:pt x="2622328" y="2588063"/>
                        <a:pt x="2622328" y="2590432"/>
                        <a:pt x="2622328" y="2592801"/>
                      </a:cubicBezTo>
                      <a:cubicBezTo>
                        <a:pt x="2622328" y="2590432"/>
                        <a:pt x="2622328" y="2588063"/>
                        <a:pt x="2622328" y="2585694"/>
                      </a:cubicBezTo>
                      <a:cubicBezTo>
                        <a:pt x="2622328" y="2576217"/>
                        <a:pt x="2624697" y="2566741"/>
                        <a:pt x="2627066" y="2559634"/>
                      </a:cubicBezTo>
                      <a:close/>
                      <a:moveTo>
                        <a:pt x="2596268" y="2595170"/>
                      </a:moveTo>
                      <a:cubicBezTo>
                        <a:pt x="2570207" y="2595170"/>
                        <a:pt x="2544147" y="2597539"/>
                        <a:pt x="2515717" y="2595170"/>
                      </a:cubicBezTo>
                      <a:cubicBezTo>
                        <a:pt x="2508610" y="2595170"/>
                        <a:pt x="2501503" y="2595170"/>
                        <a:pt x="2494395" y="2592801"/>
                      </a:cubicBezTo>
                      <a:cubicBezTo>
                        <a:pt x="2501503" y="2592801"/>
                        <a:pt x="2508610" y="2595170"/>
                        <a:pt x="2515717" y="2595170"/>
                      </a:cubicBezTo>
                      <a:cubicBezTo>
                        <a:pt x="2541778" y="2597539"/>
                        <a:pt x="2567838" y="2595170"/>
                        <a:pt x="2596268" y="2595170"/>
                      </a:cubicBezTo>
                      <a:cubicBezTo>
                        <a:pt x="2596268" y="2592801"/>
                        <a:pt x="2596268" y="2590432"/>
                        <a:pt x="2596268" y="2588063"/>
                      </a:cubicBezTo>
                      <a:cubicBezTo>
                        <a:pt x="2593899" y="2588063"/>
                        <a:pt x="2596268" y="2592801"/>
                        <a:pt x="2596268" y="2595170"/>
                      </a:cubicBezTo>
                      <a:lnTo>
                        <a:pt x="2622328" y="2595170"/>
                      </a:lnTo>
                      <a:lnTo>
                        <a:pt x="2622328" y="2595170"/>
                      </a:lnTo>
                      <a:lnTo>
                        <a:pt x="2596268" y="2595170"/>
                      </a:lnTo>
                      <a:close/>
                      <a:moveTo>
                        <a:pt x="2598637" y="2644922"/>
                      </a:moveTo>
                      <a:cubicBezTo>
                        <a:pt x="2591529" y="2647291"/>
                        <a:pt x="2584422" y="2647291"/>
                        <a:pt x="2579684" y="2652029"/>
                      </a:cubicBezTo>
                      <a:cubicBezTo>
                        <a:pt x="2586791" y="2647291"/>
                        <a:pt x="2593899" y="2644922"/>
                        <a:pt x="2598637" y="2644922"/>
                      </a:cubicBezTo>
                      <a:close/>
                      <a:moveTo>
                        <a:pt x="2418583" y="2654399"/>
                      </a:moveTo>
                      <a:cubicBezTo>
                        <a:pt x="2409107" y="2656768"/>
                        <a:pt x="2401999" y="2659137"/>
                        <a:pt x="2397261" y="2656768"/>
                      </a:cubicBezTo>
                      <a:cubicBezTo>
                        <a:pt x="2401999" y="2659137"/>
                        <a:pt x="2409107" y="2659137"/>
                        <a:pt x="2418583" y="2654399"/>
                      </a:cubicBezTo>
                      <a:cubicBezTo>
                        <a:pt x="2442274" y="2647291"/>
                        <a:pt x="2458858" y="2654399"/>
                        <a:pt x="2477811" y="2663875"/>
                      </a:cubicBezTo>
                      <a:cubicBezTo>
                        <a:pt x="2480180" y="2666244"/>
                        <a:pt x="2482550" y="2666244"/>
                        <a:pt x="2484919" y="2668613"/>
                      </a:cubicBezTo>
                      <a:cubicBezTo>
                        <a:pt x="2482550" y="2666244"/>
                        <a:pt x="2480180" y="2666244"/>
                        <a:pt x="2477811" y="2663875"/>
                      </a:cubicBezTo>
                      <a:cubicBezTo>
                        <a:pt x="2461227" y="2654399"/>
                        <a:pt x="2442274" y="2647291"/>
                        <a:pt x="2418583" y="2654399"/>
                      </a:cubicBezTo>
                      <a:close/>
                      <a:moveTo>
                        <a:pt x="2456489" y="2796546"/>
                      </a:moveTo>
                      <a:cubicBezTo>
                        <a:pt x="2454120" y="2801284"/>
                        <a:pt x="2451751" y="2803653"/>
                        <a:pt x="2451751" y="2808392"/>
                      </a:cubicBezTo>
                      <a:cubicBezTo>
                        <a:pt x="2454120" y="2803653"/>
                        <a:pt x="2456489" y="2798915"/>
                        <a:pt x="2456489" y="2796546"/>
                      </a:cubicBezTo>
                      <a:cubicBezTo>
                        <a:pt x="2456489" y="2796546"/>
                        <a:pt x="2456489" y="2796546"/>
                        <a:pt x="2456489" y="2796546"/>
                      </a:cubicBezTo>
                      <a:close/>
                      <a:moveTo>
                        <a:pt x="2383046" y="2851036"/>
                      </a:moveTo>
                      <a:cubicBezTo>
                        <a:pt x="2366462" y="2860513"/>
                        <a:pt x="2349878" y="2872358"/>
                        <a:pt x="2328556" y="2867620"/>
                      </a:cubicBezTo>
                      <a:cubicBezTo>
                        <a:pt x="2307234" y="2862882"/>
                        <a:pt x="2297758" y="2884204"/>
                        <a:pt x="2276435" y="2884204"/>
                      </a:cubicBezTo>
                      <a:cubicBezTo>
                        <a:pt x="2269328" y="2898418"/>
                        <a:pt x="2257483" y="2900788"/>
                        <a:pt x="2240899" y="2900788"/>
                      </a:cubicBezTo>
                      <a:cubicBezTo>
                        <a:pt x="2236160" y="2900788"/>
                        <a:pt x="2231422" y="2900788"/>
                        <a:pt x="2224315" y="2903157"/>
                      </a:cubicBezTo>
                      <a:cubicBezTo>
                        <a:pt x="2224315" y="2910264"/>
                        <a:pt x="2221946" y="2915003"/>
                        <a:pt x="2214838" y="2919741"/>
                      </a:cubicBezTo>
                      <a:cubicBezTo>
                        <a:pt x="2214838" y="2919741"/>
                        <a:pt x="2214838" y="2919741"/>
                        <a:pt x="2214838" y="2919741"/>
                      </a:cubicBezTo>
                      <a:cubicBezTo>
                        <a:pt x="2210100" y="2919741"/>
                        <a:pt x="2202993" y="2919741"/>
                        <a:pt x="2198254" y="2919741"/>
                      </a:cubicBezTo>
                      <a:cubicBezTo>
                        <a:pt x="2202993" y="2919741"/>
                        <a:pt x="2210100" y="2919741"/>
                        <a:pt x="2214838" y="2919741"/>
                      </a:cubicBezTo>
                      <a:cubicBezTo>
                        <a:pt x="2221946" y="2917372"/>
                        <a:pt x="2224315" y="2910264"/>
                        <a:pt x="2224315" y="2903157"/>
                      </a:cubicBezTo>
                      <a:cubicBezTo>
                        <a:pt x="2229053" y="2903157"/>
                        <a:pt x="2233791" y="2903157"/>
                        <a:pt x="2240899" y="2900788"/>
                      </a:cubicBezTo>
                      <a:cubicBezTo>
                        <a:pt x="2240899" y="2896050"/>
                        <a:pt x="2240899" y="2891311"/>
                        <a:pt x="2240899" y="2886573"/>
                      </a:cubicBezTo>
                      <a:cubicBezTo>
                        <a:pt x="2240899" y="2891311"/>
                        <a:pt x="2240899" y="2896050"/>
                        <a:pt x="2240899" y="2900788"/>
                      </a:cubicBezTo>
                      <a:cubicBezTo>
                        <a:pt x="2255113" y="2903157"/>
                        <a:pt x="2269328" y="2898418"/>
                        <a:pt x="2276435" y="2884204"/>
                      </a:cubicBezTo>
                      <a:cubicBezTo>
                        <a:pt x="2276435" y="2879466"/>
                        <a:pt x="2276435" y="2877096"/>
                        <a:pt x="2276435" y="2874727"/>
                      </a:cubicBezTo>
                      <a:cubicBezTo>
                        <a:pt x="2276435" y="2877096"/>
                        <a:pt x="2276435" y="2881835"/>
                        <a:pt x="2276435" y="2884204"/>
                      </a:cubicBezTo>
                      <a:cubicBezTo>
                        <a:pt x="2295389" y="2884204"/>
                        <a:pt x="2307234" y="2862882"/>
                        <a:pt x="2328556" y="2867620"/>
                      </a:cubicBezTo>
                      <a:cubicBezTo>
                        <a:pt x="2349878" y="2872358"/>
                        <a:pt x="2366462" y="2860513"/>
                        <a:pt x="2383046" y="2851036"/>
                      </a:cubicBezTo>
                      <a:lnTo>
                        <a:pt x="2383046" y="2851036"/>
                      </a:lnTo>
                      <a:cubicBezTo>
                        <a:pt x="2383046" y="2851036"/>
                        <a:pt x="2383046" y="2851036"/>
                        <a:pt x="2383046" y="2851036"/>
                      </a:cubicBezTo>
                      <a:close/>
                      <a:moveTo>
                        <a:pt x="2172194" y="2753902"/>
                      </a:moveTo>
                      <a:cubicBezTo>
                        <a:pt x="2157979" y="2751533"/>
                        <a:pt x="2143764" y="2744425"/>
                        <a:pt x="2127181" y="2758640"/>
                      </a:cubicBezTo>
                      <a:cubicBezTo>
                        <a:pt x="2112966" y="2770486"/>
                        <a:pt x="2103489" y="2758640"/>
                        <a:pt x="2098751" y="2746794"/>
                      </a:cubicBezTo>
                      <a:cubicBezTo>
                        <a:pt x="2096382" y="2744425"/>
                        <a:pt x="2096382" y="2739687"/>
                        <a:pt x="2096382" y="2737318"/>
                      </a:cubicBezTo>
                      <a:cubicBezTo>
                        <a:pt x="2096382" y="2739687"/>
                        <a:pt x="2096382" y="2744425"/>
                        <a:pt x="2098751" y="2746794"/>
                      </a:cubicBezTo>
                      <a:cubicBezTo>
                        <a:pt x="2103489" y="2758640"/>
                        <a:pt x="2112966" y="2770486"/>
                        <a:pt x="2127181" y="2758640"/>
                      </a:cubicBezTo>
                      <a:cubicBezTo>
                        <a:pt x="2143764" y="2746794"/>
                        <a:pt x="2157979" y="2753902"/>
                        <a:pt x="2172194" y="2753902"/>
                      </a:cubicBezTo>
                      <a:cubicBezTo>
                        <a:pt x="2191147" y="2756271"/>
                        <a:pt x="2205362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17207" y="2777593"/>
                        <a:pt x="2212469" y="2787070"/>
                        <a:pt x="2207731" y="2794177"/>
                      </a:cubicBezTo>
                      <a:cubicBezTo>
                        <a:pt x="2212469" y="2787070"/>
                        <a:pt x="2217207" y="2777593"/>
                        <a:pt x="2224315" y="2770486"/>
                      </a:cubicBezTo>
                      <a:cubicBezTo>
                        <a:pt x="2205362" y="2770486"/>
                        <a:pt x="2191147" y="2756271"/>
                        <a:pt x="2172194" y="2753902"/>
                      </a:cubicBezTo>
                      <a:close/>
                      <a:moveTo>
                        <a:pt x="2198254" y="2827345"/>
                      </a:moveTo>
                      <a:cubicBezTo>
                        <a:pt x="2198254" y="2834452"/>
                        <a:pt x="2195885" y="2841560"/>
                        <a:pt x="2198254" y="2848667"/>
                      </a:cubicBezTo>
                      <a:cubicBezTo>
                        <a:pt x="2198254" y="2853405"/>
                        <a:pt x="2198254" y="2858143"/>
                        <a:pt x="2195885" y="2862882"/>
                      </a:cubicBezTo>
                      <a:cubicBezTo>
                        <a:pt x="2198254" y="2858143"/>
                        <a:pt x="2198254" y="2853405"/>
                        <a:pt x="2198254" y="2848667"/>
                      </a:cubicBezTo>
                      <a:cubicBezTo>
                        <a:pt x="2198254" y="2839190"/>
                        <a:pt x="2198254" y="2832083"/>
                        <a:pt x="2198254" y="2827345"/>
                      </a:cubicBezTo>
                      <a:close/>
                      <a:moveTo>
                        <a:pt x="2122442" y="2917372"/>
                      </a:moveTo>
                      <a:cubicBezTo>
                        <a:pt x="2122442" y="2912633"/>
                        <a:pt x="2122442" y="2910264"/>
                        <a:pt x="2124811" y="2907895"/>
                      </a:cubicBezTo>
                      <a:cubicBezTo>
                        <a:pt x="2122442" y="2910264"/>
                        <a:pt x="2122442" y="2912633"/>
                        <a:pt x="2122442" y="2917372"/>
                      </a:cubicBezTo>
                      <a:cubicBezTo>
                        <a:pt x="2134288" y="2917372"/>
                        <a:pt x="2146133" y="2917372"/>
                        <a:pt x="2157979" y="2917372"/>
                      </a:cubicBezTo>
                      <a:cubicBezTo>
                        <a:pt x="2157979" y="2931586"/>
                        <a:pt x="2146133" y="2933955"/>
                        <a:pt x="2136657" y="2938694"/>
                      </a:cubicBezTo>
                      <a:cubicBezTo>
                        <a:pt x="2129550" y="2943432"/>
                        <a:pt x="2122442" y="2945801"/>
                        <a:pt x="2115335" y="2950540"/>
                      </a:cubicBezTo>
                      <a:cubicBezTo>
                        <a:pt x="2120073" y="2945801"/>
                        <a:pt x="2127181" y="2941063"/>
                        <a:pt x="2136657" y="2938694"/>
                      </a:cubicBezTo>
                      <a:cubicBezTo>
                        <a:pt x="2146133" y="2933955"/>
                        <a:pt x="2157979" y="2929217"/>
                        <a:pt x="2157979" y="2917372"/>
                      </a:cubicBezTo>
                      <a:cubicBezTo>
                        <a:pt x="2143764" y="2917372"/>
                        <a:pt x="2134288" y="2917372"/>
                        <a:pt x="2122442" y="2917372"/>
                      </a:cubicBezTo>
                      <a:close/>
                      <a:moveTo>
                        <a:pt x="2136657" y="2900788"/>
                      </a:moveTo>
                      <a:cubicBezTo>
                        <a:pt x="2141395" y="2898418"/>
                        <a:pt x="2146133" y="2898418"/>
                        <a:pt x="2148503" y="2896050"/>
                      </a:cubicBezTo>
                      <a:cubicBezTo>
                        <a:pt x="2150872" y="2896050"/>
                        <a:pt x="2150872" y="2893680"/>
                        <a:pt x="2153241" y="2893680"/>
                      </a:cubicBezTo>
                      <a:cubicBezTo>
                        <a:pt x="2150872" y="2893680"/>
                        <a:pt x="2150872" y="2896050"/>
                        <a:pt x="2148503" y="2896050"/>
                      </a:cubicBezTo>
                      <a:cubicBezTo>
                        <a:pt x="2146133" y="2898418"/>
                        <a:pt x="2141395" y="2898418"/>
                        <a:pt x="2136657" y="2900788"/>
                      </a:cubicBezTo>
                      <a:close/>
                      <a:moveTo>
                        <a:pt x="1883160" y="2415117"/>
                      </a:moveTo>
                      <a:cubicBezTo>
                        <a:pt x="1885529" y="2422224"/>
                        <a:pt x="1890268" y="2429332"/>
                        <a:pt x="1899744" y="2429332"/>
                      </a:cubicBezTo>
                      <a:cubicBezTo>
                        <a:pt x="1918697" y="2431700"/>
                        <a:pt x="1925805" y="2441177"/>
                        <a:pt x="1925805" y="2450654"/>
                      </a:cubicBezTo>
                      <a:cubicBezTo>
                        <a:pt x="1925805" y="2438808"/>
                        <a:pt x="1921066" y="2431700"/>
                        <a:pt x="1899744" y="2429332"/>
                      </a:cubicBezTo>
                      <a:cubicBezTo>
                        <a:pt x="1892637" y="2429332"/>
                        <a:pt x="1885529" y="2422224"/>
                        <a:pt x="1883160" y="2415117"/>
                      </a:cubicBezTo>
                      <a:close/>
                      <a:moveTo>
                        <a:pt x="1897375" y="2595170"/>
                      </a:moveTo>
                      <a:cubicBezTo>
                        <a:pt x="1895006" y="2595170"/>
                        <a:pt x="1892637" y="2592801"/>
                        <a:pt x="1890268" y="2592801"/>
                      </a:cubicBezTo>
                      <a:cubicBezTo>
                        <a:pt x="1892637" y="2595170"/>
                        <a:pt x="1895006" y="2595170"/>
                        <a:pt x="1897375" y="2595170"/>
                      </a:cubicBezTo>
                      <a:lnTo>
                        <a:pt x="1897375" y="2595170"/>
                      </a:lnTo>
                      <a:close/>
                      <a:moveTo>
                        <a:pt x="1859469" y="2602278"/>
                      </a:moveTo>
                      <a:cubicBezTo>
                        <a:pt x="1857100" y="2607016"/>
                        <a:pt x="1852362" y="2607016"/>
                        <a:pt x="1849992" y="2604647"/>
                      </a:cubicBezTo>
                      <a:cubicBezTo>
                        <a:pt x="1854731" y="2607016"/>
                        <a:pt x="1859469" y="2607016"/>
                        <a:pt x="1859469" y="2602278"/>
                      </a:cubicBezTo>
                      <a:cubicBezTo>
                        <a:pt x="1864207" y="2590432"/>
                        <a:pt x="1868946" y="2588063"/>
                        <a:pt x="1876053" y="2588063"/>
                      </a:cubicBezTo>
                      <a:cubicBezTo>
                        <a:pt x="1871315" y="2588063"/>
                        <a:pt x="1864207" y="2590432"/>
                        <a:pt x="1859469" y="2602278"/>
                      </a:cubicBezTo>
                      <a:close/>
                      <a:moveTo>
                        <a:pt x="1876053" y="2841560"/>
                      </a:moveTo>
                      <a:cubicBezTo>
                        <a:pt x="1873684" y="2846298"/>
                        <a:pt x="1873684" y="2848667"/>
                        <a:pt x="1871315" y="2851036"/>
                      </a:cubicBezTo>
                      <a:cubicBezTo>
                        <a:pt x="1873684" y="2848667"/>
                        <a:pt x="1873684" y="2846298"/>
                        <a:pt x="1876053" y="2841560"/>
                      </a:cubicBezTo>
                      <a:cubicBezTo>
                        <a:pt x="1876053" y="2841560"/>
                        <a:pt x="1876053" y="2841560"/>
                        <a:pt x="1876053" y="2841560"/>
                      </a:cubicBezTo>
                      <a:close/>
                      <a:moveTo>
                        <a:pt x="1821563" y="2310875"/>
                      </a:moveTo>
                      <a:cubicBezTo>
                        <a:pt x="1807348" y="2310875"/>
                        <a:pt x="1793133" y="2310875"/>
                        <a:pt x="1786026" y="2294291"/>
                      </a:cubicBezTo>
                      <a:cubicBezTo>
                        <a:pt x="1774180" y="2294291"/>
                        <a:pt x="1762335" y="2294291"/>
                        <a:pt x="1750489" y="2294291"/>
                      </a:cubicBezTo>
                      <a:cubicBezTo>
                        <a:pt x="1743382" y="2310875"/>
                        <a:pt x="1726798" y="2315613"/>
                        <a:pt x="1712583" y="2325090"/>
                      </a:cubicBezTo>
                      <a:cubicBezTo>
                        <a:pt x="1703107" y="2332197"/>
                        <a:pt x="1686523" y="2334566"/>
                        <a:pt x="1684154" y="2348781"/>
                      </a:cubicBezTo>
                      <a:cubicBezTo>
                        <a:pt x="1684154" y="2334566"/>
                        <a:pt x="1703107" y="2332197"/>
                        <a:pt x="1712583" y="2325090"/>
                      </a:cubicBezTo>
                      <a:cubicBezTo>
                        <a:pt x="1724429" y="2315613"/>
                        <a:pt x="1743382" y="2308506"/>
                        <a:pt x="1750489" y="2294291"/>
                      </a:cubicBezTo>
                      <a:lnTo>
                        <a:pt x="1750489" y="2294291"/>
                      </a:lnTo>
                      <a:cubicBezTo>
                        <a:pt x="1750489" y="2277707"/>
                        <a:pt x="1745751" y="2268231"/>
                        <a:pt x="1724429" y="2270600"/>
                      </a:cubicBezTo>
                      <a:cubicBezTo>
                        <a:pt x="1712583" y="2272969"/>
                        <a:pt x="1703107" y="2282445"/>
                        <a:pt x="1691261" y="2272969"/>
                      </a:cubicBezTo>
                      <a:cubicBezTo>
                        <a:pt x="1677046" y="2263493"/>
                        <a:pt x="1667570" y="2249278"/>
                        <a:pt x="1653355" y="2242170"/>
                      </a:cubicBezTo>
                      <a:cubicBezTo>
                        <a:pt x="1639140" y="2235063"/>
                        <a:pt x="1627294" y="2258754"/>
                        <a:pt x="1605972" y="2251647"/>
                      </a:cubicBezTo>
                      <a:cubicBezTo>
                        <a:pt x="1591758" y="2246908"/>
                        <a:pt x="1579912" y="2254016"/>
                        <a:pt x="1579912" y="2265862"/>
                      </a:cubicBezTo>
                      <a:cubicBezTo>
                        <a:pt x="1579912" y="2254016"/>
                        <a:pt x="1591758" y="2246908"/>
                        <a:pt x="1605972" y="2251647"/>
                      </a:cubicBezTo>
                      <a:cubicBezTo>
                        <a:pt x="1627294" y="2258754"/>
                        <a:pt x="1636771" y="2235063"/>
                        <a:pt x="1653355" y="2242170"/>
                      </a:cubicBezTo>
                      <a:cubicBezTo>
                        <a:pt x="1667570" y="2249278"/>
                        <a:pt x="1679415" y="2263493"/>
                        <a:pt x="1691261" y="2272969"/>
                      </a:cubicBezTo>
                      <a:cubicBezTo>
                        <a:pt x="1703107" y="2280076"/>
                        <a:pt x="1712583" y="2272969"/>
                        <a:pt x="1724429" y="2270600"/>
                      </a:cubicBezTo>
                      <a:cubicBezTo>
                        <a:pt x="1743382" y="2265862"/>
                        <a:pt x="1750489" y="2277707"/>
                        <a:pt x="1750489" y="2294291"/>
                      </a:cubicBezTo>
                      <a:cubicBezTo>
                        <a:pt x="1762335" y="2294291"/>
                        <a:pt x="1774180" y="2294291"/>
                        <a:pt x="1786026" y="2294291"/>
                      </a:cubicBezTo>
                      <a:cubicBezTo>
                        <a:pt x="1793133" y="2277707"/>
                        <a:pt x="1821563" y="2280076"/>
                        <a:pt x="1826301" y="2251647"/>
                      </a:cubicBezTo>
                      <a:cubicBezTo>
                        <a:pt x="1826301" y="2251647"/>
                        <a:pt x="1826301" y="2251647"/>
                        <a:pt x="1826301" y="2251647"/>
                      </a:cubicBezTo>
                      <a:cubicBezTo>
                        <a:pt x="1819194" y="2280076"/>
                        <a:pt x="1793133" y="2277707"/>
                        <a:pt x="1786026" y="2294291"/>
                      </a:cubicBezTo>
                      <a:cubicBezTo>
                        <a:pt x="1793133" y="2310875"/>
                        <a:pt x="1807348" y="2313244"/>
                        <a:pt x="1821563" y="2310875"/>
                      </a:cubicBezTo>
                      <a:lnTo>
                        <a:pt x="1821563" y="2310875"/>
                      </a:lnTo>
                      <a:cubicBezTo>
                        <a:pt x="1821563" y="2320352"/>
                        <a:pt x="1826301" y="2325090"/>
                        <a:pt x="1835778" y="2327459"/>
                      </a:cubicBezTo>
                      <a:cubicBezTo>
                        <a:pt x="1866576" y="2332197"/>
                        <a:pt x="1897375" y="2317982"/>
                        <a:pt x="1928174" y="2317982"/>
                      </a:cubicBezTo>
                      <a:cubicBezTo>
                        <a:pt x="1930543" y="2317982"/>
                        <a:pt x="1930543" y="2317982"/>
                        <a:pt x="1932912" y="2315613"/>
                      </a:cubicBezTo>
                      <a:cubicBezTo>
                        <a:pt x="1944758" y="2272969"/>
                        <a:pt x="1994509" y="2282445"/>
                        <a:pt x="2020570" y="2256385"/>
                      </a:cubicBezTo>
                      <a:cubicBezTo>
                        <a:pt x="2041892" y="2235063"/>
                        <a:pt x="2075060" y="2242170"/>
                        <a:pt x="2103489" y="2242170"/>
                      </a:cubicBezTo>
                      <a:cubicBezTo>
                        <a:pt x="2112966" y="2242170"/>
                        <a:pt x="2120073" y="2244540"/>
                        <a:pt x="2129550" y="2246908"/>
                      </a:cubicBezTo>
                      <a:cubicBezTo>
                        <a:pt x="2146133" y="2254016"/>
                        <a:pt x="2162717" y="2244540"/>
                        <a:pt x="2179301" y="2244540"/>
                      </a:cubicBezTo>
                      <a:cubicBezTo>
                        <a:pt x="2181670" y="2232694"/>
                        <a:pt x="2184039" y="2220848"/>
                        <a:pt x="2186409" y="2206633"/>
                      </a:cubicBezTo>
                      <a:cubicBezTo>
                        <a:pt x="2202993" y="2218479"/>
                        <a:pt x="2193516" y="2232694"/>
                        <a:pt x="2195885" y="2246908"/>
                      </a:cubicBezTo>
                      <a:cubicBezTo>
                        <a:pt x="2200623" y="2254016"/>
                        <a:pt x="2205362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05362" y="2254016"/>
                        <a:pt x="2198254" y="2251647"/>
                        <a:pt x="2195885" y="2246908"/>
                      </a:cubicBezTo>
                      <a:cubicBezTo>
                        <a:pt x="2193516" y="2235063"/>
                        <a:pt x="2200623" y="2220848"/>
                        <a:pt x="2186409" y="2206633"/>
                      </a:cubicBezTo>
                      <a:cubicBezTo>
                        <a:pt x="2184039" y="2220848"/>
                        <a:pt x="2181670" y="2232694"/>
                        <a:pt x="2179301" y="2244540"/>
                      </a:cubicBezTo>
                      <a:cubicBezTo>
                        <a:pt x="2179301" y="2244540"/>
                        <a:pt x="2179301" y="2244540"/>
                        <a:pt x="2179301" y="2244540"/>
                      </a:cubicBezTo>
                      <a:cubicBezTo>
                        <a:pt x="2162717" y="2244540"/>
                        <a:pt x="2146133" y="2251647"/>
                        <a:pt x="2129550" y="2246908"/>
                      </a:cubicBezTo>
                      <a:cubicBezTo>
                        <a:pt x="2129550" y="2246908"/>
                        <a:pt x="2129550" y="2246908"/>
                        <a:pt x="2129550" y="2246908"/>
                      </a:cubicBezTo>
                      <a:cubicBezTo>
                        <a:pt x="2120073" y="2244540"/>
                        <a:pt x="2112966" y="2242170"/>
                        <a:pt x="2103489" y="2242170"/>
                      </a:cubicBezTo>
                      <a:cubicBezTo>
                        <a:pt x="2075060" y="2242170"/>
                        <a:pt x="2039523" y="2237432"/>
                        <a:pt x="2020570" y="2256385"/>
                      </a:cubicBezTo>
                      <a:cubicBezTo>
                        <a:pt x="1994509" y="2282445"/>
                        <a:pt x="1942388" y="2270600"/>
                        <a:pt x="1932912" y="2315613"/>
                      </a:cubicBezTo>
                      <a:cubicBezTo>
                        <a:pt x="1932912" y="2315613"/>
                        <a:pt x="1930543" y="2317982"/>
                        <a:pt x="1928174" y="2317982"/>
                      </a:cubicBezTo>
                      <a:cubicBezTo>
                        <a:pt x="1897375" y="2317982"/>
                        <a:pt x="1866576" y="2332197"/>
                        <a:pt x="1835778" y="2327459"/>
                      </a:cubicBezTo>
                      <a:cubicBezTo>
                        <a:pt x="1826301" y="2327459"/>
                        <a:pt x="1821563" y="2320352"/>
                        <a:pt x="1821563" y="2310875"/>
                      </a:cubicBezTo>
                      <a:close/>
                      <a:moveTo>
                        <a:pt x="1828670" y="2588063"/>
                      </a:moveTo>
                      <a:cubicBezTo>
                        <a:pt x="1826301" y="2588063"/>
                        <a:pt x="1823932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3932" y="2585694"/>
                        <a:pt x="1826301" y="2585694"/>
                        <a:pt x="1828670" y="2588063"/>
                      </a:cubicBezTo>
                      <a:close/>
                      <a:moveTo>
                        <a:pt x="1575174" y="2573848"/>
                      </a:moveTo>
                      <a:cubicBezTo>
                        <a:pt x="1575174" y="2571479"/>
                        <a:pt x="1575174" y="2569110"/>
                        <a:pt x="1575174" y="2566741"/>
                      </a:cubicBezTo>
                      <a:cubicBezTo>
                        <a:pt x="1577543" y="2569110"/>
                        <a:pt x="1577543" y="2571479"/>
                        <a:pt x="1575174" y="2573848"/>
                      </a:cubicBezTo>
                      <a:cubicBezTo>
                        <a:pt x="1565697" y="2571479"/>
                        <a:pt x="1560959" y="2569110"/>
                        <a:pt x="1553852" y="2564372"/>
                      </a:cubicBezTo>
                      <a:cubicBezTo>
                        <a:pt x="1560959" y="2569110"/>
                        <a:pt x="1568066" y="2573848"/>
                        <a:pt x="1575174" y="2573848"/>
                      </a:cubicBezTo>
                      <a:close/>
                      <a:moveTo>
                        <a:pt x="1563328" y="2543049"/>
                      </a:moveTo>
                      <a:cubicBezTo>
                        <a:pt x="1568066" y="2547788"/>
                        <a:pt x="1572805" y="2552526"/>
                        <a:pt x="1575174" y="2559634"/>
                      </a:cubicBezTo>
                      <a:cubicBezTo>
                        <a:pt x="1572805" y="2554895"/>
                        <a:pt x="1568066" y="2547788"/>
                        <a:pt x="1563328" y="2543049"/>
                      </a:cubicBezTo>
                      <a:close/>
                      <a:moveTo>
                        <a:pt x="1579912" y="2746794"/>
                      </a:moveTo>
                      <a:lnTo>
                        <a:pt x="1579912" y="2746794"/>
                      </a:ln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2805" y="2742056"/>
                        <a:pt x="1565697" y="2739687"/>
                        <a:pt x="1558590" y="2739687"/>
                      </a:cubicBezTo>
                      <a:cubicBezTo>
                        <a:pt x="1565697" y="2739687"/>
                        <a:pt x="1572805" y="2742056"/>
                        <a:pt x="1579912" y="2746794"/>
                      </a:cubicBezTo>
                      <a:close/>
                      <a:moveTo>
                        <a:pt x="1579912" y="2746794"/>
                      </a:move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9912" y="2753902"/>
                        <a:pt x="1579912" y="2763378"/>
                        <a:pt x="1579912" y="2770486"/>
                      </a:cubicBezTo>
                      <a:cubicBezTo>
                        <a:pt x="1584650" y="2777593"/>
                        <a:pt x="1589388" y="2784701"/>
                        <a:pt x="1589388" y="2794177"/>
                      </a:cubicBezTo>
                      <a:cubicBezTo>
                        <a:pt x="1598865" y="2796546"/>
                        <a:pt x="1605972" y="2798915"/>
                        <a:pt x="1615449" y="2801284"/>
                      </a:cubicBezTo>
                      <a:cubicBezTo>
                        <a:pt x="1627294" y="2801284"/>
                        <a:pt x="1634402" y="2801284"/>
                        <a:pt x="1641509" y="2794177"/>
                      </a:cubicBezTo>
                      <a:cubicBezTo>
                        <a:pt x="1634402" y="2798915"/>
                        <a:pt x="1624925" y="2801284"/>
                        <a:pt x="1615449" y="2801284"/>
                      </a:cubicBezTo>
                      <a:cubicBezTo>
                        <a:pt x="1615449" y="2801284"/>
                        <a:pt x="1615449" y="2801284"/>
                        <a:pt x="1615449" y="2801284"/>
                      </a:cubicBezTo>
                      <a:cubicBezTo>
                        <a:pt x="1605972" y="2798915"/>
                        <a:pt x="1598865" y="2796546"/>
                        <a:pt x="1589388" y="2791808"/>
                      </a:cubicBezTo>
                      <a:cubicBezTo>
                        <a:pt x="1589388" y="2782331"/>
                        <a:pt x="1584650" y="2775224"/>
                        <a:pt x="1579912" y="2768116"/>
                      </a:cubicBezTo>
                      <a:cubicBezTo>
                        <a:pt x="1579912" y="2763378"/>
                        <a:pt x="1579912" y="2756271"/>
                        <a:pt x="1579912" y="2746794"/>
                      </a:cubicBezTo>
                      <a:close/>
                      <a:moveTo>
                        <a:pt x="1594127" y="2732580"/>
                      </a:moveTo>
                      <a:cubicBezTo>
                        <a:pt x="1594127" y="2737318"/>
                        <a:pt x="1594127" y="2742056"/>
                        <a:pt x="1591758" y="2744425"/>
                      </a:cubicBezTo>
                      <a:cubicBezTo>
                        <a:pt x="1594127" y="2739687"/>
                        <a:pt x="1596496" y="2737318"/>
                        <a:pt x="1594127" y="2732580"/>
                      </a:cubicBezTo>
                      <a:cubicBezTo>
                        <a:pt x="1594127" y="2725472"/>
                        <a:pt x="1587019" y="2718365"/>
                        <a:pt x="1589388" y="2713627"/>
                      </a:cubicBezTo>
                      <a:cubicBezTo>
                        <a:pt x="1594127" y="2689936"/>
                        <a:pt x="1596496" y="2673351"/>
                        <a:pt x="1603603" y="2666244"/>
                      </a:cubicBezTo>
                      <a:cubicBezTo>
                        <a:pt x="1596496" y="2673351"/>
                        <a:pt x="1594127" y="2689936"/>
                        <a:pt x="1589388" y="2713627"/>
                      </a:cubicBezTo>
                      <a:cubicBezTo>
                        <a:pt x="1589388" y="2718365"/>
                        <a:pt x="1594127" y="2725472"/>
                        <a:pt x="1594127" y="2732580"/>
                      </a:cubicBezTo>
                      <a:close/>
                      <a:moveTo>
                        <a:pt x="1587019" y="2514620"/>
                      </a:move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577543" y="2512251"/>
                        <a:pt x="1568066" y="2509882"/>
                        <a:pt x="1558590" y="2509882"/>
                      </a:cubicBezTo>
                      <a:cubicBezTo>
                        <a:pt x="1556221" y="2509882"/>
                        <a:pt x="1551482" y="2512251"/>
                        <a:pt x="1549113" y="2512251"/>
                      </a:cubicBezTo>
                      <a:cubicBezTo>
                        <a:pt x="1551482" y="2509882"/>
                        <a:pt x="1556221" y="2509882"/>
                        <a:pt x="1558590" y="2509882"/>
                      </a:cubicBezTo>
                      <a:cubicBezTo>
                        <a:pt x="1568066" y="2507512"/>
                        <a:pt x="1577543" y="2512251"/>
                        <a:pt x="1587019" y="2514620"/>
                      </a:cubicBez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610711" y="2512251"/>
                        <a:pt x="1627294" y="2486190"/>
                        <a:pt x="1655724" y="2490929"/>
                      </a:cubicBezTo>
                      <a:cubicBezTo>
                        <a:pt x="1648617" y="2476714"/>
                        <a:pt x="1646248" y="2460130"/>
                        <a:pt x="1622556" y="2455392"/>
                      </a:cubicBezTo>
                      <a:cubicBezTo>
                        <a:pt x="1608342" y="2453023"/>
                        <a:pt x="1601234" y="2438808"/>
                        <a:pt x="1601234" y="2422224"/>
                      </a:cubicBezTo>
                      <a:cubicBezTo>
                        <a:pt x="1601234" y="2441177"/>
                        <a:pt x="1605972" y="2453023"/>
                        <a:pt x="1622556" y="2455392"/>
                      </a:cubicBezTo>
                      <a:cubicBezTo>
                        <a:pt x="1646248" y="2460130"/>
                        <a:pt x="1648617" y="2476714"/>
                        <a:pt x="1655724" y="2490929"/>
                      </a:cubicBezTo>
                      <a:cubicBezTo>
                        <a:pt x="1665201" y="2495667"/>
                        <a:pt x="1677046" y="2500405"/>
                        <a:pt x="1688892" y="2500405"/>
                      </a:cubicBezTo>
                      <a:cubicBezTo>
                        <a:pt x="1700738" y="2493298"/>
                        <a:pt x="1698368" y="2479083"/>
                        <a:pt x="1703107" y="2469607"/>
                      </a:cubicBezTo>
                      <a:cubicBezTo>
                        <a:pt x="1710214" y="2460130"/>
                        <a:pt x="1710214" y="2453023"/>
                        <a:pt x="1707845" y="2445915"/>
                      </a:cubicBezTo>
                      <a:cubicBezTo>
                        <a:pt x="1710214" y="2450654"/>
                        <a:pt x="1710214" y="2460130"/>
                        <a:pt x="1703107" y="2469607"/>
                      </a:cubicBezTo>
                      <a:cubicBezTo>
                        <a:pt x="1695999" y="2479083"/>
                        <a:pt x="1700738" y="2493298"/>
                        <a:pt x="1688892" y="2500405"/>
                      </a:cubicBezTo>
                      <a:cubicBezTo>
                        <a:pt x="1695999" y="2514620"/>
                        <a:pt x="1700738" y="2521727"/>
                        <a:pt x="1705476" y="2521727"/>
                      </a:cubicBezTo>
                      <a:cubicBezTo>
                        <a:pt x="1700738" y="2521727"/>
                        <a:pt x="1695999" y="2514620"/>
                        <a:pt x="1688892" y="2500405"/>
                      </a:cubicBezTo>
                      <a:cubicBezTo>
                        <a:pt x="1677046" y="2500405"/>
                        <a:pt x="1665201" y="2498036"/>
                        <a:pt x="1655724" y="2490929"/>
                      </a:cubicBezTo>
                      <a:cubicBezTo>
                        <a:pt x="1629664" y="2486190"/>
                        <a:pt x="1613080" y="2509882"/>
                        <a:pt x="1587019" y="2514620"/>
                      </a:cubicBezTo>
                      <a:close/>
                      <a:moveTo>
                        <a:pt x="1553852" y="2533573"/>
                      </a:moveTo>
                      <a:cubicBezTo>
                        <a:pt x="1553852" y="2531204"/>
                        <a:pt x="1553852" y="2531204"/>
                        <a:pt x="1553852" y="2533573"/>
                      </a:cubicBezTo>
                      <a:lnTo>
                        <a:pt x="1553852" y="2533573"/>
                      </a:lnTo>
                      <a:cubicBezTo>
                        <a:pt x="1553852" y="2531204"/>
                        <a:pt x="1553852" y="2531204"/>
                        <a:pt x="1553852" y="2533573"/>
                      </a:cubicBezTo>
                      <a:close/>
                      <a:moveTo>
                        <a:pt x="1537268" y="2744425"/>
                      </a:moveTo>
                      <a:lnTo>
                        <a:pt x="1537268" y="2744425"/>
                      </a:lnTo>
                      <a:cubicBezTo>
                        <a:pt x="1530160" y="2737318"/>
                        <a:pt x="1532529" y="2734949"/>
                        <a:pt x="1537268" y="2730211"/>
                      </a:cubicBezTo>
                      <a:cubicBezTo>
                        <a:pt x="1542006" y="2725472"/>
                        <a:pt x="1546744" y="2718365"/>
                        <a:pt x="1542006" y="2713627"/>
                      </a:cubicBezTo>
                      <a:cubicBezTo>
                        <a:pt x="1539637" y="2711258"/>
                        <a:pt x="1539637" y="2711258"/>
                        <a:pt x="1537268" y="2711258"/>
                      </a:cubicBezTo>
                      <a:cubicBezTo>
                        <a:pt x="1539637" y="2711258"/>
                        <a:pt x="1539637" y="2711258"/>
                        <a:pt x="1542006" y="2713627"/>
                      </a:cubicBezTo>
                      <a:cubicBezTo>
                        <a:pt x="1546744" y="2718365"/>
                        <a:pt x="1544375" y="2725472"/>
                        <a:pt x="1537268" y="2730211"/>
                      </a:cubicBezTo>
                      <a:cubicBezTo>
                        <a:pt x="1532529" y="2734949"/>
                        <a:pt x="1527791" y="2739687"/>
                        <a:pt x="1537268" y="2744425"/>
                      </a:cubicBezTo>
                      <a:close/>
                      <a:moveTo>
                        <a:pt x="1492254" y="2448284"/>
                      </a:moveTo>
                      <a:cubicBezTo>
                        <a:pt x="1492254" y="2450654"/>
                        <a:pt x="1492254" y="2453023"/>
                        <a:pt x="1492254" y="2455392"/>
                      </a:cubicBezTo>
                      <a:cubicBezTo>
                        <a:pt x="1470932" y="2453023"/>
                        <a:pt x="1463825" y="2464868"/>
                        <a:pt x="1459086" y="2479083"/>
                      </a:cubicBezTo>
                      <a:cubicBezTo>
                        <a:pt x="1456717" y="2479083"/>
                        <a:pt x="1454348" y="2479083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47241" y="2498036"/>
                        <a:pt x="1454348" y="2516989"/>
                        <a:pt x="1440134" y="2533573"/>
                      </a:cubicBezTo>
                      <a:cubicBezTo>
                        <a:pt x="1416442" y="2559634"/>
                        <a:pt x="1385644" y="2573848"/>
                        <a:pt x="1354845" y="2588063"/>
                      </a:cubicBezTo>
                      <a:cubicBezTo>
                        <a:pt x="1347738" y="2590432"/>
                        <a:pt x="1340630" y="2592801"/>
                        <a:pt x="1333523" y="2590432"/>
                      </a:cubicBezTo>
                      <a:cubicBezTo>
                        <a:pt x="1309832" y="2578586"/>
                        <a:pt x="1293248" y="2590432"/>
                        <a:pt x="1274295" y="2599909"/>
                      </a:cubicBezTo>
                      <a:cubicBezTo>
                        <a:pt x="1260080" y="2607016"/>
                        <a:pt x="1248234" y="2614123"/>
                        <a:pt x="1257711" y="2633076"/>
                      </a:cubicBezTo>
                      <a:cubicBezTo>
                        <a:pt x="1262449" y="2642553"/>
                        <a:pt x="1264818" y="2659137"/>
                        <a:pt x="1245865" y="2661506"/>
                      </a:cubicBezTo>
                      <a:cubicBezTo>
                        <a:pt x="1219805" y="2666244"/>
                        <a:pt x="1224543" y="2682828"/>
                        <a:pt x="1224543" y="2697043"/>
                      </a:cubicBezTo>
                      <a:cubicBezTo>
                        <a:pt x="1224543" y="2711258"/>
                        <a:pt x="1231650" y="2725472"/>
                        <a:pt x="1236388" y="2739687"/>
                      </a:cubicBezTo>
                      <a:cubicBezTo>
                        <a:pt x="1243496" y="2761009"/>
                        <a:pt x="1229281" y="2758640"/>
                        <a:pt x="1215066" y="2758640"/>
                      </a:cubicBezTo>
                      <a:cubicBezTo>
                        <a:pt x="1217435" y="2772855"/>
                        <a:pt x="1224543" y="2777593"/>
                        <a:pt x="1234019" y="2777593"/>
                      </a:cubicBezTo>
                      <a:cubicBezTo>
                        <a:pt x="1224543" y="2777593"/>
                        <a:pt x="1217435" y="2772855"/>
                        <a:pt x="1215066" y="2758640"/>
                      </a:cubicBezTo>
                      <a:lnTo>
                        <a:pt x="1215066" y="2758640"/>
                      </a:lnTo>
                      <a:cubicBezTo>
                        <a:pt x="1207959" y="2756271"/>
                        <a:pt x="1198482" y="2749164"/>
                        <a:pt x="1189006" y="2751533"/>
                      </a:cubicBezTo>
                      <a:cubicBezTo>
                        <a:pt x="1189006" y="2751533"/>
                        <a:pt x="1189006" y="2751533"/>
                        <a:pt x="1189006" y="2751533"/>
                      </a:cubicBezTo>
                      <a:cubicBezTo>
                        <a:pt x="1184268" y="2749164"/>
                        <a:pt x="1181899" y="2744425"/>
                        <a:pt x="1181899" y="2739687"/>
                      </a:cubicBezTo>
                      <a:cubicBezTo>
                        <a:pt x="1181899" y="2744425"/>
                        <a:pt x="1184268" y="2746794"/>
                        <a:pt x="1189006" y="2751533"/>
                      </a:cubicBezTo>
                      <a:cubicBezTo>
                        <a:pt x="1198482" y="2751533"/>
                        <a:pt x="1205590" y="2756271"/>
                        <a:pt x="1215066" y="2758640"/>
                      </a:cubicBezTo>
                      <a:cubicBezTo>
                        <a:pt x="1226912" y="2758640"/>
                        <a:pt x="1243496" y="2761009"/>
                        <a:pt x="1236388" y="2739687"/>
                      </a:cubicBezTo>
                      <a:cubicBezTo>
                        <a:pt x="1231650" y="2725472"/>
                        <a:pt x="1224543" y="2713627"/>
                        <a:pt x="1224543" y="2697043"/>
                      </a:cubicBezTo>
                      <a:cubicBezTo>
                        <a:pt x="1224543" y="2680459"/>
                        <a:pt x="1219805" y="2663875"/>
                        <a:pt x="1245865" y="2661506"/>
                      </a:cubicBezTo>
                      <a:cubicBezTo>
                        <a:pt x="1262449" y="2659137"/>
                        <a:pt x="1262449" y="2642553"/>
                        <a:pt x="1257711" y="2633076"/>
                      </a:cubicBezTo>
                      <a:cubicBezTo>
                        <a:pt x="1250603" y="2614123"/>
                        <a:pt x="1260080" y="2607016"/>
                        <a:pt x="1274295" y="2599909"/>
                      </a:cubicBezTo>
                      <a:cubicBezTo>
                        <a:pt x="1293248" y="2590432"/>
                        <a:pt x="1309832" y="2576217"/>
                        <a:pt x="1333523" y="2590432"/>
                      </a:cubicBezTo>
                      <a:cubicBezTo>
                        <a:pt x="1340630" y="2592801"/>
                        <a:pt x="1347738" y="2590432"/>
                        <a:pt x="1354845" y="2588063"/>
                      </a:cubicBezTo>
                      <a:cubicBezTo>
                        <a:pt x="1385644" y="2573848"/>
                        <a:pt x="1416442" y="2559634"/>
                        <a:pt x="1440134" y="2533573"/>
                      </a:cubicBezTo>
                      <a:cubicBezTo>
                        <a:pt x="1454348" y="2516989"/>
                        <a:pt x="1447241" y="2498036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51979" y="2479083"/>
                        <a:pt x="1454348" y="2479083"/>
                        <a:pt x="1459086" y="2479083"/>
                      </a:cubicBezTo>
                      <a:cubicBezTo>
                        <a:pt x="1466194" y="2464868"/>
                        <a:pt x="1473301" y="2453023"/>
                        <a:pt x="1492254" y="2455392"/>
                      </a:cubicBezTo>
                      <a:cubicBezTo>
                        <a:pt x="1492254" y="2453023"/>
                        <a:pt x="1492254" y="2450654"/>
                        <a:pt x="1492254" y="2448284"/>
                      </a:cubicBezTo>
                      <a:cubicBezTo>
                        <a:pt x="1475670" y="2438808"/>
                        <a:pt x="1492254" y="2417486"/>
                        <a:pt x="1475670" y="2408009"/>
                      </a:cubicBezTo>
                      <a:lnTo>
                        <a:pt x="1475670" y="2408009"/>
                      </a:lnTo>
                      <a:cubicBezTo>
                        <a:pt x="1475670" y="2408009"/>
                        <a:pt x="1475670" y="2408009"/>
                        <a:pt x="1475670" y="2408009"/>
                      </a:cubicBezTo>
                      <a:cubicBezTo>
                        <a:pt x="1492254" y="2417486"/>
                        <a:pt x="1478040" y="2438808"/>
                        <a:pt x="1492254" y="2448284"/>
                      </a:cubicBezTo>
                      <a:cubicBezTo>
                        <a:pt x="1525422" y="2453023"/>
                        <a:pt x="1553852" y="2426962"/>
                        <a:pt x="1589388" y="2434070"/>
                      </a:cubicBezTo>
                      <a:cubicBezTo>
                        <a:pt x="1589388" y="2434070"/>
                        <a:pt x="1589388" y="2434070"/>
                        <a:pt x="1589388" y="2434070"/>
                      </a:cubicBezTo>
                      <a:cubicBezTo>
                        <a:pt x="1553852" y="2429332"/>
                        <a:pt x="1525422" y="2453023"/>
                        <a:pt x="1492254" y="2448284"/>
                      </a:cubicBezTo>
                      <a:close/>
                      <a:moveTo>
                        <a:pt x="1456717" y="2713627"/>
                      </a:moveTo>
                      <a:cubicBezTo>
                        <a:pt x="1454348" y="2715996"/>
                        <a:pt x="1454348" y="2720734"/>
                        <a:pt x="1456717" y="2725472"/>
                      </a:cubicBezTo>
                      <a:cubicBezTo>
                        <a:pt x="1456717" y="2727841"/>
                        <a:pt x="1459086" y="2727841"/>
                        <a:pt x="1459086" y="2730211"/>
                      </a:cubicBezTo>
                      <a:cubicBezTo>
                        <a:pt x="1459086" y="2730211"/>
                        <a:pt x="1456717" y="2727841"/>
                        <a:pt x="1456717" y="2725472"/>
                      </a:cubicBezTo>
                      <a:cubicBezTo>
                        <a:pt x="1451979" y="2720734"/>
                        <a:pt x="1454348" y="2715996"/>
                        <a:pt x="1456717" y="2713627"/>
                      </a:cubicBezTo>
                      <a:close/>
                      <a:moveTo>
                        <a:pt x="1454348" y="2794177"/>
                      </a:moveTo>
                      <a:cubicBezTo>
                        <a:pt x="1454348" y="2794177"/>
                        <a:pt x="1454348" y="2791808"/>
                        <a:pt x="1454348" y="2794177"/>
                      </a:cubicBezTo>
                      <a:cubicBezTo>
                        <a:pt x="1451979" y="2791808"/>
                        <a:pt x="1451979" y="2794177"/>
                        <a:pt x="1449610" y="2796546"/>
                      </a:cubicBezTo>
                      <a:cubicBezTo>
                        <a:pt x="1449610" y="2796546"/>
                        <a:pt x="1449610" y="2796546"/>
                        <a:pt x="1449610" y="2796546"/>
                      </a:cubicBezTo>
                      <a:cubicBezTo>
                        <a:pt x="1451979" y="2794177"/>
                        <a:pt x="1451979" y="2791808"/>
                        <a:pt x="1454348" y="2794177"/>
                      </a:cubicBezTo>
                      <a:cubicBezTo>
                        <a:pt x="1454348" y="2791808"/>
                        <a:pt x="1454348" y="2794177"/>
                        <a:pt x="1454348" y="2794177"/>
                      </a:cubicBezTo>
                      <a:close/>
                      <a:moveTo>
                        <a:pt x="1451979" y="2604647"/>
                      </a:moveTo>
                      <a:cubicBezTo>
                        <a:pt x="1456717" y="2599909"/>
                        <a:pt x="1461456" y="2592801"/>
                        <a:pt x="1463825" y="2583325"/>
                      </a:cubicBezTo>
                      <a:cubicBezTo>
                        <a:pt x="1466194" y="2576217"/>
                        <a:pt x="1466194" y="2569110"/>
                        <a:pt x="1468563" y="2564372"/>
                      </a:cubicBezTo>
                      <a:cubicBezTo>
                        <a:pt x="1466194" y="2571479"/>
                        <a:pt x="1466194" y="2576217"/>
                        <a:pt x="1463825" y="2583325"/>
                      </a:cubicBezTo>
                      <a:cubicBezTo>
                        <a:pt x="1461456" y="2592801"/>
                        <a:pt x="1459086" y="2599909"/>
                        <a:pt x="1451979" y="2604647"/>
                      </a:cubicBezTo>
                      <a:close/>
                      <a:moveTo>
                        <a:pt x="1466194" y="2481452"/>
                      </a:moveTo>
                      <a:cubicBezTo>
                        <a:pt x="1480409" y="2481452"/>
                        <a:pt x="1489885" y="2476714"/>
                        <a:pt x="1492254" y="2464868"/>
                      </a:cubicBezTo>
                      <a:cubicBezTo>
                        <a:pt x="1489885" y="2476714"/>
                        <a:pt x="1478040" y="2481452"/>
                        <a:pt x="1466194" y="2481452"/>
                      </a:cubicBezTo>
                      <a:close/>
                      <a:moveTo>
                        <a:pt x="1475670" y="2701781"/>
                      </a:moveTo>
                      <a:cubicBezTo>
                        <a:pt x="1480409" y="2697043"/>
                        <a:pt x="1487516" y="2692304"/>
                        <a:pt x="1492254" y="2687566"/>
                      </a:cubicBezTo>
                      <a:cubicBezTo>
                        <a:pt x="1487516" y="2692304"/>
                        <a:pt x="1482778" y="2697043"/>
                        <a:pt x="1475670" y="2701781"/>
                      </a:cubicBezTo>
                      <a:cubicBezTo>
                        <a:pt x="1473301" y="2704150"/>
                        <a:pt x="1466194" y="2706519"/>
                        <a:pt x="1463825" y="2708888"/>
                      </a:cubicBezTo>
                      <a:cubicBezTo>
                        <a:pt x="1468563" y="2706519"/>
                        <a:pt x="1473301" y="2704150"/>
                        <a:pt x="1475670" y="2701781"/>
                      </a:cubicBezTo>
                      <a:close/>
                      <a:moveTo>
                        <a:pt x="1485147" y="2652029"/>
                      </a:moveTo>
                      <a:cubicBezTo>
                        <a:pt x="1480409" y="2649660"/>
                        <a:pt x="1473301" y="2649660"/>
                        <a:pt x="1468563" y="2649660"/>
                      </a:cubicBezTo>
                      <a:cubicBezTo>
                        <a:pt x="1473301" y="2649660"/>
                        <a:pt x="1480409" y="2649660"/>
                        <a:pt x="1485147" y="2652029"/>
                      </a:cubicBezTo>
                      <a:cubicBezTo>
                        <a:pt x="1489885" y="2654399"/>
                        <a:pt x="1494623" y="2656768"/>
                        <a:pt x="1496992" y="2656768"/>
                      </a:cubicBezTo>
                      <a:cubicBezTo>
                        <a:pt x="1492254" y="2656768"/>
                        <a:pt x="1489885" y="2654399"/>
                        <a:pt x="1485147" y="2652029"/>
                      </a:cubicBezTo>
                      <a:close/>
                      <a:moveTo>
                        <a:pt x="1480409" y="2519358"/>
                      </a:moveTo>
                      <a:cubicBezTo>
                        <a:pt x="1492254" y="2519358"/>
                        <a:pt x="1501731" y="2512251"/>
                        <a:pt x="1511207" y="2498036"/>
                      </a:cubicBezTo>
                      <a:cubicBezTo>
                        <a:pt x="1511207" y="2498036"/>
                        <a:pt x="1511207" y="2498036"/>
                        <a:pt x="1511207" y="2498036"/>
                      </a:cubicBezTo>
                      <a:cubicBezTo>
                        <a:pt x="1501731" y="2512251"/>
                        <a:pt x="1494623" y="2519358"/>
                        <a:pt x="1480409" y="2519358"/>
                      </a:cubicBezTo>
                      <a:close/>
                      <a:moveTo>
                        <a:pt x="1504100" y="2720734"/>
                      </a:moveTo>
                      <a:cubicBezTo>
                        <a:pt x="1506469" y="2723103"/>
                        <a:pt x="1511207" y="2723103"/>
                        <a:pt x="1513576" y="2723103"/>
                      </a:cubicBezTo>
                      <a:cubicBezTo>
                        <a:pt x="1511207" y="2720734"/>
                        <a:pt x="1506469" y="2720734"/>
                        <a:pt x="1504100" y="2720734"/>
                      </a:cubicBezTo>
                      <a:cubicBezTo>
                        <a:pt x="1504100" y="2720734"/>
                        <a:pt x="1501731" y="2720734"/>
                        <a:pt x="1501731" y="2718365"/>
                      </a:cubicBezTo>
                      <a:cubicBezTo>
                        <a:pt x="1501731" y="2718365"/>
                        <a:pt x="1504100" y="2718365"/>
                        <a:pt x="1504100" y="2720734"/>
                      </a:cubicBezTo>
                      <a:close/>
                      <a:moveTo>
                        <a:pt x="1513576" y="2680459"/>
                      </a:moveTo>
                      <a:cubicBezTo>
                        <a:pt x="1515946" y="2680459"/>
                        <a:pt x="1515946" y="2680459"/>
                        <a:pt x="1518315" y="2680459"/>
                      </a:cubicBezTo>
                      <a:cubicBezTo>
                        <a:pt x="1515946" y="2675721"/>
                        <a:pt x="1513576" y="2673351"/>
                        <a:pt x="1511207" y="2668613"/>
                      </a:cubicBezTo>
                      <a:cubicBezTo>
                        <a:pt x="1513576" y="2670982"/>
                        <a:pt x="1515946" y="2675721"/>
                        <a:pt x="1518315" y="2680459"/>
                      </a:cubicBezTo>
                      <a:cubicBezTo>
                        <a:pt x="1515946" y="2680459"/>
                        <a:pt x="1513576" y="2680459"/>
                        <a:pt x="1513576" y="2680459"/>
                      </a:cubicBezTo>
                      <a:close/>
                      <a:moveTo>
                        <a:pt x="1392751" y="2701781"/>
                      </a:moveTo>
                      <a:cubicBezTo>
                        <a:pt x="1392751" y="2701781"/>
                        <a:pt x="1392751" y="2701781"/>
                        <a:pt x="1392751" y="2701781"/>
                      </a:cubicBezTo>
                      <a:cubicBezTo>
                        <a:pt x="1395120" y="2694674"/>
                        <a:pt x="1397489" y="2687566"/>
                        <a:pt x="1397489" y="2682828"/>
                      </a:cubicBezTo>
                      <a:cubicBezTo>
                        <a:pt x="1397489" y="2687566"/>
                        <a:pt x="1397489" y="2694674"/>
                        <a:pt x="1392751" y="2701781"/>
                      </a:cubicBezTo>
                      <a:cubicBezTo>
                        <a:pt x="1392751" y="2701781"/>
                        <a:pt x="1392751" y="2701781"/>
                        <a:pt x="1392751" y="2701781"/>
                      </a:cubicBezTo>
                      <a:close/>
                      <a:moveTo>
                        <a:pt x="1361952" y="2616492"/>
                      </a:moveTo>
                      <a:cubicBezTo>
                        <a:pt x="1359583" y="2614123"/>
                        <a:pt x="1354845" y="2611754"/>
                        <a:pt x="1352476" y="2611754"/>
                      </a:cubicBezTo>
                      <a:cubicBezTo>
                        <a:pt x="1357214" y="2614123"/>
                        <a:pt x="1359583" y="2614123"/>
                        <a:pt x="1361952" y="2616492"/>
                      </a:cubicBezTo>
                      <a:cubicBezTo>
                        <a:pt x="1364321" y="2618862"/>
                        <a:pt x="1366690" y="2621231"/>
                        <a:pt x="1369060" y="2623600"/>
                      </a:cubicBezTo>
                      <a:cubicBezTo>
                        <a:pt x="1369060" y="2621231"/>
                        <a:pt x="1364321" y="2621231"/>
                        <a:pt x="1361952" y="2616492"/>
                      </a:cubicBezTo>
                      <a:close/>
                      <a:moveTo>
                        <a:pt x="1369060" y="2723103"/>
                      </a:moveTo>
                      <a:cubicBezTo>
                        <a:pt x="1369060" y="2723103"/>
                        <a:pt x="1369060" y="2723103"/>
                        <a:pt x="1369060" y="2723103"/>
                      </a:cubicBezTo>
                      <a:cubicBezTo>
                        <a:pt x="1366690" y="2720734"/>
                        <a:pt x="1366690" y="2720734"/>
                        <a:pt x="1364321" y="2720734"/>
                      </a:cubicBezTo>
                      <a:cubicBezTo>
                        <a:pt x="1366690" y="2720734"/>
                        <a:pt x="1366690" y="2723103"/>
                        <a:pt x="1369060" y="2723103"/>
                      </a:cubicBezTo>
                      <a:cubicBezTo>
                        <a:pt x="1369060" y="2723103"/>
                        <a:pt x="1369060" y="2723103"/>
                        <a:pt x="1369060" y="2723103"/>
                      </a:cubicBezTo>
                      <a:close/>
                      <a:moveTo>
                        <a:pt x="1324046" y="2898418"/>
                      </a:moveTo>
                      <a:cubicBezTo>
                        <a:pt x="1324046" y="2893680"/>
                        <a:pt x="1326415" y="2888942"/>
                        <a:pt x="1324046" y="2884204"/>
                      </a:cubicBezTo>
                      <a:cubicBezTo>
                        <a:pt x="1324046" y="2881835"/>
                        <a:pt x="1324046" y="2881835"/>
                        <a:pt x="1324046" y="2879466"/>
                      </a:cubicBezTo>
                      <a:cubicBezTo>
                        <a:pt x="1324046" y="2879466"/>
                        <a:pt x="1324046" y="2881835"/>
                        <a:pt x="1324046" y="2884204"/>
                      </a:cubicBezTo>
                      <a:cubicBezTo>
                        <a:pt x="1326415" y="2891311"/>
                        <a:pt x="1324046" y="2896050"/>
                        <a:pt x="1324046" y="2898418"/>
                      </a:cubicBezTo>
                      <a:close/>
                      <a:moveTo>
                        <a:pt x="1319308" y="2848667"/>
                      </a:moveTo>
                      <a:cubicBezTo>
                        <a:pt x="1316939" y="2848667"/>
                        <a:pt x="1316939" y="2846298"/>
                        <a:pt x="1314570" y="2846298"/>
                      </a:cubicBezTo>
                      <a:cubicBezTo>
                        <a:pt x="1316939" y="2846298"/>
                        <a:pt x="1319308" y="2846298"/>
                        <a:pt x="1319308" y="2848667"/>
                      </a:cubicBezTo>
                      <a:cubicBezTo>
                        <a:pt x="1321677" y="2848667"/>
                        <a:pt x="1324046" y="2851036"/>
                        <a:pt x="1326415" y="2851036"/>
                      </a:cubicBezTo>
                      <a:cubicBezTo>
                        <a:pt x="1326415" y="2848667"/>
                        <a:pt x="1321677" y="2848667"/>
                        <a:pt x="1319308" y="2848667"/>
                      </a:cubicBezTo>
                      <a:close/>
                      <a:moveTo>
                        <a:pt x="1316939" y="2829714"/>
                      </a:moveTo>
                      <a:cubicBezTo>
                        <a:pt x="1312201" y="2836821"/>
                        <a:pt x="1307462" y="2841560"/>
                        <a:pt x="1314570" y="2846298"/>
                      </a:cubicBezTo>
                      <a:cubicBezTo>
                        <a:pt x="1309832" y="2841560"/>
                        <a:pt x="1312201" y="2836821"/>
                        <a:pt x="1316939" y="2829714"/>
                      </a:cubicBezTo>
                      <a:cubicBezTo>
                        <a:pt x="1321677" y="2822606"/>
                        <a:pt x="1321677" y="2813130"/>
                        <a:pt x="1314570" y="2808392"/>
                      </a:cubicBezTo>
                      <a:cubicBezTo>
                        <a:pt x="1312201" y="2806023"/>
                        <a:pt x="1309832" y="2806023"/>
                        <a:pt x="1309832" y="2806023"/>
                      </a:cubicBezTo>
                      <a:cubicBezTo>
                        <a:pt x="1312201" y="2806023"/>
                        <a:pt x="1314570" y="2808392"/>
                        <a:pt x="1314570" y="2808392"/>
                      </a:cubicBezTo>
                      <a:cubicBezTo>
                        <a:pt x="1321677" y="2813130"/>
                        <a:pt x="1324046" y="2822606"/>
                        <a:pt x="1316939" y="2829714"/>
                      </a:cubicBezTo>
                      <a:close/>
                      <a:moveTo>
                        <a:pt x="1309832" y="2922110"/>
                      </a:moveTo>
                      <a:cubicBezTo>
                        <a:pt x="1302724" y="2929217"/>
                        <a:pt x="1293248" y="2938694"/>
                        <a:pt x="1288509" y="2948170"/>
                      </a:cubicBezTo>
                      <a:lnTo>
                        <a:pt x="1288509" y="2948170"/>
                      </a:lnTo>
                      <a:cubicBezTo>
                        <a:pt x="1290878" y="2938694"/>
                        <a:pt x="1300355" y="2931586"/>
                        <a:pt x="1309832" y="2922110"/>
                      </a:cubicBezTo>
                      <a:close/>
                      <a:moveTo>
                        <a:pt x="1286140" y="2744425"/>
                      </a:moveTo>
                      <a:cubicBezTo>
                        <a:pt x="1286140" y="2744425"/>
                        <a:pt x="1288509" y="2744425"/>
                        <a:pt x="1288509" y="2746794"/>
                      </a:cubicBezTo>
                      <a:cubicBezTo>
                        <a:pt x="1293248" y="2746794"/>
                        <a:pt x="1297986" y="2749164"/>
                        <a:pt x="1300355" y="2749164"/>
                      </a:cubicBezTo>
                      <a:cubicBezTo>
                        <a:pt x="1295617" y="2746794"/>
                        <a:pt x="1293248" y="2746794"/>
                        <a:pt x="1288509" y="2746794"/>
                      </a:cubicBezTo>
                      <a:cubicBezTo>
                        <a:pt x="1288509" y="2746794"/>
                        <a:pt x="1286140" y="2744425"/>
                        <a:pt x="1286140" y="2744425"/>
                      </a:cubicBezTo>
                      <a:close/>
                      <a:moveTo>
                        <a:pt x="1302724" y="2699412"/>
                      </a:moveTo>
                      <a:cubicBezTo>
                        <a:pt x="1302724" y="2699412"/>
                        <a:pt x="1302724" y="2699412"/>
                        <a:pt x="1302724" y="2699412"/>
                      </a:cubicBezTo>
                      <a:cubicBezTo>
                        <a:pt x="1302724" y="2708888"/>
                        <a:pt x="1307462" y="2713627"/>
                        <a:pt x="1314570" y="2715996"/>
                      </a:cubicBezTo>
                      <a:cubicBezTo>
                        <a:pt x="1309832" y="2713627"/>
                        <a:pt x="1305093" y="2708888"/>
                        <a:pt x="1302724" y="2699412"/>
                      </a:cubicBezTo>
                      <a:close/>
                      <a:moveTo>
                        <a:pt x="1312201" y="2697043"/>
                      </a:moveTo>
                      <a:cubicBezTo>
                        <a:pt x="1319308" y="2694674"/>
                        <a:pt x="1321677" y="2689936"/>
                        <a:pt x="1314570" y="2680459"/>
                      </a:cubicBezTo>
                      <a:cubicBezTo>
                        <a:pt x="1307462" y="2673351"/>
                        <a:pt x="1295617" y="2673351"/>
                        <a:pt x="1288509" y="2670982"/>
                      </a:cubicBezTo>
                      <a:cubicBezTo>
                        <a:pt x="1283771" y="2668613"/>
                        <a:pt x="1281402" y="2668613"/>
                        <a:pt x="1276664" y="2670982"/>
                      </a:cubicBezTo>
                      <a:cubicBezTo>
                        <a:pt x="1279033" y="2668613"/>
                        <a:pt x="1283771" y="2668613"/>
                        <a:pt x="1288509" y="2670982"/>
                      </a:cubicBezTo>
                      <a:cubicBezTo>
                        <a:pt x="1297986" y="2675721"/>
                        <a:pt x="1307462" y="2673351"/>
                        <a:pt x="1314570" y="2680459"/>
                      </a:cubicBezTo>
                      <a:cubicBezTo>
                        <a:pt x="1321677" y="2689936"/>
                        <a:pt x="1319308" y="2694674"/>
                        <a:pt x="1312201" y="2697043"/>
                      </a:cubicBezTo>
                      <a:close/>
                      <a:moveTo>
                        <a:pt x="1305093" y="2993184"/>
                      </a:moveTo>
                      <a:cubicBezTo>
                        <a:pt x="1316939" y="2995553"/>
                        <a:pt x="1331154" y="2993184"/>
                        <a:pt x="1345368" y="2995553"/>
                      </a:cubicBezTo>
                      <a:cubicBezTo>
                        <a:pt x="1331154" y="2993184"/>
                        <a:pt x="1316939" y="2995553"/>
                        <a:pt x="1305093" y="2993184"/>
                      </a:cubicBezTo>
                      <a:cubicBezTo>
                        <a:pt x="1300355" y="2993184"/>
                        <a:pt x="1290878" y="2988445"/>
                        <a:pt x="1279033" y="2986076"/>
                      </a:cubicBezTo>
                      <a:cubicBezTo>
                        <a:pt x="1290878" y="2988445"/>
                        <a:pt x="1300355" y="2993184"/>
                        <a:pt x="1305093" y="2993184"/>
                      </a:cubicBezTo>
                      <a:close/>
                      <a:moveTo>
                        <a:pt x="1328784" y="2723103"/>
                      </a:move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lose/>
                      <a:moveTo>
                        <a:pt x="1342999" y="2734949"/>
                      </a:moveTo>
                      <a:cubicBezTo>
                        <a:pt x="1347738" y="2732580"/>
                        <a:pt x="1347738" y="2727841"/>
                        <a:pt x="1347738" y="2723103"/>
                      </a:cubicBezTo>
                      <a:cubicBezTo>
                        <a:pt x="1347738" y="2723103"/>
                        <a:pt x="1347738" y="2723103"/>
                        <a:pt x="1347738" y="2723103"/>
                      </a:cubicBezTo>
                      <a:cubicBezTo>
                        <a:pt x="1345368" y="2727841"/>
                        <a:pt x="1345368" y="2732580"/>
                        <a:pt x="1342999" y="2734949"/>
                      </a:cubicBezTo>
                      <a:close/>
                      <a:moveTo>
                        <a:pt x="1352476" y="2877096"/>
                      </a:moveTo>
                      <a:cubicBezTo>
                        <a:pt x="1354845" y="2877096"/>
                        <a:pt x="1357214" y="2877096"/>
                        <a:pt x="1359583" y="2877096"/>
                      </a:cubicBezTo>
                      <a:cubicBezTo>
                        <a:pt x="1357214" y="2877096"/>
                        <a:pt x="1354845" y="2877096"/>
                        <a:pt x="1352476" y="2877096"/>
                      </a:cubicBezTo>
                      <a:cubicBezTo>
                        <a:pt x="1350107" y="2877096"/>
                        <a:pt x="1347738" y="2877096"/>
                        <a:pt x="1345368" y="2877096"/>
                      </a:cubicBezTo>
                      <a:cubicBezTo>
                        <a:pt x="1350107" y="2877096"/>
                        <a:pt x="1352476" y="2877096"/>
                        <a:pt x="1352476" y="2877096"/>
                      </a:cubicBezTo>
                      <a:close/>
                      <a:moveTo>
                        <a:pt x="1392751" y="2751533"/>
                      </a:moveTo>
                      <a:cubicBezTo>
                        <a:pt x="1385644" y="2758640"/>
                        <a:pt x="1373798" y="2763378"/>
                        <a:pt x="1369060" y="2770486"/>
                      </a:cubicBezTo>
                      <a:cubicBezTo>
                        <a:pt x="1376167" y="2761009"/>
                        <a:pt x="1385644" y="2756271"/>
                        <a:pt x="1392751" y="2751533"/>
                      </a:cubicBezTo>
                      <a:close/>
                      <a:moveTo>
                        <a:pt x="1397489" y="2630707"/>
                      </a:moveTo>
                      <a:cubicBezTo>
                        <a:pt x="1392751" y="2628338"/>
                        <a:pt x="1385644" y="2628338"/>
                        <a:pt x="1378536" y="2628338"/>
                      </a:cubicBezTo>
                      <a:cubicBezTo>
                        <a:pt x="1385644" y="2628338"/>
                        <a:pt x="1392751" y="2628338"/>
                        <a:pt x="1397489" y="2630707"/>
                      </a:cubicBezTo>
                      <a:cubicBezTo>
                        <a:pt x="1406966" y="2633076"/>
                        <a:pt x="1409335" y="2633076"/>
                        <a:pt x="1411704" y="2628338"/>
                      </a:cubicBezTo>
                      <a:cubicBezTo>
                        <a:pt x="1411704" y="2630707"/>
                        <a:pt x="1406966" y="2633076"/>
                        <a:pt x="1397489" y="2630707"/>
                      </a:cubicBezTo>
                      <a:close/>
                      <a:moveTo>
                        <a:pt x="1399858" y="2730211"/>
                      </a:moveTo>
                      <a:lnTo>
                        <a:pt x="1399858" y="2730211"/>
                      </a:lnTo>
                      <a:cubicBezTo>
                        <a:pt x="1418811" y="2727841"/>
                        <a:pt x="1428288" y="2739687"/>
                        <a:pt x="1433026" y="2753902"/>
                      </a:cubicBezTo>
                      <a:cubicBezTo>
                        <a:pt x="1433026" y="2758640"/>
                        <a:pt x="1435395" y="2763378"/>
                        <a:pt x="1435395" y="2770486"/>
                      </a:cubicBezTo>
                      <a:cubicBezTo>
                        <a:pt x="1435395" y="2765748"/>
                        <a:pt x="1435395" y="2758640"/>
                        <a:pt x="1433026" y="2753902"/>
                      </a:cubicBezTo>
                      <a:cubicBezTo>
                        <a:pt x="1428288" y="2739687"/>
                        <a:pt x="1418811" y="2730211"/>
                        <a:pt x="1399858" y="2730211"/>
                      </a:cubicBezTo>
                      <a:cubicBezTo>
                        <a:pt x="1399858" y="2730211"/>
                        <a:pt x="1399858" y="2730211"/>
                        <a:pt x="1399858" y="2730211"/>
                      </a:cubicBezTo>
                      <a:lnTo>
                        <a:pt x="1399858" y="2730211"/>
                      </a:lnTo>
                      <a:lnTo>
                        <a:pt x="1399858" y="2730211"/>
                      </a:lnTo>
                      <a:cubicBezTo>
                        <a:pt x="1399858" y="2730211"/>
                        <a:pt x="1399858" y="2730211"/>
                        <a:pt x="1399858" y="2730211"/>
                      </a:cubicBezTo>
                      <a:close/>
                      <a:moveTo>
                        <a:pt x="1260080" y="2820238"/>
                      </a:moveTo>
                      <a:cubicBezTo>
                        <a:pt x="1255341" y="2820238"/>
                        <a:pt x="1248234" y="2820238"/>
                        <a:pt x="1243496" y="2820238"/>
                      </a:cubicBezTo>
                      <a:cubicBezTo>
                        <a:pt x="1203221" y="2820238"/>
                        <a:pt x="1167684" y="2801284"/>
                        <a:pt x="1129778" y="2798915"/>
                      </a:cubicBezTo>
                      <a:cubicBezTo>
                        <a:pt x="1103717" y="2796546"/>
                        <a:pt x="1080026" y="2779962"/>
                        <a:pt x="1049227" y="2782331"/>
                      </a:cubicBezTo>
                      <a:cubicBezTo>
                        <a:pt x="1049227" y="2782331"/>
                        <a:pt x="1046858" y="2775224"/>
                        <a:pt x="1046858" y="2770486"/>
                      </a:cubicBezTo>
                      <a:cubicBezTo>
                        <a:pt x="1044489" y="2770486"/>
                        <a:pt x="1039751" y="2770486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5013" y="2772855"/>
                        <a:pt x="1032643" y="2775224"/>
                        <a:pt x="1030274" y="2777593"/>
                      </a:cubicBezTo>
                      <a:cubicBezTo>
                        <a:pt x="1032643" y="2775224"/>
                        <a:pt x="1035013" y="2772855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9751" y="2770486"/>
                        <a:pt x="1044489" y="2770486"/>
                        <a:pt x="1046858" y="2770486"/>
                      </a:cubicBezTo>
                      <a:cubicBezTo>
                        <a:pt x="1070549" y="2772855"/>
                        <a:pt x="1087133" y="2753902"/>
                        <a:pt x="1108456" y="2749164"/>
                      </a:cubicBezTo>
                      <a:cubicBezTo>
                        <a:pt x="1122670" y="2746794"/>
                        <a:pt x="1134516" y="2737318"/>
                        <a:pt x="1148731" y="2739687"/>
                      </a:cubicBezTo>
                      <a:cubicBezTo>
                        <a:pt x="1160576" y="2734949"/>
                        <a:pt x="1170053" y="2730211"/>
                        <a:pt x="1184268" y="2730211"/>
                      </a:cubicBezTo>
                      <a:cubicBezTo>
                        <a:pt x="1184268" y="2727841"/>
                        <a:pt x="1184268" y="2725472"/>
                        <a:pt x="1181899" y="2725472"/>
                      </a:cubicBezTo>
                      <a:cubicBezTo>
                        <a:pt x="1181899" y="2727841"/>
                        <a:pt x="1181899" y="2727841"/>
                        <a:pt x="1184268" y="2730211"/>
                      </a:cubicBezTo>
                      <a:lnTo>
                        <a:pt x="1184268" y="2730211"/>
                      </a:lnTo>
                      <a:lnTo>
                        <a:pt x="1184268" y="2730211"/>
                      </a:lnTo>
                      <a:lnTo>
                        <a:pt x="1184268" y="2730211"/>
                      </a:lnTo>
                      <a:cubicBezTo>
                        <a:pt x="1172422" y="2730211"/>
                        <a:pt x="1160576" y="2732580"/>
                        <a:pt x="1148731" y="2739687"/>
                      </a:cubicBezTo>
                      <a:cubicBezTo>
                        <a:pt x="1148731" y="2739687"/>
                        <a:pt x="1148731" y="2739687"/>
                        <a:pt x="1148731" y="2739687"/>
                      </a:cubicBezTo>
                      <a:cubicBezTo>
                        <a:pt x="1134516" y="2737318"/>
                        <a:pt x="1122670" y="2746794"/>
                        <a:pt x="1108456" y="2749164"/>
                      </a:cubicBezTo>
                      <a:cubicBezTo>
                        <a:pt x="1087133" y="2753902"/>
                        <a:pt x="1070549" y="2772855"/>
                        <a:pt x="1046858" y="2770486"/>
                      </a:cubicBezTo>
                      <a:cubicBezTo>
                        <a:pt x="1046858" y="2775224"/>
                        <a:pt x="1049227" y="2782331"/>
                        <a:pt x="1049227" y="2782331"/>
                      </a:cubicBezTo>
                      <a:cubicBezTo>
                        <a:pt x="1077657" y="2782331"/>
                        <a:pt x="1103717" y="2798915"/>
                        <a:pt x="1129778" y="2798915"/>
                      </a:cubicBezTo>
                      <a:cubicBezTo>
                        <a:pt x="1170053" y="2801284"/>
                        <a:pt x="1205590" y="2820238"/>
                        <a:pt x="1243496" y="2820238"/>
                      </a:cubicBezTo>
                      <a:cubicBezTo>
                        <a:pt x="1241127" y="2803653"/>
                        <a:pt x="1269556" y="2803653"/>
                        <a:pt x="1264818" y="2784701"/>
                      </a:cubicBezTo>
                      <a:cubicBezTo>
                        <a:pt x="1260080" y="2782331"/>
                        <a:pt x="1255341" y="2782331"/>
                        <a:pt x="1250603" y="2782331"/>
                      </a:cubicBezTo>
                      <a:cubicBezTo>
                        <a:pt x="1255341" y="2782331"/>
                        <a:pt x="1260080" y="2782331"/>
                        <a:pt x="1264818" y="2784701"/>
                      </a:cubicBezTo>
                      <a:cubicBezTo>
                        <a:pt x="1269556" y="2803653"/>
                        <a:pt x="1241127" y="2803653"/>
                        <a:pt x="1243496" y="2820238"/>
                      </a:cubicBezTo>
                      <a:cubicBezTo>
                        <a:pt x="1248234" y="2820238"/>
                        <a:pt x="1255341" y="2820238"/>
                        <a:pt x="1260080" y="2820238"/>
                      </a:cubicBezTo>
                      <a:cubicBezTo>
                        <a:pt x="1267187" y="2839190"/>
                        <a:pt x="1271925" y="2855774"/>
                        <a:pt x="1262449" y="2869989"/>
                      </a:cubicBezTo>
                      <a:cubicBezTo>
                        <a:pt x="1274295" y="2855774"/>
                        <a:pt x="1269556" y="2839190"/>
                        <a:pt x="1260080" y="2820238"/>
                      </a:cubicBezTo>
                      <a:close/>
                      <a:moveTo>
                        <a:pt x="1098979" y="2962385"/>
                      </a:moveTo>
                      <a:cubicBezTo>
                        <a:pt x="1091872" y="2962385"/>
                        <a:pt x="1084764" y="2962385"/>
                        <a:pt x="1075288" y="2962385"/>
                      </a:cubicBezTo>
                      <a:cubicBezTo>
                        <a:pt x="1082395" y="2962385"/>
                        <a:pt x="1091872" y="2962385"/>
                        <a:pt x="1098979" y="2962385"/>
                      </a:cubicBezTo>
                      <a:cubicBezTo>
                        <a:pt x="1098979" y="2962385"/>
                        <a:pt x="1098979" y="2962385"/>
                        <a:pt x="1098979" y="2962385"/>
                      </a:cubicBezTo>
                      <a:close/>
                      <a:moveTo>
                        <a:pt x="1072919" y="2962385"/>
                      </a:moveTo>
                      <a:lnTo>
                        <a:pt x="1072919" y="2962385"/>
                      </a:lnTo>
                      <a:lnTo>
                        <a:pt x="1072919" y="2962385"/>
                      </a:lnTo>
                      <a:lnTo>
                        <a:pt x="1072919" y="2962385"/>
                      </a:lnTo>
                      <a:cubicBezTo>
                        <a:pt x="1072919" y="2962385"/>
                        <a:pt x="1072919" y="2962385"/>
                        <a:pt x="1072919" y="2962385"/>
                      </a:cubicBezTo>
                      <a:close/>
                      <a:moveTo>
                        <a:pt x="1016060" y="2746794"/>
                      </a:moveTo>
                      <a:cubicBezTo>
                        <a:pt x="975784" y="2746794"/>
                        <a:pt x="935509" y="2758640"/>
                        <a:pt x="892865" y="2756271"/>
                      </a:cubicBezTo>
                      <a:cubicBezTo>
                        <a:pt x="933140" y="2761009"/>
                        <a:pt x="973415" y="2746794"/>
                        <a:pt x="1016060" y="2746794"/>
                      </a:cubicBezTo>
                      <a:cubicBezTo>
                        <a:pt x="1027905" y="2746794"/>
                        <a:pt x="1035013" y="2751533"/>
                        <a:pt x="1037382" y="2761009"/>
                      </a:cubicBezTo>
                      <a:cubicBezTo>
                        <a:pt x="1035013" y="2751533"/>
                        <a:pt x="1027905" y="2746794"/>
                        <a:pt x="1016060" y="2746794"/>
                      </a:cubicBezTo>
                      <a:close/>
                      <a:moveTo>
                        <a:pt x="1030274" y="2777593"/>
                      </a:moveTo>
                      <a:cubicBezTo>
                        <a:pt x="1020798" y="2784701"/>
                        <a:pt x="1008952" y="2787070"/>
                        <a:pt x="997107" y="2791808"/>
                      </a:cubicBezTo>
                      <a:cubicBezTo>
                        <a:pt x="997107" y="2791808"/>
                        <a:pt x="997107" y="2791808"/>
                        <a:pt x="997107" y="2791808"/>
                      </a:cubicBezTo>
                      <a:cubicBezTo>
                        <a:pt x="1006583" y="2787070"/>
                        <a:pt x="1020798" y="2784701"/>
                        <a:pt x="1030274" y="2777593"/>
                      </a:cubicBezTo>
                      <a:close/>
                      <a:moveTo>
                        <a:pt x="975784" y="2377210"/>
                      </a:moveTo>
                      <a:cubicBezTo>
                        <a:pt x="973415" y="2415117"/>
                        <a:pt x="973415" y="2410378"/>
                        <a:pt x="935509" y="2410378"/>
                      </a:cubicBezTo>
                      <a:cubicBezTo>
                        <a:pt x="904711" y="2410378"/>
                        <a:pt x="883388" y="2396164"/>
                        <a:pt x="864435" y="2379580"/>
                      </a:cubicBezTo>
                      <a:cubicBezTo>
                        <a:pt x="857328" y="2374842"/>
                        <a:pt x="852590" y="2370103"/>
                        <a:pt x="850221" y="2362996"/>
                      </a:cubicBezTo>
                      <a:cubicBezTo>
                        <a:pt x="852590" y="2370103"/>
                        <a:pt x="857328" y="2374842"/>
                        <a:pt x="864435" y="2379580"/>
                      </a:cubicBezTo>
                      <a:cubicBezTo>
                        <a:pt x="885758" y="2396164"/>
                        <a:pt x="907080" y="2410378"/>
                        <a:pt x="935509" y="2410378"/>
                      </a:cubicBezTo>
                      <a:cubicBezTo>
                        <a:pt x="973415" y="2410378"/>
                        <a:pt x="973415" y="2412747"/>
                        <a:pt x="975784" y="2377210"/>
                      </a:cubicBezTo>
                      <a:lnTo>
                        <a:pt x="975784" y="2377210"/>
                      </a:lnTo>
                      <a:cubicBezTo>
                        <a:pt x="968677" y="2372472"/>
                        <a:pt x="968677" y="2365365"/>
                        <a:pt x="975784" y="2360627"/>
                      </a:cubicBezTo>
                      <a:cubicBezTo>
                        <a:pt x="978154" y="2358258"/>
                        <a:pt x="980523" y="2358258"/>
                        <a:pt x="982892" y="2355888"/>
                      </a:cubicBezTo>
                      <a:cubicBezTo>
                        <a:pt x="980523" y="2358258"/>
                        <a:pt x="978154" y="2358258"/>
                        <a:pt x="975784" y="2360627"/>
                      </a:cubicBezTo>
                      <a:cubicBezTo>
                        <a:pt x="968677" y="2365365"/>
                        <a:pt x="968677" y="2372472"/>
                        <a:pt x="975784" y="2377210"/>
                      </a:cubicBezTo>
                      <a:cubicBezTo>
                        <a:pt x="1016060" y="2374842"/>
                        <a:pt x="1058704" y="2379580"/>
                        <a:pt x="1098979" y="2377210"/>
                      </a:cubicBezTo>
                      <a:cubicBezTo>
                        <a:pt x="1127409" y="2374842"/>
                        <a:pt x="1151100" y="2391425"/>
                        <a:pt x="1179529" y="2391425"/>
                      </a:cubicBezTo>
                      <a:cubicBezTo>
                        <a:pt x="1189006" y="2391425"/>
                        <a:pt x="1196113" y="2393795"/>
                        <a:pt x="1205590" y="2384318"/>
                      </a:cubicBezTo>
                      <a:cubicBezTo>
                        <a:pt x="1224543" y="2365365"/>
                        <a:pt x="1243496" y="2365365"/>
                        <a:pt x="1269556" y="2384318"/>
                      </a:cubicBezTo>
                      <a:cubicBezTo>
                        <a:pt x="1269556" y="2384318"/>
                        <a:pt x="1269556" y="2384318"/>
                        <a:pt x="1269556" y="2384318"/>
                      </a:cubicBezTo>
                      <a:cubicBezTo>
                        <a:pt x="1245865" y="2367734"/>
                        <a:pt x="1224543" y="2365365"/>
                        <a:pt x="1205590" y="2384318"/>
                      </a:cubicBezTo>
                      <a:cubicBezTo>
                        <a:pt x="1198482" y="2393795"/>
                        <a:pt x="1191375" y="2391425"/>
                        <a:pt x="1179529" y="2391425"/>
                      </a:cubicBezTo>
                      <a:cubicBezTo>
                        <a:pt x="1151100" y="2391425"/>
                        <a:pt x="1127409" y="2374842"/>
                        <a:pt x="1098979" y="2377210"/>
                      </a:cubicBezTo>
                      <a:cubicBezTo>
                        <a:pt x="1058704" y="2379580"/>
                        <a:pt x="1018429" y="2374842"/>
                        <a:pt x="975784" y="2377210"/>
                      </a:cubicBezTo>
                      <a:close/>
                      <a:moveTo>
                        <a:pt x="1058704" y="2516989"/>
                      </a:moveTo>
                      <a:cubicBezTo>
                        <a:pt x="1056335" y="2524097"/>
                        <a:pt x="1049227" y="2528835"/>
                        <a:pt x="1049227" y="2535942"/>
                      </a:cubicBezTo>
                      <a:cubicBezTo>
                        <a:pt x="1049227" y="2535942"/>
                        <a:pt x="1049227" y="2535942"/>
                        <a:pt x="1049227" y="2535942"/>
                      </a:cubicBezTo>
                      <a:cubicBezTo>
                        <a:pt x="1049227" y="2528835"/>
                        <a:pt x="1058704" y="2524097"/>
                        <a:pt x="1058704" y="2516989"/>
                      </a:cubicBezTo>
                      <a:close/>
                      <a:moveTo>
                        <a:pt x="987630" y="2552526"/>
                      </a:moveTo>
                      <a:cubicBezTo>
                        <a:pt x="992368" y="2552526"/>
                        <a:pt x="997107" y="2550157"/>
                        <a:pt x="997107" y="2543049"/>
                      </a:cubicBezTo>
                      <a:cubicBezTo>
                        <a:pt x="997107" y="2552526"/>
                        <a:pt x="992368" y="2552526"/>
                        <a:pt x="987630" y="2552526"/>
                      </a:cubicBezTo>
                      <a:cubicBezTo>
                        <a:pt x="952093" y="2559634"/>
                        <a:pt x="942617" y="2562002"/>
                        <a:pt x="933140" y="2543049"/>
                      </a:cubicBezTo>
                      <a:cubicBezTo>
                        <a:pt x="942617" y="2564372"/>
                        <a:pt x="952093" y="2562002"/>
                        <a:pt x="987630" y="2552526"/>
                      </a:cubicBezTo>
                      <a:close/>
                      <a:moveTo>
                        <a:pt x="975784" y="2481452"/>
                      </a:moveTo>
                      <a:cubicBezTo>
                        <a:pt x="975784" y="2476714"/>
                        <a:pt x="975784" y="2471976"/>
                        <a:pt x="975784" y="2467237"/>
                      </a:cubicBezTo>
                      <a:cubicBezTo>
                        <a:pt x="975784" y="2462499"/>
                        <a:pt x="975784" y="2460130"/>
                        <a:pt x="975784" y="2457761"/>
                      </a:cubicBezTo>
                      <a:cubicBezTo>
                        <a:pt x="975784" y="2460130"/>
                        <a:pt x="975784" y="2462499"/>
                        <a:pt x="975784" y="2467237"/>
                      </a:cubicBezTo>
                      <a:cubicBezTo>
                        <a:pt x="978154" y="2471976"/>
                        <a:pt x="975784" y="2476714"/>
                        <a:pt x="975784" y="2481452"/>
                      </a:cubicBezTo>
                      <a:close/>
                      <a:moveTo>
                        <a:pt x="824160" y="2607016"/>
                      </a:moveTo>
                      <a:cubicBezTo>
                        <a:pt x="802838" y="2618862"/>
                        <a:pt x="769670" y="2602278"/>
                        <a:pt x="760194" y="2635446"/>
                      </a:cubicBezTo>
                      <a:lnTo>
                        <a:pt x="764932" y="2637814"/>
                      </a:lnTo>
                      <a:lnTo>
                        <a:pt x="764932" y="2637814"/>
                      </a:lnTo>
                      <a:lnTo>
                        <a:pt x="760194" y="2635446"/>
                      </a:lnTo>
                      <a:lnTo>
                        <a:pt x="760194" y="2635446"/>
                      </a:lnTo>
                      <a:cubicBezTo>
                        <a:pt x="743610" y="2637814"/>
                        <a:pt x="743610" y="2618862"/>
                        <a:pt x="736503" y="2614123"/>
                      </a:cubicBezTo>
                      <a:cubicBezTo>
                        <a:pt x="734133" y="2616492"/>
                        <a:pt x="731764" y="2618862"/>
                        <a:pt x="731764" y="2621231"/>
                      </a:cubicBezTo>
                      <a:cubicBezTo>
                        <a:pt x="734133" y="2618862"/>
                        <a:pt x="734133" y="2616492"/>
                        <a:pt x="736503" y="2614123"/>
                      </a:cubicBezTo>
                      <a:cubicBezTo>
                        <a:pt x="743610" y="2621231"/>
                        <a:pt x="743610" y="2637814"/>
                        <a:pt x="760194" y="2635446"/>
                      </a:cubicBezTo>
                      <a:cubicBezTo>
                        <a:pt x="769670" y="2599909"/>
                        <a:pt x="805207" y="2616492"/>
                        <a:pt x="824160" y="2607016"/>
                      </a:cubicBezTo>
                      <a:cubicBezTo>
                        <a:pt x="819422" y="2588063"/>
                        <a:pt x="817053" y="2571479"/>
                        <a:pt x="845482" y="2569110"/>
                      </a:cubicBezTo>
                      <a:cubicBezTo>
                        <a:pt x="852590" y="2569110"/>
                        <a:pt x="859697" y="2562002"/>
                        <a:pt x="859697" y="2557264"/>
                      </a:cubicBezTo>
                      <a:cubicBezTo>
                        <a:pt x="862066" y="2540680"/>
                        <a:pt x="869174" y="2526466"/>
                        <a:pt x="881019" y="2514620"/>
                      </a:cubicBezTo>
                      <a:cubicBezTo>
                        <a:pt x="883388" y="2512251"/>
                        <a:pt x="885758" y="2509882"/>
                        <a:pt x="885758" y="2505144"/>
                      </a:cubicBezTo>
                      <a:cubicBezTo>
                        <a:pt x="885758" y="2507512"/>
                        <a:pt x="885758" y="2512251"/>
                        <a:pt x="881019" y="2514620"/>
                      </a:cubicBezTo>
                      <a:cubicBezTo>
                        <a:pt x="869174" y="2526466"/>
                        <a:pt x="859697" y="2540680"/>
                        <a:pt x="859697" y="2557264"/>
                      </a:cubicBezTo>
                      <a:cubicBezTo>
                        <a:pt x="859697" y="2564372"/>
                        <a:pt x="852590" y="2569110"/>
                        <a:pt x="845482" y="2569110"/>
                      </a:cubicBezTo>
                      <a:cubicBezTo>
                        <a:pt x="819422" y="2569110"/>
                        <a:pt x="819422" y="2585694"/>
                        <a:pt x="824160" y="2607016"/>
                      </a:cubicBezTo>
                      <a:close/>
                      <a:moveTo>
                        <a:pt x="672536" y="2455392"/>
                      </a:moveTo>
                      <a:cubicBezTo>
                        <a:pt x="677274" y="2460130"/>
                        <a:pt x="674905" y="2464868"/>
                        <a:pt x="670167" y="2469607"/>
                      </a:cubicBezTo>
                      <a:cubicBezTo>
                        <a:pt x="667798" y="2471976"/>
                        <a:pt x="663060" y="2474345"/>
                        <a:pt x="658321" y="2471976"/>
                      </a:cubicBezTo>
                      <a:cubicBezTo>
                        <a:pt x="663060" y="2471976"/>
                        <a:pt x="665429" y="2471976"/>
                        <a:pt x="670167" y="2469607"/>
                      </a:cubicBezTo>
                      <a:cubicBezTo>
                        <a:pt x="674905" y="2464868"/>
                        <a:pt x="674905" y="2457761"/>
                        <a:pt x="672536" y="2455392"/>
                      </a:cubicBezTo>
                      <a:cubicBezTo>
                        <a:pt x="651214" y="2434070"/>
                        <a:pt x="672536" y="2431700"/>
                        <a:pt x="686751" y="2426962"/>
                      </a:cubicBezTo>
                      <a:cubicBezTo>
                        <a:pt x="698597" y="2422224"/>
                        <a:pt x="717550" y="2429332"/>
                        <a:pt x="717550" y="2412747"/>
                      </a:cubicBezTo>
                      <a:cubicBezTo>
                        <a:pt x="719919" y="2393795"/>
                        <a:pt x="736503" y="2396164"/>
                        <a:pt x="745979" y="2384318"/>
                      </a:cubicBezTo>
                      <a:cubicBezTo>
                        <a:pt x="741241" y="2377210"/>
                        <a:pt x="736503" y="2370103"/>
                        <a:pt x="736503" y="2360627"/>
                      </a:cubicBezTo>
                      <a:cubicBezTo>
                        <a:pt x="738872" y="2348781"/>
                        <a:pt x="734133" y="2339305"/>
                        <a:pt x="727026" y="2327459"/>
                      </a:cubicBezTo>
                      <a:cubicBezTo>
                        <a:pt x="727026" y="2327459"/>
                        <a:pt x="727026" y="2327459"/>
                        <a:pt x="727026" y="2327459"/>
                      </a:cubicBezTo>
                      <a:cubicBezTo>
                        <a:pt x="731764" y="2336935"/>
                        <a:pt x="736503" y="2348781"/>
                        <a:pt x="736503" y="2360627"/>
                      </a:cubicBezTo>
                      <a:cubicBezTo>
                        <a:pt x="745979" y="2355888"/>
                        <a:pt x="753086" y="2348781"/>
                        <a:pt x="753086" y="2339305"/>
                      </a:cubicBezTo>
                      <a:cubicBezTo>
                        <a:pt x="753086" y="2336935"/>
                        <a:pt x="753086" y="2336935"/>
                        <a:pt x="750717" y="2334566"/>
                      </a:cubicBezTo>
                      <a:cubicBezTo>
                        <a:pt x="750717" y="2334566"/>
                        <a:pt x="750717" y="2336935"/>
                        <a:pt x="753086" y="2339305"/>
                      </a:cubicBezTo>
                      <a:cubicBezTo>
                        <a:pt x="755456" y="2351150"/>
                        <a:pt x="745979" y="2355888"/>
                        <a:pt x="736503" y="2360627"/>
                      </a:cubicBezTo>
                      <a:cubicBezTo>
                        <a:pt x="736503" y="2370103"/>
                        <a:pt x="741241" y="2377210"/>
                        <a:pt x="745979" y="2384318"/>
                      </a:cubicBezTo>
                      <a:cubicBezTo>
                        <a:pt x="738872" y="2393795"/>
                        <a:pt x="719919" y="2393795"/>
                        <a:pt x="717550" y="2412747"/>
                      </a:cubicBezTo>
                      <a:cubicBezTo>
                        <a:pt x="715180" y="2429332"/>
                        <a:pt x="698597" y="2422224"/>
                        <a:pt x="686751" y="2426962"/>
                      </a:cubicBezTo>
                      <a:cubicBezTo>
                        <a:pt x="672536" y="2431700"/>
                        <a:pt x="651214" y="2434070"/>
                        <a:pt x="672536" y="2455392"/>
                      </a:cubicBezTo>
                      <a:close/>
                      <a:moveTo>
                        <a:pt x="833637" y="2332197"/>
                      </a:moveTo>
                      <a:cubicBezTo>
                        <a:pt x="833637" y="2332197"/>
                        <a:pt x="833637" y="2332197"/>
                        <a:pt x="833637" y="2332197"/>
                      </a:cubicBezTo>
                      <a:cubicBezTo>
                        <a:pt x="800469" y="2351150"/>
                        <a:pt x="779147" y="2308506"/>
                        <a:pt x="745979" y="2322721"/>
                      </a:cubicBezTo>
                      <a:cubicBezTo>
                        <a:pt x="745979" y="2322721"/>
                        <a:pt x="745979" y="2322721"/>
                        <a:pt x="745979" y="2322721"/>
                      </a:cubicBezTo>
                      <a:cubicBezTo>
                        <a:pt x="779147" y="2308506"/>
                        <a:pt x="800469" y="2348781"/>
                        <a:pt x="833637" y="2332197"/>
                      </a:cubicBezTo>
                      <a:close/>
                      <a:moveTo>
                        <a:pt x="760194" y="2272969"/>
                      </a:moveTo>
                      <a:cubicBezTo>
                        <a:pt x="764932" y="2277707"/>
                        <a:pt x="767301" y="2284815"/>
                        <a:pt x="774409" y="2291922"/>
                      </a:cubicBezTo>
                      <a:cubicBezTo>
                        <a:pt x="776778" y="2294291"/>
                        <a:pt x="776778" y="2296660"/>
                        <a:pt x="779147" y="2299030"/>
                      </a:cubicBezTo>
                      <a:cubicBezTo>
                        <a:pt x="779147" y="2299030"/>
                        <a:pt x="779147" y="2299030"/>
                        <a:pt x="779147" y="2299030"/>
                      </a:cubicBezTo>
                      <a:cubicBezTo>
                        <a:pt x="776778" y="2296660"/>
                        <a:pt x="776778" y="2294291"/>
                        <a:pt x="774409" y="2291922"/>
                      </a:cubicBezTo>
                      <a:cubicBezTo>
                        <a:pt x="767301" y="2284815"/>
                        <a:pt x="764932" y="2277707"/>
                        <a:pt x="760194" y="2272969"/>
                      </a:cubicBezTo>
                      <a:close/>
                      <a:moveTo>
                        <a:pt x="738872" y="1910492"/>
                      </a:moveTo>
                      <a:cubicBezTo>
                        <a:pt x="745979" y="1941291"/>
                        <a:pt x="719919" y="1941291"/>
                        <a:pt x="700966" y="1948399"/>
                      </a:cubicBezTo>
                      <a:cubicBezTo>
                        <a:pt x="674905" y="1957875"/>
                        <a:pt x="648845" y="1948399"/>
                        <a:pt x="620415" y="1948399"/>
                      </a:cubicBezTo>
                      <a:cubicBezTo>
                        <a:pt x="601462" y="1948399"/>
                        <a:pt x="587247" y="1941291"/>
                        <a:pt x="580140" y="1929445"/>
                      </a:cubicBezTo>
                      <a:cubicBezTo>
                        <a:pt x="589617" y="1941291"/>
                        <a:pt x="601462" y="1948399"/>
                        <a:pt x="620415" y="1948399"/>
                      </a:cubicBezTo>
                      <a:cubicBezTo>
                        <a:pt x="646476" y="1948399"/>
                        <a:pt x="674905" y="1957875"/>
                        <a:pt x="700966" y="1948399"/>
                      </a:cubicBezTo>
                      <a:cubicBezTo>
                        <a:pt x="719919" y="1941291"/>
                        <a:pt x="745979" y="1941291"/>
                        <a:pt x="738872" y="1910492"/>
                      </a:cubicBezTo>
                      <a:cubicBezTo>
                        <a:pt x="736503" y="1901016"/>
                        <a:pt x="745979" y="1891539"/>
                        <a:pt x="757825" y="1896278"/>
                      </a:cubicBezTo>
                      <a:cubicBezTo>
                        <a:pt x="757825" y="1896278"/>
                        <a:pt x="760194" y="1896278"/>
                        <a:pt x="760194" y="1896278"/>
                      </a:cubicBezTo>
                      <a:cubicBezTo>
                        <a:pt x="760194" y="1896278"/>
                        <a:pt x="757825" y="1896278"/>
                        <a:pt x="757825" y="1896278"/>
                      </a:cubicBezTo>
                      <a:cubicBezTo>
                        <a:pt x="745979" y="1891539"/>
                        <a:pt x="736503" y="1901016"/>
                        <a:pt x="738872" y="1910492"/>
                      </a:cubicBezTo>
                      <a:close/>
                      <a:moveTo>
                        <a:pt x="745979" y="2073962"/>
                      </a:moveTo>
                      <a:cubicBezTo>
                        <a:pt x="741241" y="2076331"/>
                        <a:pt x="734133" y="2083439"/>
                        <a:pt x="727026" y="2090546"/>
                      </a:cubicBezTo>
                      <a:cubicBezTo>
                        <a:pt x="724657" y="2092915"/>
                        <a:pt x="722288" y="2095284"/>
                        <a:pt x="719919" y="2097654"/>
                      </a:cubicBezTo>
                      <a:cubicBezTo>
                        <a:pt x="722288" y="2095284"/>
                        <a:pt x="724657" y="2092915"/>
                        <a:pt x="727026" y="2090546"/>
                      </a:cubicBezTo>
                      <a:cubicBezTo>
                        <a:pt x="734133" y="2083439"/>
                        <a:pt x="738872" y="2078701"/>
                        <a:pt x="745979" y="2073962"/>
                      </a:cubicBezTo>
                      <a:close/>
                      <a:moveTo>
                        <a:pt x="655952" y="2036056"/>
                      </a:moveTo>
                      <a:cubicBezTo>
                        <a:pt x="653583" y="2033687"/>
                        <a:pt x="653583" y="2031318"/>
                        <a:pt x="651214" y="2028949"/>
                      </a:cubicBezTo>
                      <a:cubicBezTo>
                        <a:pt x="648845" y="2021841"/>
                        <a:pt x="644107" y="2017103"/>
                        <a:pt x="639368" y="2012365"/>
                      </a:cubicBezTo>
                      <a:cubicBezTo>
                        <a:pt x="644107" y="2017103"/>
                        <a:pt x="648845" y="2021841"/>
                        <a:pt x="651214" y="2028949"/>
                      </a:cubicBezTo>
                      <a:cubicBezTo>
                        <a:pt x="653583" y="2031318"/>
                        <a:pt x="653583" y="2033687"/>
                        <a:pt x="655952" y="2036056"/>
                      </a:cubicBezTo>
                      <a:close/>
                      <a:moveTo>
                        <a:pt x="568294" y="2104761"/>
                      </a:moveTo>
                      <a:cubicBezTo>
                        <a:pt x="556449" y="2092915"/>
                        <a:pt x="554080" y="2069224"/>
                        <a:pt x="525650" y="2081069"/>
                      </a:cubicBezTo>
                      <a:cubicBezTo>
                        <a:pt x="506697" y="2090546"/>
                        <a:pt x="497221" y="2071593"/>
                        <a:pt x="483006" y="2069224"/>
                      </a:cubicBezTo>
                      <a:cubicBezTo>
                        <a:pt x="461684" y="2064486"/>
                        <a:pt x="459315" y="2055009"/>
                        <a:pt x="464053" y="2036056"/>
                      </a:cubicBezTo>
                      <a:cubicBezTo>
                        <a:pt x="466422" y="2026580"/>
                        <a:pt x="459315" y="2019472"/>
                        <a:pt x="449838" y="2012365"/>
                      </a:cubicBezTo>
                      <a:cubicBezTo>
                        <a:pt x="442731" y="2007627"/>
                        <a:pt x="435623" y="2002889"/>
                        <a:pt x="437992" y="1988674"/>
                      </a:cubicBezTo>
                      <a:cubicBezTo>
                        <a:pt x="437992" y="1988674"/>
                        <a:pt x="437992" y="1988674"/>
                        <a:pt x="437992" y="1988674"/>
                      </a:cubicBezTo>
                      <a:cubicBezTo>
                        <a:pt x="435623" y="2005257"/>
                        <a:pt x="445100" y="2007627"/>
                        <a:pt x="449838" y="2012365"/>
                      </a:cubicBezTo>
                      <a:cubicBezTo>
                        <a:pt x="459315" y="2019472"/>
                        <a:pt x="466422" y="2026580"/>
                        <a:pt x="464053" y="2036056"/>
                      </a:cubicBezTo>
                      <a:cubicBezTo>
                        <a:pt x="459315" y="2052640"/>
                        <a:pt x="461684" y="2064486"/>
                        <a:pt x="483006" y="2069224"/>
                      </a:cubicBezTo>
                      <a:cubicBezTo>
                        <a:pt x="497221" y="2071593"/>
                        <a:pt x="506697" y="2090546"/>
                        <a:pt x="525650" y="2081069"/>
                      </a:cubicBezTo>
                      <a:cubicBezTo>
                        <a:pt x="554080" y="2071593"/>
                        <a:pt x="556449" y="2092915"/>
                        <a:pt x="568294" y="2104761"/>
                      </a:cubicBezTo>
                      <a:cubicBezTo>
                        <a:pt x="573033" y="2109499"/>
                        <a:pt x="573033" y="2114238"/>
                        <a:pt x="568294" y="2118976"/>
                      </a:cubicBezTo>
                      <a:cubicBezTo>
                        <a:pt x="565925" y="2121345"/>
                        <a:pt x="565925" y="2121345"/>
                        <a:pt x="563556" y="2123714"/>
                      </a:cubicBezTo>
                      <a:cubicBezTo>
                        <a:pt x="565925" y="2123714"/>
                        <a:pt x="565925" y="2121345"/>
                        <a:pt x="568294" y="2118976"/>
                      </a:cubicBezTo>
                      <a:cubicBezTo>
                        <a:pt x="573033" y="2116606"/>
                        <a:pt x="573033" y="2109499"/>
                        <a:pt x="568294" y="2104761"/>
                      </a:cubicBezTo>
                      <a:close/>
                      <a:moveTo>
                        <a:pt x="468791" y="2121345"/>
                      </a:moveTo>
                      <a:cubicBezTo>
                        <a:pt x="471160" y="2118976"/>
                        <a:pt x="471160" y="2118976"/>
                        <a:pt x="473529" y="2116606"/>
                      </a:cubicBezTo>
                      <a:cubicBezTo>
                        <a:pt x="471160" y="2118976"/>
                        <a:pt x="471160" y="2121345"/>
                        <a:pt x="468791" y="2121345"/>
                      </a:cubicBezTo>
                      <a:cubicBezTo>
                        <a:pt x="490113" y="2128452"/>
                        <a:pt x="511435" y="2145036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513805" y="2145036"/>
                        <a:pt x="492482" y="2128452"/>
                        <a:pt x="468791" y="2121345"/>
                      </a:cubicBezTo>
                      <a:close/>
                      <a:moveTo>
                        <a:pt x="447469" y="2095284"/>
                      </a:moveTo>
                      <a:lnTo>
                        <a:pt x="447469" y="2095284"/>
                      </a:lnTo>
                      <a:cubicBezTo>
                        <a:pt x="447469" y="2100023"/>
                        <a:pt x="445100" y="2100023"/>
                        <a:pt x="440362" y="2102392"/>
                      </a:cubicBezTo>
                      <a:cubicBezTo>
                        <a:pt x="445100" y="2100023"/>
                        <a:pt x="447469" y="2097654"/>
                        <a:pt x="447469" y="2095284"/>
                      </a:cubicBezTo>
                      <a:cubicBezTo>
                        <a:pt x="447469" y="2095284"/>
                        <a:pt x="447469" y="2095284"/>
                        <a:pt x="447469" y="2095284"/>
                      </a:cubicBezTo>
                      <a:close/>
                      <a:moveTo>
                        <a:pt x="374026" y="2111868"/>
                      </a:moveTo>
                      <a:cubicBezTo>
                        <a:pt x="381133" y="2109499"/>
                        <a:pt x="390610" y="2104761"/>
                        <a:pt x="397717" y="2104761"/>
                      </a:cubicBezTo>
                      <a:cubicBezTo>
                        <a:pt x="400086" y="2104761"/>
                        <a:pt x="404825" y="2104761"/>
                        <a:pt x="407194" y="2104761"/>
                      </a:cubicBezTo>
                      <a:cubicBezTo>
                        <a:pt x="404825" y="2104761"/>
                        <a:pt x="400086" y="2104761"/>
                        <a:pt x="397717" y="2104761"/>
                      </a:cubicBezTo>
                      <a:cubicBezTo>
                        <a:pt x="388241" y="2104761"/>
                        <a:pt x="381133" y="2107130"/>
                        <a:pt x="374026" y="2111868"/>
                      </a:cubicBezTo>
                      <a:lnTo>
                        <a:pt x="374026" y="2111868"/>
                      </a:lnTo>
                      <a:cubicBezTo>
                        <a:pt x="374026" y="2111868"/>
                        <a:pt x="374026" y="2111868"/>
                        <a:pt x="374026" y="2111868"/>
                      </a:cubicBezTo>
                      <a:close/>
                      <a:moveTo>
                        <a:pt x="366919" y="1503003"/>
                      </a:moveTo>
                      <a:cubicBezTo>
                        <a:pt x="352704" y="1543278"/>
                        <a:pt x="345596" y="1585922"/>
                        <a:pt x="362180" y="1623828"/>
                      </a:cubicBezTo>
                      <a:cubicBezTo>
                        <a:pt x="321905" y="1611983"/>
                        <a:pt x="291107" y="1616721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91107" y="1616721"/>
                        <a:pt x="321905" y="1609613"/>
                        <a:pt x="362180" y="1623828"/>
                      </a:cubicBezTo>
                      <a:cubicBezTo>
                        <a:pt x="345596" y="1585922"/>
                        <a:pt x="350335" y="1543278"/>
                        <a:pt x="366919" y="1503003"/>
                      </a:cubicBezTo>
                      <a:cubicBezTo>
                        <a:pt x="374026" y="1484049"/>
                        <a:pt x="395348" y="1474573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395348" y="1476942"/>
                        <a:pt x="374026" y="1484049"/>
                        <a:pt x="366919" y="1503003"/>
                      </a:cubicBezTo>
                      <a:close/>
                      <a:moveTo>
                        <a:pt x="371657" y="1678318"/>
                      </a:moveTo>
                      <a:cubicBezTo>
                        <a:pt x="371657" y="1680687"/>
                        <a:pt x="369288" y="1680687"/>
                        <a:pt x="369288" y="1683056"/>
                      </a:cubicBezTo>
                      <a:cubicBezTo>
                        <a:pt x="369288" y="1680687"/>
                        <a:pt x="371657" y="1680687"/>
                        <a:pt x="371657" y="1678318"/>
                      </a:cubicBezTo>
                      <a:lnTo>
                        <a:pt x="371657" y="1678318"/>
                      </a:lnTo>
                      <a:cubicBezTo>
                        <a:pt x="371657" y="1678318"/>
                        <a:pt x="371657" y="1678318"/>
                        <a:pt x="371657" y="1678318"/>
                      </a:cubicBezTo>
                      <a:close/>
                      <a:moveTo>
                        <a:pt x="310060" y="1960244"/>
                      </a:moveTo>
                      <a:cubicBezTo>
                        <a:pt x="305321" y="1960244"/>
                        <a:pt x="300583" y="1960244"/>
                        <a:pt x="295845" y="1962613"/>
                      </a:cubicBezTo>
                      <a:cubicBezTo>
                        <a:pt x="291107" y="1964982"/>
                        <a:pt x="286368" y="1964982"/>
                        <a:pt x="279261" y="1964982"/>
                      </a:cubicBezTo>
                      <a:cubicBezTo>
                        <a:pt x="283999" y="1964982"/>
                        <a:pt x="291107" y="1964982"/>
                        <a:pt x="295845" y="1962613"/>
                      </a:cubicBezTo>
                      <a:cubicBezTo>
                        <a:pt x="300583" y="1962613"/>
                        <a:pt x="305321" y="1960244"/>
                        <a:pt x="310060" y="1960244"/>
                      </a:cubicBezTo>
                      <a:close/>
                      <a:moveTo>
                        <a:pt x="210556" y="1353747"/>
                      </a:moveTo>
                      <a:lnTo>
                        <a:pt x="210556" y="1353747"/>
                      </a:lnTo>
                      <a:lnTo>
                        <a:pt x="210556" y="1353747"/>
                      </a:lnTo>
                      <a:cubicBezTo>
                        <a:pt x="212925" y="1377439"/>
                        <a:pt x="246093" y="1375070"/>
                        <a:pt x="250831" y="1396392"/>
                      </a:cubicBezTo>
                      <a:cubicBezTo>
                        <a:pt x="253201" y="1405868"/>
                        <a:pt x="262677" y="1412976"/>
                        <a:pt x="274523" y="1405868"/>
                      </a:cubicBezTo>
                      <a:cubicBezTo>
                        <a:pt x="276892" y="1405868"/>
                        <a:pt x="279261" y="1403499"/>
                        <a:pt x="279261" y="1403499"/>
                      </a:cubicBezTo>
                      <a:cubicBezTo>
                        <a:pt x="279261" y="1403499"/>
                        <a:pt x="276892" y="1405868"/>
                        <a:pt x="274523" y="1405868"/>
                      </a:cubicBezTo>
                      <a:cubicBezTo>
                        <a:pt x="262677" y="1410607"/>
                        <a:pt x="253201" y="1405868"/>
                        <a:pt x="250831" y="1396392"/>
                      </a:cubicBezTo>
                      <a:cubicBezTo>
                        <a:pt x="246093" y="1375070"/>
                        <a:pt x="212925" y="1375070"/>
                        <a:pt x="210556" y="1353747"/>
                      </a:cubicBezTo>
                      <a:close/>
                      <a:moveTo>
                        <a:pt x="215294" y="1732808"/>
                      </a:moveTo>
                      <a:cubicBezTo>
                        <a:pt x="215294" y="1732808"/>
                        <a:pt x="215294" y="1732808"/>
                        <a:pt x="215294" y="1732808"/>
                      </a:cubicBezTo>
                      <a:cubicBezTo>
                        <a:pt x="215294" y="1730439"/>
                        <a:pt x="215294" y="1728070"/>
                        <a:pt x="212925" y="1728070"/>
                      </a:cubicBezTo>
                      <a:cubicBezTo>
                        <a:pt x="215294" y="1730439"/>
                        <a:pt x="215294" y="1730439"/>
                        <a:pt x="215294" y="1732808"/>
                      </a:cubicBezTo>
                      <a:cubicBezTo>
                        <a:pt x="215294" y="1732808"/>
                        <a:pt x="215294" y="1732808"/>
                        <a:pt x="215294" y="1732808"/>
                      </a:cubicBezTo>
                      <a:close/>
                      <a:moveTo>
                        <a:pt x="220033" y="1216338"/>
                      </a:move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31878" y="1213969"/>
                        <a:pt x="246093" y="1218707"/>
                        <a:pt x="250831" y="1209231"/>
                      </a:cubicBezTo>
                      <a:cubicBezTo>
                        <a:pt x="243724" y="1218707"/>
                        <a:pt x="229509" y="1213969"/>
                        <a:pt x="220033" y="1216338"/>
                      </a:cubicBezTo>
                      <a:close/>
                      <a:moveTo>
                        <a:pt x="236617" y="1346640"/>
                      </a:moveTo>
                      <a:cubicBezTo>
                        <a:pt x="236617" y="1344271"/>
                        <a:pt x="236617" y="1339533"/>
                        <a:pt x="231878" y="1332425"/>
                      </a:cubicBezTo>
                      <a:cubicBezTo>
                        <a:pt x="231878" y="1330056"/>
                        <a:pt x="229509" y="1327687"/>
                        <a:pt x="231878" y="1327687"/>
                      </a:cubicBezTo>
                      <a:cubicBezTo>
                        <a:pt x="231878" y="1330056"/>
                        <a:pt x="231878" y="1330056"/>
                        <a:pt x="231878" y="1332425"/>
                      </a:cubicBezTo>
                      <a:cubicBezTo>
                        <a:pt x="236617" y="1339533"/>
                        <a:pt x="238986" y="1344271"/>
                        <a:pt x="236617" y="1346640"/>
                      </a:cubicBezTo>
                      <a:close/>
                      <a:moveTo>
                        <a:pt x="269784" y="1192647"/>
                      </a:moveTo>
                      <a:cubicBezTo>
                        <a:pt x="265046" y="1192647"/>
                        <a:pt x="262677" y="1192647"/>
                        <a:pt x="260308" y="1195016"/>
                      </a:cubicBezTo>
                      <a:cubicBezTo>
                        <a:pt x="265046" y="1192647"/>
                        <a:pt x="267415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lose/>
                      <a:moveTo>
                        <a:pt x="276892" y="1346640"/>
                      </a:moveTo>
                      <a:cubicBezTo>
                        <a:pt x="274523" y="1346640"/>
                        <a:pt x="272154" y="1349009"/>
                        <a:pt x="269784" y="1351378"/>
                      </a:cubicBezTo>
                      <a:cubicBezTo>
                        <a:pt x="269784" y="1351378"/>
                        <a:pt x="269784" y="1351378"/>
                        <a:pt x="269784" y="1351378"/>
                      </a:cubicBezTo>
                      <a:cubicBezTo>
                        <a:pt x="272154" y="1349009"/>
                        <a:pt x="274523" y="1349009"/>
                        <a:pt x="276892" y="1346640"/>
                      </a:cubicBezTo>
                      <a:close/>
                      <a:moveTo>
                        <a:pt x="269784" y="1142895"/>
                      </a:moveTo>
                      <a:cubicBezTo>
                        <a:pt x="267415" y="1142895"/>
                        <a:pt x="265046" y="1142895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65046" y="1152372"/>
                        <a:pt x="265046" y="1161848"/>
                        <a:pt x="267415" y="1171325"/>
                      </a:cubicBezTo>
                      <a:cubicBezTo>
                        <a:pt x="265046" y="1161848"/>
                        <a:pt x="265046" y="1152372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36617" y="1145264"/>
                        <a:pt x="215294" y="1154741"/>
                        <a:pt x="201080" y="1166587"/>
                      </a:cubicBezTo>
                      <a:cubicBezTo>
                        <a:pt x="215294" y="1152372"/>
                        <a:pt x="236617" y="1142895"/>
                        <a:pt x="262677" y="1142895"/>
                      </a:cubicBezTo>
                      <a:cubicBezTo>
                        <a:pt x="265046" y="1142895"/>
                        <a:pt x="267415" y="1142895"/>
                        <a:pt x="269784" y="1142895"/>
                      </a:cubicBezTo>
                      <a:cubicBezTo>
                        <a:pt x="274523" y="1128680"/>
                        <a:pt x="281630" y="1114466"/>
                        <a:pt x="288737" y="1102620"/>
                      </a:cubicBezTo>
                      <a:cubicBezTo>
                        <a:pt x="281630" y="1114466"/>
                        <a:pt x="276892" y="1128680"/>
                        <a:pt x="269784" y="1142895"/>
                      </a:cubicBezTo>
                      <a:close/>
                      <a:moveTo>
                        <a:pt x="151328" y="1223445"/>
                      </a:moveTo>
                      <a:cubicBezTo>
                        <a:pt x="151328" y="1206862"/>
                        <a:pt x="148959" y="1190278"/>
                        <a:pt x="160805" y="1176063"/>
                      </a:cubicBezTo>
                      <a:cubicBezTo>
                        <a:pt x="170281" y="1173694"/>
                        <a:pt x="182127" y="1171325"/>
                        <a:pt x="167912" y="1159479"/>
                      </a:cubicBezTo>
                      <a:cubicBezTo>
                        <a:pt x="167912" y="1157110"/>
                        <a:pt x="167912" y="1157110"/>
                        <a:pt x="167912" y="1154741"/>
                      </a:cubicBezTo>
                      <a:cubicBezTo>
                        <a:pt x="167912" y="1157110"/>
                        <a:pt x="167912" y="1157110"/>
                        <a:pt x="167912" y="1159479"/>
                      </a:cubicBezTo>
                      <a:cubicBezTo>
                        <a:pt x="179758" y="1171325"/>
                        <a:pt x="170281" y="1173694"/>
                        <a:pt x="160805" y="1176063"/>
                      </a:cubicBezTo>
                      <a:cubicBezTo>
                        <a:pt x="148959" y="1190278"/>
                        <a:pt x="151328" y="1206862"/>
                        <a:pt x="151328" y="1223445"/>
                      </a:cubicBezTo>
                      <a:cubicBezTo>
                        <a:pt x="163174" y="1256613"/>
                        <a:pt x="151328" y="1301627"/>
                        <a:pt x="125268" y="1320580"/>
                      </a:cubicBezTo>
                      <a:cubicBezTo>
                        <a:pt x="125268" y="1320580"/>
                        <a:pt x="125268" y="1320580"/>
                        <a:pt x="125268" y="1320580"/>
                      </a:cubicBezTo>
                      <a:cubicBezTo>
                        <a:pt x="151328" y="1301627"/>
                        <a:pt x="163174" y="1256613"/>
                        <a:pt x="151328" y="1223445"/>
                      </a:cubicBezTo>
                      <a:close/>
                      <a:moveTo>
                        <a:pt x="170281" y="1457989"/>
                      </a:moveTo>
                      <a:cubicBezTo>
                        <a:pt x="170281" y="1443774"/>
                        <a:pt x="167912" y="1427191"/>
                        <a:pt x="167912" y="1412976"/>
                      </a:cubicBezTo>
                      <a:cubicBezTo>
                        <a:pt x="167912" y="1427191"/>
                        <a:pt x="172650" y="1441405"/>
                        <a:pt x="170281" y="1457989"/>
                      </a:cubicBezTo>
                      <a:close/>
                      <a:moveTo>
                        <a:pt x="141852" y="1384546"/>
                      </a:moveTo>
                      <a:cubicBezTo>
                        <a:pt x="148959" y="1384546"/>
                        <a:pt x="158435" y="1384546"/>
                        <a:pt x="165543" y="1384546"/>
                      </a:cubicBezTo>
                      <a:lnTo>
                        <a:pt x="165543" y="1384546"/>
                      </a:lnTo>
                      <a:cubicBezTo>
                        <a:pt x="158435" y="1384546"/>
                        <a:pt x="151328" y="1384546"/>
                        <a:pt x="141852" y="1384546"/>
                      </a:cubicBezTo>
                      <a:cubicBezTo>
                        <a:pt x="141852" y="1384546"/>
                        <a:pt x="141852" y="1384546"/>
                        <a:pt x="141852" y="1384546"/>
                      </a:cubicBezTo>
                      <a:close/>
                      <a:moveTo>
                        <a:pt x="184496" y="1505372"/>
                      </a:moveTo>
                      <a:cubicBezTo>
                        <a:pt x="184496" y="1505372"/>
                        <a:pt x="184496" y="1505372"/>
                        <a:pt x="184496" y="1505372"/>
                      </a:cubicBezTo>
                      <a:lnTo>
                        <a:pt x="184496" y="1505372"/>
                      </a:lnTo>
                      <a:cubicBezTo>
                        <a:pt x="175019" y="1505372"/>
                        <a:pt x="158435" y="1503003"/>
                        <a:pt x="160805" y="1495895"/>
                      </a:cubicBezTo>
                      <a:cubicBezTo>
                        <a:pt x="158435" y="1505372"/>
                        <a:pt x="175019" y="1505372"/>
                        <a:pt x="184496" y="1505372"/>
                      </a:cubicBezTo>
                      <a:close/>
                      <a:moveTo>
                        <a:pt x="182127" y="1133419"/>
                      </a:moveTo>
                      <a:cubicBezTo>
                        <a:pt x="182127" y="1140526"/>
                        <a:pt x="175019" y="1142895"/>
                        <a:pt x="167912" y="1145264"/>
                      </a:cubicBezTo>
                      <a:cubicBezTo>
                        <a:pt x="175019" y="1142895"/>
                        <a:pt x="184496" y="1140526"/>
                        <a:pt x="182127" y="1133419"/>
                      </a:cubicBezTo>
                      <a:cubicBezTo>
                        <a:pt x="179758" y="1100251"/>
                        <a:pt x="198711" y="1083667"/>
                        <a:pt x="227140" y="1069452"/>
                      </a:cubicBezTo>
                      <a:cubicBezTo>
                        <a:pt x="238986" y="1064714"/>
                        <a:pt x="248462" y="1057607"/>
                        <a:pt x="250831" y="1048130"/>
                      </a:cubicBezTo>
                      <a:cubicBezTo>
                        <a:pt x="260308" y="998378"/>
                        <a:pt x="307690" y="967580"/>
                        <a:pt x="326643" y="920197"/>
                      </a:cubicBezTo>
                      <a:cubicBezTo>
                        <a:pt x="329013" y="915459"/>
                        <a:pt x="331382" y="913090"/>
                        <a:pt x="333751" y="908352"/>
                      </a:cubicBezTo>
                      <a:cubicBezTo>
                        <a:pt x="331382" y="910721"/>
                        <a:pt x="326643" y="915459"/>
                        <a:pt x="326643" y="920197"/>
                      </a:cubicBezTo>
                      <a:cubicBezTo>
                        <a:pt x="307690" y="965211"/>
                        <a:pt x="260308" y="996009"/>
                        <a:pt x="250831" y="1048130"/>
                      </a:cubicBezTo>
                      <a:cubicBezTo>
                        <a:pt x="248462" y="1057607"/>
                        <a:pt x="238986" y="1064714"/>
                        <a:pt x="227140" y="1069452"/>
                      </a:cubicBezTo>
                      <a:cubicBezTo>
                        <a:pt x="198711" y="1081298"/>
                        <a:pt x="179758" y="1100251"/>
                        <a:pt x="182127" y="1133419"/>
                      </a:cubicBezTo>
                      <a:close/>
                      <a:moveTo>
                        <a:pt x="738872" y="640640"/>
                      </a:moveTo>
                      <a:cubicBezTo>
                        <a:pt x="734133" y="628795"/>
                        <a:pt x="745979" y="624056"/>
                        <a:pt x="755456" y="621687"/>
                      </a:cubicBezTo>
                      <a:cubicBezTo>
                        <a:pt x="757825" y="621687"/>
                        <a:pt x="760194" y="619318"/>
                        <a:pt x="762563" y="619318"/>
                      </a:cubicBezTo>
                      <a:cubicBezTo>
                        <a:pt x="760194" y="619318"/>
                        <a:pt x="757825" y="619318"/>
                        <a:pt x="755456" y="621687"/>
                      </a:cubicBezTo>
                      <a:cubicBezTo>
                        <a:pt x="748348" y="626425"/>
                        <a:pt x="734133" y="628795"/>
                        <a:pt x="738872" y="640640"/>
                      </a:cubicBezTo>
                      <a:cubicBezTo>
                        <a:pt x="748348" y="666701"/>
                        <a:pt x="734133" y="673808"/>
                        <a:pt x="710442" y="676177"/>
                      </a:cubicBezTo>
                      <a:cubicBezTo>
                        <a:pt x="700966" y="676177"/>
                        <a:pt x="696227" y="683285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6227" y="683285"/>
                        <a:pt x="700966" y="676177"/>
                        <a:pt x="710442" y="676177"/>
                      </a:cubicBezTo>
                      <a:cubicBezTo>
                        <a:pt x="734133" y="673808"/>
                        <a:pt x="750717" y="666701"/>
                        <a:pt x="738872" y="640640"/>
                      </a:cubicBezTo>
                      <a:close/>
                      <a:moveTo>
                        <a:pt x="734133" y="562459"/>
                      </a:moveTo>
                      <a:cubicBezTo>
                        <a:pt x="734133" y="562459"/>
                        <a:pt x="734133" y="562459"/>
                        <a:pt x="734133" y="562459"/>
                      </a:cubicBezTo>
                      <a:lnTo>
                        <a:pt x="734133" y="562459"/>
                      </a:lnTo>
                      <a:cubicBezTo>
                        <a:pt x="741241" y="560090"/>
                        <a:pt x="748348" y="560090"/>
                        <a:pt x="755456" y="557721"/>
                      </a:cubicBezTo>
                      <a:cubicBezTo>
                        <a:pt x="748348" y="560090"/>
                        <a:pt x="741241" y="562459"/>
                        <a:pt x="734133" y="562459"/>
                      </a:cubicBezTo>
                      <a:cubicBezTo>
                        <a:pt x="734133" y="562459"/>
                        <a:pt x="734133" y="562459"/>
                        <a:pt x="734133" y="562459"/>
                      </a:cubicBezTo>
                      <a:close/>
                      <a:moveTo>
                        <a:pt x="871543" y="441633"/>
                      </a:moveTo>
                      <a:cubicBezTo>
                        <a:pt x="852590" y="429788"/>
                        <a:pt x="857328" y="413204"/>
                        <a:pt x="862066" y="394251"/>
                      </a:cubicBezTo>
                      <a:cubicBezTo>
                        <a:pt x="869174" y="361083"/>
                        <a:pt x="895234" y="342130"/>
                        <a:pt x="918925" y="320808"/>
                      </a:cubicBezTo>
                      <a:cubicBezTo>
                        <a:pt x="918925" y="320808"/>
                        <a:pt x="918925" y="320808"/>
                        <a:pt x="918925" y="320808"/>
                      </a:cubicBezTo>
                      <a:cubicBezTo>
                        <a:pt x="895234" y="342130"/>
                        <a:pt x="869174" y="361083"/>
                        <a:pt x="862066" y="394251"/>
                      </a:cubicBezTo>
                      <a:cubicBezTo>
                        <a:pt x="857328" y="410835"/>
                        <a:pt x="852590" y="427419"/>
                        <a:pt x="871543" y="441633"/>
                      </a:cubicBezTo>
                      <a:cubicBezTo>
                        <a:pt x="876281" y="444003"/>
                        <a:pt x="881019" y="451110"/>
                        <a:pt x="876281" y="455848"/>
                      </a:cubicBezTo>
                      <a:cubicBezTo>
                        <a:pt x="862066" y="474801"/>
                        <a:pt x="862066" y="498492"/>
                        <a:pt x="852590" y="519815"/>
                      </a:cubicBezTo>
                      <a:cubicBezTo>
                        <a:pt x="845482" y="534029"/>
                        <a:pt x="833637" y="548244"/>
                        <a:pt x="814684" y="548244"/>
                      </a:cubicBezTo>
                      <a:cubicBezTo>
                        <a:pt x="800469" y="548244"/>
                        <a:pt x="788623" y="552983"/>
                        <a:pt x="774409" y="555352"/>
                      </a:cubicBezTo>
                      <a:cubicBezTo>
                        <a:pt x="786254" y="552983"/>
                        <a:pt x="800469" y="548244"/>
                        <a:pt x="814684" y="548244"/>
                      </a:cubicBezTo>
                      <a:cubicBezTo>
                        <a:pt x="833637" y="545875"/>
                        <a:pt x="845482" y="534029"/>
                        <a:pt x="852590" y="519815"/>
                      </a:cubicBezTo>
                      <a:cubicBezTo>
                        <a:pt x="862066" y="498492"/>
                        <a:pt x="859697" y="474801"/>
                        <a:pt x="876281" y="455848"/>
                      </a:cubicBezTo>
                      <a:cubicBezTo>
                        <a:pt x="878650" y="448741"/>
                        <a:pt x="876281" y="444003"/>
                        <a:pt x="871543" y="441633"/>
                      </a:cubicBezTo>
                      <a:close/>
                      <a:moveTo>
                        <a:pt x="952093" y="683285"/>
                      </a:moveTo>
                      <a:cubicBezTo>
                        <a:pt x="949724" y="683285"/>
                        <a:pt x="947355" y="683285"/>
                        <a:pt x="942617" y="683285"/>
                      </a:cubicBezTo>
                      <a:cubicBezTo>
                        <a:pt x="937878" y="683285"/>
                        <a:pt x="933140" y="683285"/>
                        <a:pt x="928402" y="683285"/>
                      </a:cubicBezTo>
                      <a:cubicBezTo>
                        <a:pt x="933140" y="683285"/>
                        <a:pt x="937878" y="683285"/>
                        <a:pt x="942617" y="683285"/>
                      </a:cubicBezTo>
                      <a:cubicBezTo>
                        <a:pt x="944986" y="680915"/>
                        <a:pt x="944986" y="678546"/>
                        <a:pt x="947355" y="678546"/>
                      </a:cubicBezTo>
                      <a:cubicBezTo>
                        <a:pt x="944986" y="678546"/>
                        <a:pt x="944986" y="678546"/>
                        <a:pt x="942617" y="683285"/>
                      </a:cubicBezTo>
                      <a:cubicBezTo>
                        <a:pt x="944986" y="683285"/>
                        <a:pt x="947355" y="683285"/>
                        <a:pt x="952093" y="683285"/>
                      </a:cubicBezTo>
                      <a:close/>
                      <a:moveTo>
                        <a:pt x="968677" y="827801"/>
                      </a:moveTo>
                      <a:lnTo>
                        <a:pt x="968677" y="827801"/>
                      </a:lnTo>
                      <a:cubicBezTo>
                        <a:pt x="968677" y="820694"/>
                        <a:pt x="968677" y="815956"/>
                        <a:pt x="966308" y="811217"/>
                      </a:cubicBezTo>
                      <a:cubicBezTo>
                        <a:pt x="968677" y="815956"/>
                        <a:pt x="968677" y="823063"/>
                        <a:pt x="968677" y="827801"/>
                      </a:cubicBezTo>
                      <a:lnTo>
                        <a:pt x="968677" y="827801"/>
                      </a:lnTo>
                      <a:cubicBezTo>
                        <a:pt x="968677" y="842016"/>
                        <a:pt x="971046" y="851493"/>
                        <a:pt x="987630" y="851493"/>
                      </a:cubicBezTo>
                      <a:cubicBezTo>
                        <a:pt x="1004214" y="853862"/>
                        <a:pt x="1011321" y="863338"/>
                        <a:pt x="1008952" y="879922"/>
                      </a:cubicBezTo>
                      <a:cubicBezTo>
                        <a:pt x="1006583" y="905983"/>
                        <a:pt x="1011321" y="910721"/>
                        <a:pt x="1032643" y="903613"/>
                      </a:cubicBezTo>
                      <a:cubicBezTo>
                        <a:pt x="1035013" y="903613"/>
                        <a:pt x="1037382" y="901244"/>
                        <a:pt x="1039751" y="901244"/>
                      </a:cubicBezTo>
                      <a:cubicBezTo>
                        <a:pt x="1037382" y="901244"/>
                        <a:pt x="1035013" y="901244"/>
                        <a:pt x="1032643" y="903613"/>
                      </a:cubicBezTo>
                      <a:cubicBezTo>
                        <a:pt x="1008952" y="910721"/>
                        <a:pt x="1004214" y="905983"/>
                        <a:pt x="1008952" y="879922"/>
                      </a:cubicBezTo>
                      <a:cubicBezTo>
                        <a:pt x="1011321" y="863338"/>
                        <a:pt x="1004214" y="853862"/>
                        <a:pt x="987630" y="851493"/>
                      </a:cubicBezTo>
                      <a:cubicBezTo>
                        <a:pt x="971046" y="851493"/>
                        <a:pt x="968677" y="842016"/>
                        <a:pt x="968677" y="827801"/>
                      </a:cubicBezTo>
                      <a:cubicBezTo>
                        <a:pt x="940248" y="827801"/>
                        <a:pt x="914187" y="818325"/>
                        <a:pt x="885758" y="818325"/>
                      </a:cubicBezTo>
                      <a:cubicBezTo>
                        <a:pt x="873912" y="818325"/>
                        <a:pt x="864435" y="811217"/>
                        <a:pt x="857328" y="801741"/>
                      </a:cubicBezTo>
                      <a:cubicBezTo>
                        <a:pt x="852590" y="797003"/>
                        <a:pt x="845482" y="792264"/>
                        <a:pt x="845482" y="787526"/>
                      </a:cubicBezTo>
                      <a:cubicBezTo>
                        <a:pt x="845482" y="792264"/>
                        <a:pt x="854959" y="797003"/>
                        <a:pt x="857328" y="801741"/>
                      </a:cubicBezTo>
                      <a:cubicBezTo>
                        <a:pt x="864435" y="811217"/>
                        <a:pt x="873912" y="818325"/>
                        <a:pt x="885758" y="818325"/>
                      </a:cubicBezTo>
                      <a:cubicBezTo>
                        <a:pt x="911818" y="818325"/>
                        <a:pt x="940248" y="830170"/>
                        <a:pt x="968677" y="827801"/>
                      </a:cubicBezTo>
                      <a:close/>
                      <a:moveTo>
                        <a:pt x="973415" y="588519"/>
                      </a:moveTo>
                      <a:cubicBezTo>
                        <a:pt x="966308" y="586150"/>
                        <a:pt x="959201" y="581412"/>
                        <a:pt x="952093" y="581412"/>
                      </a:cubicBezTo>
                      <a:cubicBezTo>
                        <a:pt x="959201" y="581412"/>
                        <a:pt x="966308" y="586150"/>
                        <a:pt x="973415" y="588519"/>
                      </a:cubicBezTo>
                      <a:cubicBezTo>
                        <a:pt x="978154" y="590889"/>
                        <a:pt x="980523" y="593258"/>
                        <a:pt x="985261" y="593258"/>
                      </a:cubicBezTo>
                      <a:cubicBezTo>
                        <a:pt x="982892" y="593258"/>
                        <a:pt x="978154" y="590889"/>
                        <a:pt x="973415" y="588519"/>
                      </a:cubicBezTo>
                      <a:close/>
                      <a:moveTo>
                        <a:pt x="975784" y="723560"/>
                      </a:moveTo>
                      <a:cubicBezTo>
                        <a:pt x="975784" y="709345"/>
                        <a:pt x="963939" y="702237"/>
                        <a:pt x="956831" y="690392"/>
                      </a:cubicBezTo>
                      <a:lnTo>
                        <a:pt x="956831" y="690392"/>
                      </a:lnTo>
                      <a:cubicBezTo>
                        <a:pt x="963939" y="702237"/>
                        <a:pt x="978154" y="709345"/>
                        <a:pt x="975784" y="723560"/>
                      </a:cubicBezTo>
                      <a:close/>
                      <a:moveTo>
                        <a:pt x="966308" y="780419"/>
                      </a:moveTo>
                      <a:cubicBezTo>
                        <a:pt x="973415" y="778050"/>
                        <a:pt x="975784" y="773311"/>
                        <a:pt x="973415" y="768573"/>
                      </a:cubicBezTo>
                      <a:cubicBezTo>
                        <a:pt x="959201" y="749620"/>
                        <a:pt x="985261" y="740144"/>
                        <a:pt x="985261" y="725929"/>
                      </a:cubicBezTo>
                      <a:cubicBezTo>
                        <a:pt x="994737" y="725929"/>
                        <a:pt x="1001845" y="725929"/>
                        <a:pt x="1011321" y="725929"/>
                      </a:cubicBezTo>
                      <a:cubicBezTo>
                        <a:pt x="1008952" y="711714"/>
                        <a:pt x="1030274" y="706976"/>
                        <a:pt x="1027905" y="692761"/>
                      </a:cubicBezTo>
                      <a:cubicBezTo>
                        <a:pt x="1016060" y="695130"/>
                        <a:pt x="1004214" y="697499"/>
                        <a:pt x="992368" y="697499"/>
                      </a:cubicBezTo>
                      <a:cubicBezTo>
                        <a:pt x="1004214" y="697499"/>
                        <a:pt x="1016060" y="697499"/>
                        <a:pt x="1027905" y="692761"/>
                      </a:cubicBezTo>
                      <a:cubicBezTo>
                        <a:pt x="1030274" y="690392"/>
                        <a:pt x="1032643" y="690392"/>
                        <a:pt x="1035013" y="690392"/>
                      </a:cubicBezTo>
                      <a:cubicBezTo>
                        <a:pt x="1032643" y="690392"/>
                        <a:pt x="1030274" y="690392"/>
                        <a:pt x="1027905" y="692761"/>
                      </a:cubicBezTo>
                      <a:lnTo>
                        <a:pt x="1027905" y="692761"/>
                      </a:lnTo>
                      <a:cubicBezTo>
                        <a:pt x="1030274" y="706976"/>
                        <a:pt x="1008952" y="711714"/>
                        <a:pt x="1011321" y="725929"/>
                      </a:cubicBezTo>
                      <a:cubicBezTo>
                        <a:pt x="1001845" y="725929"/>
                        <a:pt x="994737" y="725929"/>
                        <a:pt x="985261" y="725929"/>
                      </a:cubicBezTo>
                      <a:cubicBezTo>
                        <a:pt x="985261" y="740144"/>
                        <a:pt x="959201" y="749620"/>
                        <a:pt x="973415" y="768573"/>
                      </a:cubicBezTo>
                      <a:cubicBezTo>
                        <a:pt x="975784" y="770942"/>
                        <a:pt x="971046" y="778050"/>
                        <a:pt x="966308" y="780419"/>
                      </a:cubicBezTo>
                      <a:cubicBezTo>
                        <a:pt x="954462" y="785157"/>
                        <a:pt x="952093" y="789895"/>
                        <a:pt x="952093" y="794633"/>
                      </a:cubicBezTo>
                      <a:cubicBezTo>
                        <a:pt x="949724" y="789895"/>
                        <a:pt x="954462" y="782788"/>
                        <a:pt x="966308" y="780419"/>
                      </a:cubicBezTo>
                      <a:close/>
                      <a:moveTo>
                        <a:pt x="1101348" y="332654"/>
                      </a:moveTo>
                      <a:cubicBezTo>
                        <a:pt x="1108456" y="327915"/>
                        <a:pt x="1113194" y="327915"/>
                        <a:pt x="1120301" y="327915"/>
                      </a:cubicBezTo>
                      <a:cubicBezTo>
                        <a:pt x="1115563" y="327915"/>
                        <a:pt x="1108456" y="330284"/>
                        <a:pt x="1101348" y="332654"/>
                      </a:cubicBezTo>
                      <a:cubicBezTo>
                        <a:pt x="1096610" y="344499"/>
                        <a:pt x="1113194" y="358714"/>
                        <a:pt x="1096610" y="368190"/>
                      </a:cubicBezTo>
                      <a:cubicBezTo>
                        <a:pt x="1072919" y="380036"/>
                        <a:pt x="1075288" y="396620"/>
                        <a:pt x="1080026" y="417942"/>
                      </a:cubicBezTo>
                      <a:cubicBezTo>
                        <a:pt x="1082395" y="429788"/>
                        <a:pt x="1089503" y="444003"/>
                        <a:pt x="1089503" y="455848"/>
                      </a:cubicBezTo>
                      <a:cubicBezTo>
                        <a:pt x="1096610" y="455848"/>
                        <a:pt x="1103717" y="455848"/>
                        <a:pt x="1103717" y="465325"/>
                      </a:cubicBezTo>
                      <a:cubicBezTo>
                        <a:pt x="1103717" y="467694"/>
                        <a:pt x="1101348" y="470063"/>
                        <a:pt x="1098979" y="470063"/>
                      </a:cubicBezTo>
                      <a:cubicBezTo>
                        <a:pt x="1101348" y="470063"/>
                        <a:pt x="1103717" y="467694"/>
                        <a:pt x="1103717" y="465325"/>
                      </a:cubicBezTo>
                      <a:cubicBezTo>
                        <a:pt x="1106086" y="455848"/>
                        <a:pt x="1096610" y="455848"/>
                        <a:pt x="1089503" y="455848"/>
                      </a:cubicBezTo>
                      <a:lnTo>
                        <a:pt x="1089503" y="455848"/>
                      </a:lnTo>
                      <a:cubicBezTo>
                        <a:pt x="1089503" y="455848"/>
                        <a:pt x="1089503" y="455848"/>
                        <a:pt x="1089503" y="455848"/>
                      </a:cubicBezTo>
                      <a:cubicBezTo>
                        <a:pt x="1089503" y="441633"/>
                        <a:pt x="1082395" y="429788"/>
                        <a:pt x="1080026" y="417942"/>
                      </a:cubicBezTo>
                      <a:cubicBezTo>
                        <a:pt x="1075288" y="396620"/>
                        <a:pt x="1072919" y="380036"/>
                        <a:pt x="1096610" y="368190"/>
                      </a:cubicBezTo>
                      <a:cubicBezTo>
                        <a:pt x="1113194" y="358714"/>
                        <a:pt x="1096610" y="344499"/>
                        <a:pt x="1101348" y="332654"/>
                      </a:cubicBezTo>
                      <a:close/>
                      <a:moveTo>
                        <a:pt x="1186637" y="548244"/>
                      </a:moveTo>
                      <a:cubicBezTo>
                        <a:pt x="1186637" y="548244"/>
                        <a:pt x="1186637" y="548244"/>
                        <a:pt x="1186637" y="548244"/>
                      </a:cubicBezTo>
                      <a:cubicBezTo>
                        <a:pt x="1203221" y="564828"/>
                        <a:pt x="1241127" y="557721"/>
                        <a:pt x="1236388" y="593258"/>
                      </a:cubicBezTo>
                      <a:cubicBezTo>
                        <a:pt x="1215066" y="590889"/>
                        <a:pt x="1212697" y="616949"/>
                        <a:pt x="1198482" y="621687"/>
                      </a:cubicBezTo>
                      <a:cubicBezTo>
                        <a:pt x="1165315" y="628795"/>
                        <a:pt x="1167684" y="650117"/>
                        <a:pt x="1167684" y="673808"/>
                      </a:cubicBezTo>
                      <a:cubicBezTo>
                        <a:pt x="1167684" y="673808"/>
                        <a:pt x="1167684" y="673808"/>
                        <a:pt x="1167684" y="673808"/>
                      </a:cubicBezTo>
                      <a:cubicBezTo>
                        <a:pt x="1167684" y="650117"/>
                        <a:pt x="1165315" y="628795"/>
                        <a:pt x="1198482" y="621687"/>
                      </a:cubicBezTo>
                      <a:cubicBezTo>
                        <a:pt x="1212697" y="619318"/>
                        <a:pt x="1215066" y="593258"/>
                        <a:pt x="1236388" y="593258"/>
                      </a:cubicBezTo>
                      <a:cubicBezTo>
                        <a:pt x="1241127" y="560090"/>
                        <a:pt x="1203221" y="564828"/>
                        <a:pt x="1186637" y="548244"/>
                      </a:cubicBezTo>
                      <a:close/>
                      <a:moveTo>
                        <a:pt x="1250603" y="678546"/>
                      </a:moveTo>
                      <a:cubicBezTo>
                        <a:pt x="1243496" y="664331"/>
                        <a:pt x="1241127" y="654855"/>
                        <a:pt x="1241127" y="650117"/>
                      </a:cubicBezTo>
                      <a:cubicBezTo>
                        <a:pt x="1241127" y="657224"/>
                        <a:pt x="1245865" y="664331"/>
                        <a:pt x="1250603" y="678546"/>
                      </a:cubicBezTo>
                      <a:cubicBezTo>
                        <a:pt x="1252972" y="680915"/>
                        <a:pt x="1250603" y="685654"/>
                        <a:pt x="1250603" y="690392"/>
                      </a:cubicBezTo>
                      <a:lnTo>
                        <a:pt x="1250603" y="690392"/>
                      </a:ln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45865" y="690392"/>
                        <a:pt x="1243496" y="690392"/>
                        <a:pt x="1238758" y="688023"/>
                      </a:cubicBezTo>
                      <a:cubicBezTo>
                        <a:pt x="1243496" y="688023"/>
                        <a:pt x="1245865" y="690392"/>
                        <a:pt x="1250603" y="690392"/>
                      </a:cubicBezTo>
                      <a:cubicBezTo>
                        <a:pt x="1252972" y="688023"/>
                        <a:pt x="1252972" y="683285"/>
                        <a:pt x="1250603" y="678546"/>
                      </a:cubicBezTo>
                      <a:close/>
                      <a:moveTo>
                        <a:pt x="1276664" y="834909"/>
                      </a:moveTo>
                      <a:cubicBezTo>
                        <a:pt x="1279033" y="837278"/>
                        <a:pt x="1283771" y="834909"/>
                        <a:pt x="1288509" y="834909"/>
                      </a:cubicBezTo>
                      <a:cubicBezTo>
                        <a:pt x="1293248" y="832539"/>
                        <a:pt x="1293248" y="830170"/>
                        <a:pt x="1293248" y="827801"/>
                      </a:cubicBezTo>
                      <a:cubicBezTo>
                        <a:pt x="1293248" y="830170"/>
                        <a:pt x="1293248" y="834909"/>
                        <a:pt x="1288509" y="834909"/>
                      </a:cubicBezTo>
                      <a:cubicBezTo>
                        <a:pt x="1283771" y="834909"/>
                        <a:pt x="1279033" y="837278"/>
                        <a:pt x="1276664" y="834909"/>
                      </a:cubicBezTo>
                      <a:cubicBezTo>
                        <a:pt x="1252972" y="811217"/>
                        <a:pt x="1217435" y="799372"/>
                        <a:pt x="1212697" y="761466"/>
                      </a:cubicBezTo>
                      <a:cubicBezTo>
                        <a:pt x="1212697" y="759097"/>
                        <a:pt x="1212697" y="756727"/>
                        <a:pt x="1212697" y="754358"/>
                      </a:cubicBezTo>
                      <a:cubicBezTo>
                        <a:pt x="1212697" y="756727"/>
                        <a:pt x="1212697" y="759097"/>
                        <a:pt x="1212697" y="761466"/>
                      </a:cubicBezTo>
                      <a:cubicBezTo>
                        <a:pt x="1217435" y="797003"/>
                        <a:pt x="1252972" y="811217"/>
                        <a:pt x="1276664" y="834909"/>
                      </a:cubicBezTo>
                      <a:close/>
                      <a:moveTo>
                        <a:pt x="1257711" y="271056"/>
                      </a:moveTo>
                      <a:cubicBezTo>
                        <a:pt x="1260080" y="271056"/>
                        <a:pt x="1262449" y="271056"/>
                        <a:pt x="1262449" y="271056"/>
                      </a:cubicBezTo>
                      <a:cubicBezTo>
                        <a:pt x="1260080" y="271056"/>
                        <a:pt x="1257711" y="271056"/>
                        <a:pt x="1257711" y="271056"/>
                      </a:cubicBezTo>
                      <a:cubicBezTo>
                        <a:pt x="1257711" y="271056"/>
                        <a:pt x="1257711" y="271056"/>
                        <a:pt x="1257711" y="271056"/>
                      </a:cubicBezTo>
                      <a:close/>
                      <a:moveTo>
                        <a:pt x="1274295" y="403727"/>
                      </a:moveTo>
                      <a:cubicBezTo>
                        <a:pt x="1269556" y="396620"/>
                        <a:pt x="1267187" y="389513"/>
                        <a:pt x="1269556" y="382405"/>
                      </a:cubicBezTo>
                      <a:cubicBezTo>
                        <a:pt x="1274295" y="370560"/>
                        <a:pt x="1271925" y="363452"/>
                        <a:pt x="1264818" y="356345"/>
                      </a:cubicBezTo>
                      <a:cubicBezTo>
                        <a:pt x="1269556" y="361083"/>
                        <a:pt x="1271925" y="368190"/>
                        <a:pt x="1269556" y="382405"/>
                      </a:cubicBezTo>
                      <a:cubicBezTo>
                        <a:pt x="1264818" y="389513"/>
                        <a:pt x="1269556" y="396620"/>
                        <a:pt x="1274295" y="403727"/>
                      </a:cubicBezTo>
                      <a:close/>
                      <a:moveTo>
                        <a:pt x="1288509" y="427419"/>
                      </a:moveTo>
                      <a:cubicBezTo>
                        <a:pt x="1286140" y="425050"/>
                        <a:pt x="1286140" y="422680"/>
                        <a:pt x="1283771" y="420311"/>
                      </a:cubicBezTo>
                      <a:cubicBezTo>
                        <a:pt x="1286140" y="425050"/>
                        <a:pt x="1286140" y="427419"/>
                        <a:pt x="1288509" y="427419"/>
                      </a:cubicBezTo>
                      <a:cubicBezTo>
                        <a:pt x="1302724" y="451110"/>
                        <a:pt x="1295617" y="458217"/>
                        <a:pt x="1264818" y="470063"/>
                      </a:cubicBezTo>
                      <a:cubicBezTo>
                        <a:pt x="1264818" y="470063"/>
                        <a:pt x="1264818" y="470063"/>
                        <a:pt x="1264818" y="470063"/>
                      </a:cubicBezTo>
                      <a:cubicBezTo>
                        <a:pt x="1295617" y="460586"/>
                        <a:pt x="1300355" y="451110"/>
                        <a:pt x="1288509" y="427419"/>
                      </a:cubicBezTo>
                      <a:close/>
                      <a:moveTo>
                        <a:pt x="1297986" y="595627"/>
                      </a:moveTo>
                      <a:cubicBezTo>
                        <a:pt x="1305093" y="602734"/>
                        <a:pt x="1300355" y="607472"/>
                        <a:pt x="1279033" y="619318"/>
                      </a:cubicBezTo>
                      <a:cubicBezTo>
                        <a:pt x="1279033" y="624056"/>
                        <a:pt x="1279033" y="631164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1164"/>
                        <a:pt x="1279033" y="624056"/>
                        <a:pt x="1279033" y="619318"/>
                      </a:cubicBezTo>
                      <a:cubicBezTo>
                        <a:pt x="1300355" y="609842"/>
                        <a:pt x="1305093" y="602734"/>
                        <a:pt x="1297986" y="595627"/>
                      </a:cubicBezTo>
                      <a:close/>
                      <a:moveTo>
                        <a:pt x="1309832" y="579043"/>
                      </a:moveTo>
                      <a:cubicBezTo>
                        <a:pt x="1321677" y="586150"/>
                        <a:pt x="1350107" y="581412"/>
                        <a:pt x="1354845" y="569566"/>
                      </a:cubicBezTo>
                      <a:cubicBezTo>
                        <a:pt x="1357214" y="562459"/>
                        <a:pt x="1357214" y="557721"/>
                        <a:pt x="1352476" y="555352"/>
                      </a:cubicBezTo>
                      <a:cubicBezTo>
                        <a:pt x="1354845" y="557721"/>
                        <a:pt x="1357214" y="562459"/>
                        <a:pt x="1354845" y="569566"/>
                      </a:cubicBezTo>
                      <a:cubicBezTo>
                        <a:pt x="1347738" y="581412"/>
                        <a:pt x="1321677" y="586150"/>
                        <a:pt x="1309832" y="579043"/>
                      </a:cubicBezTo>
                      <a:cubicBezTo>
                        <a:pt x="1307462" y="576674"/>
                        <a:pt x="1305093" y="576674"/>
                        <a:pt x="1305093" y="574305"/>
                      </a:cubicBezTo>
                      <a:cubicBezTo>
                        <a:pt x="1305093" y="576674"/>
                        <a:pt x="1307462" y="576674"/>
                        <a:pt x="1309832" y="579043"/>
                      </a:cubicBezTo>
                      <a:close/>
                      <a:moveTo>
                        <a:pt x="1302724" y="365821"/>
                      </a:moveTo>
                      <a:cubicBezTo>
                        <a:pt x="1305093" y="368190"/>
                        <a:pt x="1307462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09832" y="368190"/>
                        <a:pt x="1307462" y="365821"/>
                        <a:pt x="1302724" y="365821"/>
                      </a:cubicBezTo>
                      <a:close/>
                      <a:moveTo>
                        <a:pt x="1544375" y="425050"/>
                      </a:moveTo>
                      <a:cubicBezTo>
                        <a:pt x="1544375" y="425050"/>
                        <a:pt x="1544375" y="425050"/>
                        <a:pt x="1544375" y="425050"/>
                      </a:cubicBezTo>
                      <a:cubicBezTo>
                        <a:pt x="1553852" y="422680"/>
                        <a:pt x="1560959" y="415573"/>
                        <a:pt x="1570436" y="417942"/>
                      </a:cubicBezTo>
                      <a:cubicBezTo>
                        <a:pt x="1551482" y="394251"/>
                        <a:pt x="1546744" y="370560"/>
                        <a:pt x="1565697" y="344499"/>
                      </a:cubicBezTo>
                      <a:cubicBezTo>
                        <a:pt x="1572805" y="335023"/>
                        <a:pt x="1570436" y="323177"/>
                        <a:pt x="1570436" y="313701"/>
                      </a:cubicBezTo>
                      <a:cubicBezTo>
                        <a:pt x="1563328" y="297117"/>
                        <a:pt x="1575174" y="287640"/>
                        <a:pt x="1587019" y="280533"/>
                      </a:cubicBezTo>
                      <a:cubicBezTo>
                        <a:pt x="1589388" y="278164"/>
                        <a:pt x="1589388" y="275794"/>
                        <a:pt x="1591758" y="273425"/>
                      </a:cubicBezTo>
                      <a:cubicBezTo>
                        <a:pt x="1594127" y="268687"/>
                        <a:pt x="1596496" y="261580"/>
                        <a:pt x="1601234" y="261580"/>
                      </a:cubicBezTo>
                      <a:cubicBezTo>
                        <a:pt x="1596496" y="263949"/>
                        <a:pt x="1596496" y="271056"/>
                        <a:pt x="1591758" y="273425"/>
                      </a:cubicBezTo>
                      <a:cubicBezTo>
                        <a:pt x="1589388" y="275794"/>
                        <a:pt x="1589388" y="278164"/>
                        <a:pt x="1587019" y="280533"/>
                      </a:cubicBezTo>
                      <a:cubicBezTo>
                        <a:pt x="1591758" y="280533"/>
                        <a:pt x="1598865" y="280533"/>
                        <a:pt x="1603603" y="280533"/>
                      </a:cubicBezTo>
                      <a:cubicBezTo>
                        <a:pt x="1603603" y="280533"/>
                        <a:pt x="1603603" y="280533"/>
                        <a:pt x="1603603" y="280533"/>
                      </a:cubicBezTo>
                      <a:cubicBezTo>
                        <a:pt x="1598865" y="280533"/>
                        <a:pt x="1591758" y="280533"/>
                        <a:pt x="1587019" y="280533"/>
                      </a:cubicBezTo>
                      <a:cubicBezTo>
                        <a:pt x="1575174" y="287640"/>
                        <a:pt x="1563328" y="297117"/>
                        <a:pt x="1570436" y="313701"/>
                      </a:cubicBezTo>
                      <a:cubicBezTo>
                        <a:pt x="1570436" y="325546"/>
                        <a:pt x="1572805" y="335023"/>
                        <a:pt x="1565697" y="344499"/>
                      </a:cubicBezTo>
                      <a:cubicBezTo>
                        <a:pt x="1546744" y="370560"/>
                        <a:pt x="1551482" y="394251"/>
                        <a:pt x="1570436" y="417942"/>
                      </a:cubicBezTo>
                      <a:cubicBezTo>
                        <a:pt x="1589388" y="417942"/>
                        <a:pt x="1608342" y="420311"/>
                        <a:pt x="1613080" y="396620"/>
                      </a:cubicBezTo>
                      <a:cubicBezTo>
                        <a:pt x="1613080" y="391882"/>
                        <a:pt x="1613080" y="389513"/>
                        <a:pt x="1613080" y="384774"/>
                      </a:cubicBezTo>
                      <a:cubicBezTo>
                        <a:pt x="1613080" y="389513"/>
                        <a:pt x="1613080" y="391882"/>
                        <a:pt x="1613080" y="396620"/>
                      </a:cubicBezTo>
                      <a:cubicBezTo>
                        <a:pt x="1608342" y="420311"/>
                        <a:pt x="1589388" y="417942"/>
                        <a:pt x="1570436" y="417942"/>
                      </a:cubicBezTo>
                      <a:cubicBezTo>
                        <a:pt x="1560959" y="417942"/>
                        <a:pt x="1553852" y="422680"/>
                        <a:pt x="1544375" y="425050"/>
                      </a:cubicBezTo>
                      <a:cubicBezTo>
                        <a:pt x="1523053" y="434526"/>
                        <a:pt x="1501731" y="448741"/>
                        <a:pt x="1475670" y="432157"/>
                      </a:cubicBezTo>
                      <a:cubicBezTo>
                        <a:pt x="1466194" y="429788"/>
                        <a:pt x="1459086" y="427419"/>
                        <a:pt x="1449610" y="425050"/>
                      </a:cubicBezTo>
                      <a:lnTo>
                        <a:pt x="1449610" y="425050"/>
                      </a:lnTo>
                      <a:cubicBezTo>
                        <a:pt x="1459086" y="427419"/>
                        <a:pt x="1466194" y="429788"/>
                        <a:pt x="1475670" y="432157"/>
                      </a:cubicBezTo>
                      <a:cubicBezTo>
                        <a:pt x="1489885" y="415573"/>
                        <a:pt x="1501731" y="408466"/>
                        <a:pt x="1515946" y="410835"/>
                      </a:cubicBezTo>
                      <a:cubicBezTo>
                        <a:pt x="1501731" y="408466"/>
                        <a:pt x="1489885" y="415573"/>
                        <a:pt x="1475670" y="432157"/>
                      </a:cubicBezTo>
                      <a:cubicBezTo>
                        <a:pt x="1501731" y="451110"/>
                        <a:pt x="1523053" y="434526"/>
                        <a:pt x="1544375" y="425050"/>
                      </a:cubicBezTo>
                      <a:close/>
                      <a:moveTo>
                        <a:pt x="1700738" y="467694"/>
                      </a:moveTo>
                      <a:cubicBezTo>
                        <a:pt x="1700738" y="467694"/>
                        <a:pt x="1700738" y="467694"/>
                        <a:pt x="1700738" y="467694"/>
                      </a:cubicBezTo>
                      <a:cubicBezTo>
                        <a:pt x="1686523" y="448741"/>
                        <a:pt x="1703107" y="432157"/>
                        <a:pt x="1693630" y="422680"/>
                      </a:cubicBezTo>
                      <a:cubicBezTo>
                        <a:pt x="1684154" y="413204"/>
                        <a:pt x="1667570" y="410835"/>
                        <a:pt x="1650986" y="408466"/>
                      </a:cubicBezTo>
                      <a:cubicBezTo>
                        <a:pt x="1648617" y="408466"/>
                        <a:pt x="1646248" y="406096"/>
                        <a:pt x="1643878" y="406096"/>
                      </a:cubicBezTo>
                      <a:cubicBezTo>
                        <a:pt x="1629664" y="401358"/>
                        <a:pt x="1627294" y="394251"/>
                        <a:pt x="1632033" y="382405"/>
                      </a:cubicBezTo>
                      <a:cubicBezTo>
                        <a:pt x="1632033" y="382405"/>
                        <a:pt x="1632033" y="382405"/>
                        <a:pt x="1632033" y="382405"/>
                      </a:cubicBezTo>
                      <a:cubicBezTo>
                        <a:pt x="1627294" y="394251"/>
                        <a:pt x="1629664" y="403727"/>
                        <a:pt x="1643878" y="406096"/>
                      </a:cubicBezTo>
                      <a:cubicBezTo>
                        <a:pt x="1646248" y="406096"/>
                        <a:pt x="1648617" y="408466"/>
                        <a:pt x="1650986" y="408466"/>
                      </a:cubicBezTo>
                      <a:cubicBezTo>
                        <a:pt x="1667570" y="410835"/>
                        <a:pt x="1684154" y="410835"/>
                        <a:pt x="1693630" y="422680"/>
                      </a:cubicBezTo>
                      <a:cubicBezTo>
                        <a:pt x="1703107" y="432157"/>
                        <a:pt x="1686523" y="448741"/>
                        <a:pt x="1700738" y="467694"/>
                      </a:cubicBezTo>
                      <a:close/>
                      <a:moveTo>
                        <a:pt x="1700738" y="619318"/>
                      </a:moveTo>
                      <a:cubicBezTo>
                        <a:pt x="1717321" y="643009"/>
                        <a:pt x="1688892" y="654855"/>
                        <a:pt x="1688892" y="673808"/>
                      </a:cubicBezTo>
                      <a:cubicBezTo>
                        <a:pt x="1688892" y="676177"/>
                        <a:pt x="1688892" y="676177"/>
                        <a:pt x="1688892" y="678546"/>
                      </a:cubicBezTo>
                      <a:cubicBezTo>
                        <a:pt x="1688892" y="678546"/>
                        <a:pt x="1688892" y="676177"/>
                        <a:pt x="1688892" y="673808"/>
                      </a:cubicBezTo>
                      <a:cubicBezTo>
                        <a:pt x="1688892" y="654855"/>
                        <a:pt x="1717321" y="643009"/>
                        <a:pt x="1700738" y="619318"/>
                      </a:cubicBezTo>
                      <a:cubicBezTo>
                        <a:pt x="1691261" y="607472"/>
                        <a:pt x="1688892" y="595627"/>
                        <a:pt x="1700738" y="581412"/>
                      </a:cubicBezTo>
                      <a:cubicBezTo>
                        <a:pt x="1714952" y="564828"/>
                        <a:pt x="1700738" y="555352"/>
                        <a:pt x="1688892" y="557721"/>
                      </a:cubicBezTo>
                      <a:cubicBezTo>
                        <a:pt x="1653355" y="560090"/>
                        <a:pt x="1617818" y="564828"/>
                        <a:pt x="1582281" y="557721"/>
                      </a:cubicBezTo>
                      <a:cubicBezTo>
                        <a:pt x="1575174" y="557721"/>
                        <a:pt x="1568066" y="560090"/>
                        <a:pt x="1563328" y="564828"/>
                      </a:cubicBezTo>
                      <a:cubicBezTo>
                        <a:pt x="1570436" y="560090"/>
                        <a:pt x="1577543" y="557721"/>
                        <a:pt x="1582281" y="557721"/>
                      </a:cubicBezTo>
                      <a:cubicBezTo>
                        <a:pt x="1617818" y="562459"/>
                        <a:pt x="1653355" y="560090"/>
                        <a:pt x="1688892" y="557721"/>
                      </a:cubicBezTo>
                      <a:cubicBezTo>
                        <a:pt x="1700738" y="557721"/>
                        <a:pt x="1714952" y="567197"/>
                        <a:pt x="1700738" y="581412"/>
                      </a:cubicBezTo>
                      <a:cubicBezTo>
                        <a:pt x="1688892" y="595627"/>
                        <a:pt x="1691261" y="607472"/>
                        <a:pt x="1700738" y="619318"/>
                      </a:cubicBezTo>
                      <a:close/>
                      <a:moveTo>
                        <a:pt x="1793133" y="242627"/>
                      </a:moveTo>
                      <a:cubicBezTo>
                        <a:pt x="1802610" y="233150"/>
                        <a:pt x="1812086" y="230781"/>
                        <a:pt x="1816825" y="237888"/>
                      </a:cubicBezTo>
                      <a:cubicBezTo>
                        <a:pt x="1812086" y="230781"/>
                        <a:pt x="1802610" y="233150"/>
                        <a:pt x="1793133" y="242627"/>
                      </a:cubicBezTo>
                      <a:cubicBezTo>
                        <a:pt x="1776550" y="256842"/>
                        <a:pt x="1767073" y="261580"/>
                        <a:pt x="1759966" y="254472"/>
                      </a:cubicBezTo>
                      <a:cubicBezTo>
                        <a:pt x="1767073" y="259211"/>
                        <a:pt x="1776550" y="254472"/>
                        <a:pt x="1793133" y="242627"/>
                      </a:cubicBezTo>
                      <a:close/>
                      <a:moveTo>
                        <a:pt x="1786026" y="88634"/>
                      </a:moveTo>
                      <a:cubicBezTo>
                        <a:pt x="1790764" y="81526"/>
                        <a:pt x="1797872" y="79157"/>
                        <a:pt x="1804979" y="79157"/>
                      </a:cubicBezTo>
                      <a:cubicBezTo>
                        <a:pt x="1797872" y="79157"/>
                        <a:pt x="1790764" y="79157"/>
                        <a:pt x="1786026" y="88634"/>
                      </a:cubicBezTo>
                      <a:cubicBezTo>
                        <a:pt x="1786026" y="88634"/>
                        <a:pt x="1786026" y="88634"/>
                        <a:pt x="1786026" y="88634"/>
                      </a:cubicBezTo>
                      <a:close/>
                      <a:moveTo>
                        <a:pt x="1759966" y="72050"/>
                      </a:moveTo>
                      <a:cubicBezTo>
                        <a:pt x="1757596" y="72050"/>
                        <a:pt x="1755227" y="72050"/>
                        <a:pt x="1752858" y="72050"/>
                      </a:cubicBezTo>
                      <a:cubicBezTo>
                        <a:pt x="1755227" y="72050"/>
                        <a:pt x="1757596" y="72050"/>
                        <a:pt x="1759966" y="72050"/>
                      </a:cubicBezTo>
                      <a:cubicBezTo>
                        <a:pt x="1759966" y="72050"/>
                        <a:pt x="1759966" y="72050"/>
                        <a:pt x="1759966" y="72050"/>
                      </a:cubicBezTo>
                      <a:close/>
                      <a:moveTo>
                        <a:pt x="1793133" y="377667"/>
                      </a:moveTo>
                      <a:cubicBezTo>
                        <a:pt x="1816825" y="382405"/>
                        <a:pt x="1842885" y="389513"/>
                        <a:pt x="1861838" y="406096"/>
                      </a:cubicBezTo>
                      <a:cubicBezTo>
                        <a:pt x="1864207" y="406096"/>
                        <a:pt x="1864207" y="408466"/>
                        <a:pt x="1866576" y="408466"/>
                      </a:cubicBezTo>
                      <a:cubicBezTo>
                        <a:pt x="1864207" y="408466"/>
                        <a:pt x="1861838" y="408466"/>
                        <a:pt x="1861838" y="406096"/>
                      </a:cubicBezTo>
                      <a:cubicBezTo>
                        <a:pt x="1842885" y="389513"/>
                        <a:pt x="1819194" y="382405"/>
                        <a:pt x="1793133" y="377667"/>
                      </a:cubicBezTo>
                      <a:cubicBezTo>
                        <a:pt x="1759966" y="370560"/>
                        <a:pt x="1745751" y="351607"/>
                        <a:pt x="1743382" y="320808"/>
                      </a:cubicBezTo>
                      <a:cubicBezTo>
                        <a:pt x="1743382" y="320808"/>
                        <a:pt x="1743382" y="320808"/>
                        <a:pt x="1743382" y="320808"/>
                      </a:cubicBezTo>
                      <a:cubicBezTo>
                        <a:pt x="1745751" y="351607"/>
                        <a:pt x="1762335" y="370560"/>
                        <a:pt x="1793133" y="377667"/>
                      </a:cubicBezTo>
                      <a:close/>
                      <a:moveTo>
                        <a:pt x="2335664" y="425050"/>
                      </a:moveTo>
                      <a:cubicBezTo>
                        <a:pt x="2335664" y="427419"/>
                        <a:pt x="2338033" y="427419"/>
                        <a:pt x="2340402" y="427419"/>
                      </a:cubicBezTo>
                      <a:cubicBezTo>
                        <a:pt x="2338033" y="429788"/>
                        <a:pt x="2335664" y="427419"/>
                        <a:pt x="2335664" y="425050"/>
                      </a:cubicBezTo>
                      <a:cubicBezTo>
                        <a:pt x="2321449" y="408466"/>
                        <a:pt x="2300127" y="396620"/>
                        <a:pt x="2295389" y="375298"/>
                      </a:cubicBezTo>
                      <a:cubicBezTo>
                        <a:pt x="2290650" y="356345"/>
                        <a:pt x="2276435" y="351607"/>
                        <a:pt x="2262221" y="342130"/>
                      </a:cubicBezTo>
                      <a:cubicBezTo>
                        <a:pt x="2240899" y="327915"/>
                        <a:pt x="2210100" y="323177"/>
                        <a:pt x="2205362" y="290009"/>
                      </a:cubicBezTo>
                      <a:cubicBezTo>
                        <a:pt x="2205362" y="280533"/>
                        <a:pt x="2195885" y="273425"/>
                        <a:pt x="2184039" y="273425"/>
                      </a:cubicBezTo>
                      <a:cubicBezTo>
                        <a:pt x="2193516" y="275794"/>
                        <a:pt x="2202993" y="280533"/>
                        <a:pt x="2205362" y="290009"/>
                      </a:cubicBezTo>
                      <a:cubicBezTo>
                        <a:pt x="2207731" y="323177"/>
                        <a:pt x="2240899" y="330284"/>
                        <a:pt x="2262221" y="342130"/>
                      </a:cubicBezTo>
                      <a:cubicBezTo>
                        <a:pt x="2276435" y="351607"/>
                        <a:pt x="2290650" y="356345"/>
                        <a:pt x="2295389" y="375298"/>
                      </a:cubicBezTo>
                      <a:cubicBezTo>
                        <a:pt x="2300127" y="396620"/>
                        <a:pt x="2321449" y="408466"/>
                        <a:pt x="2335664" y="425050"/>
                      </a:cubicBezTo>
                      <a:close/>
                      <a:moveTo>
                        <a:pt x="2328556" y="247365"/>
                      </a:moveTo>
                      <a:cubicBezTo>
                        <a:pt x="2338033" y="247365"/>
                        <a:pt x="2347509" y="247365"/>
                        <a:pt x="2354617" y="252103"/>
                      </a:cubicBezTo>
                      <a:cubicBezTo>
                        <a:pt x="2347509" y="249734"/>
                        <a:pt x="2338033" y="247365"/>
                        <a:pt x="2328556" y="247365"/>
                      </a:cubicBezTo>
                      <a:cubicBezTo>
                        <a:pt x="2328556" y="247365"/>
                        <a:pt x="2328556" y="247365"/>
                        <a:pt x="2328556" y="247365"/>
                      </a:cubicBezTo>
                      <a:close/>
                      <a:moveTo>
                        <a:pt x="2470704" y="458217"/>
                      </a:moveTo>
                      <a:cubicBezTo>
                        <a:pt x="2475442" y="453479"/>
                        <a:pt x="2484919" y="448741"/>
                        <a:pt x="2492026" y="446372"/>
                      </a:cubicBezTo>
                      <a:cubicBezTo>
                        <a:pt x="2503872" y="439264"/>
                        <a:pt x="2513348" y="441633"/>
                        <a:pt x="2525194" y="448741"/>
                      </a:cubicBezTo>
                      <a:cubicBezTo>
                        <a:pt x="2527563" y="451110"/>
                        <a:pt x="2532301" y="453479"/>
                        <a:pt x="2532301" y="455848"/>
                      </a:cubicBezTo>
                      <a:cubicBezTo>
                        <a:pt x="2529932" y="453479"/>
                        <a:pt x="2527563" y="451110"/>
                        <a:pt x="2525194" y="448741"/>
                      </a:cubicBezTo>
                      <a:cubicBezTo>
                        <a:pt x="2515717" y="441633"/>
                        <a:pt x="2503872" y="439264"/>
                        <a:pt x="2492026" y="446372"/>
                      </a:cubicBezTo>
                      <a:cubicBezTo>
                        <a:pt x="2484919" y="451110"/>
                        <a:pt x="2475442" y="453479"/>
                        <a:pt x="2470704" y="458217"/>
                      </a:cubicBezTo>
                      <a:cubicBezTo>
                        <a:pt x="2447013" y="486647"/>
                        <a:pt x="2416214" y="472432"/>
                        <a:pt x="2387785" y="472432"/>
                      </a:cubicBezTo>
                      <a:cubicBezTo>
                        <a:pt x="2385415" y="472432"/>
                        <a:pt x="2383046" y="470063"/>
                        <a:pt x="2380677" y="470063"/>
                      </a:cubicBezTo>
                      <a:cubicBezTo>
                        <a:pt x="2347509" y="446372"/>
                        <a:pt x="2333295" y="444003"/>
                        <a:pt x="2290650" y="455848"/>
                      </a:cubicBezTo>
                      <a:cubicBezTo>
                        <a:pt x="2290650" y="458217"/>
                        <a:pt x="2290650" y="460586"/>
                        <a:pt x="2293019" y="460586"/>
                      </a:cubicBezTo>
                      <a:cubicBezTo>
                        <a:pt x="2293019" y="458217"/>
                        <a:pt x="2290650" y="458217"/>
                        <a:pt x="2290650" y="455848"/>
                      </a:cubicBezTo>
                      <a:cubicBezTo>
                        <a:pt x="2333295" y="444003"/>
                        <a:pt x="2345140" y="444003"/>
                        <a:pt x="2380677" y="470063"/>
                      </a:cubicBezTo>
                      <a:cubicBezTo>
                        <a:pt x="2383046" y="472432"/>
                        <a:pt x="2385415" y="472432"/>
                        <a:pt x="2387785" y="472432"/>
                      </a:cubicBezTo>
                      <a:cubicBezTo>
                        <a:pt x="2416214" y="472432"/>
                        <a:pt x="2447013" y="486647"/>
                        <a:pt x="2470704" y="458217"/>
                      </a:cubicBezTo>
                      <a:close/>
                      <a:moveTo>
                        <a:pt x="2397261" y="294748"/>
                      </a:moveTo>
                      <a:cubicBezTo>
                        <a:pt x="2401999" y="297117"/>
                        <a:pt x="2409107" y="297117"/>
                        <a:pt x="2413845" y="297117"/>
                      </a:cubicBezTo>
                      <a:lnTo>
                        <a:pt x="2413845" y="297117"/>
                      </a:lnTo>
                      <a:cubicBezTo>
                        <a:pt x="2409107" y="297117"/>
                        <a:pt x="2401999" y="297117"/>
                        <a:pt x="2397261" y="294748"/>
                      </a:cubicBezTo>
                      <a:close/>
                      <a:moveTo>
                        <a:pt x="2518087" y="327915"/>
                      </a:moveTo>
                      <a:cubicBezTo>
                        <a:pt x="2518087" y="327915"/>
                        <a:pt x="2518087" y="327915"/>
                        <a:pt x="2518087" y="327915"/>
                      </a:cubicBezTo>
                      <a:cubicBezTo>
                        <a:pt x="2518087" y="327915"/>
                        <a:pt x="2515717" y="330284"/>
                        <a:pt x="2515717" y="330284"/>
                      </a:cubicBezTo>
                      <a:cubicBezTo>
                        <a:pt x="2515717" y="332654"/>
                        <a:pt x="2513348" y="332654"/>
                        <a:pt x="2513348" y="335023"/>
                      </a:cubicBezTo>
                      <a:cubicBezTo>
                        <a:pt x="2513348" y="332654"/>
                        <a:pt x="2515717" y="332654"/>
                        <a:pt x="2515717" y="330284"/>
                      </a:cubicBezTo>
                      <a:cubicBezTo>
                        <a:pt x="2515717" y="330284"/>
                        <a:pt x="2518087" y="330284"/>
                        <a:pt x="2518087" y="327915"/>
                      </a:cubicBezTo>
                      <a:cubicBezTo>
                        <a:pt x="2515717" y="320808"/>
                        <a:pt x="2513348" y="311331"/>
                        <a:pt x="2508610" y="304224"/>
                      </a:cubicBezTo>
                      <a:cubicBezTo>
                        <a:pt x="2503872" y="301855"/>
                        <a:pt x="2499133" y="301855"/>
                        <a:pt x="2494395" y="299486"/>
                      </a:cubicBezTo>
                      <a:cubicBezTo>
                        <a:pt x="2499133" y="301855"/>
                        <a:pt x="2503872" y="301855"/>
                        <a:pt x="2508610" y="304224"/>
                      </a:cubicBezTo>
                      <a:cubicBezTo>
                        <a:pt x="2513348" y="304224"/>
                        <a:pt x="2518087" y="304224"/>
                        <a:pt x="2520456" y="304224"/>
                      </a:cubicBezTo>
                      <a:cubicBezTo>
                        <a:pt x="2515717" y="304224"/>
                        <a:pt x="2510979" y="304224"/>
                        <a:pt x="2508610" y="304224"/>
                      </a:cubicBezTo>
                      <a:cubicBezTo>
                        <a:pt x="2513348" y="311331"/>
                        <a:pt x="2515717" y="320808"/>
                        <a:pt x="2518087" y="327915"/>
                      </a:cubicBezTo>
                      <a:close/>
                      <a:moveTo>
                        <a:pt x="2508610" y="342130"/>
                      </a:moveTo>
                      <a:cubicBezTo>
                        <a:pt x="2503872" y="351607"/>
                        <a:pt x="2499133" y="361083"/>
                        <a:pt x="2484919" y="361083"/>
                      </a:cubicBezTo>
                      <a:cubicBezTo>
                        <a:pt x="2463597" y="358714"/>
                        <a:pt x="2451751" y="346868"/>
                        <a:pt x="2449382" y="327915"/>
                      </a:cubicBezTo>
                      <a:cubicBezTo>
                        <a:pt x="2444643" y="308962"/>
                        <a:pt x="2432798" y="304224"/>
                        <a:pt x="2413845" y="306593"/>
                      </a:cubicBezTo>
                      <a:cubicBezTo>
                        <a:pt x="2413845" y="306593"/>
                        <a:pt x="2413845" y="306593"/>
                        <a:pt x="2413845" y="306593"/>
                      </a:cubicBezTo>
                      <a:cubicBezTo>
                        <a:pt x="2430429" y="306593"/>
                        <a:pt x="2444643" y="308962"/>
                        <a:pt x="2449382" y="327915"/>
                      </a:cubicBezTo>
                      <a:cubicBezTo>
                        <a:pt x="2454120" y="346868"/>
                        <a:pt x="2463597" y="358714"/>
                        <a:pt x="2484919" y="361083"/>
                      </a:cubicBezTo>
                      <a:cubicBezTo>
                        <a:pt x="2501503" y="361083"/>
                        <a:pt x="2503872" y="351607"/>
                        <a:pt x="2508610" y="342130"/>
                      </a:cubicBezTo>
                      <a:close/>
                      <a:moveTo>
                        <a:pt x="2584422" y="474801"/>
                      </a:moveTo>
                      <a:cubicBezTo>
                        <a:pt x="2565469" y="458217"/>
                        <a:pt x="2555992" y="434526"/>
                        <a:pt x="2541778" y="415573"/>
                      </a:cubicBezTo>
                      <a:cubicBezTo>
                        <a:pt x="2539409" y="413204"/>
                        <a:pt x="2539409" y="413204"/>
                        <a:pt x="2537040" y="410835"/>
                      </a:cubicBezTo>
                      <a:cubicBezTo>
                        <a:pt x="2539409" y="413204"/>
                        <a:pt x="2539409" y="413204"/>
                        <a:pt x="2541778" y="415573"/>
                      </a:cubicBezTo>
                      <a:cubicBezTo>
                        <a:pt x="2555992" y="434526"/>
                        <a:pt x="2567838" y="455848"/>
                        <a:pt x="2584422" y="474801"/>
                      </a:cubicBezTo>
                      <a:cubicBezTo>
                        <a:pt x="2589160" y="479540"/>
                        <a:pt x="2591529" y="489016"/>
                        <a:pt x="2582053" y="489016"/>
                      </a:cubicBezTo>
                      <a:cubicBezTo>
                        <a:pt x="2563100" y="491385"/>
                        <a:pt x="2560731" y="505600"/>
                        <a:pt x="2555992" y="517446"/>
                      </a:cubicBezTo>
                      <a:cubicBezTo>
                        <a:pt x="2546516" y="531660"/>
                        <a:pt x="2534670" y="536399"/>
                        <a:pt x="2520456" y="524553"/>
                      </a:cubicBezTo>
                      <a:cubicBezTo>
                        <a:pt x="2503872" y="510338"/>
                        <a:pt x="2482550" y="503231"/>
                        <a:pt x="2456489" y="491385"/>
                      </a:cubicBezTo>
                      <a:cubicBezTo>
                        <a:pt x="2456489" y="491385"/>
                        <a:pt x="2456489" y="491385"/>
                        <a:pt x="2456489" y="491385"/>
                      </a:cubicBezTo>
                      <a:cubicBezTo>
                        <a:pt x="2482550" y="503231"/>
                        <a:pt x="2503872" y="510338"/>
                        <a:pt x="2520456" y="524553"/>
                      </a:cubicBezTo>
                      <a:cubicBezTo>
                        <a:pt x="2534670" y="536399"/>
                        <a:pt x="2546516" y="531660"/>
                        <a:pt x="2555992" y="517446"/>
                      </a:cubicBezTo>
                      <a:cubicBezTo>
                        <a:pt x="2563100" y="505600"/>
                        <a:pt x="2563100" y="491385"/>
                        <a:pt x="2582053" y="489016"/>
                      </a:cubicBezTo>
                      <a:cubicBezTo>
                        <a:pt x="2591529" y="489016"/>
                        <a:pt x="2589160" y="477170"/>
                        <a:pt x="2584422" y="474801"/>
                      </a:cubicBezTo>
                      <a:close/>
                      <a:moveTo>
                        <a:pt x="2669711" y="526922"/>
                      </a:moveTo>
                      <a:cubicBezTo>
                        <a:pt x="2676818" y="534029"/>
                        <a:pt x="2686294" y="541137"/>
                        <a:pt x="2695771" y="548244"/>
                      </a:cubicBezTo>
                      <a:cubicBezTo>
                        <a:pt x="2686294" y="541137"/>
                        <a:pt x="2676818" y="534029"/>
                        <a:pt x="2669711" y="526922"/>
                      </a:cubicBezTo>
                      <a:cubicBezTo>
                        <a:pt x="2653127" y="507969"/>
                        <a:pt x="2655496" y="486647"/>
                        <a:pt x="2655496" y="465325"/>
                      </a:cubicBezTo>
                      <a:cubicBezTo>
                        <a:pt x="2655496" y="465325"/>
                        <a:pt x="2655496" y="465325"/>
                        <a:pt x="2655496" y="465325"/>
                      </a:cubicBezTo>
                      <a:cubicBezTo>
                        <a:pt x="2655496" y="486647"/>
                        <a:pt x="2653127" y="507969"/>
                        <a:pt x="2669711" y="526922"/>
                      </a:cubicBezTo>
                      <a:close/>
                      <a:moveTo>
                        <a:pt x="2736046" y="673808"/>
                      </a:moveTo>
                      <a:cubicBezTo>
                        <a:pt x="2745523" y="666701"/>
                        <a:pt x="2750261" y="659593"/>
                        <a:pt x="2743154" y="650117"/>
                      </a:cubicBezTo>
                      <a:cubicBezTo>
                        <a:pt x="2740784" y="647748"/>
                        <a:pt x="2738416" y="645379"/>
                        <a:pt x="2736046" y="643009"/>
                      </a:cubicBezTo>
                      <a:cubicBezTo>
                        <a:pt x="2738416" y="645379"/>
                        <a:pt x="2740784" y="647748"/>
                        <a:pt x="2743154" y="650117"/>
                      </a:cubicBezTo>
                      <a:cubicBezTo>
                        <a:pt x="2752630" y="659593"/>
                        <a:pt x="2745523" y="666701"/>
                        <a:pt x="2736046" y="673808"/>
                      </a:cubicBezTo>
                      <a:cubicBezTo>
                        <a:pt x="2702879" y="699868"/>
                        <a:pt x="2662603" y="706976"/>
                        <a:pt x="2624697" y="695130"/>
                      </a:cubicBezTo>
                      <a:cubicBezTo>
                        <a:pt x="2596268" y="688023"/>
                        <a:pt x="2563100" y="690392"/>
                        <a:pt x="2534670" y="676177"/>
                      </a:cubicBezTo>
                      <a:cubicBezTo>
                        <a:pt x="2522825" y="671439"/>
                        <a:pt x="2503872" y="669070"/>
                        <a:pt x="2489657" y="683285"/>
                      </a:cubicBezTo>
                      <a:cubicBezTo>
                        <a:pt x="2489657" y="685654"/>
                        <a:pt x="2489657" y="688023"/>
                        <a:pt x="2489657" y="690392"/>
                      </a:cubicBezTo>
                      <a:cubicBezTo>
                        <a:pt x="2489657" y="690392"/>
                        <a:pt x="2489657" y="690392"/>
                        <a:pt x="2489657" y="690392"/>
                      </a:cubicBezTo>
                      <a:cubicBezTo>
                        <a:pt x="2484919" y="692761"/>
                        <a:pt x="2482550" y="697499"/>
                        <a:pt x="2482550" y="699868"/>
                      </a:cubicBezTo>
                      <a:cubicBezTo>
                        <a:pt x="2482550" y="697499"/>
                        <a:pt x="2484919" y="692761"/>
                        <a:pt x="2489657" y="690392"/>
                      </a:cubicBezTo>
                      <a:cubicBezTo>
                        <a:pt x="2489657" y="688023"/>
                        <a:pt x="2489657" y="685654"/>
                        <a:pt x="2489657" y="683285"/>
                      </a:cubicBezTo>
                      <a:cubicBezTo>
                        <a:pt x="2501503" y="669070"/>
                        <a:pt x="2522825" y="671439"/>
                        <a:pt x="2534670" y="676177"/>
                      </a:cubicBezTo>
                      <a:cubicBezTo>
                        <a:pt x="2563100" y="690392"/>
                        <a:pt x="2593899" y="688023"/>
                        <a:pt x="2624697" y="695130"/>
                      </a:cubicBezTo>
                      <a:cubicBezTo>
                        <a:pt x="2664972" y="704607"/>
                        <a:pt x="2702879" y="699868"/>
                        <a:pt x="2736046" y="673808"/>
                      </a:cubicBezTo>
                      <a:close/>
                      <a:moveTo>
                        <a:pt x="2719462" y="567197"/>
                      </a:moveTo>
                      <a:cubicBezTo>
                        <a:pt x="2726570" y="574305"/>
                        <a:pt x="2731308" y="581412"/>
                        <a:pt x="2736046" y="590889"/>
                      </a:cubicBezTo>
                      <a:cubicBezTo>
                        <a:pt x="2736046" y="590889"/>
                        <a:pt x="2736046" y="590889"/>
                        <a:pt x="2736046" y="590889"/>
                      </a:cubicBezTo>
                      <a:cubicBezTo>
                        <a:pt x="2731308" y="581412"/>
                        <a:pt x="2726570" y="574305"/>
                        <a:pt x="2719462" y="567197"/>
                      </a:cubicBezTo>
                      <a:close/>
                      <a:moveTo>
                        <a:pt x="2792905" y="659593"/>
                      </a:moveTo>
                      <a:cubicBezTo>
                        <a:pt x="2797644" y="671439"/>
                        <a:pt x="2797644" y="685654"/>
                        <a:pt x="2807120" y="695130"/>
                      </a:cubicBezTo>
                      <a:cubicBezTo>
                        <a:pt x="2797644" y="685654"/>
                        <a:pt x="2797644" y="671439"/>
                        <a:pt x="2792905" y="659593"/>
                      </a:cubicBezTo>
                      <a:cubicBezTo>
                        <a:pt x="2792905" y="654855"/>
                        <a:pt x="2792905" y="647748"/>
                        <a:pt x="2792905" y="643009"/>
                      </a:cubicBezTo>
                      <a:cubicBezTo>
                        <a:pt x="2783429" y="631164"/>
                        <a:pt x="2776321" y="616949"/>
                        <a:pt x="2769214" y="607472"/>
                      </a:cubicBezTo>
                      <a:cubicBezTo>
                        <a:pt x="2778691" y="619318"/>
                        <a:pt x="2783429" y="633533"/>
                        <a:pt x="2792905" y="643009"/>
                      </a:cubicBezTo>
                      <a:lnTo>
                        <a:pt x="2792905" y="643009"/>
                      </a:lnTo>
                      <a:cubicBezTo>
                        <a:pt x="2792905" y="647748"/>
                        <a:pt x="2792905" y="654855"/>
                        <a:pt x="2792905" y="659593"/>
                      </a:cubicBezTo>
                      <a:close/>
                      <a:moveTo>
                        <a:pt x="2818966" y="716452"/>
                      </a:moveTo>
                      <a:cubicBezTo>
                        <a:pt x="2818966" y="723560"/>
                        <a:pt x="2818966" y="733036"/>
                        <a:pt x="2821335" y="737774"/>
                      </a:cubicBezTo>
                      <a:cubicBezTo>
                        <a:pt x="2818966" y="730667"/>
                        <a:pt x="2818966" y="723560"/>
                        <a:pt x="2818966" y="716452"/>
                      </a:cubicBezTo>
                      <a:cubicBezTo>
                        <a:pt x="2818966" y="711714"/>
                        <a:pt x="2818966" y="706976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704607"/>
                        <a:pt x="2818966" y="709345"/>
                        <a:pt x="2818966" y="716452"/>
                      </a:cubicBezTo>
                      <a:close/>
                      <a:moveTo>
                        <a:pt x="2833181" y="775681"/>
                      </a:moveTo>
                      <a:cubicBezTo>
                        <a:pt x="2828442" y="778050"/>
                        <a:pt x="2823704" y="780419"/>
                        <a:pt x="2816596" y="782788"/>
                      </a:cubicBezTo>
                      <a:cubicBezTo>
                        <a:pt x="2809489" y="787526"/>
                        <a:pt x="2802382" y="787526"/>
                        <a:pt x="2797644" y="787526"/>
                      </a:cubicBezTo>
                      <a:cubicBezTo>
                        <a:pt x="2802382" y="787526"/>
                        <a:pt x="2809489" y="787526"/>
                        <a:pt x="2816596" y="782788"/>
                      </a:cubicBezTo>
                      <a:cubicBezTo>
                        <a:pt x="2821335" y="780419"/>
                        <a:pt x="2826073" y="778050"/>
                        <a:pt x="2833181" y="775681"/>
                      </a:cubicBezTo>
                      <a:close/>
                      <a:moveTo>
                        <a:pt x="2826073" y="846754"/>
                      </a:moveTo>
                      <a:cubicBezTo>
                        <a:pt x="2821335" y="844385"/>
                        <a:pt x="2816596" y="839647"/>
                        <a:pt x="2809489" y="830170"/>
                      </a:cubicBezTo>
                      <a:cubicBezTo>
                        <a:pt x="2809489" y="830170"/>
                        <a:pt x="2807120" y="830170"/>
                        <a:pt x="2807120" y="827801"/>
                      </a:cubicBezTo>
                      <a:cubicBezTo>
                        <a:pt x="2807120" y="827801"/>
                        <a:pt x="2809489" y="827801"/>
                        <a:pt x="2809489" y="830170"/>
                      </a:cubicBezTo>
                      <a:cubicBezTo>
                        <a:pt x="2816596" y="839647"/>
                        <a:pt x="2821335" y="844385"/>
                        <a:pt x="2826073" y="846754"/>
                      </a:cubicBezTo>
                      <a:close/>
                      <a:moveTo>
                        <a:pt x="2785798" y="827801"/>
                      </a:move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3429" y="813587"/>
                        <a:pt x="2778691" y="804110"/>
                        <a:pt x="2771583" y="797003"/>
                      </a:cubicBezTo>
                      <a:cubicBezTo>
                        <a:pt x="2776321" y="804110"/>
                        <a:pt x="2781060" y="813587"/>
                        <a:pt x="2785798" y="827801"/>
                      </a:cubicBezTo>
                      <a:close/>
                      <a:moveTo>
                        <a:pt x="2802382" y="903613"/>
                      </a:moveTo>
                      <a:cubicBezTo>
                        <a:pt x="2811858" y="908352"/>
                        <a:pt x="2809489" y="917828"/>
                        <a:pt x="2809489" y="924935"/>
                      </a:cubicBezTo>
                      <a:cubicBezTo>
                        <a:pt x="2811858" y="924935"/>
                        <a:pt x="2814228" y="924935"/>
                        <a:pt x="2816596" y="924935"/>
                      </a:cubicBezTo>
                      <a:cubicBezTo>
                        <a:pt x="2833181" y="934412"/>
                        <a:pt x="2852133" y="941519"/>
                        <a:pt x="2882932" y="946258"/>
                      </a:cubicBezTo>
                      <a:cubicBezTo>
                        <a:pt x="2882932" y="946258"/>
                        <a:pt x="2882932" y="946258"/>
                        <a:pt x="2882932" y="946258"/>
                      </a:cubicBezTo>
                      <a:cubicBezTo>
                        <a:pt x="2854503" y="941519"/>
                        <a:pt x="2835550" y="934412"/>
                        <a:pt x="2816596" y="924935"/>
                      </a:cubicBezTo>
                      <a:lnTo>
                        <a:pt x="2816596" y="924935"/>
                      </a:ln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4228" y="924935"/>
                        <a:pt x="2811858" y="924935"/>
                        <a:pt x="2809489" y="924935"/>
                      </a:cubicBezTo>
                      <a:cubicBezTo>
                        <a:pt x="2800013" y="927305"/>
                        <a:pt x="2790536" y="927305"/>
                        <a:pt x="2781060" y="929674"/>
                      </a:cubicBezTo>
                      <a:cubicBezTo>
                        <a:pt x="2743154" y="943889"/>
                        <a:pt x="2707617" y="943889"/>
                        <a:pt x="2669711" y="927305"/>
                      </a:cubicBezTo>
                      <a:cubicBezTo>
                        <a:pt x="2662603" y="924935"/>
                        <a:pt x="2650758" y="924935"/>
                        <a:pt x="2646019" y="927305"/>
                      </a:cubicBezTo>
                      <a:cubicBezTo>
                        <a:pt x="2619959" y="943889"/>
                        <a:pt x="2593899" y="936781"/>
                        <a:pt x="2567838" y="929674"/>
                      </a:cubicBezTo>
                      <a:cubicBezTo>
                        <a:pt x="2546516" y="924935"/>
                        <a:pt x="2529932" y="929674"/>
                        <a:pt x="2515717" y="939150"/>
                      </a:cubicBezTo>
                      <a:cubicBezTo>
                        <a:pt x="2489657" y="958103"/>
                        <a:pt x="2473073" y="960472"/>
                        <a:pt x="2454120" y="950996"/>
                      </a:cubicBezTo>
                      <a:cubicBezTo>
                        <a:pt x="2473073" y="962841"/>
                        <a:pt x="2489657" y="958103"/>
                        <a:pt x="2515717" y="939150"/>
                      </a:cubicBezTo>
                      <a:cubicBezTo>
                        <a:pt x="2529932" y="929674"/>
                        <a:pt x="2546516" y="924935"/>
                        <a:pt x="2567838" y="929674"/>
                      </a:cubicBezTo>
                      <a:cubicBezTo>
                        <a:pt x="2593899" y="934412"/>
                        <a:pt x="2619959" y="941519"/>
                        <a:pt x="2646019" y="927305"/>
                      </a:cubicBezTo>
                      <a:cubicBezTo>
                        <a:pt x="2650758" y="922566"/>
                        <a:pt x="2664972" y="922566"/>
                        <a:pt x="2669711" y="927305"/>
                      </a:cubicBezTo>
                      <a:cubicBezTo>
                        <a:pt x="2707617" y="946258"/>
                        <a:pt x="2743154" y="943889"/>
                        <a:pt x="2781060" y="929674"/>
                      </a:cubicBezTo>
                      <a:cubicBezTo>
                        <a:pt x="2790536" y="927305"/>
                        <a:pt x="2800013" y="924935"/>
                        <a:pt x="2809489" y="924935"/>
                      </a:cubicBezTo>
                      <a:lnTo>
                        <a:pt x="2809489" y="924935"/>
                      </a:lnTo>
                      <a:cubicBezTo>
                        <a:pt x="2809489" y="917828"/>
                        <a:pt x="2811858" y="908352"/>
                        <a:pt x="2802382" y="903613"/>
                      </a:cubicBezTo>
                      <a:cubicBezTo>
                        <a:pt x="2769214" y="887029"/>
                        <a:pt x="2736046" y="875184"/>
                        <a:pt x="2700509" y="891768"/>
                      </a:cubicBezTo>
                      <a:cubicBezTo>
                        <a:pt x="2683926" y="898875"/>
                        <a:pt x="2669711" y="903613"/>
                        <a:pt x="2655496" y="884660"/>
                      </a:cubicBezTo>
                      <a:cubicBezTo>
                        <a:pt x="2648389" y="875184"/>
                        <a:pt x="2631805" y="870446"/>
                        <a:pt x="2619959" y="865707"/>
                      </a:cubicBezTo>
                      <a:cubicBezTo>
                        <a:pt x="2608114" y="860969"/>
                        <a:pt x="2601006" y="860969"/>
                        <a:pt x="2593899" y="863338"/>
                      </a:cubicBezTo>
                      <a:cubicBezTo>
                        <a:pt x="2598637" y="858600"/>
                        <a:pt x="2608114" y="860969"/>
                        <a:pt x="2619959" y="865707"/>
                      </a:cubicBezTo>
                      <a:cubicBezTo>
                        <a:pt x="2631805" y="870446"/>
                        <a:pt x="2648389" y="875184"/>
                        <a:pt x="2655496" y="884660"/>
                      </a:cubicBezTo>
                      <a:cubicBezTo>
                        <a:pt x="2669711" y="903613"/>
                        <a:pt x="2681556" y="898875"/>
                        <a:pt x="2700509" y="891768"/>
                      </a:cubicBezTo>
                      <a:cubicBezTo>
                        <a:pt x="2738416" y="875184"/>
                        <a:pt x="2771583" y="887029"/>
                        <a:pt x="2802382" y="903613"/>
                      </a:cubicBezTo>
                      <a:close/>
                      <a:moveTo>
                        <a:pt x="2861610" y="747251"/>
                      </a:moveTo>
                      <a:lnTo>
                        <a:pt x="2861610" y="747251"/>
                      </a:lnTo>
                      <a:lnTo>
                        <a:pt x="2861610" y="747251"/>
                      </a:lnTo>
                      <a:cubicBezTo>
                        <a:pt x="2861610" y="747251"/>
                        <a:pt x="2861610" y="747251"/>
                        <a:pt x="2861610" y="747251"/>
                      </a:cubicBezTo>
                      <a:cubicBezTo>
                        <a:pt x="2861610" y="747251"/>
                        <a:pt x="2861610" y="747251"/>
                        <a:pt x="2861610" y="747251"/>
                      </a:cubicBezTo>
                      <a:lnTo>
                        <a:pt x="2861610" y="747251"/>
                      </a:lnTo>
                      <a:close/>
                      <a:moveTo>
                        <a:pt x="2904254" y="1062345"/>
                      </a:moveTo>
                      <a:cubicBezTo>
                        <a:pt x="2897147" y="1059976"/>
                        <a:pt x="2885301" y="1057607"/>
                        <a:pt x="2880563" y="1052868"/>
                      </a:cubicBezTo>
                      <a:cubicBezTo>
                        <a:pt x="2866348" y="1033915"/>
                        <a:pt x="2849764" y="1026808"/>
                        <a:pt x="2826073" y="1036285"/>
                      </a:cubicBezTo>
                      <a:cubicBezTo>
                        <a:pt x="2816596" y="1038654"/>
                        <a:pt x="2802382" y="1036285"/>
                        <a:pt x="2802382" y="1024439"/>
                      </a:cubicBezTo>
                      <a:cubicBezTo>
                        <a:pt x="2804751" y="1012593"/>
                        <a:pt x="2785798" y="1003117"/>
                        <a:pt x="2785798" y="993640"/>
                      </a:cubicBezTo>
                      <a:cubicBezTo>
                        <a:pt x="2783429" y="1003117"/>
                        <a:pt x="2802382" y="1012593"/>
                        <a:pt x="2802382" y="1024439"/>
                      </a:cubicBezTo>
                      <a:cubicBezTo>
                        <a:pt x="2800013" y="1036285"/>
                        <a:pt x="2816596" y="1038654"/>
                        <a:pt x="2826073" y="1036285"/>
                      </a:cubicBezTo>
                      <a:cubicBezTo>
                        <a:pt x="2849764" y="1026808"/>
                        <a:pt x="2866348" y="1033915"/>
                        <a:pt x="2880563" y="1052868"/>
                      </a:cubicBezTo>
                      <a:cubicBezTo>
                        <a:pt x="2885301" y="1059976"/>
                        <a:pt x="2897147" y="1059976"/>
                        <a:pt x="2904254" y="1062345"/>
                      </a:cubicBezTo>
                      <a:cubicBezTo>
                        <a:pt x="2913731" y="1067083"/>
                        <a:pt x="2930315" y="1067083"/>
                        <a:pt x="2927946" y="1081298"/>
                      </a:cubicBezTo>
                      <a:cubicBezTo>
                        <a:pt x="2927946" y="1086036"/>
                        <a:pt x="2925576" y="1090774"/>
                        <a:pt x="2925576" y="1097882"/>
                      </a:cubicBezTo>
                      <a:cubicBezTo>
                        <a:pt x="2927946" y="1093143"/>
                        <a:pt x="2927946" y="1086036"/>
                        <a:pt x="2927946" y="1081298"/>
                      </a:cubicBezTo>
                      <a:cubicBezTo>
                        <a:pt x="2930315" y="1069452"/>
                        <a:pt x="2913731" y="1067083"/>
                        <a:pt x="2904254" y="1062345"/>
                      </a:cubicBezTo>
                      <a:close/>
                      <a:moveTo>
                        <a:pt x="2847395" y="1199754"/>
                      </a:moveTo>
                      <a:cubicBezTo>
                        <a:pt x="2837919" y="1195016"/>
                        <a:pt x="2837919" y="1192647"/>
                        <a:pt x="2840288" y="1190278"/>
                      </a:cubicBezTo>
                      <a:cubicBezTo>
                        <a:pt x="2837919" y="1190278"/>
                        <a:pt x="2840288" y="1192647"/>
                        <a:pt x="2847395" y="1199754"/>
                      </a:cubicBezTo>
                      <a:close/>
                      <a:moveTo>
                        <a:pt x="2847395" y="1244768"/>
                      </a:moveTo>
                      <a:cubicBezTo>
                        <a:pt x="2840288" y="1242399"/>
                        <a:pt x="2835550" y="1242399"/>
                        <a:pt x="2828442" y="1240029"/>
                      </a:cubicBezTo>
                      <a:cubicBezTo>
                        <a:pt x="2826073" y="1256613"/>
                        <a:pt x="2854503" y="1268459"/>
                        <a:pt x="2833181" y="1287412"/>
                      </a:cubicBezTo>
                      <a:cubicBezTo>
                        <a:pt x="2830811" y="1289781"/>
                        <a:pt x="2835550" y="1294519"/>
                        <a:pt x="2840288" y="1296889"/>
                      </a:cubicBezTo>
                      <a:cubicBezTo>
                        <a:pt x="2871086" y="1306365"/>
                        <a:pt x="2882932" y="1337164"/>
                        <a:pt x="2913731" y="1346640"/>
                      </a:cubicBezTo>
                      <a:cubicBezTo>
                        <a:pt x="2925576" y="1349009"/>
                        <a:pt x="2925576" y="1363224"/>
                        <a:pt x="2916100" y="1367962"/>
                      </a:cubicBezTo>
                      <a:cubicBezTo>
                        <a:pt x="2901885" y="1375070"/>
                        <a:pt x="2901885" y="1389284"/>
                        <a:pt x="2892409" y="1398761"/>
                      </a:cubicBezTo>
                      <a:cubicBezTo>
                        <a:pt x="2892409" y="1398761"/>
                        <a:pt x="2892409" y="1398761"/>
                        <a:pt x="2892409" y="1398761"/>
                      </a:cubicBezTo>
                      <a:cubicBezTo>
                        <a:pt x="2901885" y="1389284"/>
                        <a:pt x="2904254" y="1375070"/>
                        <a:pt x="2916100" y="1367962"/>
                      </a:cubicBezTo>
                      <a:cubicBezTo>
                        <a:pt x="2927946" y="1363224"/>
                        <a:pt x="2925576" y="1349009"/>
                        <a:pt x="2913731" y="1346640"/>
                      </a:cubicBezTo>
                      <a:cubicBezTo>
                        <a:pt x="2882932" y="1337164"/>
                        <a:pt x="2871086" y="1306365"/>
                        <a:pt x="2840288" y="1296889"/>
                      </a:cubicBezTo>
                      <a:cubicBezTo>
                        <a:pt x="2835550" y="1294519"/>
                        <a:pt x="2830811" y="1289781"/>
                        <a:pt x="2833181" y="1287412"/>
                      </a:cubicBezTo>
                      <a:cubicBezTo>
                        <a:pt x="2854503" y="1268459"/>
                        <a:pt x="2826073" y="1256613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33181" y="1242399"/>
                        <a:pt x="2840288" y="1242399"/>
                        <a:pt x="2847395" y="1244768"/>
                      </a:cubicBezTo>
                      <a:close/>
                      <a:moveTo>
                        <a:pt x="2854503" y="1183170"/>
                      </a:moveTo>
                      <a:lnTo>
                        <a:pt x="2854503" y="1183170"/>
                      </a:lnTo>
                      <a:cubicBezTo>
                        <a:pt x="2854503" y="1176063"/>
                        <a:pt x="2854503" y="1166587"/>
                        <a:pt x="2854503" y="1159479"/>
                      </a:cubicBezTo>
                      <a:lnTo>
                        <a:pt x="2854503" y="1159479"/>
                      </a:lnTo>
                      <a:cubicBezTo>
                        <a:pt x="2854503" y="1166587"/>
                        <a:pt x="2854503" y="1176063"/>
                        <a:pt x="2854503" y="1183170"/>
                      </a:cubicBezTo>
                      <a:cubicBezTo>
                        <a:pt x="2863979" y="1192647"/>
                        <a:pt x="2871086" y="1187909"/>
                        <a:pt x="2880563" y="1185539"/>
                      </a:cubicBezTo>
                      <a:cubicBezTo>
                        <a:pt x="2871086" y="1187909"/>
                        <a:pt x="2861610" y="1192647"/>
                        <a:pt x="2854503" y="1183170"/>
                      </a:cubicBezTo>
                      <a:close/>
                      <a:moveTo>
                        <a:pt x="2899516" y="1263721"/>
                      </a:moveTo>
                      <a:lnTo>
                        <a:pt x="2899516" y="1263721"/>
                      </a:lnTo>
                      <a:cubicBezTo>
                        <a:pt x="2892409" y="1263721"/>
                        <a:pt x="2885301" y="1263721"/>
                        <a:pt x="2878194" y="1263721"/>
                      </a:cubicBezTo>
                      <a:cubicBezTo>
                        <a:pt x="2885301" y="1263721"/>
                        <a:pt x="2892409" y="1263721"/>
                        <a:pt x="2899516" y="1263721"/>
                      </a:cubicBezTo>
                      <a:close/>
                      <a:moveTo>
                        <a:pt x="2861610" y="1209231"/>
                      </a:moveTo>
                      <a:cubicBezTo>
                        <a:pt x="2861610" y="1211600"/>
                        <a:pt x="2861610" y="1213969"/>
                        <a:pt x="2856872" y="1218707"/>
                      </a:cubicBezTo>
                      <a:cubicBezTo>
                        <a:pt x="2856872" y="1218707"/>
                        <a:pt x="2854503" y="1221076"/>
                        <a:pt x="2854503" y="1221076"/>
                      </a:cubicBezTo>
                      <a:cubicBezTo>
                        <a:pt x="2854503" y="1221076"/>
                        <a:pt x="2856872" y="1218707"/>
                        <a:pt x="2856872" y="1218707"/>
                      </a:cubicBezTo>
                      <a:cubicBezTo>
                        <a:pt x="2861610" y="1213969"/>
                        <a:pt x="2861610" y="1211600"/>
                        <a:pt x="2861610" y="1209231"/>
                      </a:cubicBezTo>
                      <a:close/>
                      <a:moveTo>
                        <a:pt x="2852133" y="1702009"/>
                      </a:moveTo>
                      <a:cubicBezTo>
                        <a:pt x="2821335" y="1683056"/>
                        <a:pt x="2785798" y="1699640"/>
                        <a:pt x="2752630" y="1690163"/>
                      </a:cubicBezTo>
                      <a:cubicBezTo>
                        <a:pt x="2747892" y="1690163"/>
                        <a:pt x="2743154" y="1690163"/>
                        <a:pt x="2738416" y="1692533"/>
                      </a:cubicBezTo>
                      <a:cubicBezTo>
                        <a:pt x="2743154" y="1690163"/>
                        <a:pt x="2747892" y="1690163"/>
                        <a:pt x="2752630" y="1690163"/>
                      </a:cubicBezTo>
                      <a:cubicBezTo>
                        <a:pt x="2785798" y="1699640"/>
                        <a:pt x="2821335" y="1683056"/>
                        <a:pt x="2852133" y="1702009"/>
                      </a:cubicBezTo>
                      <a:cubicBezTo>
                        <a:pt x="2856872" y="1704378"/>
                        <a:pt x="2861610" y="1704378"/>
                        <a:pt x="2863979" y="1704378"/>
                      </a:cubicBezTo>
                      <a:cubicBezTo>
                        <a:pt x="2861610" y="1704378"/>
                        <a:pt x="2856872" y="1704378"/>
                        <a:pt x="2852133" y="1702009"/>
                      </a:cubicBezTo>
                      <a:close/>
                      <a:moveTo>
                        <a:pt x="2852133" y="1912862"/>
                      </a:moveTo>
                      <a:cubicBezTo>
                        <a:pt x="2849764" y="1922338"/>
                        <a:pt x="2840288" y="1924707"/>
                        <a:pt x="2823704" y="1919969"/>
                      </a:cubicBezTo>
                      <a:cubicBezTo>
                        <a:pt x="2840288" y="1924707"/>
                        <a:pt x="2849764" y="1922338"/>
                        <a:pt x="2852133" y="1912862"/>
                      </a:cubicBezTo>
                      <a:close/>
                      <a:moveTo>
                        <a:pt x="2702879" y="1981566"/>
                      </a:moveTo>
                      <a:cubicBezTo>
                        <a:pt x="2688664" y="1972090"/>
                        <a:pt x="2676818" y="1974459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76818" y="1974459"/>
                        <a:pt x="2688664" y="1972090"/>
                        <a:pt x="2702879" y="1981566"/>
                      </a:cubicBezTo>
                      <a:cubicBezTo>
                        <a:pt x="2731308" y="2000519"/>
                        <a:pt x="2764476" y="1986304"/>
                        <a:pt x="2792905" y="1986304"/>
                      </a:cubicBezTo>
                      <a:cubicBezTo>
                        <a:pt x="2792905" y="1986304"/>
                        <a:pt x="2795274" y="1986304"/>
                        <a:pt x="2795274" y="1983935"/>
                      </a:cubicBezTo>
                      <a:cubicBezTo>
                        <a:pt x="2795274" y="1986304"/>
                        <a:pt x="2792905" y="1986304"/>
                        <a:pt x="2792905" y="1986304"/>
                      </a:cubicBezTo>
                      <a:cubicBezTo>
                        <a:pt x="2764476" y="1983935"/>
                        <a:pt x="2731308" y="2000519"/>
                        <a:pt x="2702879" y="1981566"/>
                      </a:cubicBezTo>
                      <a:close/>
                      <a:moveTo>
                        <a:pt x="2773952" y="2040794"/>
                      </a:moveTo>
                      <a:lnTo>
                        <a:pt x="2773952" y="2040794"/>
                      </a:lnTo>
                      <a:cubicBezTo>
                        <a:pt x="2769214" y="2033687"/>
                        <a:pt x="2762107" y="2028949"/>
                        <a:pt x="2757368" y="2024211"/>
                      </a:cubicBezTo>
                      <a:cubicBezTo>
                        <a:pt x="2762107" y="2028949"/>
                        <a:pt x="2769214" y="2033687"/>
                        <a:pt x="2773952" y="2040794"/>
                      </a:cubicBezTo>
                      <a:close/>
                      <a:moveTo>
                        <a:pt x="2563100" y="1820465"/>
                      </a:moveTo>
                      <a:cubicBezTo>
                        <a:pt x="2563100" y="1827573"/>
                        <a:pt x="2555992" y="1827573"/>
                        <a:pt x="2551254" y="1827573"/>
                      </a:cubicBezTo>
                      <a:cubicBezTo>
                        <a:pt x="2541778" y="1827573"/>
                        <a:pt x="2532301" y="1827573"/>
                        <a:pt x="2525194" y="1822835"/>
                      </a:cubicBezTo>
                      <a:cubicBezTo>
                        <a:pt x="2532301" y="1827573"/>
                        <a:pt x="2541778" y="1827573"/>
                        <a:pt x="2551254" y="1827573"/>
                      </a:cubicBezTo>
                      <a:cubicBezTo>
                        <a:pt x="2555992" y="1827573"/>
                        <a:pt x="2563100" y="1829942"/>
                        <a:pt x="2563100" y="1820465"/>
                      </a:cubicBezTo>
                      <a:cubicBezTo>
                        <a:pt x="2563100" y="1787298"/>
                        <a:pt x="2584422" y="1796774"/>
                        <a:pt x="2603375" y="1801513"/>
                      </a:cubicBezTo>
                      <a:cubicBezTo>
                        <a:pt x="2608114" y="1803882"/>
                        <a:pt x="2612852" y="1803882"/>
                        <a:pt x="2617590" y="1803882"/>
                      </a:cubicBezTo>
                      <a:cubicBezTo>
                        <a:pt x="2612852" y="1803882"/>
                        <a:pt x="2608114" y="1803882"/>
                        <a:pt x="2603375" y="1801513"/>
                      </a:cubicBezTo>
                      <a:cubicBezTo>
                        <a:pt x="2584422" y="1796774"/>
                        <a:pt x="2563100" y="1789667"/>
                        <a:pt x="2563100" y="1820465"/>
                      </a:cubicBezTo>
                      <a:close/>
                      <a:moveTo>
                        <a:pt x="2574946" y="2002889"/>
                      </a:moveTo>
                      <a:cubicBezTo>
                        <a:pt x="2572577" y="2000519"/>
                        <a:pt x="2570207" y="2000519"/>
                        <a:pt x="2567838" y="1995781"/>
                      </a:cubicBezTo>
                      <a:cubicBezTo>
                        <a:pt x="2567838" y="1995781"/>
                        <a:pt x="2565469" y="1993412"/>
                        <a:pt x="2565469" y="1993412"/>
                      </a:cubicBezTo>
                      <a:cubicBezTo>
                        <a:pt x="2565469" y="1993412"/>
                        <a:pt x="2567838" y="1995781"/>
                        <a:pt x="2567838" y="1995781"/>
                      </a:cubicBezTo>
                      <a:cubicBezTo>
                        <a:pt x="2570207" y="1998150"/>
                        <a:pt x="2572577" y="2000519"/>
                        <a:pt x="2574946" y="2002889"/>
                      </a:cubicBezTo>
                      <a:close/>
                      <a:moveTo>
                        <a:pt x="2558362" y="2028949"/>
                      </a:moveTo>
                      <a:cubicBezTo>
                        <a:pt x="2555992" y="2026580"/>
                        <a:pt x="2551254" y="2026580"/>
                        <a:pt x="2548885" y="2024211"/>
                      </a:cubicBezTo>
                      <a:cubicBezTo>
                        <a:pt x="2548885" y="2024211"/>
                        <a:pt x="2546516" y="2024211"/>
                        <a:pt x="2546516" y="2024211"/>
                      </a:cubicBezTo>
                      <a:cubicBezTo>
                        <a:pt x="2546516" y="2024211"/>
                        <a:pt x="2548885" y="2024211"/>
                        <a:pt x="2548885" y="2024211"/>
                      </a:cubicBezTo>
                      <a:cubicBezTo>
                        <a:pt x="2551254" y="2026580"/>
                        <a:pt x="2555992" y="2026580"/>
                        <a:pt x="2558362" y="2028949"/>
                      </a:cubicBezTo>
                      <a:close/>
                      <a:moveTo>
                        <a:pt x="2518087" y="2142667"/>
                      </a:moveTo>
                      <a:lnTo>
                        <a:pt x="2518087" y="2142667"/>
                      </a:lnTo>
                      <a:cubicBezTo>
                        <a:pt x="2508610" y="2142667"/>
                        <a:pt x="2501503" y="2142667"/>
                        <a:pt x="2492026" y="2142667"/>
                      </a:cubicBezTo>
                      <a:cubicBezTo>
                        <a:pt x="2492026" y="2142667"/>
                        <a:pt x="2492026" y="2142667"/>
                        <a:pt x="2492026" y="2142667"/>
                      </a:cubicBezTo>
                      <a:cubicBezTo>
                        <a:pt x="2501503" y="2142667"/>
                        <a:pt x="2508610" y="2142667"/>
                        <a:pt x="2518087" y="2142667"/>
                      </a:cubicBezTo>
                      <a:close/>
                      <a:moveTo>
                        <a:pt x="2492026" y="2135560"/>
                      </a:moveTo>
                      <a:cubicBezTo>
                        <a:pt x="2492026" y="2135560"/>
                        <a:pt x="2492026" y="2135560"/>
                        <a:pt x="2492026" y="2135560"/>
                      </a:cubicBezTo>
                      <a:cubicBezTo>
                        <a:pt x="2503872" y="2126083"/>
                        <a:pt x="2510979" y="2126083"/>
                        <a:pt x="2513348" y="2133191"/>
                      </a:cubicBezTo>
                      <a:cubicBezTo>
                        <a:pt x="2510979" y="2123714"/>
                        <a:pt x="2501503" y="2123714"/>
                        <a:pt x="2492026" y="2135560"/>
                      </a:cubicBezTo>
                      <a:close/>
                      <a:moveTo>
                        <a:pt x="2496764" y="1927076"/>
                      </a:moveTo>
                      <a:cubicBezTo>
                        <a:pt x="2489657" y="1929445"/>
                        <a:pt x="2487288" y="1934184"/>
                        <a:pt x="2484919" y="1936553"/>
                      </a:cubicBezTo>
                      <a:cubicBezTo>
                        <a:pt x="2487288" y="1934184"/>
                        <a:pt x="2492026" y="1929445"/>
                        <a:pt x="2496764" y="1927076"/>
                      </a:cubicBezTo>
                      <a:cubicBezTo>
                        <a:pt x="2503872" y="1924707"/>
                        <a:pt x="2510979" y="1924707"/>
                        <a:pt x="2518087" y="1924707"/>
                      </a:cubicBezTo>
                      <a:cubicBezTo>
                        <a:pt x="2525194" y="1924707"/>
                        <a:pt x="2532301" y="1922338"/>
                        <a:pt x="2532301" y="1912862"/>
                      </a:cubicBezTo>
                      <a:lnTo>
                        <a:pt x="2532301" y="1912862"/>
                      </a:lnTo>
                      <a:cubicBezTo>
                        <a:pt x="2532301" y="1919969"/>
                        <a:pt x="2525194" y="1922338"/>
                        <a:pt x="2518087" y="1924707"/>
                      </a:cubicBezTo>
                      <a:cubicBezTo>
                        <a:pt x="2510979" y="1924707"/>
                        <a:pt x="2503872" y="1924707"/>
                        <a:pt x="2496764" y="1927076"/>
                      </a:cubicBezTo>
                      <a:close/>
                      <a:moveTo>
                        <a:pt x="2240899" y="2862882"/>
                      </a:moveTo>
                      <a:cubicBezTo>
                        <a:pt x="2240899" y="2865251"/>
                        <a:pt x="2240899" y="2867620"/>
                        <a:pt x="2243268" y="2869989"/>
                      </a:cubicBezTo>
                      <a:cubicBezTo>
                        <a:pt x="2262221" y="2851036"/>
                        <a:pt x="2285912" y="2839190"/>
                        <a:pt x="2295389" y="2813130"/>
                      </a:cubicBezTo>
                      <a:lnTo>
                        <a:pt x="2295389" y="2813130"/>
                      </a:lnTo>
                      <a:lnTo>
                        <a:pt x="2295389" y="2813130"/>
                      </a:lnTo>
                      <a:cubicBezTo>
                        <a:pt x="2288281" y="2839190"/>
                        <a:pt x="2262221" y="2851036"/>
                        <a:pt x="2243268" y="2869989"/>
                      </a:cubicBezTo>
                      <a:cubicBezTo>
                        <a:pt x="2243268" y="2872358"/>
                        <a:pt x="2243268" y="2874727"/>
                        <a:pt x="2243268" y="2877096"/>
                      </a:cubicBezTo>
                      <a:cubicBezTo>
                        <a:pt x="2243268" y="2877096"/>
                        <a:pt x="2243268" y="2877096"/>
                        <a:pt x="2243268" y="2877096"/>
                      </a:cubicBezTo>
                      <a:cubicBezTo>
                        <a:pt x="2240899" y="2877096"/>
                        <a:pt x="2238529" y="2877096"/>
                        <a:pt x="2236160" y="2877096"/>
                      </a:cubicBezTo>
                      <a:cubicBezTo>
                        <a:pt x="2238529" y="2877096"/>
                        <a:pt x="2240899" y="2877096"/>
                        <a:pt x="2243268" y="2877096"/>
                      </a:cubicBezTo>
                      <a:cubicBezTo>
                        <a:pt x="2243268" y="2874727"/>
                        <a:pt x="2243268" y="2872358"/>
                        <a:pt x="2243268" y="2869989"/>
                      </a:cubicBezTo>
                      <a:cubicBezTo>
                        <a:pt x="2240899" y="2865251"/>
                        <a:pt x="2240899" y="2865251"/>
                        <a:pt x="2240899" y="2862882"/>
                      </a:cubicBezTo>
                      <a:close/>
                      <a:moveTo>
                        <a:pt x="2304865" y="2843929"/>
                      </a:moveTo>
                      <a:cubicBezTo>
                        <a:pt x="2302496" y="2848667"/>
                        <a:pt x="2297758" y="2853405"/>
                        <a:pt x="2290650" y="2858143"/>
                      </a:cubicBezTo>
                      <a:cubicBezTo>
                        <a:pt x="2288281" y="2860513"/>
                        <a:pt x="2285912" y="2860513"/>
                        <a:pt x="2285912" y="2862882"/>
                      </a:cubicBezTo>
                      <a:cubicBezTo>
                        <a:pt x="2288281" y="2860513"/>
                        <a:pt x="2288281" y="2860513"/>
                        <a:pt x="2290650" y="2858143"/>
                      </a:cubicBezTo>
                      <a:cubicBezTo>
                        <a:pt x="2297758" y="2853405"/>
                        <a:pt x="2302496" y="2848667"/>
                        <a:pt x="2304865" y="2843929"/>
                      </a:cubicBezTo>
                      <a:close/>
                      <a:moveTo>
                        <a:pt x="2297758" y="2813130"/>
                      </a:moveTo>
                      <a:cubicBezTo>
                        <a:pt x="2302496" y="2813130"/>
                        <a:pt x="2307234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07234" y="2813130"/>
                        <a:pt x="2302496" y="2813130"/>
                        <a:pt x="2297758" y="2813130"/>
                      </a:cubicBezTo>
                      <a:close/>
                      <a:moveTo>
                        <a:pt x="2224315" y="2573848"/>
                      </a:moveTo>
                      <a:cubicBezTo>
                        <a:pt x="2221946" y="2573848"/>
                        <a:pt x="2221946" y="2573848"/>
                        <a:pt x="2219576" y="2573848"/>
                      </a:cubicBezTo>
                      <a:cubicBezTo>
                        <a:pt x="2214838" y="2569110"/>
                        <a:pt x="2207731" y="2564372"/>
                        <a:pt x="2202993" y="2564372"/>
                      </a:cubicBezTo>
                      <a:cubicBezTo>
                        <a:pt x="2210100" y="2564372"/>
                        <a:pt x="2214838" y="2569110"/>
                        <a:pt x="2219576" y="2573848"/>
                      </a:cubicBezTo>
                      <a:cubicBezTo>
                        <a:pt x="2221946" y="2573848"/>
                        <a:pt x="2221946" y="2573848"/>
                        <a:pt x="2224315" y="2573848"/>
                      </a:cubicBezTo>
                      <a:close/>
                      <a:moveTo>
                        <a:pt x="2221946" y="2514620"/>
                      </a:moveTo>
                      <a:cubicBezTo>
                        <a:pt x="2224315" y="2514620"/>
                        <a:pt x="2226684" y="2514620"/>
                        <a:pt x="2229053" y="2516989"/>
                      </a:cubicBezTo>
                      <a:cubicBezTo>
                        <a:pt x="2245637" y="2521727"/>
                        <a:pt x="2264590" y="2524097"/>
                        <a:pt x="2276435" y="2533573"/>
                      </a:cubicBezTo>
                      <a:cubicBezTo>
                        <a:pt x="2283543" y="2540680"/>
                        <a:pt x="2290650" y="2540680"/>
                        <a:pt x="2297758" y="2540680"/>
                      </a:cubicBezTo>
                      <a:cubicBezTo>
                        <a:pt x="2290650" y="2540680"/>
                        <a:pt x="2283543" y="2538311"/>
                        <a:pt x="2276435" y="2533573"/>
                      </a:cubicBezTo>
                      <a:cubicBezTo>
                        <a:pt x="2264590" y="2524097"/>
                        <a:pt x="2245637" y="2521727"/>
                        <a:pt x="2229053" y="2516989"/>
                      </a:cubicBezTo>
                      <a:cubicBezTo>
                        <a:pt x="2226684" y="2514620"/>
                        <a:pt x="2224315" y="2514620"/>
                        <a:pt x="2221946" y="2514620"/>
                      </a:cubicBezTo>
                      <a:close/>
                      <a:moveTo>
                        <a:pt x="2155610" y="1948399"/>
                      </a:moveTo>
                      <a:cubicBezTo>
                        <a:pt x="2141395" y="1948399"/>
                        <a:pt x="2141395" y="1938922"/>
                        <a:pt x="2139026" y="1929445"/>
                      </a:cubicBezTo>
                      <a:cubicBezTo>
                        <a:pt x="2139026" y="1938922"/>
                        <a:pt x="2141395" y="1948399"/>
                        <a:pt x="2155610" y="1948399"/>
                      </a:cubicBezTo>
                      <a:cubicBezTo>
                        <a:pt x="2184039" y="1946029"/>
                        <a:pt x="2210100" y="1957875"/>
                        <a:pt x="2238529" y="1950767"/>
                      </a:cubicBezTo>
                      <a:cubicBezTo>
                        <a:pt x="2250375" y="1948399"/>
                        <a:pt x="2262221" y="1941291"/>
                        <a:pt x="2271697" y="1934184"/>
                      </a:cubicBezTo>
                      <a:cubicBezTo>
                        <a:pt x="2262221" y="1941291"/>
                        <a:pt x="2250375" y="1948399"/>
                        <a:pt x="2238529" y="1950767"/>
                      </a:cubicBezTo>
                      <a:cubicBezTo>
                        <a:pt x="2210100" y="1957875"/>
                        <a:pt x="2184039" y="1946029"/>
                        <a:pt x="2155610" y="1948399"/>
                      </a:cubicBezTo>
                      <a:close/>
                      <a:moveTo>
                        <a:pt x="2202993" y="2031318"/>
                      </a:moveTo>
                      <a:cubicBezTo>
                        <a:pt x="2200623" y="2028949"/>
                        <a:pt x="2200623" y="2026580"/>
                        <a:pt x="2198254" y="2021841"/>
                      </a:cubicBezTo>
                      <a:cubicBezTo>
                        <a:pt x="2195885" y="2014734"/>
                        <a:pt x="2191147" y="2009996"/>
                        <a:pt x="2186409" y="2005257"/>
                      </a:cubicBezTo>
                      <a:cubicBezTo>
                        <a:pt x="2193516" y="2007627"/>
                        <a:pt x="2198254" y="2014734"/>
                        <a:pt x="2198254" y="2021841"/>
                      </a:cubicBezTo>
                      <a:cubicBezTo>
                        <a:pt x="2200623" y="2026580"/>
                        <a:pt x="2200623" y="2028949"/>
                        <a:pt x="2202993" y="2031318"/>
                      </a:cubicBezTo>
                      <a:close/>
                      <a:moveTo>
                        <a:pt x="2124811" y="2111868"/>
                      </a:moveTo>
                      <a:cubicBezTo>
                        <a:pt x="2115335" y="2097654"/>
                        <a:pt x="2108227" y="2081069"/>
                        <a:pt x="2091644" y="2078701"/>
                      </a:cubicBezTo>
                      <a:cubicBezTo>
                        <a:pt x="2108227" y="2081069"/>
                        <a:pt x="2115335" y="2097654"/>
                        <a:pt x="2124811" y="2111868"/>
                      </a:cubicBezTo>
                      <a:cubicBezTo>
                        <a:pt x="2129550" y="2116606"/>
                        <a:pt x="2131919" y="2123714"/>
                        <a:pt x="2124811" y="2130821"/>
                      </a:cubicBezTo>
                      <a:cubicBezTo>
                        <a:pt x="2122442" y="2133191"/>
                        <a:pt x="2120073" y="2133191"/>
                        <a:pt x="2117704" y="2133191"/>
                      </a:cubicBezTo>
                      <a:cubicBezTo>
                        <a:pt x="2120073" y="2133191"/>
                        <a:pt x="2122442" y="2133191"/>
                        <a:pt x="2124811" y="2130821"/>
                      </a:cubicBezTo>
                      <a:cubicBezTo>
                        <a:pt x="2131919" y="2123714"/>
                        <a:pt x="2129550" y="2116606"/>
                        <a:pt x="2124811" y="2111868"/>
                      </a:cubicBezTo>
                      <a:close/>
                      <a:moveTo>
                        <a:pt x="1958972" y="2031318"/>
                      </a:moveTo>
                      <a:cubicBezTo>
                        <a:pt x="1958972" y="2031318"/>
                        <a:pt x="1956603" y="2031318"/>
                        <a:pt x="1958972" y="2031318"/>
                      </a:cubicBezTo>
                      <a:cubicBezTo>
                        <a:pt x="1956603" y="2031318"/>
                        <a:pt x="1958972" y="2031318"/>
                        <a:pt x="1958972" y="2031318"/>
                      </a:cubicBezTo>
                      <a:cubicBezTo>
                        <a:pt x="1958972" y="2031318"/>
                        <a:pt x="1961342" y="2033687"/>
                        <a:pt x="1961342" y="2033687"/>
                      </a:cubicBezTo>
                      <a:cubicBezTo>
                        <a:pt x="1961342" y="2033687"/>
                        <a:pt x="1958972" y="2033687"/>
                        <a:pt x="1958972" y="2036056"/>
                      </a:cubicBezTo>
                      <a:cubicBezTo>
                        <a:pt x="1958972" y="2036056"/>
                        <a:pt x="1961342" y="2036056"/>
                        <a:pt x="1961342" y="2033687"/>
                      </a:cubicBezTo>
                      <a:cubicBezTo>
                        <a:pt x="1961342" y="2033687"/>
                        <a:pt x="1958972" y="2031318"/>
                        <a:pt x="1958972" y="2031318"/>
                      </a:cubicBezTo>
                      <a:close/>
                      <a:moveTo>
                        <a:pt x="1949496" y="1675949"/>
                      </a:moveTo>
                      <a:cubicBezTo>
                        <a:pt x="1949496" y="1680687"/>
                        <a:pt x="1949496" y="1687795"/>
                        <a:pt x="1949496" y="1692533"/>
                      </a:cubicBezTo>
                      <a:cubicBezTo>
                        <a:pt x="1949496" y="1692533"/>
                        <a:pt x="1949496" y="1692533"/>
                        <a:pt x="1949496" y="1692533"/>
                      </a:cubicBezTo>
                      <a:cubicBezTo>
                        <a:pt x="1932912" y="1706748"/>
                        <a:pt x="1928174" y="1723331"/>
                        <a:pt x="1937650" y="1742285"/>
                      </a:cubicBezTo>
                      <a:cubicBezTo>
                        <a:pt x="1942388" y="1754130"/>
                        <a:pt x="1940019" y="1768345"/>
                        <a:pt x="1942388" y="1780190"/>
                      </a:cubicBezTo>
                      <a:cubicBezTo>
                        <a:pt x="1937650" y="1787298"/>
                        <a:pt x="1930543" y="1796774"/>
                        <a:pt x="1925805" y="1803882"/>
                      </a:cubicBezTo>
                      <a:cubicBezTo>
                        <a:pt x="1930543" y="1813358"/>
                        <a:pt x="1935281" y="1822835"/>
                        <a:pt x="1942388" y="1829942"/>
                      </a:cubicBezTo>
                      <a:cubicBezTo>
                        <a:pt x="1935281" y="1822835"/>
                        <a:pt x="1930543" y="1813358"/>
                        <a:pt x="1925805" y="1803882"/>
                      </a:cubicBezTo>
                      <a:cubicBezTo>
                        <a:pt x="1925805" y="1803882"/>
                        <a:pt x="1925805" y="1803882"/>
                        <a:pt x="1925805" y="1803882"/>
                      </a:cubicBezTo>
                      <a:cubicBezTo>
                        <a:pt x="1930543" y="1796774"/>
                        <a:pt x="1937650" y="1787298"/>
                        <a:pt x="1942388" y="1780190"/>
                      </a:cubicBezTo>
                      <a:cubicBezTo>
                        <a:pt x="1935281" y="1780190"/>
                        <a:pt x="1930543" y="1777821"/>
                        <a:pt x="1925805" y="1777821"/>
                      </a:cubicBezTo>
                      <a:cubicBezTo>
                        <a:pt x="1930543" y="1780190"/>
                        <a:pt x="1937650" y="1780190"/>
                        <a:pt x="1942388" y="1780190"/>
                      </a:cubicBezTo>
                      <a:cubicBezTo>
                        <a:pt x="1942388" y="1765976"/>
                        <a:pt x="1944758" y="1754130"/>
                        <a:pt x="1937650" y="1742285"/>
                      </a:cubicBezTo>
                      <a:cubicBezTo>
                        <a:pt x="1928174" y="1723331"/>
                        <a:pt x="1935281" y="1706748"/>
                        <a:pt x="1949496" y="1692533"/>
                      </a:cubicBezTo>
                      <a:cubicBezTo>
                        <a:pt x="1949496" y="1685425"/>
                        <a:pt x="1949496" y="1680687"/>
                        <a:pt x="1949496" y="1675949"/>
                      </a:cubicBezTo>
                      <a:cubicBezTo>
                        <a:pt x="1951865" y="1671211"/>
                        <a:pt x="1954234" y="1668841"/>
                        <a:pt x="1958972" y="1668841"/>
                      </a:cubicBezTo>
                      <a:cubicBezTo>
                        <a:pt x="1956603" y="1668841"/>
                        <a:pt x="1951865" y="1671211"/>
                        <a:pt x="1949496" y="1675949"/>
                      </a:cubicBezTo>
                      <a:cubicBezTo>
                        <a:pt x="1954234" y="1675949"/>
                        <a:pt x="1961342" y="1675949"/>
                        <a:pt x="1966080" y="1675949"/>
                      </a:cubicBezTo>
                      <a:cubicBezTo>
                        <a:pt x="1966080" y="1675949"/>
                        <a:pt x="1966080" y="1675949"/>
                        <a:pt x="1966080" y="1675949"/>
                      </a:cubicBezTo>
                      <a:cubicBezTo>
                        <a:pt x="1968449" y="1675949"/>
                        <a:pt x="1970818" y="1675949"/>
                        <a:pt x="1973187" y="1675949"/>
                      </a:cubicBezTo>
                      <a:cubicBezTo>
                        <a:pt x="1975556" y="1675949"/>
                        <a:pt x="1980294" y="1675949"/>
                        <a:pt x="1982664" y="1675949"/>
                      </a:cubicBezTo>
                      <a:cubicBezTo>
                        <a:pt x="1980294" y="1675949"/>
                        <a:pt x="1977925" y="1675949"/>
                        <a:pt x="1973187" y="1675949"/>
                      </a:cubicBezTo>
                      <a:cubicBezTo>
                        <a:pt x="1973187" y="1675949"/>
                        <a:pt x="1973187" y="1675949"/>
                        <a:pt x="1973187" y="1675949"/>
                      </a:cubicBezTo>
                      <a:cubicBezTo>
                        <a:pt x="1970818" y="1675949"/>
                        <a:pt x="1968449" y="1675949"/>
                        <a:pt x="1963711" y="1675949"/>
                      </a:cubicBezTo>
                      <a:cubicBezTo>
                        <a:pt x="1961342" y="1675949"/>
                        <a:pt x="1956603" y="1675949"/>
                        <a:pt x="1949496" y="1675949"/>
                      </a:cubicBezTo>
                      <a:close/>
                      <a:moveTo>
                        <a:pt x="1852362" y="2216110"/>
                      </a:moveTo>
                      <a:cubicBezTo>
                        <a:pt x="1842885" y="2211372"/>
                        <a:pt x="1835778" y="2206633"/>
                        <a:pt x="1828670" y="2206633"/>
                      </a:cubicBezTo>
                      <a:cubicBezTo>
                        <a:pt x="1835778" y="2206633"/>
                        <a:pt x="1842885" y="2211372"/>
                        <a:pt x="1852362" y="2216110"/>
                      </a:cubicBezTo>
                      <a:cubicBezTo>
                        <a:pt x="1864207" y="2223217"/>
                        <a:pt x="1871315" y="2237432"/>
                        <a:pt x="1890268" y="2239801"/>
                      </a:cubicBezTo>
                      <a:lnTo>
                        <a:pt x="1890268" y="2239801"/>
                      </a:lnTo>
                      <a:cubicBezTo>
                        <a:pt x="1871315" y="2237432"/>
                        <a:pt x="1864207" y="2223217"/>
                        <a:pt x="1852362" y="2216110"/>
                      </a:cubicBezTo>
                      <a:close/>
                      <a:moveTo>
                        <a:pt x="1866576" y="2301398"/>
                      </a:moveTo>
                      <a:cubicBezTo>
                        <a:pt x="1866576" y="2301398"/>
                        <a:pt x="1866576" y="2301398"/>
                        <a:pt x="1866576" y="2301398"/>
                      </a:cubicBezTo>
                      <a:cubicBezTo>
                        <a:pt x="1861838" y="2301398"/>
                        <a:pt x="1857100" y="2301398"/>
                        <a:pt x="1854731" y="2299030"/>
                      </a:cubicBezTo>
                      <a:cubicBezTo>
                        <a:pt x="1857100" y="2301398"/>
                        <a:pt x="1861838" y="2301398"/>
                        <a:pt x="1866576" y="2301398"/>
                      </a:cubicBezTo>
                      <a:close/>
                      <a:moveTo>
                        <a:pt x="1686523" y="1863110"/>
                      </a:moveTo>
                      <a:cubicBezTo>
                        <a:pt x="1679415" y="1860741"/>
                        <a:pt x="1669939" y="1863110"/>
                        <a:pt x="1660462" y="1858372"/>
                      </a:cubicBezTo>
                      <a:cubicBezTo>
                        <a:pt x="1643878" y="1853633"/>
                        <a:pt x="1639140" y="1837050"/>
                        <a:pt x="1634402" y="1825204"/>
                      </a:cubicBezTo>
                      <a:cubicBezTo>
                        <a:pt x="1634402" y="1822835"/>
                        <a:pt x="1634402" y="1820465"/>
                        <a:pt x="1634402" y="1818097"/>
                      </a:cubicBezTo>
                      <a:cubicBezTo>
                        <a:pt x="1634402" y="1820465"/>
                        <a:pt x="1632033" y="1822835"/>
                        <a:pt x="1634402" y="1825204"/>
                      </a:cubicBezTo>
                      <a:cubicBezTo>
                        <a:pt x="1639140" y="1837050"/>
                        <a:pt x="1643878" y="1853633"/>
                        <a:pt x="1660462" y="1858372"/>
                      </a:cubicBezTo>
                      <a:cubicBezTo>
                        <a:pt x="1669939" y="1863110"/>
                        <a:pt x="1679415" y="1860741"/>
                        <a:pt x="1686523" y="1863110"/>
                      </a:cubicBezTo>
                      <a:cubicBezTo>
                        <a:pt x="1703107" y="1867848"/>
                        <a:pt x="1707845" y="1877325"/>
                        <a:pt x="1707845" y="1893909"/>
                      </a:cubicBezTo>
                      <a:cubicBezTo>
                        <a:pt x="1707845" y="1901016"/>
                        <a:pt x="1705476" y="1905754"/>
                        <a:pt x="1703107" y="1910492"/>
                      </a:cubicBezTo>
                      <a:cubicBezTo>
                        <a:pt x="1705476" y="1905754"/>
                        <a:pt x="1707845" y="1901016"/>
                        <a:pt x="1707845" y="1893909"/>
                      </a:cubicBezTo>
                      <a:cubicBezTo>
                        <a:pt x="1710214" y="1877325"/>
                        <a:pt x="1703107" y="1867848"/>
                        <a:pt x="1686523" y="1863110"/>
                      </a:cubicBezTo>
                      <a:close/>
                      <a:moveTo>
                        <a:pt x="1700738" y="1981566"/>
                      </a:moveTo>
                      <a:cubicBezTo>
                        <a:pt x="1700738" y="1981566"/>
                        <a:pt x="1700738" y="1981566"/>
                        <a:pt x="1700738" y="1981566"/>
                      </a:cubicBezTo>
                      <a:cubicBezTo>
                        <a:pt x="1686523" y="1964982"/>
                        <a:pt x="1662831" y="1953137"/>
                        <a:pt x="1660462" y="1929445"/>
                      </a:cubicBezTo>
                      <a:cubicBezTo>
                        <a:pt x="1660462" y="1929445"/>
                        <a:pt x="1660462" y="1929445"/>
                        <a:pt x="1660462" y="1929445"/>
                      </a:cubicBezTo>
                      <a:cubicBezTo>
                        <a:pt x="1662831" y="1953137"/>
                        <a:pt x="1684154" y="1962613"/>
                        <a:pt x="1700738" y="1981566"/>
                      </a:cubicBezTo>
                      <a:close/>
                      <a:moveTo>
                        <a:pt x="1653355" y="2199526"/>
                      </a:moveTo>
                      <a:cubicBezTo>
                        <a:pt x="1655724" y="2204264"/>
                        <a:pt x="1655724" y="2211372"/>
                        <a:pt x="1653355" y="2218479"/>
                      </a:cubicBezTo>
                      <a:lnTo>
                        <a:pt x="1653355" y="2218479"/>
                      </a:lnTo>
                      <a:cubicBezTo>
                        <a:pt x="1655724" y="2211372"/>
                        <a:pt x="1655724" y="2206633"/>
                        <a:pt x="1653355" y="2199526"/>
                      </a:cubicBezTo>
                      <a:close/>
                      <a:moveTo>
                        <a:pt x="1634402" y="2168728"/>
                      </a:moveTo>
                      <a:cubicBezTo>
                        <a:pt x="1632033" y="2163989"/>
                        <a:pt x="1629664" y="2156882"/>
                        <a:pt x="1632033" y="2149774"/>
                      </a:cubicBezTo>
                      <a:cubicBezTo>
                        <a:pt x="1632033" y="2149774"/>
                        <a:pt x="1632033" y="2149774"/>
                        <a:pt x="1632033" y="2149774"/>
                      </a:cubicBezTo>
                      <a:cubicBezTo>
                        <a:pt x="1629664" y="2156882"/>
                        <a:pt x="1632033" y="2163989"/>
                        <a:pt x="1634402" y="2168728"/>
                      </a:cubicBezTo>
                      <a:close/>
                      <a:moveTo>
                        <a:pt x="1587019" y="2140298"/>
                      </a:moveTo>
                      <a:cubicBezTo>
                        <a:pt x="1587019" y="2140298"/>
                        <a:pt x="1587019" y="2140298"/>
                        <a:pt x="1587019" y="2140298"/>
                      </a:cubicBezTo>
                      <a:cubicBezTo>
                        <a:pt x="1627294" y="2135560"/>
                        <a:pt x="1655724" y="2123714"/>
                        <a:pt x="1650986" y="2083439"/>
                      </a:cubicBezTo>
                      <a:cubicBezTo>
                        <a:pt x="1650986" y="2083439"/>
                        <a:pt x="1650986" y="2083439"/>
                        <a:pt x="1650986" y="2083439"/>
                      </a:cubicBezTo>
                      <a:cubicBezTo>
                        <a:pt x="1655724" y="2123714"/>
                        <a:pt x="1624925" y="2133191"/>
                        <a:pt x="1587019" y="2140298"/>
                      </a:cubicBezTo>
                      <a:close/>
                      <a:moveTo>
                        <a:pt x="1627294" y="2379580"/>
                      </a:moveTo>
                      <a:cubicBezTo>
                        <a:pt x="1622556" y="2377210"/>
                        <a:pt x="1622556" y="2372472"/>
                        <a:pt x="1622556" y="2367734"/>
                      </a:cubicBezTo>
                      <a:cubicBezTo>
                        <a:pt x="1613080" y="2358258"/>
                        <a:pt x="1608342" y="2360627"/>
                        <a:pt x="1605972" y="2372472"/>
                      </a:cubicBezTo>
                      <a:cubicBezTo>
                        <a:pt x="1605972" y="2377210"/>
                        <a:pt x="1605972" y="2381949"/>
                        <a:pt x="1605972" y="2386687"/>
                      </a:cubicBezTo>
                      <a:cubicBezTo>
                        <a:pt x="1605972" y="2381949"/>
                        <a:pt x="1605972" y="2377210"/>
                        <a:pt x="1605972" y="2372472"/>
                      </a:cubicBezTo>
                      <a:cubicBezTo>
                        <a:pt x="1608342" y="2360627"/>
                        <a:pt x="1613080" y="2358258"/>
                        <a:pt x="1622556" y="2367734"/>
                      </a:cubicBezTo>
                      <a:cubicBezTo>
                        <a:pt x="1624925" y="2367734"/>
                        <a:pt x="1627294" y="2367734"/>
                        <a:pt x="1632033" y="2367734"/>
                      </a:cubicBezTo>
                      <a:cubicBezTo>
                        <a:pt x="1639140" y="2355888"/>
                        <a:pt x="1643878" y="2348781"/>
                        <a:pt x="1643878" y="2344043"/>
                      </a:cubicBezTo>
                      <a:cubicBezTo>
                        <a:pt x="1643878" y="2348781"/>
                        <a:pt x="1641509" y="2355888"/>
                        <a:pt x="1632033" y="2367734"/>
                      </a:cubicBezTo>
                      <a:cubicBezTo>
                        <a:pt x="1629664" y="2367734"/>
                        <a:pt x="1627294" y="2367734"/>
                        <a:pt x="1622556" y="2367734"/>
                      </a:cubicBezTo>
                      <a:cubicBezTo>
                        <a:pt x="1622556" y="2372472"/>
                        <a:pt x="1622556" y="2379580"/>
                        <a:pt x="1627294" y="2379580"/>
                      </a:cubicBezTo>
                      <a:close/>
                      <a:moveTo>
                        <a:pt x="1605972" y="2400902"/>
                      </a:moveTo>
                      <a:cubicBezTo>
                        <a:pt x="1605972" y="2400902"/>
                        <a:pt x="1605972" y="2400902"/>
                        <a:pt x="1605972" y="2400902"/>
                      </a:cubicBezTo>
                      <a:lnTo>
                        <a:pt x="1605972" y="2400902"/>
                      </a:lnTo>
                      <a:cubicBezTo>
                        <a:pt x="1575174" y="2410378"/>
                        <a:pt x="1542006" y="2412747"/>
                        <a:pt x="1511207" y="2403271"/>
                      </a:cubicBezTo>
                      <a:cubicBezTo>
                        <a:pt x="1501731" y="2400902"/>
                        <a:pt x="1489885" y="2400902"/>
                        <a:pt x="1478040" y="2400902"/>
                      </a:cubicBezTo>
                      <a:cubicBezTo>
                        <a:pt x="1478040" y="2400902"/>
                        <a:pt x="1478040" y="2400902"/>
                        <a:pt x="1478040" y="2400902"/>
                      </a:cubicBezTo>
                      <a:cubicBezTo>
                        <a:pt x="1489885" y="2400902"/>
                        <a:pt x="1501731" y="2398533"/>
                        <a:pt x="1511207" y="2403271"/>
                      </a:cubicBezTo>
                      <a:cubicBezTo>
                        <a:pt x="1542006" y="2412747"/>
                        <a:pt x="1572805" y="2410378"/>
                        <a:pt x="1605972" y="2400902"/>
                      </a:cubicBezTo>
                      <a:close/>
                      <a:moveTo>
                        <a:pt x="1359583" y="2424593"/>
                      </a:moveTo>
                      <a:cubicBezTo>
                        <a:pt x="1350107" y="2417486"/>
                        <a:pt x="1352476" y="2405640"/>
                        <a:pt x="1366690" y="2391425"/>
                      </a:cubicBezTo>
                      <a:cubicBezTo>
                        <a:pt x="1380905" y="2372472"/>
                        <a:pt x="1395120" y="2353519"/>
                        <a:pt x="1390382" y="2329828"/>
                      </a:cubicBezTo>
                      <a:cubicBezTo>
                        <a:pt x="1390382" y="2329828"/>
                        <a:pt x="1390382" y="2329828"/>
                        <a:pt x="1390382" y="2329828"/>
                      </a:cubicBezTo>
                      <a:cubicBezTo>
                        <a:pt x="1395120" y="2353519"/>
                        <a:pt x="1383274" y="2372472"/>
                        <a:pt x="1366690" y="2391425"/>
                      </a:cubicBezTo>
                      <a:cubicBezTo>
                        <a:pt x="1354845" y="2405640"/>
                        <a:pt x="1352476" y="2417486"/>
                        <a:pt x="1359583" y="2424593"/>
                      </a:cubicBezTo>
                      <a:close/>
                      <a:moveTo>
                        <a:pt x="1390382" y="2327459"/>
                      </a:moveTo>
                      <a:cubicBezTo>
                        <a:pt x="1390382" y="2327459"/>
                        <a:pt x="1390382" y="2327459"/>
                        <a:pt x="1390382" y="2327459"/>
                      </a:cubicBezTo>
                      <a:cubicBezTo>
                        <a:pt x="1392751" y="2325090"/>
                        <a:pt x="1397489" y="2325090"/>
                        <a:pt x="1397489" y="2320352"/>
                      </a:cubicBezTo>
                      <a:cubicBezTo>
                        <a:pt x="1397489" y="2325090"/>
                        <a:pt x="1392751" y="2325090"/>
                        <a:pt x="1390382" y="2327459"/>
                      </a:cubicBezTo>
                      <a:close/>
                      <a:moveTo>
                        <a:pt x="1404597" y="2500405"/>
                      </a:moveTo>
                      <a:cubicBezTo>
                        <a:pt x="1406966" y="2493298"/>
                        <a:pt x="1406966" y="2486190"/>
                        <a:pt x="1406966" y="2481452"/>
                      </a:cubicBezTo>
                      <a:cubicBezTo>
                        <a:pt x="1409335" y="2467237"/>
                        <a:pt x="1418811" y="2462499"/>
                        <a:pt x="1430657" y="2462499"/>
                      </a:cubicBezTo>
                      <a:cubicBezTo>
                        <a:pt x="1435395" y="2462499"/>
                        <a:pt x="1437764" y="2462499"/>
                        <a:pt x="1440134" y="2462499"/>
                      </a:cubicBezTo>
                      <a:cubicBezTo>
                        <a:pt x="1437764" y="2462499"/>
                        <a:pt x="1435395" y="2460130"/>
                        <a:pt x="1430657" y="2462499"/>
                      </a:cubicBezTo>
                      <a:cubicBezTo>
                        <a:pt x="1418811" y="2462499"/>
                        <a:pt x="1409335" y="2469607"/>
                        <a:pt x="1406966" y="2481452"/>
                      </a:cubicBezTo>
                      <a:cubicBezTo>
                        <a:pt x="1406966" y="2486190"/>
                        <a:pt x="1406966" y="2493298"/>
                        <a:pt x="1404597" y="2500405"/>
                      </a:cubicBezTo>
                      <a:cubicBezTo>
                        <a:pt x="1399858" y="2512251"/>
                        <a:pt x="1395120" y="2519358"/>
                        <a:pt x="1388013" y="2519358"/>
                      </a:cubicBezTo>
                      <a:cubicBezTo>
                        <a:pt x="1395120" y="2519358"/>
                        <a:pt x="1399858" y="2512251"/>
                        <a:pt x="1404597" y="2500405"/>
                      </a:cubicBezTo>
                      <a:close/>
                      <a:moveTo>
                        <a:pt x="1402227" y="2294291"/>
                      </a:moveTo>
                      <a:cubicBezTo>
                        <a:pt x="1397489" y="2306137"/>
                        <a:pt x="1383274" y="2303768"/>
                        <a:pt x="1371429" y="2303768"/>
                      </a:cubicBezTo>
                      <a:cubicBezTo>
                        <a:pt x="1364321" y="2303768"/>
                        <a:pt x="1354845" y="2303768"/>
                        <a:pt x="1354845" y="2317982"/>
                      </a:cubicBezTo>
                      <a:cubicBezTo>
                        <a:pt x="1354845" y="2317982"/>
                        <a:pt x="1354845" y="2317982"/>
                        <a:pt x="1354845" y="2317982"/>
                      </a:cubicBezTo>
                      <a:cubicBezTo>
                        <a:pt x="1354845" y="2303768"/>
                        <a:pt x="1364321" y="2303768"/>
                        <a:pt x="1371429" y="2303768"/>
                      </a:cubicBezTo>
                      <a:cubicBezTo>
                        <a:pt x="1383274" y="2303768"/>
                        <a:pt x="1397489" y="2306137"/>
                        <a:pt x="1402227" y="2294291"/>
                      </a:cubicBezTo>
                      <a:cubicBezTo>
                        <a:pt x="1416442" y="2268231"/>
                        <a:pt x="1440134" y="2268231"/>
                        <a:pt x="1463825" y="2275338"/>
                      </a:cubicBezTo>
                      <a:cubicBezTo>
                        <a:pt x="1482778" y="2280076"/>
                        <a:pt x="1482778" y="2270600"/>
                        <a:pt x="1482778" y="2258754"/>
                      </a:cubicBezTo>
                      <a:cubicBezTo>
                        <a:pt x="1485147" y="2246908"/>
                        <a:pt x="1470932" y="2235063"/>
                        <a:pt x="1482778" y="2220848"/>
                      </a:cubicBezTo>
                      <a:cubicBezTo>
                        <a:pt x="1485147" y="2218479"/>
                        <a:pt x="1485147" y="2216110"/>
                        <a:pt x="1482778" y="2213741"/>
                      </a:cubicBezTo>
                      <a:cubicBezTo>
                        <a:pt x="1485147" y="2216110"/>
                        <a:pt x="1485147" y="2218479"/>
                        <a:pt x="1482778" y="2220848"/>
                      </a:cubicBezTo>
                      <a:cubicBezTo>
                        <a:pt x="1470932" y="2235063"/>
                        <a:pt x="1482778" y="2246908"/>
                        <a:pt x="1482778" y="2258754"/>
                      </a:cubicBezTo>
                      <a:cubicBezTo>
                        <a:pt x="1480409" y="2270600"/>
                        <a:pt x="1480409" y="2280076"/>
                        <a:pt x="1463825" y="2275338"/>
                      </a:cubicBezTo>
                      <a:cubicBezTo>
                        <a:pt x="1440134" y="2268231"/>
                        <a:pt x="1416442" y="2268231"/>
                        <a:pt x="1402227" y="2294291"/>
                      </a:cubicBezTo>
                      <a:close/>
                      <a:moveTo>
                        <a:pt x="1335892" y="2213741"/>
                      </a:moveTo>
                      <a:cubicBezTo>
                        <a:pt x="1350107" y="2216110"/>
                        <a:pt x="1369060" y="2192419"/>
                        <a:pt x="1361952" y="2173466"/>
                      </a:cubicBezTo>
                      <a:cubicBezTo>
                        <a:pt x="1357214" y="2161620"/>
                        <a:pt x="1357214" y="2159251"/>
                        <a:pt x="1369060" y="2154513"/>
                      </a:cubicBezTo>
                      <a:cubicBezTo>
                        <a:pt x="1383274" y="2149774"/>
                        <a:pt x="1392751" y="2137929"/>
                        <a:pt x="1406966" y="2135560"/>
                      </a:cubicBezTo>
                      <a:cubicBezTo>
                        <a:pt x="1428288" y="2130821"/>
                        <a:pt x="1425919" y="2114238"/>
                        <a:pt x="1425919" y="2100023"/>
                      </a:cubicBezTo>
                      <a:cubicBezTo>
                        <a:pt x="1425919" y="2100023"/>
                        <a:pt x="1425919" y="2100023"/>
                        <a:pt x="1425919" y="2100023"/>
                      </a:cubicBezTo>
                      <a:cubicBezTo>
                        <a:pt x="1425919" y="2114238"/>
                        <a:pt x="1428288" y="2128452"/>
                        <a:pt x="1406966" y="2135560"/>
                      </a:cubicBezTo>
                      <a:cubicBezTo>
                        <a:pt x="1392751" y="2137929"/>
                        <a:pt x="1383274" y="2149774"/>
                        <a:pt x="1369060" y="2154513"/>
                      </a:cubicBezTo>
                      <a:cubicBezTo>
                        <a:pt x="1357214" y="2159251"/>
                        <a:pt x="1357214" y="2161620"/>
                        <a:pt x="1361952" y="2173466"/>
                      </a:cubicBezTo>
                      <a:cubicBezTo>
                        <a:pt x="1369060" y="2192419"/>
                        <a:pt x="1350107" y="2216110"/>
                        <a:pt x="1335892" y="2213741"/>
                      </a:cubicBezTo>
                      <a:close/>
                      <a:moveTo>
                        <a:pt x="1352476" y="2498036"/>
                      </a:moveTo>
                      <a:cubicBezTo>
                        <a:pt x="1350107" y="2498036"/>
                        <a:pt x="1350107" y="2498036"/>
                        <a:pt x="1347738" y="2498036"/>
                      </a:cubicBezTo>
                      <a:cubicBezTo>
                        <a:pt x="1345368" y="2498036"/>
                        <a:pt x="1342999" y="2498036"/>
                        <a:pt x="1340630" y="2498036"/>
                      </a:cubicBezTo>
                      <a:cubicBezTo>
                        <a:pt x="1342999" y="2498036"/>
                        <a:pt x="1345368" y="2498036"/>
                        <a:pt x="1347738" y="2498036"/>
                      </a:cubicBezTo>
                      <a:cubicBezTo>
                        <a:pt x="1347738" y="2498036"/>
                        <a:pt x="1350107" y="2498036"/>
                        <a:pt x="1352476" y="2498036"/>
                      </a:cubicBezTo>
                      <a:close/>
                      <a:moveTo>
                        <a:pt x="1286140" y="2225586"/>
                      </a:moveTo>
                      <a:cubicBezTo>
                        <a:pt x="1283771" y="2232694"/>
                        <a:pt x="1267187" y="2225586"/>
                        <a:pt x="1267187" y="2237432"/>
                      </a:cubicBezTo>
                      <a:cubicBezTo>
                        <a:pt x="1271925" y="2244540"/>
                        <a:pt x="1276664" y="2254016"/>
                        <a:pt x="1283771" y="2261123"/>
                      </a:cubicBezTo>
                      <a:cubicBezTo>
                        <a:pt x="1288509" y="2268231"/>
                        <a:pt x="1295617" y="2272969"/>
                        <a:pt x="1286140" y="2280076"/>
                      </a:cubicBezTo>
                      <a:cubicBezTo>
                        <a:pt x="1283771" y="2282445"/>
                        <a:pt x="1281402" y="2282445"/>
                        <a:pt x="1279033" y="2282445"/>
                      </a:cubicBezTo>
                      <a:cubicBezTo>
                        <a:pt x="1281402" y="2282445"/>
                        <a:pt x="1283771" y="2282445"/>
                        <a:pt x="1286140" y="2280076"/>
                      </a:cubicBezTo>
                      <a:cubicBezTo>
                        <a:pt x="1295617" y="2272969"/>
                        <a:pt x="1288509" y="2265862"/>
                        <a:pt x="1283771" y="2261123"/>
                      </a:cubicBezTo>
                      <a:cubicBezTo>
                        <a:pt x="1279033" y="2254016"/>
                        <a:pt x="1274295" y="2244540"/>
                        <a:pt x="1267187" y="2237432"/>
                      </a:cubicBezTo>
                      <a:cubicBezTo>
                        <a:pt x="1267187" y="2227956"/>
                        <a:pt x="1283771" y="2232694"/>
                        <a:pt x="1286140" y="2225586"/>
                      </a:cubicBezTo>
                      <a:cubicBezTo>
                        <a:pt x="1290878" y="2206633"/>
                        <a:pt x="1297986" y="2197157"/>
                        <a:pt x="1312201" y="2201895"/>
                      </a:cubicBezTo>
                      <a:cubicBezTo>
                        <a:pt x="1297986" y="2197157"/>
                        <a:pt x="1290878" y="2206633"/>
                        <a:pt x="1286140" y="2225586"/>
                      </a:cubicBezTo>
                      <a:close/>
                      <a:moveTo>
                        <a:pt x="1307462" y="2453023"/>
                      </a:moveTo>
                      <a:cubicBezTo>
                        <a:pt x="1302724" y="2450654"/>
                        <a:pt x="1295617" y="2450654"/>
                        <a:pt x="1290878" y="2448284"/>
                      </a:cubicBezTo>
                      <a:cubicBezTo>
                        <a:pt x="1286140" y="2448284"/>
                        <a:pt x="1283771" y="2445915"/>
                        <a:pt x="1281402" y="2445915"/>
                      </a:cubicBezTo>
                      <a:cubicBezTo>
                        <a:pt x="1283771" y="2445915"/>
                        <a:pt x="1288509" y="2448284"/>
                        <a:pt x="1290878" y="2448284"/>
                      </a:cubicBezTo>
                      <a:cubicBezTo>
                        <a:pt x="1295617" y="2450654"/>
                        <a:pt x="1302724" y="2450654"/>
                        <a:pt x="1307462" y="2453023"/>
                      </a:cubicBezTo>
                      <a:close/>
                      <a:moveTo>
                        <a:pt x="1236388" y="2161620"/>
                      </a:moveTo>
                      <a:cubicBezTo>
                        <a:pt x="1234019" y="2163989"/>
                        <a:pt x="1231650" y="2166358"/>
                        <a:pt x="1231650" y="2166358"/>
                      </a:cubicBezTo>
                      <a:cubicBezTo>
                        <a:pt x="1215066" y="2180573"/>
                        <a:pt x="1203221" y="2185311"/>
                        <a:pt x="1191375" y="2178204"/>
                      </a:cubicBezTo>
                      <a:cubicBezTo>
                        <a:pt x="1203221" y="2185311"/>
                        <a:pt x="1215066" y="2180573"/>
                        <a:pt x="1231650" y="2166358"/>
                      </a:cubicBezTo>
                      <a:cubicBezTo>
                        <a:pt x="1231650" y="2166358"/>
                        <a:pt x="1234019" y="2163989"/>
                        <a:pt x="1236388" y="2161620"/>
                      </a:cubicBezTo>
                      <a:cubicBezTo>
                        <a:pt x="1245865" y="2147405"/>
                        <a:pt x="1257711" y="2140298"/>
                        <a:pt x="1274295" y="2142667"/>
                      </a:cubicBezTo>
                      <a:cubicBezTo>
                        <a:pt x="1281402" y="2142667"/>
                        <a:pt x="1290878" y="2142667"/>
                        <a:pt x="1290878" y="2135560"/>
                      </a:cubicBezTo>
                      <a:cubicBezTo>
                        <a:pt x="1290878" y="2133191"/>
                        <a:pt x="1290878" y="2130821"/>
                        <a:pt x="1290878" y="2128452"/>
                      </a:cubicBezTo>
                      <a:cubicBezTo>
                        <a:pt x="1290878" y="2130821"/>
                        <a:pt x="1290878" y="2133191"/>
                        <a:pt x="1290878" y="2135560"/>
                      </a:cubicBezTo>
                      <a:cubicBezTo>
                        <a:pt x="1290878" y="2145036"/>
                        <a:pt x="1281402" y="2145036"/>
                        <a:pt x="1274295" y="2142667"/>
                      </a:cubicBezTo>
                      <a:cubicBezTo>
                        <a:pt x="1255341" y="2140298"/>
                        <a:pt x="1243496" y="2147405"/>
                        <a:pt x="1236388" y="2161620"/>
                      </a:cubicBezTo>
                      <a:close/>
                      <a:moveTo>
                        <a:pt x="1243496" y="2291922"/>
                      </a:moveTo>
                      <a:cubicBezTo>
                        <a:pt x="1231650" y="2280076"/>
                        <a:pt x="1224543" y="2265862"/>
                        <a:pt x="1226912" y="2246908"/>
                      </a:cubicBezTo>
                      <a:cubicBezTo>
                        <a:pt x="1226912" y="2246908"/>
                        <a:pt x="1226912" y="2246908"/>
                        <a:pt x="1226912" y="2246908"/>
                      </a:cubicBezTo>
                      <a:cubicBezTo>
                        <a:pt x="1224543" y="2265862"/>
                        <a:pt x="1231650" y="2280076"/>
                        <a:pt x="1243496" y="2291922"/>
                      </a:cubicBezTo>
                      <a:close/>
                      <a:moveTo>
                        <a:pt x="1039751" y="2173466"/>
                      </a:moveTo>
                      <a:cubicBezTo>
                        <a:pt x="1039751" y="2173466"/>
                        <a:pt x="1037382" y="2173466"/>
                        <a:pt x="1035013" y="2173466"/>
                      </a:cubicBezTo>
                      <a:cubicBezTo>
                        <a:pt x="1030274" y="2173466"/>
                        <a:pt x="1025536" y="2173466"/>
                        <a:pt x="1023167" y="2171096"/>
                      </a:cubicBezTo>
                      <a:cubicBezTo>
                        <a:pt x="1025536" y="2173466"/>
                        <a:pt x="1030274" y="2173466"/>
                        <a:pt x="1035013" y="2173466"/>
                      </a:cubicBezTo>
                      <a:cubicBezTo>
                        <a:pt x="1037382" y="2173466"/>
                        <a:pt x="1039751" y="2173466"/>
                        <a:pt x="1039751" y="2173466"/>
                      </a:cubicBezTo>
                      <a:cubicBezTo>
                        <a:pt x="1075288" y="2142667"/>
                        <a:pt x="1115563" y="2152143"/>
                        <a:pt x="1158207" y="2154513"/>
                      </a:cubicBezTo>
                      <a:cubicBezTo>
                        <a:pt x="1162945" y="2154513"/>
                        <a:pt x="1165315" y="2154513"/>
                        <a:pt x="1170053" y="2156882"/>
                      </a:cubicBezTo>
                      <a:cubicBezTo>
                        <a:pt x="1167684" y="2154513"/>
                        <a:pt x="1162945" y="2154513"/>
                        <a:pt x="1158207" y="2154513"/>
                      </a:cubicBezTo>
                      <a:cubicBezTo>
                        <a:pt x="1117932" y="2152143"/>
                        <a:pt x="1075288" y="2140298"/>
                        <a:pt x="1039751" y="2173466"/>
                      </a:cubicBezTo>
                      <a:close/>
                      <a:moveTo>
                        <a:pt x="1044489" y="2244540"/>
                      </a:moveTo>
                      <a:cubicBezTo>
                        <a:pt x="1042120" y="2239801"/>
                        <a:pt x="1039751" y="2232694"/>
                        <a:pt x="1039751" y="2225586"/>
                      </a:cubicBezTo>
                      <a:cubicBezTo>
                        <a:pt x="1039751" y="2211372"/>
                        <a:pt x="1037382" y="2199526"/>
                        <a:pt x="1030274" y="2192419"/>
                      </a:cubicBezTo>
                      <a:cubicBezTo>
                        <a:pt x="1035013" y="2199526"/>
                        <a:pt x="1039751" y="2209003"/>
                        <a:pt x="1039751" y="2225586"/>
                      </a:cubicBezTo>
                      <a:cubicBezTo>
                        <a:pt x="1039751" y="2232694"/>
                        <a:pt x="1042120" y="2239801"/>
                        <a:pt x="1044489" y="2244540"/>
                      </a:cubicBezTo>
                      <a:close/>
                      <a:moveTo>
                        <a:pt x="994737" y="2310875"/>
                      </a:moveTo>
                      <a:cubicBezTo>
                        <a:pt x="997107" y="2313244"/>
                        <a:pt x="997107" y="2317982"/>
                        <a:pt x="997107" y="2320352"/>
                      </a:cubicBezTo>
                      <a:cubicBezTo>
                        <a:pt x="997107" y="2317982"/>
                        <a:pt x="994737" y="2315613"/>
                        <a:pt x="994737" y="2310875"/>
                      </a:cubicBezTo>
                      <a:cubicBezTo>
                        <a:pt x="992368" y="2306137"/>
                        <a:pt x="994737" y="2301398"/>
                        <a:pt x="994737" y="2294291"/>
                      </a:cubicBezTo>
                      <a:cubicBezTo>
                        <a:pt x="992368" y="2294291"/>
                        <a:pt x="989999" y="2294291"/>
                        <a:pt x="985261" y="2294291"/>
                      </a:cubicBezTo>
                      <a:cubicBezTo>
                        <a:pt x="985261" y="2294291"/>
                        <a:pt x="985261" y="2294291"/>
                        <a:pt x="985261" y="2294291"/>
                      </a:cubicBezTo>
                      <a:cubicBezTo>
                        <a:pt x="980523" y="2287184"/>
                        <a:pt x="975784" y="2287184"/>
                        <a:pt x="968677" y="2287184"/>
                      </a:cubicBez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ubicBezTo>
                        <a:pt x="975784" y="2287184"/>
                        <a:pt x="982892" y="2289553"/>
                        <a:pt x="985261" y="2294291"/>
                      </a:cubicBezTo>
                      <a:cubicBezTo>
                        <a:pt x="987630" y="2294291"/>
                        <a:pt x="989999" y="2294291"/>
                        <a:pt x="994737" y="2294291"/>
                      </a:cubicBezTo>
                      <a:cubicBezTo>
                        <a:pt x="1006583" y="2287184"/>
                        <a:pt x="1016060" y="2287184"/>
                        <a:pt x="1025536" y="2291922"/>
                      </a:cubicBezTo>
                      <a:cubicBezTo>
                        <a:pt x="1013691" y="2287184"/>
                        <a:pt x="1004214" y="2287184"/>
                        <a:pt x="994737" y="2294291"/>
                      </a:cubicBezTo>
                      <a:cubicBezTo>
                        <a:pt x="994737" y="2301398"/>
                        <a:pt x="992368" y="2306137"/>
                        <a:pt x="994737" y="2310875"/>
                      </a:cubicBezTo>
                      <a:close/>
                      <a:moveTo>
                        <a:pt x="949724" y="1962613"/>
                      </a:moveTo>
                      <a:cubicBezTo>
                        <a:pt x="956831" y="1964982"/>
                        <a:pt x="966308" y="1967352"/>
                        <a:pt x="973415" y="1969721"/>
                      </a:cubicBezTo>
                      <a:cubicBezTo>
                        <a:pt x="987630" y="1974459"/>
                        <a:pt x="1004214" y="1974459"/>
                        <a:pt x="1008952" y="1957875"/>
                      </a:cubicBezTo>
                      <a:cubicBezTo>
                        <a:pt x="1016060" y="1938922"/>
                        <a:pt x="1030274" y="1941291"/>
                        <a:pt x="1046858" y="1938922"/>
                      </a:cubicBezTo>
                      <a:cubicBezTo>
                        <a:pt x="1049227" y="1936553"/>
                        <a:pt x="1051597" y="1934184"/>
                        <a:pt x="1056335" y="1931815"/>
                      </a:cubicBezTo>
                      <a:lnTo>
                        <a:pt x="1056335" y="1931815"/>
                      </a:lnTo>
                      <a:cubicBezTo>
                        <a:pt x="1056335" y="1931815"/>
                        <a:pt x="1056335" y="1931815"/>
                        <a:pt x="1056335" y="1931815"/>
                      </a:cubicBezTo>
                      <a:cubicBezTo>
                        <a:pt x="1053966" y="1934184"/>
                        <a:pt x="1051597" y="1936553"/>
                        <a:pt x="1046858" y="1938922"/>
                      </a:cubicBezTo>
                      <a:cubicBezTo>
                        <a:pt x="1046858" y="1943660"/>
                        <a:pt x="1046858" y="1946029"/>
                        <a:pt x="1049227" y="1950767"/>
                      </a:cubicBezTo>
                      <a:cubicBezTo>
                        <a:pt x="1049227" y="1948399"/>
                        <a:pt x="1049227" y="1943660"/>
                        <a:pt x="1046858" y="1938922"/>
                      </a:cubicBezTo>
                      <a:cubicBezTo>
                        <a:pt x="1030274" y="1938922"/>
                        <a:pt x="1016060" y="1936553"/>
                        <a:pt x="1008952" y="1957875"/>
                      </a:cubicBezTo>
                      <a:cubicBezTo>
                        <a:pt x="1004214" y="1972090"/>
                        <a:pt x="987630" y="1974459"/>
                        <a:pt x="973415" y="1969721"/>
                      </a:cubicBezTo>
                      <a:cubicBezTo>
                        <a:pt x="966308" y="1967352"/>
                        <a:pt x="956831" y="1964982"/>
                        <a:pt x="949724" y="1962613"/>
                      </a:cubicBezTo>
                      <a:close/>
                      <a:moveTo>
                        <a:pt x="968677" y="2287184"/>
                      </a:moveTo>
                      <a:lnTo>
                        <a:pt x="968677" y="2287184"/>
                      </a:ln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lose/>
                      <a:moveTo>
                        <a:pt x="750717" y="1815727"/>
                      </a:moveTo>
                      <a:cubicBezTo>
                        <a:pt x="745979" y="1796774"/>
                        <a:pt x="729395" y="1806251"/>
                        <a:pt x="719919" y="1803882"/>
                      </a:cubicBezTo>
                      <a:lnTo>
                        <a:pt x="719919" y="1803882"/>
                      </a:lnTo>
                      <a:cubicBezTo>
                        <a:pt x="729395" y="1806251"/>
                        <a:pt x="745979" y="1796774"/>
                        <a:pt x="750717" y="1815727"/>
                      </a:cubicBezTo>
                      <a:cubicBezTo>
                        <a:pt x="760194" y="1863110"/>
                        <a:pt x="769670" y="1865479"/>
                        <a:pt x="809946" y="1839419"/>
                      </a:cubicBezTo>
                      <a:cubicBezTo>
                        <a:pt x="809946" y="1839419"/>
                        <a:pt x="812315" y="1839419"/>
                        <a:pt x="812315" y="1839419"/>
                      </a:cubicBezTo>
                      <a:cubicBezTo>
                        <a:pt x="812315" y="1839419"/>
                        <a:pt x="814684" y="1841788"/>
                        <a:pt x="817053" y="1841788"/>
                      </a:cubicBezTo>
                      <a:cubicBezTo>
                        <a:pt x="817053" y="1844157"/>
                        <a:pt x="819422" y="1844157"/>
                        <a:pt x="819422" y="1844157"/>
                      </a:cubicBezTo>
                      <a:cubicBezTo>
                        <a:pt x="819422" y="1844157"/>
                        <a:pt x="819422" y="1841788"/>
                        <a:pt x="817053" y="1841788"/>
                      </a:cubicBezTo>
                      <a:cubicBezTo>
                        <a:pt x="814684" y="1841788"/>
                        <a:pt x="814684" y="1841788"/>
                        <a:pt x="812315" y="1839419"/>
                      </a:cubicBezTo>
                      <a:cubicBezTo>
                        <a:pt x="809946" y="1839419"/>
                        <a:pt x="809946" y="1839419"/>
                        <a:pt x="809946" y="1839419"/>
                      </a:cubicBezTo>
                      <a:cubicBezTo>
                        <a:pt x="769670" y="1865479"/>
                        <a:pt x="760194" y="1860741"/>
                        <a:pt x="750717" y="1815727"/>
                      </a:cubicBezTo>
                      <a:close/>
                      <a:moveTo>
                        <a:pt x="750717" y="1874955"/>
                      </a:moveTo>
                      <a:cubicBezTo>
                        <a:pt x="750717" y="1867848"/>
                        <a:pt x="748348" y="1865479"/>
                        <a:pt x="745979" y="1863110"/>
                      </a:cubicBezTo>
                      <a:cubicBezTo>
                        <a:pt x="748348" y="1865479"/>
                        <a:pt x="750717" y="1867848"/>
                        <a:pt x="750717" y="1874955"/>
                      </a:cubicBezTo>
                      <a:close/>
                      <a:moveTo>
                        <a:pt x="698597" y="1728070"/>
                      </a:moveTo>
                      <a:cubicBezTo>
                        <a:pt x="696227" y="1728070"/>
                        <a:pt x="696227" y="1728070"/>
                        <a:pt x="693858" y="1725700"/>
                      </a:cubicBezTo>
                      <a:cubicBezTo>
                        <a:pt x="693858" y="1725700"/>
                        <a:pt x="696227" y="1725700"/>
                        <a:pt x="698597" y="1728070"/>
                      </a:cubicBezTo>
                      <a:cubicBezTo>
                        <a:pt x="715180" y="1730439"/>
                        <a:pt x="734133" y="1739915"/>
                        <a:pt x="731764" y="1763607"/>
                      </a:cubicBezTo>
                      <a:cubicBezTo>
                        <a:pt x="731764" y="1768345"/>
                        <a:pt x="734133" y="1770714"/>
                        <a:pt x="738872" y="1770714"/>
                      </a:cubicBezTo>
                      <a:cubicBezTo>
                        <a:pt x="741241" y="1770714"/>
                        <a:pt x="741241" y="1770714"/>
                        <a:pt x="743610" y="1770714"/>
                      </a:cubicBezTo>
                      <a:cubicBezTo>
                        <a:pt x="741241" y="1770714"/>
                        <a:pt x="741241" y="1770714"/>
                        <a:pt x="738872" y="1770714"/>
                      </a:cubicBezTo>
                      <a:cubicBezTo>
                        <a:pt x="734133" y="1770714"/>
                        <a:pt x="729395" y="1768345"/>
                        <a:pt x="731764" y="1763607"/>
                      </a:cubicBezTo>
                      <a:cubicBezTo>
                        <a:pt x="734133" y="1737546"/>
                        <a:pt x="715180" y="1730439"/>
                        <a:pt x="698597" y="1728070"/>
                      </a:cubicBezTo>
                      <a:close/>
                      <a:moveTo>
                        <a:pt x="708073" y="1853633"/>
                      </a:moveTo>
                      <a:cubicBezTo>
                        <a:pt x="703335" y="1848895"/>
                        <a:pt x="700966" y="1844157"/>
                        <a:pt x="700966" y="1834680"/>
                      </a:cubicBezTo>
                      <a:cubicBezTo>
                        <a:pt x="700966" y="1825204"/>
                        <a:pt x="700966" y="1813358"/>
                        <a:pt x="700966" y="1803882"/>
                      </a:cubicBezTo>
                      <a:cubicBezTo>
                        <a:pt x="700966" y="1803882"/>
                        <a:pt x="700966" y="1803882"/>
                        <a:pt x="700966" y="1803882"/>
                      </a:cubicBezTo>
                      <a:cubicBezTo>
                        <a:pt x="700966" y="1813358"/>
                        <a:pt x="700966" y="1825204"/>
                        <a:pt x="700966" y="1834680"/>
                      </a:cubicBezTo>
                      <a:cubicBezTo>
                        <a:pt x="700966" y="1844157"/>
                        <a:pt x="703335" y="1848895"/>
                        <a:pt x="708073" y="1853633"/>
                      </a:cubicBezTo>
                      <a:close/>
                      <a:moveTo>
                        <a:pt x="653583" y="1367962"/>
                      </a:moveTo>
                      <a:cubicBezTo>
                        <a:pt x="651214" y="1363224"/>
                        <a:pt x="651214" y="1358486"/>
                        <a:pt x="651214" y="1353747"/>
                      </a:cubicBezTo>
                      <a:cubicBezTo>
                        <a:pt x="648845" y="1358486"/>
                        <a:pt x="651214" y="1360855"/>
                        <a:pt x="653583" y="1367962"/>
                      </a:cubicBezTo>
                      <a:cubicBezTo>
                        <a:pt x="660690" y="1382177"/>
                        <a:pt x="665429" y="1396392"/>
                        <a:pt x="682013" y="1405868"/>
                      </a:cubicBezTo>
                      <a:cubicBezTo>
                        <a:pt x="698597" y="1412976"/>
                        <a:pt x="710442" y="1429560"/>
                        <a:pt x="724657" y="1439036"/>
                      </a:cubicBezTo>
                      <a:cubicBezTo>
                        <a:pt x="734133" y="1443774"/>
                        <a:pt x="736503" y="1453251"/>
                        <a:pt x="736503" y="1462727"/>
                      </a:cubicBezTo>
                      <a:cubicBezTo>
                        <a:pt x="736503" y="1453251"/>
                        <a:pt x="734133" y="1446143"/>
                        <a:pt x="724657" y="1439036"/>
                      </a:cubicBezTo>
                      <a:cubicBezTo>
                        <a:pt x="708073" y="1429560"/>
                        <a:pt x="698597" y="1415345"/>
                        <a:pt x="682013" y="1405868"/>
                      </a:cubicBezTo>
                      <a:cubicBezTo>
                        <a:pt x="663060" y="1396392"/>
                        <a:pt x="660690" y="1382177"/>
                        <a:pt x="653583" y="1367962"/>
                      </a:cubicBezTo>
                      <a:close/>
                      <a:moveTo>
                        <a:pt x="663060" y="1706748"/>
                      </a:moveTo>
                      <a:cubicBezTo>
                        <a:pt x="655952" y="1699640"/>
                        <a:pt x="651214" y="1692533"/>
                        <a:pt x="646476" y="1685425"/>
                      </a:cubicBezTo>
                      <a:cubicBezTo>
                        <a:pt x="644107" y="1683056"/>
                        <a:pt x="641737" y="1680687"/>
                        <a:pt x="639368" y="1678318"/>
                      </a:cubicBezTo>
                      <a:cubicBezTo>
                        <a:pt x="641737" y="1680687"/>
                        <a:pt x="644107" y="1683056"/>
                        <a:pt x="646476" y="1685425"/>
                      </a:cubicBezTo>
                      <a:cubicBezTo>
                        <a:pt x="648845" y="1692533"/>
                        <a:pt x="655952" y="1702009"/>
                        <a:pt x="663060" y="1706748"/>
                      </a:cubicBezTo>
                      <a:close/>
                      <a:moveTo>
                        <a:pt x="760194" y="1749392"/>
                      </a:moveTo>
                      <a:cubicBezTo>
                        <a:pt x="760194" y="1749392"/>
                        <a:pt x="760194" y="1749392"/>
                        <a:pt x="760194" y="1749392"/>
                      </a:cubicBezTo>
                      <a:cubicBezTo>
                        <a:pt x="762563" y="1749392"/>
                        <a:pt x="767301" y="1749392"/>
                        <a:pt x="769670" y="1749392"/>
                      </a:cubicBezTo>
                      <a:cubicBezTo>
                        <a:pt x="764932" y="1749392"/>
                        <a:pt x="762563" y="1749392"/>
                        <a:pt x="760194" y="1749392"/>
                      </a:cubicBezTo>
                      <a:close/>
                      <a:moveTo>
                        <a:pt x="783885" y="1479311"/>
                      </a:moveTo>
                      <a:lnTo>
                        <a:pt x="783885" y="1479311"/>
                      </a:lnTo>
                      <a:cubicBezTo>
                        <a:pt x="783885" y="1479311"/>
                        <a:pt x="786254" y="1481680"/>
                        <a:pt x="786254" y="1481680"/>
                      </a:cubicBezTo>
                      <a:cubicBezTo>
                        <a:pt x="786254" y="1481680"/>
                        <a:pt x="783885" y="1484049"/>
                        <a:pt x="783885" y="1484049"/>
                      </a:cubicBezTo>
                      <a:lnTo>
                        <a:pt x="783885" y="1484049"/>
                      </a:lnTo>
                      <a:cubicBezTo>
                        <a:pt x="783885" y="1484049"/>
                        <a:pt x="786254" y="1481680"/>
                        <a:pt x="786254" y="1481680"/>
                      </a:cubicBezTo>
                      <a:cubicBezTo>
                        <a:pt x="783885" y="1481680"/>
                        <a:pt x="783885" y="1479311"/>
                        <a:pt x="783885" y="1479311"/>
                      </a:cubicBezTo>
                      <a:close/>
                      <a:moveTo>
                        <a:pt x="712811" y="1244768"/>
                      </a:moveTo>
                      <a:cubicBezTo>
                        <a:pt x="724657" y="1247137"/>
                        <a:pt x="738872" y="1249506"/>
                        <a:pt x="750717" y="1244768"/>
                      </a:cubicBezTo>
                      <a:cubicBezTo>
                        <a:pt x="772039" y="1235291"/>
                        <a:pt x="783885" y="1244768"/>
                        <a:pt x="793362" y="1258982"/>
                      </a:cubicBezTo>
                      <a:cubicBezTo>
                        <a:pt x="807576" y="1280305"/>
                        <a:pt x="821791" y="1299258"/>
                        <a:pt x="821791" y="1327687"/>
                      </a:cubicBezTo>
                      <a:cubicBezTo>
                        <a:pt x="821791" y="1334795"/>
                        <a:pt x="819422" y="1339533"/>
                        <a:pt x="817053" y="1341902"/>
                      </a:cubicBezTo>
                      <a:cubicBezTo>
                        <a:pt x="819422" y="1339533"/>
                        <a:pt x="821791" y="1334795"/>
                        <a:pt x="821791" y="1327687"/>
                      </a:cubicBezTo>
                      <a:cubicBezTo>
                        <a:pt x="821791" y="1301627"/>
                        <a:pt x="807576" y="1280305"/>
                        <a:pt x="793362" y="1258982"/>
                      </a:cubicBezTo>
                      <a:cubicBezTo>
                        <a:pt x="783885" y="1244768"/>
                        <a:pt x="772039" y="1235291"/>
                        <a:pt x="750717" y="1244768"/>
                      </a:cubicBezTo>
                      <a:cubicBezTo>
                        <a:pt x="738872" y="1249506"/>
                        <a:pt x="724657" y="1247137"/>
                        <a:pt x="712811" y="1244768"/>
                      </a:cubicBezTo>
                      <a:cubicBezTo>
                        <a:pt x="700966" y="1242399"/>
                        <a:pt x="691489" y="1244768"/>
                        <a:pt x="686751" y="1247137"/>
                      </a:cubicBezTo>
                      <a:cubicBezTo>
                        <a:pt x="691489" y="1244768"/>
                        <a:pt x="700966" y="1242399"/>
                        <a:pt x="712811" y="1244768"/>
                      </a:cubicBezTo>
                      <a:close/>
                      <a:moveTo>
                        <a:pt x="679644" y="818325"/>
                      </a:moveTo>
                      <a:cubicBezTo>
                        <a:pt x="686751" y="823063"/>
                        <a:pt x="693858" y="823063"/>
                        <a:pt x="700966" y="818325"/>
                      </a:cubicBezTo>
                      <a:cubicBezTo>
                        <a:pt x="708073" y="815956"/>
                        <a:pt x="710442" y="811217"/>
                        <a:pt x="710442" y="806479"/>
                      </a:cubicBezTo>
                      <a:cubicBezTo>
                        <a:pt x="710442" y="811217"/>
                        <a:pt x="708073" y="813587"/>
                        <a:pt x="700966" y="818325"/>
                      </a:cubicBezTo>
                      <a:cubicBezTo>
                        <a:pt x="693858" y="823063"/>
                        <a:pt x="684382" y="820694"/>
                        <a:pt x="679644" y="818325"/>
                      </a:cubicBezTo>
                      <a:close/>
                      <a:moveTo>
                        <a:pt x="959201" y="1038654"/>
                      </a:moveTo>
                      <a:cubicBezTo>
                        <a:pt x="959201" y="1043392"/>
                        <a:pt x="959201" y="1045761"/>
                        <a:pt x="956831" y="1048130"/>
                      </a:cubicBezTo>
                      <a:cubicBezTo>
                        <a:pt x="959201" y="1045761"/>
                        <a:pt x="959201" y="1043392"/>
                        <a:pt x="959201" y="1038654"/>
                      </a:cubicBezTo>
                      <a:cubicBezTo>
                        <a:pt x="959201" y="1031546"/>
                        <a:pt x="952093" y="1022070"/>
                        <a:pt x="954462" y="1014962"/>
                      </a:cubicBezTo>
                      <a:cubicBezTo>
                        <a:pt x="956831" y="1010224"/>
                        <a:pt x="956831" y="1007855"/>
                        <a:pt x="959201" y="1005486"/>
                      </a:cubicBezTo>
                      <a:cubicBezTo>
                        <a:pt x="959201" y="1007855"/>
                        <a:pt x="956831" y="1010224"/>
                        <a:pt x="954462" y="1014962"/>
                      </a:cubicBezTo>
                      <a:cubicBezTo>
                        <a:pt x="952093" y="1022070"/>
                        <a:pt x="959201" y="1031546"/>
                        <a:pt x="959201" y="1038654"/>
                      </a:cubicBezTo>
                      <a:close/>
                      <a:moveTo>
                        <a:pt x="959201" y="1086036"/>
                      </a:moveTo>
                      <a:cubicBezTo>
                        <a:pt x="954462" y="1086036"/>
                        <a:pt x="947355" y="1086036"/>
                        <a:pt x="942617" y="1081298"/>
                      </a:cubicBezTo>
                      <a:cubicBezTo>
                        <a:pt x="940248" y="1081298"/>
                        <a:pt x="940248" y="1078929"/>
                        <a:pt x="937878" y="1078929"/>
                      </a:cubicBezTo>
                      <a:cubicBezTo>
                        <a:pt x="940248" y="1078929"/>
                        <a:pt x="940248" y="1081298"/>
                        <a:pt x="942617" y="1081298"/>
                      </a:cubicBezTo>
                      <a:cubicBezTo>
                        <a:pt x="947355" y="1083667"/>
                        <a:pt x="952093" y="1086036"/>
                        <a:pt x="959201" y="1086036"/>
                      </a:cubicBezTo>
                      <a:close/>
                      <a:moveTo>
                        <a:pt x="921295" y="958103"/>
                      </a:moveTo>
                      <a:cubicBezTo>
                        <a:pt x="933140" y="958103"/>
                        <a:pt x="947355" y="953365"/>
                        <a:pt x="966308" y="941519"/>
                      </a:cubicBezTo>
                      <a:cubicBezTo>
                        <a:pt x="975784" y="934412"/>
                        <a:pt x="987630" y="929674"/>
                        <a:pt x="999476" y="929674"/>
                      </a:cubicBezTo>
                      <a:cubicBezTo>
                        <a:pt x="987630" y="929674"/>
                        <a:pt x="975784" y="936781"/>
                        <a:pt x="966308" y="941519"/>
                      </a:cubicBezTo>
                      <a:cubicBezTo>
                        <a:pt x="947355" y="953365"/>
                        <a:pt x="935509" y="960472"/>
                        <a:pt x="921295" y="958103"/>
                      </a:cubicBezTo>
                      <a:close/>
                      <a:moveTo>
                        <a:pt x="930771" y="1071821"/>
                      </a:moveTo>
                      <a:cubicBezTo>
                        <a:pt x="928402" y="1067083"/>
                        <a:pt x="926033" y="1064714"/>
                        <a:pt x="926033" y="1057607"/>
                      </a:cubicBezTo>
                      <a:cubicBezTo>
                        <a:pt x="926033" y="1050499"/>
                        <a:pt x="930771" y="1048130"/>
                        <a:pt x="935509" y="1048130"/>
                      </a:cubicBezTo>
                      <a:cubicBezTo>
                        <a:pt x="930771" y="1048130"/>
                        <a:pt x="926033" y="1050499"/>
                        <a:pt x="926033" y="1057607"/>
                      </a:cubicBezTo>
                      <a:cubicBezTo>
                        <a:pt x="926033" y="1062345"/>
                        <a:pt x="928402" y="1067083"/>
                        <a:pt x="930771" y="1071821"/>
                      </a:cubicBezTo>
                      <a:close/>
                      <a:moveTo>
                        <a:pt x="942617" y="1202123"/>
                      </a:moveTo>
                      <a:cubicBezTo>
                        <a:pt x="966308" y="1232922"/>
                        <a:pt x="1001845" y="1218707"/>
                        <a:pt x="1030274" y="1216338"/>
                      </a:cubicBezTo>
                      <a:cubicBezTo>
                        <a:pt x="1042120" y="1213969"/>
                        <a:pt x="1049227" y="1211600"/>
                        <a:pt x="1061073" y="1218707"/>
                      </a:cubicBezTo>
                      <a:cubicBezTo>
                        <a:pt x="1089503" y="1235291"/>
                        <a:pt x="1117932" y="1244768"/>
                        <a:pt x="1151100" y="1247137"/>
                      </a:cubicBezTo>
                      <a:cubicBezTo>
                        <a:pt x="1151100" y="1232922"/>
                        <a:pt x="1146362" y="1223445"/>
                        <a:pt x="1141623" y="1216338"/>
                      </a:cubicBezTo>
                      <a:cubicBezTo>
                        <a:pt x="1148731" y="1223445"/>
                        <a:pt x="1151100" y="1235291"/>
                        <a:pt x="1151100" y="1249506"/>
                      </a:cubicBezTo>
                      <a:cubicBezTo>
                        <a:pt x="1117932" y="1247137"/>
                        <a:pt x="1087133" y="1237660"/>
                        <a:pt x="1061073" y="1221076"/>
                      </a:cubicBezTo>
                      <a:cubicBezTo>
                        <a:pt x="1049227" y="1213969"/>
                        <a:pt x="1042120" y="1218707"/>
                        <a:pt x="1030274" y="1218707"/>
                      </a:cubicBezTo>
                      <a:cubicBezTo>
                        <a:pt x="1001845" y="1218707"/>
                        <a:pt x="966308" y="1232922"/>
                        <a:pt x="942617" y="1202123"/>
                      </a:cubicBezTo>
                      <a:cubicBezTo>
                        <a:pt x="928402" y="1185539"/>
                        <a:pt x="914187" y="1204493"/>
                        <a:pt x="899972" y="1199754"/>
                      </a:cubicBezTo>
                      <a:cubicBezTo>
                        <a:pt x="899972" y="1199754"/>
                        <a:pt x="899972" y="1199754"/>
                        <a:pt x="899972" y="1199754"/>
                      </a:cubicBezTo>
                      <a:cubicBezTo>
                        <a:pt x="914187" y="1204493"/>
                        <a:pt x="928402" y="1183170"/>
                        <a:pt x="942617" y="1202123"/>
                      </a:cubicBezTo>
                      <a:close/>
                      <a:moveTo>
                        <a:pt x="1151100" y="714083"/>
                      </a:moveTo>
                      <a:cubicBezTo>
                        <a:pt x="1155838" y="723560"/>
                        <a:pt x="1160576" y="733036"/>
                        <a:pt x="1170053" y="737774"/>
                      </a:cubicBezTo>
                      <a:cubicBezTo>
                        <a:pt x="1160576" y="733036"/>
                        <a:pt x="1155838" y="723560"/>
                        <a:pt x="1151100" y="714083"/>
                      </a:cubicBezTo>
                      <a:cubicBezTo>
                        <a:pt x="1148731" y="709345"/>
                        <a:pt x="1143993" y="704607"/>
                        <a:pt x="1139254" y="702237"/>
                      </a:cubicBezTo>
                      <a:cubicBezTo>
                        <a:pt x="1143993" y="704607"/>
                        <a:pt x="1146362" y="709345"/>
                        <a:pt x="1151100" y="714083"/>
                      </a:cubicBezTo>
                      <a:close/>
                      <a:moveTo>
                        <a:pt x="1148731" y="692761"/>
                      </a:moveTo>
                      <a:cubicBezTo>
                        <a:pt x="1155838" y="690392"/>
                        <a:pt x="1160576" y="685654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72422" y="673808"/>
                        <a:pt x="1179529" y="673808"/>
                        <a:pt x="1184268" y="673808"/>
                      </a:cubicBezTo>
                      <a:cubicBezTo>
                        <a:pt x="1177160" y="673808"/>
                        <a:pt x="1172422" y="673808"/>
                        <a:pt x="1165315" y="676177"/>
                      </a:cubicBezTo>
                      <a:cubicBezTo>
                        <a:pt x="1162945" y="685654"/>
                        <a:pt x="1155838" y="690392"/>
                        <a:pt x="1148731" y="692761"/>
                      </a:cubicBezTo>
                      <a:close/>
                      <a:moveTo>
                        <a:pt x="1148731" y="804110"/>
                      </a:moveTo>
                      <a:cubicBezTo>
                        <a:pt x="1153469" y="797003"/>
                        <a:pt x="1162945" y="799372"/>
                        <a:pt x="1170053" y="794633"/>
                      </a:cubicBezTo>
                      <a:cubicBezTo>
                        <a:pt x="1186637" y="787526"/>
                        <a:pt x="1196113" y="756727"/>
                        <a:pt x="1186637" y="744882"/>
                      </a:cubicBezTo>
                      <a:cubicBezTo>
                        <a:pt x="1196113" y="754358"/>
                        <a:pt x="1189006" y="785157"/>
                        <a:pt x="1170053" y="794633"/>
                      </a:cubicBezTo>
                      <a:cubicBezTo>
                        <a:pt x="1165315" y="799372"/>
                        <a:pt x="1153469" y="797003"/>
                        <a:pt x="1148731" y="804110"/>
                      </a:cubicBezTo>
                      <a:cubicBezTo>
                        <a:pt x="1153469" y="813587"/>
                        <a:pt x="1167684" y="815956"/>
                        <a:pt x="1165315" y="827801"/>
                      </a:cubicBezTo>
                      <a:lnTo>
                        <a:pt x="1165315" y="827801"/>
                      </a:lnTo>
                      <a:cubicBezTo>
                        <a:pt x="1165315" y="827801"/>
                        <a:pt x="1165315" y="827801"/>
                        <a:pt x="1165315" y="827801"/>
                      </a:cubicBezTo>
                      <a:cubicBezTo>
                        <a:pt x="1167684" y="815956"/>
                        <a:pt x="1153469" y="813587"/>
                        <a:pt x="1148731" y="804110"/>
                      </a:cubicBezTo>
                      <a:cubicBezTo>
                        <a:pt x="1143993" y="804110"/>
                        <a:pt x="1136885" y="804110"/>
                        <a:pt x="1132147" y="804110"/>
                      </a:cubicBezTo>
                      <a:cubicBezTo>
                        <a:pt x="1113194" y="775681"/>
                        <a:pt x="1072919" y="775681"/>
                        <a:pt x="1046858" y="756727"/>
                      </a:cubicBezTo>
                      <a:cubicBezTo>
                        <a:pt x="1046858" y="754358"/>
                        <a:pt x="1046858" y="751989"/>
                        <a:pt x="1046858" y="749620"/>
                      </a:cubicBezTo>
                      <a:cubicBezTo>
                        <a:pt x="1046858" y="747251"/>
                        <a:pt x="1046858" y="742513"/>
                        <a:pt x="1046858" y="740144"/>
                      </a:cubicBezTo>
                      <a:cubicBezTo>
                        <a:pt x="1046858" y="742513"/>
                        <a:pt x="1046858" y="747251"/>
                        <a:pt x="1046858" y="749620"/>
                      </a:cubicBezTo>
                      <a:cubicBezTo>
                        <a:pt x="1046858" y="751989"/>
                        <a:pt x="1046858" y="754358"/>
                        <a:pt x="1046858" y="756727"/>
                      </a:cubicBezTo>
                      <a:lnTo>
                        <a:pt x="1046858" y="756727"/>
                      </a:lnTo>
                      <a:cubicBezTo>
                        <a:pt x="1072919" y="775681"/>
                        <a:pt x="1113194" y="775681"/>
                        <a:pt x="1132147" y="804110"/>
                      </a:cubicBezTo>
                      <a:cubicBezTo>
                        <a:pt x="1136885" y="804110"/>
                        <a:pt x="1143993" y="804110"/>
                        <a:pt x="1148731" y="804110"/>
                      </a:cubicBezTo>
                      <a:close/>
                      <a:moveTo>
                        <a:pt x="1245865" y="917828"/>
                      </a:moveTo>
                      <a:cubicBezTo>
                        <a:pt x="1252972" y="915459"/>
                        <a:pt x="1262449" y="922566"/>
                        <a:pt x="1269556" y="924935"/>
                      </a:cubicBezTo>
                      <a:cubicBezTo>
                        <a:pt x="1286140" y="929674"/>
                        <a:pt x="1300355" y="946258"/>
                        <a:pt x="1321677" y="941519"/>
                      </a:cubicBezTo>
                      <a:cubicBezTo>
                        <a:pt x="1321677" y="934412"/>
                        <a:pt x="1328784" y="924935"/>
                        <a:pt x="1328784" y="920197"/>
                      </a:cubicBezTo>
                      <a:cubicBezTo>
                        <a:pt x="1328784" y="927305"/>
                        <a:pt x="1321677" y="934412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00355" y="948627"/>
                        <a:pt x="1288509" y="929674"/>
                        <a:pt x="1269556" y="924935"/>
                      </a:cubicBezTo>
                      <a:cubicBezTo>
                        <a:pt x="1269556" y="924935"/>
                        <a:pt x="1269556" y="924935"/>
                        <a:pt x="1269556" y="924935"/>
                      </a:cubicBezTo>
                      <a:cubicBezTo>
                        <a:pt x="1262449" y="922566"/>
                        <a:pt x="1252972" y="915459"/>
                        <a:pt x="1245865" y="917828"/>
                      </a:cubicBezTo>
                      <a:cubicBezTo>
                        <a:pt x="1210328" y="927305"/>
                        <a:pt x="1184268" y="917828"/>
                        <a:pt x="1155838" y="887029"/>
                      </a:cubicBezTo>
                      <a:cubicBezTo>
                        <a:pt x="1148731" y="920197"/>
                        <a:pt x="1127409" y="927305"/>
                        <a:pt x="1101348" y="924935"/>
                      </a:cubicBezTo>
                      <a:cubicBezTo>
                        <a:pt x="1091872" y="922566"/>
                        <a:pt x="1082395" y="924935"/>
                        <a:pt x="1070549" y="924935"/>
                      </a:cubicBezTo>
                      <a:cubicBezTo>
                        <a:pt x="1068180" y="932043"/>
                        <a:pt x="1068180" y="939150"/>
                        <a:pt x="1058704" y="936781"/>
                      </a:cubicBezTo>
                      <a:cubicBezTo>
                        <a:pt x="1058704" y="936781"/>
                        <a:pt x="1058704" y="936781"/>
                        <a:pt x="1058704" y="936781"/>
                      </a:cubicBezTo>
                      <a:cubicBezTo>
                        <a:pt x="1068180" y="939150"/>
                        <a:pt x="1070549" y="929674"/>
                        <a:pt x="1070549" y="924935"/>
                      </a:cubicBezTo>
                      <a:cubicBezTo>
                        <a:pt x="1068180" y="920197"/>
                        <a:pt x="1065811" y="913090"/>
                        <a:pt x="1061073" y="910721"/>
                      </a:cubicBezTo>
                      <a:cubicBezTo>
                        <a:pt x="1063442" y="915459"/>
                        <a:pt x="1068180" y="920197"/>
                        <a:pt x="1070549" y="924935"/>
                      </a:cubicBezTo>
                      <a:lnTo>
                        <a:pt x="1070549" y="924935"/>
                      </a:lnTo>
                      <a:cubicBezTo>
                        <a:pt x="1080026" y="924935"/>
                        <a:pt x="1089503" y="922566"/>
                        <a:pt x="1101348" y="924935"/>
                      </a:cubicBezTo>
                      <a:cubicBezTo>
                        <a:pt x="1127409" y="927305"/>
                        <a:pt x="1148731" y="920197"/>
                        <a:pt x="1155838" y="887029"/>
                      </a:cubicBezTo>
                      <a:cubicBezTo>
                        <a:pt x="1184268" y="917828"/>
                        <a:pt x="1210328" y="927305"/>
                        <a:pt x="1245865" y="917828"/>
                      </a:cubicBezTo>
                      <a:close/>
                      <a:moveTo>
                        <a:pt x="1198482" y="794633"/>
                      </a:moveTo>
                      <a:lnTo>
                        <a:pt x="1198482" y="794633"/>
                      </a:lnTo>
                      <a:cubicBezTo>
                        <a:pt x="1200851" y="797003"/>
                        <a:pt x="1200851" y="799372"/>
                        <a:pt x="1203221" y="801741"/>
                      </a:cubicBezTo>
                      <a:cubicBezTo>
                        <a:pt x="1200851" y="799372"/>
                        <a:pt x="1200851" y="797003"/>
                        <a:pt x="1198482" y="794633"/>
                      </a:cubicBezTo>
                      <a:close/>
                      <a:moveTo>
                        <a:pt x="1252972" y="860969"/>
                      </a:moveTo>
                      <a:cubicBezTo>
                        <a:pt x="1255341" y="863338"/>
                        <a:pt x="1257711" y="865707"/>
                        <a:pt x="1262449" y="868076"/>
                      </a:cubicBezTo>
                      <a:cubicBezTo>
                        <a:pt x="1281402" y="865707"/>
                        <a:pt x="1300355" y="872815"/>
                        <a:pt x="1316939" y="863338"/>
                      </a:cubicBezTo>
                      <a:cubicBezTo>
                        <a:pt x="1316939" y="863338"/>
                        <a:pt x="1316939" y="863338"/>
                        <a:pt x="1316939" y="863338"/>
                      </a:cubicBezTo>
                      <a:cubicBezTo>
                        <a:pt x="1297986" y="870446"/>
                        <a:pt x="1279033" y="865707"/>
                        <a:pt x="1262449" y="868076"/>
                      </a:cubicBezTo>
                      <a:cubicBezTo>
                        <a:pt x="1260080" y="872815"/>
                        <a:pt x="1255341" y="875184"/>
                        <a:pt x="1248234" y="872815"/>
                      </a:cubicBezTo>
                      <a:cubicBezTo>
                        <a:pt x="1241127" y="870446"/>
                        <a:pt x="1234019" y="865707"/>
                        <a:pt x="1231650" y="877553"/>
                      </a:cubicBezTo>
                      <a:cubicBezTo>
                        <a:pt x="1231650" y="877553"/>
                        <a:pt x="1231650" y="877553"/>
                        <a:pt x="1231650" y="877553"/>
                      </a:cubicBezTo>
                      <a:cubicBezTo>
                        <a:pt x="1234019" y="868076"/>
                        <a:pt x="1241127" y="872815"/>
                        <a:pt x="1248234" y="872815"/>
                      </a:cubicBezTo>
                      <a:cubicBezTo>
                        <a:pt x="1255341" y="875184"/>
                        <a:pt x="1260080" y="872815"/>
                        <a:pt x="1262449" y="868076"/>
                      </a:cubicBezTo>
                      <a:cubicBezTo>
                        <a:pt x="1257711" y="865707"/>
                        <a:pt x="1255341" y="863338"/>
                        <a:pt x="1252972" y="860969"/>
                      </a:cubicBezTo>
                      <a:close/>
                      <a:moveTo>
                        <a:pt x="1648617" y="650117"/>
                      </a:moveTo>
                      <a:cubicBezTo>
                        <a:pt x="1650986" y="659593"/>
                        <a:pt x="1646248" y="671439"/>
                        <a:pt x="1634402" y="676177"/>
                      </a:cubicBezTo>
                      <a:cubicBezTo>
                        <a:pt x="1622556" y="683285"/>
                        <a:pt x="1603603" y="680915"/>
                        <a:pt x="1591758" y="692761"/>
                      </a:cubicBezTo>
                      <a:cubicBezTo>
                        <a:pt x="1591758" y="692761"/>
                        <a:pt x="1591758" y="692761"/>
                        <a:pt x="1591758" y="692761"/>
                      </a:cubicBezTo>
                      <a:cubicBezTo>
                        <a:pt x="1605972" y="680915"/>
                        <a:pt x="1622556" y="683285"/>
                        <a:pt x="1634402" y="676177"/>
                      </a:cubicBezTo>
                      <a:cubicBezTo>
                        <a:pt x="1643878" y="669070"/>
                        <a:pt x="1650986" y="659593"/>
                        <a:pt x="1648617" y="650117"/>
                      </a:cubicBezTo>
                      <a:close/>
                      <a:moveTo>
                        <a:pt x="1596496" y="797003"/>
                      </a:moveTo>
                      <a:cubicBezTo>
                        <a:pt x="1617818" y="799372"/>
                        <a:pt x="1636771" y="782788"/>
                        <a:pt x="1655724" y="787526"/>
                      </a:cubicBezTo>
                      <a:cubicBezTo>
                        <a:pt x="1674677" y="789895"/>
                        <a:pt x="1691261" y="804110"/>
                        <a:pt x="1710214" y="804110"/>
                      </a:cubicBezTo>
                      <a:cubicBezTo>
                        <a:pt x="1736274" y="804110"/>
                        <a:pt x="1764704" y="808848"/>
                        <a:pt x="1790764" y="799372"/>
                      </a:cubicBezTo>
                      <a:cubicBezTo>
                        <a:pt x="1795503" y="797003"/>
                        <a:pt x="1802610" y="797003"/>
                        <a:pt x="1807348" y="797003"/>
                      </a:cubicBezTo>
                      <a:cubicBezTo>
                        <a:pt x="1828670" y="797003"/>
                        <a:pt x="1838147" y="799372"/>
                        <a:pt x="1840516" y="808848"/>
                      </a:cubicBezTo>
                      <a:cubicBezTo>
                        <a:pt x="1838147" y="799372"/>
                        <a:pt x="1828670" y="794633"/>
                        <a:pt x="1807348" y="797003"/>
                      </a:cubicBezTo>
                      <a:cubicBezTo>
                        <a:pt x="1802610" y="797003"/>
                        <a:pt x="1795503" y="797003"/>
                        <a:pt x="1790764" y="799372"/>
                      </a:cubicBezTo>
                      <a:cubicBezTo>
                        <a:pt x="1764704" y="808848"/>
                        <a:pt x="1736274" y="804110"/>
                        <a:pt x="1710214" y="804110"/>
                      </a:cubicBezTo>
                      <a:cubicBezTo>
                        <a:pt x="1691261" y="804110"/>
                        <a:pt x="1672308" y="789895"/>
                        <a:pt x="1655724" y="787526"/>
                      </a:cubicBezTo>
                      <a:cubicBezTo>
                        <a:pt x="1636771" y="782788"/>
                        <a:pt x="1617818" y="799372"/>
                        <a:pt x="1596496" y="797003"/>
                      </a:cubicBezTo>
                      <a:cubicBezTo>
                        <a:pt x="1584650" y="794633"/>
                        <a:pt x="1577543" y="794633"/>
                        <a:pt x="1575174" y="782788"/>
                      </a:cubicBezTo>
                      <a:cubicBezTo>
                        <a:pt x="1575174" y="794633"/>
                        <a:pt x="1584650" y="794633"/>
                        <a:pt x="1596496" y="797003"/>
                      </a:cubicBezTo>
                      <a:close/>
                      <a:moveTo>
                        <a:pt x="1653355" y="740144"/>
                      </a:moveTo>
                      <a:cubicBezTo>
                        <a:pt x="1655724" y="747251"/>
                        <a:pt x="1655724" y="756727"/>
                        <a:pt x="1658093" y="763835"/>
                      </a:cubicBezTo>
                      <a:lnTo>
                        <a:pt x="1658093" y="763835"/>
                      </a:lnTo>
                      <a:cubicBezTo>
                        <a:pt x="1658093" y="756727"/>
                        <a:pt x="1655724" y="747251"/>
                        <a:pt x="1653355" y="740144"/>
                      </a:cubicBezTo>
                      <a:close/>
                      <a:moveTo>
                        <a:pt x="1698368" y="690392"/>
                      </a:moveTo>
                      <a:cubicBezTo>
                        <a:pt x="1688892" y="697499"/>
                        <a:pt x="1684154" y="695130"/>
                        <a:pt x="1660462" y="680915"/>
                      </a:cubicBezTo>
                      <a:cubicBezTo>
                        <a:pt x="1660462" y="678546"/>
                        <a:pt x="1662831" y="678546"/>
                        <a:pt x="1662831" y="678546"/>
                      </a:cubicBezTo>
                      <a:cubicBezTo>
                        <a:pt x="1660462" y="678546"/>
                        <a:pt x="1660462" y="680915"/>
                        <a:pt x="1660462" y="680915"/>
                      </a:cubicBezTo>
                      <a:cubicBezTo>
                        <a:pt x="1684154" y="695130"/>
                        <a:pt x="1688892" y="697499"/>
                        <a:pt x="1698368" y="690392"/>
                      </a:cubicBezTo>
                      <a:close/>
                      <a:moveTo>
                        <a:pt x="1800241" y="612211"/>
                      </a:moveTo>
                      <a:cubicBezTo>
                        <a:pt x="1804979" y="609842"/>
                        <a:pt x="1809717" y="609842"/>
                        <a:pt x="1812086" y="609842"/>
                      </a:cubicBezTo>
                      <a:cubicBezTo>
                        <a:pt x="1831040" y="612211"/>
                        <a:pt x="1845254" y="607472"/>
                        <a:pt x="1857100" y="595627"/>
                      </a:cubicBezTo>
                      <a:cubicBezTo>
                        <a:pt x="1845254" y="607472"/>
                        <a:pt x="1831040" y="612211"/>
                        <a:pt x="1812086" y="609842"/>
                      </a:cubicBezTo>
                      <a:cubicBezTo>
                        <a:pt x="1809717" y="609842"/>
                        <a:pt x="1804979" y="612211"/>
                        <a:pt x="1800241" y="612211"/>
                      </a:cubicBezTo>
                      <a:close/>
                      <a:moveTo>
                        <a:pt x="1904482" y="1067083"/>
                      </a:moveTo>
                      <a:cubicBezTo>
                        <a:pt x="1878422" y="1086036"/>
                        <a:pt x="1857100" y="1109727"/>
                        <a:pt x="1838147" y="1135788"/>
                      </a:cubicBezTo>
                      <a:cubicBezTo>
                        <a:pt x="1857100" y="1109727"/>
                        <a:pt x="1878422" y="1086036"/>
                        <a:pt x="1904482" y="1067083"/>
                      </a:cubicBezTo>
                      <a:close/>
                      <a:moveTo>
                        <a:pt x="1871315" y="922566"/>
                      </a:moveTo>
                      <a:cubicBezTo>
                        <a:pt x="1871315" y="917828"/>
                        <a:pt x="1873684" y="913090"/>
                        <a:pt x="1883160" y="910721"/>
                      </a:cubicBezTo>
                      <a:cubicBezTo>
                        <a:pt x="1885529" y="908352"/>
                        <a:pt x="1887898" y="905983"/>
                        <a:pt x="1890268" y="903613"/>
                      </a:cubicBezTo>
                      <a:cubicBezTo>
                        <a:pt x="1890268" y="905983"/>
                        <a:pt x="1887898" y="908352"/>
                        <a:pt x="1883160" y="910721"/>
                      </a:cubicBezTo>
                      <a:cubicBezTo>
                        <a:pt x="1873684" y="915459"/>
                        <a:pt x="1871315" y="917828"/>
                        <a:pt x="1871315" y="922566"/>
                      </a:cubicBezTo>
                      <a:close/>
                      <a:moveTo>
                        <a:pt x="1887898" y="896506"/>
                      </a:moveTo>
                      <a:cubicBezTo>
                        <a:pt x="1887898" y="894137"/>
                        <a:pt x="1887898" y="894137"/>
                        <a:pt x="1887898" y="891768"/>
                      </a:cubicBezTo>
                      <a:cubicBezTo>
                        <a:pt x="1887898" y="891768"/>
                        <a:pt x="1887898" y="891768"/>
                        <a:pt x="1887898" y="891768"/>
                      </a:cubicBezTo>
                      <a:cubicBezTo>
                        <a:pt x="1890268" y="894137"/>
                        <a:pt x="1890268" y="896506"/>
                        <a:pt x="1887898" y="896506"/>
                      </a:cubicBezTo>
                      <a:close/>
                      <a:moveTo>
                        <a:pt x="1930543" y="1010224"/>
                      </a:moveTo>
                      <a:cubicBezTo>
                        <a:pt x="1935281" y="1017331"/>
                        <a:pt x="1937650" y="1022070"/>
                        <a:pt x="1942388" y="1029177"/>
                      </a:cubicBezTo>
                      <a:cubicBezTo>
                        <a:pt x="1930543" y="1029177"/>
                        <a:pt x="1918697" y="1029177"/>
                        <a:pt x="1916328" y="1043392"/>
                      </a:cubicBezTo>
                      <a:cubicBezTo>
                        <a:pt x="1918697" y="1029177"/>
                        <a:pt x="1930543" y="1029177"/>
                        <a:pt x="1942388" y="1029177"/>
                      </a:cubicBezTo>
                      <a:cubicBezTo>
                        <a:pt x="1937650" y="1024439"/>
                        <a:pt x="1932912" y="1017331"/>
                        <a:pt x="1930543" y="1010224"/>
                      </a:cubicBezTo>
                      <a:close/>
                      <a:moveTo>
                        <a:pt x="1975556" y="891768"/>
                      </a:moveTo>
                      <a:cubicBezTo>
                        <a:pt x="1975556" y="877553"/>
                        <a:pt x="1975556" y="865707"/>
                        <a:pt x="1975556" y="851493"/>
                      </a:cubicBezTo>
                      <a:lnTo>
                        <a:pt x="1975556" y="851493"/>
                      </a:lnTo>
                      <a:cubicBezTo>
                        <a:pt x="1975556" y="851493"/>
                        <a:pt x="1975556" y="851493"/>
                        <a:pt x="1975556" y="851493"/>
                      </a:cubicBezTo>
                      <a:cubicBezTo>
                        <a:pt x="1975556" y="865707"/>
                        <a:pt x="1975556" y="879922"/>
                        <a:pt x="1975556" y="891768"/>
                      </a:cubicBezTo>
                      <a:cubicBezTo>
                        <a:pt x="1975556" y="896506"/>
                        <a:pt x="1975556" y="903613"/>
                        <a:pt x="1975556" y="908352"/>
                      </a:cubicBezTo>
                      <a:cubicBezTo>
                        <a:pt x="1980294" y="910721"/>
                        <a:pt x="1985033" y="913090"/>
                        <a:pt x="1989771" y="913090"/>
                      </a:cubicBezTo>
                      <a:cubicBezTo>
                        <a:pt x="1985033" y="913090"/>
                        <a:pt x="1980294" y="908352"/>
                        <a:pt x="1975556" y="908352"/>
                      </a:cubicBezTo>
                      <a:cubicBezTo>
                        <a:pt x="1975556" y="908352"/>
                        <a:pt x="1975556" y="908352"/>
                        <a:pt x="1975556" y="908352"/>
                      </a:cubicBezTo>
                      <a:cubicBezTo>
                        <a:pt x="1975556" y="903613"/>
                        <a:pt x="1975556" y="898875"/>
                        <a:pt x="1975556" y="891768"/>
                      </a:cubicBezTo>
                      <a:lnTo>
                        <a:pt x="1975556" y="891768"/>
                      </a:lnTo>
                      <a:cubicBezTo>
                        <a:pt x="1963711" y="891768"/>
                        <a:pt x="1951865" y="891768"/>
                        <a:pt x="1940019" y="891768"/>
                      </a:cubicBezTo>
                      <a:cubicBezTo>
                        <a:pt x="1937650" y="891768"/>
                        <a:pt x="1935281" y="891768"/>
                        <a:pt x="1932912" y="891768"/>
                      </a:cubicBezTo>
                      <a:cubicBezTo>
                        <a:pt x="1935281" y="891768"/>
                        <a:pt x="1937650" y="891768"/>
                        <a:pt x="1940019" y="891768"/>
                      </a:cubicBezTo>
                      <a:cubicBezTo>
                        <a:pt x="1942388" y="882291"/>
                        <a:pt x="1947127" y="872815"/>
                        <a:pt x="1954234" y="865707"/>
                      </a:cubicBezTo>
                      <a:cubicBezTo>
                        <a:pt x="1947127" y="872815"/>
                        <a:pt x="1942388" y="882291"/>
                        <a:pt x="1940019" y="891768"/>
                      </a:cubicBezTo>
                      <a:cubicBezTo>
                        <a:pt x="1951865" y="891768"/>
                        <a:pt x="1963711" y="891768"/>
                        <a:pt x="1975556" y="891768"/>
                      </a:cubicBezTo>
                      <a:close/>
                      <a:moveTo>
                        <a:pt x="2001617" y="1150003"/>
                      </a:moveTo>
                      <a:cubicBezTo>
                        <a:pt x="2003986" y="1135788"/>
                        <a:pt x="2008724" y="1121573"/>
                        <a:pt x="2018200" y="1112097"/>
                      </a:cubicBezTo>
                      <a:cubicBezTo>
                        <a:pt x="2008724" y="1121573"/>
                        <a:pt x="2003986" y="1135788"/>
                        <a:pt x="2001617" y="1150003"/>
                      </a:cubicBezTo>
                      <a:cubicBezTo>
                        <a:pt x="1996878" y="1168956"/>
                        <a:pt x="1994509" y="1176063"/>
                        <a:pt x="1987402" y="1176063"/>
                      </a:cubicBezTo>
                      <a:cubicBezTo>
                        <a:pt x="1994509" y="1173694"/>
                        <a:pt x="1996878" y="1166587"/>
                        <a:pt x="2001617" y="1150003"/>
                      </a:cubicBezTo>
                      <a:close/>
                      <a:moveTo>
                        <a:pt x="1996878" y="1012593"/>
                      </a:moveTo>
                      <a:cubicBezTo>
                        <a:pt x="1999248" y="1012593"/>
                        <a:pt x="1999248" y="1012593"/>
                        <a:pt x="2001617" y="1012593"/>
                      </a:cubicBezTo>
                      <a:cubicBezTo>
                        <a:pt x="2001617" y="1007855"/>
                        <a:pt x="2003986" y="1000748"/>
                        <a:pt x="2008724" y="998378"/>
                      </a:cubicBezTo>
                      <a:cubicBezTo>
                        <a:pt x="2003986" y="1000748"/>
                        <a:pt x="2003986" y="1005486"/>
                        <a:pt x="2001617" y="1012593"/>
                      </a:cubicBezTo>
                      <a:cubicBezTo>
                        <a:pt x="1999248" y="1012593"/>
                        <a:pt x="1999248" y="1012593"/>
                        <a:pt x="1996878" y="1012593"/>
                      </a:cubicBezTo>
                      <a:close/>
                      <a:moveTo>
                        <a:pt x="1940019" y="1240029"/>
                      </a:moveTo>
                      <a:cubicBezTo>
                        <a:pt x="1951865" y="1235291"/>
                        <a:pt x="1958972" y="1232922"/>
                        <a:pt x="1973187" y="1237660"/>
                      </a:cubicBezTo>
                      <a:cubicBezTo>
                        <a:pt x="1992140" y="1244768"/>
                        <a:pt x="2008724" y="1240029"/>
                        <a:pt x="2027677" y="1235291"/>
                      </a:cubicBezTo>
                      <a:cubicBezTo>
                        <a:pt x="2034784" y="1232922"/>
                        <a:pt x="2041892" y="1235291"/>
                        <a:pt x="2044261" y="1244768"/>
                      </a:cubicBezTo>
                      <a:cubicBezTo>
                        <a:pt x="2044261" y="1244768"/>
                        <a:pt x="2044261" y="1244768"/>
                        <a:pt x="2044261" y="1244768"/>
                      </a:cubicBezTo>
                      <a:cubicBezTo>
                        <a:pt x="2041892" y="1235291"/>
                        <a:pt x="2037154" y="1232922"/>
                        <a:pt x="2027677" y="1235291"/>
                      </a:cubicBezTo>
                      <a:cubicBezTo>
                        <a:pt x="2008724" y="1242399"/>
                        <a:pt x="1992140" y="1244768"/>
                        <a:pt x="1973187" y="1237660"/>
                      </a:cubicBezTo>
                      <a:cubicBezTo>
                        <a:pt x="1958972" y="1232922"/>
                        <a:pt x="1949496" y="1237660"/>
                        <a:pt x="1940019" y="1240029"/>
                      </a:cubicBezTo>
                      <a:cubicBezTo>
                        <a:pt x="1923435" y="1244768"/>
                        <a:pt x="1911590" y="1247137"/>
                        <a:pt x="1906852" y="1240029"/>
                      </a:cubicBezTo>
                      <a:cubicBezTo>
                        <a:pt x="1911590" y="1247137"/>
                        <a:pt x="1921066" y="1247137"/>
                        <a:pt x="1940019" y="1240029"/>
                      </a:cubicBezTo>
                      <a:close/>
                      <a:moveTo>
                        <a:pt x="2217207" y="804110"/>
                      </a:move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193516" y="794633"/>
                        <a:pt x="2172194" y="794633"/>
                        <a:pt x="2148503" y="804110"/>
                      </a:cubicBezTo>
                      <a:lnTo>
                        <a:pt x="2148503" y="811217"/>
                      </a:lnTo>
                      <a:cubicBezTo>
                        <a:pt x="2165087" y="813587"/>
                        <a:pt x="2186409" y="804110"/>
                        <a:pt x="2193516" y="830170"/>
                      </a:cubicBezTo>
                      <a:cubicBezTo>
                        <a:pt x="2221946" y="834909"/>
                        <a:pt x="2240899" y="858600"/>
                        <a:pt x="2264590" y="868076"/>
                      </a:cubicBezTo>
                      <a:cubicBezTo>
                        <a:pt x="2293019" y="882291"/>
                        <a:pt x="2288281" y="879922"/>
                        <a:pt x="2290650" y="910721"/>
                      </a:cubicBezTo>
                      <a:cubicBezTo>
                        <a:pt x="2293019" y="929674"/>
                        <a:pt x="2274066" y="955734"/>
                        <a:pt x="2300127" y="972318"/>
                      </a:cubicBezTo>
                      <a:cubicBezTo>
                        <a:pt x="2304865" y="974687"/>
                        <a:pt x="2302496" y="986533"/>
                        <a:pt x="2302496" y="996009"/>
                      </a:cubicBezTo>
                      <a:cubicBezTo>
                        <a:pt x="2319080" y="993640"/>
                        <a:pt x="2328556" y="1014962"/>
                        <a:pt x="2345140" y="1012593"/>
                      </a:cubicBezTo>
                      <a:cubicBezTo>
                        <a:pt x="2359355" y="984164"/>
                        <a:pt x="2380677" y="972318"/>
                        <a:pt x="2411476" y="979425"/>
                      </a:cubicBezTo>
                      <a:cubicBezTo>
                        <a:pt x="2428060" y="981795"/>
                        <a:pt x="2444643" y="986533"/>
                        <a:pt x="2461227" y="988902"/>
                      </a:cubicBezTo>
                      <a:cubicBezTo>
                        <a:pt x="2475442" y="991271"/>
                        <a:pt x="2492026" y="984164"/>
                        <a:pt x="2503872" y="991271"/>
                      </a:cubicBezTo>
                      <a:cubicBezTo>
                        <a:pt x="2508610" y="993640"/>
                        <a:pt x="2510979" y="996009"/>
                        <a:pt x="2510979" y="998378"/>
                      </a:cubicBezTo>
                      <a:cubicBezTo>
                        <a:pt x="2510979" y="996009"/>
                        <a:pt x="2508610" y="993640"/>
                        <a:pt x="2503872" y="991271"/>
                      </a:cubicBezTo>
                      <a:cubicBezTo>
                        <a:pt x="2492026" y="984164"/>
                        <a:pt x="2475442" y="988902"/>
                        <a:pt x="2461227" y="988902"/>
                      </a:cubicBezTo>
                      <a:cubicBezTo>
                        <a:pt x="2444643" y="986533"/>
                        <a:pt x="2428060" y="981795"/>
                        <a:pt x="2411476" y="979425"/>
                      </a:cubicBezTo>
                      <a:cubicBezTo>
                        <a:pt x="2383046" y="974687"/>
                        <a:pt x="2359355" y="984164"/>
                        <a:pt x="2345140" y="1012593"/>
                      </a:cubicBezTo>
                      <a:cubicBezTo>
                        <a:pt x="2345140" y="1012593"/>
                        <a:pt x="2345140" y="1012593"/>
                        <a:pt x="2345140" y="1012593"/>
                      </a:cubicBezTo>
                      <a:cubicBezTo>
                        <a:pt x="2328556" y="1014962"/>
                        <a:pt x="2319080" y="996009"/>
                        <a:pt x="2302496" y="996009"/>
                      </a:cubicBezTo>
                      <a:lnTo>
                        <a:pt x="2302496" y="996009"/>
                      </a:lnTo>
                      <a:cubicBezTo>
                        <a:pt x="2302496" y="996009"/>
                        <a:pt x="2302496" y="996009"/>
                        <a:pt x="2302496" y="996009"/>
                      </a:cubicBezTo>
                      <a:cubicBezTo>
                        <a:pt x="2302496" y="988902"/>
                        <a:pt x="2304865" y="977056"/>
                        <a:pt x="2300127" y="972318"/>
                      </a:cubicBezTo>
                      <a:cubicBezTo>
                        <a:pt x="2276435" y="953365"/>
                        <a:pt x="2293019" y="929674"/>
                        <a:pt x="2290650" y="910721"/>
                      </a:cubicBezTo>
                      <a:cubicBezTo>
                        <a:pt x="2288281" y="879922"/>
                        <a:pt x="2295389" y="879922"/>
                        <a:pt x="2264590" y="868076"/>
                      </a:cubicBezTo>
                      <a:cubicBezTo>
                        <a:pt x="2240899" y="856231"/>
                        <a:pt x="2221946" y="834909"/>
                        <a:pt x="2193516" y="830170"/>
                      </a:cubicBezTo>
                      <a:cubicBezTo>
                        <a:pt x="2186409" y="806479"/>
                        <a:pt x="2165087" y="81358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lnTo>
                        <a:pt x="2148503" y="804110"/>
                      </a:lnTo>
                      <a:cubicBezTo>
                        <a:pt x="2131919" y="794633"/>
                        <a:pt x="2117704" y="780419"/>
                        <a:pt x="2096382" y="780419"/>
                      </a:cubicBezTo>
                      <a:cubicBezTo>
                        <a:pt x="2091644" y="787526"/>
                        <a:pt x="2086905" y="794633"/>
                        <a:pt x="2086905" y="804110"/>
                      </a:cubicBezTo>
                      <a:lnTo>
                        <a:pt x="2086905" y="804110"/>
                      </a:lnTo>
                      <a:cubicBezTo>
                        <a:pt x="2084536" y="804110"/>
                        <a:pt x="2084536" y="804110"/>
                        <a:pt x="2082167" y="804110"/>
                      </a:cubicBezTo>
                      <a:cubicBezTo>
                        <a:pt x="2084536" y="804110"/>
                        <a:pt x="2084536" y="804110"/>
                        <a:pt x="2086905" y="804110"/>
                      </a:cubicBezTo>
                      <a:cubicBezTo>
                        <a:pt x="2086905" y="794633"/>
                        <a:pt x="2091644" y="787526"/>
                        <a:pt x="2096382" y="780419"/>
                      </a:cubicBezTo>
                      <a:lnTo>
                        <a:pt x="2096382" y="780419"/>
                      </a:lnTo>
                      <a:cubicBezTo>
                        <a:pt x="2070321" y="770942"/>
                        <a:pt x="2046630" y="778050"/>
                        <a:pt x="2022939" y="785157"/>
                      </a:cubicBezTo>
                      <a:cubicBezTo>
                        <a:pt x="2022939" y="785157"/>
                        <a:pt x="2022939" y="785157"/>
                        <a:pt x="2020570" y="787526"/>
                      </a:cubicBezTo>
                      <a:cubicBezTo>
                        <a:pt x="2020570" y="787526"/>
                        <a:pt x="2020570" y="785157"/>
                        <a:pt x="2022939" y="785157"/>
                      </a:cubicBezTo>
                      <a:cubicBezTo>
                        <a:pt x="2046630" y="775681"/>
                        <a:pt x="2070321" y="770942"/>
                        <a:pt x="2096382" y="780419"/>
                      </a:cubicBezTo>
                      <a:cubicBezTo>
                        <a:pt x="2117704" y="780419"/>
                        <a:pt x="2131919" y="794633"/>
                        <a:pt x="2148503" y="804110"/>
                      </a:cubicBezTo>
                      <a:cubicBezTo>
                        <a:pt x="2169825" y="794633"/>
                        <a:pt x="2193516" y="794633"/>
                        <a:pt x="2217207" y="804110"/>
                      </a:cubicBezTo>
                      <a:close/>
                      <a:moveTo>
                        <a:pt x="2184039" y="669070"/>
                      </a:moveTo>
                      <a:cubicBezTo>
                        <a:pt x="2184039" y="664331"/>
                        <a:pt x="2186409" y="659593"/>
                        <a:pt x="2188778" y="654855"/>
                      </a:cubicBezTo>
                      <a:cubicBezTo>
                        <a:pt x="2186409" y="659593"/>
                        <a:pt x="2184039" y="664331"/>
                        <a:pt x="2184039" y="669070"/>
                      </a:cubicBezTo>
                      <a:close/>
                      <a:moveTo>
                        <a:pt x="2217207" y="576674"/>
                      </a:moveTo>
                      <a:cubicBezTo>
                        <a:pt x="2217207" y="576674"/>
                        <a:pt x="2217207" y="576674"/>
                        <a:pt x="2217207" y="576674"/>
                      </a:cubicBezTo>
                      <a:cubicBezTo>
                        <a:pt x="2219576" y="579043"/>
                        <a:pt x="2219576" y="579043"/>
                        <a:pt x="2221946" y="581412"/>
                      </a:cubicBezTo>
                      <a:cubicBezTo>
                        <a:pt x="2219576" y="581412"/>
                        <a:pt x="2219576" y="579043"/>
                        <a:pt x="2217207" y="576674"/>
                      </a:cubicBezTo>
                      <a:close/>
                      <a:moveTo>
                        <a:pt x="2257483" y="792264"/>
                      </a:moveTo>
                      <a:cubicBezTo>
                        <a:pt x="2255113" y="785157"/>
                        <a:pt x="2255113" y="778050"/>
                        <a:pt x="2264590" y="775681"/>
                      </a:cubicBezTo>
                      <a:cubicBezTo>
                        <a:pt x="2266959" y="775681"/>
                        <a:pt x="2271697" y="775681"/>
                        <a:pt x="2274066" y="775681"/>
                      </a:cubicBezTo>
                      <a:cubicBezTo>
                        <a:pt x="2271697" y="775681"/>
                        <a:pt x="2269328" y="773311"/>
                        <a:pt x="2264590" y="775681"/>
                      </a:cubicBezTo>
                      <a:cubicBezTo>
                        <a:pt x="2255113" y="778050"/>
                        <a:pt x="2255113" y="785157"/>
                        <a:pt x="2257483" y="792264"/>
                      </a:cubicBezTo>
                      <a:cubicBezTo>
                        <a:pt x="2259852" y="801741"/>
                        <a:pt x="2264590" y="813587"/>
                        <a:pt x="2248006" y="818325"/>
                      </a:cubicBezTo>
                      <a:cubicBezTo>
                        <a:pt x="2240899" y="820694"/>
                        <a:pt x="2233791" y="820694"/>
                        <a:pt x="2229053" y="815956"/>
                      </a:cubicBezTo>
                      <a:cubicBezTo>
                        <a:pt x="2233791" y="818325"/>
                        <a:pt x="2240899" y="818325"/>
                        <a:pt x="2248006" y="818325"/>
                      </a:cubicBezTo>
                      <a:cubicBezTo>
                        <a:pt x="2262221" y="815956"/>
                        <a:pt x="2259852" y="801741"/>
                        <a:pt x="2257483" y="792264"/>
                      </a:cubicBezTo>
                      <a:close/>
                      <a:moveTo>
                        <a:pt x="2383046" y="567197"/>
                      </a:moveTo>
                      <a:cubicBezTo>
                        <a:pt x="2383046" y="564828"/>
                        <a:pt x="2380677" y="562459"/>
                        <a:pt x="2378308" y="560090"/>
                      </a:cubicBezTo>
                      <a:cubicBezTo>
                        <a:pt x="2380677" y="562459"/>
                        <a:pt x="2383046" y="564828"/>
                        <a:pt x="2383046" y="567197"/>
                      </a:cubicBezTo>
                      <a:cubicBezTo>
                        <a:pt x="2387785" y="579043"/>
                        <a:pt x="2380677" y="588519"/>
                        <a:pt x="2368831" y="593258"/>
                      </a:cubicBezTo>
                      <a:cubicBezTo>
                        <a:pt x="2361724" y="595627"/>
                        <a:pt x="2352248" y="595627"/>
                        <a:pt x="2345140" y="600365"/>
                      </a:cubicBezTo>
                      <a:cubicBezTo>
                        <a:pt x="2340402" y="605103"/>
                        <a:pt x="2338033" y="609842"/>
                        <a:pt x="2340402" y="614580"/>
                      </a:cubicBezTo>
                      <a:cubicBezTo>
                        <a:pt x="2338033" y="609842"/>
                        <a:pt x="2340402" y="605103"/>
                        <a:pt x="2345140" y="600365"/>
                      </a:cubicBezTo>
                      <a:cubicBezTo>
                        <a:pt x="2352248" y="593258"/>
                        <a:pt x="2361724" y="595627"/>
                        <a:pt x="2368831" y="593258"/>
                      </a:cubicBezTo>
                      <a:cubicBezTo>
                        <a:pt x="2380677" y="588519"/>
                        <a:pt x="2387785" y="579043"/>
                        <a:pt x="2383046" y="567197"/>
                      </a:cubicBezTo>
                      <a:close/>
                      <a:moveTo>
                        <a:pt x="2368831" y="737774"/>
                      </a:moveTo>
                      <a:cubicBezTo>
                        <a:pt x="2375939" y="740144"/>
                        <a:pt x="2383046" y="742513"/>
                        <a:pt x="2387785" y="744882"/>
                      </a:cubicBezTo>
                      <a:cubicBezTo>
                        <a:pt x="2423321" y="749620"/>
                        <a:pt x="2423321" y="749620"/>
                        <a:pt x="2413845" y="780419"/>
                      </a:cubicBezTo>
                      <a:cubicBezTo>
                        <a:pt x="2404368" y="808848"/>
                        <a:pt x="2413845" y="825432"/>
                        <a:pt x="2444643" y="818325"/>
                      </a:cubicBezTo>
                      <a:cubicBezTo>
                        <a:pt x="2484919" y="808848"/>
                        <a:pt x="2508610" y="834909"/>
                        <a:pt x="2539409" y="839647"/>
                      </a:cubicBezTo>
                      <a:cubicBezTo>
                        <a:pt x="2555992" y="842016"/>
                        <a:pt x="2560731" y="865707"/>
                        <a:pt x="2555992" y="884660"/>
                      </a:cubicBezTo>
                      <a:cubicBezTo>
                        <a:pt x="2553624" y="894137"/>
                        <a:pt x="2553624" y="901244"/>
                        <a:pt x="2563100" y="905983"/>
                      </a:cubicBezTo>
                      <a:cubicBezTo>
                        <a:pt x="2570207" y="910721"/>
                        <a:pt x="2577315" y="910721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77315" y="910721"/>
                        <a:pt x="2570207" y="910721"/>
                        <a:pt x="2563100" y="905983"/>
                      </a:cubicBezTo>
                      <a:cubicBezTo>
                        <a:pt x="2555992" y="901244"/>
                        <a:pt x="2553624" y="894137"/>
                        <a:pt x="2555992" y="884660"/>
                      </a:cubicBezTo>
                      <a:cubicBezTo>
                        <a:pt x="2560731" y="865707"/>
                        <a:pt x="2555992" y="844385"/>
                        <a:pt x="2539409" y="839647"/>
                      </a:cubicBezTo>
                      <a:cubicBezTo>
                        <a:pt x="2508610" y="834909"/>
                        <a:pt x="2482550" y="808848"/>
                        <a:pt x="2444643" y="818325"/>
                      </a:cubicBezTo>
                      <a:cubicBezTo>
                        <a:pt x="2413845" y="825432"/>
                        <a:pt x="2404368" y="811217"/>
                        <a:pt x="2413845" y="780419"/>
                      </a:cubicBezTo>
                      <a:cubicBezTo>
                        <a:pt x="2423321" y="747251"/>
                        <a:pt x="2423321" y="747251"/>
                        <a:pt x="2387785" y="744882"/>
                      </a:cubicBezTo>
                      <a:cubicBezTo>
                        <a:pt x="2383046" y="744882"/>
                        <a:pt x="2375939" y="742513"/>
                        <a:pt x="2368831" y="737774"/>
                      </a:cubicBezTo>
                      <a:cubicBezTo>
                        <a:pt x="2349878" y="728298"/>
                        <a:pt x="2330925" y="735405"/>
                        <a:pt x="2316711" y="744882"/>
                      </a:cubicBezTo>
                      <a:cubicBezTo>
                        <a:pt x="2333295" y="735405"/>
                        <a:pt x="2349878" y="730667"/>
                        <a:pt x="2368831" y="737774"/>
                      </a:cubicBezTo>
                      <a:close/>
                      <a:moveTo>
                        <a:pt x="2525194" y="770942"/>
                      </a:moveTo>
                      <a:cubicBezTo>
                        <a:pt x="2525194" y="763835"/>
                        <a:pt x="2527563" y="756727"/>
                        <a:pt x="2534670" y="749620"/>
                      </a:cubicBezTo>
                      <a:cubicBezTo>
                        <a:pt x="2541778" y="742513"/>
                        <a:pt x="2544147" y="733036"/>
                        <a:pt x="2544147" y="723560"/>
                      </a:cubicBezTo>
                      <a:lnTo>
                        <a:pt x="2544147" y="723560"/>
                      </a:lnTo>
                      <a:cubicBezTo>
                        <a:pt x="2544147" y="733036"/>
                        <a:pt x="2541778" y="740144"/>
                        <a:pt x="2534670" y="749620"/>
                      </a:cubicBezTo>
                      <a:cubicBezTo>
                        <a:pt x="2525194" y="756727"/>
                        <a:pt x="2522825" y="763835"/>
                        <a:pt x="2525194" y="770942"/>
                      </a:cubicBezTo>
                      <a:close/>
                      <a:moveTo>
                        <a:pt x="2527563" y="723560"/>
                      </a:moveTo>
                      <a:cubicBezTo>
                        <a:pt x="2525194" y="709345"/>
                        <a:pt x="2520456" y="697499"/>
                        <a:pt x="2508610" y="692761"/>
                      </a:cubicBezTo>
                      <a:cubicBezTo>
                        <a:pt x="2520456" y="697499"/>
                        <a:pt x="2525194" y="709345"/>
                        <a:pt x="2527563" y="723560"/>
                      </a:cubicBezTo>
                      <a:cubicBezTo>
                        <a:pt x="2527563" y="723560"/>
                        <a:pt x="2527563" y="723560"/>
                        <a:pt x="2527563" y="723560"/>
                      </a:cubicBezTo>
                      <a:close/>
                      <a:moveTo>
                        <a:pt x="2579684" y="735405"/>
                      </a:moveTo>
                      <a:cubicBezTo>
                        <a:pt x="2601006" y="751989"/>
                        <a:pt x="2605744" y="780419"/>
                        <a:pt x="2617590" y="806479"/>
                      </a:cubicBezTo>
                      <a:cubicBezTo>
                        <a:pt x="2617590" y="806479"/>
                        <a:pt x="2617590" y="806479"/>
                        <a:pt x="2617590" y="806479"/>
                      </a:cubicBezTo>
                      <a:cubicBezTo>
                        <a:pt x="2605744" y="782788"/>
                        <a:pt x="2601006" y="751989"/>
                        <a:pt x="2579684" y="735405"/>
                      </a:cubicBezTo>
                      <a:close/>
                      <a:moveTo>
                        <a:pt x="2420952" y="889399"/>
                      </a:moveTo>
                      <a:cubicBezTo>
                        <a:pt x="2423321" y="891768"/>
                        <a:pt x="2430429" y="894137"/>
                        <a:pt x="2432798" y="896506"/>
                      </a:cubicBezTo>
                      <a:cubicBezTo>
                        <a:pt x="2430429" y="894137"/>
                        <a:pt x="2423321" y="891768"/>
                        <a:pt x="2420952" y="889399"/>
                      </a:cubicBezTo>
                      <a:close/>
                      <a:moveTo>
                        <a:pt x="2428060" y="932043"/>
                      </a:moveTo>
                      <a:cubicBezTo>
                        <a:pt x="2423321" y="929674"/>
                        <a:pt x="2418583" y="927305"/>
                        <a:pt x="2413845" y="922566"/>
                      </a:cubicBezTo>
                      <a:cubicBezTo>
                        <a:pt x="2416214" y="924935"/>
                        <a:pt x="2423321" y="927305"/>
                        <a:pt x="2428060" y="932043"/>
                      </a:cubicBezTo>
                      <a:close/>
                      <a:moveTo>
                        <a:pt x="2375939" y="846754"/>
                      </a:moveTo>
                      <a:cubicBezTo>
                        <a:pt x="2359355" y="849123"/>
                        <a:pt x="2347509" y="844385"/>
                        <a:pt x="2333295" y="842016"/>
                      </a:cubicBezTo>
                      <a:cubicBezTo>
                        <a:pt x="2330925" y="842016"/>
                        <a:pt x="2326187" y="842016"/>
                        <a:pt x="2323818" y="839647"/>
                      </a:cubicBezTo>
                      <a:cubicBezTo>
                        <a:pt x="2326187" y="842016"/>
                        <a:pt x="2328556" y="842016"/>
                        <a:pt x="2333295" y="842016"/>
                      </a:cubicBezTo>
                      <a:cubicBezTo>
                        <a:pt x="2349878" y="844385"/>
                        <a:pt x="2361724" y="851493"/>
                        <a:pt x="2375939" y="846754"/>
                      </a:cubicBezTo>
                      <a:cubicBezTo>
                        <a:pt x="2416214" y="837278"/>
                        <a:pt x="2456489" y="844385"/>
                        <a:pt x="2499133" y="858600"/>
                      </a:cubicBezTo>
                      <a:cubicBezTo>
                        <a:pt x="2499133" y="858600"/>
                        <a:pt x="2499133" y="858600"/>
                        <a:pt x="2499133" y="858600"/>
                      </a:cubicBezTo>
                      <a:cubicBezTo>
                        <a:pt x="2456489" y="844385"/>
                        <a:pt x="2416214" y="839647"/>
                        <a:pt x="2375939" y="846754"/>
                      </a:cubicBezTo>
                      <a:close/>
                      <a:moveTo>
                        <a:pt x="2356986" y="882291"/>
                      </a:moveTo>
                      <a:cubicBezTo>
                        <a:pt x="2364093" y="884660"/>
                        <a:pt x="2368831" y="882291"/>
                        <a:pt x="2368831" y="875184"/>
                      </a:cubicBezTo>
                      <a:lnTo>
                        <a:pt x="2368831" y="875184"/>
                      </a:lnTo>
                      <a:cubicBezTo>
                        <a:pt x="2368831" y="879922"/>
                        <a:pt x="2364093" y="884660"/>
                        <a:pt x="2356986" y="882291"/>
                      </a:cubicBezTo>
                      <a:cubicBezTo>
                        <a:pt x="2338033" y="875184"/>
                        <a:pt x="2319080" y="868076"/>
                        <a:pt x="2295389" y="858600"/>
                      </a:cubicBezTo>
                      <a:cubicBezTo>
                        <a:pt x="2295389" y="858600"/>
                        <a:pt x="2295389" y="858600"/>
                        <a:pt x="2295389" y="858600"/>
                      </a:cubicBezTo>
                      <a:cubicBezTo>
                        <a:pt x="2319080" y="865707"/>
                        <a:pt x="2338033" y="875184"/>
                        <a:pt x="2356986" y="882291"/>
                      </a:cubicBezTo>
                      <a:close/>
                      <a:moveTo>
                        <a:pt x="2281174" y="759097"/>
                      </a:moveTo>
                      <a:cubicBezTo>
                        <a:pt x="2276435" y="759097"/>
                        <a:pt x="2269328" y="759097"/>
                        <a:pt x="2262221" y="759097"/>
                      </a:cubicBezTo>
                      <a:cubicBezTo>
                        <a:pt x="2269328" y="759097"/>
                        <a:pt x="2276435" y="759097"/>
                        <a:pt x="2281174" y="759097"/>
                      </a:cubicBezTo>
                      <a:cubicBezTo>
                        <a:pt x="2288281" y="759097"/>
                        <a:pt x="2293019" y="759097"/>
                        <a:pt x="2297758" y="756727"/>
                      </a:cubicBezTo>
                      <a:cubicBezTo>
                        <a:pt x="2293019" y="761466"/>
                        <a:pt x="2288281" y="761466"/>
                        <a:pt x="2281174" y="759097"/>
                      </a:cubicBezTo>
                      <a:close/>
                      <a:moveTo>
                        <a:pt x="2681556" y="1043392"/>
                      </a:moveTo>
                      <a:cubicBezTo>
                        <a:pt x="2676818" y="1041023"/>
                        <a:pt x="2672080" y="1038654"/>
                        <a:pt x="2669711" y="1041023"/>
                      </a:cubicBezTo>
                      <a:cubicBezTo>
                        <a:pt x="2672080" y="1041023"/>
                        <a:pt x="2676818" y="1041023"/>
                        <a:pt x="2681556" y="1043392"/>
                      </a:cubicBezTo>
                      <a:cubicBezTo>
                        <a:pt x="2688664" y="1045761"/>
                        <a:pt x="2693402" y="1052868"/>
                        <a:pt x="2702879" y="1048130"/>
                      </a:cubicBezTo>
                      <a:cubicBezTo>
                        <a:pt x="2702879" y="1045761"/>
                        <a:pt x="2705248" y="1041023"/>
                        <a:pt x="2705248" y="1036285"/>
                      </a:cubicBezTo>
                      <a:cubicBezTo>
                        <a:pt x="2705248" y="1041023"/>
                        <a:pt x="2702879" y="1043392"/>
                        <a:pt x="2702879" y="1048130"/>
                      </a:cubicBezTo>
                      <a:cubicBezTo>
                        <a:pt x="2693402" y="1052868"/>
                        <a:pt x="2688664" y="1045761"/>
                        <a:pt x="2681556" y="1043392"/>
                      </a:cubicBezTo>
                      <a:close/>
                      <a:moveTo>
                        <a:pt x="2698140" y="1270828"/>
                      </a:moveTo>
                      <a:cubicBezTo>
                        <a:pt x="2691033" y="1273197"/>
                        <a:pt x="2681556" y="1270828"/>
                        <a:pt x="2676818" y="1275566"/>
                      </a:cubicBezTo>
                      <a:cubicBezTo>
                        <a:pt x="2681556" y="1270828"/>
                        <a:pt x="2691033" y="1273197"/>
                        <a:pt x="2698140" y="1270828"/>
                      </a:cubicBezTo>
                      <a:close/>
                      <a:moveTo>
                        <a:pt x="2712355" y="1398761"/>
                      </a:moveTo>
                      <a:cubicBezTo>
                        <a:pt x="2733677" y="1408237"/>
                        <a:pt x="2743154" y="1401130"/>
                        <a:pt x="2745523" y="1377439"/>
                      </a:cubicBezTo>
                      <a:cubicBezTo>
                        <a:pt x="2745523" y="1372701"/>
                        <a:pt x="2750261" y="1367962"/>
                        <a:pt x="2752630" y="1363224"/>
                      </a:cubicBezTo>
                      <a:cubicBezTo>
                        <a:pt x="2759738" y="1363224"/>
                        <a:pt x="2766845" y="1363224"/>
                        <a:pt x="2773952" y="1363224"/>
                      </a:cubicBezTo>
                      <a:cubicBezTo>
                        <a:pt x="2766845" y="1360855"/>
                        <a:pt x="2759738" y="1363224"/>
                        <a:pt x="2752630" y="1363224"/>
                      </a:cubicBezTo>
                      <a:cubicBezTo>
                        <a:pt x="2750261" y="1367962"/>
                        <a:pt x="2745523" y="1372701"/>
                        <a:pt x="2745523" y="1377439"/>
                      </a:cubicBezTo>
                      <a:cubicBezTo>
                        <a:pt x="2740784" y="1398761"/>
                        <a:pt x="2733677" y="1405868"/>
                        <a:pt x="2712355" y="1398761"/>
                      </a:cubicBezTo>
                      <a:cubicBezTo>
                        <a:pt x="2695771" y="1391654"/>
                        <a:pt x="2681556" y="1382177"/>
                        <a:pt x="2664972" y="1375070"/>
                      </a:cubicBezTo>
                      <a:cubicBezTo>
                        <a:pt x="2655496" y="1370331"/>
                        <a:pt x="2650758" y="1363224"/>
                        <a:pt x="2648389" y="1356117"/>
                      </a:cubicBezTo>
                      <a:cubicBezTo>
                        <a:pt x="2650758" y="1365593"/>
                        <a:pt x="2655496" y="1370331"/>
                        <a:pt x="2664972" y="1375070"/>
                      </a:cubicBezTo>
                      <a:cubicBezTo>
                        <a:pt x="2679187" y="1382177"/>
                        <a:pt x="2695771" y="1391654"/>
                        <a:pt x="2712355" y="1398761"/>
                      </a:cubicBezTo>
                      <a:close/>
                      <a:moveTo>
                        <a:pt x="2802382" y="948627"/>
                      </a:moveTo>
                      <a:cubicBezTo>
                        <a:pt x="2776321" y="955734"/>
                        <a:pt x="2762107" y="981795"/>
                        <a:pt x="2733677" y="986533"/>
                      </a:cubicBezTo>
                      <a:cubicBezTo>
                        <a:pt x="2726570" y="988902"/>
                        <a:pt x="2721831" y="1000748"/>
                        <a:pt x="2717093" y="1007855"/>
                      </a:cubicBezTo>
                      <a:cubicBezTo>
                        <a:pt x="2714724" y="1010224"/>
                        <a:pt x="2714724" y="1012593"/>
                        <a:pt x="2714724" y="1012593"/>
                      </a:cubicBezTo>
                      <a:cubicBezTo>
                        <a:pt x="2714724" y="1010224"/>
                        <a:pt x="2717093" y="1007855"/>
                        <a:pt x="2717093" y="1007855"/>
                      </a:cubicBezTo>
                      <a:cubicBezTo>
                        <a:pt x="2721831" y="1000748"/>
                        <a:pt x="2726570" y="986533"/>
                        <a:pt x="2733677" y="986533"/>
                      </a:cubicBezTo>
                      <a:cubicBezTo>
                        <a:pt x="2762107" y="981795"/>
                        <a:pt x="2776321" y="958103"/>
                        <a:pt x="2802382" y="948627"/>
                      </a:cubicBezTo>
                      <a:lnTo>
                        <a:pt x="2802382" y="948627"/>
                      </a:lnTo>
                      <a:cubicBezTo>
                        <a:pt x="2802382" y="958103"/>
                        <a:pt x="2809489" y="965211"/>
                        <a:pt x="2807120" y="974687"/>
                      </a:cubicBezTo>
                      <a:cubicBezTo>
                        <a:pt x="2809489" y="967580"/>
                        <a:pt x="2800013" y="958103"/>
                        <a:pt x="2802382" y="948627"/>
                      </a:cubicBezTo>
                      <a:close/>
                      <a:moveTo>
                        <a:pt x="2818966" y="1367962"/>
                      </a:moveTo>
                      <a:lnTo>
                        <a:pt x="2818966" y="1367962"/>
                      </a:lnTo>
                      <a:cubicBezTo>
                        <a:pt x="2830811" y="1360855"/>
                        <a:pt x="2845026" y="1351378"/>
                        <a:pt x="2859241" y="1351378"/>
                      </a:cubicBezTo>
                      <a:cubicBezTo>
                        <a:pt x="2845026" y="1351378"/>
                        <a:pt x="2830811" y="1360855"/>
                        <a:pt x="2818966" y="1367962"/>
                      </a:cubicBezTo>
                      <a:cubicBezTo>
                        <a:pt x="2818966" y="1391654"/>
                        <a:pt x="2826073" y="1420083"/>
                        <a:pt x="2788167" y="1431929"/>
                      </a:cubicBezTo>
                      <a:cubicBezTo>
                        <a:pt x="2792905" y="1446143"/>
                        <a:pt x="2804751" y="1441405"/>
                        <a:pt x="2814228" y="1446143"/>
                      </a:cubicBezTo>
                      <a:cubicBezTo>
                        <a:pt x="2823704" y="1450882"/>
                        <a:pt x="2828442" y="1457989"/>
                        <a:pt x="2826073" y="1469835"/>
                      </a:cubicBezTo>
                      <a:cubicBezTo>
                        <a:pt x="2823704" y="1476942"/>
                        <a:pt x="2821335" y="1484049"/>
                        <a:pt x="2814228" y="1486419"/>
                      </a:cubicBezTo>
                      <a:cubicBezTo>
                        <a:pt x="2821335" y="1484049"/>
                        <a:pt x="2823704" y="1476942"/>
                        <a:pt x="2826073" y="1469835"/>
                      </a:cubicBezTo>
                      <a:cubicBezTo>
                        <a:pt x="2828442" y="1460358"/>
                        <a:pt x="2823704" y="1453251"/>
                        <a:pt x="2814228" y="1446143"/>
                      </a:cubicBezTo>
                      <a:cubicBezTo>
                        <a:pt x="2807120" y="1441405"/>
                        <a:pt x="2795274" y="1443774"/>
                        <a:pt x="2788167" y="1431929"/>
                      </a:cubicBezTo>
                      <a:cubicBezTo>
                        <a:pt x="2826073" y="1420083"/>
                        <a:pt x="2818966" y="1394023"/>
                        <a:pt x="2818966" y="1367962"/>
                      </a:cubicBezTo>
                      <a:close/>
                      <a:moveTo>
                        <a:pt x="2792905" y="1562231"/>
                      </a:moveTo>
                      <a:cubicBezTo>
                        <a:pt x="2795274" y="1578815"/>
                        <a:pt x="2795274" y="1595398"/>
                        <a:pt x="2788167" y="1607244"/>
                      </a:cubicBezTo>
                      <a:cubicBezTo>
                        <a:pt x="2792905" y="1595398"/>
                        <a:pt x="2795274" y="1581184"/>
                        <a:pt x="2792905" y="1562231"/>
                      </a:cubicBezTo>
                      <a:cubicBezTo>
                        <a:pt x="2790536" y="1543278"/>
                        <a:pt x="2795274" y="1526694"/>
                        <a:pt x="2797644" y="1507741"/>
                      </a:cubicBezTo>
                      <a:lnTo>
                        <a:pt x="2797644" y="1507741"/>
                      </a:lnTo>
                      <a:cubicBezTo>
                        <a:pt x="2792905" y="1526694"/>
                        <a:pt x="2788167" y="1543278"/>
                        <a:pt x="2792905" y="1562231"/>
                      </a:cubicBezTo>
                      <a:close/>
                      <a:moveTo>
                        <a:pt x="2740784" y="1555123"/>
                      </a:moveTo>
                      <a:cubicBezTo>
                        <a:pt x="2762107" y="1588291"/>
                        <a:pt x="2757368" y="1593029"/>
                        <a:pt x="2714724" y="1602506"/>
                      </a:cubicBezTo>
                      <a:cubicBezTo>
                        <a:pt x="2702879" y="1621459"/>
                        <a:pt x="2693402" y="1647519"/>
                        <a:pt x="2660234" y="1635674"/>
                      </a:cubicBezTo>
                      <a:cubicBezTo>
                        <a:pt x="2657865" y="1635674"/>
                        <a:pt x="2650758" y="1640412"/>
                        <a:pt x="2650758" y="1642781"/>
                      </a:cubicBezTo>
                      <a:cubicBezTo>
                        <a:pt x="2662603" y="1683056"/>
                        <a:pt x="2629436" y="1671211"/>
                        <a:pt x="2610482" y="1673580"/>
                      </a:cubicBezTo>
                      <a:cubicBezTo>
                        <a:pt x="2608114" y="1685425"/>
                        <a:pt x="2612852" y="1694902"/>
                        <a:pt x="2619959" y="1706748"/>
                      </a:cubicBezTo>
                      <a:cubicBezTo>
                        <a:pt x="2631805" y="1702009"/>
                        <a:pt x="2643650" y="1697271"/>
                        <a:pt x="2655496" y="1694902"/>
                      </a:cubicBezTo>
                      <a:cubicBezTo>
                        <a:pt x="2643650" y="1697271"/>
                        <a:pt x="2631805" y="1702009"/>
                        <a:pt x="2619959" y="1706748"/>
                      </a:cubicBezTo>
                      <a:cubicBezTo>
                        <a:pt x="2619959" y="1716224"/>
                        <a:pt x="2615221" y="1725700"/>
                        <a:pt x="2605744" y="1730439"/>
                      </a:cubicBezTo>
                      <a:cubicBezTo>
                        <a:pt x="2598637" y="1735177"/>
                        <a:pt x="2593899" y="1737546"/>
                        <a:pt x="2589160" y="1735177"/>
                      </a:cubicBezTo>
                      <a:cubicBezTo>
                        <a:pt x="2593899" y="1737546"/>
                        <a:pt x="2601006" y="1735177"/>
                        <a:pt x="2605744" y="1730439"/>
                      </a:cubicBezTo>
                      <a:cubicBezTo>
                        <a:pt x="2612852" y="1723331"/>
                        <a:pt x="2619959" y="1716224"/>
                        <a:pt x="2619959" y="1706748"/>
                      </a:cubicBezTo>
                      <a:cubicBezTo>
                        <a:pt x="2615221" y="1697271"/>
                        <a:pt x="2610482" y="1685425"/>
                        <a:pt x="2610482" y="1673580"/>
                      </a:cubicBezTo>
                      <a:cubicBezTo>
                        <a:pt x="2610482" y="1671211"/>
                        <a:pt x="2610482" y="1668841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8841"/>
                        <a:pt x="2610482" y="1671211"/>
                        <a:pt x="2610482" y="1673580"/>
                      </a:cubicBezTo>
                      <a:lnTo>
                        <a:pt x="2610482" y="1673580"/>
                      </a:lnTo>
                      <a:cubicBezTo>
                        <a:pt x="2629436" y="1671211"/>
                        <a:pt x="2662603" y="1683056"/>
                        <a:pt x="2650758" y="1642781"/>
                      </a:cubicBezTo>
                      <a:cubicBezTo>
                        <a:pt x="2650758" y="1640412"/>
                        <a:pt x="2657865" y="1635674"/>
                        <a:pt x="2660234" y="1635674"/>
                      </a:cubicBezTo>
                      <a:cubicBezTo>
                        <a:pt x="2693402" y="1645150"/>
                        <a:pt x="2702879" y="1621459"/>
                        <a:pt x="2714724" y="1600137"/>
                      </a:cubicBezTo>
                      <a:lnTo>
                        <a:pt x="2714724" y="1600137"/>
                      </a:lnTo>
                      <a:cubicBezTo>
                        <a:pt x="2759738" y="1593029"/>
                        <a:pt x="2762107" y="1588291"/>
                        <a:pt x="2740784" y="1555123"/>
                      </a:cubicBezTo>
                      <a:cubicBezTo>
                        <a:pt x="2728939" y="1536170"/>
                        <a:pt x="2738416" y="1521956"/>
                        <a:pt x="2750261" y="1512479"/>
                      </a:cubicBezTo>
                      <a:cubicBezTo>
                        <a:pt x="2762107" y="1503003"/>
                        <a:pt x="2773952" y="1495895"/>
                        <a:pt x="2788167" y="1491157"/>
                      </a:cubicBezTo>
                      <a:cubicBezTo>
                        <a:pt x="2773952" y="1495895"/>
                        <a:pt x="2762107" y="1503003"/>
                        <a:pt x="2750261" y="1512479"/>
                      </a:cubicBezTo>
                      <a:cubicBezTo>
                        <a:pt x="2740784" y="1524325"/>
                        <a:pt x="2728939" y="1536170"/>
                        <a:pt x="2740784" y="1555123"/>
                      </a:cubicBezTo>
                      <a:close/>
                      <a:moveTo>
                        <a:pt x="2731308" y="1694902"/>
                      </a:moveTo>
                      <a:cubicBezTo>
                        <a:pt x="2728939" y="1694902"/>
                        <a:pt x="2726570" y="1697271"/>
                        <a:pt x="2724201" y="1697271"/>
                      </a:cubicBezTo>
                      <a:cubicBezTo>
                        <a:pt x="2721831" y="1697271"/>
                        <a:pt x="2717093" y="1699640"/>
                        <a:pt x="2714724" y="1699640"/>
                      </a:cubicBezTo>
                      <a:cubicBezTo>
                        <a:pt x="2717093" y="1697271"/>
                        <a:pt x="2719462" y="1697271"/>
                        <a:pt x="2724201" y="1697271"/>
                      </a:cubicBezTo>
                      <a:cubicBezTo>
                        <a:pt x="2726570" y="1697271"/>
                        <a:pt x="2728939" y="1697271"/>
                        <a:pt x="2731308" y="1694902"/>
                      </a:cubicBezTo>
                      <a:close/>
                      <a:moveTo>
                        <a:pt x="2707617" y="1673580"/>
                      </a:moveTo>
                      <a:cubicBezTo>
                        <a:pt x="2709986" y="1671211"/>
                        <a:pt x="2712355" y="1666472"/>
                        <a:pt x="2712355" y="1664103"/>
                      </a:cubicBezTo>
                      <a:cubicBezTo>
                        <a:pt x="2712355" y="1661734"/>
                        <a:pt x="2714724" y="1661734"/>
                        <a:pt x="2714724" y="1659365"/>
                      </a:cubicBezTo>
                      <a:cubicBezTo>
                        <a:pt x="2714724" y="1661734"/>
                        <a:pt x="2712355" y="1661734"/>
                        <a:pt x="2712355" y="1664103"/>
                      </a:cubicBezTo>
                      <a:cubicBezTo>
                        <a:pt x="2712355" y="1668841"/>
                        <a:pt x="2709986" y="1671211"/>
                        <a:pt x="2707617" y="1673580"/>
                      </a:cubicBezTo>
                      <a:close/>
                      <a:moveTo>
                        <a:pt x="2709986" y="1723331"/>
                      </a:moveTo>
                      <a:cubicBezTo>
                        <a:pt x="2705248" y="1723331"/>
                        <a:pt x="2702879" y="1723331"/>
                        <a:pt x="2698140" y="1725700"/>
                      </a:cubicBezTo>
                      <a:cubicBezTo>
                        <a:pt x="2695771" y="1725700"/>
                        <a:pt x="2693402" y="1728070"/>
                        <a:pt x="2691033" y="1728070"/>
                      </a:cubicBezTo>
                      <a:cubicBezTo>
                        <a:pt x="2693402" y="1728070"/>
                        <a:pt x="2695771" y="1728070"/>
                        <a:pt x="2698140" y="1725700"/>
                      </a:cubicBezTo>
                      <a:cubicBezTo>
                        <a:pt x="2702879" y="1723331"/>
                        <a:pt x="2707617" y="1723331"/>
                        <a:pt x="2709986" y="1723331"/>
                      </a:cubicBezTo>
                      <a:close/>
                      <a:moveTo>
                        <a:pt x="2624697" y="1803882"/>
                      </a:moveTo>
                      <a:cubicBezTo>
                        <a:pt x="2629436" y="1803882"/>
                        <a:pt x="2634174" y="1801513"/>
                        <a:pt x="2638912" y="1796774"/>
                      </a:cubicBezTo>
                      <a:lnTo>
                        <a:pt x="2638912" y="1796774"/>
                      </a:lnTo>
                      <a:cubicBezTo>
                        <a:pt x="2641281" y="1792036"/>
                        <a:pt x="2646019" y="1789667"/>
                        <a:pt x="2648389" y="1787298"/>
                      </a:cubicBezTo>
                      <a:cubicBezTo>
                        <a:pt x="2643650" y="1789667"/>
                        <a:pt x="2641281" y="1792036"/>
                        <a:pt x="2638912" y="1796774"/>
                      </a:cubicBezTo>
                      <a:cubicBezTo>
                        <a:pt x="2636543" y="1801513"/>
                        <a:pt x="2631805" y="1803882"/>
                        <a:pt x="2624697" y="1803882"/>
                      </a:cubicBezTo>
                      <a:close/>
                      <a:moveTo>
                        <a:pt x="2624697" y="1934184"/>
                      </a:moveTo>
                      <a:cubicBezTo>
                        <a:pt x="2617590" y="1934184"/>
                        <a:pt x="2610482" y="1934184"/>
                        <a:pt x="2603375" y="1934184"/>
                      </a:cubicBezTo>
                      <a:lnTo>
                        <a:pt x="2603375" y="1934184"/>
                      </a:lnTo>
                      <a:cubicBezTo>
                        <a:pt x="2610482" y="1934184"/>
                        <a:pt x="2617590" y="1931815"/>
                        <a:pt x="2624697" y="1934184"/>
                      </a:cubicBezTo>
                      <a:close/>
                      <a:moveTo>
                        <a:pt x="2494395" y="1420083"/>
                      </a:move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6764" y="1420083"/>
                        <a:pt x="2496764" y="1420083"/>
                      </a:cubicBezTo>
                      <a:cubicBezTo>
                        <a:pt x="2496764" y="1420083"/>
                        <a:pt x="2494395" y="1420083"/>
                        <a:pt x="2494395" y="1420083"/>
                      </a:cubicBezTo>
                      <a:close/>
                      <a:moveTo>
                        <a:pt x="2508610" y="1474573"/>
                      </a:moveTo>
                      <a:cubicBezTo>
                        <a:pt x="2503872" y="1474573"/>
                        <a:pt x="2499133" y="1472204"/>
                        <a:pt x="2494395" y="1472204"/>
                      </a:cubicBezTo>
                      <a:cubicBezTo>
                        <a:pt x="2494395" y="1472204"/>
                        <a:pt x="2494395" y="1472204"/>
                        <a:pt x="2494395" y="1472204"/>
                      </a:cubicBezTo>
                      <a:cubicBezTo>
                        <a:pt x="2501503" y="1474573"/>
                        <a:pt x="2506241" y="1474573"/>
                        <a:pt x="2508610" y="1474573"/>
                      </a:cubicBezTo>
                      <a:close/>
                      <a:moveTo>
                        <a:pt x="2501503" y="1728070"/>
                      </a:moveTo>
                      <a:cubicBezTo>
                        <a:pt x="2515717" y="1723331"/>
                        <a:pt x="2532301" y="1723331"/>
                        <a:pt x="2541778" y="1709117"/>
                      </a:cubicBezTo>
                      <a:cubicBezTo>
                        <a:pt x="2548885" y="1697271"/>
                        <a:pt x="2565469" y="1699640"/>
                        <a:pt x="2577315" y="1702009"/>
                      </a:cubicBezTo>
                      <a:cubicBezTo>
                        <a:pt x="2579684" y="1702009"/>
                        <a:pt x="2579684" y="1702009"/>
                        <a:pt x="2582053" y="1704378"/>
                      </a:cubicBezTo>
                      <a:cubicBezTo>
                        <a:pt x="2582053" y="1704378"/>
                        <a:pt x="2579684" y="1704378"/>
                        <a:pt x="2577315" y="1702009"/>
                      </a:cubicBezTo>
                      <a:cubicBezTo>
                        <a:pt x="2565469" y="1697271"/>
                        <a:pt x="2548885" y="1697271"/>
                        <a:pt x="2541778" y="1709117"/>
                      </a:cubicBezTo>
                      <a:cubicBezTo>
                        <a:pt x="2532301" y="1723331"/>
                        <a:pt x="2515717" y="1723331"/>
                        <a:pt x="2501503" y="1728070"/>
                      </a:cubicBezTo>
                      <a:cubicBezTo>
                        <a:pt x="2496764" y="1728070"/>
                        <a:pt x="2492026" y="1730439"/>
                        <a:pt x="2489657" y="1730439"/>
                      </a:cubicBezTo>
                      <a:cubicBezTo>
                        <a:pt x="2489657" y="1730439"/>
                        <a:pt x="2489657" y="1730439"/>
                        <a:pt x="2489657" y="1730439"/>
                      </a:cubicBezTo>
                      <a:cubicBezTo>
                        <a:pt x="2492026" y="1730439"/>
                        <a:pt x="2496764" y="1728070"/>
                        <a:pt x="2501503" y="1728070"/>
                      </a:cubicBezTo>
                      <a:close/>
                      <a:moveTo>
                        <a:pt x="2555992" y="1325318"/>
                      </a:moveTo>
                      <a:cubicBezTo>
                        <a:pt x="2541778" y="1320580"/>
                        <a:pt x="2527563" y="1320580"/>
                        <a:pt x="2515717" y="1332425"/>
                      </a:cubicBezTo>
                      <a:cubicBezTo>
                        <a:pt x="2513348" y="1332425"/>
                        <a:pt x="2513348" y="1334795"/>
                        <a:pt x="2510979" y="1334795"/>
                      </a:cubicBezTo>
                      <a:cubicBezTo>
                        <a:pt x="2513348" y="1334795"/>
                        <a:pt x="2515717" y="1334795"/>
                        <a:pt x="2515717" y="1332425"/>
                      </a:cubicBezTo>
                      <a:cubicBezTo>
                        <a:pt x="2527563" y="1320580"/>
                        <a:pt x="2541778" y="1320580"/>
                        <a:pt x="2555992" y="1325318"/>
                      </a:cubicBezTo>
                      <a:close/>
                      <a:moveTo>
                        <a:pt x="2534670" y="1256613"/>
                      </a:moveTo>
                      <a:cubicBezTo>
                        <a:pt x="2532301" y="1258982"/>
                        <a:pt x="2529932" y="1261352"/>
                        <a:pt x="2525194" y="1261352"/>
                      </a:cubicBezTo>
                      <a:cubicBezTo>
                        <a:pt x="2527563" y="1258982"/>
                        <a:pt x="2532301" y="1256613"/>
                        <a:pt x="2534670" y="1256613"/>
                      </a:cubicBezTo>
                      <a:cubicBezTo>
                        <a:pt x="2539409" y="1254244"/>
                        <a:pt x="2541778" y="1251875"/>
                        <a:pt x="2544147" y="1249506"/>
                      </a:cubicBezTo>
                      <a:cubicBezTo>
                        <a:pt x="2541778" y="1251875"/>
                        <a:pt x="2537040" y="1254244"/>
                        <a:pt x="2534670" y="1256613"/>
                      </a:cubicBezTo>
                      <a:close/>
                      <a:moveTo>
                        <a:pt x="2548885" y="1372701"/>
                      </a:moveTo>
                      <a:cubicBezTo>
                        <a:pt x="2541778" y="1372701"/>
                        <a:pt x="2534670" y="1372701"/>
                        <a:pt x="2527563" y="1370331"/>
                      </a:cubicBezTo>
                      <a:cubicBezTo>
                        <a:pt x="2525194" y="1370331"/>
                        <a:pt x="2522825" y="1370331"/>
                        <a:pt x="2520456" y="1370331"/>
                      </a:cubicBezTo>
                      <a:cubicBezTo>
                        <a:pt x="2522825" y="1370331"/>
                        <a:pt x="2525194" y="1370331"/>
                        <a:pt x="2527563" y="1370331"/>
                      </a:cubicBezTo>
                      <a:cubicBezTo>
                        <a:pt x="2537040" y="1372701"/>
                        <a:pt x="2541778" y="1372701"/>
                        <a:pt x="2548885" y="1372701"/>
                      </a:cubicBezTo>
                      <a:close/>
                      <a:moveTo>
                        <a:pt x="2565469" y="1645150"/>
                      </a:moveTo>
                      <a:cubicBezTo>
                        <a:pt x="2563100" y="1640412"/>
                        <a:pt x="2558362" y="1638043"/>
                        <a:pt x="2555992" y="1638043"/>
                      </a:cubicBezTo>
                      <a:cubicBezTo>
                        <a:pt x="2558362" y="1638043"/>
                        <a:pt x="2560731" y="1640412"/>
                        <a:pt x="2565469" y="1645150"/>
                      </a:cubicBezTo>
                      <a:cubicBezTo>
                        <a:pt x="2574946" y="1656996"/>
                        <a:pt x="2584422" y="1664103"/>
                        <a:pt x="2598637" y="1666472"/>
                      </a:cubicBezTo>
                      <a:cubicBezTo>
                        <a:pt x="2584422" y="1664103"/>
                        <a:pt x="2574946" y="1656996"/>
                        <a:pt x="2565469" y="1645150"/>
                      </a:cubicBezTo>
                      <a:close/>
                      <a:moveTo>
                        <a:pt x="2577315" y="1313472"/>
                      </a:moveTo>
                      <a:cubicBezTo>
                        <a:pt x="2582053" y="1311103"/>
                        <a:pt x="2586791" y="1313472"/>
                        <a:pt x="2591529" y="1313472"/>
                      </a:cubicBezTo>
                      <a:cubicBezTo>
                        <a:pt x="2589160" y="1311103"/>
                        <a:pt x="2584422" y="1311103"/>
                        <a:pt x="2577315" y="1313472"/>
                      </a:cubicBezTo>
                      <a:cubicBezTo>
                        <a:pt x="2574946" y="1318211"/>
                        <a:pt x="2570207" y="1325318"/>
                        <a:pt x="2565469" y="1327687"/>
                      </a:cubicBezTo>
                      <a:cubicBezTo>
                        <a:pt x="2570207" y="1325318"/>
                        <a:pt x="2574946" y="1318211"/>
                        <a:pt x="2577315" y="1313472"/>
                      </a:cubicBezTo>
                      <a:lnTo>
                        <a:pt x="2577315" y="1313472"/>
                      </a:lnTo>
                      <a:close/>
                      <a:moveTo>
                        <a:pt x="2586791" y="1249506"/>
                      </a:moveTo>
                      <a:cubicBezTo>
                        <a:pt x="2589160" y="1251875"/>
                        <a:pt x="2591529" y="1254244"/>
                        <a:pt x="2596268" y="1256613"/>
                      </a:cubicBezTo>
                      <a:cubicBezTo>
                        <a:pt x="2610482" y="1270828"/>
                        <a:pt x="2627066" y="1282674"/>
                        <a:pt x="2646019" y="1285043"/>
                      </a:cubicBezTo>
                      <a:cubicBezTo>
                        <a:pt x="2627066" y="1285043"/>
                        <a:pt x="2612852" y="1270828"/>
                        <a:pt x="2596268" y="1256613"/>
                      </a:cubicBezTo>
                      <a:cubicBezTo>
                        <a:pt x="2591529" y="1254244"/>
                        <a:pt x="2589160" y="1251875"/>
                        <a:pt x="2586791" y="1249506"/>
                      </a:cubicBezTo>
                      <a:close/>
                      <a:moveTo>
                        <a:pt x="2560731" y="1296889"/>
                      </a:moveTo>
                      <a:cubicBezTo>
                        <a:pt x="2565469" y="1299258"/>
                        <a:pt x="2567838" y="1301627"/>
                        <a:pt x="2570207" y="1303996"/>
                      </a:cubicBezTo>
                      <a:cubicBezTo>
                        <a:pt x="2567838" y="1301627"/>
                        <a:pt x="2565469" y="1299258"/>
                        <a:pt x="2560731" y="1296889"/>
                      </a:cubicBezTo>
                      <a:close/>
                      <a:moveTo>
                        <a:pt x="2757368" y="1436667"/>
                      </a:moveTo>
                      <a:lnTo>
                        <a:pt x="2757368" y="1436667"/>
                      </a:lnTo>
                      <a:cubicBezTo>
                        <a:pt x="2759738" y="1436667"/>
                        <a:pt x="2759738" y="1436667"/>
                        <a:pt x="2757368" y="1436667"/>
                      </a:cubicBezTo>
                      <a:cubicBezTo>
                        <a:pt x="2759738" y="1436667"/>
                        <a:pt x="2759738" y="1436667"/>
                        <a:pt x="2757368" y="1436667"/>
                      </a:cubicBezTo>
                      <a:close/>
                      <a:moveTo>
                        <a:pt x="2762107" y="1439036"/>
                      </a:moveTo>
                      <a:cubicBezTo>
                        <a:pt x="2769214" y="1443774"/>
                        <a:pt x="2778691" y="1448513"/>
                        <a:pt x="2781060" y="1455620"/>
                      </a:cubicBezTo>
                      <a:cubicBezTo>
                        <a:pt x="2778691" y="1448513"/>
                        <a:pt x="2766845" y="1446143"/>
                        <a:pt x="2762107" y="1439036"/>
                      </a:cubicBezTo>
                      <a:close/>
                      <a:moveTo>
                        <a:pt x="2781060" y="1365593"/>
                      </a:moveTo>
                      <a:cubicBezTo>
                        <a:pt x="2783429" y="1365593"/>
                        <a:pt x="2783429" y="1367962"/>
                        <a:pt x="2783429" y="1370331"/>
                      </a:cubicBezTo>
                      <a:lnTo>
                        <a:pt x="2783429" y="1370331"/>
                      </a:lnTo>
                      <a:cubicBezTo>
                        <a:pt x="2783429" y="1367962"/>
                        <a:pt x="2783429" y="1365593"/>
                        <a:pt x="2781060" y="1365593"/>
                      </a:cubicBezTo>
                      <a:close/>
                      <a:moveTo>
                        <a:pt x="2790536" y="1330056"/>
                      </a:moveTo>
                      <a:cubicBezTo>
                        <a:pt x="2785798" y="1334795"/>
                        <a:pt x="2781060" y="1332425"/>
                        <a:pt x="2778691" y="1330056"/>
                      </a:cubicBezTo>
                      <a:cubicBezTo>
                        <a:pt x="2781060" y="1332425"/>
                        <a:pt x="2785798" y="1334795"/>
                        <a:pt x="2790536" y="1330056"/>
                      </a:cubicBezTo>
                      <a:cubicBezTo>
                        <a:pt x="2797644" y="1325318"/>
                        <a:pt x="2804751" y="1325318"/>
                        <a:pt x="2809489" y="1327687"/>
                      </a:cubicBezTo>
                      <a:cubicBezTo>
                        <a:pt x="2804751" y="1325318"/>
                        <a:pt x="2800013" y="1325318"/>
                        <a:pt x="2790536" y="1330056"/>
                      </a:cubicBezTo>
                      <a:close/>
                      <a:moveTo>
                        <a:pt x="2776321" y="1223445"/>
                      </a:moveTo>
                      <a:cubicBezTo>
                        <a:pt x="2771583" y="1218707"/>
                        <a:pt x="2766845" y="1211600"/>
                        <a:pt x="2764476" y="1206862"/>
                      </a:cubicBezTo>
                      <a:cubicBezTo>
                        <a:pt x="2766845" y="1211600"/>
                        <a:pt x="2771583" y="1218707"/>
                        <a:pt x="2776321" y="1223445"/>
                      </a:cubicBezTo>
                      <a:close/>
                      <a:moveTo>
                        <a:pt x="2629436" y="1344271"/>
                      </a:moveTo>
                      <a:cubicBezTo>
                        <a:pt x="2629436" y="1344271"/>
                        <a:pt x="2629436" y="1344271"/>
                        <a:pt x="2629436" y="1344271"/>
                      </a:cubicBezTo>
                      <a:cubicBezTo>
                        <a:pt x="2634174" y="1344271"/>
                        <a:pt x="2641281" y="1344271"/>
                        <a:pt x="2646019" y="1344271"/>
                      </a:cubicBezTo>
                      <a:lnTo>
                        <a:pt x="2646019" y="1344271"/>
                      </a:lnTo>
                      <a:cubicBezTo>
                        <a:pt x="2641281" y="1344271"/>
                        <a:pt x="2636543" y="1344271"/>
                        <a:pt x="2629436" y="1344271"/>
                      </a:cubicBezTo>
                      <a:close/>
                      <a:moveTo>
                        <a:pt x="2667342" y="1294519"/>
                      </a:moveTo>
                      <a:cubicBezTo>
                        <a:pt x="2648389" y="1296889"/>
                        <a:pt x="2629436" y="1311103"/>
                        <a:pt x="2619959" y="1325318"/>
                      </a:cubicBezTo>
                      <a:cubicBezTo>
                        <a:pt x="2619959" y="1325318"/>
                        <a:pt x="2619959" y="1325318"/>
                        <a:pt x="2619959" y="1325318"/>
                      </a:cubicBezTo>
                      <a:cubicBezTo>
                        <a:pt x="2615221" y="1325318"/>
                        <a:pt x="2612852" y="1322949"/>
                        <a:pt x="2608114" y="1322949"/>
                      </a:cubicBezTo>
                      <a:cubicBezTo>
                        <a:pt x="2610482" y="1325318"/>
                        <a:pt x="2615221" y="1325318"/>
                        <a:pt x="2619959" y="1325318"/>
                      </a:cubicBezTo>
                      <a:cubicBezTo>
                        <a:pt x="2631805" y="1311103"/>
                        <a:pt x="2650758" y="1296889"/>
                        <a:pt x="2667342" y="1294519"/>
                      </a:cubicBezTo>
                      <a:close/>
                      <a:moveTo>
                        <a:pt x="2667342" y="1045761"/>
                      </a:moveTo>
                      <a:cubicBezTo>
                        <a:pt x="2667342" y="1045761"/>
                        <a:pt x="2667342" y="1045761"/>
                        <a:pt x="2667342" y="1045761"/>
                      </a:cubicBezTo>
                      <a:cubicBezTo>
                        <a:pt x="2667342" y="1043392"/>
                        <a:pt x="2667342" y="1043392"/>
                        <a:pt x="2669711" y="1043392"/>
                      </a:cubicBezTo>
                      <a:cubicBezTo>
                        <a:pt x="2667342" y="1043392"/>
                        <a:pt x="2667342" y="1043392"/>
                        <a:pt x="2667342" y="1045761"/>
                      </a:cubicBezTo>
                      <a:close/>
                      <a:moveTo>
                        <a:pt x="2615221" y="1057607"/>
                      </a:moveTo>
                      <a:cubicBezTo>
                        <a:pt x="2601006" y="1055237"/>
                        <a:pt x="2586791" y="1045761"/>
                        <a:pt x="2570207" y="1045761"/>
                      </a:cubicBezTo>
                      <a:cubicBezTo>
                        <a:pt x="2548885" y="1045761"/>
                        <a:pt x="2529932" y="1045761"/>
                        <a:pt x="2525194" y="1069452"/>
                      </a:cubicBezTo>
                      <a:cubicBezTo>
                        <a:pt x="2529932" y="1043392"/>
                        <a:pt x="2551254" y="1045761"/>
                        <a:pt x="2570207" y="1045761"/>
                      </a:cubicBezTo>
                      <a:cubicBezTo>
                        <a:pt x="2586791" y="1045761"/>
                        <a:pt x="2601006" y="1057607"/>
                        <a:pt x="2615221" y="1057607"/>
                      </a:cubicBezTo>
                      <a:cubicBezTo>
                        <a:pt x="2631805" y="1059976"/>
                        <a:pt x="2655496" y="1081298"/>
                        <a:pt x="2664972" y="1050499"/>
                      </a:cubicBezTo>
                      <a:cubicBezTo>
                        <a:pt x="2657865" y="1081298"/>
                        <a:pt x="2631805" y="1059976"/>
                        <a:pt x="2615221" y="1057607"/>
                      </a:cubicBezTo>
                      <a:close/>
                      <a:moveTo>
                        <a:pt x="2529932" y="1296889"/>
                      </a:moveTo>
                      <a:cubicBezTo>
                        <a:pt x="2525194" y="1296889"/>
                        <a:pt x="2520456" y="1299258"/>
                        <a:pt x="2518087" y="1299258"/>
                      </a:cubicBezTo>
                      <a:cubicBezTo>
                        <a:pt x="2494395" y="1303996"/>
                        <a:pt x="2482550" y="1303996"/>
                        <a:pt x="2473073" y="1296889"/>
                      </a:cubicBezTo>
                      <a:cubicBezTo>
                        <a:pt x="2482550" y="1303996"/>
                        <a:pt x="2494395" y="1303996"/>
                        <a:pt x="2518087" y="1299258"/>
                      </a:cubicBezTo>
                      <a:cubicBezTo>
                        <a:pt x="2522825" y="1299258"/>
                        <a:pt x="2525194" y="1299258"/>
                        <a:pt x="2529932" y="1296889"/>
                      </a:cubicBezTo>
                      <a:close/>
                      <a:moveTo>
                        <a:pt x="2401999" y="1768345"/>
                      </a:moveTo>
                      <a:cubicBezTo>
                        <a:pt x="2404368" y="1777821"/>
                        <a:pt x="2406737" y="1784929"/>
                        <a:pt x="2392523" y="1784929"/>
                      </a:cubicBezTo>
                      <a:cubicBezTo>
                        <a:pt x="2390154" y="1784929"/>
                        <a:pt x="2387785" y="1784929"/>
                        <a:pt x="2385415" y="1782560"/>
                      </a:cubicBezTo>
                      <a:cubicBezTo>
                        <a:pt x="2387785" y="1782560"/>
                        <a:pt x="2390154" y="1784929"/>
                        <a:pt x="2392523" y="1784929"/>
                      </a:cubicBezTo>
                      <a:cubicBezTo>
                        <a:pt x="2404368" y="1784929"/>
                        <a:pt x="2401999" y="1777821"/>
                        <a:pt x="2401999" y="1768345"/>
                      </a:cubicBezTo>
                      <a:cubicBezTo>
                        <a:pt x="2401999" y="1765976"/>
                        <a:pt x="2401999" y="1758868"/>
                        <a:pt x="2404368" y="1758868"/>
                      </a:cubicBezTo>
                      <a:cubicBezTo>
                        <a:pt x="2428060" y="1749392"/>
                        <a:pt x="2439905" y="1704378"/>
                        <a:pt x="2473073" y="1718593"/>
                      </a:cubicBezTo>
                      <a:cubicBezTo>
                        <a:pt x="2439905" y="1704378"/>
                        <a:pt x="2428060" y="1749392"/>
                        <a:pt x="2404368" y="1758868"/>
                      </a:cubicBezTo>
                      <a:cubicBezTo>
                        <a:pt x="2401999" y="1758868"/>
                        <a:pt x="2399630" y="1765976"/>
                        <a:pt x="2401999" y="1768345"/>
                      </a:cubicBezTo>
                      <a:close/>
                      <a:moveTo>
                        <a:pt x="2366462" y="1649888"/>
                      </a:moveTo>
                      <a:cubicBezTo>
                        <a:pt x="2364093" y="1647519"/>
                        <a:pt x="2359355" y="1645150"/>
                        <a:pt x="2356986" y="1645150"/>
                      </a:cubicBezTo>
                      <a:cubicBezTo>
                        <a:pt x="2373570" y="1640412"/>
                        <a:pt x="2390154" y="1640412"/>
                        <a:pt x="2397261" y="1623828"/>
                      </a:cubicBezTo>
                      <a:cubicBezTo>
                        <a:pt x="2406737" y="1604875"/>
                        <a:pt x="2420952" y="1590660"/>
                        <a:pt x="2430429" y="1585922"/>
                      </a:cubicBezTo>
                      <a:cubicBezTo>
                        <a:pt x="2428060" y="1581184"/>
                        <a:pt x="2423321" y="1578815"/>
                        <a:pt x="2418583" y="1576445"/>
                      </a:cubicBezTo>
                      <a:cubicBezTo>
                        <a:pt x="2423321" y="1578815"/>
                        <a:pt x="2425691" y="1581184"/>
                        <a:pt x="2430429" y="1585922"/>
                      </a:cubicBezTo>
                      <a:cubicBezTo>
                        <a:pt x="2420952" y="1590660"/>
                        <a:pt x="2404368" y="1604875"/>
                        <a:pt x="2397261" y="1623828"/>
                      </a:cubicBezTo>
                      <a:cubicBezTo>
                        <a:pt x="2390154" y="1640412"/>
                        <a:pt x="2373570" y="1642781"/>
                        <a:pt x="2356986" y="1645150"/>
                      </a:cubicBezTo>
                      <a:cubicBezTo>
                        <a:pt x="2361724" y="1645150"/>
                        <a:pt x="2364093" y="1647519"/>
                        <a:pt x="2366462" y="1649888"/>
                      </a:cubicBezTo>
                      <a:close/>
                      <a:moveTo>
                        <a:pt x="2285912" y="1716224"/>
                      </a:moveTo>
                      <a:cubicBezTo>
                        <a:pt x="2285912" y="1711486"/>
                        <a:pt x="2285912" y="1704378"/>
                        <a:pt x="2285912" y="1699640"/>
                      </a:cubicBezTo>
                      <a:cubicBezTo>
                        <a:pt x="2283543" y="1699640"/>
                        <a:pt x="2281174" y="1699640"/>
                        <a:pt x="2281174" y="1699640"/>
                      </a:cubicBezTo>
                      <a:cubicBezTo>
                        <a:pt x="2283543" y="1699640"/>
                        <a:pt x="2283543" y="1699640"/>
                        <a:pt x="2285912" y="1699640"/>
                      </a:cubicBezTo>
                      <a:cubicBezTo>
                        <a:pt x="2295389" y="1692533"/>
                        <a:pt x="2304865" y="1692533"/>
                        <a:pt x="2314341" y="1694902"/>
                      </a:cubicBezTo>
                      <a:cubicBezTo>
                        <a:pt x="2304865" y="1692533"/>
                        <a:pt x="2295389" y="1692533"/>
                        <a:pt x="2285912" y="1699640"/>
                      </a:cubicBezTo>
                      <a:lnTo>
                        <a:pt x="2285912" y="1716224"/>
                      </a:lnTo>
                      <a:cubicBezTo>
                        <a:pt x="2302496" y="1716224"/>
                        <a:pt x="2309603" y="1735177"/>
                        <a:pt x="2326187" y="1737546"/>
                      </a:cubicBezTo>
                      <a:cubicBezTo>
                        <a:pt x="2311972" y="1747023"/>
                        <a:pt x="2297758" y="1749392"/>
                        <a:pt x="2283543" y="1747023"/>
                      </a:cubicBezTo>
                      <a:cubicBezTo>
                        <a:pt x="2297758" y="1749392"/>
                        <a:pt x="2311972" y="1744653"/>
                        <a:pt x="2326187" y="1737546"/>
                      </a:cubicBezTo>
                      <a:cubicBezTo>
                        <a:pt x="2309603" y="1732808"/>
                        <a:pt x="2302496" y="1716224"/>
                        <a:pt x="2285912" y="1716224"/>
                      </a:cubicBezTo>
                      <a:close/>
                      <a:moveTo>
                        <a:pt x="2252744" y="1711486"/>
                      </a:moveTo>
                      <a:cubicBezTo>
                        <a:pt x="2252744" y="1711486"/>
                        <a:pt x="2252744" y="1711486"/>
                        <a:pt x="2252744" y="1711486"/>
                      </a:cubicBezTo>
                      <a:cubicBezTo>
                        <a:pt x="2236160" y="1704378"/>
                        <a:pt x="2233791" y="1683056"/>
                        <a:pt x="2248006" y="1671211"/>
                      </a:cubicBezTo>
                      <a:cubicBezTo>
                        <a:pt x="2252744" y="1668841"/>
                        <a:pt x="2255113" y="1668841"/>
                        <a:pt x="2257483" y="1668841"/>
                      </a:cubicBezTo>
                      <a:cubicBezTo>
                        <a:pt x="2255113" y="1666472"/>
                        <a:pt x="2250375" y="1666472"/>
                        <a:pt x="2248006" y="1671211"/>
                      </a:cubicBezTo>
                      <a:cubicBezTo>
                        <a:pt x="2233791" y="1683056"/>
                        <a:pt x="2236160" y="1704378"/>
                        <a:pt x="2252744" y="1711486"/>
                      </a:cubicBezTo>
                      <a:close/>
                      <a:moveTo>
                        <a:pt x="2255113" y="1609613"/>
                      </a:moveTo>
                      <a:cubicBezTo>
                        <a:pt x="2248006" y="1611983"/>
                        <a:pt x="2238529" y="1609613"/>
                        <a:pt x="2229053" y="1611983"/>
                      </a:cubicBezTo>
                      <a:cubicBezTo>
                        <a:pt x="2212469" y="1614351"/>
                        <a:pt x="2207731" y="1623828"/>
                        <a:pt x="2210100" y="1638043"/>
                      </a:cubicBezTo>
                      <a:cubicBezTo>
                        <a:pt x="2210100" y="1642781"/>
                        <a:pt x="2214838" y="1647519"/>
                        <a:pt x="2217207" y="1649888"/>
                      </a:cubicBezTo>
                      <a:cubicBezTo>
                        <a:pt x="2214838" y="1647519"/>
                        <a:pt x="2210100" y="1642781"/>
                        <a:pt x="2210100" y="1638043"/>
                      </a:cubicBezTo>
                      <a:cubicBezTo>
                        <a:pt x="2207731" y="1623828"/>
                        <a:pt x="2214838" y="1614351"/>
                        <a:pt x="2229053" y="1611983"/>
                      </a:cubicBezTo>
                      <a:cubicBezTo>
                        <a:pt x="2236160" y="1609613"/>
                        <a:pt x="2245637" y="1611983"/>
                        <a:pt x="2255113" y="1609613"/>
                      </a:cubicBezTo>
                      <a:cubicBezTo>
                        <a:pt x="2269328" y="1607244"/>
                        <a:pt x="2281174" y="1602506"/>
                        <a:pt x="2269328" y="1585922"/>
                      </a:cubicBezTo>
                      <a:cubicBezTo>
                        <a:pt x="2264590" y="1578815"/>
                        <a:pt x="2264590" y="1569338"/>
                        <a:pt x="2264590" y="1559862"/>
                      </a:cubicBezTo>
                      <a:cubicBezTo>
                        <a:pt x="2262221" y="1543278"/>
                        <a:pt x="2262221" y="1533801"/>
                        <a:pt x="2255113" y="1529063"/>
                      </a:cubicBezTo>
                      <a:cubicBezTo>
                        <a:pt x="2259852" y="1533801"/>
                        <a:pt x="2262221" y="1540909"/>
                        <a:pt x="2264590" y="1559862"/>
                      </a:cubicBezTo>
                      <a:cubicBezTo>
                        <a:pt x="2264590" y="1569338"/>
                        <a:pt x="2264590" y="1578815"/>
                        <a:pt x="2269328" y="1585922"/>
                      </a:cubicBezTo>
                      <a:cubicBezTo>
                        <a:pt x="2278805" y="1602506"/>
                        <a:pt x="2266959" y="1607244"/>
                        <a:pt x="2255113" y="1609613"/>
                      </a:cubicBezTo>
                      <a:close/>
                      <a:moveTo>
                        <a:pt x="2274066" y="1647519"/>
                      </a:moveTo>
                      <a:cubicBezTo>
                        <a:pt x="2269328" y="1645150"/>
                        <a:pt x="2264590" y="1640412"/>
                        <a:pt x="2259852" y="1635674"/>
                      </a:cubicBezTo>
                      <a:cubicBezTo>
                        <a:pt x="2264590" y="1640412"/>
                        <a:pt x="2269328" y="1645150"/>
                        <a:pt x="2274066" y="1647519"/>
                      </a:cubicBezTo>
                      <a:close/>
                      <a:moveTo>
                        <a:pt x="2252744" y="1495895"/>
                      </a:moveTo>
                      <a:cubicBezTo>
                        <a:pt x="2221946" y="1491157"/>
                        <a:pt x="2217207" y="1495895"/>
                        <a:pt x="2207731" y="1521956"/>
                      </a:cubicBezTo>
                      <a:cubicBezTo>
                        <a:pt x="2210100" y="1524325"/>
                        <a:pt x="2212469" y="1526694"/>
                        <a:pt x="2214838" y="1526694"/>
                      </a:cubicBezTo>
                      <a:cubicBezTo>
                        <a:pt x="2212469" y="1526694"/>
                        <a:pt x="2210100" y="1521956"/>
                        <a:pt x="2207731" y="1521956"/>
                      </a:cubicBezTo>
                      <a:cubicBezTo>
                        <a:pt x="2207731" y="1521956"/>
                        <a:pt x="2207731" y="1521956"/>
                        <a:pt x="2207731" y="1521956"/>
                      </a:cubicBezTo>
                      <a:cubicBezTo>
                        <a:pt x="2214838" y="1495895"/>
                        <a:pt x="2221946" y="1491157"/>
                        <a:pt x="2252744" y="1495895"/>
                      </a:cubicBezTo>
                      <a:cubicBezTo>
                        <a:pt x="2271697" y="1498264"/>
                        <a:pt x="2285912" y="1486419"/>
                        <a:pt x="2281174" y="1476942"/>
                      </a:cubicBezTo>
                      <a:cubicBezTo>
                        <a:pt x="2274066" y="1465097"/>
                        <a:pt x="2276435" y="1448513"/>
                        <a:pt x="2269328" y="1434298"/>
                      </a:cubicBezTo>
                      <a:cubicBezTo>
                        <a:pt x="2276435" y="1448513"/>
                        <a:pt x="2274066" y="1462727"/>
                        <a:pt x="2281174" y="1476942"/>
                      </a:cubicBezTo>
                      <a:cubicBezTo>
                        <a:pt x="2285912" y="1486419"/>
                        <a:pt x="2271697" y="1498264"/>
                        <a:pt x="2252744" y="1495895"/>
                      </a:cubicBezTo>
                      <a:close/>
                      <a:moveTo>
                        <a:pt x="2176932" y="1526694"/>
                      </a:moveTo>
                      <a:cubicBezTo>
                        <a:pt x="2174563" y="1524325"/>
                        <a:pt x="2174563" y="1521956"/>
                        <a:pt x="2176932" y="1519586"/>
                      </a:cubicBezTo>
                      <a:cubicBezTo>
                        <a:pt x="2181670" y="1514848"/>
                        <a:pt x="2186409" y="1517217"/>
                        <a:pt x="2188778" y="1521956"/>
                      </a:cubicBezTo>
                      <a:cubicBezTo>
                        <a:pt x="2186409" y="1517217"/>
                        <a:pt x="2181670" y="1514848"/>
                        <a:pt x="2176932" y="1519586"/>
                      </a:cubicBezTo>
                      <a:cubicBezTo>
                        <a:pt x="2174563" y="1521956"/>
                        <a:pt x="2176932" y="1524325"/>
                        <a:pt x="2176932" y="1526694"/>
                      </a:cubicBezTo>
                      <a:close/>
                      <a:moveTo>
                        <a:pt x="2124811" y="1308734"/>
                      </a:moveTo>
                      <a:cubicBezTo>
                        <a:pt x="2146133" y="1294519"/>
                        <a:pt x="2162717" y="1299258"/>
                        <a:pt x="2181670" y="1306365"/>
                      </a:cubicBezTo>
                      <a:cubicBezTo>
                        <a:pt x="2162717" y="1299258"/>
                        <a:pt x="2146133" y="1294519"/>
                        <a:pt x="2124811" y="1308734"/>
                      </a:cubicBezTo>
                      <a:close/>
                      <a:moveTo>
                        <a:pt x="2169825" y="1704378"/>
                      </a:moveTo>
                      <a:cubicBezTo>
                        <a:pt x="2155610" y="1699640"/>
                        <a:pt x="2139026" y="1699640"/>
                        <a:pt x="2122442" y="1699640"/>
                      </a:cubicBezTo>
                      <a:lnTo>
                        <a:pt x="2122442" y="1699640"/>
                      </a:lnTo>
                      <a:cubicBezTo>
                        <a:pt x="2122442" y="1699640"/>
                        <a:pt x="2122442" y="1699640"/>
                        <a:pt x="2122442" y="1699640"/>
                      </a:cubicBezTo>
                      <a:cubicBezTo>
                        <a:pt x="2139026" y="1699640"/>
                        <a:pt x="2153241" y="1702009"/>
                        <a:pt x="2169825" y="1704378"/>
                      </a:cubicBezTo>
                      <a:close/>
                      <a:moveTo>
                        <a:pt x="2193516" y="1747023"/>
                      </a:moveTo>
                      <a:cubicBezTo>
                        <a:pt x="2195885" y="1751761"/>
                        <a:pt x="2198254" y="1756499"/>
                        <a:pt x="2200623" y="1761237"/>
                      </a:cubicBezTo>
                      <a:cubicBezTo>
                        <a:pt x="2198254" y="1756499"/>
                        <a:pt x="2195885" y="1751761"/>
                        <a:pt x="2193516" y="1747023"/>
                      </a:cubicBezTo>
                      <a:cubicBezTo>
                        <a:pt x="2191147" y="1742285"/>
                        <a:pt x="2188778" y="1739915"/>
                        <a:pt x="2186409" y="1735177"/>
                      </a:cubicBezTo>
                      <a:cubicBezTo>
                        <a:pt x="2188778" y="1739915"/>
                        <a:pt x="2193516" y="1742285"/>
                        <a:pt x="2193516" y="1747023"/>
                      </a:cubicBezTo>
                      <a:close/>
                      <a:moveTo>
                        <a:pt x="2200623" y="1346640"/>
                      </a:moveTo>
                      <a:cubicBezTo>
                        <a:pt x="2181670" y="1360855"/>
                        <a:pt x="2176932" y="1367962"/>
                        <a:pt x="2186409" y="1377439"/>
                      </a:cubicBezTo>
                      <a:cubicBezTo>
                        <a:pt x="2179301" y="1367962"/>
                        <a:pt x="2181670" y="1360855"/>
                        <a:pt x="2200623" y="1346640"/>
                      </a:cubicBezTo>
                      <a:cubicBezTo>
                        <a:pt x="2207731" y="1339533"/>
                        <a:pt x="2219576" y="1337164"/>
                        <a:pt x="2224315" y="1327687"/>
                      </a:cubicBezTo>
                      <a:cubicBezTo>
                        <a:pt x="2219576" y="1337164"/>
                        <a:pt x="2207731" y="1339533"/>
                        <a:pt x="2200623" y="1346640"/>
                      </a:cubicBezTo>
                      <a:close/>
                      <a:moveTo>
                        <a:pt x="2195885" y="1069452"/>
                      </a:moveTo>
                      <a:cubicBezTo>
                        <a:pt x="2193516" y="1064714"/>
                        <a:pt x="2191147" y="1059976"/>
                        <a:pt x="2191147" y="1055237"/>
                      </a:cubicBezTo>
                      <a:cubicBezTo>
                        <a:pt x="2191147" y="1050499"/>
                        <a:pt x="2191147" y="1048130"/>
                        <a:pt x="2195885" y="1043392"/>
                      </a:cubicBezTo>
                      <a:cubicBezTo>
                        <a:pt x="2193516" y="1045761"/>
                        <a:pt x="2191147" y="1050499"/>
                        <a:pt x="2193516" y="1055237"/>
                      </a:cubicBezTo>
                      <a:cubicBezTo>
                        <a:pt x="2191147" y="1059976"/>
                        <a:pt x="2193516" y="1064714"/>
                        <a:pt x="2195885" y="1069452"/>
                      </a:cubicBezTo>
                      <a:cubicBezTo>
                        <a:pt x="2200623" y="1078929"/>
                        <a:pt x="2217207" y="1078929"/>
                        <a:pt x="2214838" y="1093143"/>
                      </a:cubicBezTo>
                      <a:cubicBezTo>
                        <a:pt x="2212469" y="1104989"/>
                        <a:pt x="2200623" y="1107358"/>
                        <a:pt x="2191147" y="1116835"/>
                      </a:cubicBezTo>
                      <a:cubicBezTo>
                        <a:pt x="2188778" y="1119204"/>
                        <a:pt x="2186409" y="1121573"/>
                        <a:pt x="2184039" y="1121573"/>
                      </a:cubicBezTo>
                      <a:cubicBezTo>
                        <a:pt x="2186409" y="1119204"/>
                        <a:pt x="2188778" y="1119204"/>
                        <a:pt x="2191147" y="1116835"/>
                      </a:cubicBezTo>
                      <a:cubicBezTo>
                        <a:pt x="2198254" y="1109727"/>
                        <a:pt x="2212469" y="1104989"/>
                        <a:pt x="2214838" y="1093143"/>
                      </a:cubicBezTo>
                      <a:cubicBezTo>
                        <a:pt x="2217207" y="1078929"/>
                        <a:pt x="2200623" y="1078929"/>
                        <a:pt x="2195885" y="1069452"/>
                      </a:cubicBezTo>
                      <a:close/>
                      <a:moveTo>
                        <a:pt x="2221946" y="1180801"/>
                      </a:moveTo>
                      <a:cubicBezTo>
                        <a:pt x="2226684" y="1180801"/>
                        <a:pt x="2231422" y="1178432"/>
                        <a:pt x="2233791" y="1173694"/>
                      </a:cubicBezTo>
                      <a:cubicBezTo>
                        <a:pt x="2231422" y="1178432"/>
                        <a:pt x="2226684" y="1180801"/>
                        <a:pt x="2221946" y="1180801"/>
                      </a:cubicBezTo>
                      <a:close/>
                      <a:moveTo>
                        <a:pt x="2304865" y="1602506"/>
                      </a:moveTo>
                      <a:cubicBezTo>
                        <a:pt x="2316711" y="1609613"/>
                        <a:pt x="2328556" y="1614351"/>
                        <a:pt x="2340402" y="1623828"/>
                      </a:cubicBezTo>
                      <a:cubicBezTo>
                        <a:pt x="2330925" y="1614351"/>
                        <a:pt x="2316711" y="1609613"/>
                        <a:pt x="2304865" y="1602506"/>
                      </a:cubicBezTo>
                      <a:close/>
                      <a:moveTo>
                        <a:pt x="2302496" y="1332425"/>
                      </a:moveTo>
                      <a:cubicBezTo>
                        <a:pt x="2271697" y="1341902"/>
                        <a:pt x="2250375" y="1330056"/>
                        <a:pt x="2226684" y="1320580"/>
                      </a:cubicBezTo>
                      <a:lnTo>
                        <a:pt x="2226684" y="1320580"/>
                      </a:lnTo>
                      <a:lnTo>
                        <a:pt x="2226684" y="1320580"/>
                      </a:lnTo>
                      <a:cubicBezTo>
                        <a:pt x="2236160" y="1306365"/>
                        <a:pt x="2238529" y="1289781"/>
                        <a:pt x="2236160" y="1263721"/>
                      </a:cubicBezTo>
                      <a:cubicBezTo>
                        <a:pt x="2233791" y="1247137"/>
                        <a:pt x="2240899" y="1237660"/>
                        <a:pt x="2259852" y="1244768"/>
                      </a:cubicBezTo>
                      <a:cubicBezTo>
                        <a:pt x="2288281" y="1254244"/>
                        <a:pt x="2311972" y="1240029"/>
                        <a:pt x="2340402" y="1237660"/>
                      </a:cubicBezTo>
                      <a:cubicBezTo>
                        <a:pt x="2347509" y="1237660"/>
                        <a:pt x="2352248" y="1232922"/>
                        <a:pt x="2354617" y="1228184"/>
                      </a:cubicBezTo>
                      <a:cubicBezTo>
                        <a:pt x="2354617" y="1232922"/>
                        <a:pt x="2349878" y="1237660"/>
                        <a:pt x="2340402" y="1237660"/>
                      </a:cubicBezTo>
                      <a:cubicBezTo>
                        <a:pt x="2314341" y="1240029"/>
                        <a:pt x="2288281" y="1254244"/>
                        <a:pt x="2259852" y="1244768"/>
                      </a:cubicBezTo>
                      <a:cubicBezTo>
                        <a:pt x="2240899" y="1237660"/>
                        <a:pt x="2233791" y="1247137"/>
                        <a:pt x="2236160" y="1263721"/>
                      </a:cubicBezTo>
                      <a:cubicBezTo>
                        <a:pt x="2240899" y="1289781"/>
                        <a:pt x="2238529" y="1303996"/>
                        <a:pt x="2226684" y="1320580"/>
                      </a:cubicBezTo>
                      <a:cubicBezTo>
                        <a:pt x="2250375" y="1330056"/>
                        <a:pt x="2271697" y="1341902"/>
                        <a:pt x="2302496" y="1332425"/>
                      </a:cubicBezTo>
                      <a:cubicBezTo>
                        <a:pt x="2314341" y="1327687"/>
                        <a:pt x="2333295" y="1337164"/>
                        <a:pt x="2347509" y="1341902"/>
                      </a:cubicBezTo>
                      <a:cubicBezTo>
                        <a:pt x="2356986" y="1344271"/>
                        <a:pt x="2366462" y="1346640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66462" y="1346640"/>
                        <a:pt x="2356986" y="1344271"/>
                        <a:pt x="2347509" y="1341902"/>
                      </a:cubicBezTo>
                      <a:cubicBezTo>
                        <a:pt x="2330925" y="1337164"/>
                        <a:pt x="2314341" y="1327687"/>
                        <a:pt x="2302496" y="1332425"/>
                      </a:cubicBezTo>
                      <a:close/>
                      <a:moveTo>
                        <a:pt x="2283543" y="1157110"/>
                      </a:moveTo>
                      <a:cubicBezTo>
                        <a:pt x="2283543" y="1157110"/>
                        <a:pt x="2283543" y="1157110"/>
                        <a:pt x="2283543" y="1157110"/>
                      </a:cubicBezTo>
                      <a:cubicBezTo>
                        <a:pt x="2295389" y="1171325"/>
                        <a:pt x="2304865" y="1183170"/>
                        <a:pt x="2295389" y="1195016"/>
                      </a:cubicBezTo>
                      <a:cubicBezTo>
                        <a:pt x="2290650" y="1202123"/>
                        <a:pt x="2281174" y="1202123"/>
                        <a:pt x="2269328" y="1197385"/>
                      </a:cubicBezTo>
                      <a:cubicBezTo>
                        <a:pt x="2281174" y="1202123"/>
                        <a:pt x="2290650" y="1202123"/>
                        <a:pt x="2295389" y="1195016"/>
                      </a:cubicBezTo>
                      <a:cubicBezTo>
                        <a:pt x="2304865" y="1183170"/>
                        <a:pt x="2295389" y="1171325"/>
                        <a:pt x="2283543" y="1157110"/>
                      </a:cubicBezTo>
                      <a:close/>
                      <a:moveTo>
                        <a:pt x="2361724" y="1014962"/>
                      </a:moveTo>
                      <a:cubicBezTo>
                        <a:pt x="2361724" y="1014962"/>
                        <a:pt x="2361724" y="1014962"/>
                        <a:pt x="2361724" y="1014962"/>
                      </a:cubicBezTo>
                      <a:cubicBezTo>
                        <a:pt x="2361724" y="1019701"/>
                        <a:pt x="2361724" y="1029177"/>
                        <a:pt x="2359355" y="1029177"/>
                      </a:cubicBezTo>
                      <a:cubicBezTo>
                        <a:pt x="2338033" y="1043392"/>
                        <a:pt x="2338033" y="1071821"/>
                        <a:pt x="2319080" y="1086036"/>
                      </a:cubicBezTo>
                      <a:cubicBezTo>
                        <a:pt x="2319080" y="1086036"/>
                        <a:pt x="2319080" y="1086036"/>
                        <a:pt x="2319080" y="1086036"/>
                      </a:cubicBezTo>
                      <a:cubicBezTo>
                        <a:pt x="2338033" y="1071821"/>
                        <a:pt x="2338033" y="1043392"/>
                        <a:pt x="2359355" y="1029177"/>
                      </a:cubicBezTo>
                      <a:cubicBezTo>
                        <a:pt x="2364093" y="1026808"/>
                        <a:pt x="2361724" y="1019701"/>
                        <a:pt x="2361724" y="1014962"/>
                      </a:cubicBezTo>
                      <a:close/>
                      <a:moveTo>
                        <a:pt x="2338033" y="1159479"/>
                      </a:moveTo>
                      <a:cubicBezTo>
                        <a:pt x="2349878" y="1157110"/>
                        <a:pt x="2364093" y="1164217"/>
                        <a:pt x="2373570" y="1154741"/>
                      </a:cubicBezTo>
                      <a:cubicBezTo>
                        <a:pt x="2373570" y="1154741"/>
                        <a:pt x="2373570" y="1154741"/>
                        <a:pt x="2373570" y="1154741"/>
                      </a:cubicBezTo>
                      <a:cubicBezTo>
                        <a:pt x="2361724" y="1161848"/>
                        <a:pt x="2349878" y="1157110"/>
                        <a:pt x="2338033" y="1159479"/>
                      </a:cubicBezTo>
                      <a:cubicBezTo>
                        <a:pt x="2328556" y="1159479"/>
                        <a:pt x="2321449" y="1161848"/>
                        <a:pt x="2316711" y="1171325"/>
                      </a:cubicBezTo>
                      <a:cubicBezTo>
                        <a:pt x="2314341" y="1173694"/>
                        <a:pt x="2314341" y="1176063"/>
                        <a:pt x="2314341" y="1178432"/>
                      </a:cubicBezTo>
                      <a:cubicBezTo>
                        <a:pt x="2314341" y="1176063"/>
                        <a:pt x="2314341" y="1173694"/>
                        <a:pt x="2316711" y="1171325"/>
                      </a:cubicBezTo>
                      <a:cubicBezTo>
                        <a:pt x="2319080" y="1161848"/>
                        <a:pt x="2328556" y="1159479"/>
                        <a:pt x="2338033" y="1159479"/>
                      </a:cubicBezTo>
                      <a:close/>
                      <a:moveTo>
                        <a:pt x="2404368" y="1033915"/>
                      </a:moveTo>
                      <a:cubicBezTo>
                        <a:pt x="2406737" y="1036285"/>
                        <a:pt x="2406737" y="1038654"/>
                        <a:pt x="2409107" y="1041023"/>
                      </a:cubicBezTo>
                      <a:cubicBezTo>
                        <a:pt x="2401999" y="1048130"/>
                        <a:pt x="2394892" y="1055237"/>
                        <a:pt x="2390154" y="1062345"/>
                      </a:cubicBezTo>
                      <a:cubicBezTo>
                        <a:pt x="2394892" y="1055237"/>
                        <a:pt x="2401999" y="1048130"/>
                        <a:pt x="2409107" y="1041023"/>
                      </a:cubicBezTo>
                      <a:cubicBezTo>
                        <a:pt x="2409107" y="1038654"/>
                        <a:pt x="2406737" y="1036285"/>
                        <a:pt x="2404368" y="1033915"/>
                      </a:cubicBezTo>
                      <a:close/>
                      <a:moveTo>
                        <a:pt x="2425691" y="1204493"/>
                      </a:moveTo>
                      <a:cubicBezTo>
                        <a:pt x="2418583" y="1206862"/>
                        <a:pt x="2411476" y="1206862"/>
                        <a:pt x="2404368" y="1206862"/>
                      </a:cubicBezTo>
                      <a:cubicBezTo>
                        <a:pt x="2399630" y="1206862"/>
                        <a:pt x="2397261" y="1209231"/>
                        <a:pt x="2392523" y="1209231"/>
                      </a:cubicBezTo>
                      <a:cubicBezTo>
                        <a:pt x="2394892" y="1209231"/>
                        <a:pt x="2399630" y="1209231"/>
                        <a:pt x="2404368" y="1206862"/>
                      </a:cubicBezTo>
                      <a:cubicBezTo>
                        <a:pt x="2413845" y="1206862"/>
                        <a:pt x="2420952" y="1206862"/>
                        <a:pt x="2425691" y="1204493"/>
                      </a:cubicBezTo>
                      <a:close/>
                      <a:moveTo>
                        <a:pt x="2418583" y="1256613"/>
                      </a:moveTo>
                      <a:cubicBezTo>
                        <a:pt x="2435167" y="1254244"/>
                        <a:pt x="2444643" y="1258982"/>
                        <a:pt x="2454120" y="1273197"/>
                      </a:cubicBezTo>
                      <a:cubicBezTo>
                        <a:pt x="2454120" y="1273197"/>
                        <a:pt x="2454120" y="1275566"/>
                        <a:pt x="2456489" y="1275566"/>
                      </a:cubicBezTo>
                      <a:cubicBezTo>
                        <a:pt x="2456489" y="1275566"/>
                        <a:pt x="2456489" y="1273197"/>
                        <a:pt x="2454120" y="1273197"/>
                      </a:cubicBezTo>
                      <a:cubicBezTo>
                        <a:pt x="2444643" y="1258982"/>
                        <a:pt x="2435167" y="1254244"/>
                        <a:pt x="2418583" y="1256613"/>
                      </a:cubicBezTo>
                      <a:cubicBezTo>
                        <a:pt x="2404368" y="1258982"/>
                        <a:pt x="2392523" y="1263721"/>
                        <a:pt x="2378308" y="1261352"/>
                      </a:cubicBezTo>
                      <a:cubicBezTo>
                        <a:pt x="2361724" y="1256613"/>
                        <a:pt x="2354617" y="1275566"/>
                        <a:pt x="2359355" y="1282674"/>
                      </a:cubicBezTo>
                      <a:cubicBezTo>
                        <a:pt x="2359355" y="1285043"/>
                        <a:pt x="2361724" y="1285043"/>
                        <a:pt x="2361724" y="1287412"/>
                      </a:cubicBezTo>
                      <a:cubicBezTo>
                        <a:pt x="2361724" y="1285043"/>
                        <a:pt x="2359355" y="1285043"/>
                        <a:pt x="2359355" y="1282674"/>
                      </a:cubicBezTo>
                      <a:cubicBezTo>
                        <a:pt x="2352248" y="1273197"/>
                        <a:pt x="2359355" y="1256613"/>
                        <a:pt x="2378308" y="1261352"/>
                      </a:cubicBezTo>
                      <a:cubicBezTo>
                        <a:pt x="2392523" y="1263721"/>
                        <a:pt x="2404368" y="1258982"/>
                        <a:pt x="2418583" y="1256613"/>
                      </a:cubicBezTo>
                      <a:close/>
                      <a:moveTo>
                        <a:pt x="2437536" y="1100251"/>
                      </a:moveTo>
                      <a:cubicBezTo>
                        <a:pt x="2442274" y="1095513"/>
                        <a:pt x="2449382" y="1095513"/>
                        <a:pt x="2456489" y="1097882"/>
                      </a:cubicBezTo>
                      <a:cubicBezTo>
                        <a:pt x="2449382" y="1095513"/>
                        <a:pt x="2442274" y="1097882"/>
                        <a:pt x="2437536" y="1100251"/>
                      </a:cubicBezTo>
                      <a:close/>
                      <a:moveTo>
                        <a:pt x="2430429" y="1370331"/>
                      </a:moveTo>
                      <a:cubicBezTo>
                        <a:pt x="2406737" y="1363224"/>
                        <a:pt x="2409107" y="1339533"/>
                        <a:pt x="2387785" y="1325318"/>
                      </a:cubicBezTo>
                      <a:cubicBezTo>
                        <a:pt x="2392523" y="1325318"/>
                        <a:pt x="2397261" y="1322949"/>
                        <a:pt x="2401999" y="1320580"/>
                      </a:cubicBezTo>
                      <a:cubicBezTo>
                        <a:pt x="2413845" y="1313472"/>
                        <a:pt x="2418583" y="1303996"/>
                        <a:pt x="2430429" y="1296889"/>
                      </a:cubicBezTo>
                      <a:lnTo>
                        <a:pt x="2430429" y="1296889"/>
                      </a:lnTo>
                      <a:cubicBezTo>
                        <a:pt x="2418583" y="1303996"/>
                        <a:pt x="2413845" y="1313472"/>
                        <a:pt x="2401999" y="1320580"/>
                      </a:cubicBezTo>
                      <a:cubicBezTo>
                        <a:pt x="2397261" y="1322949"/>
                        <a:pt x="2394892" y="1325318"/>
                        <a:pt x="2387785" y="1325318"/>
                      </a:cubicBezTo>
                      <a:cubicBezTo>
                        <a:pt x="2409107" y="1339533"/>
                        <a:pt x="2406737" y="1363224"/>
                        <a:pt x="2430429" y="1370331"/>
                      </a:cubicBezTo>
                      <a:cubicBezTo>
                        <a:pt x="2435167" y="1370331"/>
                        <a:pt x="2437536" y="1377439"/>
                        <a:pt x="2435167" y="1379808"/>
                      </a:cubicBezTo>
                      <a:cubicBezTo>
                        <a:pt x="2428060" y="1382177"/>
                        <a:pt x="2425691" y="1384546"/>
                        <a:pt x="2423321" y="1386915"/>
                      </a:cubicBezTo>
                      <a:cubicBezTo>
                        <a:pt x="2425691" y="1384546"/>
                        <a:pt x="2428060" y="1379808"/>
                        <a:pt x="2435167" y="1379808"/>
                      </a:cubicBezTo>
                      <a:cubicBezTo>
                        <a:pt x="2437536" y="1377439"/>
                        <a:pt x="2435167" y="1370331"/>
                        <a:pt x="2430429" y="1370331"/>
                      </a:cubicBezTo>
                      <a:close/>
                      <a:moveTo>
                        <a:pt x="2420952" y="1417714"/>
                      </a:moveTo>
                      <a:cubicBezTo>
                        <a:pt x="2416214" y="1424821"/>
                        <a:pt x="2411476" y="1431929"/>
                        <a:pt x="2401999" y="1427191"/>
                      </a:cubicBezTo>
                      <a:cubicBezTo>
                        <a:pt x="2411476" y="1431929"/>
                        <a:pt x="2416214" y="1427191"/>
                        <a:pt x="2420952" y="1417714"/>
                      </a:cubicBezTo>
                      <a:cubicBezTo>
                        <a:pt x="2423321" y="1415345"/>
                        <a:pt x="2423321" y="1410607"/>
                        <a:pt x="2423321" y="1408237"/>
                      </a:cubicBezTo>
                      <a:cubicBezTo>
                        <a:pt x="2423321" y="1410607"/>
                        <a:pt x="2423321" y="1415345"/>
                        <a:pt x="2420952" y="1417714"/>
                      </a:cubicBezTo>
                      <a:close/>
                      <a:moveTo>
                        <a:pt x="2420952" y="1514848"/>
                      </a:moveTo>
                      <a:cubicBezTo>
                        <a:pt x="2416214" y="1510110"/>
                        <a:pt x="2413845" y="1503003"/>
                        <a:pt x="2413845" y="1495895"/>
                      </a:cubicBezTo>
                      <a:cubicBezTo>
                        <a:pt x="2413845" y="1495895"/>
                        <a:pt x="2413845" y="1495895"/>
                        <a:pt x="2413845" y="1495895"/>
                      </a:cubicBezTo>
                      <a:cubicBezTo>
                        <a:pt x="2413845" y="1505372"/>
                        <a:pt x="2416214" y="1510110"/>
                        <a:pt x="2420952" y="1514848"/>
                      </a:cubicBezTo>
                      <a:close/>
                      <a:moveTo>
                        <a:pt x="2383046" y="1431929"/>
                      </a:moveTo>
                      <a:cubicBezTo>
                        <a:pt x="2383046" y="1436667"/>
                        <a:pt x="2387785" y="1443774"/>
                        <a:pt x="2380677" y="1446143"/>
                      </a:cubicBezTo>
                      <a:cubicBezTo>
                        <a:pt x="2371201" y="1450882"/>
                        <a:pt x="2366462" y="1453251"/>
                        <a:pt x="2364093" y="1457989"/>
                      </a:cubicBezTo>
                      <a:cubicBezTo>
                        <a:pt x="2364093" y="1453251"/>
                        <a:pt x="2368831" y="1450882"/>
                        <a:pt x="2380677" y="1446143"/>
                      </a:cubicBezTo>
                      <a:cubicBezTo>
                        <a:pt x="2387785" y="1443774"/>
                        <a:pt x="2385415" y="1436667"/>
                        <a:pt x="2383046" y="1431929"/>
                      </a:cubicBezTo>
                      <a:cubicBezTo>
                        <a:pt x="2380677" y="1422452"/>
                        <a:pt x="2383046" y="1420083"/>
                        <a:pt x="2387785" y="1420083"/>
                      </a:cubicBezTo>
                      <a:cubicBezTo>
                        <a:pt x="2385415" y="1420083"/>
                        <a:pt x="2383046" y="1422452"/>
                        <a:pt x="2383046" y="1431929"/>
                      </a:cubicBezTo>
                      <a:close/>
                      <a:moveTo>
                        <a:pt x="2387785" y="1488788"/>
                      </a:moveTo>
                      <a:lnTo>
                        <a:pt x="2387785" y="1488788"/>
                      </a:lnTo>
                      <a:cubicBezTo>
                        <a:pt x="2385415" y="1484049"/>
                        <a:pt x="2385415" y="1476942"/>
                        <a:pt x="2380677" y="1474573"/>
                      </a:cubicBezTo>
                      <a:cubicBezTo>
                        <a:pt x="2378308" y="1472204"/>
                        <a:pt x="2373570" y="1469835"/>
                        <a:pt x="2371201" y="1467466"/>
                      </a:cubicBezTo>
                      <a:cubicBezTo>
                        <a:pt x="2373570" y="1469835"/>
                        <a:pt x="2375939" y="1472204"/>
                        <a:pt x="2380677" y="1474573"/>
                      </a:cubicBezTo>
                      <a:cubicBezTo>
                        <a:pt x="2385415" y="1479311"/>
                        <a:pt x="2385415" y="1484049"/>
                        <a:pt x="2387785" y="1488788"/>
                      </a:cubicBezTo>
                      <a:close/>
                      <a:moveTo>
                        <a:pt x="2435167" y="1706748"/>
                      </a:moveTo>
                      <a:cubicBezTo>
                        <a:pt x="2442274" y="1706748"/>
                        <a:pt x="2444643" y="1704378"/>
                        <a:pt x="2444643" y="1699640"/>
                      </a:cubicBezTo>
                      <a:lnTo>
                        <a:pt x="2444643" y="1699640"/>
                      </a:lnTo>
                      <a:cubicBezTo>
                        <a:pt x="2444643" y="1704378"/>
                        <a:pt x="2442274" y="1706748"/>
                        <a:pt x="2435167" y="1706748"/>
                      </a:cubicBezTo>
                      <a:cubicBezTo>
                        <a:pt x="2432798" y="1706748"/>
                        <a:pt x="2428060" y="1704378"/>
                        <a:pt x="2428060" y="1702009"/>
                      </a:cubicBezTo>
                      <a:cubicBezTo>
                        <a:pt x="2428060" y="1699640"/>
                        <a:pt x="2428060" y="1699640"/>
                        <a:pt x="2428060" y="1697271"/>
                      </a:cubicBezTo>
                      <a:cubicBezTo>
                        <a:pt x="2428060" y="1697271"/>
                        <a:pt x="2428060" y="1699640"/>
                        <a:pt x="2428060" y="1702009"/>
                      </a:cubicBezTo>
                      <a:cubicBezTo>
                        <a:pt x="2428060" y="1704378"/>
                        <a:pt x="2432798" y="1704378"/>
                        <a:pt x="2435167" y="1706748"/>
                      </a:cubicBezTo>
                      <a:close/>
                      <a:moveTo>
                        <a:pt x="2468335" y="1566969"/>
                      </a:moveTo>
                      <a:cubicBezTo>
                        <a:pt x="2475442" y="1574076"/>
                        <a:pt x="2470704" y="1583553"/>
                        <a:pt x="2458858" y="1600137"/>
                      </a:cubicBezTo>
                      <a:cubicBezTo>
                        <a:pt x="2451751" y="1609613"/>
                        <a:pt x="2451751" y="1616721"/>
                        <a:pt x="2456489" y="1621459"/>
                      </a:cubicBezTo>
                      <a:cubicBezTo>
                        <a:pt x="2451751" y="1616721"/>
                        <a:pt x="2449382" y="1609613"/>
                        <a:pt x="2458858" y="1600137"/>
                      </a:cubicBezTo>
                      <a:cubicBezTo>
                        <a:pt x="2470704" y="1583553"/>
                        <a:pt x="2475442" y="1574076"/>
                        <a:pt x="2468335" y="1566969"/>
                      </a:cubicBezTo>
                      <a:close/>
                      <a:moveTo>
                        <a:pt x="2468335" y="1514848"/>
                      </a:moveTo>
                      <a:cubicBezTo>
                        <a:pt x="2458858" y="1524325"/>
                        <a:pt x="2451751" y="1533801"/>
                        <a:pt x="2439905" y="1538539"/>
                      </a:cubicBezTo>
                      <a:cubicBezTo>
                        <a:pt x="2435167" y="1538539"/>
                        <a:pt x="2428060" y="1538539"/>
                        <a:pt x="2423321" y="1538539"/>
                      </a:cubicBezTo>
                      <a:cubicBezTo>
                        <a:pt x="2423321" y="1543278"/>
                        <a:pt x="2425691" y="1548016"/>
                        <a:pt x="2430429" y="1550385"/>
                      </a:cubicBezTo>
                      <a:cubicBezTo>
                        <a:pt x="2428060" y="1548016"/>
                        <a:pt x="2425691" y="1545647"/>
                        <a:pt x="2423321" y="1538539"/>
                      </a:cubicBezTo>
                      <a:lnTo>
                        <a:pt x="2423321" y="1538539"/>
                      </a:lnTo>
                      <a:cubicBezTo>
                        <a:pt x="2404368" y="1543278"/>
                        <a:pt x="2385415" y="1543278"/>
                        <a:pt x="2368831" y="1555123"/>
                      </a:cubicBezTo>
                      <a:cubicBezTo>
                        <a:pt x="2373570" y="1562231"/>
                        <a:pt x="2378308" y="1564600"/>
                        <a:pt x="2383046" y="1566969"/>
                      </a:cubicBezTo>
                      <a:cubicBezTo>
                        <a:pt x="2378308" y="1564600"/>
                        <a:pt x="2373570" y="1562231"/>
                        <a:pt x="2368831" y="1555123"/>
                      </a:cubicBezTo>
                      <a:cubicBezTo>
                        <a:pt x="2385415" y="1543278"/>
                        <a:pt x="2406737" y="1543278"/>
                        <a:pt x="2423321" y="1538539"/>
                      </a:cubicBezTo>
                      <a:cubicBezTo>
                        <a:pt x="2428060" y="1538539"/>
                        <a:pt x="2435167" y="1538539"/>
                        <a:pt x="2439905" y="1538539"/>
                      </a:cubicBezTo>
                      <a:cubicBezTo>
                        <a:pt x="2439905" y="1529063"/>
                        <a:pt x="2435167" y="1524325"/>
                        <a:pt x="2428060" y="1519586"/>
                      </a:cubicBezTo>
                      <a:cubicBezTo>
                        <a:pt x="2425691" y="1519586"/>
                        <a:pt x="2423321" y="1517217"/>
                        <a:pt x="2423321" y="1514848"/>
                      </a:cubicBezTo>
                      <a:cubicBezTo>
                        <a:pt x="2425691" y="1517217"/>
                        <a:pt x="2425691" y="1517217"/>
                        <a:pt x="2428060" y="1519586"/>
                      </a:cubicBezTo>
                      <a:cubicBezTo>
                        <a:pt x="2435167" y="1524325"/>
                        <a:pt x="2439905" y="1529063"/>
                        <a:pt x="2439905" y="1538539"/>
                      </a:cubicBezTo>
                      <a:cubicBezTo>
                        <a:pt x="2451751" y="1533801"/>
                        <a:pt x="2461227" y="1524325"/>
                        <a:pt x="2468335" y="1514848"/>
                      </a:cubicBezTo>
                      <a:cubicBezTo>
                        <a:pt x="2473073" y="1510110"/>
                        <a:pt x="2475442" y="1503003"/>
                        <a:pt x="2470704" y="1495895"/>
                      </a:cubicBezTo>
                      <a:cubicBezTo>
                        <a:pt x="2470704" y="1495895"/>
                        <a:pt x="2470704" y="1495895"/>
                        <a:pt x="2468335" y="1493526"/>
                      </a:cubicBezTo>
                      <a:cubicBezTo>
                        <a:pt x="2468335" y="1493526"/>
                        <a:pt x="2468335" y="1493526"/>
                        <a:pt x="2470704" y="1495895"/>
                      </a:cubicBezTo>
                      <a:cubicBezTo>
                        <a:pt x="2475442" y="1503003"/>
                        <a:pt x="2473073" y="1507741"/>
                        <a:pt x="2468335" y="1514848"/>
                      </a:cubicBezTo>
                      <a:close/>
                      <a:moveTo>
                        <a:pt x="2458858" y="1204493"/>
                      </a:moveTo>
                      <a:cubicBezTo>
                        <a:pt x="2468335" y="1209231"/>
                        <a:pt x="2477811" y="1213969"/>
                        <a:pt x="2484919" y="1218707"/>
                      </a:cubicBezTo>
                      <a:cubicBezTo>
                        <a:pt x="2489657" y="1221076"/>
                        <a:pt x="2489657" y="1223445"/>
                        <a:pt x="2489657" y="1228184"/>
                      </a:cubicBezTo>
                      <a:cubicBezTo>
                        <a:pt x="2489657" y="1225815"/>
                        <a:pt x="2487288" y="1221076"/>
                        <a:pt x="2484919" y="1218707"/>
                      </a:cubicBezTo>
                      <a:cubicBezTo>
                        <a:pt x="2477811" y="1216338"/>
                        <a:pt x="2468335" y="1209231"/>
                        <a:pt x="2458858" y="1204493"/>
                      </a:cubicBezTo>
                      <a:close/>
                      <a:moveTo>
                        <a:pt x="2525194" y="1069452"/>
                      </a:moveTo>
                      <a:cubicBezTo>
                        <a:pt x="2522825" y="1078929"/>
                        <a:pt x="2515717" y="1086036"/>
                        <a:pt x="2503872" y="1083667"/>
                      </a:cubicBezTo>
                      <a:cubicBezTo>
                        <a:pt x="2489657" y="1081298"/>
                        <a:pt x="2480180" y="1071821"/>
                        <a:pt x="2477811" y="1059976"/>
                      </a:cubicBezTo>
                      <a:cubicBezTo>
                        <a:pt x="2477811" y="1055237"/>
                        <a:pt x="2477811" y="1052868"/>
                        <a:pt x="2480180" y="1050499"/>
                      </a:cubicBezTo>
                      <a:cubicBezTo>
                        <a:pt x="2477811" y="1052868"/>
                        <a:pt x="2477811" y="1055237"/>
                        <a:pt x="2477811" y="1059976"/>
                      </a:cubicBezTo>
                      <a:cubicBezTo>
                        <a:pt x="2480180" y="1071821"/>
                        <a:pt x="2489657" y="1081298"/>
                        <a:pt x="2503872" y="1083667"/>
                      </a:cubicBezTo>
                      <a:cubicBezTo>
                        <a:pt x="2513348" y="1086036"/>
                        <a:pt x="2522825" y="1081298"/>
                        <a:pt x="2525194" y="1069452"/>
                      </a:cubicBezTo>
                      <a:cubicBezTo>
                        <a:pt x="2525194" y="1069452"/>
                        <a:pt x="2525194" y="1069452"/>
                        <a:pt x="2525194" y="1069452"/>
                      </a:cubicBezTo>
                      <a:close/>
                      <a:moveTo>
                        <a:pt x="2506241" y="1031546"/>
                      </a:moveTo>
                      <a:cubicBezTo>
                        <a:pt x="2508610" y="1036285"/>
                        <a:pt x="2510979" y="1041023"/>
                        <a:pt x="2508610" y="1043392"/>
                      </a:cubicBezTo>
                      <a:cubicBezTo>
                        <a:pt x="2510979" y="1038654"/>
                        <a:pt x="2510979" y="1036285"/>
                        <a:pt x="2506241" y="1031546"/>
                      </a:cubicBezTo>
                      <a:cubicBezTo>
                        <a:pt x="2503872" y="1026808"/>
                        <a:pt x="2503872" y="1024439"/>
                        <a:pt x="2503872" y="1022070"/>
                      </a:cubicBezTo>
                      <a:cubicBezTo>
                        <a:pt x="2503872" y="1024439"/>
                        <a:pt x="2503872" y="1026808"/>
                        <a:pt x="2506241" y="1031546"/>
                      </a:cubicBezTo>
                      <a:close/>
                      <a:moveTo>
                        <a:pt x="2105858" y="842016"/>
                      </a:moveTo>
                      <a:cubicBezTo>
                        <a:pt x="2091644" y="832539"/>
                        <a:pt x="2082167" y="830170"/>
                        <a:pt x="2070321" y="834909"/>
                      </a:cubicBezTo>
                      <a:cubicBezTo>
                        <a:pt x="2082167" y="830170"/>
                        <a:pt x="2094013" y="832539"/>
                        <a:pt x="2105858" y="842016"/>
                      </a:cubicBezTo>
                      <a:cubicBezTo>
                        <a:pt x="2110597" y="844385"/>
                        <a:pt x="2115335" y="846754"/>
                        <a:pt x="2117704" y="844385"/>
                      </a:cubicBezTo>
                      <a:cubicBezTo>
                        <a:pt x="2115335" y="846754"/>
                        <a:pt x="2110597" y="846754"/>
                        <a:pt x="2105858" y="842016"/>
                      </a:cubicBezTo>
                      <a:close/>
                      <a:moveTo>
                        <a:pt x="2110597" y="1692533"/>
                      </a:moveTo>
                      <a:cubicBezTo>
                        <a:pt x="2101120" y="1690163"/>
                        <a:pt x="2089274" y="1694902"/>
                        <a:pt x="2079798" y="1699640"/>
                      </a:cubicBezTo>
                      <a:cubicBezTo>
                        <a:pt x="2065583" y="1706748"/>
                        <a:pt x="2053737" y="1709117"/>
                        <a:pt x="2039523" y="1706748"/>
                      </a:cubicBezTo>
                      <a:cubicBezTo>
                        <a:pt x="2051368" y="1709117"/>
                        <a:pt x="2065583" y="1706748"/>
                        <a:pt x="2079798" y="1699640"/>
                      </a:cubicBezTo>
                      <a:cubicBezTo>
                        <a:pt x="2089274" y="1694902"/>
                        <a:pt x="2098751" y="1690163"/>
                        <a:pt x="2110597" y="1692533"/>
                      </a:cubicBezTo>
                      <a:close/>
                      <a:moveTo>
                        <a:pt x="2060845" y="842016"/>
                      </a:moveTo>
                      <a:lnTo>
                        <a:pt x="2060845" y="842016"/>
                      </a:lnTo>
                      <a:cubicBezTo>
                        <a:pt x="2053737" y="846754"/>
                        <a:pt x="2044261" y="839647"/>
                        <a:pt x="2037154" y="837278"/>
                      </a:cubicBezTo>
                      <a:lnTo>
                        <a:pt x="2037154" y="837278"/>
                      </a:lnTo>
                      <a:lnTo>
                        <a:pt x="2037154" y="837278"/>
                      </a:lnTo>
                      <a:cubicBezTo>
                        <a:pt x="2044261" y="839647"/>
                        <a:pt x="2053737" y="849123"/>
                        <a:pt x="2060845" y="842016"/>
                      </a:cubicBezTo>
                      <a:close/>
                      <a:moveTo>
                        <a:pt x="2053737" y="1069452"/>
                      </a:moveTo>
                      <a:cubicBezTo>
                        <a:pt x="2053737" y="1069452"/>
                        <a:pt x="2053737" y="1069452"/>
                        <a:pt x="2053737" y="1069452"/>
                      </a:cubicBezTo>
                      <a:cubicBezTo>
                        <a:pt x="2044261" y="1078929"/>
                        <a:pt x="2039523" y="1090774"/>
                        <a:pt x="2030046" y="1102620"/>
                      </a:cubicBezTo>
                      <a:cubicBezTo>
                        <a:pt x="2039523" y="1093143"/>
                        <a:pt x="2041892" y="1078929"/>
                        <a:pt x="2053737" y="1069452"/>
                      </a:cubicBezTo>
                      <a:close/>
                      <a:moveTo>
                        <a:pt x="2030046" y="1559862"/>
                      </a:moveTo>
                      <a:cubicBezTo>
                        <a:pt x="2027677" y="1557493"/>
                        <a:pt x="2022939" y="1555123"/>
                        <a:pt x="2020570" y="1552754"/>
                      </a:cubicBezTo>
                      <a:cubicBezTo>
                        <a:pt x="2020570" y="1552754"/>
                        <a:pt x="2020570" y="1552754"/>
                        <a:pt x="2018200" y="1552754"/>
                      </a:cubicBezTo>
                      <a:cubicBezTo>
                        <a:pt x="2018200" y="1552754"/>
                        <a:pt x="2018200" y="1552754"/>
                        <a:pt x="2020570" y="1552754"/>
                      </a:cubicBezTo>
                      <a:cubicBezTo>
                        <a:pt x="2022939" y="1555123"/>
                        <a:pt x="2027677" y="1557493"/>
                        <a:pt x="2030046" y="1559862"/>
                      </a:cubicBezTo>
                      <a:close/>
                      <a:moveTo>
                        <a:pt x="1989771" y="1349009"/>
                      </a:moveTo>
                      <a:cubicBezTo>
                        <a:pt x="1985033" y="1349009"/>
                        <a:pt x="1980294" y="1349009"/>
                        <a:pt x="1975556" y="1346640"/>
                      </a:cubicBezTo>
                      <a:cubicBezTo>
                        <a:pt x="1968449" y="1341902"/>
                        <a:pt x="1961342" y="1339533"/>
                        <a:pt x="1954234" y="1339533"/>
                      </a:cubicBezTo>
                      <a:cubicBezTo>
                        <a:pt x="1961342" y="1339533"/>
                        <a:pt x="1968449" y="1341902"/>
                        <a:pt x="1975556" y="1346640"/>
                      </a:cubicBezTo>
                      <a:cubicBezTo>
                        <a:pt x="1980294" y="1351378"/>
                        <a:pt x="1985033" y="1351378"/>
                        <a:pt x="1989771" y="1349009"/>
                      </a:cubicBezTo>
                      <a:close/>
                      <a:moveTo>
                        <a:pt x="1921066" y="1443774"/>
                      </a:moveTo>
                      <a:cubicBezTo>
                        <a:pt x="1921066" y="1443774"/>
                        <a:pt x="1921066" y="1443774"/>
                        <a:pt x="1921066" y="1443774"/>
                      </a:cubicBezTo>
                      <a:cubicBezTo>
                        <a:pt x="1921066" y="1462727"/>
                        <a:pt x="1942388" y="1453251"/>
                        <a:pt x="1944758" y="1465097"/>
                      </a:cubicBezTo>
                      <a:cubicBezTo>
                        <a:pt x="1942388" y="1472204"/>
                        <a:pt x="1937650" y="1472204"/>
                        <a:pt x="1932912" y="1472204"/>
                      </a:cubicBezTo>
                      <a:cubicBezTo>
                        <a:pt x="1937650" y="1472204"/>
                        <a:pt x="1940019" y="1472204"/>
                        <a:pt x="1944758" y="1465097"/>
                      </a:cubicBezTo>
                      <a:cubicBezTo>
                        <a:pt x="1942388" y="1453251"/>
                        <a:pt x="1921066" y="1462727"/>
                        <a:pt x="1921066" y="1443774"/>
                      </a:cubicBezTo>
                      <a:close/>
                      <a:moveTo>
                        <a:pt x="1895006" y="1545647"/>
                      </a:moveTo>
                      <a:cubicBezTo>
                        <a:pt x="1883160" y="1557493"/>
                        <a:pt x="1876053" y="1566969"/>
                        <a:pt x="1895006" y="1576445"/>
                      </a:cubicBezTo>
                      <a:cubicBezTo>
                        <a:pt x="1906852" y="1583553"/>
                        <a:pt x="1902113" y="1593029"/>
                        <a:pt x="1899744" y="1600137"/>
                      </a:cubicBezTo>
                      <a:cubicBezTo>
                        <a:pt x="1897375" y="1609613"/>
                        <a:pt x="1913959" y="1609613"/>
                        <a:pt x="1909221" y="1621459"/>
                      </a:cubicBezTo>
                      <a:cubicBezTo>
                        <a:pt x="1909221" y="1621459"/>
                        <a:pt x="1909221" y="1621459"/>
                        <a:pt x="1909221" y="1621459"/>
                      </a:cubicBezTo>
                      <a:cubicBezTo>
                        <a:pt x="1913959" y="1609613"/>
                        <a:pt x="1899744" y="1607244"/>
                        <a:pt x="1899744" y="1600137"/>
                      </a:cubicBezTo>
                      <a:cubicBezTo>
                        <a:pt x="1902113" y="1590660"/>
                        <a:pt x="1906852" y="1583553"/>
                        <a:pt x="1895006" y="1576445"/>
                      </a:cubicBezTo>
                      <a:cubicBezTo>
                        <a:pt x="1876053" y="1566969"/>
                        <a:pt x="1883160" y="1555123"/>
                        <a:pt x="1895006" y="1545647"/>
                      </a:cubicBezTo>
                      <a:cubicBezTo>
                        <a:pt x="1911590" y="1529063"/>
                        <a:pt x="1921066" y="1493526"/>
                        <a:pt x="1911590" y="1472204"/>
                      </a:cubicBezTo>
                      <a:cubicBezTo>
                        <a:pt x="1913959" y="1469835"/>
                        <a:pt x="1913959" y="1469835"/>
                        <a:pt x="1916328" y="1469835"/>
                      </a:cubicBezTo>
                      <a:cubicBezTo>
                        <a:pt x="1913959" y="1469835"/>
                        <a:pt x="1913959" y="1469835"/>
                        <a:pt x="1911590" y="1472204"/>
                      </a:cubicBezTo>
                      <a:cubicBezTo>
                        <a:pt x="1921066" y="1493526"/>
                        <a:pt x="1913959" y="1529063"/>
                        <a:pt x="1895006" y="1545647"/>
                      </a:cubicBezTo>
                      <a:close/>
                      <a:moveTo>
                        <a:pt x="1911590" y="1365593"/>
                      </a:moveTo>
                      <a:cubicBezTo>
                        <a:pt x="1906852" y="1365593"/>
                        <a:pt x="1899744" y="1363224"/>
                        <a:pt x="1892637" y="1358486"/>
                      </a:cubicBezTo>
                      <a:cubicBezTo>
                        <a:pt x="1878422" y="1349009"/>
                        <a:pt x="1859469" y="1346640"/>
                        <a:pt x="1840516" y="1346640"/>
                      </a:cubicBezTo>
                      <a:cubicBezTo>
                        <a:pt x="1859469" y="1346640"/>
                        <a:pt x="1876053" y="1346640"/>
                        <a:pt x="1892637" y="1358486"/>
                      </a:cubicBezTo>
                      <a:cubicBezTo>
                        <a:pt x="1899744" y="1365593"/>
                        <a:pt x="1906852" y="1367962"/>
                        <a:pt x="1911590" y="1365593"/>
                      </a:cubicBezTo>
                      <a:close/>
                      <a:moveTo>
                        <a:pt x="1828670" y="1884432"/>
                      </a:moveTo>
                      <a:cubicBezTo>
                        <a:pt x="1833409" y="1889170"/>
                        <a:pt x="1842885" y="1891539"/>
                        <a:pt x="1854731" y="1896278"/>
                      </a:cubicBezTo>
                      <a:cubicBezTo>
                        <a:pt x="1861838" y="1898647"/>
                        <a:pt x="1871315" y="1898647"/>
                        <a:pt x="1876053" y="1905754"/>
                      </a:cubicBezTo>
                      <a:cubicBezTo>
                        <a:pt x="1871315" y="1898647"/>
                        <a:pt x="1861838" y="1898647"/>
                        <a:pt x="1854731" y="1896278"/>
                      </a:cubicBezTo>
                      <a:cubicBezTo>
                        <a:pt x="1840516" y="1891539"/>
                        <a:pt x="1833409" y="1889170"/>
                        <a:pt x="1828670" y="1884432"/>
                      </a:cubicBezTo>
                      <a:close/>
                      <a:moveTo>
                        <a:pt x="1833409" y="1927076"/>
                      </a:moveTo>
                      <a:cubicBezTo>
                        <a:pt x="1831040" y="1924707"/>
                        <a:pt x="1831040" y="1922338"/>
                        <a:pt x="1828670" y="1917600"/>
                      </a:cubicBezTo>
                      <a:cubicBezTo>
                        <a:pt x="1828670" y="1912862"/>
                        <a:pt x="1828670" y="1910492"/>
                        <a:pt x="1823932" y="1908123"/>
                      </a:cubicBezTo>
                      <a:cubicBezTo>
                        <a:pt x="1826301" y="1910492"/>
                        <a:pt x="1828670" y="1915231"/>
                        <a:pt x="1828670" y="1917600"/>
                      </a:cubicBezTo>
                      <a:cubicBezTo>
                        <a:pt x="1831040" y="1922338"/>
                        <a:pt x="1831040" y="1924707"/>
                        <a:pt x="1833409" y="1927076"/>
                      </a:cubicBezTo>
                      <a:close/>
                      <a:moveTo>
                        <a:pt x="1821563" y="1820465"/>
                      </a:moveTo>
                      <a:cubicBezTo>
                        <a:pt x="1821563" y="1820465"/>
                        <a:pt x="1821563" y="1820465"/>
                        <a:pt x="1821563" y="1820465"/>
                      </a:cubicBezTo>
                      <a:cubicBezTo>
                        <a:pt x="1828670" y="1822835"/>
                        <a:pt x="1833409" y="1822835"/>
                        <a:pt x="1835778" y="1825204"/>
                      </a:cubicBezTo>
                      <a:cubicBezTo>
                        <a:pt x="1831040" y="1822835"/>
                        <a:pt x="1826301" y="1820465"/>
                        <a:pt x="1821563" y="1820465"/>
                      </a:cubicBezTo>
                      <a:close/>
                      <a:moveTo>
                        <a:pt x="1783657" y="1384546"/>
                      </a:moveTo>
                      <a:cubicBezTo>
                        <a:pt x="1762335" y="1353747"/>
                        <a:pt x="1714952" y="1351378"/>
                        <a:pt x="1677046" y="1346640"/>
                      </a:cubicBezTo>
                      <a:cubicBezTo>
                        <a:pt x="1674677" y="1346640"/>
                        <a:pt x="1674677" y="1346640"/>
                        <a:pt x="1672308" y="1346640"/>
                      </a:cubicBezTo>
                      <a:cubicBezTo>
                        <a:pt x="1674677" y="1346640"/>
                        <a:pt x="1674677" y="1346640"/>
                        <a:pt x="1677046" y="1346640"/>
                      </a:cubicBezTo>
                      <a:cubicBezTo>
                        <a:pt x="1714952" y="1351378"/>
                        <a:pt x="1759966" y="1351378"/>
                        <a:pt x="1783657" y="1384546"/>
                      </a:cubicBezTo>
                      <a:cubicBezTo>
                        <a:pt x="1797872" y="1405868"/>
                        <a:pt x="1814456" y="1405868"/>
                        <a:pt x="1831040" y="1405868"/>
                      </a:cubicBezTo>
                      <a:cubicBezTo>
                        <a:pt x="1814456" y="1405868"/>
                        <a:pt x="1797872" y="1403499"/>
                        <a:pt x="1783657" y="1384546"/>
                      </a:cubicBezTo>
                      <a:close/>
                      <a:moveTo>
                        <a:pt x="1800241" y="1630935"/>
                      </a:moveTo>
                      <a:cubicBezTo>
                        <a:pt x="1793133" y="1626197"/>
                        <a:pt x="1783657" y="1626197"/>
                        <a:pt x="1771811" y="1628566"/>
                      </a:cubicBezTo>
                      <a:cubicBezTo>
                        <a:pt x="1771811" y="1628566"/>
                        <a:pt x="1771811" y="1628566"/>
                        <a:pt x="1771811" y="1628566"/>
                      </a:cubicBezTo>
                      <a:cubicBezTo>
                        <a:pt x="1783657" y="1626197"/>
                        <a:pt x="1793133" y="1626197"/>
                        <a:pt x="1800241" y="1630935"/>
                      </a:cubicBezTo>
                      <a:close/>
                      <a:moveTo>
                        <a:pt x="1719690" y="1604875"/>
                      </a:moveTo>
                      <a:cubicBezTo>
                        <a:pt x="1733905" y="1611983"/>
                        <a:pt x="1741013" y="1623828"/>
                        <a:pt x="1741013" y="1640412"/>
                      </a:cubicBezTo>
                      <a:cubicBezTo>
                        <a:pt x="1741013" y="1645150"/>
                        <a:pt x="1738644" y="1649888"/>
                        <a:pt x="1736274" y="1654627"/>
                      </a:cubicBezTo>
                      <a:cubicBezTo>
                        <a:pt x="1731536" y="1671211"/>
                        <a:pt x="1743382" y="1678318"/>
                        <a:pt x="1757596" y="1685425"/>
                      </a:cubicBezTo>
                      <a:cubicBezTo>
                        <a:pt x="1757596" y="1685425"/>
                        <a:pt x="1757596" y="1685425"/>
                        <a:pt x="1759966" y="1685425"/>
                      </a:cubicBezTo>
                      <a:cubicBezTo>
                        <a:pt x="1759966" y="1685425"/>
                        <a:pt x="1759966" y="1685425"/>
                        <a:pt x="1757596" y="1685425"/>
                      </a:cubicBezTo>
                      <a:cubicBezTo>
                        <a:pt x="1743382" y="1678318"/>
                        <a:pt x="1731536" y="1673580"/>
                        <a:pt x="1736274" y="1654627"/>
                      </a:cubicBezTo>
                      <a:cubicBezTo>
                        <a:pt x="1738644" y="1649888"/>
                        <a:pt x="1741013" y="1645150"/>
                        <a:pt x="1741013" y="1640412"/>
                      </a:cubicBezTo>
                      <a:cubicBezTo>
                        <a:pt x="1741013" y="1623828"/>
                        <a:pt x="1733905" y="1611983"/>
                        <a:pt x="1719690" y="1604875"/>
                      </a:cubicBezTo>
                      <a:close/>
                      <a:moveTo>
                        <a:pt x="1698368" y="1526694"/>
                      </a:moveTo>
                      <a:cubicBezTo>
                        <a:pt x="1684154" y="1521956"/>
                        <a:pt x="1669939" y="1524325"/>
                        <a:pt x="1655724" y="1517217"/>
                      </a:cubicBezTo>
                      <a:cubicBezTo>
                        <a:pt x="1669939" y="1524325"/>
                        <a:pt x="1686523" y="1524325"/>
                        <a:pt x="1698368" y="1526694"/>
                      </a:cubicBezTo>
                      <a:cubicBezTo>
                        <a:pt x="1710214" y="1529063"/>
                        <a:pt x="1719690" y="1531432"/>
                        <a:pt x="1724429" y="1540909"/>
                      </a:cubicBezTo>
                      <a:cubicBezTo>
                        <a:pt x="1719690" y="1533801"/>
                        <a:pt x="1710214" y="1531432"/>
                        <a:pt x="1698368" y="1526694"/>
                      </a:cubicBezTo>
                      <a:close/>
                      <a:moveTo>
                        <a:pt x="1705476" y="1761237"/>
                      </a:moveTo>
                      <a:cubicBezTo>
                        <a:pt x="1695999" y="1756499"/>
                        <a:pt x="1688892" y="1747023"/>
                        <a:pt x="1684154" y="1737546"/>
                      </a:cubicBezTo>
                      <a:cubicBezTo>
                        <a:pt x="1681784" y="1732808"/>
                        <a:pt x="1677046" y="1728070"/>
                        <a:pt x="1672308" y="1725700"/>
                      </a:cubicBezTo>
                      <a:cubicBezTo>
                        <a:pt x="1677046" y="1728070"/>
                        <a:pt x="1681784" y="1732808"/>
                        <a:pt x="1684154" y="1737546"/>
                      </a:cubicBezTo>
                      <a:cubicBezTo>
                        <a:pt x="1688892" y="1747023"/>
                        <a:pt x="1695999" y="1756499"/>
                        <a:pt x="1705476" y="1761237"/>
                      </a:cubicBezTo>
                      <a:close/>
                      <a:moveTo>
                        <a:pt x="1665201" y="1735177"/>
                      </a:moveTo>
                      <a:cubicBezTo>
                        <a:pt x="1667570" y="1747023"/>
                        <a:pt x="1669939" y="1756499"/>
                        <a:pt x="1667570" y="1768345"/>
                      </a:cubicBezTo>
                      <a:cubicBezTo>
                        <a:pt x="1669939" y="1756499"/>
                        <a:pt x="1669939" y="1744653"/>
                        <a:pt x="1665201" y="1735177"/>
                      </a:cubicBezTo>
                      <a:close/>
                      <a:moveTo>
                        <a:pt x="1665201" y="1803882"/>
                      </a:move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796774"/>
                        <a:pt x="1665201" y="1787298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7298"/>
                        <a:pt x="1665201" y="1796774"/>
                        <a:pt x="1665201" y="1803882"/>
                      </a:cubicBezTo>
                      <a:close/>
                      <a:moveTo>
                        <a:pt x="1613080" y="1953137"/>
                      </a:moveTo>
                      <a:cubicBezTo>
                        <a:pt x="1608342" y="1950767"/>
                        <a:pt x="1603603" y="1950767"/>
                        <a:pt x="1596496" y="1948399"/>
                      </a:cubicBezTo>
                      <a:lnTo>
                        <a:pt x="1596496" y="1948399"/>
                      </a:lnTo>
                      <a:cubicBezTo>
                        <a:pt x="1601234" y="1950767"/>
                        <a:pt x="1608342" y="1950767"/>
                        <a:pt x="1613080" y="1953137"/>
                      </a:cubicBezTo>
                      <a:cubicBezTo>
                        <a:pt x="1617818" y="1955506"/>
                        <a:pt x="1622556" y="1962613"/>
                        <a:pt x="1617818" y="1964982"/>
                      </a:cubicBezTo>
                      <a:cubicBezTo>
                        <a:pt x="1615449" y="1967352"/>
                        <a:pt x="1615449" y="1967352"/>
                        <a:pt x="1613080" y="1969721"/>
                      </a:cubicBezTo>
                      <a:cubicBezTo>
                        <a:pt x="1615449" y="1969721"/>
                        <a:pt x="1615449" y="1967352"/>
                        <a:pt x="1617818" y="1964982"/>
                      </a:cubicBezTo>
                      <a:cubicBezTo>
                        <a:pt x="1622556" y="1962613"/>
                        <a:pt x="1617818" y="1955506"/>
                        <a:pt x="1613080" y="1953137"/>
                      </a:cubicBezTo>
                      <a:close/>
                      <a:moveTo>
                        <a:pt x="1587019" y="1730439"/>
                      </a:moveTo>
                      <a:cubicBezTo>
                        <a:pt x="1579912" y="1735177"/>
                        <a:pt x="1575174" y="1737546"/>
                        <a:pt x="1570436" y="1742285"/>
                      </a:cubicBezTo>
                      <a:cubicBezTo>
                        <a:pt x="1575174" y="1739915"/>
                        <a:pt x="1582281" y="1735177"/>
                        <a:pt x="1587019" y="1730439"/>
                      </a:cubicBezTo>
                      <a:cubicBezTo>
                        <a:pt x="1587019" y="1725700"/>
                        <a:pt x="1589388" y="1718593"/>
                        <a:pt x="1591758" y="1716224"/>
                      </a:cubicBezTo>
                      <a:cubicBezTo>
                        <a:pt x="1589388" y="1720962"/>
                        <a:pt x="1587019" y="1725700"/>
                        <a:pt x="1587019" y="1730439"/>
                      </a:cubicBezTo>
                      <a:cubicBezTo>
                        <a:pt x="1591758" y="1730439"/>
                        <a:pt x="1601234" y="1732808"/>
                        <a:pt x="1601234" y="1737546"/>
                      </a:cubicBezTo>
                      <a:cubicBezTo>
                        <a:pt x="1603603" y="1751761"/>
                        <a:pt x="1608342" y="1761237"/>
                        <a:pt x="1615449" y="1751761"/>
                      </a:cubicBezTo>
                      <a:cubicBezTo>
                        <a:pt x="1605972" y="1763607"/>
                        <a:pt x="1601234" y="1751761"/>
                        <a:pt x="1601234" y="1737546"/>
                      </a:cubicBezTo>
                      <a:cubicBezTo>
                        <a:pt x="1601234" y="1732808"/>
                        <a:pt x="1594127" y="1732808"/>
                        <a:pt x="1587019" y="1730439"/>
                      </a:cubicBezTo>
                      <a:close/>
                      <a:moveTo>
                        <a:pt x="1596496" y="1948399"/>
                      </a:moveTo>
                      <a:lnTo>
                        <a:pt x="1596496" y="1948399"/>
                      </a:lnTo>
                      <a:lnTo>
                        <a:pt x="1596496" y="1948399"/>
                      </a:lnTo>
                      <a:lnTo>
                        <a:pt x="1596496" y="1948399"/>
                      </a:lnTo>
                      <a:close/>
                      <a:moveTo>
                        <a:pt x="1551482" y="2005257"/>
                      </a:moveTo>
                      <a:cubicBezTo>
                        <a:pt x="1549113" y="2021841"/>
                        <a:pt x="1546744" y="2026580"/>
                        <a:pt x="1544375" y="2031318"/>
                      </a:cubicBezTo>
                      <a:cubicBezTo>
                        <a:pt x="1549113" y="2026580"/>
                        <a:pt x="1549113" y="2019472"/>
                        <a:pt x="1551482" y="2005257"/>
                      </a:cubicBezTo>
                      <a:cubicBezTo>
                        <a:pt x="1551482" y="2000519"/>
                        <a:pt x="1553852" y="1998150"/>
                        <a:pt x="1556221" y="1995781"/>
                      </a:cubicBezTo>
                      <a:cubicBezTo>
                        <a:pt x="1553852" y="1995781"/>
                        <a:pt x="1551482" y="2000519"/>
                        <a:pt x="1551482" y="2005257"/>
                      </a:cubicBezTo>
                      <a:close/>
                      <a:moveTo>
                        <a:pt x="1556221" y="2163989"/>
                      </a:moveTo>
                      <a:cubicBezTo>
                        <a:pt x="1553852" y="2159251"/>
                        <a:pt x="1551482" y="2156882"/>
                        <a:pt x="1549113" y="2152143"/>
                      </a:cubicBezTo>
                      <a:cubicBezTo>
                        <a:pt x="1546744" y="2149774"/>
                        <a:pt x="1544375" y="2145036"/>
                        <a:pt x="1542006" y="2142667"/>
                      </a:cubicBezTo>
                      <a:cubicBezTo>
                        <a:pt x="1544375" y="2147405"/>
                        <a:pt x="1546744" y="2149774"/>
                        <a:pt x="1549113" y="2152143"/>
                      </a:cubicBezTo>
                      <a:cubicBezTo>
                        <a:pt x="1553852" y="2156882"/>
                        <a:pt x="1556221" y="2161620"/>
                        <a:pt x="1556221" y="2163989"/>
                      </a:cubicBezTo>
                      <a:close/>
                      <a:moveTo>
                        <a:pt x="1542006" y="1623828"/>
                      </a:moveTo>
                      <a:cubicBezTo>
                        <a:pt x="1539637" y="1626197"/>
                        <a:pt x="1534899" y="1626197"/>
                        <a:pt x="1532529" y="1626197"/>
                      </a:cubicBezTo>
                      <a:cubicBezTo>
                        <a:pt x="1534899" y="1626197"/>
                        <a:pt x="1539637" y="1626197"/>
                        <a:pt x="1542006" y="1623828"/>
                      </a:cubicBezTo>
                      <a:cubicBezTo>
                        <a:pt x="1551482" y="1614351"/>
                        <a:pt x="1558590" y="1611983"/>
                        <a:pt x="1568066" y="1611983"/>
                      </a:cubicBezTo>
                      <a:cubicBezTo>
                        <a:pt x="1558590" y="1611983"/>
                        <a:pt x="1551482" y="1614351"/>
                        <a:pt x="1542006" y="1623828"/>
                      </a:cubicBezTo>
                      <a:close/>
                      <a:moveTo>
                        <a:pt x="1487516" y="1891539"/>
                      </a:moveTo>
                      <a:cubicBezTo>
                        <a:pt x="1480409" y="1893909"/>
                        <a:pt x="1478040" y="1884432"/>
                        <a:pt x="1475670" y="1877325"/>
                      </a:cubicBezTo>
                      <a:cubicBezTo>
                        <a:pt x="1475670" y="1877325"/>
                        <a:pt x="1475670" y="1877325"/>
                        <a:pt x="1475670" y="1877325"/>
                      </a:cubicBezTo>
                      <a:lnTo>
                        <a:pt x="1475670" y="1877325"/>
                      </a:lnTo>
                      <a:cubicBezTo>
                        <a:pt x="1478040" y="1884432"/>
                        <a:pt x="1480409" y="1891539"/>
                        <a:pt x="1487516" y="1891539"/>
                      </a:cubicBezTo>
                      <a:cubicBezTo>
                        <a:pt x="1506469" y="1889170"/>
                        <a:pt x="1525422" y="1891539"/>
                        <a:pt x="1542006" y="1882063"/>
                      </a:cubicBezTo>
                      <a:cubicBezTo>
                        <a:pt x="1525422" y="1889170"/>
                        <a:pt x="1504100" y="1889170"/>
                        <a:pt x="1487516" y="1891539"/>
                      </a:cubicBezTo>
                      <a:close/>
                      <a:moveTo>
                        <a:pt x="1499362" y="1924707"/>
                      </a:moveTo>
                      <a:cubicBezTo>
                        <a:pt x="1496992" y="1924707"/>
                        <a:pt x="1496992" y="1924707"/>
                        <a:pt x="1494623" y="1924707"/>
                      </a:cubicBezTo>
                      <a:cubicBezTo>
                        <a:pt x="1487516" y="1927076"/>
                        <a:pt x="1482778" y="1927076"/>
                        <a:pt x="1478040" y="1927076"/>
                      </a:cubicBezTo>
                      <a:cubicBezTo>
                        <a:pt x="1482778" y="1927076"/>
                        <a:pt x="1489885" y="1927076"/>
                        <a:pt x="1494623" y="1924707"/>
                      </a:cubicBezTo>
                      <a:cubicBezTo>
                        <a:pt x="1496992" y="1924707"/>
                        <a:pt x="1496992" y="1924707"/>
                        <a:pt x="1499362" y="1924707"/>
                      </a:cubicBezTo>
                      <a:close/>
                      <a:moveTo>
                        <a:pt x="1286140" y="1806251"/>
                      </a:moveTo>
                      <a:cubicBezTo>
                        <a:pt x="1293248" y="1810989"/>
                        <a:pt x="1302724" y="1815727"/>
                        <a:pt x="1312201" y="1820465"/>
                      </a:cubicBezTo>
                      <a:cubicBezTo>
                        <a:pt x="1333523" y="1827573"/>
                        <a:pt x="1352476" y="1837050"/>
                        <a:pt x="1369060" y="1851264"/>
                      </a:cubicBezTo>
                      <a:cubicBezTo>
                        <a:pt x="1392751" y="1872587"/>
                        <a:pt x="1423550" y="1877325"/>
                        <a:pt x="1454348" y="1877325"/>
                      </a:cubicBezTo>
                      <a:cubicBezTo>
                        <a:pt x="1423550" y="1877325"/>
                        <a:pt x="1392751" y="1872587"/>
                        <a:pt x="1369060" y="1851264"/>
                      </a:cubicBezTo>
                      <a:cubicBezTo>
                        <a:pt x="1352476" y="1837050"/>
                        <a:pt x="1333523" y="1827573"/>
                        <a:pt x="1312201" y="1820465"/>
                      </a:cubicBezTo>
                      <a:lnTo>
                        <a:pt x="1312201" y="1820465"/>
                      </a:lnTo>
                      <a:cubicBezTo>
                        <a:pt x="1302724" y="1818097"/>
                        <a:pt x="1295617" y="1813358"/>
                        <a:pt x="1286140" y="1806251"/>
                      </a:cubicBezTo>
                      <a:close/>
                      <a:moveTo>
                        <a:pt x="1241127" y="2114238"/>
                      </a:moveTo>
                      <a:cubicBezTo>
                        <a:pt x="1236388" y="2109499"/>
                        <a:pt x="1238758" y="2104761"/>
                        <a:pt x="1243496" y="2100023"/>
                      </a:cubicBezTo>
                      <a:cubicBezTo>
                        <a:pt x="1252972" y="2092915"/>
                        <a:pt x="1264818" y="2085808"/>
                        <a:pt x="1279033" y="2085808"/>
                      </a:cubicBezTo>
                      <a:cubicBezTo>
                        <a:pt x="1279033" y="2083439"/>
                        <a:pt x="1279033" y="2083439"/>
                        <a:pt x="1279033" y="2081069"/>
                      </a:cubicBezTo>
                      <a:cubicBezTo>
                        <a:pt x="1279033" y="2083439"/>
                        <a:pt x="1279033" y="2083439"/>
                        <a:pt x="1279033" y="2085808"/>
                      </a:cubicBezTo>
                      <a:cubicBezTo>
                        <a:pt x="1264818" y="2085808"/>
                        <a:pt x="1252972" y="2090546"/>
                        <a:pt x="1243496" y="2100023"/>
                      </a:cubicBezTo>
                      <a:cubicBezTo>
                        <a:pt x="1238758" y="2104761"/>
                        <a:pt x="1236388" y="2111868"/>
                        <a:pt x="1241127" y="2114238"/>
                      </a:cubicBezTo>
                      <a:close/>
                      <a:moveTo>
                        <a:pt x="1200851" y="1763607"/>
                      </a:moveTo>
                      <a:cubicBezTo>
                        <a:pt x="1189006" y="1763607"/>
                        <a:pt x="1179529" y="1758868"/>
                        <a:pt x="1174791" y="1747023"/>
                      </a:cubicBezTo>
                      <a:lnTo>
                        <a:pt x="1174791" y="1747023"/>
                      </a:lnTo>
                      <a:cubicBezTo>
                        <a:pt x="1179529" y="1758868"/>
                        <a:pt x="1189006" y="1763607"/>
                        <a:pt x="1200851" y="1763607"/>
                      </a:cubicBezTo>
                      <a:cubicBezTo>
                        <a:pt x="1200851" y="1761237"/>
                        <a:pt x="1200851" y="1756499"/>
                        <a:pt x="1198482" y="1754130"/>
                      </a:cubicBezTo>
                      <a:cubicBezTo>
                        <a:pt x="1200851" y="1756499"/>
                        <a:pt x="1200851" y="1761237"/>
                        <a:pt x="1200851" y="1763607"/>
                      </a:cubicBezTo>
                      <a:cubicBezTo>
                        <a:pt x="1215066" y="1775452"/>
                        <a:pt x="1231650" y="1782560"/>
                        <a:pt x="1252972" y="1780190"/>
                      </a:cubicBezTo>
                      <a:cubicBezTo>
                        <a:pt x="1231650" y="1784929"/>
                        <a:pt x="1215066" y="1775452"/>
                        <a:pt x="1200851" y="1763607"/>
                      </a:cubicBezTo>
                      <a:close/>
                      <a:moveTo>
                        <a:pt x="1234019" y="1863110"/>
                      </a:moveTo>
                      <a:cubicBezTo>
                        <a:pt x="1234019" y="1856002"/>
                        <a:pt x="1226912" y="1848895"/>
                        <a:pt x="1226912" y="1841788"/>
                      </a:cubicBezTo>
                      <a:cubicBezTo>
                        <a:pt x="1226912" y="1841788"/>
                        <a:pt x="1226912" y="1841788"/>
                        <a:pt x="1226912" y="1841788"/>
                      </a:cubicBezTo>
                      <a:cubicBezTo>
                        <a:pt x="1226912" y="1848895"/>
                        <a:pt x="1234019" y="1856002"/>
                        <a:pt x="1234019" y="1863110"/>
                      </a:cubicBezTo>
                      <a:close/>
                      <a:moveTo>
                        <a:pt x="1117932" y="1818097"/>
                      </a:moveTo>
                      <a:cubicBezTo>
                        <a:pt x="1089503" y="1832311"/>
                        <a:pt x="1077657" y="1860741"/>
                        <a:pt x="1089503" y="1889170"/>
                      </a:cubicBezTo>
                      <a:cubicBezTo>
                        <a:pt x="1094241" y="1898647"/>
                        <a:pt x="1101348" y="1898647"/>
                        <a:pt x="1108456" y="1901016"/>
                      </a:cubicBezTo>
                      <a:cubicBezTo>
                        <a:pt x="1108456" y="1901016"/>
                        <a:pt x="1110825" y="1901016"/>
                        <a:pt x="1110825" y="1901016"/>
                      </a:cubicBezTo>
                      <a:cubicBezTo>
                        <a:pt x="1110825" y="1901016"/>
                        <a:pt x="1110825" y="1901016"/>
                        <a:pt x="1108456" y="1901016"/>
                      </a:cubicBezTo>
                      <a:cubicBezTo>
                        <a:pt x="1101348" y="1898647"/>
                        <a:pt x="1091872" y="1898647"/>
                        <a:pt x="1089503" y="1889170"/>
                      </a:cubicBezTo>
                      <a:cubicBezTo>
                        <a:pt x="1077657" y="1860741"/>
                        <a:pt x="1089503" y="1832311"/>
                        <a:pt x="1117932" y="1818097"/>
                      </a:cubicBezTo>
                      <a:close/>
                      <a:moveTo>
                        <a:pt x="1089503" y="1796774"/>
                      </a:moveTo>
                      <a:cubicBezTo>
                        <a:pt x="1098979" y="1782560"/>
                        <a:pt x="1115563" y="1777821"/>
                        <a:pt x="1132147" y="1780190"/>
                      </a:cubicBezTo>
                      <a:lnTo>
                        <a:pt x="1132147" y="1780190"/>
                      </a:lnTo>
                      <a:cubicBezTo>
                        <a:pt x="1113194" y="1777821"/>
                        <a:pt x="1098979" y="1782560"/>
                        <a:pt x="1089503" y="1796774"/>
                      </a:cubicBezTo>
                      <a:lnTo>
                        <a:pt x="1089503" y="1796774"/>
                      </a:lnTo>
                      <a:close/>
                      <a:moveTo>
                        <a:pt x="1106086" y="1988674"/>
                      </a:moveTo>
                      <a:cubicBezTo>
                        <a:pt x="1106086" y="1988674"/>
                        <a:pt x="1106086" y="1988674"/>
                        <a:pt x="1106086" y="1988674"/>
                      </a:cubicBezTo>
                      <a:cubicBezTo>
                        <a:pt x="1101348" y="1981566"/>
                        <a:pt x="1091872" y="1981566"/>
                        <a:pt x="1084764" y="1981566"/>
                      </a:cubicBezTo>
                      <a:cubicBezTo>
                        <a:pt x="1080026" y="1981566"/>
                        <a:pt x="1075288" y="1979197"/>
                        <a:pt x="1072919" y="1979197"/>
                      </a:cubicBezTo>
                      <a:cubicBezTo>
                        <a:pt x="1075288" y="1979197"/>
                        <a:pt x="1080026" y="1981566"/>
                        <a:pt x="1084764" y="1981566"/>
                      </a:cubicBezTo>
                      <a:cubicBezTo>
                        <a:pt x="1091872" y="1981566"/>
                        <a:pt x="1101348" y="1981566"/>
                        <a:pt x="1106086" y="1988674"/>
                      </a:cubicBezTo>
                      <a:close/>
                      <a:moveTo>
                        <a:pt x="1103717" y="1938922"/>
                      </a:moveTo>
                      <a:cubicBezTo>
                        <a:pt x="1110825" y="1938922"/>
                        <a:pt x="1117932" y="1936553"/>
                        <a:pt x="1120301" y="1927076"/>
                      </a:cubicBezTo>
                      <a:cubicBezTo>
                        <a:pt x="1122670" y="1919969"/>
                        <a:pt x="1125039" y="1912862"/>
                        <a:pt x="1120301" y="1908123"/>
                      </a:cubicBezTo>
                      <a:cubicBezTo>
                        <a:pt x="1122670" y="1912862"/>
                        <a:pt x="1122670" y="1919969"/>
                        <a:pt x="1120301" y="1927076"/>
                      </a:cubicBezTo>
                      <a:cubicBezTo>
                        <a:pt x="1117932" y="1934184"/>
                        <a:pt x="1110825" y="1938922"/>
                        <a:pt x="1103717" y="1938922"/>
                      </a:cubicBezTo>
                      <a:close/>
                      <a:moveTo>
                        <a:pt x="1120301" y="1818097"/>
                      </a:moveTo>
                      <a:cubicBezTo>
                        <a:pt x="1125039" y="1815727"/>
                        <a:pt x="1127409" y="1815727"/>
                        <a:pt x="1132147" y="1813358"/>
                      </a:cubicBezTo>
                      <a:lnTo>
                        <a:pt x="1132147" y="1813358"/>
                      </a:lnTo>
                      <a:cubicBezTo>
                        <a:pt x="1127409" y="1813358"/>
                        <a:pt x="1122670" y="1815727"/>
                        <a:pt x="1120301" y="1818097"/>
                      </a:cubicBezTo>
                      <a:close/>
                      <a:moveTo>
                        <a:pt x="1103717" y="1626197"/>
                      </a:moveTo>
                      <a:cubicBezTo>
                        <a:pt x="1098979" y="1628566"/>
                        <a:pt x="1096610" y="1628566"/>
                        <a:pt x="1091872" y="1628566"/>
                      </a:cubicBezTo>
                      <a:cubicBezTo>
                        <a:pt x="1096610" y="1628566"/>
                        <a:pt x="1101348" y="1628566"/>
                        <a:pt x="1103717" y="1626197"/>
                      </a:cubicBezTo>
                      <a:cubicBezTo>
                        <a:pt x="1122670" y="1619090"/>
                        <a:pt x="1141623" y="1611983"/>
                        <a:pt x="1162945" y="1604875"/>
                      </a:cubicBezTo>
                      <a:cubicBezTo>
                        <a:pt x="1141623" y="1611983"/>
                        <a:pt x="1122670" y="1619090"/>
                        <a:pt x="1103717" y="1626197"/>
                      </a:cubicBezTo>
                      <a:close/>
                      <a:moveTo>
                        <a:pt x="1136885" y="1367962"/>
                      </a:moveTo>
                      <a:cubicBezTo>
                        <a:pt x="1129778" y="1367962"/>
                        <a:pt x="1120301" y="1370331"/>
                        <a:pt x="1115563" y="1365593"/>
                      </a:cubicBezTo>
                      <a:cubicBezTo>
                        <a:pt x="1098979" y="1344271"/>
                        <a:pt x="1077657" y="1349009"/>
                        <a:pt x="1051597" y="1349009"/>
                      </a:cubicBezTo>
                      <a:cubicBezTo>
                        <a:pt x="1035013" y="1349009"/>
                        <a:pt x="1020798" y="1349009"/>
                        <a:pt x="1004214" y="1358486"/>
                      </a:cubicBezTo>
                      <a:cubicBezTo>
                        <a:pt x="994737" y="1363224"/>
                        <a:pt x="982892" y="1365593"/>
                        <a:pt x="971046" y="1367962"/>
                      </a:cubicBezTo>
                      <a:cubicBezTo>
                        <a:pt x="959201" y="1370331"/>
                        <a:pt x="952093" y="1375070"/>
                        <a:pt x="949724" y="1379808"/>
                      </a:cubicBezTo>
                      <a:cubicBezTo>
                        <a:pt x="952093" y="1375070"/>
                        <a:pt x="959201" y="1370331"/>
                        <a:pt x="971046" y="1367962"/>
                      </a:cubicBezTo>
                      <a:cubicBezTo>
                        <a:pt x="982892" y="1365593"/>
                        <a:pt x="994737" y="1365593"/>
                        <a:pt x="1004214" y="1358486"/>
                      </a:cubicBezTo>
                      <a:cubicBezTo>
                        <a:pt x="1018429" y="1349009"/>
                        <a:pt x="1032643" y="1349009"/>
                        <a:pt x="1051597" y="1349009"/>
                      </a:cubicBezTo>
                      <a:cubicBezTo>
                        <a:pt x="1077657" y="1346640"/>
                        <a:pt x="1098979" y="1344271"/>
                        <a:pt x="1115563" y="1365593"/>
                      </a:cubicBezTo>
                      <a:cubicBezTo>
                        <a:pt x="1117932" y="1370331"/>
                        <a:pt x="1129778" y="1367962"/>
                        <a:pt x="1136885" y="1367962"/>
                      </a:cubicBezTo>
                      <a:cubicBezTo>
                        <a:pt x="1153469" y="1367962"/>
                        <a:pt x="1167684" y="1367962"/>
                        <a:pt x="1184268" y="1367962"/>
                      </a:cubicBezTo>
                      <a:cubicBezTo>
                        <a:pt x="1184268" y="1367962"/>
                        <a:pt x="1184268" y="1367962"/>
                        <a:pt x="1184268" y="1367962"/>
                      </a:cubicBezTo>
                      <a:cubicBezTo>
                        <a:pt x="1198482" y="1367962"/>
                        <a:pt x="1212697" y="1358486"/>
                        <a:pt x="1226912" y="1360855"/>
                      </a:cubicBezTo>
                      <a:cubicBezTo>
                        <a:pt x="1226912" y="1351378"/>
                        <a:pt x="1226912" y="1344271"/>
                        <a:pt x="1226912" y="1337164"/>
                      </a:cubicBezTo>
                      <a:cubicBezTo>
                        <a:pt x="1224543" y="1332425"/>
                        <a:pt x="1222174" y="1327687"/>
                        <a:pt x="1222174" y="1325318"/>
                      </a:cubicBezTo>
                      <a:cubicBezTo>
                        <a:pt x="1224543" y="1330056"/>
                        <a:pt x="1226912" y="1332425"/>
                        <a:pt x="1226912" y="1337164"/>
                      </a:cubicBezTo>
                      <a:cubicBezTo>
                        <a:pt x="1229281" y="1337164"/>
                        <a:pt x="1229281" y="1334795"/>
                        <a:pt x="1231650" y="1334795"/>
                      </a:cubicBezTo>
                      <a:cubicBezTo>
                        <a:pt x="1229281" y="1334795"/>
                        <a:pt x="1229281" y="1337164"/>
                        <a:pt x="1226912" y="1337164"/>
                      </a:cubicBezTo>
                      <a:cubicBezTo>
                        <a:pt x="1226912" y="1344271"/>
                        <a:pt x="1226912" y="1353747"/>
                        <a:pt x="1226912" y="1360855"/>
                      </a:cubicBezTo>
                      <a:cubicBezTo>
                        <a:pt x="1226912" y="1365593"/>
                        <a:pt x="1226912" y="1367962"/>
                        <a:pt x="1229281" y="1372701"/>
                      </a:cubicBezTo>
                      <a:cubicBezTo>
                        <a:pt x="1241127" y="1394023"/>
                        <a:pt x="1236388" y="1410607"/>
                        <a:pt x="1215066" y="1422452"/>
                      </a:cubicBezTo>
                      <a:cubicBezTo>
                        <a:pt x="1212697" y="1427191"/>
                        <a:pt x="1217435" y="1429560"/>
                        <a:pt x="1219805" y="1431929"/>
                      </a:cubicBezTo>
                      <a:cubicBezTo>
                        <a:pt x="1241127" y="1460358"/>
                        <a:pt x="1238758" y="1479311"/>
                        <a:pt x="1203221" y="1493526"/>
                      </a:cubicBezTo>
                      <a:cubicBezTo>
                        <a:pt x="1200851" y="1495895"/>
                        <a:pt x="1196113" y="1495895"/>
                        <a:pt x="1193744" y="1498264"/>
                      </a:cubicBezTo>
                      <a:cubicBezTo>
                        <a:pt x="1196113" y="1498264"/>
                        <a:pt x="1200851" y="1495895"/>
                        <a:pt x="1203221" y="1493526"/>
                      </a:cubicBezTo>
                      <a:cubicBezTo>
                        <a:pt x="1236388" y="1476942"/>
                        <a:pt x="1241127" y="1460358"/>
                        <a:pt x="1219805" y="1431929"/>
                      </a:cubicBezTo>
                      <a:cubicBezTo>
                        <a:pt x="1217435" y="1429560"/>
                        <a:pt x="1215066" y="1424821"/>
                        <a:pt x="1215066" y="1422452"/>
                      </a:cubicBezTo>
                      <a:cubicBezTo>
                        <a:pt x="1236388" y="1410607"/>
                        <a:pt x="1241127" y="1394023"/>
                        <a:pt x="1229281" y="1372701"/>
                      </a:cubicBezTo>
                      <a:cubicBezTo>
                        <a:pt x="1226912" y="1370331"/>
                        <a:pt x="1226912" y="1365593"/>
                        <a:pt x="1226912" y="1360855"/>
                      </a:cubicBezTo>
                      <a:lnTo>
                        <a:pt x="1226912" y="1360855"/>
                      </a:lnTo>
                      <a:cubicBezTo>
                        <a:pt x="1212697" y="1358486"/>
                        <a:pt x="1198482" y="1367962"/>
                        <a:pt x="1184268" y="1367962"/>
                      </a:cubicBezTo>
                      <a:cubicBezTo>
                        <a:pt x="1167684" y="1367962"/>
                        <a:pt x="1151100" y="1367962"/>
                        <a:pt x="1136885" y="1367962"/>
                      </a:cubicBezTo>
                      <a:close/>
                      <a:moveTo>
                        <a:pt x="1032643" y="1848895"/>
                      </a:moveTo>
                      <a:cubicBezTo>
                        <a:pt x="1046858" y="1834680"/>
                        <a:pt x="1070549" y="1827573"/>
                        <a:pt x="1072919" y="1803882"/>
                      </a:cubicBezTo>
                      <a:cubicBezTo>
                        <a:pt x="1070549" y="1827573"/>
                        <a:pt x="1044489" y="1834680"/>
                        <a:pt x="1032643" y="1848895"/>
                      </a:cubicBezTo>
                      <a:cubicBezTo>
                        <a:pt x="1030274" y="1851264"/>
                        <a:pt x="1027905" y="1856002"/>
                        <a:pt x="1025536" y="1858372"/>
                      </a:cubicBezTo>
                      <a:cubicBezTo>
                        <a:pt x="1025536" y="1856002"/>
                        <a:pt x="1027905" y="1853633"/>
                        <a:pt x="1032643" y="1848895"/>
                      </a:cubicBezTo>
                      <a:close/>
                      <a:moveTo>
                        <a:pt x="1027905" y="1799143"/>
                      </a:moveTo>
                      <a:cubicBezTo>
                        <a:pt x="1030274" y="1799143"/>
                        <a:pt x="1032643" y="1799143"/>
                        <a:pt x="1037382" y="1799143"/>
                      </a:cubicBezTo>
                      <a:cubicBezTo>
                        <a:pt x="1042120" y="1801513"/>
                        <a:pt x="1049227" y="1801513"/>
                        <a:pt x="1053966" y="1801513"/>
                      </a:cubicBezTo>
                      <a:cubicBezTo>
                        <a:pt x="1049227" y="1801513"/>
                        <a:pt x="1042120" y="1799143"/>
                        <a:pt x="1037382" y="1799143"/>
                      </a:cubicBezTo>
                      <a:cubicBezTo>
                        <a:pt x="1035013" y="1799143"/>
                        <a:pt x="1030274" y="1799143"/>
                        <a:pt x="1027905" y="1799143"/>
                      </a:cubicBezTo>
                      <a:close/>
                      <a:moveTo>
                        <a:pt x="1027905" y="1609613"/>
                      </a:moveTo>
                      <a:cubicBezTo>
                        <a:pt x="1027905" y="1611983"/>
                        <a:pt x="1027905" y="1614351"/>
                        <a:pt x="1027905" y="1616721"/>
                      </a:cubicBezTo>
                      <a:cubicBezTo>
                        <a:pt x="1027905" y="1614351"/>
                        <a:pt x="1027905" y="1611983"/>
                        <a:pt x="1027905" y="1609613"/>
                      </a:cubicBezTo>
                      <a:cubicBezTo>
                        <a:pt x="1027905" y="1609613"/>
                        <a:pt x="1027905" y="1609613"/>
                        <a:pt x="1027905" y="1609613"/>
                      </a:cubicBezTo>
                      <a:close/>
                      <a:moveTo>
                        <a:pt x="909449" y="1443774"/>
                      </a:moveTo>
                      <a:cubicBezTo>
                        <a:pt x="923664" y="1429560"/>
                        <a:pt x="944986" y="1422452"/>
                        <a:pt x="973415" y="1420083"/>
                      </a:cubicBezTo>
                      <a:cubicBezTo>
                        <a:pt x="973415" y="1420083"/>
                        <a:pt x="973415" y="1420083"/>
                        <a:pt x="973415" y="1420083"/>
                      </a:cubicBezTo>
                      <a:cubicBezTo>
                        <a:pt x="942617" y="1422452"/>
                        <a:pt x="921295" y="1429560"/>
                        <a:pt x="909449" y="1443774"/>
                      </a:cubicBezTo>
                      <a:close/>
                      <a:moveTo>
                        <a:pt x="961570" y="1503003"/>
                      </a:moveTo>
                      <a:cubicBezTo>
                        <a:pt x="961570" y="1505372"/>
                        <a:pt x="959201" y="1505372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5372"/>
                        <a:pt x="959201" y="1505372"/>
                        <a:pt x="961570" y="1503003"/>
                      </a:cubicBezTo>
                      <a:close/>
                      <a:moveTo>
                        <a:pt x="916556" y="1249506"/>
                      </a:moveTo>
                      <a:cubicBezTo>
                        <a:pt x="916556" y="1242399"/>
                        <a:pt x="916556" y="1235291"/>
                        <a:pt x="914187" y="1228184"/>
                      </a:cubicBezTo>
                      <a:cubicBezTo>
                        <a:pt x="916556" y="1235291"/>
                        <a:pt x="918925" y="1242399"/>
                        <a:pt x="916556" y="1249506"/>
                      </a:cubicBezTo>
                      <a:cubicBezTo>
                        <a:pt x="916556" y="1251875"/>
                        <a:pt x="916556" y="1256613"/>
                        <a:pt x="916556" y="1258982"/>
                      </a:cubicBezTo>
                      <a:cubicBezTo>
                        <a:pt x="916556" y="1256613"/>
                        <a:pt x="916556" y="1254244"/>
                        <a:pt x="916556" y="1249506"/>
                      </a:cubicBezTo>
                      <a:close/>
                      <a:moveTo>
                        <a:pt x="928402" y="1303996"/>
                      </a:moveTo>
                      <a:cubicBezTo>
                        <a:pt x="923664" y="1303996"/>
                        <a:pt x="918925" y="1303996"/>
                        <a:pt x="914187" y="1303996"/>
                      </a:cubicBezTo>
                      <a:cubicBezTo>
                        <a:pt x="914187" y="1303996"/>
                        <a:pt x="914187" y="1303996"/>
                        <a:pt x="914187" y="1303996"/>
                      </a:cubicBezTo>
                      <a:cubicBezTo>
                        <a:pt x="921295" y="1303996"/>
                        <a:pt x="926033" y="1303996"/>
                        <a:pt x="928402" y="1303996"/>
                      </a:cubicBezTo>
                      <a:close/>
                      <a:moveTo>
                        <a:pt x="1016060" y="1285043"/>
                      </a:moveTo>
                      <a:cubicBezTo>
                        <a:pt x="1018429" y="1287412"/>
                        <a:pt x="1018429" y="1292150"/>
                        <a:pt x="1018429" y="1296889"/>
                      </a:cubicBezTo>
                      <a:cubicBezTo>
                        <a:pt x="1018429" y="1296889"/>
                        <a:pt x="1020798" y="1296889"/>
                        <a:pt x="1020798" y="1296889"/>
                      </a:cubicBezTo>
                      <a:cubicBezTo>
                        <a:pt x="1020798" y="1296889"/>
                        <a:pt x="1018429" y="1296889"/>
                        <a:pt x="1018429" y="1296889"/>
                      </a:cubicBezTo>
                      <a:cubicBezTo>
                        <a:pt x="1004214" y="1294519"/>
                        <a:pt x="989999" y="1296889"/>
                        <a:pt x="975784" y="1299258"/>
                      </a:cubicBezTo>
                      <a:cubicBezTo>
                        <a:pt x="989999" y="1296889"/>
                        <a:pt x="1004214" y="1294519"/>
                        <a:pt x="1018429" y="1296889"/>
                      </a:cubicBezTo>
                      <a:cubicBezTo>
                        <a:pt x="1018429" y="1292150"/>
                        <a:pt x="1018429" y="1287412"/>
                        <a:pt x="1016060" y="1285043"/>
                      </a:cubicBezTo>
                      <a:close/>
                      <a:moveTo>
                        <a:pt x="1027905" y="1296889"/>
                      </a:moveTo>
                      <a:cubicBezTo>
                        <a:pt x="1027905" y="1296889"/>
                        <a:pt x="1027905" y="1296889"/>
                        <a:pt x="1027905" y="1296889"/>
                      </a:cubicBezTo>
                      <a:cubicBezTo>
                        <a:pt x="1027905" y="1303996"/>
                        <a:pt x="1027905" y="1313472"/>
                        <a:pt x="1027905" y="1320580"/>
                      </a:cubicBezTo>
                      <a:cubicBezTo>
                        <a:pt x="1027905" y="1320580"/>
                        <a:pt x="1027905" y="1320580"/>
                        <a:pt x="1027905" y="1320580"/>
                      </a:cubicBezTo>
                      <a:cubicBezTo>
                        <a:pt x="1027905" y="1311103"/>
                        <a:pt x="1027905" y="1303996"/>
                        <a:pt x="1027905" y="1296889"/>
                      </a:cubicBezTo>
                      <a:close/>
                      <a:moveTo>
                        <a:pt x="1103717" y="1299258"/>
                      </a:move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8456" y="1296889"/>
                        <a:pt x="1110825" y="1296889"/>
                        <a:pt x="1113194" y="1294519"/>
                      </a:cubicBezTo>
                      <a:cubicBezTo>
                        <a:pt x="1110825" y="1294519"/>
                        <a:pt x="1108456" y="129451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lose/>
                      <a:moveTo>
                        <a:pt x="1139254" y="1287412"/>
                      </a:moveTo>
                      <a:lnTo>
                        <a:pt x="1139254" y="1287412"/>
                      </a:lnTo>
                      <a:cubicBezTo>
                        <a:pt x="1146362" y="1292150"/>
                        <a:pt x="1153469" y="1299258"/>
                        <a:pt x="1160576" y="1303996"/>
                      </a:cubicBezTo>
                      <a:cubicBezTo>
                        <a:pt x="1153469" y="1299258"/>
                        <a:pt x="1146362" y="1294519"/>
                        <a:pt x="1139254" y="1287412"/>
                      </a:cubicBezTo>
                      <a:close/>
                      <a:moveTo>
                        <a:pt x="1252972" y="1571707"/>
                      </a:moveTo>
                      <a:cubicBezTo>
                        <a:pt x="1255341" y="1566969"/>
                        <a:pt x="1257711" y="1564600"/>
                        <a:pt x="1262449" y="1564600"/>
                      </a:cubicBezTo>
                      <a:cubicBezTo>
                        <a:pt x="1260080" y="1564600"/>
                        <a:pt x="1255341" y="1566969"/>
                        <a:pt x="1252972" y="1571707"/>
                      </a:cubicBezTo>
                      <a:cubicBezTo>
                        <a:pt x="1248234" y="1581184"/>
                        <a:pt x="1243496" y="1585922"/>
                        <a:pt x="1234019" y="1585922"/>
                      </a:cubicBezTo>
                      <a:lnTo>
                        <a:pt x="1234019" y="1585922"/>
                      </a:lnTo>
                      <a:cubicBezTo>
                        <a:pt x="1243496" y="1585922"/>
                        <a:pt x="1250603" y="1581184"/>
                        <a:pt x="1252972" y="1571707"/>
                      </a:cubicBezTo>
                      <a:close/>
                      <a:moveTo>
                        <a:pt x="1245865" y="1012593"/>
                      </a:moveTo>
                      <a:cubicBezTo>
                        <a:pt x="1250603" y="1024439"/>
                        <a:pt x="1260080" y="1033915"/>
                        <a:pt x="1269556" y="1036285"/>
                      </a:cubicBezTo>
                      <a:cubicBezTo>
                        <a:pt x="1276664" y="1038654"/>
                        <a:pt x="1283771" y="1043392"/>
                        <a:pt x="1288509" y="1048130"/>
                      </a:cubicBezTo>
                      <a:cubicBezTo>
                        <a:pt x="1283771" y="1043392"/>
                        <a:pt x="1279033" y="1038654"/>
                        <a:pt x="1269556" y="1036285"/>
                      </a:cubicBezTo>
                      <a:cubicBezTo>
                        <a:pt x="1260080" y="1033915"/>
                        <a:pt x="1250603" y="1024439"/>
                        <a:pt x="1245865" y="1012593"/>
                      </a:cubicBezTo>
                      <a:close/>
                      <a:moveTo>
                        <a:pt x="1297986" y="1221076"/>
                      </a:moveTo>
                      <a:cubicBezTo>
                        <a:pt x="1297986" y="1221076"/>
                        <a:pt x="1297986" y="1221076"/>
                        <a:pt x="1297986" y="1221076"/>
                      </a:cubicBezTo>
                      <a:cubicBezTo>
                        <a:pt x="1293248" y="1221076"/>
                        <a:pt x="1290878" y="1218707"/>
                        <a:pt x="1288509" y="1213969"/>
                      </a:cubicBezTo>
                      <a:cubicBezTo>
                        <a:pt x="1288509" y="1206862"/>
                        <a:pt x="1293248" y="1202123"/>
                        <a:pt x="1300355" y="1202123"/>
                      </a:cubicBezTo>
                      <a:cubicBezTo>
                        <a:pt x="1300355" y="1202123"/>
                        <a:pt x="1300355" y="1202123"/>
                        <a:pt x="1300355" y="1202123"/>
                      </a:cubicBezTo>
                      <a:cubicBezTo>
                        <a:pt x="1295617" y="1204493"/>
                        <a:pt x="1288509" y="1206862"/>
                        <a:pt x="1288509" y="1213969"/>
                      </a:cubicBezTo>
                      <a:cubicBezTo>
                        <a:pt x="1290878" y="1218707"/>
                        <a:pt x="1293248" y="1223445"/>
                        <a:pt x="1297986" y="1221076"/>
                      </a:cubicBezTo>
                      <a:close/>
                      <a:moveTo>
                        <a:pt x="1264818" y="1204493"/>
                      </a:moveTo>
                      <a:lnTo>
                        <a:pt x="1264818" y="1204493"/>
                      </a:lnTo>
                      <a:cubicBezTo>
                        <a:pt x="1274295" y="1195016"/>
                        <a:pt x="1283771" y="1192647"/>
                        <a:pt x="1295617" y="1190278"/>
                      </a:cubicBezTo>
                      <a:cubicBezTo>
                        <a:pt x="1283771" y="1190278"/>
                        <a:pt x="1271925" y="1195016"/>
                        <a:pt x="1264818" y="1204493"/>
                      </a:cubicBezTo>
                      <a:close/>
                      <a:moveTo>
                        <a:pt x="1321677" y="1249506"/>
                      </a:moveTo>
                      <a:cubicBezTo>
                        <a:pt x="1328784" y="1251875"/>
                        <a:pt x="1328784" y="1256613"/>
                        <a:pt x="1328784" y="1263721"/>
                      </a:cubicBezTo>
                      <a:cubicBezTo>
                        <a:pt x="1331154" y="1263721"/>
                        <a:pt x="1333523" y="1263721"/>
                        <a:pt x="1338261" y="1263721"/>
                      </a:cubicBezTo>
                      <a:cubicBezTo>
                        <a:pt x="1350107" y="1270828"/>
                        <a:pt x="1364321" y="1277935"/>
                        <a:pt x="1376167" y="1285043"/>
                      </a:cubicBezTo>
                      <a:cubicBezTo>
                        <a:pt x="1385644" y="1289781"/>
                        <a:pt x="1392751" y="1287412"/>
                        <a:pt x="1397489" y="1280305"/>
                      </a:cubicBezTo>
                      <a:lnTo>
                        <a:pt x="1397489" y="1280305"/>
                      </a:lnTo>
                      <a:cubicBezTo>
                        <a:pt x="1392751" y="1287412"/>
                        <a:pt x="1383274" y="1289781"/>
                        <a:pt x="1376167" y="1285043"/>
                      </a:cubicBezTo>
                      <a:cubicBezTo>
                        <a:pt x="1361952" y="1277935"/>
                        <a:pt x="1350107" y="1270828"/>
                        <a:pt x="1338261" y="1263721"/>
                      </a:cubicBezTo>
                      <a:cubicBezTo>
                        <a:pt x="1335892" y="1263721"/>
                        <a:pt x="1333523" y="1263721"/>
                        <a:pt x="1328784" y="1263721"/>
                      </a:cubicBezTo>
                      <a:cubicBezTo>
                        <a:pt x="1319308" y="1268459"/>
                        <a:pt x="1300355" y="1249506"/>
                        <a:pt x="1295617" y="1270828"/>
                      </a:cubicBezTo>
                      <a:cubicBezTo>
                        <a:pt x="1293248" y="1277935"/>
                        <a:pt x="1295617" y="1282674"/>
                        <a:pt x="1297986" y="1287412"/>
                      </a:cubicBezTo>
                      <a:cubicBezTo>
                        <a:pt x="1295617" y="1282674"/>
                        <a:pt x="1293248" y="1277935"/>
                        <a:pt x="1295617" y="1270828"/>
                      </a:cubicBezTo>
                      <a:cubicBezTo>
                        <a:pt x="1300355" y="1249506"/>
                        <a:pt x="1319308" y="1268459"/>
                        <a:pt x="1328784" y="1263721"/>
                      </a:cubicBezTo>
                      <a:cubicBezTo>
                        <a:pt x="1328784" y="1258982"/>
                        <a:pt x="1328784" y="1251875"/>
                        <a:pt x="1321677" y="1249506"/>
                      </a:cubicBezTo>
                      <a:cubicBezTo>
                        <a:pt x="1300355" y="1244768"/>
                        <a:pt x="1281402" y="1240029"/>
                        <a:pt x="1262449" y="1232922"/>
                      </a:cubicBezTo>
                      <a:cubicBezTo>
                        <a:pt x="1281402" y="1240029"/>
                        <a:pt x="1302724" y="1247137"/>
                        <a:pt x="1321677" y="1249506"/>
                      </a:cubicBezTo>
                      <a:close/>
                      <a:moveTo>
                        <a:pt x="1342999" y="1185539"/>
                      </a:moveTo>
                      <a:cubicBezTo>
                        <a:pt x="1345368" y="1185539"/>
                        <a:pt x="1345368" y="1185539"/>
                        <a:pt x="1347738" y="1185539"/>
                      </a:cubicBezTo>
                      <a:lnTo>
                        <a:pt x="1347738" y="1185539"/>
                      </a:lnTo>
                      <a:cubicBezTo>
                        <a:pt x="1345368" y="1183170"/>
                        <a:pt x="1342999" y="1183170"/>
                        <a:pt x="1342999" y="1185539"/>
                      </a:cubicBezTo>
                      <a:close/>
                      <a:moveTo>
                        <a:pt x="1383274" y="981795"/>
                      </a:moveTo>
                      <a:cubicBezTo>
                        <a:pt x="1395120" y="984164"/>
                        <a:pt x="1406966" y="984164"/>
                        <a:pt x="1406966" y="998378"/>
                      </a:cubicBezTo>
                      <a:lnTo>
                        <a:pt x="1406966" y="998378"/>
                      </a:lnTo>
                      <a:cubicBezTo>
                        <a:pt x="1406966" y="981795"/>
                        <a:pt x="1395120" y="984164"/>
                        <a:pt x="1383274" y="981795"/>
                      </a:cubicBezTo>
                      <a:cubicBezTo>
                        <a:pt x="1357214" y="977056"/>
                        <a:pt x="1350107" y="960472"/>
                        <a:pt x="1361952" y="939150"/>
                      </a:cubicBezTo>
                      <a:cubicBezTo>
                        <a:pt x="1364321" y="936781"/>
                        <a:pt x="1366690" y="934412"/>
                        <a:pt x="1369060" y="932043"/>
                      </a:cubicBezTo>
                      <a:cubicBezTo>
                        <a:pt x="1366690" y="934412"/>
                        <a:pt x="1364321" y="936781"/>
                        <a:pt x="1361952" y="939150"/>
                      </a:cubicBezTo>
                      <a:cubicBezTo>
                        <a:pt x="1347738" y="960472"/>
                        <a:pt x="1354845" y="977056"/>
                        <a:pt x="1383274" y="981795"/>
                      </a:cubicBezTo>
                      <a:close/>
                      <a:moveTo>
                        <a:pt x="1364321" y="1187909"/>
                      </a:moveTo>
                      <a:cubicBezTo>
                        <a:pt x="1359583" y="1185539"/>
                        <a:pt x="1354845" y="1183170"/>
                        <a:pt x="1350107" y="1183170"/>
                      </a:cubicBezTo>
                      <a:cubicBezTo>
                        <a:pt x="1354845" y="1183170"/>
                        <a:pt x="1359583" y="1185539"/>
                        <a:pt x="1364321" y="1187909"/>
                      </a:cubicBezTo>
                      <a:close/>
                      <a:moveTo>
                        <a:pt x="1399858" y="1280305"/>
                      </a:moveTo>
                      <a:cubicBezTo>
                        <a:pt x="1399858" y="1280305"/>
                        <a:pt x="1399858" y="1280305"/>
                        <a:pt x="1399858" y="1280305"/>
                      </a:cubicBezTo>
                      <a:cubicBezTo>
                        <a:pt x="1404597" y="1280305"/>
                        <a:pt x="1406966" y="1280305"/>
                        <a:pt x="1409335" y="1280305"/>
                      </a:cubicBezTo>
                      <a:cubicBezTo>
                        <a:pt x="1406966" y="1280305"/>
                        <a:pt x="1402227" y="1280305"/>
                        <a:pt x="1399858" y="1280305"/>
                      </a:cubicBezTo>
                      <a:close/>
                      <a:moveTo>
                        <a:pt x="1380905" y="1405868"/>
                      </a:moveTo>
                      <a:cubicBezTo>
                        <a:pt x="1380905" y="1405868"/>
                        <a:pt x="1380905" y="1405868"/>
                        <a:pt x="1380905" y="1405868"/>
                      </a:cubicBezTo>
                      <a:cubicBezTo>
                        <a:pt x="1373798" y="1396392"/>
                        <a:pt x="1376167" y="1391654"/>
                        <a:pt x="1385644" y="1382177"/>
                      </a:cubicBezTo>
                      <a:cubicBezTo>
                        <a:pt x="1397489" y="1370331"/>
                        <a:pt x="1402227" y="1363224"/>
                        <a:pt x="1395120" y="1358486"/>
                      </a:cubicBezTo>
                      <a:cubicBezTo>
                        <a:pt x="1402227" y="1365593"/>
                        <a:pt x="1397489" y="1370331"/>
                        <a:pt x="1385644" y="1382177"/>
                      </a:cubicBezTo>
                      <a:cubicBezTo>
                        <a:pt x="1376167" y="1391654"/>
                        <a:pt x="1373798" y="1396392"/>
                        <a:pt x="1380905" y="1405868"/>
                      </a:cubicBezTo>
                      <a:close/>
                      <a:moveTo>
                        <a:pt x="1373798" y="1344271"/>
                      </a:moveTo>
                      <a:cubicBezTo>
                        <a:pt x="1373798" y="1344271"/>
                        <a:pt x="1373798" y="1344271"/>
                        <a:pt x="1373798" y="1344271"/>
                      </a:cubicBezTo>
                      <a:cubicBezTo>
                        <a:pt x="1373798" y="1337164"/>
                        <a:pt x="1371429" y="1334795"/>
                        <a:pt x="1369060" y="1332425"/>
                      </a:cubicBezTo>
                      <a:cubicBezTo>
                        <a:pt x="1371429" y="1334795"/>
                        <a:pt x="1371429" y="1339533"/>
                        <a:pt x="1373798" y="1344271"/>
                      </a:cubicBezTo>
                      <a:close/>
                      <a:moveTo>
                        <a:pt x="1338261" y="1782560"/>
                      </a:moveTo>
                      <a:cubicBezTo>
                        <a:pt x="1338261" y="1792036"/>
                        <a:pt x="1342999" y="1801513"/>
                        <a:pt x="1347738" y="1806251"/>
                      </a:cubicBezTo>
                      <a:cubicBezTo>
                        <a:pt x="1342999" y="1799143"/>
                        <a:pt x="1338261" y="1792036"/>
                        <a:pt x="1338261" y="1782560"/>
                      </a:cubicBezTo>
                      <a:cubicBezTo>
                        <a:pt x="1338261" y="1763607"/>
                        <a:pt x="1333523" y="1742285"/>
                        <a:pt x="1350107" y="1725700"/>
                      </a:cubicBezTo>
                      <a:cubicBezTo>
                        <a:pt x="1357214" y="1718593"/>
                        <a:pt x="1359583" y="1706748"/>
                        <a:pt x="1352476" y="1699640"/>
                      </a:cubicBezTo>
                      <a:cubicBezTo>
                        <a:pt x="1352476" y="1699640"/>
                        <a:pt x="1352476" y="1699640"/>
                        <a:pt x="1352476" y="1699640"/>
                      </a:cubicBezTo>
                      <a:cubicBezTo>
                        <a:pt x="1359583" y="1706748"/>
                        <a:pt x="1357214" y="1718593"/>
                        <a:pt x="1350107" y="1725700"/>
                      </a:cubicBezTo>
                      <a:cubicBezTo>
                        <a:pt x="1333523" y="1742285"/>
                        <a:pt x="1338261" y="1761237"/>
                        <a:pt x="1338261" y="1782560"/>
                      </a:cubicBezTo>
                      <a:close/>
                      <a:moveTo>
                        <a:pt x="1333523" y="1564600"/>
                      </a:moveTo>
                      <a:cubicBezTo>
                        <a:pt x="1331154" y="1569338"/>
                        <a:pt x="1328784" y="1576445"/>
                        <a:pt x="1328784" y="1583553"/>
                      </a:cubicBezTo>
                      <a:cubicBezTo>
                        <a:pt x="1328784" y="1597768"/>
                        <a:pt x="1319308" y="1602506"/>
                        <a:pt x="1307462" y="1602506"/>
                      </a:cubicBezTo>
                      <a:cubicBezTo>
                        <a:pt x="1307462" y="1602506"/>
                        <a:pt x="1307462" y="1602506"/>
                        <a:pt x="1307462" y="1602506"/>
                      </a:cubicBezTo>
                      <a:cubicBezTo>
                        <a:pt x="1321677" y="1602506"/>
                        <a:pt x="1328784" y="1597768"/>
                        <a:pt x="1328784" y="1583553"/>
                      </a:cubicBezTo>
                      <a:cubicBezTo>
                        <a:pt x="1331154" y="1576445"/>
                        <a:pt x="1331154" y="1569338"/>
                        <a:pt x="1333523" y="1564600"/>
                      </a:cubicBezTo>
                      <a:cubicBezTo>
                        <a:pt x="1338261" y="1557493"/>
                        <a:pt x="1345368" y="1555123"/>
                        <a:pt x="1354845" y="1555123"/>
                      </a:cubicBezTo>
                      <a:cubicBezTo>
                        <a:pt x="1347738" y="1555123"/>
                        <a:pt x="1340630" y="1557493"/>
                        <a:pt x="1333523" y="1564600"/>
                      </a:cubicBezTo>
                      <a:close/>
                      <a:moveTo>
                        <a:pt x="1302724" y="1465097"/>
                      </a:moveTo>
                      <a:lnTo>
                        <a:pt x="1302724" y="1465097"/>
                      </a:lnTo>
                      <a:cubicBezTo>
                        <a:pt x="1307462" y="1465097"/>
                        <a:pt x="1309832" y="1465097"/>
                        <a:pt x="1314570" y="1462727"/>
                      </a:cubicBezTo>
                      <a:cubicBezTo>
                        <a:pt x="1312201" y="1465097"/>
                        <a:pt x="1307462" y="1465097"/>
                        <a:pt x="1302724" y="1465097"/>
                      </a:cubicBezTo>
                      <a:close/>
                      <a:moveTo>
                        <a:pt x="1328784" y="1315841"/>
                      </a:move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40630" y="1308734"/>
                        <a:pt x="1342999" y="1303996"/>
                        <a:pt x="1340630" y="1301627"/>
                      </a:cubicBezTo>
                      <a:cubicBezTo>
                        <a:pt x="1342999" y="1303996"/>
                        <a:pt x="1340630" y="1308734"/>
                        <a:pt x="1328784" y="1315841"/>
                      </a:cubicBezTo>
                      <a:close/>
                      <a:moveTo>
                        <a:pt x="1267187" y="1739915"/>
                      </a:moveTo>
                      <a:cubicBezTo>
                        <a:pt x="1260080" y="1744653"/>
                        <a:pt x="1257711" y="1749392"/>
                        <a:pt x="1255341" y="1754130"/>
                      </a:cubicBezTo>
                      <a:cubicBezTo>
                        <a:pt x="1255341" y="1749392"/>
                        <a:pt x="1260080" y="1744653"/>
                        <a:pt x="1267187" y="1739915"/>
                      </a:cubicBezTo>
                      <a:cubicBezTo>
                        <a:pt x="1269556" y="1739915"/>
                        <a:pt x="1269556" y="1737546"/>
                        <a:pt x="1271925" y="1735177"/>
                      </a:cubicBezTo>
                      <a:cubicBezTo>
                        <a:pt x="1269556" y="1737546"/>
                        <a:pt x="1269556" y="1739915"/>
                        <a:pt x="1267187" y="1739915"/>
                      </a:cubicBezTo>
                      <a:close/>
                      <a:moveTo>
                        <a:pt x="1267187" y="1834680"/>
                      </a:moveTo>
                      <a:cubicBezTo>
                        <a:pt x="1267187" y="1834680"/>
                        <a:pt x="1267187" y="1837050"/>
                        <a:pt x="1267187" y="1837050"/>
                      </a:cubicBezTo>
                      <a:cubicBezTo>
                        <a:pt x="1267187" y="1839419"/>
                        <a:pt x="1267187" y="1839419"/>
                        <a:pt x="1267187" y="1841788"/>
                      </a:cubicBezTo>
                      <a:cubicBezTo>
                        <a:pt x="1267187" y="1839419"/>
                        <a:pt x="1267187" y="1839419"/>
                        <a:pt x="1267187" y="1837050"/>
                      </a:cubicBezTo>
                      <a:cubicBezTo>
                        <a:pt x="1267187" y="1834680"/>
                        <a:pt x="1267187" y="1834680"/>
                        <a:pt x="1267187" y="1834680"/>
                      </a:cubicBezTo>
                      <a:close/>
                      <a:moveTo>
                        <a:pt x="1269556" y="1488788"/>
                      </a:moveTo>
                      <a:cubicBezTo>
                        <a:pt x="1269556" y="1488788"/>
                        <a:pt x="1269556" y="1488788"/>
                        <a:pt x="1269556" y="1488788"/>
                      </a:cubicBezTo>
                      <a:cubicBezTo>
                        <a:pt x="1274295" y="1493526"/>
                        <a:pt x="1279033" y="1495895"/>
                        <a:pt x="1286140" y="1498264"/>
                      </a:cubicBezTo>
                      <a:cubicBezTo>
                        <a:pt x="1279033" y="1498264"/>
                        <a:pt x="1274295" y="1495895"/>
                        <a:pt x="1269556" y="1488788"/>
                      </a:cubicBezTo>
                      <a:close/>
                      <a:moveTo>
                        <a:pt x="1179529" y="1386915"/>
                      </a:moveTo>
                      <a:cubicBezTo>
                        <a:pt x="1172422" y="1386915"/>
                        <a:pt x="1165315" y="1389284"/>
                        <a:pt x="1165315" y="1398761"/>
                      </a:cubicBezTo>
                      <a:cubicBezTo>
                        <a:pt x="1165315" y="1398761"/>
                        <a:pt x="1172422" y="1401130"/>
                        <a:pt x="1177160" y="1401130"/>
                      </a:cubicBezTo>
                      <a:lnTo>
                        <a:pt x="1177160" y="1401130"/>
                      </a:lnTo>
                      <a:cubicBezTo>
                        <a:pt x="1172422" y="1401130"/>
                        <a:pt x="1165315" y="1398761"/>
                        <a:pt x="1165315" y="1398761"/>
                      </a:cubicBezTo>
                      <a:cubicBezTo>
                        <a:pt x="1165315" y="1389284"/>
                        <a:pt x="1172422" y="1386915"/>
                        <a:pt x="1179529" y="1386915"/>
                      </a:cubicBezTo>
                      <a:close/>
                      <a:moveTo>
                        <a:pt x="1167684" y="1514848"/>
                      </a:moveTo>
                      <a:cubicBezTo>
                        <a:pt x="1165315" y="1512479"/>
                        <a:pt x="1172422" y="1505372"/>
                        <a:pt x="1177160" y="1503003"/>
                      </a:cubicBezTo>
                      <a:cubicBezTo>
                        <a:pt x="1179529" y="1503003"/>
                        <a:pt x="1181899" y="1500633"/>
                        <a:pt x="1186637" y="1500633"/>
                      </a:cubicBezTo>
                      <a:cubicBezTo>
                        <a:pt x="1184268" y="1500633"/>
                        <a:pt x="1181899" y="1503003"/>
                        <a:pt x="1177160" y="1503003"/>
                      </a:cubicBezTo>
                      <a:cubicBezTo>
                        <a:pt x="1172422" y="1507741"/>
                        <a:pt x="1165315" y="1512479"/>
                        <a:pt x="1167684" y="1514848"/>
                      </a:cubicBezTo>
                      <a:cubicBezTo>
                        <a:pt x="1189006" y="1538539"/>
                        <a:pt x="1151100" y="1571707"/>
                        <a:pt x="1184268" y="1595398"/>
                      </a:cubicBezTo>
                      <a:cubicBezTo>
                        <a:pt x="1177160" y="1597768"/>
                        <a:pt x="1170053" y="1600137"/>
                        <a:pt x="1162945" y="1602506"/>
                      </a:cubicBezTo>
                      <a:cubicBezTo>
                        <a:pt x="1170053" y="1600137"/>
                        <a:pt x="1177160" y="1597768"/>
                        <a:pt x="1184268" y="1595398"/>
                      </a:cubicBezTo>
                      <a:cubicBezTo>
                        <a:pt x="1151100" y="1571707"/>
                        <a:pt x="1189006" y="1540909"/>
                        <a:pt x="1167684" y="1514848"/>
                      </a:cubicBezTo>
                      <a:close/>
                      <a:moveTo>
                        <a:pt x="1184268" y="1619090"/>
                      </a:moveTo>
                      <a:lnTo>
                        <a:pt x="1184268" y="1619090"/>
                      </a:lnTo>
                      <a:cubicBezTo>
                        <a:pt x="1184268" y="1633305"/>
                        <a:pt x="1172422" y="1640412"/>
                        <a:pt x="1167684" y="1652258"/>
                      </a:cubicBezTo>
                      <a:lnTo>
                        <a:pt x="1167684" y="1652258"/>
                      </a:lnTo>
                      <a:cubicBezTo>
                        <a:pt x="1170053" y="1640412"/>
                        <a:pt x="1184268" y="1633305"/>
                        <a:pt x="1184268" y="1619090"/>
                      </a:cubicBezTo>
                      <a:close/>
                      <a:moveTo>
                        <a:pt x="1165315" y="1649888"/>
                      </a:moveTo>
                      <a:cubicBezTo>
                        <a:pt x="1174791" y="1649888"/>
                        <a:pt x="1181899" y="1649888"/>
                        <a:pt x="1191375" y="1649888"/>
                      </a:cubicBezTo>
                      <a:cubicBezTo>
                        <a:pt x="1200851" y="1649888"/>
                        <a:pt x="1205590" y="1647519"/>
                        <a:pt x="1212697" y="1647519"/>
                      </a:cubicBezTo>
                      <a:cubicBezTo>
                        <a:pt x="1207959" y="1649888"/>
                        <a:pt x="1200851" y="1649888"/>
                        <a:pt x="1191375" y="1649888"/>
                      </a:cubicBezTo>
                      <a:cubicBezTo>
                        <a:pt x="1184268" y="1652258"/>
                        <a:pt x="1174791" y="1649888"/>
                        <a:pt x="1165315" y="1649888"/>
                      </a:cubicBezTo>
                      <a:lnTo>
                        <a:pt x="1165315" y="1649888"/>
                      </a:lnTo>
                      <a:close/>
                      <a:moveTo>
                        <a:pt x="1196113" y="1751761"/>
                      </a:moveTo>
                      <a:cubicBezTo>
                        <a:pt x="1196113" y="1751761"/>
                        <a:pt x="1193744" y="1749392"/>
                        <a:pt x="1191375" y="1749392"/>
                      </a:cubicBezTo>
                      <a:cubicBezTo>
                        <a:pt x="1191375" y="1749392"/>
                        <a:pt x="1191375" y="1749392"/>
                        <a:pt x="1191375" y="1749392"/>
                      </a:cubicBezTo>
                      <a:cubicBezTo>
                        <a:pt x="1193744" y="1749392"/>
                        <a:pt x="1196113" y="1749392"/>
                        <a:pt x="1196113" y="1751761"/>
                      </a:cubicBezTo>
                      <a:close/>
                      <a:moveTo>
                        <a:pt x="1245865" y="2000519"/>
                      </a:moveTo>
                      <a:cubicBezTo>
                        <a:pt x="1245865" y="2005257"/>
                        <a:pt x="1245865" y="2007627"/>
                        <a:pt x="1245865" y="2009996"/>
                      </a:cubicBezTo>
                      <a:cubicBezTo>
                        <a:pt x="1243496" y="2007627"/>
                        <a:pt x="1243496" y="2002889"/>
                        <a:pt x="1245865" y="2000519"/>
                      </a:cubicBezTo>
                      <a:cubicBezTo>
                        <a:pt x="1248234" y="1991043"/>
                        <a:pt x="1252972" y="1986304"/>
                        <a:pt x="1260080" y="1983935"/>
                      </a:cubicBezTo>
                      <a:cubicBezTo>
                        <a:pt x="1269556" y="1981566"/>
                        <a:pt x="1274295" y="1983935"/>
                        <a:pt x="1279033" y="1988674"/>
                      </a:cubicBezTo>
                      <a:cubicBezTo>
                        <a:pt x="1274295" y="1983935"/>
                        <a:pt x="1267187" y="1981566"/>
                        <a:pt x="1260080" y="1983935"/>
                      </a:cubicBezTo>
                      <a:cubicBezTo>
                        <a:pt x="1250603" y="1986304"/>
                        <a:pt x="1245865" y="1991043"/>
                        <a:pt x="1245865" y="2000519"/>
                      </a:cubicBezTo>
                      <a:close/>
                      <a:moveTo>
                        <a:pt x="1264818" y="1922338"/>
                      </a:moveTo>
                      <a:cubicBezTo>
                        <a:pt x="1264818" y="1922338"/>
                        <a:pt x="1264818" y="1922338"/>
                        <a:pt x="1264818" y="1922338"/>
                      </a:cubicBezTo>
                      <a:cubicBezTo>
                        <a:pt x="1288509" y="1915231"/>
                        <a:pt x="1297986" y="1908123"/>
                        <a:pt x="1295617" y="1896278"/>
                      </a:cubicBezTo>
                      <a:cubicBezTo>
                        <a:pt x="1295617" y="1908123"/>
                        <a:pt x="1288509" y="1912862"/>
                        <a:pt x="1264818" y="1922338"/>
                      </a:cubicBezTo>
                      <a:close/>
                      <a:moveTo>
                        <a:pt x="1399858" y="1716224"/>
                      </a:moveTo>
                      <a:cubicBezTo>
                        <a:pt x="1395120" y="1720962"/>
                        <a:pt x="1385644" y="1725700"/>
                        <a:pt x="1378536" y="1718593"/>
                      </a:cubicBezTo>
                      <a:cubicBezTo>
                        <a:pt x="1388013" y="1725700"/>
                        <a:pt x="1395120" y="1720962"/>
                        <a:pt x="1399858" y="1716224"/>
                      </a:cubicBezTo>
                      <a:cubicBezTo>
                        <a:pt x="1421180" y="1690163"/>
                        <a:pt x="1451979" y="1687795"/>
                        <a:pt x="1485147" y="1685425"/>
                      </a:cubicBezTo>
                      <a:cubicBezTo>
                        <a:pt x="1482778" y="1678318"/>
                        <a:pt x="1480409" y="1675949"/>
                        <a:pt x="1478040" y="1673580"/>
                      </a:cubicBezTo>
                      <a:cubicBezTo>
                        <a:pt x="1480409" y="1675949"/>
                        <a:pt x="1482778" y="1680687"/>
                        <a:pt x="1485147" y="1685425"/>
                      </a:cubicBezTo>
                      <a:cubicBezTo>
                        <a:pt x="1451979" y="1687795"/>
                        <a:pt x="1421180" y="1690163"/>
                        <a:pt x="1399858" y="1716224"/>
                      </a:cubicBezTo>
                      <a:close/>
                      <a:moveTo>
                        <a:pt x="1430657" y="1656996"/>
                      </a:moveTo>
                      <a:cubicBezTo>
                        <a:pt x="1433026" y="1661734"/>
                        <a:pt x="1435395" y="1666472"/>
                        <a:pt x="1435395" y="1671211"/>
                      </a:cubicBezTo>
                      <a:cubicBezTo>
                        <a:pt x="1437764" y="1671211"/>
                        <a:pt x="1440134" y="1671211"/>
                        <a:pt x="1442503" y="1671211"/>
                      </a:cubicBezTo>
                      <a:cubicBezTo>
                        <a:pt x="1440134" y="1671211"/>
                        <a:pt x="1437764" y="1671211"/>
                        <a:pt x="1435395" y="1671211"/>
                      </a:cubicBezTo>
                      <a:cubicBezTo>
                        <a:pt x="1435395" y="1666472"/>
                        <a:pt x="1433026" y="1661734"/>
                        <a:pt x="1430657" y="1656996"/>
                      </a:cubicBezTo>
                      <a:cubicBezTo>
                        <a:pt x="1425919" y="1640412"/>
                        <a:pt x="1423550" y="1633305"/>
                        <a:pt x="1428288" y="1630935"/>
                      </a:cubicBezTo>
                      <a:cubicBezTo>
                        <a:pt x="1423550" y="1633305"/>
                        <a:pt x="1425919" y="1640412"/>
                        <a:pt x="1430657" y="1656996"/>
                      </a:cubicBezTo>
                      <a:close/>
                      <a:moveTo>
                        <a:pt x="1454348" y="1273197"/>
                      </a:moveTo>
                      <a:cubicBezTo>
                        <a:pt x="1456717" y="1277935"/>
                        <a:pt x="1461456" y="1277935"/>
                        <a:pt x="1463825" y="1277935"/>
                      </a:cubicBezTo>
                      <a:cubicBezTo>
                        <a:pt x="1461456" y="1280305"/>
                        <a:pt x="1456717" y="1277935"/>
                        <a:pt x="1454348" y="1273197"/>
                      </a:cubicBezTo>
                      <a:cubicBezTo>
                        <a:pt x="1449610" y="1263721"/>
                        <a:pt x="1459086" y="1258982"/>
                        <a:pt x="1466194" y="1254244"/>
                      </a:cubicBezTo>
                      <a:cubicBezTo>
                        <a:pt x="1468563" y="1251875"/>
                        <a:pt x="1473301" y="1249506"/>
                        <a:pt x="1475670" y="1247137"/>
                      </a:cubicBezTo>
                      <a:cubicBezTo>
                        <a:pt x="1473301" y="1249506"/>
                        <a:pt x="1468563" y="1251875"/>
                        <a:pt x="1466194" y="1254244"/>
                      </a:cubicBezTo>
                      <a:cubicBezTo>
                        <a:pt x="1459086" y="1261352"/>
                        <a:pt x="1449610" y="1266090"/>
                        <a:pt x="1454348" y="1273197"/>
                      </a:cubicBezTo>
                      <a:close/>
                      <a:moveTo>
                        <a:pt x="1454348" y="1344271"/>
                      </a:moveTo>
                      <a:cubicBezTo>
                        <a:pt x="1451979" y="1344271"/>
                        <a:pt x="1451979" y="1341902"/>
                        <a:pt x="1449610" y="1341902"/>
                      </a:cubicBezTo>
                      <a:cubicBezTo>
                        <a:pt x="1444872" y="1341902"/>
                        <a:pt x="1440134" y="1341902"/>
                        <a:pt x="1437764" y="1339533"/>
                      </a:cubicBezTo>
                      <a:cubicBezTo>
                        <a:pt x="1440134" y="1341902"/>
                        <a:pt x="1444872" y="1341902"/>
                        <a:pt x="1449610" y="1341902"/>
                      </a:cubicBezTo>
                      <a:cubicBezTo>
                        <a:pt x="1451979" y="1341902"/>
                        <a:pt x="1451979" y="1341902"/>
                        <a:pt x="1454348" y="1344271"/>
                      </a:cubicBezTo>
                      <a:close/>
                      <a:moveTo>
                        <a:pt x="1496992" y="1481680"/>
                      </a:moveTo>
                      <a:cubicBezTo>
                        <a:pt x="1499362" y="1479311"/>
                        <a:pt x="1501731" y="1479311"/>
                        <a:pt x="1504100" y="1479311"/>
                      </a:cubicBezTo>
                      <a:cubicBezTo>
                        <a:pt x="1504100" y="1479311"/>
                        <a:pt x="1504100" y="1479311"/>
                        <a:pt x="1504100" y="1479311"/>
                      </a:cubicBezTo>
                      <a:cubicBezTo>
                        <a:pt x="1501731" y="1481680"/>
                        <a:pt x="1499362" y="1481680"/>
                        <a:pt x="1496992" y="1481680"/>
                      </a:cubicBezTo>
                      <a:cubicBezTo>
                        <a:pt x="1480409" y="1491157"/>
                        <a:pt x="1456717" y="1493526"/>
                        <a:pt x="1440134" y="1486419"/>
                      </a:cubicBezTo>
                      <a:cubicBezTo>
                        <a:pt x="1456717" y="1493526"/>
                        <a:pt x="1480409" y="1493526"/>
                        <a:pt x="1496992" y="1481680"/>
                      </a:cubicBezTo>
                      <a:close/>
                      <a:moveTo>
                        <a:pt x="1537268" y="1258982"/>
                      </a:moveTo>
                      <a:cubicBezTo>
                        <a:pt x="1542006" y="1256613"/>
                        <a:pt x="1549113" y="1263721"/>
                        <a:pt x="1549113" y="1268459"/>
                      </a:cubicBezTo>
                      <a:cubicBezTo>
                        <a:pt x="1551482" y="1273197"/>
                        <a:pt x="1549113" y="1275566"/>
                        <a:pt x="1544375" y="1277935"/>
                      </a:cubicBezTo>
                      <a:cubicBezTo>
                        <a:pt x="1546744" y="1275566"/>
                        <a:pt x="1549113" y="1273197"/>
                        <a:pt x="1549113" y="1268459"/>
                      </a:cubicBezTo>
                      <a:cubicBezTo>
                        <a:pt x="1549113" y="1261352"/>
                        <a:pt x="1542006" y="1256613"/>
                        <a:pt x="1537268" y="1258982"/>
                      </a:cubicBezTo>
                      <a:cubicBezTo>
                        <a:pt x="1523053" y="1266090"/>
                        <a:pt x="1506469" y="1261352"/>
                        <a:pt x="1489885" y="1266090"/>
                      </a:cubicBezTo>
                      <a:cubicBezTo>
                        <a:pt x="1506469" y="1261352"/>
                        <a:pt x="1523053" y="1263721"/>
                        <a:pt x="1537268" y="1258982"/>
                      </a:cubicBezTo>
                      <a:close/>
                      <a:moveTo>
                        <a:pt x="1527791" y="770942"/>
                      </a:moveTo>
                      <a:lnTo>
                        <a:pt x="1527791" y="770942"/>
                      </a:lnTo>
                      <a:cubicBezTo>
                        <a:pt x="1532529" y="773311"/>
                        <a:pt x="1534899" y="778050"/>
                        <a:pt x="1539637" y="780419"/>
                      </a:cubicBezTo>
                      <a:cubicBezTo>
                        <a:pt x="1534899" y="778050"/>
                        <a:pt x="1532529" y="775681"/>
                        <a:pt x="1527791" y="770942"/>
                      </a:cubicBezTo>
                      <a:close/>
                      <a:moveTo>
                        <a:pt x="1575174" y="877553"/>
                      </a:moveTo>
                      <a:cubicBezTo>
                        <a:pt x="1575174" y="875184"/>
                        <a:pt x="1575174" y="870446"/>
                        <a:pt x="1575174" y="868076"/>
                      </a:cubicBezTo>
                      <a:cubicBezTo>
                        <a:pt x="1575174" y="860969"/>
                        <a:pt x="1577543" y="856231"/>
                        <a:pt x="1577543" y="851493"/>
                      </a:cubicBezTo>
                      <a:cubicBezTo>
                        <a:pt x="1577543" y="856231"/>
                        <a:pt x="1577543" y="863338"/>
                        <a:pt x="1575174" y="868076"/>
                      </a:cubicBezTo>
                      <a:cubicBezTo>
                        <a:pt x="1572805" y="870446"/>
                        <a:pt x="1572805" y="875184"/>
                        <a:pt x="1575174" y="877553"/>
                      </a:cubicBezTo>
                      <a:close/>
                      <a:moveTo>
                        <a:pt x="1582281" y="1112097"/>
                      </a:moveTo>
                      <a:cubicBezTo>
                        <a:pt x="1587019" y="1116835"/>
                        <a:pt x="1589388" y="1123942"/>
                        <a:pt x="1582281" y="1128680"/>
                      </a:cubicBezTo>
                      <a:cubicBezTo>
                        <a:pt x="1589388" y="1123942"/>
                        <a:pt x="1589388" y="1116835"/>
                        <a:pt x="1582281" y="1112097"/>
                      </a:cubicBezTo>
                      <a:cubicBezTo>
                        <a:pt x="1565697" y="1100251"/>
                        <a:pt x="1558590" y="1081298"/>
                        <a:pt x="1537268" y="1069452"/>
                      </a:cubicBezTo>
                      <a:cubicBezTo>
                        <a:pt x="1537268" y="1069452"/>
                        <a:pt x="1537268" y="1069452"/>
                        <a:pt x="1537268" y="1069452"/>
                      </a:cubicBezTo>
                      <a:cubicBezTo>
                        <a:pt x="1558590" y="1081298"/>
                        <a:pt x="1565697" y="1100251"/>
                        <a:pt x="1582281" y="1112097"/>
                      </a:cubicBezTo>
                      <a:close/>
                      <a:moveTo>
                        <a:pt x="1532529" y="1292150"/>
                      </a:moveTo>
                      <a:cubicBezTo>
                        <a:pt x="1530160" y="1282674"/>
                        <a:pt x="1534899" y="1280305"/>
                        <a:pt x="1539637" y="1280305"/>
                      </a:cubicBezTo>
                      <a:cubicBezTo>
                        <a:pt x="1534899" y="1282674"/>
                        <a:pt x="1530160" y="1285043"/>
                        <a:pt x="1532529" y="1292150"/>
                      </a:cubicBezTo>
                      <a:cubicBezTo>
                        <a:pt x="1549113" y="1292150"/>
                        <a:pt x="1565697" y="1282674"/>
                        <a:pt x="1579912" y="1294519"/>
                      </a:cubicBezTo>
                      <a:cubicBezTo>
                        <a:pt x="1584650" y="1294519"/>
                        <a:pt x="1589388" y="1292150"/>
                        <a:pt x="1591758" y="1289781"/>
                      </a:cubicBezTo>
                      <a:cubicBezTo>
                        <a:pt x="1589388" y="1292150"/>
                        <a:pt x="1584650" y="1294519"/>
                        <a:pt x="1579912" y="1294519"/>
                      </a:cubicBezTo>
                      <a:cubicBezTo>
                        <a:pt x="1579912" y="1301627"/>
                        <a:pt x="1579912" y="1311103"/>
                        <a:pt x="1579912" y="1318211"/>
                      </a:cubicBezTo>
                      <a:cubicBezTo>
                        <a:pt x="1572805" y="1320580"/>
                        <a:pt x="1565697" y="1320580"/>
                        <a:pt x="1565697" y="1330056"/>
                      </a:cubicBezTo>
                      <a:cubicBezTo>
                        <a:pt x="1563328" y="1320580"/>
                        <a:pt x="1572805" y="1320580"/>
                        <a:pt x="1579912" y="1318211"/>
                      </a:cubicBezTo>
                      <a:cubicBezTo>
                        <a:pt x="1579912" y="1311103"/>
                        <a:pt x="1579912" y="1301627"/>
                        <a:pt x="1579912" y="1294519"/>
                      </a:cubicBezTo>
                      <a:cubicBezTo>
                        <a:pt x="1565697" y="1285043"/>
                        <a:pt x="1549113" y="1292150"/>
                        <a:pt x="1532529" y="1292150"/>
                      </a:cubicBezTo>
                      <a:close/>
                      <a:moveTo>
                        <a:pt x="1496992" y="1619090"/>
                      </a:moveTo>
                      <a:cubicBezTo>
                        <a:pt x="1492254" y="1619090"/>
                        <a:pt x="1489885" y="1621459"/>
                        <a:pt x="1485147" y="1626197"/>
                      </a:cubicBezTo>
                      <a:cubicBezTo>
                        <a:pt x="1478040" y="1633305"/>
                        <a:pt x="1470932" y="1633305"/>
                        <a:pt x="1461456" y="1633305"/>
                      </a:cubicBezTo>
                      <a:cubicBezTo>
                        <a:pt x="1470932" y="1633305"/>
                        <a:pt x="1478040" y="1633305"/>
                        <a:pt x="1485147" y="1626197"/>
                      </a:cubicBezTo>
                      <a:cubicBezTo>
                        <a:pt x="1489885" y="1621459"/>
                        <a:pt x="1492254" y="1621459"/>
                        <a:pt x="1496992" y="1619090"/>
                      </a:cubicBezTo>
                      <a:close/>
                      <a:moveTo>
                        <a:pt x="1461456" y="1633305"/>
                      </a:moveTo>
                      <a:cubicBezTo>
                        <a:pt x="1459086" y="1633305"/>
                        <a:pt x="1456717" y="1633305"/>
                        <a:pt x="1454348" y="1633305"/>
                      </a:cubicBezTo>
                      <a:cubicBezTo>
                        <a:pt x="1451979" y="1633305"/>
                        <a:pt x="1447241" y="1633305"/>
                        <a:pt x="1444872" y="1630935"/>
                      </a:cubicBezTo>
                      <a:cubicBezTo>
                        <a:pt x="1447241" y="1630935"/>
                        <a:pt x="1449610" y="1630935"/>
                        <a:pt x="1454348" y="1633305"/>
                      </a:cubicBezTo>
                      <a:cubicBezTo>
                        <a:pt x="1456717" y="1633305"/>
                        <a:pt x="1459086" y="1633305"/>
                        <a:pt x="1461456" y="1633305"/>
                      </a:cubicBezTo>
                      <a:close/>
                      <a:moveTo>
                        <a:pt x="1530160" y="2242170"/>
                      </a:moveTo>
                      <a:cubicBezTo>
                        <a:pt x="1527791" y="2237432"/>
                        <a:pt x="1527791" y="2235063"/>
                        <a:pt x="1525422" y="2230325"/>
                      </a:cubicBezTo>
                      <a:cubicBezTo>
                        <a:pt x="1525422" y="2227956"/>
                        <a:pt x="1523053" y="2225586"/>
                        <a:pt x="1523053" y="2223217"/>
                      </a:cubicBezTo>
                      <a:cubicBezTo>
                        <a:pt x="1523053" y="2225586"/>
                        <a:pt x="1525422" y="2227956"/>
                        <a:pt x="1525422" y="2230325"/>
                      </a:cubicBezTo>
                      <a:cubicBezTo>
                        <a:pt x="1527791" y="2235063"/>
                        <a:pt x="1530160" y="2237432"/>
                        <a:pt x="1530160" y="2242170"/>
                      </a:cubicBezTo>
                      <a:close/>
                      <a:moveTo>
                        <a:pt x="1513576" y="2284815"/>
                      </a:moveTo>
                      <a:cubicBezTo>
                        <a:pt x="1515946" y="2296660"/>
                        <a:pt x="1534899" y="2296660"/>
                        <a:pt x="1542006" y="2306137"/>
                      </a:cubicBezTo>
                      <a:cubicBezTo>
                        <a:pt x="1534899" y="2296660"/>
                        <a:pt x="1515946" y="2296660"/>
                        <a:pt x="1513576" y="2284815"/>
                      </a:cubicBezTo>
                      <a:lnTo>
                        <a:pt x="1513576" y="2284815"/>
                      </a:lnTo>
                      <a:close/>
                      <a:moveTo>
                        <a:pt x="1537268" y="1500633"/>
                      </a:moveTo>
                      <a:cubicBezTo>
                        <a:pt x="1534899" y="1507741"/>
                        <a:pt x="1530160" y="1512479"/>
                        <a:pt x="1520684" y="1510110"/>
                      </a:cubicBezTo>
                      <a:cubicBezTo>
                        <a:pt x="1518315" y="1510110"/>
                        <a:pt x="1518315" y="1510110"/>
                        <a:pt x="1515946" y="1507741"/>
                      </a:cubicBezTo>
                      <a:cubicBezTo>
                        <a:pt x="1518315" y="1507741"/>
                        <a:pt x="1518315" y="1510110"/>
                        <a:pt x="1520684" y="1510110"/>
                      </a:cubicBezTo>
                      <a:cubicBezTo>
                        <a:pt x="1530160" y="1512479"/>
                        <a:pt x="1534899" y="1507741"/>
                        <a:pt x="1537268" y="1500633"/>
                      </a:cubicBezTo>
                      <a:cubicBezTo>
                        <a:pt x="1544375" y="1481680"/>
                        <a:pt x="1558590" y="1479311"/>
                        <a:pt x="1577543" y="1486419"/>
                      </a:cubicBezTo>
                      <a:cubicBezTo>
                        <a:pt x="1589388" y="1491157"/>
                        <a:pt x="1603603" y="1488788"/>
                        <a:pt x="1615449" y="1488788"/>
                      </a:cubicBezTo>
                      <a:cubicBezTo>
                        <a:pt x="1620187" y="1488788"/>
                        <a:pt x="1624925" y="1488788"/>
                        <a:pt x="1629664" y="1488788"/>
                      </a:cubicBezTo>
                      <a:cubicBezTo>
                        <a:pt x="1624925" y="1488788"/>
                        <a:pt x="1620187" y="1488788"/>
                        <a:pt x="1615449" y="1488788"/>
                      </a:cubicBezTo>
                      <a:cubicBezTo>
                        <a:pt x="1603603" y="1488788"/>
                        <a:pt x="1589388" y="1491157"/>
                        <a:pt x="1577543" y="1486419"/>
                      </a:cubicBezTo>
                      <a:cubicBezTo>
                        <a:pt x="1558590" y="1481680"/>
                        <a:pt x="1546744" y="1481680"/>
                        <a:pt x="1537268" y="1500633"/>
                      </a:cubicBezTo>
                      <a:close/>
                      <a:moveTo>
                        <a:pt x="1655724" y="1211600"/>
                      </a:moveTo>
                      <a:cubicBezTo>
                        <a:pt x="1674677" y="1216338"/>
                        <a:pt x="1695999" y="1216338"/>
                        <a:pt x="1710214" y="1237660"/>
                      </a:cubicBezTo>
                      <a:cubicBezTo>
                        <a:pt x="1717321" y="1249506"/>
                        <a:pt x="1736274" y="1261352"/>
                        <a:pt x="1762335" y="1249506"/>
                      </a:cubicBezTo>
                      <a:cubicBezTo>
                        <a:pt x="1752858" y="1273197"/>
                        <a:pt x="1748120" y="1292150"/>
                        <a:pt x="1769442" y="1306365"/>
                      </a:cubicBezTo>
                      <a:cubicBezTo>
                        <a:pt x="1769442" y="1306365"/>
                        <a:pt x="1769442" y="1306365"/>
                        <a:pt x="1769442" y="1306365"/>
                      </a:cubicBezTo>
                      <a:cubicBezTo>
                        <a:pt x="1748120" y="1292150"/>
                        <a:pt x="1752858" y="1275566"/>
                        <a:pt x="1762335" y="1249506"/>
                      </a:cubicBezTo>
                      <a:cubicBezTo>
                        <a:pt x="1736274" y="1261352"/>
                        <a:pt x="1719690" y="1249506"/>
                        <a:pt x="1710214" y="1237660"/>
                      </a:cubicBezTo>
                      <a:cubicBezTo>
                        <a:pt x="1693630" y="1216338"/>
                        <a:pt x="1674677" y="1213969"/>
                        <a:pt x="1655724" y="1211600"/>
                      </a:cubicBezTo>
                      <a:cubicBezTo>
                        <a:pt x="1627294" y="1206862"/>
                        <a:pt x="1613080" y="1206862"/>
                        <a:pt x="1605972" y="1213969"/>
                      </a:cubicBezTo>
                      <a:cubicBezTo>
                        <a:pt x="1613080" y="1206862"/>
                        <a:pt x="1624925" y="1204493"/>
                        <a:pt x="1655724" y="1211600"/>
                      </a:cubicBezTo>
                      <a:close/>
                      <a:moveTo>
                        <a:pt x="1617818" y="882291"/>
                      </a:moveTo>
                      <a:lnTo>
                        <a:pt x="1617818" y="882291"/>
                      </a:lnTo>
                      <a:cubicBezTo>
                        <a:pt x="1620187" y="884660"/>
                        <a:pt x="1620187" y="887029"/>
                        <a:pt x="1620187" y="887029"/>
                      </a:cubicBezTo>
                      <a:cubicBezTo>
                        <a:pt x="1620187" y="887029"/>
                        <a:pt x="1620187" y="884660"/>
                        <a:pt x="1617818" y="882291"/>
                      </a:cubicBezTo>
                      <a:close/>
                      <a:moveTo>
                        <a:pt x="1669939" y="941519"/>
                      </a:moveTo>
                      <a:cubicBezTo>
                        <a:pt x="1650986" y="941519"/>
                        <a:pt x="1629664" y="941519"/>
                        <a:pt x="1622556" y="917828"/>
                      </a:cubicBezTo>
                      <a:lnTo>
                        <a:pt x="1622556" y="917828"/>
                      </a:lnTo>
                      <a:cubicBezTo>
                        <a:pt x="1629664" y="941519"/>
                        <a:pt x="1650986" y="941519"/>
                        <a:pt x="1669939" y="941519"/>
                      </a:cubicBezTo>
                      <a:cubicBezTo>
                        <a:pt x="1684154" y="941519"/>
                        <a:pt x="1700738" y="939150"/>
                        <a:pt x="1712583" y="946258"/>
                      </a:cubicBezTo>
                      <a:cubicBezTo>
                        <a:pt x="1700738" y="939150"/>
                        <a:pt x="1684154" y="941519"/>
                        <a:pt x="1669939" y="941519"/>
                      </a:cubicBezTo>
                      <a:close/>
                      <a:moveTo>
                        <a:pt x="1672308" y="1147633"/>
                      </a:moveTo>
                      <a:cubicBezTo>
                        <a:pt x="1669939" y="1150003"/>
                        <a:pt x="1667570" y="1152372"/>
                        <a:pt x="1667570" y="1154741"/>
                      </a:cubicBezTo>
                      <a:cubicBezTo>
                        <a:pt x="1665201" y="1159479"/>
                        <a:pt x="1662831" y="1161848"/>
                        <a:pt x="1660462" y="1164217"/>
                      </a:cubicBezTo>
                      <a:cubicBezTo>
                        <a:pt x="1662831" y="1161848"/>
                        <a:pt x="1665201" y="1159479"/>
                        <a:pt x="1667570" y="1154741"/>
                      </a:cubicBezTo>
                      <a:cubicBezTo>
                        <a:pt x="1667570" y="1150003"/>
                        <a:pt x="1669939" y="1147633"/>
                        <a:pt x="1672308" y="1147633"/>
                      </a:cubicBezTo>
                      <a:close/>
                      <a:moveTo>
                        <a:pt x="1622556" y="917828"/>
                      </a:moveTo>
                      <a:lnTo>
                        <a:pt x="1622556" y="917828"/>
                      </a:lnTo>
                      <a:cubicBezTo>
                        <a:pt x="1622556" y="913090"/>
                        <a:pt x="1622556" y="905983"/>
                        <a:pt x="1622556" y="898875"/>
                      </a:cubicBezTo>
                      <a:cubicBezTo>
                        <a:pt x="1622556" y="905983"/>
                        <a:pt x="1622556" y="910721"/>
                        <a:pt x="1622556" y="917828"/>
                      </a:cubicBezTo>
                      <a:close/>
                      <a:moveTo>
                        <a:pt x="1722060" y="1112097"/>
                      </a:moveTo>
                      <a:cubicBezTo>
                        <a:pt x="1726798" y="1123942"/>
                        <a:pt x="1726798" y="1128680"/>
                        <a:pt x="1722060" y="1133419"/>
                      </a:cubicBezTo>
                      <a:cubicBezTo>
                        <a:pt x="1726798" y="1131050"/>
                        <a:pt x="1726798" y="1123942"/>
                        <a:pt x="1722060" y="1112097"/>
                      </a:cubicBezTo>
                      <a:cubicBezTo>
                        <a:pt x="1719690" y="1107358"/>
                        <a:pt x="1722060" y="1104989"/>
                        <a:pt x="1724429" y="1102620"/>
                      </a:cubicBezTo>
                      <a:cubicBezTo>
                        <a:pt x="1722060" y="1104989"/>
                        <a:pt x="1719690" y="1109727"/>
                        <a:pt x="1722060" y="1112097"/>
                      </a:cubicBezTo>
                      <a:close/>
                      <a:moveTo>
                        <a:pt x="1658093" y="1318211"/>
                      </a:moveTo>
                      <a:cubicBezTo>
                        <a:pt x="1653355" y="1320580"/>
                        <a:pt x="1650986" y="1325318"/>
                        <a:pt x="1650986" y="1332425"/>
                      </a:cubicBezTo>
                      <a:cubicBezTo>
                        <a:pt x="1648617" y="1339533"/>
                        <a:pt x="1646248" y="1344271"/>
                        <a:pt x="1641509" y="1346640"/>
                      </a:cubicBezTo>
                      <a:cubicBezTo>
                        <a:pt x="1646248" y="1344271"/>
                        <a:pt x="1648617" y="1339533"/>
                        <a:pt x="1650986" y="1332425"/>
                      </a:cubicBezTo>
                      <a:cubicBezTo>
                        <a:pt x="1650986" y="1325318"/>
                        <a:pt x="1653355" y="1320580"/>
                        <a:pt x="1658093" y="1318211"/>
                      </a:cubicBezTo>
                      <a:close/>
                      <a:moveTo>
                        <a:pt x="1587019" y="1543278"/>
                      </a:moveTo>
                      <a:cubicBezTo>
                        <a:pt x="1587019" y="1543278"/>
                        <a:pt x="1587019" y="1543278"/>
                        <a:pt x="1587019" y="1543278"/>
                      </a:cubicBezTo>
                      <a:cubicBezTo>
                        <a:pt x="1603603" y="1550385"/>
                        <a:pt x="1629664" y="1557493"/>
                        <a:pt x="1624925" y="1574076"/>
                      </a:cubicBezTo>
                      <a:cubicBezTo>
                        <a:pt x="1617818" y="1595398"/>
                        <a:pt x="1627294" y="1600137"/>
                        <a:pt x="1639140" y="1602506"/>
                      </a:cubicBezTo>
                      <a:cubicBezTo>
                        <a:pt x="1627294" y="1600137"/>
                        <a:pt x="1617818" y="1595398"/>
                        <a:pt x="1624925" y="1574076"/>
                      </a:cubicBezTo>
                      <a:cubicBezTo>
                        <a:pt x="1629664" y="1557493"/>
                        <a:pt x="1603603" y="1548016"/>
                        <a:pt x="1587019" y="1543278"/>
                      </a:cubicBezTo>
                      <a:close/>
                      <a:moveTo>
                        <a:pt x="1624925" y="1365593"/>
                      </a:moveTo>
                      <a:cubicBezTo>
                        <a:pt x="1615449" y="1367962"/>
                        <a:pt x="1613080" y="1358486"/>
                        <a:pt x="1613080" y="1353747"/>
                      </a:cubicBezTo>
                      <a:cubicBezTo>
                        <a:pt x="1613080" y="1353747"/>
                        <a:pt x="1613080" y="1353747"/>
                        <a:pt x="1613080" y="1353747"/>
                      </a:cubicBezTo>
                      <a:cubicBezTo>
                        <a:pt x="1615449" y="1358486"/>
                        <a:pt x="1615449" y="1367962"/>
                        <a:pt x="1624925" y="1365593"/>
                      </a:cubicBezTo>
                      <a:close/>
                      <a:moveTo>
                        <a:pt x="1605972" y="1706748"/>
                      </a:moveTo>
                      <a:lnTo>
                        <a:pt x="1605972" y="1706748"/>
                      </a:lnTo>
                      <a:cubicBezTo>
                        <a:pt x="1608342" y="1683056"/>
                        <a:pt x="1634402" y="1702009"/>
                        <a:pt x="1646248" y="1690163"/>
                      </a:cubicBezTo>
                      <a:cubicBezTo>
                        <a:pt x="1646248" y="1690163"/>
                        <a:pt x="1646248" y="1690163"/>
                        <a:pt x="1646248" y="1690163"/>
                      </a:cubicBezTo>
                      <a:cubicBezTo>
                        <a:pt x="1634402" y="1702009"/>
                        <a:pt x="1608342" y="1683056"/>
                        <a:pt x="1605972" y="1706748"/>
                      </a:cubicBezTo>
                      <a:close/>
                      <a:moveTo>
                        <a:pt x="1665201" y="1730439"/>
                      </a:moveTo>
                      <a:cubicBezTo>
                        <a:pt x="1665201" y="1730439"/>
                        <a:pt x="1665201" y="1730439"/>
                        <a:pt x="1665201" y="1730439"/>
                      </a:cubicBezTo>
                      <a:cubicBezTo>
                        <a:pt x="1650986" y="1732808"/>
                        <a:pt x="1634402" y="1725700"/>
                        <a:pt x="1622556" y="1742285"/>
                      </a:cubicBezTo>
                      <a:cubicBezTo>
                        <a:pt x="1634402" y="1725700"/>
                        <a:pt x="1650986" y="1735177"/>
                        <a:pt x="1665201" y="1730439"/>
                      </a:cubicBezTo>
                      <a:close/>
                      <a:moveTo>
                        <a:pt x="1812086" y="1180801"/>
                      </a:moveTo>
                      <a:cubicBezTo>
                        <a:pt x="1812086" y="1180801"/>
                        <a:pt x="1812086" y="1180801"/>
                        <a:pt x="1812086" y="1180801"/>
                      </a:cubicBezTo>
                      <a:cubicBezTo>
                        <a:pt x="1807348" y="1164217"/>
                        <a:pt x="1807348" y="1152372"/>
                        <a:pt x="1809717" y="1145264"/>
                      </a:cubicBezTo>
                      <a:cubicBezTo>
                        <a:pt x="1804979" y="1152372"/>
                        <a:pt x="1807348" y="1164217"/>
                        <a:pt x="1812086" y="1180801"/>
                      </a:cubicBezTo>
                      <a:close/>
                      <a:moveTo>
                        <a:pt x="1885529" y="1197385"/>
                      </a:moveTo>
                      <a:cubicBezTo>
                        <a:pt x="1897375" y="1199754"/>
                        <a:pt x="1902113" y="1204493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04493"/>
                        <a:pt x="1897375" y="1199754"/>
                        <a:pt x="1885529" y="1197385"/>
                      </a:cubicBezTo>
                      <a:cubicBezTo>
                        <a:pt x="1852362" y="1190278"/>
                        <a:pt x="1826301" y="1199754"/>
                        <a:pt x="1797872" y="1216338"/>
                      </a:cubicBezTo>
                      <a:cubicBezTo>
                        <a:pt x="1788395" y="1221076"/>
                        <a:pt x="1786026" y="1225815"/>
                        <a:pt x="1786026" y="1232922"/>
                      </a:cubicBezTo>
                      <a:cubicBezTo>
                        <a:pt x="1786026" y="1228184"/>
                        <a:pt x="1790764" y="1221076"/>
                        <a:pt x="1797872" y="1216338"/>
                      </a:cubicBezTo>
                      <a:cubicBezTo>
                        <a:pt x="1826301" y="1199754"/>
                        <a:pt x="1852362" y="1187909"/>
                        <a:pt x="1885529" y="1197385"/>
                      </a:cubicBezTo>
                      <a:close/>
                      <a:moveTo>
                        <a:pt x="1826301" y="1022070"/>
                      </a:moveTo>
                      <a:cubicBezTo>
                        <a:pt x="1831040" y="1026808"/>
                        <a:pt x="1835778" y="1031546"/>
                        <a:pt x="1842885" y="1036285"/>
                      </a:cubicBezTo>
                      <a:lnTo>
                        <a:pt x="1842885" y="1036285"/>
                      </a:lnTo>
                      <a:cubicBezTo>
                        <a:pt x="1835778" y="1031546"/>
                        <a:pt x="1828670" y="1026808"/>
                        <a:pt x="1826301" y="1022070"/>
                      </a:cubicBezTo>
                      <a:close/>
                      <a:moveTo>
                        <a:pt x="1854731" y="1154741"/>
                      </a:moveTo>
                      <a:cubicBezTo>
                        <a:pt x="1854731" y="1154741"/>
                        <a:pt x="1857100" y="1152372"/>
                        <a:pt x="1857100" y="1150003"/>
                      </a:cubicBezTo>
                      <a:cubicBezTo>
                        <a:pt x="1861838" y="1142895"/>
                        <a:pt x="1866576" y="1140526"/>
                        <a:pt x="1868946" y="1138157"/>
                      </a:cubicBezTo>
                      <a:cubicBezTo>
                        <a:pt x="1864207" y="1140526"/>
                        <a:pt x="1861838" y="1142895"/>
                        <a:pt x="1857100" y="1150003"/>
                      </a:cubicBezTo>
                      <a:cubicBezTo>
                        <a:pt x="1857100" y="1154741"/>
                        <a:pt x="1857100" y="1154741"/>
                        <a:pt x="1854731" y="1154741"/>
                      </a:cubicBezTo>
                      <a:close/>
                      <a:moveTo>
                        <a:pt x="1833409" y="1626197"/>
                      </a:moveTo>
                      <a:cubicBezTo>
                        <a:pt x="1840516" y="1609613"/>
                        <a:pt x="1845254" y="1602506"/>
                        <a:pt x="1854731" y="1602506"/>
                      </a:cubicBezTo>
                      <a:cubicBezTo>
                        <a:pt x="1845254" y="1602506"/>
                        <a:pt x="1838147" y="1609613"/>
                        <a:pt x="1833409" y="1626197"/>
                      </a:cubicBezTo>
                      <a:cubicBezTo>
                        <a:pt x="1828670" y="1635674"/>
                        <a:pt x="1828670" y="1647519"/>
                        <a:pt x="1828670" y="1656996"/>
                      </a:cubicBezTo>
                      <a:cubicBezTo>
                        <a:pt x="1828670" y="1656996"/>
                        <a:pt x="1828670" y="1656996"/>
                        <a:pt x="1828670" y="1656996"/>
                      </a:cubicBezTo>
                      <a:cubicBezTo>
                        <a:pt x="1828670" y="1647519"/>
                        <a:pt x="1828670" y="1638043"/>
                        <a:pt x="1833409" y="1626197"/>
                      </a:cubicBezTo>
                      <a:close/>
                      <a:moveTo>
                        <a:pt x="1840516" y="1405868"/>
                      </a:moveTo>
                      <a:cubicBezTo>
                        <a:pt x="1847623" y="1405868"/>
                        <a:pt x="1854731" y="1405868"/>
                        <a:pt x="1859469" y="1405868"/>
                      </a:cubicBezTo>
                      <a:cubicBezTo>
                        <a:pt x="1861838" y="1405868"/>
                        <a:pt x="1861838" y="1405868"/>
                        <a:pt x="1864207" y="1405868"/>
                      </a:cubicBezTo>
                      <a:cubicBezTo>
                        <a:pt x="1864207" y="1405868"/>
                        <a:pt x="1861838" y="1405868"/>
                        <a:pt x="1859469" y="1405868"/>
                      </a:cubicBezTo>
                      <a:cubicBezTo>
                        <a:pt x="1854731" y="1405868"/>
                        <a:pt x="1847623" y="1405868"/>
                        <a:pt x="1840516" y="1405868"/>
                      </a:cubicBezTo>
                      <a:close/>
                      <a:moveTo>
                        <a:pt x="1857100" y="950996"/>
                      </a:moveTo>
                      <a:cubicBezTo>
                        <a:pt x="1840516" y="948627"/>
                        <a:pt x="1823932" y="960472"/>
                        <a:pt x="1807348" y="958103"/>
                      </a:cubicBezTo>
                      <a:cubicBezTo>
                        <a:pt x="1788395" y="955734"/>
                        <a:pt x="1771811" y="965211"/>
                        <a:pt x="1752858" y="969949"/>
                      </a:cubicBezTo>
                      <a:cubicBezTo>
                        <a:pt x="1743382" y="972318"/>
                        <a:pt x="1731536" y="977056"/>
                        <a:pt x="1729167" y="967580"/>
                      </a:cubicBezTo>
                      <a:cubicBezTo>
                        <a:pt x="1729167" y="965211"/>
                        <a:pt x="1726798" y="962841"/>
                        <a:pt x="1726798" y="960472"/>
                      </a:cubicBezTo>
                      <a:cubicBezTo>
                        <a:pt x="1726798" y="962841"/>
                        <a:pt x="1729167" y="965211"/>
                        <a:pt x="1729167" y="967580"/>
                      </a:cubicBezTo>
                      <a:cubicBezTo>
                        <a:pt x="1731536" y="977056"/>
                        <a:pt x="1743382" y="972318"/>
                        <a:pt x="1752858" y="969949"/>
                      </a:cubicBezTo>
                      <a:cubicBezTo>
                        <a:pt x="1769442" y="965211"/>
                        <a:pt x="1788395" y="955734"/>
                        <a:pt x="1807348" y="958103"/>
                      </a:cubicBezTo>
                      <a:cubicBezTo>
                        <a:pt x="1823932" y="960472"/>
                        <a:pt x="1838147" y="948627"/>
                        <a:pt x="1857100" y="950996"/>
                      </a:cubicBezTo>
                      <a:cubicBezTo>
                        <a:pt x="1857100" y="950996"/>
                        <a:pt x="1857100" y="950996"/>
                        <a:pt x="1857100" y="950996"/>
                      </a:cubicBezTo>
                      <a:close/>
                      <a:moveTo>
                        <a:pt x="1800241" y="813587"/>
                      </a:moveTo>
                      <a:cubicBezTo>
                        <a:pt x="1807348" y="813587"/>
                        <a:pt x="1812086" y="815956"/>
                        <a:pt x="1821563" y="818325"/>
                      </a:cubicBezTo>
                      <a:cubicBezTo>
                        <a:pt x="1816825" y="820694"/>
                        <a:pt x="1814456" y="823063"/>
                        <a:pt x="1809717" y="825432"/>
                      </a:cubicBezTo>
                      <a:cubicBezTo>
                        <a:pt x="1812086" y="823063"/>
                        <a:pt x="1816825" y="820694"/>
                        <a:pt x="1821563" y="818325"/>
                      </a:cubicBezTo>
                      <a:cubicBezTo>
                        <a:pt x="1812086" y="815956"/>
                        <a:pt x="1807348" y="813587"/>
                        <a:pt x="1800241" y="813587"/>
                      </a:cubicBezTo>
                      <a:close/>
                      <a:moveTo>
                        <a:pt x="1821563" y="870446"/>
                      </a:moveTo>
                      <a:cubicBezTo>
                        <a:pt x="1823932" y="865707"/>
                        <a:pt x="1831040" y="863338"/>
                        <a:pt x="1835778" y="860969"/>
                      </a:cubicBezTo>
                      <a:cubicBezTo>
                        <a:pt x="1828670" y="863338"/>
                        <a:pt x="1823932" y="865707"/>
                        <a:pt x="1821563" y="870446"/>
                      </a:cubicBezTo>
                      <a:close/>
                      <a:moveTo>
                        <a:pt x="1544375" y="754358"/>
                      </a:moveTo>
                      <a:cubicBezTo>
                        <a:pt x="1539637" y="754358"/>
                        <a:pt x="1532529" y="754358"/>
                        <a:pt x="1527791" y="754358"/>
                      </a:cubicBezTo>
                      <a:cubicBezTo>
                        <a:pt x="1525422" y="751989"/>
                        <a:pt x="1523053" y="749620"/>
                        <a:pt x="1523053" y="747251"/>
                      </a:cubicBezTo>
                      <a:cubicBezTo>
                        <a:pt x="1523053" y="749620"/>
                        <a:pt x="1525422" y="754358"/>
                        <a:pt x="1527791" y="754358"/>
                      </a:cubicBezTo>
                      <a:cubicBezTo>
                        <a:pt x="1532529" y="756727"/>
                        <a:pt x="1539637" y="756727"/>
                        <a:pt x="1544375" y="754358"/>
                      </a:cubicBezTo>
                      <a:cubicBezTo>
                        <a:pt x="1565697" y="751989"/>
                        <a:pt x="1575174" y="751989"/>
                        <a:pt x="1575174" y="768573"/>
                      </a:cubicBezTo>
                      <a:cubicBezTo>
                        <a:pt x="1575174" y="751989"/>
                        <a:pt x="1568066" y="751989"/>
                        <a:pt x="1544375" y="754358"/>
                      </a:cubicBezTo>
                      <a:close/>
                      <a:moveTo>
                        <a:pt x="1542006" y="685654"/>
                      </a:moveTo>
                      <a:cubicBezTo>
                        <a:pt x="1539637" y="683285"/>
                        <a:pt x="1537268" y="678546"/>
                        <a:pt x="1537268" y="676177"/>
                      </a:cubicBezTo>
                      <a:cubicBezTo>
                        <a:pt x="1537268" y="678546"/>
                        <a:pt x="1539637" y="680915"/>
                        <a:pt x="1542006" y="685654"/>
                      </a:cubicBezTo>
                      <a:cubicBezTo>
                        <a:pt x="1549113" y="692761"/>
                        <a:pt x="1551482" y="699868"/>
                        <a:pt x="1553852" y="706976"/>
                      </a:cubicBezTo>
                      <a:cubicBezTo>
                        <a:pt x="1551482" y="699868"/>
                        <a:pt x="1546744" y="692761"/>
                        <a:pt x="1542006" y="685654"/>
                      </a:cubicBezTo>
                      <a:close/>
                      <a:moveTo>
                        <a:pt x="1511207" y="593258"/>
                      </a:moveTo>
                      <a:cubicBezTo>
                        <a:pt x="1511207" y="593258"/>
                        <a:pt x="1511207" y="593258"/>
                        <a:pt x="1511207" y="593258"/>
                      </a:cubicBezTo>
                      <a:cubicBezTo>
                        <a:pt x="1523053" y="595627"/>
                        <a:pt x="1534899" y="602734"/>
                        <a:pt x="1544375" y="593258"/>
                      </a:cubicBezTo>
                      <a:cubicBezTo>
                        <a:pt x="1534899" y="602734"/>
                        <a:pt x="1520684" y="595627"/>
                        <a:pt x="1511207" y="593258"/>
                      </a:cubicBezTo>
                      <a:close/>
                      <a:moveTo>
                        <a:pt x="1518315" y="1221076"/>
                      </a:moveTo>
                      <a:cubicBezTo>
                        <a:pt x="1513576" y="1223445"/>
                        <a:pt x="1508838" y="1228184"/>
                        <a:pt x="1504100" y="1230553"/>
                      </a:cubicBezTo>
                      <a:cubicBezTo>
                        <a:pt x="1508838" y="1228184"/>
                        <a:pt x="1513576" y="1225815"/>
                        <a:pt x="1518315" y="1221076"/>
                      </a:cubicBezTo>
                      <a:cubicBezTo>
                        <a:pt x="1506469" y="1213969"/>
                        <a:pt x="1496992" y="1204493"/>
                        <a:pt x="1487516" y="1202123"/>
                      </a:cubicBezTo>
                      <a:cubicBezTo>
                        <a:pt x="1480409" y="1199754"/>
                        <a:pt x="1473301" y="1197385"/>
                        <a:pt x="1468563" y="1199754"/>
                      </a:cubicBezTo>
                      <a:cubicBezTo>
                        <a:pt x="1475670" y="1199754"/>
                        <a:pt x="1482778" y="1199754"/>
                        <a:pt x="1487516" y="1202123"/>
                      </a:cubicBezTo>
                      <a:cubicBezTo>
                        <a:pt x="1496992" y="1206862"/>
                        <a:pt x="1506469" y="1213969"/>
                        <a:pt x="1518315" y="1221076"/>
                      </a:cubicBezTo>
                      <a:close/>
                      <a:moveTo>
                        <a:pt x="1470932" y="1064714"/>
                      </a:moveTo>
                      <a:cubicBezTo>
                        <a:pt x="1470932" y="1064714"/>
                        <a:pt x="1470932" y="1062345"/>
                        <a:pt x="1470932" y="1059976"/>
                      </a:cubicBezTo>
                      <a:cubicBezTo>
                        <a:pt x="1470932" y="1059976"/>
                        <a:pt x="1470932" y="1059976"/>
                        <a:pt x="1473301" y="1057607"/>
                      </a:cubicBezTo>
                      <a:cubicBezTo>
                        <a:pt x="1473301" y="1057607"/>
                        <a:pt x="1473301" y="1057607"/>
                        <a:pt x="1470932" y="1059976"/>
                      </a:cubicBezTo>
                      <a:cubicBezTo>
                        <a:pt x="1470932" y="1062345"/>
                        <a:pt x="1470932" y="1062345"/>
                        <a:pt x="1470932" y="1064714"/>
                      </a:cubicBezTo>
                      <a:close/>
                      <a:moveTo>
                        <a:pt x="1480409" y="1069452"/>
                      </a:moveTo>
                      <a:lnTo>
                        <a:pt x="1480409" y="1069452"/>
                      </a:lnTo>
                      <a:cubicBezTo>
                        <a:pt x="1478040" y="1069452"/>
                        <a:pt x="1475670" y="1069452"/>
                        <a:pt x="1473301" y="1069452"/>
                      </a:cubicBezTo>
                      <a:cubicBezTo>
                        <a:pt x="1478040" y="1069452"/>
                        <a:pt x="1478040" y="1069452"/>
                        <a:pt x="1480409" y="1069452"/>
                      </a:cubicBezTo>
                      <a:close/>
                      <a:moveTo>
                        <a:pt x="1480409" y="1055237"/>
                      </a:moveTo>
                      <a:cubicBezTo>
                        <a:pt x="1480409" y="1055237"/>
                        <a:pt x="1480409" y="1055237"/>
                        <a:pt x="1480409" y="1055237"/>
                      </a:cubicBezTo>
                      <a:lnTo>
                        <a:pt x="1480409" y="1055237"/>
                      </a:lnTo>
                      <a:cubicBezTo>
                        <a:pt x="1480409" y="1055237"/>
                        <a:pt x="1480409" y="1055237"/>
                        <a:pt x="1480409" y="1055237"/>
                      </a:cubicBezTo>
                      <a:close/>
                      <a:moveTo>
                        <a:pt x="1489885" y="1100251"/>
                      </a:moveTo>
                      <a:cubicBezTo>
                        <a:pt x="1487516" y="1104989"/>
                        <a:pt x="1492254" y="1114466"/>
                        <a:pt x="1489885" y="1119204"/>
                      </a:cubicBezTo>
                      <a:cubicBezTo>
                        <a:pt x="1487516" y="1123942"/>
                        <a:pt x="1487516" y="1128680"/>
                        <a:pt x="1485147" y="1133419"/>
                      </a:cubicBezTo>
                      <a:cubicBezTo>
                        <a:pt x="1487516" y="1128680"/>
                        <a:pt x="1489885" y="1123942"/>
                        <a:pt x="1489885" y="1119204"/>
                      </a:cubicBezTo>
                      <a:cubicBezTo>
                        <a:pt x="1492254" y="1112097"/>
                        <a:pt x="1485147" y="1104989"/>
                        <a:pt x="1489885" y="1100251"/>
                      </a:cubicBezTo>
                      <a:close/>
                      <a:moveTo>
                        <a:pt x="1511207" y="593258"/>
                      </a:moveTo>
                      <a:cubicBezTo>
                        <a:pt x="1506469" y="597996"/>
                        <a:pt x="1499362" y="605103"/>
                        <a:pt x="1494623" y="609842"/>
                      </a:cubicBezTo>
                      <a:cubicBezTo>
                        <a:pt x="1494623" y="619318"/>
                        <a:pt x="1489885" y="626425"/>
                        <a:pt x="1478040" y="626425"/>
                      </a:cubicBezTo>
                      <a:cubicBezTo>
                        <a:pt x="1473301" y="631164"/>
                        <a:pt x="1466194" y="638271"/>
                        <a:pt x="1461456" y="643009"/>
                      </a:cubicBezTo>
                      <a:cubicBezTo>
                        <a:pt x="1459086" y="657224"/>
                        <a:pt x="1437764" y="661962"/>
                        <a:pt x="1437764" y="680915"/>
                      </a:cubicBezTo>
                      <a:cubicBezTo>
                        <a:pt x="1437764" y="664331"/>
                        <a:pt x="1459086" y="657224"/>
                        <a:pt x="1461456" y="643009"/>
                      </a:cubicBezTo>
                      <a:lnTo>
                        <a:pt x="1461456" y="643009"/>
                      </a:lnTo>
                      <a:cubicBezTo>
                        <a:pt x="1466194" y="638271"/>
                        <a:pt x="1473301" y="631164"/>
                        <a:pt x="1478040" y="626425"/>
                      </a:cubicBezTo>
                      <a:lnTo>
                        <a:pt x="1478040" y="626425"/>
                      </a:lnTo>
                      <a:cubicBezTo>
                        <a:pt x="1489885" y="626425"/>
                        <a:pt x="1494623" y="621687"/>
                        <a:pt x="1494623" y="609842"/>
                      </a:cubicBezTo>
                      <a:cubicBezTo>
                        <a:pt x="1499362" y="605103"/>
                        <a:pt x="1504100" y="600365"/>
                        <a:pt x="1511207" y="593258"/>
                      </a:cubicBezTo>
                      <a:lnTo>
                        <a:pt x="1511207" y="593258"/>
                      </a:lnTo>
                      <a:close/>
                      <a:moveTo>
                        <a:pt x="1482778" y="761466"/>
                      </a:moveTo>
                      <a:cubicBezTo>
                        <a:pt x="1487516" y="770942"/>
                        <a:pt x="1478040" y="787526"/>
                        <a:pt x="1482778" y="801741"/>
                      </a:cubicBezTo>
                      <a:cubicBezTo>
                        <a:pt x="1485147" y="806479"/>
                        <a:pt x="1482778" y="813587"/>
                        <a:pt x="1482778" y="820694"/>
                      </a:cubicBezTo>
                      <a:lnTo>
                        <a:pt x="1482778" y="820694"/>
                      </a:lnTo>
                      <a:cubicBezTo>
                        <a:pt x="1482778" y="815956"/>
                        <a:pt x="1485147" y="808848"/>
                        <a:pt x="1482778" y="801741"/>
                      </a:cubicBezTo>
                      <a:cubicBezTo>
                        <a:pt x="1478040" y="787526"/>
                        <a:pt x="1487516" y="770942"/>
                        <a:pt x="1482778" y="761466"/>
                      </a:cubicBezTo>
                      <a:cubicBezTo>
                        <a:pt x="1475670" y="749620"/>
                        <a:pt x="1454348" y="756727"/>
                        <a:pt x="1440134" y="744882"/>
                      </a:cubicBezTo>
                      <a:cubicBezTo>
                        <a:pt x="1433026" y="737774"/>
                        <a:pt x="1423550" y="737774"/>
                        <a:pt x="1418811" y="744882"/>
                      </a:cubicBezTo>
                      <a:cubicBezTo>
                        <a:pt x="1423550" y="737774"/>
                        <a:pt x="1433026" y="737774"/>
                        <a:pt x="1440134" y="744882"/>
                      </a:cubicBezTo>
                      <a:cubicBezTo>
                        <a:pt x="1454348" y="756727"/>
                        <a:pt x="1475670" y="749620"/>
                        <a:pt x="1482778" y="761466"/>
                      </a:cubicBezTo>
                      <a:close/>
                      <a:moveTo>
                        <a:pt x="1421180" y="1168956"/>
                      </a:moveTo>
                      <a:cubicBezTo>
                        <a:pt x="1421180" y="1168956"/>
                        <a:pt x="1421180" y="1168956"/>
                        <a:pt x="1421180" y="1168956"/>
                      </a:cubicBezTo>
                      <a:cubicBezTo>
                        <a:pt x="1418811" y="1171325"/>
                        <a:pt x="1418811" y="1173694"/>
                        <a:pt x="1416442" y="1176063"/>
                      </a:cubicBezTo>
                      <a:cubicBezTo>
                        <a:pt x="1416442" y="1173694"/>
                        <a:pt x="1418811" y="1171325"/>
                        <a:pt x="1421180" y="1168956"/>
                      </a:cubicBezTo>
                      <a:close/>
                      <a:moveTo>
                        <a:pt x="1428288" y="1552754"/>
                      </a:moveTo>
                      <a:cubicBezTo>
                        <a:pt x="1435395" y="1557493"/>
                        <a:pt x="1442503" y="1562231"/>
                        <a:pt x="1440134" y="1571707"/>
                      </a:cubicBezTo>
                      <a:cubicBezTo>
                        <a:pt x="1435395" y="1583553"/>
                        <a:pt x="1433026" y="1593029"/>
                        <a:pt x="1449610" y="1597768"/>
                      </a:cubicBezTo>
                      <a:cubicBezTo>
                        <a:pt x="1449610" y="1597768"/>
                        <a:pt x="1449610" y="1597768"/>
                        <a:pt x="1449610" y="1597768"/>
                      </a:cubicBezTo>
                      <a:cubicBezTo>
                        <a:pt x="1435395" y="1590660"/>
                        <a:pt x="1437764" y="1583553"/>
                        <a:pt x="1440134" y="1571707"/>
                      </a:cubicBezTo>
                      <a:cubicBezTo>
                        <a:pt x="1442503" y="1562231"/>
                        <a:pt x="1435395" y="1555123"/>
                        <a:pt x="1428288" y="1552754"/>
                      </a:cubicBezTo>
                      <a:cubicBezTo>
                        <a:pt x="1416442" y="1548016"/>
                        <a:pt x="1404597" y="1543278"/>
                        <a:pt x="1399858" y="1531432"/>
                      </a:cubicBezTo>
                      <a:cubicBezTo>
                        <a:pt x="1366690" y="1519586"/>
                        <a:pt x="1366690" y="1519586"/>
                        <a:pt x="1373798" y="1493526"/>
                      </a:cubicBezTo>
                      <a:cubicBezTo>
                        <a:pt x="1380905" y="1472204"/>
                        <a:pt x="1366690" y="1450882"/>
                        <a:pt x="1359583" y="1434298"/>
                      </a:cubicBezTo>
                      <a:cubicBezTo>
                        <a:pt x="1357214" y="1429560"/>
                        <a:pt x="1354845" y="1429560"/>
                        <a:pt x="1350107" y="1429560"/>
                      </a:cubicBezTo>
                      <a:cubicBezTo>
                        <a:pt x="1354845" y="1429560"/>
                        <a:pt x="1357214" y="1429560"/>
                        <a:pt x="1359583" y="1434298"/>
                      </a:cubicBezTo>
                      <a:cubicBezTo>
                        <a:pt x="1369060" y="1453251"/>
                        <a:pt x="1380905" y="1472204"/>
                        <a:pt x="1373798" y="1493526"/>
                      </a:cubicBezTo>
                      <a:cubicBezTo>
                        <a:pt x="1366690" y="1519586"/>
                        <a:pt x="1366690" y="1519586"/>
                        <a:pt x="1399858" y="1531432"/>
                      </a:cubicBezTo>
                      <a:cubicBezTo>
                        <a:pt x="1411704" y="1521956"/>
                        <a:pt x="1409335" y="1512479"/>
                        <a:pt x="1399858" y="1503003"/>
                      </a:cubicBezTo>
                      <a:cubicBezTo>
                        <a:pt x="1385644" y="1486419"/>
                        <a:pt x="1399858" y="1462727"/>
                        <a:pt x="1385644" y="1448513"/>
                      </a:cubicBezTo>
                      <a:cubicBezTo>
                        <a:pt x="1399858" y="1436667"/>
                        <a:pt x="1397489" y="1427191"/>
                        <a:pt x="1388013" y="1415345"/>
                      </a:cubicBezTo>
                      <a:cubicBezTo>
                        <a:pt x="1395120" y="1424821"/>
                        <a:pt x="1399858" y="1436667"/>
                        <a:pt x="1385644" y="1448513"/>
                      </a:cubicBezTo>
                      <a:cubicBezTo>
                        <a:pt x="1399858" y="1465097"/>
                        <a:pt x="1383274" y="1488788"/>
                        <a:pt x="1399858" y="1503003"/>
                      </a:cubicBezTo>
                      <a:cubicBezTo>
                        <a:pt x="1406966" y="1512479"/>
                        <a:pt x="1411704" y="1521956"/>
                        <a:pt x="1399858" y="1531432"/>
                      </a:cubicBezTo>
                      <a:cubicBezTo>
                        <a:pt x="1404597" y="1543278"/>
                        <a:pt x="1416442" y="1545647"/>
                        <a:pt x="1428288" y="1552754"/>
                      </a:cubicBezTo>
                      <a:close/>
                      <a:moveTo>
                        <a:pt x="1399858" y="1256613"/>
                      </a:moveTo>
                      <a:cubicBezTo>
                        <a:pt x="1399858" y="1256613"/>
                        <a:pt x="1399858" y="1256613"/>
                        <a:pt x="1399858" y="1256613"/>
                      </a:cubicBezTo>
                      <a:cubicBezTo>
                        <a:pt x="1392751" y="1228184"/>
                        <a:pt x="1399858" y="1202123"/>
                        <a:pt x="1414073" y="1178432"/>
                      </a:cubicBezTo>
                      <a:cubicBezTo>
                        <a:pt x="1397489" y="1202123"/>
                        <a:pt x="1392751" y="1228184"/>
                        <a:pt x="1399858" y="1256613"/>
                      </a:cubicBezTo>
                      <a:close/>
                      <a:moveTo>
                        <a:pt x="1406966" y="837278"/>
                      </a:moveTo>
                      <a:cubicBezTo>
                        <a:pt x="1404597" y="839647"/>
                        <a:pt x="1404597" y="842016"/>
                        <a:pt x="1402227" y="844385"/>
                      </a:cubicBezTo>
                      <a:cubicBezTo>
                        <a:pt x="1402227" y="844385"/>
                        <a:pt x="1404597" y="842016"/>
                        <a:pt x="1406966" y="837278"/>
                      </a:cubicBezTo>
                      <a:cubicBezTo>
                        <a:pt x="1409335" y="834909"/>
                        <a:pt x="1409335" y="832539"/>
                        <a:pt x="1411704" y="830170"/>
                      </a:cubicBezTo>
                      <a:cubicBezTo>
                        <a:pt x="1409335" y="832539"/>
                        <a:pt x="1406966" y="834909"/>
                        <a:pt x="1406966" y="837278"/>
                      </a:cubicBezTo>
                      <a:close/>
                      <a:moveTo>
                        <a:pt x="1380905" y="780419"/>
                      </a:moveTo>
                      <a:cubicBezTo>
                        <a:pt x="1371429" y="782788"/>
                        <a:pt x="1359583" y="785157"/>
                        <a:pt x="1352476" y="792264"/>
                      </a:cubicBezTo>
                      <a:cubicBezTo>
                        <a:pt x="1361952" y="787526"/>
                        <a:pt x="1371429" y="782788"/>
                        <a:pt x="1380905" y="780419"/>
                      </a:cubicBezTo>
                      <a:cubicBezTo>
                        <a:pt x="1390382" y="778050"/>
                        <a:pt x="1397489" y="773311"/>
                        <a:pt x="1404597" y="768573"/>
                      </a:cubicBezTo>
                      <a:cubicBezTo>
                        <a:pt x="1399858" y="775681"/>
                        <a:pt x="1390382" y="778050"/>
                        <a:pt x="1380905" y="780419"/>
                      </a:cubicBezTo>
                      <a:close/>
                      <a:moveTo>
                        <a:pt x="1376167" y="875184"/>
                      </a:moveTo>
                      <a:cubicBezTo>
                        <a:pt x="1395120" y="891768"/>
                        <a:pt x="1395120" y="903613"/>
                        <a:pt x="1378536" y="922566"/>
                      </a:cubicBezTo>
                      <a:cubicBezTo>
                        <a:pt x="1376167" y="924935"/>
                        <a:pt x="1373798" y="927305"/>
                        <a:pt x="1371429" y="929674"/>
                      </a:cubicBezTo>
                      <a:cubicBezTo>
                        <a:pt x="1373798" y="927305"/>
                        <a:pt x="1376167" y="924935"/>
                        <a:pt x="1378536" y="922566"/>
                      </a:cubicBezTo>
                      <a:cubicBezTo>
                        <a:pt x="1395120" y="903613"/>
                        <a:pt x="1392751" y="891768"/>
                        <a:pt x="1376167" y="875184"/>
                      </a:cubicBezTo>
                      <a:cubicBezTo>
                        <a:pt x="1369060" y="870446"/>
                        <a:pt x="1357214" y="872815"/>
                        <a:pt x="1354845" y="860969"/>
                      </a:cubicBezTo>
                      <a:lnTo>
                        <a:pt x="1354845" y="860969"/>
                      </a:lnTo>
                      <a:cubicBezTo>
                        <a:pt x="1354845" y="872815"/>
                        <a:pt x="1369060" y="870446"/>
                        <a:pt x="1376167" y="875184"/>
                      </a:cubicBezTo>
                      <a:close/>
                      <a:moveTo>
                        <a:pt x="1354845" y="1135788"/>
                      </a:moveTo>
                      <a:cubicBezTo>
                        <a:pt x="1354845" y="1135788"/>
                        <a:pt x="1354845" y="1135788"/>
                        <a:pt x="1354845" y="1135788"/>
                      </a:cubicBezTo>
                      <a:cubicBezTo>
                        <a:pt x="1338261" y="1119204"/>
                        <a:pt x="1316939" y="1133419"/>
                        <a:pt x="1297986" y="1126311"/>
                      </a:cubicBezTo>
                      <a:cubicBezTo>
                        <a:pt x="1276664" y="1119204"/>
                        <a:pt x="1267187" y="1128680"/>
                        <a:pt x="1264818" y="1147633"/>
                      </a:cubicBezTo>
                      <a:cubicBezTo>
                        <a:pt x="1252972" y="1142895"/>
                        <a:pt x="1248234" y="1138157"/>
                        <a:pt x="1248234" y="1131050"/>
                      </a:cubicBezTo>
                      <a:cubicBezTo>
                        <a:pt x="1250603" y="1138157"/>
                        <a:pt x="1255341" y="1142895"/>
                        <a:pt x="1264818" y="1147633"/>
                      </a:cubicBezTo>
                      <a:cubicBezTo>
                        <a:pt x="1264818" y="1126311"/>
                        <a:pt x="1276664" y="1116835"/>
                        <a:pt x="1297986" y="1126311"/>
                      </a:cubicBezTo>
                      <a:cubicBezTo>
                        <a:pt x="1316939" y="1131050"/>
                        <a:pt x="1338261" y="1119204"/>
                        <a:pt x="1354845" y="1135788"/>
                      </a:cubicBezTo>
                      <a:close/>
                      <a:moveTo>
                        <a:pt x="1312201" y="958103"/>
                      </a:moveTo>
                      <a:cubicBezTo>
                        <a:pt x="1312201" y="996009"/>
                        <a:pt x="1316939" y="1007855"/>
                        <a:pt x="1328784" y="1022070"/>
                      </a:cubicBezTo>
                      <a:cubicBezTo>
                        <a:pt x="1316939" y="1007855"/>
                        <a:pt x="1312201" y="996009"/>
                        <a:pt x="1312201" y="958103"/>
                      </a:cubicBezTo>
                      <a:cubicBezTo>
                        <a:pt x="1312201" y="958103"/>
                        <a:pt x="1312201" y="958103"/>
                        <a:pt x="1312201" y="958103"/>
                      </a:cubicBezTo>
                      <a:cubicBezTo>
                        <a:pt x="1314570" y="958103"/>
                        <a:pt x="1314570" y="955734"/>
                        <a:pt x="1316939" y="955734"/>
                      </a:cubicBezTo>
                      <a:cubicBezTo>
                        <a:pt x="1314570" y="955734"/>
                        <a:pt x="1314570" y="955734"/>
                        <a:pt x="1312201" y="958103"/>
                      </a:cubicBezTo>
                      <a:lnTo>
                        <a:pt x="1312201" y="958103"/>
                      </a:lnTo>
                      <a:close/>
                      <a:moveTo>
                        <a:pt x="1338261" y="811217"/>
                      </a:moveTo>
                      <a:cubicBezTo>
                        <a:pt x="1333523" y="823063"/>
                        <a:pt x="1316939" y="818325"/>
                        <a:pt x="1309832" y="825432"/>
                      </a:cubicBezTo>
                      <a:lnTo>
                        <a:pt x="1309832" y="825432"/>
                      </a:lnTo>
                      <a:cubicBezTo>
                        <a:pt x="1316939" y="818325"/>
                        <a:pt x="1333523" y="823063"/>
                        <a:pt x="1338261" y="811217"/>
                      </a:cubicBezTo>
                      <a:cubicBezTo>
                        <a:pt x="1338261" y="811217"/>
                        <a:pt x="1338261" y="808848"/>
                        <a:pt x="1340630" y="808848"/>
                      </a:cubicBezTo>
                      <a:cubicBezTo>
                        <a:pt x="1340630" y="808848"/>
                        <a:pt x="1338261" y="808848"/>
                        <a:pt x="1338261" y="811217"/>
                      </a:cubicBezTo>
                      <a:close/>
                      <a:moveTo>
                        <a:pt x="1252972" y="860969"/>
                      </a:moveTo>
                      <a:cubicBezTo>
                        <a:pt x="1252972" y="839647"/>
                        <a:pt x="1236388" y="830170"/>
                        <a:pt x="1222174" y="820694"/>
                      </a:cubicBezTo>
                      <a:cubicBezTo>
                        <a:pt x="1236388" y="830170"/>
                        <a:pt x="1250603" y="839647"/>
                        <a:pt x="1252972" y="860969"/>
                      </a:cubicBezTo>
                      <a:lnTo>
                        <a:pt x="1252972" y="860969"/>
                      </a:lnTo>
                      <a:close/>
                      <a:moveTo>
                        <a:pt x="1091872" y="1142895"/>
                      </a:moveTo>
                      <a:cubicBezTo>
                        <a:pt x="1089503" y="1147633"/>
                        <a:pt x="1091872" y="1152372"/>
                        <a:pt x="1096610" y="1157110"/>
                      </a:cubicBezTo>
                      <a:cubicBezTo>
                        <a:pt x="1098979" y="1159479"/>
                        <a:pt x="1101348" y="1161848"/>
                        <a:pt x="1101348" y="1164217"/>
                      </a:cubicBezTo>
                      <a:cubicBezTo>
                        <a:pt x="1101348" y="1161848"/>
                        <a:pt x="1098979" y="1159479"/>
                        <a:pt x="1096610" y="1157110"/>
                      </a:cubicBezTo>
                      <a:cubicBezTo>
                        <a:pt x="1091872" y="1152372"/>
                        <a:pt x="1089503" y="1147633"/>
                        <a:pt x="1091872" y="1142895"/>
                      </a:cubicBezTo>
                      <a:close/>
                      <a:moveTo>
                        <a:pt x="1089503" y="1064714"/>
                      </a:moveTo>
                      <a:cubicBezTo>
                        <a:pt x="1091872" y="1064714"/>
                        <a:pt x="1094241" y="1064714"/>
                        <a:pt x="1096610" y="1067083"/>
                      </a:cubicBezTo>
                      <a:cubicBezTo>
                        <a:pt x="1098979" y="1067083"/>
                        <a:pt x="1101348" y="1067083"/>
                        <a:pt x="1101348" y="1067083"/>
                      </a:cubicBezTo>
                      <a:cubicBezTo>
                        <a:pt x="1098979" y="1067083"/>
                        <a:pt x="1096610" y="1067083"/>
                        <a:pt x="1096610" y="1067083"/>
                      </a:cubicBezTo>
                      <a:cubicBezTo>
                        <a:pt x="1094241" y="1064714"/>
                        <a:pt x="1091872" y="1064714"/>
                        <a:pt x="1089503" y="1064714"/>
                      </a:cubicBezTo>
                      <a:close/>
                      <a:moveTo>
                        <a:pt x="1080026" y="699868"/>
                      </a:moveTo>
                      <a:cubicBezTo>
                        <a:pt x="1082395" y="699868"/>
                        <a:pt x="1084764" y="699868"/>
                        <a:pt x="1089503" y="699868"/>
                      </a:cubicBezTo>
                      <a:cubicBezTo>
                        <a:pt x="1091872" y="683285"/>
                        <a:pt x="1101348" y="688023"/>
                        <a:pt x="1113194" y="690392"/>
                      </a:cubicBezTo>
                      <a:cubicBezTo>
                        <a:pt x="1115563" y="690392"/>
                        <a:pt x="1117932" y="690392"/>
                        <a:pt x="1117932" y="690392"/>
                      </a:cubicBezTo>
                      <a:cubicBezTo>
                        <a:pt x="1115563" y="690392"/>
                        <a:pt x="1113194" y="690392"/>
                        <a:pt x="1113194" y="690392"/>
                      </a:cubicBezTo>
                      <a:cubicBezTo>
                        <a:pt x="1101348" y="690392"/>
                        <a:pt x="1091872" y="683285"/>
                        <a:pt x="1089503" y="699868"/>
                      </a:cubicBezTo>
                      <a:cubicBezTo>
                        <a:pt x="1084764" y="699868"/>
                        <a:pt x="1082395" y="699868"/>
                        <a:pt x="1080026" y="699868"/>
                      </a:cubicBezTo>
                      <a:cubicBezTo>
                        <a:pt x="1072919" y="690392"/>
                        <a:pt x="1063442" y="692761"/>
                        <a:pt x="1053966" y="692761"/>
                      </a:cubicBezTo>
                      <a:cubicBezTo>
                        <a:pt x="1053966" y="692761"/>
                        <a:pt x="1051597" y="692761"/>
                        <a:pt x="1051597" y="692761"/>
                      </a:cubicBezTo>
                      <a:cubicBezTo>
                        <a:pt x="1051597" y="692761"/>
                        <a:pt x="1053966" y="692761"/>
                        <a:pt x="1053966" y="692761"/>
                      </a:cubicBezTo>
                      <a:cubicBezTo>
                        <a:pt x="1056335" y="678546"/>
                        <a:pt x="1065811" y="671439"/>
                        <a:pt x="1077657" y="669070"/>
                      </a:cubicBezTo>
                      <a:cubicBezTo>
                        <a:pt x="1068180" y="671439"/>
                        <a:pt x="1058704" y="678546"/>
                        <a:pt x="1053966" y="692761"/>
                      </a:cubicBezTo>
                      <a:cubicBezTo>
                        <a:pt x="1063442" y="692761"/>
                        <a:pt x="1072919" y="690392"/>
                        <a:pt x="1080026" y="699868"/>
                      </a:cubicBezTo>
                      <a:close/>
                      <a:moveTo>
                        <a:pt x="1042120" y="560090"/>
                      </a:moveTo>
                      <a:cubicBezTo>
                        <a:pt x="1077657" y="552983"/>
                        <a:pt x="1101348" y="564828"/>
                        <a:pt x="1129778" y="567197"/>
                      </a:cubicBezTo>
                      <a:cubicBezTo>
                        <a:pt x="1108456" y="581412"/>
                        <a:pt x="1080026" y="579043"/>
                        <a:pt x="1042120" y="560090"/>
                      </a:cubicBezTo>
                      <a:close/>
                      <a:moveTo>
                        <a:pt x="1046858" y="1050499"/>
                      </a:moveTo>
                      <a:cubicBezTo>
                        <a:pt x="1049227" y="1050499"/>
                        <a:pt x="1051597" y="1052868"/>
                        <a:pt x="1053966" y="1052868"/>
                      </a:cubicBezTo>
                      <a:cubicBezTo>
                        <a:pt x="1051597" y="1052868"/>
                        <a:pt x="1049227" y="1052868"/>
                        <a:pt x="1046858" y="1050499"/>
                      </a:cubicBezTo>
                      <a:cubicBezTo>
                        <a:pt x="1032643" y="1045761"/>
                        <a:pt x="1023167" y="1043392"/>
                        <a:pt x="1013691" y="1043392"/>
                      </a:cubicBezTo>
                      <a:cubicBezTo>
                        <a:pt x="1023167" y="1043392"/>
                        <a:pt x="1032643" y="1045761"/>
                        <a:pt x="1046858" y="1050499"/>
                      </a:cubicBezTo>
                      <a:close/>
                      <a:moveTo>
                        <a:pt x="899972" y="1199754"/>
                      </a:moveTo>
                      <a:cubicBezTo>
                        <a:pt x="890496" y="1199754"/>
                        <a:pt x="881019" y="1202123"/>
                        <a:pt x="871543" y="1204493"/>
                      </a:cubicBezTo>
                      <a:cubicBezTo>
                        <a:pt x="852590" y="1209231"/>
                        <a:pt x="843113" y="1206862"/>
                        <a:pt x="845482" y="1192647"/>
                      </a:cubicBezTo>
                      <a:cubicBezTo>
                        <a:pt x="845482" y="1206862"/>
                        <a:pt x="852590" y="1209231"/>
                        <a:pt x="871543" y="1204493"/>
                      </a:cubicBezTo>
                      <a:cubicBezTo>
                        <a:pt x="881019" y="1202123"/>
                        <a:pt x="890496" y="1199754"/>
                        <a:pt x="899972" y="1199754"/>
                      </a:cubicBezTo>
                      <a:lnTo>
                        <a:pt x="899972" y="1199754"/>
                      </a:lnTo>
                      <a:close/>
                      <a:moveTo>
                        <a:pt x="843113" y="1154741"/>
                      </a:moveTo>
                      <a:cubicBezTo>
                        <a:pt x="847852" y="1159479"/>
                        <a:pt x="847852" y="1166587"/>
                        <a:pt x="847852" y="1173694"/>
                      </a:cubicBezTo>
                      <a:cubicBezTo>
                        <a:pt x="847852" y="1173694"/>
                        <a:pt x="847852" y="1173694"/>
                        <a:pt x="847852" y="1173694"/>
                      </a:cubicBezTo>
                      <a:cubicBezTo>
                        <a:pt x="847852" y="1168956"/>
                        <a:pt x="847852" y="1159479"/>
                        <a:pt x="843113" y="1154741"/>
                      </a:cubicBezTo>
                      <a:close/>
                      <a:moveTo>
                        <a:pt x="864435" y="986533"/>
                      </a:moveTo>
                      <a:cubicBezTo>
                        <a:pt x="854959" y="984164"/>
                        <a:pt x="847852" y="984164"/>
                        <a:pt x="840744" y="984164"/>
                      </a:cubicBezTo>
                      <a:cubicBezTo>
                        <a:pt x="845482" y="984164"/>
                        <a:pt x="854959" y="984164"/>
                        <a:pt x="864435" y="986533"/>
                      </a:cubicBezTo>
                      <a:cubicBezTo>
                        <a:pt x="869174" y="986533"/>
                        <a:pt x="871543" y="988902"/>
                        <a:pt x="876281" y="988902"/>
                      </a:cubicBezTo>
                      <a:cubicBezTo>
                        <a:pt x="871543" y="988902"/>
                        <a:pt x="866805" y="986533"/>
                        <a:pt x="864435" y="986533"/>
                      </a:cubicBezTo>
                      <a:close/>
                      <a:moveTo>
                        <a:pt x="828899" y="846754"/>
                      </a:moveTo>
                      <a:cubicBezTo>
                        <a:pt x="824160" y="846754"/>
                        <a:pt x="821791" y="846754"/>
                        <a:pt x="817053" y="846754"/>
                      </a:cubicBezTo>
                      <a:cubicBezTo>
                        <a:pt x="819422" y="849123"/>
                        <a:pt x="824160" y="849123"/>
                        <a:pt x="828899" y="846754"/>
                      </a:cubicBezTo>
                      <a:cubicBezTo>
                        <a:pt x="850221" y="842016"/>
                        <a:pt x="871543" y="842016"/>
                        <a:pt x="892865" y="844385"/>
                      </a:cubicBezTo>
                      <a:cubicBezTo>
                        <a:pt x="871543" y="842016"/>
                        <a:pt x="850221" y="844385"/>
                        <a:pt x="828899" y="846754"/>
                      </a:cubicBezTo>
                      <a:close/>
                      <a:moveTo>
                        <a:pt x="862066" y="1045761"/>
                      </a:moveTo>
                      <a:cubicBezTo>
                        <a:pt x="862066" y="1045761"/>
                        <a:pt x="862066" y="1045761"/>
                        <a:pt x="862066" y="1045761"/>
                      </a:cubicBezTo>
                      <a:cubicBezTo>
                        <a:pt x="831268" y="1059976"/>
                        <a:pt x="831268" y="1090774"/>
                        <a:pt x="814684" y="1114466"/>
                      </a:cubicBezTo>
                      <a:cubicBezTo>
                        <a:pt x="814684" y="1116835"/>
                        <a:pt x="812315" y="1116835"/>
                        <a:pt x="812315" y="1119204"/>
                      </a:cubicBezTo>
                      <a:cubicBezTo>
                        <a:pt x="812315" y="1116835"/>
                        <a:pt x="812315" y="1114466"/>
                        <a:pt x="814684" y="1114466"/>
                      </a:cubicBezTo>
                      <a:cubicBezTo>
                        <a:pt x="828899" y="1090774"/>
                        <a:pt x="831268" y="1059976"/>
                        <a:pt x="862066" y="1045761"/>
                      </a:cubicBezTo>
                      <a:close/>
                      <a:moveTo>
                        <a:pt x="788623" y="1159479"/>
                      </a:moveTo>
                      <a:cubicBezTo>
                        <a:pt x="779147" y="1159479"/>
                        <a:pt x="767301" y="1161848"/>
                        <a:pt x="764932" y="1171325"/>
                      </a:cubicBezTo>
                      <a:cubicBezTo>
                        <a:pt x="764932" y="1171325"/>
                        <a:pt x="764932" y="1171325"/>
                        <a:pt x="764932" y="1171325"/>
                      </a:cubicBezTo>
                      <a:cubicBezTo>
                        <a:pt x="769670" y="1161848"/>
                        <a:pt x="779147" y="1159479"/>
                        <a:pt x="788623" y="1159479"/>
                      </a:cubicBezTo>
                      <a:cubicBezTo>
                        <a:pt x="802838" y="1157110"/>
                        <a:pt x="817053" y="1164217"/>
                        <a:pt x="828899" y="1152372"/>
                      </a:cubicBezTo>
                      <a:cubicBezTo>
                        <a:pt x="828899" y="1152372"/>
                        <a:pt x="828899" y="1152372"/>
                        <a:pt x="828899" y="1152372"/>
                      </a:cubicBezTo>
                      <a:cubicBezTo>
                        <a:pt x="819422" y="1164217"/>
                        <a:pt x="802838" y="1157110"/>
                        <a:pt x="788623" y="1159479"/>
                      </a:cubicBezTo>
                      <a:close/>
                      <a:moveTo>
                        <a:pt x="814684" y="1178432"/>
                      </a:moveTo>
                      <a:cubicBezTo>
                        <a:pt x="812315" y="1178432"/>
                        <a:pt x="812315" y="1180801"/>
                        <a:pt x="809946" y="1180801"/>
                      </a:cubicBezTo>
                      <a:cubicBezTo>
                        <a:pt x="809946" y="1180801"/>
                        <a:pt x="807576" y="1178432"/>
                        <a:pt x="807576" y="1178432"/>
                      </a:cubicBezTo>
                      <a:lnTo>
                        <a:pt x="807576" y="1178432"/>
                      </a:lnTo>
                      <a:cubicBezTo>
                        <a:pt x="807576" y="1178432"/>
                        <a:pt x="807576" y="1180801"/>
                        <a:pt x="809946" y="1180801"/>
                      </a:cubicBezTo>
                      <a:cubicBezTo>
                        <a:pt x="812315" y="1180801"/>
                        <a:pt x="814684" y="1178432"/>
                        <a:pt x="814684" y="1178432"/>
                      </a:cubicBezTo>
                      <a:close/>
                      <a:moveTo>
                        <a:pt x="783885" y="1097882"/>
                      </a:moveTo>
                      <a:cubicBezTo>
                        <a:pt x="790993" y="1104989"/>
                        <a:pt x="795731" y="1109727"/>
                        <a:pt x="793362" y="1114466"/>
                      </a:cubicBezTo>
                      <a:cubicBezTo>
                        <a:pt x="793362" y="1109727"/>
                        <a:pt x="790993" y="1104989"/>
                        <a:pt x="783885" y="1097882"/>
                      </a:cubicBezTo>
                      <a:cubicBezTo>
                        <a:pt x="776778" y="1090774"/>
                        <a:pt x="769670" y="1083667"/>
                        <a:pt x="772039" y="1078929"/>
                      </a:cubicBezTo>
                      <a:cubicBezTo>
                        <a:pt x="769670" y="1083667"/>
                        <a:pt x="774409" y="1090774"/>
                        <a:pt x="783885" y="1097882"/>
                      </a:cubicBezTo>
                      <a:close/>
                      <a:moveTo>
                        <a:pt x="793362" y="1064714"/>
                      </a:moveTo>
                      <a:cubicBezTo>
                        <a:pt x="795731" y="1059976"/>
                        <a:pt x="788623" y="1052868"/>
                        <a:pt x="788623" y="1045761"/>
                      </a:cubicBezTo>
                      <a:cubicBezTo>
                        <a:pt x="788623" y="1043392"/>
                        <a:pt x="788623" y="1043392"/>
                        <a:pt x="788623" y="1041023"/>
                      </a:cubicBezTo>
                      <a:cubicBezTo>
                        <a:pt x="788623" y="1043392"/>
                        <a:pt x="788623" y="1043392"/>
                        <a:pt x="788623" y="1045761"/>
                      </a:cubicBezTo>
                      <a:cubicBezTo>
                        <a:pt x="788623" y="1052868"/>
                        <a:pt x="795731" y="1057607"/>
                        <a:pt x="793362" y="1064714"/>
                      </a:cubicBezTo>
                      <a:close/>
                      <a:moveTo>
                        <a:pt x="805207" y="879922"/>
                      </a:moveTo>
                      <a:cubicBezTo>
                        <a:pt x="788623" y="872815"/>
                        <a:pt x="769670" y="865707"/>
                        <a:pt x="745979" y="856231"/>
                      </a:cubicBezTo>
                      <a:cubicBezTo>
                        <a:pt x="745979" y="856231"/>
                        <a:pt x="745979" y="856231"/>
                        <a:pt x="745979" y="856231"/>
                      </a:cubicBezTo>
                      <a:cubicBezTo>
                        <a:pt x="769670" y="865707"/>
                        <a:pt x="788623" y="872815"/>
                        <a:pt x="805207" y="879922"/>
                      </a:cubicBezTo>
                      <a:cubicBezTo>
                        <a:pt x="807576" y="879922"/>
                        <a:pt x="809946" y="882291"/>
                        <a:pt x="812315" y="879922"/>
                      </a:cubicBezTo>
                      <a:cubicBezTo>
                        <a:pt x="809946" y="882291"/>
                        <a:pt x="807576" y="882291"/>
                        <a:pt x="805207" y="879922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53086" y="993640"/>
                        <a:pt x="753086" y="988902"/>
                        <a:pt x="753086" y="984164"/>
                      </a:cubicBezTo>
                      <a:cubicBezTo>
                        <a:pt x="753086" y="988902"/>
                        <a:pt x="753086" y="993640"/>
                        <a:pt x="753086" y="998378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48348" y="998378"/>
                        <a:pt x="745979" y="998378"/>
                        <a:pt x="741241" y="998378"/>
                      </a:cubicBezTo>
                      <a:cubicBezTo>
                        <a:pt x="734133" y="998378"/>
                        <a:pt x="729395" y="998378"/>
                        <a:pt x="724657" y="1003117"/>
                      </a:cubicBezTo>
                      <a:cubicBezTo>
                        <a:pt x="729395" y="998378"/>
                        <a:pt x="736503" y="1000748"/>
                        <a:pt x="741241" y="998378"/>
                      </a:cubicBezTo>
                      <a:cubicBezTo>
                        <a:pt x="743610" y="998378"/>
                        <a:pt x="748348" y="998378"/>
                        <a:pt x="753086" y="998378"/>
                      </a:cubicBezTo>
                      <a:close/>
                      <a:moveTo>
                        <a:pt x="750717" y="1005486"/>
                      </a:moveTo>
                      <a:cubicBezTo>
                        <a:pt x="750717" y="1007855"/>
                        <a:pt x="748348" y="1010224"/>
                        <a:pt x="748348" y="1010224"/>
                      </a:cubicBezTo>
                      <a:cubicBezTo>
                        <a:pt x="748348" y="1012593"/>
                        <a:pt x="745979" y="1012593"/>
                        <a:pt x="743610" y="1014962"/>
                      </a:cubicBezTo>
                      <a:cubicBezTo>
                        <a:pt x="745979" y="1012593"/>
                        <a:pt x="745979" y="1012593"/>
                        <a:pt x="748348" y="1010224"/>
                      </a:cubicBezTo>
                      <a:cubicBezTo>
                        <a:pt x="748348" y="1010224"/>
                        <a:pt x="750717" y="1007855"/>
                        <a:pt x="750717" y="1005486"/>
                      </a:cubicBezTo>
                      <a:close/>
                      <a:moveTo>
                        <a:pt x="741241" y="1183170"/>
                      </a:moveTo>
                      <a:cubicBezTo>
                        <a:pt x="741241" y="1187909"/>
                        <a:pt x="736503" y="1192647"/>
                        <a:pt x="731764" y="1195016"/>
                      </a:cubicBezTo>
                      <a:cubicBezTo>
                        <a:pt x="736503" y="1192647"/>
                        <a:pt x="741241" y="1190278"/>
                        <a:pt x="741241" y="1183170"/>
                      </a:cubicBezTo>
                      <a:close/>
                      <a:moveTo>
                        <a:pt x="729395" y="1078929"/>
                      </a:moveTo>
                      <a:cubicBezTo>
                        <a:pt x="731764" y="1078929"/>
                        <a:pt x="734133" y="1078929"/>
                        <a:pt x="736503" y="1078929"/>
                      </a:cubicBezTo>
                      <a:cubicBezTo>
                        <a:pt x="734133" y="1078929"/>
                        <a:pt x="731764" y="1078929"/>
                        <a:pt x="729395" y="1078929"/>
                      </a:cubicBezTo>
                      <a:cubicBezTo>
                        <a:pt x="724657" y="1078929"/>
                        <a:pt x="717550" y="1076560"/>
                        <a:pt x="712811" y="1076560"/>
                      </a:cubicBezTo>
                      <a:cubicBezTo>
                        <a:pt x="717550" y="1076560"/>
                        <a:pt x="724657" y="1076560"/>
                        <a:pt x="729395" y="1078929"/>
                      </a:cubicBezTo>
                      <a:close/>
                      <a:moveTo>
                        <a:pt x="731764" y="1176063"/>
                      </a:moveTo>
                      <a:cubicBezTo>
                        <a:pt x="727026" y="1183170"/>
                        <a:pt x="715180" y="1187909"/>
                        <a:pt x="715180" y="1197385"/>
                      </a:cubicBezTo>
                      <a:cubicBezTo>
                        <a:pt x="715180" y="1185539"/>
                        <a:pt x="724657" y="1180801"/>
                        <a:pt x="731764" y="1176063"/>
                      </a:cubicBezTo>
                      <a:close/>
                      <a:moveTo>
                        <a:pt x="807576" y="1455620"/>
                      </a:moveTo>
                      <a:cubicBezTo>
                        <a:pt x="809946" y="1453251"/>
                        <a:pt x="812315" y="1448513"/>
                        <a:pt x="821791" y="1448513"/>
                      </a:cubicBezTo>
                      <a:cubicBezTo>
                        <a:pt x="828899" y="1448513"/>
                        <a:pt x="833637" y="1446143"/>
                        <a:pt x="836006" y="1439036"/>
                      </a:cubicBezTo>
                      <a:cubicBezTo>
                        <a:pt x="836006" y="1443774"/>
                        <a:pt x="831268" y="1448513"/>
                        <a:pt x="821791" y="1448513"/>
                      </a:cubicBezTo>
                      <a:cubicBezTo>
                        <a:pt x="814684" y="1448513"/>
                        <a:pt x="809946" y="1450882"/>
                        <a:pt x="807576" y="1455620"/>
                      </a:cubicBezTo>
                      <a:close/>
                      <a:moveTo>
                        <a:pt x="833637" y="1756499"/>
                      </a:moveTo>
                      <a:cubicBezTo>
                        <a:pt x="833637" y="1758868"/>
                        <a:pt x="836006" y="1758868"/>
                        <a:pt x="836006" y="1758868"/>
                      </a:cubicBezTo>
                      <a:cubicBezTo>
                        <a:pt x="836006" y="1758868"/>
                        <a:pt x="833637" y="1758868"/>
                        <a:pt x="833637" y="1756499"/>
                      </a:cubicBezTo>
                      <a:cubicBezTo>
                        <a:pt x="831268" y="1754130"/>
                        <a:pt x="828899" y="1751761"/>
                        <a:pt x="826529" y="1749392"/>
                      </a:cubicBezTo>
                      <a:cubicBezTo>
                        <a:pt x="828899" y="1751761"/>
                        <a:pt x="831268" y="1754130"/>
                        <a:pt x="833637" y="1756499"/>
                      </a:cubicBezTo>
                      <a:close/>
                      <a:moveTo>
                        <a:pt x="833637" y="1427191"/>
                      </a:moveTo>
                      <a:cubicBezTo>
                        <a:pt x="833637" y="1427191"/>
                        <a:pt x="833637" y="1427191"/>
                        <a:pt x="833637" y="1427191"/>
                      </a:cubicBezTo>
                      <a:cubicBezTo>
                        <a:pt x="843113" y="1420083"/>
                        <a:pt x="847852" y="1415345"/>
                        <a:pt x="850221" y="1408237"/>
                      </a:cubicBezTo>
                      <a:cubicBezTo>
                        <a:pt x="847852" y="1412976"/>
                        <a:pt x="843113" y="1420083"/>
                        <a:pt x="833637" y="1427191"/>
                      </a:cubicBezTo>
                      <a:close/>
                      <a:moveTo>
                        <a:pt x="819422" y="1367962"/>
                      </a:moveTo>
                      <a:cubicBezTo>
                        <a:pt x="819422" y="1367962"/>
                        <a:pt x="819422" y="1367962"/>
                        <a:pt x="819422" y="1367962"/>
                      </a:cubicBezTo>
                      <a:cubicBezTo>
                        <a:pt x="833637" y="1363224"/>
                        <a:pt x="850221" y="1360855"/>
                        <a:pt x="852590" y="1351378"/>
                      </a:cubicBezTo>
                      <a:cubicBezTo>
                        <a:pt x="850221" y="1358486"/>
                        <a:pt x="833637" y="1363224"/>
                        <a:pt x="819422" y="1367962"/>
                      </a:cubicBezTo>
                      <a:close/>
                      <a:moveTo>
                        <a:pt x="847852" y="1327687"/>
                      </a:moveTo>
                      <a:cubicBezTo>
                        <a:pt x="852590" y="1318211"/>
                        <a:pt x="881019" y="1299258"/>
                        <a:pt x="892865" y="1301627"/>
                      </a:cubicBezTo>
                      <a:cubicBezTo>
                        <a:pt x="897603" y="1301627"/>
                        <a:pt x="904711" y="1303996"/>
                        <a:pt x="909449" y="1303996"/>
                      </a:cubicBezTo>
                      <a:cubicBezTo>
                        <a:pt x="909449" y="1303996"/>
                        <a:pt x="909449" y="1303996"/>
                        <a:pt x="909449" y="1303996"/>
                      </a:cubicBezTo>
                      <a:cubicBezTo>
                        <a:pt x="904711" y="1303996"/>
                        <a:pt x="897603" y="1301627"/>
                        <a:pt x="892865" y="1301627"/>
                      </a:cubicBezTo>
                      <a:cubicBezTo>
                        <a:pt x="878650" y="1299258"/>
                        <a:pt x="850221" y="1318211"/>
                        <a:pt x="847852" y="1327687"/>
                      </a:cubicBezTo>
                      <a:close/>
                      <a:moveTo>
                        <a:pt x="897603" y="1524325"/>
                      </a:moveTo>
                      <a:cubicBezTo>
                        <a:pt x="895234" y="1529063"/>
                        <a:pt x="890496" y="1533801"/>
                        <a:pt x="881019" y="1538539"/>
                      </a:cubicBezTo>
                      <a:cubicBezTo>
                        <a:pt x="876281" y="1540909"/>
                        <a:pt x="871543" y="1540909"/>
                        <a:pt x="871543" y="1543278"/>
                      </a:cubicBezTo>
                      <a:cubicBezTo>
                        <a:pt x="873912" y="1540909"/>
                        <a:pt x="878650" y="1538539"/>
                        <a:pt x="881019" y="1538539"/>
                      </a:cubicBezTo>
                      <a:cubicBezTo>
                        <a:pt x="890496" y="1533801"/>
                        <a:pt x="895234" y="1529063"/>
                        <a:pt x="897603" y="1524325"/>
                      </a:cubicBezTo>
                      <a:close/>
                      <a:moveTo>
                        <a:pt x="862066" y="1600137"/>
                      </a:moveTo>
                      <a:cubicBezTo>
                        <a:pt x="866805" y="1588291"/>
                        <a:pt x="878650" y="1595398"/>
                        <a:pt x="888127" y="1590660"/>
                      </a:cubicBezTo>
                      <a:cubicBezTo>
                        <a:pt x="895234" y="1585922"/>
                        <a:pt x="904711" y="1581184"/>
                        <a:pt x="907080" y="1574076"/>
                      </a:cubicBezTo>
                      <a:cubicBezTo>
                        <a:pt x="904711" y="1581184"/>
                        <a:pt x="897603" y="1585922"/>
                        <a:pt x="888127" y="1590660"/>
                      </a:cubicBezTo>
                      <a:cubicBezTo>
                        <a:pt x="881019" y="1595398"/>
                        <a:pt x="866805" y="1590660"/>
                        <a:pt x="862066" y="1600137"/>
                      </a:cubicBezTo>
                      <a:lnTo>
                        <a:pt x="862066" y="1600137"/>
                      </a:lnTo>
                      <a:close/>
                      <a:moveTo>
                        <a:pt x="899972" y="1709117"/>
                      </a:moveTo>
                      <a:cubicBezTo>
                        <a:pt x="897603" y="1709117"/>
                        <a:pt x="895234" y="1709117"/>
                        <a:pt x="895234" y="1711486"/>
                      </a:cubicBezTo>
                      <a:cubicBezTo>
                        <a:pt x="897603" y="1709117"/>
                        <a:pt x="897603" y="1709117"/>
                        <a:pt x="899972" y="1709117"/>
                      </a:cubicBezTo>
                      <a:cubicBezTo>
                        <a:pt x="933140" y="1704378"/>
                        <a:pt x="954462" y="1673580"/>
                        <a:pt x="987630" y="1671211"/>
                      </a:cubicBezTo>
                      <a:cubicBezTo>
                        <a:pt x="997107" y="1687795"/>
                        <a:pt x="1008952" y="1702009"/>
                        <a:pt x="1030274" y="1704378"/>
                      </a:cubicBezTo>
                      <a:cubicBezTo>
                        <a:pt x="1035013" y="1718593"/>
                        <a:pt x="1044489" y="1723331"/>
                        <a:pt x="1053966" y="1723331"/>
                      </a:cubicBezTo>
                      <a:cubicBezTo>
                        <a:pt x="1044489" y="1723331"/>
                        <a:pt x="1035013" y="1718593"/>
                        <a:pt x="1030274" y="1704378"/>
                      </a:cubicBezTo>
                      <a:cubicBezTo>
                        <a:pt x="1008952" y="1702009"/>
                        <a:pt x="997107" y="1687795"/>
                        <a:pt x="987630" y="1671211"/>
                      </a:cubicBezTo>
                      <a:cubicBezTo>
                        <a:pt x="954462" y="1673580"/>
                        <a:pt x="933140" y="1704378"/>
                        <a:pt x="899972" y="1709117"/>
                      </a:cubicBezTo>
                      <a:close/>
                      <a:moveTo>
                        <a:pt x="911818" y="1787298"/>
                      </a:moveTo>
                      <a:cubicBezTo>
                        <a:pt x="909449" y="1787298"/>
                        <a:pt x="904711" y="1787298"/>
                        <a:pt x="902341" y="1789667"/>
                      </a:cubicBezTo>
                      <a:cubicBezTo>
                        <a:pt x="899972" y="1789667"/>
                        <a:pt x="897603" y="1792036"/>
                        <a:pt x="895234" y="1792036"/>
                      </a:cubicBezTo>
                      <a:cubicBezTo>
                        <a:pt x="897603" y="1789667"/>
                        <a:pt x="897603" y="1789667"/>
                        <a:pt x="902341" y="1789667"/>
                      </a:cubicBezTo>
                      <a:cubicBezTo>
                        <a:pt x="904711" y="1787298"/>
                        <a:pt x="907080" y="1787298"/>
                        <a:pt x="911818" y="1787298"/>
                      </a:cubicBezTo>
                      <a:close/>
                      <a:moveTo>
                        <a:pt x="1020798" y="1801513"/>
                      </a:moveTo>
                      <a:cubicBezTo>
                        <a:pt x="1016060" y="1803882"/>
                        <a:pt x="1013691" y="1808620"/>
                        <a:pt x="1011321" y="1815727"/>
                      </a:cubicBezTo>
                      <a:cubicBezTo>
                        <a:pt x="1008952" y="1827573"/>
                        <a:pt x="971046" y="1839419"/>
                        <a:pt x="961570" y="1834680"/>
                      </a:cubicBezTo>
                      <a:cubicBezTo>
                        <a:pt x="959201" y="1834680"/>
                        <a:pt x="959201" y="1832311"/>
                        <a:pt x="956831" y="1832311"/>
                      </a:cubicBezTo>
                      <a:cubicBezTo>
                        <a:pt x="956831" y="1832311"/>
                        <a:pt x="959201" y="1834680"/>
                        <a:pt x="961570" y="1834680"/>
                      </a:cubicBezTo>
                      <a:cubicBezTo>
                        <a:pt x="973415" y="1839419"/>
                        <a:pt x="1008952" y="1827573"/>
                        <a:pt x="1011321" y="1815727"/>
                      </a:cubicBezTo>
                      <a:cubicBezTo>
                        <a:pt x="1016060" y="1808620"/>
                        <a:pt x="1018429" y="1803882"/>
                        <a:pt x="1020798" y="1801513"/>
                      </a:cubicBezTo>
                      <a:close/>
                      <a:moveTo>
                        <a:pt x="947355" y="1796774"/>
                      </a:moveTo>
                      <a:cubicBezTo>
                        <a:pt x="935509" y="1794405"/>
                        <a:pt x="926033" y="1787298"/>
                        <a:pt x="914187" y="1787298"/>
                      </a:cubicBezTo>
                      <a:cubicBezTo>
                        <a:pt x="923664" y="1787298"/>
                        <a:pt x="935509" y="1792036"/>
                        <a:pt x="947355" y="1796774"/>
                      </a:cubicBezTo>
                      <a:cubicBezTo>
                        <a:pt x="959201" y="1799143"/>
                        <a:pt x="956831" y="1806251"/>
                        <a:pt x="956831" y="1813358"/>
                      </a:cubicBezTo>
                      <a:cubicBezTo>
                        <a:pt x="956831" y="1806251"/>
                        <a:pt x="956831" y="1799143"/>
                        <a:pt x="947355" y="1796774"/>
                      </a:cubicBezTo>
                      <a:close/>
                      <a:moveTo>
                        <a:pt x="971046" y="1898647"/>
                      </a:moveTo>
                      <a:cubicBezTo>
                        <a:pt x="973415" y="1901016"/>
                        <a:pt x="978154" y="1901016"/>
                        <a:pt x="980523" y="1903385"/>
                      </a:cubicBezTo>
                      <a:cubicBezTo>
                        <a:pt x="975784" y="1901016"/>
                        <a:pt x="973415" y="1898647"/>
                        <a:pt x="971046" y="1898647"/>
                      </a:cubicBezTo>
                      <a:cubicBezTo>
                        <a:pt x="949724" y="1889170"/>
                        <a:pt x="933140" y="1891539"/>
                        <a:pt x="914187" y="1908123"/>
                      </a:cubicBezTo>
                      <a:cubicBezTo>
                        <a:pt x="907080" y="1915231"/>
                        <a:pt x="902341" y="1931815"/>
                        <a:pt x="890496" y="1929445"/>
                      </a:cubicBezTo>
                      <a:cubicBezTo>
                        <a:pt x="890496" y="1929445"/>
                        <a:pt x="888127" y="1929445"/>
                        <a:pt x="888127" y="1929445"/>
                      </a:cubicBezTo>
                      <a:cubicBezTo>
                        <a:pt x="888127" y="1929445"/>
                        <a:pt x="890496" y="1929445"/>
                        <a:pt x="890496" y="1929445"/>
                      </a:cubicBezTo>
                      <a:cubicBezTo>
                        <a:pt x="899972" y="1931815"/>
                        <a:pt x="904711" y="1915231"/>
                        <a:pt x="914187" y="1908123"/>
                      </a:cubicBezTo>
                      <a:cubicBezTo>
                        <a:pt x="933140" y="1891539"/>
                        <a:pt x="949724" y="1886801"/>
                        <a:pt x="971046" y="1898647"/>
                      </a:cubicBezTo>
                      <a:close/>
                      <a:moveTo>
                        <a:pt x="947355" y="2130821"/>
                      </a:moveTo>
                      <a:cubicBezTo>
                        <a:pt x="944986" y="2130821"/>
                        <a:pt x="944986" y="2130821"/>
                        <a:pt x="942617" y="2135560"/>
                      </a:cubicBezTo>
                      <a:cubicBezTo>
                        <a:pt x="942617" y="2135560"/>
                        <a:pt x="942617" y="2135560"/>
                        <a:pt x="942617" y="2135560"/>
                      </a:cubicBezTo>
                      <a:cubicBezTo>
                        <a:pt x="944986" y="2130821"/>
                        <a:pt x="944986" y="2130821"/>
                        <a:pt x="947355" y="2130821"/>
                      </a:cubicBezTo>
                      <a:close/>
                      <a:moveTo>
                        <a:pt x="916556" y="2270600"/>
                      </a:moveTo>
                      <a:cubicBezTo>
                        <a:pt x="918925" y="2270600"/>
                        <a:pt x="921295" y="2270600"/>
                        <a:pt x="926033" y="2270600"/>
                      </a:cubicBezTo>
                      <a:cubicBezTo>
                        <a:pt x="944986" y="2263493"/>
                        <a:pt x="961570" y="2265862"/>
                        <a:pt x="968677" y="2284815"/>
                      </a:cubicBezTo>
                      <a:cubicBezTo>
                        <a:pt x="961570" y="2265862"/>
                        <a:pt x="944986" y="2263493"/>
                        <a:pt x="926033" y="2270600"/>
                      </a:cubicBezTo>
                      <a:cubicBezTo>
                        <a:pt x="926033" y="2270600"/>
                        <a:pt x="926033" y="2270600"/>
                        <a:pt x="926033" y="2270600"/>
                      </a:cubicBezTo>
                      <a:cubicBezTo>
                        <a:pt x="921295" y="2270600"/>
                        <a:pt x="918925" y="2270600"/>
                        <a:pt x="916556" y="2270600"/>
                      </a:cubicBezTo>
                      <a:cubicBezTo>
                        <a:pt x="904711" y="2270600"/>
                        <a:pt x="892865" y="2272969"/>
                        <a:pt x="883388" y="2270600"/>
                      </a:cubicBezTo>
                      <a:cubicBezTo>
                        <a:pt x="892865" y="2272969"/>
                        <a:pt x="904711" y="2270600"/>
                        <a:pt x="916556" y="2270600"/>
                      </a:cubicBezTo>
                      <a:close/>
                      <a:moveTo>
                        <a:pt x="975784" y="2166358"/>
                      </a:move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59251"/>
                        <a:pt x="956831" y="2142667"/>
                        <a:pt x="982892" y="2147405"/>
                      </a:cubicBezTo>
                      <a:cubicBezTo>
                        <a:pt x="994737" y="2147405"/>
                        <a:pt x="1001845" y="2145036"/>
                        <a:pt x="1011321" y="2145036"/>
                      </a:cubicBezTo>
                      <a:cubicBezTo>
                        <a:pt x="1018429" y="2145036"/>
                        <a:pt x="1025536" y="2145036"/>
                        <a:pt x="1027905" y="2147405"/>
                      </a:cubicBezTo>
                      <a:cubicBezTo>
                        <a:pt x="1025536" y="2145036"/>
                        <a:pt x="1018429" y="2145036"/>
                        <a:pt x="1011321" y="2145036"/>
                      </a:cubicBezTo>
                      <a:cubicBezTo>
                        <a:pt x="1001845" y="2145036"/>
                        <a:pt x="992368" y="2149774"/>
                        <a:pt x="982892" y="2147405"/>
                      </a:cubicBezTo>
                      <a:cubicBezTo>
                        <a:pt x="959201" y="2145036"/>
                        <a:pt x="975784" y="2159251"/>
                        <a:pt x="975784" y="2166358"/>
                      </a:cubicBezTo>
                      <a:close/>
                      <a:moveTo>
                        <a:pt x="1001845" y="2024211"/>
                      </a:moveTo>
                      <a:cubicBezTo>
                        <a:pt x="1004214" y="2024211"/>
                        <a:pt x="1004214" y="2024211"/>
                        <a:pt x="1006583" y="2026580"/>
                      </a:cubicBezTo>
                      <a:cubicBezTo>
                        <a:pt x="1008952" y="2028949"/>
                        <a:pt x="1013691" y="2031318"/>
                        <a:pt x="1016060" y="2033687"/>
                      </a:cubicBezTo>
                      <a:cubicBezTo>
                        <a:pt x="1013691" y="2031318"/>
                        <a:pt x="1008952" y="2028949"/>
                        <a:pt x="1006583" y="2026580"/>
                      </a:cubicBezTo>
                      <a:cubicBezTo>
                        <a:pt x="1004214" y="2026580"/>
                        <a:pt x="1001845" y="2024211"/>
                        <a:pt x="1001845" y="2024211"/>
                      </a:cubicBezTo>
                      <a:close/>
                      <a:moveTo>
                        <a:pt x="1184268" y="2308506"/>
                      </a:moveTo>
                      <a:cubicBezTo>
                        <a:pt x="1189006" y="2306137"/>
                        <a:pt x="1196113" y="2303768"/>
                        <a:pt x="1200851" y="2303768"/>
                      </a:cubicBezTo>
                      <a:cubicBezTo>
                        <a:pt x="1205590" y="2303768"/>
                        <a:pt x="1210328" y="2303768"/>
                        <a:pt x="1212697" y="2303768"/>
                      </a:cubicBezTo>
                      <a:cubicBezTo>
                        <a:pt x="1210328" y="2301398"/>
                        <a:pt x="1205590" y="2303768"/>
                        <a:pt x="1200851" y="2303768"/>
                      </a:cubicBezTo>
                      <a:cubicBezTo>
                        <a:pt x="1196113" y="2303768"/>
                        <a:pt x="1189006" y="2306137"/>
                        <a:pt x="1184268" y="2308506"/>
                      </a:cubicBezTo>
                      <a:cubicBezTo>
                        <a:pt x="1162945" y="2322721"/>
                        <a:pt x="1143993" y="2327459"/>
                        <a:pt x="1122670" y="2325090"/>
                      </a:cubicBezTo>
                      <a:cubicBezTo>
                        <a:pt x="1143993" y="2327459"/>
                        <a:pt x="1162945" y="2322721"/>
                        <a:pt x="1184268" y="2308506"/>
                      </a:cubicBezTo>
                      <a:close/>
                      <a:moveTo>
                        <a:pt x="1267187" y="2315613"/>
                      </a:moveTo>
                      <a:cubicBezTo>
                        <a:pt x="1267187" y="2315613"/>
                        <a:pt x="1267187" y="2315613"/>
                        <a:pt x="1267187" y="2315613"/>
                      </a:cubicBezTo>
                      <a:cubicBezTo>
                        <a:pt x="1264818" y="2313244"/>
                        <a:pt x="1262449" y="2310875"/>
                        <a:pt x="1260080" y="2308506"/>
                      </a:cubicBezTo>
                      <a:cubicBezTo>
                        <a:pt x="1262449" y="2310875"/>
                        <a:pt x="1264818" y="2313244"/>
                        <a:pt x="1267187" y="2315613"/>
                      </a:cubicBezTo>
                      <a:close/>
                      <a:moveTo>
                        <a:pt x="1281402" y="2355888"/>
                      </a:moveTo>
                      <a:cubicBezTo>
                        <a:pt x="1276664" y="2355888"/>
                        <a:pt x="1269556" y="2362996"/>
                        <a:pt x="1264818" y="2360627"/>
                      </a:cubicBezTo>
                      <a:cubicBezTo>
                        <a:pt x="1269556" y="2362996"/>
                        <a:pt x="1274295" y="2355888"/>
                        <a:pt x="1281402" y="2355888"/>
                      </a:cubicBezTo>
                      <a:close/>
                      <a:moveTo>
                        <a:pt x="1300355" y="2050271"/>
                      </a:moveTo>
                      <a:cubicBezTo>
                        <a:pt x="1302724" y="2052640"/>
                        <a:pt x="1300355" y="2055009"/>
                        <a:pt x="1300355" y="2057378"/>
                      </a:cubicBezTo>
                      <a:cubicBezTo>
                        <a:pt x="1302724" y="2055009"/>
                        <a:pt x="1302724" y="2052640"/>
                        <a:pt x="1300355" y="2050271"/>
                      </a:cubicBezTo>
                      <a:close/>
                      <a:moveTo>
                        <a:pt x="1305093" y="2026580"/>
                      </a:moveTo>
                      <a:cubicBezTo>
                        <a:pt x="1300355" y="2024211"/>
                        <a:pt x="1297986" y="2017103"/>
                        <a:pt x="1295617" y="2014734"/>
                      </a:cubicBezTo>
                      <a:cubicBezTo>
                        <a:pt x="1283771" y="2017103"/>
                        <a:pt x="1271925" y="2019472"/>
                        <a:pt x="1260080" y="2021841"/>
                      </a:cubicBezTo>
                      <a:lnTo>
                        <a:pt x="1260080" y="2021841"/>
                      </a:lnTo>
                      <a:cubicBezTo>
                        <a:pt x="1271925" y="2019472"/>
                        <a:pt x="1283771" y="2017103"/>
                        <a:pt x="1295617" y="2014734"/>
                      </a:cubicBezTo>
                      <a:cubicBezTo>
                        <a:pt x="1297986" y="2019472"/>
                        <a:pt x="1300355" y="2024211"/>
                        <a:pt x="1305093" y="2026580"/>
                      </a:cubicBezTo>
                      <a:cubicBezTo>
                        <a:pt x="1316939" y="2036056"/>
                        <a:pt x="1342999" y="2033687"/>
                        <a:pt x="1350107" y="2024211"/>
                      </a:cubicBezTo>
                      <a:cubicBezTo>
                        <a:pt x="1354845" y="2017103"/>
                        <a:pt x="1354845" y="2014734"/>
                        <a:pt x="1352476" y="2009996"/>
                      </a:cubicBezTo>
                      <a:cubicBezTo>
                        <a:pt x="1354845" y="2014734"/>
                        <a:pt x="1354845" y="2017103"/>
                        <a:pt x="1350107" y="2024211"/>
                      </a:cubicBezTo>
                      <a:cubicBezTo>
                        <a:pt x="1342999" y="2036056"/>
                        <a:pt x="1319308" y="2036056"/>
                        <a:pt x="1305093" y="2026580"/>
                      </a:cubicBezTo>
                      <a:close/>
                      <a:moveTo>
                        <a:pt x="1570436" y="1867848"/>
                      </a:moveTo>
                      <a:cubicBezTo>
                        <a:pt x="1565697" y="1867848"/>
                        <a:pt x="1558590" y="1867848"/>
                        <a:pt x="1553852" y="1867848"/>
                      </a:cubicBezTo>
                      <a:cubicBezTo>
                        <a:pt x="1553852" y="1867848"/>
                        <a:pt x="1553852" y="1867848"/>
                        <a:pt x="1553852" y="1867848"/>
                      </a:cubicBezTo>
                      <a:lnTo>
                        <a:pt x="1553852" y="1867848"/>
                      </a:lnTo>
                      <a:cubicBezTo>
                        <a:pt x="1558590" y="1867848"/>
                        <a:pt x="1565697" y="1867848"/>
                        <a:pt x="1570436" y="1867848"/>
                      </a:cubicBezTo>
                      <a:cubicBezTo>
                        <a:pt x="1582281" y="1870217"/>
                        <a:pt x="1589388" y="1865479"/>
                        <a:pt x="1596496" y="1858372"/>
                      </a:cubicBezTo>
                      <a:cubicBezTo>
                        <a:pt x="1589388" y="1865479"/>
                        <a:pt x="1582281" y="1870217"/>
                        <a:pt x="1570436" y="1867848"/>
                      </a:cubicBezTo>
                      <a:close/>
                      <a:moveTo>
                        <a:pt x="1636771" y="1983935"/>
                      </a:moveTo>
                      <a:cubicBezTo>
                        <a:pt x="1636771" y="1983935"/>
                        <a:pt x="1636771" y="1983935"/>
                        <a:pt x="1636771" y="1983935"/>
                      </a:cubicBezTo>
                      <a:cubicBezTo>
                        <a:pt x="1639140" y="1998150"/>
                        <a:pt x="1641509" y="2005257"/>
                        <a:pt x="1639140" y="2009996"/>
                      </a:cubicBezTo>
                      <a:cubicBezTo>
                        <a:pt x="1641509" y="2005257"/>
                        <a:pt x="1641509" y="1998150"/>
                        <a:pt x="1636771" y="1983935"/>
                      </a:cubicBezTo>
                      <a:close/>
                      <a:moveTo>
                        <a:pt x="1712583" y="2009996"/>
                      </a:moveTo>
                      <a:cubicBezTo>
                        <a:pt x="1710214" y="2012365"/>
                        <a:pt x="1707845" y="2012365"/>
                        <a:pt x="1705476" y="2012365"/>
                      </a:cubicBezTo>
                      <a:cubicBezTo>
                        <a:pt x="1705476" y="2012365"/>
                        <a:pt x="1710214" y="2012365"/>
                        <a:pt x="1712583" y="2009996"/>
                      </a:cubicBezTo>
                      <a:close/>
                      <a:moveTo>
                        <a:pt x="1672308" y="1827573"/>
                      </a:moveTo>
                      <a:cubicBezTo>
                        <a:pt x="1669939" y="1827573"/>
                        <a:pt x="1667570" y="1827573"/>
                        <a:pt x="1665201" y="1827573"/>
                      </a:cubicBezTo>
                      <a:cubicBezTo>
                        <a:pt x="1667570" y="1827573"/>
                        <a:pt x="1669939" y="1827573"/>
                        <a:pt x="1672308" y="1827573"/>
                      </a:cubicBezTo>
                      <a:cubicBezTo>
                        <a:pt x="1700738" y="1827573"/>
                        <a:pt x="1724429" y="1837050"/>
                        <a:pt x="1750489" y="1846526"/>
                      </a:cubicBezTo>
                      <a:cubicBezTo>
                        <a:pt x="1726798" y="1837050"/>
                        <a:pt x="1700738" y="1827573"/>
                        <a:pt x="1672308" y="1827573"/>
                      </a:cubicBezTo>
                      <a:close/>
                      <a:moveTo>
                        <a:pt x="1717321" y="1763607"/>
                      </a:moveTo>
                      <a:lnTo>
                        <a:pt x="1717321" y="1763607"/>
                      </a:lnTo>
                      <a:lnTo>
                        <a:pt x="1717321" y="1763607"/>
                      </a:lnTo>
                      <a:cubicBezTo>
                        <a:pt x="1729167" y="1765976"/>
                        <a:pt x="1741013" y="1768345"/>
                        <a:pt x="1750489" y="1773083"/>
                      </a:cubicBezTo>
                      <a:cubicBezTo>
                        <a:pt x="1769442" y="1768345"/>
                        <a:pt x="1786026" y="1763607"/>
                        <a:pt x="1802610" y="1758868"/>
                      </a:cubicBezTo>
                      <a:cubicBezTo>
                        <a:pt x="1821563" y="1751761"/>
                        <a:pt x="1842885" y="1737546"/>
                        <a:pt x="1861838" y="1739915"/>
                      </a:cubicBezTo>
                      <a:cubicBezTo>
                        <a:pt x="1864207" y="1739915"/>
                        <a:pt x="1866576" y="1739915"/>
                        <a:pt x="1866576" y="1739915"/>
                      </a:cubicBezTo>
                      <a:cubicBezTo>
                        <a:pt x="1864207" y="1739915"/>
                        <a:pt x="1861838" y="1739915"/>
                        <a:pt x="1861838" y="1739915"/>
                      </a:cubicBezTo>
                      <a:cubicBezTo>
                        <a:pt x="1842885" y="1739915"/>
                        <a:pt x="1823932" y="1754130"/>
                        <a:pt x="1802610" y="1758868"/>
                      </a:cubicBezTo>
                      <a:cubicBezTo>
                        <a:pt x="1786026" y="1765976"/>
                        <a:pt x="1767073" y="1770714"/>
                        <a:pt x="1750489" y="1773083"/>
                      </a:cubicBezTo>
                      <a:cubicBezTo>
                        <a:pt x="1741013" y="1768345"/>
                        <a:pt x="1729167" y="1765976"/>
                        <a:pt x="1717321" y="1763607"/>
                      </a:cubicBezTo>
                      <a:close/>
                      <a:moveTo>
                        <a:pt x="1816825" y="1837050"/>
                      </a:moveTo>
                      <a:cubicBezTo>
                        <a:pt x="1814456" y="1829942"/>
                        <a:pt x="1816825" y="1825204"/>
                        <a:pt x="1819194" y="1818097"/>
                      </a:cubicBezTo>
                      <a:lnTo>
                        <a:pt x="1819194" y="1818097"/>
                      </a:lnTo>
                      <a:cubicBezTo>
                        <a:pt x="1816825" y="1825204"/>
                        <a:pt x="1814456" y="1832311"/>
                        <a:pt x="1816825" y="1837050"/>
                      </a:cubicBezTo>
                      <a:close/>
                      <a:moveTo>
                        <a:pt x="1755227" y="2187680"/>
                      </a:moveTo>
                      <a:cubicBezTo>
                        <a:pt x="1759966" y="2173466"/>
                        <a:pt x="1764704" y="2159251"/>
                        <a:pt x="1767073" y="2145036"/>
                      </a:cubicBezTo>
                      <a:cubicBezTo>
                        <a:pt x="1769442" y="2140298"/>
                        <a:pt x="1769442" y="2135560"/>
                        <a:pt x="1769442" y="2130821"/>
                      </a:cubicBezTo>
                      <a:cubicBezTo>
                        <a:pt x="1769442" y="2135560"/>
                        <a:pt x="1769442" y="2137929"/>
                        <a:pt x="1767073" y="2145036"/>
                      </a:cubicBezTo>
                      <a:cubicBezTo>
                        <a:pt x="1764704" y="2159251"/>
                        <a:pt x="1757596" y="2173466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lose/>
                      <a:moveTo>
                        <a:pt x="1764704" y="1851264"/>
                      </a:moveTo>
                      <a:cubicBezTo>
                        <a:pt x="1769442" y="1853633"/>
                        <a:pt x="1774180" y="1853633"/>
                        <a:pt x="1776550" y="1856002"/>
                      </a:cubicBezTo>
                      <a:cubicBezTo>
                        <a:pt x="1797872" y="1863110"/>
                        <a:pt x="1807348" y="1856002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07348" y="1853633"/>
                        <a:pt x="1797872" y="1860741"/>
                        <a:pt x="1776550" y="1856002"/>
                      </a:cubicBezTo>
                      <a:cubicBezTo>
                        <a:pt x="1771811" y="1853633"/>
                        <a:pt x="1769442" y="1853633"/>
                        <a:pt x="1764704" y="1851264"/>
                      </a:cubicBezTo>
                      <a:close/>
                      <a:moveTo>
                        <a:pt x="1845254" y="1948399"/>
                      </a:moveTo>
                      <a:cubicBezTo>
                        <a:pt x="1854731" y="1948399"/>
                        <a:pt x="1866576" y="1948399"/>
                        <a:pt x="1876053" y="1946029"/>
                      </a:cubicBezTo>
                      <a:cubicBezTo>
                        <a:pt x="1883160" y="1943660"/>
                        <a:pt x="1890268" y="1943660"/>
                        <a:pt x="1897375" y="1946029"/>
                      </a:cubicBezTo>
                      <a:cubicBezTo>
                        <a:pt x="1892637" y="1941291"/>
                        <a:pt x="1885529" y="1943660"/>
                        <a:pt x="1876053" y="1946029"/>
                      </a:cubicBezTo>
                      <a:cubicBezTo>
                        <a:pt x="1866576" y="1948399"/>
                        <a:pt x="1854731" y="1948399"/>
                        <a:pt x="1845254" y="1948399"/>
                      </a:cubicBezTo>
                      <a:cubicBezTo>
                        <a:pt x="1833409" y="1948399"/>
                        <a:pt x="1823932" y="1946029"/>
                        <a:pt x="1819194" y="1943660"/>
                      </a:cubicBezTo>
                      <a:cubicBezTo>
                        <a:pt x="1823932" y="1946029"/>
                        <a:pt x="1833409" y="1948399"/>
                        <a:pt x="1845254" y="1948399"/>
                      </a:cubicBezTo>
                      <a:close/>
                      <a:moveTo>
                        <a:pt x="1871315" y="2149774"/>
                      </a:moveTo>
                      <a:cubicBezTo>
                        <a:pt x="1871315" y="2149774"/>
                        <a:pt x="1871315" y="2149774"/>
                        <a:pt x="1871315" y="2149774"/>
                      </a:cubicBezTo>
                      <a:cubicBezTo>
                        <a:pt x="1887898" y="2152143"/>
                        <a:pt x="1897375" y="2140298"/>
                        <a:pt x="1906852" y="2130821"/>
                      </a:cubicBezTo>
                      <a:cubicBezTo>
                        <a:pt x="1911590" y="2126083"/>
                        <a:pt x="1916328" y="2123714"/>
                        <a:pt x="1921066" y="2126083"/>
                      </a:cubicBezTo>
                      <a:cubicBezTo>
                        <a:pt x="1916328" y="2123714"/>
                        <a:pt x="1911590" y="2126083"/>
                        <a:pt x="1906852" y="2130821"/>
                      </a:cubicBezTo>
                      <a:cubicBezTo>
                        <a:pt x="1897375" y="2142667"/>
                        <a:pt x="1890268" y="2154513"/>
                        <a:pt x="1871315" y="2149774"/>
                      </a:cubicBezTo>
                      <a:close/>
                      <a:moveTo>
                        <a:pt x="1906852" y="1960244"/>
                      </a:moveTo>
                      <a:cubicBezTo>
                        <a:pt x="1913959" y="1964982"/>
                        <a:pt x="1923435" y="1964982"/>
                        <a:pt x="1930543" y="1967352"/>
                      </a:cubicBezTo>
                      <a:cubicBezTo>
                        <a:pt x="1942388" y="1969721"/>
                        <a:pt x="1949496" y="1972090"/>
                        <a:pt x="1954234" y="1979197"/>
                      </a:cubicBezTo>
                      <a:cubicBezTo>
                        <a:pt x="1949496" y="1974459"/>
                        <a:pt x="1942388" y="1969721"/>
                        <a:pt x="1930543" y="1967352"/>
                      </a:cubicBezTo>
                      <a:cubicBezTo>
                        <a:pt x="1921066" y="1964982"/>
                        <a:pt x="1913959" y="1964982"/>
                        <a:pt x="1906852" y="1960244"/>
                      </a:cubicBezTo>
                      <a:close/>
                      <a:moveTo>
                        <a:pt x="1980294" y="2026580"/>
                      </a:moveTo>
                      <a:cubicBezTo>
                        <a:pt x="1980294" y="2026580"/>
                        <a:pt x="1980294" y="2028949"/>
                        <a:pt x="1977925" y="2028949"/>
                      </a:cubicBezTo>
                      <a:cubicBezTo>
                        <a:pt x="1980294" y="2028949"/>
                        <a:pt x="1980294" y="2026580"/>
                        <a:pt x="1980294" y="2026580"/>
                      </a:cubicBezTo>
                      <a:cubicBezTo>
                        <a:pt x="1980294" y="2026580"/>
                        <a:pt x="1980294" y="2026580"/>
                        <a:pt x="1980294" y="2026580"/>
                      </a:cubicBezTo>
                      <a:close/>
                      <a:moveTo>
                        <a:pt x="1985033" y="2036056"/>
                      </a:moveTo>
                      <a:cubicBezTo>
                        <a:pt x="1982664" y="2036056"/>
                        <a:pt x="1980294" y="2033687"/>
                        <a:pt x="1977925" y="2033687"/>
                      </a:cubicBezTo>
                      <a:cubicBezTo>
                        <a:pt x="1980294" y="2033687"/>
                        <a:pt x="1982664" y="2036056"/>
                        <a:pt x="1985033" y="2036056"/>
                      </a:cubicBezTo>
                      <a:close/>
                      <a:moveTo>
                        <a:pt x="1966080" y="1405868"/>
                      </a:moveTo>
                      <a:cubicBezTo>
                        <a:pt x="1958972" y="1405868"/>
                        <a:pt x="1951865" y="1410607"/>
                        <a:pt x="1951865" y="1417714"/>
                      </a:cubicBezTo>
                      <a:cubicBezTo>
                        <a:pt x="1949496" y="1434298"/>
                        <a:pt x="1940019" y="1439036"/>
                        <a:pt x="1928174" y="1441405"/>
                      </a:cubicBezTo>
                      <a:cubicBezTo>
                        <a:pt x="1940019" y="1439036"/>
                        <a:pt x="1951865" y="1434298"/>
                        <a:pt x="1951865" y="1417714"/>
                      </a:cubicBezTo>
                      <a:cubicBezTo>
                        <a:pt x="1951865" y="1412976"/>
                        <a:pt x="1958972" y="1405868"/>
                        <a:pt x="1966080" y="1405868"/>
                      </a:cubicBezTo>
                      <a:cubicBezTo>
                        <a:pt x="1999248" y="1408237"/>
                        <a:pt x="1999248" y="1372701"/>
                        <a:pt x="2020570" y="1363224"/>
                      </a:cubicBezTo>
                      <a:cubicBezTo>
                        <a:pt x="2025308" y="1360855"/>
                        <a:pt x="2025308" y="1356117"/>
                        <a:pt x="2025308" y="1353747"/>
                      </a:cubicBezTo>
                      <a:cubicBezTo>
                        <a:pt x="2022939" y="1346640"/>
                        <a:pt x="2018200" y="1346640"/>
                        <a:pt x="2013462" y="1344271"/>
                      </a:cubicBezTo>
                      <a:cubicBezTo>
                        <a:pt x="2011093" y="1344271"/>
                        <a:pt x="2011093" y="1344271"/>
                        <a:pt x="2008724" y="1344271"/>
                      </a:cubicBezTo>
                      <a:cubicBezTo>
                        <a:pt x="2011093" y="1344271"/>
                        <a:pt x="2011093" y="1344271"/>
                        <a:pt x="2013462" y="1344271"/>
                      </a:cubicBezTo>
                      <a:cubicBezTo>
                        <a:pt x="2018200" y="1346640"/>
                        <a:pt x="2025308" y="1346640"/>
                        <a:pt x="2025308" y="1353747"/>
                      </a:cubicBezTo>
                      <a:cubicBezTo>
                        <a:pt x="2025308" y="1358486"/>
                        <a:pt x="2025308" y="1363224"/>
                        <a:pt x="2020570" y="1363224"/>
                      </a:cubicBezTo>
                      <a:cubicBezTo>
                        <a:pt x="1999248" y="1372701"/>
                        <a:pt x="1999248" y="1408237"/>
                        <a:pt x="1966080" y="1405868"/>
                      </a:cubicBezTo>
                      <a:close/>
                      <a:moveTo>
                        <a:pt x="1985033" y="1998150"/>
                      </a:moveTo>
                      <a:cubicBezTo>
                        <a:pt x="1992140" y="2012365"/>
                        <a:pt x="2015831" y="2017103"/>
                        <a:pt x="2013462" y="2031318"/>
                      </a:cubicBezTo>
                      <a:cubicBezTo>
                        <a:pt x="2008724" y="2055009"/>
                        <a:pt x="2025308" y="2059747"/>
                        <a:pt x="2041892" y="2069224"/>
                      </a:cubicBezTo>
                      <a:cubicBezTo>
                        <a:pt x="2048999" y="2073962"/>
                        <a:pt x="2053737" y="2083439"/>
                        <a:pt x="2060845" y="2083439"/>
                      </a:cubicBezTo>
                      <a:cubicBezTo>
                        <a:pt x="2053737" y="2081069"/>
                        <a:pt x="2048999" y="2071593"/>
                        <a:pt x="2041892" y="2069224"/>
                      </a:cubicBezTo>
                      <a:cubicBezTo>
                        <a:pt x="2025308" y="2059747"/>
                        <a:pt x="2008724" y="2055009"/>
                        <a:pt x="2013462" y="2031318"/>
                      </a:cubicBezTo>
                      <a:cubicBezTo>
                        <a:pt x="2015831" y="2017103"/>
                        <a:pt x="1992140" y="2012365"/>
                        <a:pt x="1985033" y="1998150"/>
                      </a:cubicBezTo>
                      <a:cubicBezTo>
                        <a:pt x="1985033" y="1998150"/>
                        <a:pt x="1985033" y="1998150"/>
                        <a:pt x="1985033" y="1998150"/>
                      </a:cubicBezTo>
                      <a:close/>
                      <a:moveTo>
                        <a:pt x="2001617" y="2220848"/>
                      </a:moveTo>
                      <a:cubicBezTo>
                        <a:pt x="2008724" y="2218479"/>
                        <a:pt x="2008724" y="2211372"/>
                        <a:pt x="2008724" y="2204264"/>
                      </a:cubicBezTo>
                      <a:cubicBezTo>
                        <a:pt x="2008724" y="2194788"/>
                        <a:pt x="2013462" y="2187680"/>
                        <a:pt x="2025308" y="2182942"/>
                      </a:cubicBezTo>
                      <a:cubicBezTo>
                        <a:pt x="2046630" y="2173466"/>
                        <a:pt x="2053737" y="2156882"/>
                        <a:pt x="2041892" y="2133191"/>
                      </a:cubicBezTo>
                      <a:cubicBezTo>
                        <a:pt x="2039523" y="2128452"/>
                        <a:pt x="2039523" y="2123714"/>
                        <a:pt x="2041892" y="2123714"/>
                      </a:cubicBezTo>
                      <a:cubicBezTo>
                        <a:pt x="2041892" y="2123714"/>
                        <a:pt x="2041892" y="2123714"/>
                        <a:pt x="2041892" y="2123714"/>
                      </a:cubicBezTo>
                      <a:cubicBezTo>
                        <a:pt x="2041892" y="2123714"/>
                        <a:pt x="2041892" y="2130821"/>
                        <a:pt x="2041892" y="2133191"/>
                      </a:cubicBezTo>
                      <a:cubicBezTo>
                        <a:pt x="2053737" y="2154513"/>
                        <a:pt x="2046630" y="2171096"/>
                        <a:pt x="2025308" y="2182942"/>
                      </a:cubicBezTo>
                      <a:cubicBezTo>
                        <a:pt x="2015831" y="2187680"/>
                        <a:pt x="2008724" y="2192419"/>
                        <a:pt x="2008724" y="2204264"/>
                      </a:cubicBezTo>
                      <a:cubicBezTo>
                        <a:pt x="2008724" y="2209003"/>
                        <a:pt x="2008724" y="2218479"/>
                        <a:pt x="2001617" y="2220848"/>
                      </a:cubicBezTo>
                      <a:cubicBezTo>
                        <a:pt x="1996878" y="2223217"/>
                        <a:pt x="1992140" y="2223217"/>
                        <a:pt x="1989771" y="2223217"/>
                      </a:cubicBezTo>
                      <a:cubicBezTo>
                        <a:pt x="1994509" y="2223217"/>
                        <a:pt x="1996878" y="2220848"/>
                        <a:pt x="2001617" y="2220848"/>
                      </a:cubicBezTo>
                      <a:close/>
                      <a:moveTo>
                        <a:pt x="2048999" y="2126083"/>
                      </a:moveTo>
                      <a:cubicBezTo>
                        <a:pt x="2060845" y="2128452"/>
                        <a:pt x="2067952" y="2116606"/>
                        <a:pt x="2079798" y="2114238"/>
                      </a:cubicBezTo>
                      <a:cubicBezTo>
                        <a:pt x="2067952" y="2116606"/>
                        <a:pt x="2058476" y="2128452"/>
                        <a:pt x="2048999" y="2126083"/>
                      </a:cubicBezTo>
                      <a:close/>
                      <a:moveTo>
                        <a:pt x="2020570" y="1877325"/>
                      </a:moveTo>
                      <a:cubicBezTo>
                        <a:pt x="2011093" y="1877325"/>
                        <a:pt x="2008724" y="1882063"/>
                        <a:pt x="2003986" y="1891539"/>
                      </a:cubicBezTo>
                      <a:cubicBezTo>
                        <a:pt x="1994509" y="1908123"/>
                        <a:pt x="2025308" y="1915231"/>
                        <a:pt x="2008724" y="1929445"/>
                      </a:cubicBezTo>
                      <a:cubicBezTo>
                        <a:pt x="2008724" y="1929445"/>
                        <a:pt x="2008724" y="1929445"/>
                        <a:pt x="2008724" y="1929445"/>
                      </a:cubicBezTo>
                      <a:cubicBezTo>
                        <a:pt x="2025308" y="1915231"/>
                        <a:pt x="1994509" y="1905754"/>
                        <a:pt x="2003986" y="1891539"/>
                      </a:cubicBezTo>
                      <a:cubicBezTo>
                        <a:pt x="2008724" y="1882063"/>
                        <a:pt x="2011093" y="1877325"/>
                        <a:pt x="2020570" y="1877325"/>
                      </a:cubicBezTo>
                      <a:cubicBezTo>
                        <a:pt x="2039523" y="1877325"/>
                        <a:pt x="2060845" y="1877325"/>
                        <a:pt x="2079798" y="1877325"/>
                      </a:cubicBezTo>
                      <a:cubicBezTo>
                        <a:pt x="2094013" y="1877325"/>
                        <a:pt x="2108227" y="1879694"/>
                        <a:pt x="2115335" y="1889170"/>
                      </a:cubicBezTo>
                      <a:cubicBezTo>
                        <a:pt x="2108227" y="1879694"/>
                        <a:pt x="2094013" y="1879694"/>
                        <a:pt x="2079798" y="1877325"/>
                      </a:cubicBezTo>
                      <a:cubicBezTo>
                        <a:pt x="2060845" y="1877325"/>
                        <a:pt x="2039523" y="1877325"/>
                        <a:pt x="2020570" y="1877325"/>
                      </a:cubicBezTo>
                      <a:close/>
                      <a:moveTo>
                        <a:pt x="2096382" y="1943660"/>
                      </a:moveTo>
                      <a:cubicBezTo>
                        <a:pt x="2098751" y="1948399"/>
                        <a:pt x="2098751" y="1953137"/>
                        <a:pt x="2096382" y="1960244"/>
                      </a:cubicBezTo>
                      <a:cubicBezTo>
                        <a:pt x="2096382" y="1960244"/>
                        <a:pt x="2096382" y="1960244"/>
                        <a:pt x="2096382" y="1960244"/>
                      </a:cubicBezTo>
                      <a:cubicBezTo>
                        <a:pt x="2098751" y="1953137"/>
                        <a:pt x="2098751" y="1948399"/>
                        <a:pt x="2096382" y="1943660"/>
                      </a:cubicBezTo>
                      <a:close/>
                      <a:moveTo>
                        <a:pt x="2124811" y="1969721"/>
                      </a:moveTo>
                      <a:cubicBezTo>
                        <a:pt x="2127181" y="1969721"/>
                        <a:pt x="2127181" y="1972090"/>
                        <a:pt x="2129550" y="1974459"/>
                      </a:cubicBezTo>
                      <a:cubicBezTo>
                        <a:pt x="2131919" y="1979197"/>
                        <a:pt x="2134288" y="1981566"/>
                        <a:pt x="2139026" y="1986304"/>
                      </a:cubicBezTo>
                      <a:cubicBezTo>
                        <a:pt x="2136657" y="1983935"/>
                        <a:pt x="2131919" y="1979197"/>
                        <a:pt x="2129550" y="1974459"/>
                      </a:cubicBezTo>
                      <a:cubicBezTo>
                        <a:pt x="2129550" y="1972090"/>
                        <a:pt x="2127181" y="1969721"/>
                        <a:pt x="2124811" y="1969721"/>
                      </a:cubicBezTo>
                      <a:close/>
                      <a:moveTo>
                        <a:pt x="2103489" y="1851264"/>
                      </a:moveTo>
                      <a:cubicBezTo>
                        <a:pt x="2115335" y="1853633"/>
                        <a:pt x="2127181" y="1853633"/>
                        <a:pt x="2141395" y="1841788"/>
                      </a:cubicBezTo>
                      <a:cubicBezTo>
                        <a:pt x="2117704" y="1839419"/>
                        <a:pt x="2105858" y="1825204"/>
                        <a:pt x="2091644" y="1818097"/>
                      </a:cubicBezTo>
                      <a:lnTo>
                        <a:pt x="2091644" y="1818097"/>
                      </a:lnTo>
                      <a:cubicBezTo>
                        <a:pt x="2105858" y="1827573"/>
                        <a:pt x="2117704" y="1839419"/>
                        <a:pt x="2141395" y="1841788"/>
                      </a:cubicBezTo>
                      <a:cubicBezTo>
                        <a:pt x="2127181" y="1853633"/>
                        <a:pt x="2112966" y="1853633"/>
                        <a:pt x="2103489" y="1851264"/>
                      </a:cubicBezTo>
                      <a:close/>
                      <a:moveTo>
                        <a:pt x="2153241" y="1896278"/>
                      </a:moveTo>
                      <a:cubicBezTo>
                        <a:pt x="2155610" y="1896278"/>
                        <a:pt x="2160348" y="1896278"/>
                        <a:pt x="2160348" y="1898647"/>
                      </a:cubicBezTo>
                      <a:cubicBezTo>
                        <a:pt x="2160348" y="1898647"/>
                        <a:pt x="2160348" y="1898647"/>
                        <a:pt x="2160348" y="1898647"/>
                      </a:cubicBezTo>
                      <a:cubicBezTo>
                        <a:pt x="2160348" y="1896278"/>
                        <a:pt x="2155610" y="1896278"/>
                        <a:pt x="2153241" y="1896278"/>
                      </a:cubicBezTo>
                      <a:cubicBezTo>
                        <a:pt x="2139026" y="1901016"/>
                        <a:pt x="2139026" y="1912862"/>
                        <a:pt x="2139026" y="1924707"/>
                      </a:cubicBezTo>
                      <a:lnTo>
                        <a:pt x="2139026" y="1924707"/>
                      </a:lnTo>
                      <a:cubicBezTo>
                        <a:pt x="2139026" y="1912862"/>
                        <a:pt x="2139026" y="1901016"/>
                        <a:pt x="2153241" y="1896278"/>
                      </a:cubicBezTo>
                      <a:close/>
                      <a:moveTo>
                        <a:pt x="2157979" y="1912862"/>
                      </a:moveTo>
                      <a:cubicBezTo>
                        <a:pt x="2155610" y="1917600"/>
                        <a:pt x="2153241" y="1919969"/>
                        <a:pt x="2150872" y="1922338"/>
                      </a:cubicBezTo>
                      <a:cubicBezTo>
                        <a:pt x="2155610" y="1917600"/>
                        <a:pt x="2157979" y="1915231"/>
                        <a:pt x="2157979" y="1912862"/>
                      </a:cubicBezTo>
                      <a:close/>
                      <a:moveTo>
                        <a:pt x="2240899" y="1773083"/>
                      </a:moveTo>
                      <a:cubicBezTo>
                        <a:pt x="2240899" y="1780190"/>
                        <a:pt x="2243268" y="1789667"/>
                        <a:pt x="2245637" y="1796774"/>
                      </a:cubicBezTo>
                      <a:cubicBezTo>
                        <a:pt x="2243268" y="1787298"/>
                        <a:pt x="2240899" y="1780190"/>
                        <a:pt x="2240899" y="1773083"/>
                      </a:cubicBezTo>
                      <a:close/>
                      <a:moveTo>
                        <a:pt x="2243268" y="2137929"/>
                      </a:moveTo>
                      <a:cubicBezTo>
                        <a:pt x="2281174" y="2123714"/>
                        <a:pt x="2319080" y="2128452"/>
                        <a:pt x="2359355" y="2126083"/>
                      </a:cubicBezTo>
                      <a:cubicBezTo>
                        <a:pt x="2364093" y="2126083"/>
                        <a:pt x="2371201" y="2126083"/>
                        <a:pt x="2375939" y="2126083"/>
                      </a:cubicBezTo>
                      <a:cubicBezTo>
                        <a:pt x="2371201" y="2126083"/>
                        <a:pt x="2364093" y="2126083"/>
                        <a:pt x="2359355" y="2126083"/>
                      </a:cubicBezTo>
                      <a:cubicBezTo>
                        <a:pt x="2319080" y="2126083"/>
                        <a:pt x="2281174" y="2121345"/>
                        <a:pt x="2243268" y="2137929"/>
                      </a:cubicBezTo>
                      <a:cubicBezTo>
                        <a:pt x="2238529" y="2140298"/>
                        <a:pt x="2236160" y="2140298"/>
                        <a:pt x="2231422" y="2140298"/>
                      </a:cubicBezTo>
                      <a:cubicBezTo>
                        <a:pt x="2236160" y="2140298"/>
                        <a:pt x="2238529" y="2137929"/>
                        <a:pt x="2243268" y="2137929"/>
                      </a:cubicBezTo>
                      <a:close/>
                      <a:moveTo>
                        <a:pt x="2285912" y="1827573"/>
                      </a:moveTo>
                      <a:cubicBezTo>
                        <a:pt x="2293019" y="1822835"/>
                        <a:pt x="2302496" y="1820465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302496" y="1820465"/>
                        <a:pt x="2293019" y="1825204"/>
                        <a:pt x="2285912" y="1827573"/>
                      </a:cubicBezTo>
                      <a:cubicBezTo>
                        <a:pt x="2283543" y="1827573"/>
                        <a:pt x="2281174" y="1825204"/>
                        <a:pt x="2278805" y="1822835"/>
                      </a:cubicBezTo>
                      <a:cubicBezTo>
                        <a:pt x="2281174" y="1825204"/>
                        <a:pt x="2283543" y="1827573"/>
                        <a:pt x="2285912" y="1827573"/>
                      </a:cubicBezTo>
                      <a:lnTo>
                        <a:pt x="2285912" y="1827573"/>
                      </a:lnTo>
                      <a:close/>
                      <a:moveTo>
                        <a:pt x="2307234" y="2095284"/>
                      </a:moveTo>
                      <a:cubicBezTo>
                        <a:pt x="2297758" y="2097654"/>
                        <a:pt x="2288281" y="2097654"/>
                        <a:pt x="2278805" y="2100023"/>
                      </a:cubicBezTo>
                      <a:cubicBezTo>
                        <a:pt x="2288281" y="2097654"/>
                        <a:pt x="2297758" y="2097654"/>
                        <a:pt x="2307234" y="2095284"/>
                      </a:cubicBezTo>
                      <a:close/>
                      <a:moveTo>
                        <a:pt x="2302496" y="1844157"/>
                      </a:moveTo>
                      <a:cubicBezTo>
                        <a:pt x="2302496" y="1844157"/>
                        <a:pt x="2302496" y="1844157"/>
                        <a:pt x="2302496" y="1844157"/>
                      </a:cubicBezTo>
                      <a:cubicBezTo>
                        <a:pt x="2307234" y="1846526"/>
                        <a:pt x="2309603" y="1848895"/>
                        <a:pt x="2311972" y="1851264"/>
                      </a:cubicBezTo>
                      <a:cubicBezTo>
                        <a:pt x="2309603" y="1848895"/>
                        <a:pt x="2307234" y="1846526"/>
                        <a:pt x="2302496" y="1844157"/>
                      </a:cubicBezTo>
                      <a:close/>
                      <a:moveTo>
                        <a:pt x="2288281" y="1910492"/>
                      </a:moveTo>
                      <a:cubicBezTo>
                        <a:pt x="2290650" y="1905754"/>
                        <a:pt x="2290650" y="1901016"/>
                        <a:pt x="2290650" y="1898647"/>
                      </a:cubicBezTo>
                      <a:cubicBezTo>
                        <a:pt x="2290650" y="1898647"/>
                        <a:pt x="2290650" y="1898647"/>
                        <a:pt x="2290650" y="1898647"/>
                      </a:cubicBezTo>
                      <a:cubicBezTo>
                        <a:pt x="2290650" y="1901016"/>
                        <a:pt x="2290650" y="1905754"/>
                        <a:pt x="2288281" y="1910492"/>
                      </a:cubicBezTo>
                      <a:close/>
                      <a:moveTo>
                        <a:pt x="2359355" y="2045533"/>
                      </a:moveTo>
                      <a:cubicBezTo>
                        <a:pt x="2347509" y="2045533"/>
                        <a:pt x="2338033" y="2050271"/>
                        <a:pt x="2333295" y="2064486"/>
                      </a:cubicBezTo>
                      <a:lnTo>
                        <a:pt x="2333295" y="2064486"/>
                      </a:lnTo>
                      <a:cubicBezTo>
                        <a:pt x="2335664" y="2050271"/>
                        <a:pt x="2347509" y="2047902"/>
                        <a:pt x="2359355" y="2045533"/>
                      </a:cubicBezTo>
                      <a:cubicBezTo>
                        <a:pt x="2375939" y="2043164"/>
                        <a:pt x="2387785" y="2036056"/>
                        <a:pt x="2385415" y="2019472"/>
                      </a:cubicBezTo>
                      <a:cubicBezTo>
                        <a:pt x="2385415" y="2017103"/>
                        <a:pt x="2383046" y="2014734"/>
                        <a:pt x="2380677" y="2009996"/>
                      </a:cubicBezTo>
                      <a:cubicBezTo>
                        <a:pt x="2383046" y="2012365"/>
                        <a:pt x="2385415" y="2014734"/>
                        <a:pt x="2385415" y="2019472"/>
                      </a:cubicBezTo>
                      <a:cubicBezTo>
                        <a:pt x="2385415" y="2036056"/>
                        <a:pt x="2375939" y="2045533"/>
                        <a:pt x="2359355" y="2045533"/>
                      </a:cubicBezTo>
                      <a:close/>
                      <a:moveTo>
                        <a:pt x="2380677" y="1867848"/>
                      </a:moveTo>
                      <a:cubicBezTo>
                        <a:pt x="2373570" y="1870217"/>
                        <a:pt x="2366462" y="1870217"/>
                        <a:pt x="2361724" y="1874955"/>
                      </a:cubicBezTo>
                      <a:cubicBezTo>
                        <a:pt x="2352248" y="1882063"/>
                        <a:pt x="2342771" y="1884432"/>
                        <a:pt x="2335664" y="1882063"/>
                      </a:cubicBezTo>
                      <a:cubicBezTo>
                        <a:pt x="2342771" y="1884432"/>
                        <a:pt x="2352248" y="1882063"/>
                        <a:pt x="2361724" y="1874955"/>
                      </a:cubicBezTo>
                      <a:cubicBezTo>
                        <a:pt x="2366462" y="1870217"/>
                        <a:pt x="2375939" y="1870217"/>
                        <a:pt x="2380677" y="1867848"/>
                      </a:cubicBezTo>
                      <a:cubicBezTo>
                        <a:pt x="2404368" y="1863110"/>
                        <a:pt x="2413845" y="1848895"/>
                        <a:pt x="2413845" y="1827573"/>
                      </a:cubicBezTo>
                      <a:lnTo>
                        <a:pt x="2413845" y="1827573"/>
                      </a:lnTo>
                      <a:cubicBezTo>
                        <a:pt x="2411476" y="1827573"/>
                        <a:pt x="2406737" y="1827573"/>
                        <a:pt x="2406737" y="1829942"/>
                      </a:cubicBezTo>
                      <a:cubicBezTo>
                        <a:pt x="2373570" y="1848895"/>
                        <a:pt x="2368831" y="1846526"/>
                        <a:pt x="2354617" y="1815727"/>
                      </a:cubicBezTo>
                      <a:cubicBezTo>
                        <a:pt x="2347509" y="1801513"/>
                        <a:pt x="2338033" y="1789667"/>
                        <a:pt x="2321449" y="1787298"/>
                      </a:cubicBezTo>
                      <a:cubicBezTo>
                        <a:pt x="2295389" y="1782560"/>
                        <a:pt x="2269328" y="1773083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43268" y="1770714"/>
                        <a:pt x="2243268" y="1770714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38529" y="1756499"/>
                        <a:pt x="2226684" y="1744653"/>
                        <a:pt x="2226684" y="1730439"/>
                      </a:cubicBezTo>
                      <a:cubicBezTo>
                        <a:pt x="2226684" y="1730439"/>
                        <a:pt x="2226684" y="1730439"/>
                        <a:pt x="2226684" y="1730439"/>
                      </a:cubicBezTo>
                      <a:cubicBezTo>
                        <a:pt x="2236160" y="1730439"/>
                        <a:pt x="2245637" y="1730439"/>
                        <a:pt x="2252744" y="1732808"/>
                      </a:cubicBezTo>
                      <a:cubicBezTo>
                        <a:pt x="2243268" y="1730439"/>
                        <a:pt x="2236160" y="1730439"/>
                        <a:pt x="2226684" y="1730439"/>
                      </a:cubicBezTo>
                      <a:cubicBezTo>
                        <a:pt x="2226684" y="1744653"/>
                        <a:pt x="2238529" y="1756499"/>
                        <a:pt x="2243268" y="1770714"/>
                      </a:cubicBezTo>
                      <a:cubicBezTo>
                        <a:pt x="2269328" y="1773083"/>
                        <a:pt x="2295389" y="1782560"/>
                        <a:pt x="2321449" y="1787298"/>
                      </a:cubicBezTo>
                      <a:cubicBezTo>
                        <a:pt x="2338033" y="1789667"/>
                        <a:pt x="2347509" y="1801513"/>
                        <a:pt x="2354617" y="1815727"/>
                      </a:cubicBezTo>
                      <a:cubicBezTo>
                        <a:pt x="2371201" y="1846526"/>
                        <a:pt x="2373570" y="1846526"/>
                        <a:pt x="2406737" y="1829942"/>
                      </a:cubicBezTo>
                      <a:cubicBezTo>
                        <a:pt x="2409107" y="1827573"/>
                        <a:pt x="2411476" y="1829942"/>
                        <a:pt x="2413845" y="1827573"/>
                      </a:cubicBezTo>
                      <a:cubicBezTo>
                        <a:pt x="2425691" y="1827573"/>
                        <a:pt x="2430429" y="1818097"/>
                        <a:pt x="2430429" y="1808620"/>
                      </a:cubicBezTo>
                      <a:cubicBezTo>
                        <a:pt x="2432798" y="1787298"/>
                        <a:pt x="2451751" y="1787298"/>
                        <a:pt x="2468335" y="1787298"/>
                      </a:cubicBezTo>
                      <a:cubicBezTo>
                        <a:pt x="2482550" y="1787298"/>
                        <a:pt x="2499133" y="1784929"/>
                        <a:pt x="2506241" y="1794405"/>
                      </a:cubicBezTo>
                      <a:cubicBezTo>
                        <a:pt x="2496764" y="1784929"/>
                        <a:pt x="2480180" y="1789667"/>
                        <a:pt x="2468335" y="1787298"/>
                      </a:cubicBezTo>
                      <a:cubicBezTo>
                        <a:pt x="2451751" y="1787298"/>
                        <a:pt x="2432798" y="1787298"/>
                        <a:pt x="2430429" y="1808620"/>
                      </a:cubicBezTo>
                      <a:cubicBezTo>
                        <a:pt x="2428060" y="1818097"/>
                        <a:pt x="2425691" y="1827573"/>
                        <a:pt x="2413845" y="1827573"/>
                      </a:cubicBezTo>
                      <a:cubicBezTo>
                        <a:pt x="2416214" y="1851264"/>
                        <a:pt x="2404368" y="1863110"/>
                        <a:pt x="2380677" y="1867848"/>
                      </a:cubicBezTo>
                      <a:close/>
                      <a:moveTo>
                        <a:pt x="2603375" y="1931815"/>
                      </a:moveTo>
                      <a:lnTo>
                        <a:pt x="2603375" y="1931815"/>
                      </a:lnTo>
                      <a:cubicBezTo>
                        <a:pt x="2601006" y="1934184"/>
                        <a:pt x="2598637" y="1936553"/>
                        <a:pt x="2593899" y="1938922"/>
                      </a:cubicBezTo>
                      <a:cubicBezTo>
                        <a:pt x="2601006" y="1974459"/>
                        <a:pt x="2603375" y="1976828"/>
                        <a:pt x="2646019" y="1979197"/>
                      </a:cubicBezTo>
                      <a:cubicBezTo>
                        <a:pt x="2603375" y="1976828"/>
                        <a:pt x="2601006" y="1974459"/>
                        <a:pt x="2593899" y="1938922"/>
                      </a:cubicBezTo>
                      <a:cubicBezTo>
                        <a:pt x="2598637" y="1938922"/>
                        <a:pt x="2601006" y="1936553"/>
                        <a:pt x="2603375" y="1931815"/>
                      </a:cubicBezTo>
                      <a:close/>
                      <a:moveTo>
                        <a:pt x="2638912" y="1872587"/>
                      </a:moveTo>
                      <a:cubicBezTo>
                        <a:pt x="2638912" y="1877325"/>
                        <a:pt x="2638912" y="1879694"/>
                        <a:pt x="2638912" y="1884432"/>
                      </a:cubicBezTo>
                      <a:cubicBezTo>
                        <a:pt x="2638912" y="1879694"/>
                        <a:pt x="2638912" y="1874955"/>
                        <a:pt x="2638912" y="1872587"/>
                      </a:cubicBezTo>
                      <a:cubicBezTo>
                        <a:pt x="2638912" y="1851264"/>
                        <a:pt x="2641281" y="1832311"/>
                        <a:pt x="2657865" y="1818097"/>
                      </a:cubicBezTo>
                      <a:cubicBezTo>
                        <a:pt x="2669711" y="1808620"/>
                        <a:pt x="2681556" y="1796774"/>
                        <a:pt x="2681556" y="1780190"/>
                      </a:cubicBezTo>
                      <a:cubicBezTo>
                        <a:pt x="2681556" y="1780190"/>
                        <a:pt x="2681556" y="1780190"/>
                        <a:pt x="2681556" y="1780190"/>
                      </a:cubicBezTo>
                      <a:cubicBezTo>
                        <a:pt x="2698140" y="1770714"/>
                        <a:pt x="2705248" y="1751761"/>
                        <a:pt x="2726570" y="1751761"/>
                      </a:cubicBezTo>
                      <a:cubicBezTo>
                        <a:pt x="2705248" y="1751761"/>
                        <a:pt x="2698140" y="1773083"/>
                        <a:pt x="2681556" y="1780190"/>
                      </a:cubicBezTo>
                      <a:cubicBezTo>
                        <a:pt x="2681556" y="1796774"/>
                        <a:pt x="2669711" y="1808620"/>
                        <a:pt x="2657865" y="1818097"/>
                      </a:cubicBezTo>
                      <a:cubicBezTo>
                        <a:pt x="2641281" y="1832311"/>
                        <a:pt x="2636543" y="1851264"/>
                        <a:pt x="2638912" y="1872587"/>
                      </a:cubicBezTo>
                      <a:close/>
                      <a:moveTo>
                        <a:pt x="2657865" y="1901016"/>
                      </a:moveTo>
                      <a:cubicBezTo>
                        <a:pt x="2674449" y="1903385"/>
                        <a:pt x="2674449" y="1915231"/>
                        <a:pt x="2669711" y="1927076"/>
                      </a:cubicBezTo>
                      <a:cubicBezTo>
                        <a:pt x="2669711" y="1929445"/>
                        <a:pt x="2667342" y="1931815"/>
                        <a:pt x="2664972" y="1934184"/>
                      </a:cubicBezTo>
                      <a:cubicBezTo>
                        <a:pt x="2667342" y="1931815"/>
                        <a:pt x="2667342" y="1929445"/>
                        <a:pt x="2669711" y="1927076"/>
                      </a:cubicBezTo>
                      <a:cubicBezTo>
                        <a:pt x="2674449" y="1915231"/>
                        <a:pt x="2674449" y="1903385"/>
                        <a:pt x="2657865" y="1901016"/>
                      </a:cubicBezTo>
                      <a:cubicBezTo>
                        <a:pt x="2653127" y="1901016"/>
                        <a:pt x="2650758" y="1898647"/>
                        <a:pt x="2648389" y="1898647"/>
                      </a:cubicBezTo>
                      <a:cubicBezTo>
                        <a:pt x="2650758" y="1901016"/>
                        <a:pt x="2655496" y="1901016"/>
                        <a:pt x="2657865" y="1901016"/>
                      </a:cubicBezTo>
                      <a:close/>
                      <a:moveTo>
                        <a:pt x="2740784" y="1747023"/>
                      </a:moveTo>
                      <a:cubicBezTo>
                        <a:pt x="2740784" y="1749392"/>
                        <a:pt x="2736046" y="1751761"/>
                        <a:pt x="2736046" y="1751761"/>
                      </a:cubicBezTo>
                      <a:cubicBezTo>
                        <a:pt x="2736046" y="1751761"/>
                        <a:pt x="2733677" y="1751761"/>
                        <a:pt x="2733677" y="1751761"/>
                      </a:cubicBezTo>
                      <a:cubicBezTo>
                        <a:pt x="2733677" y="1751761"/>
                        <a:pt x="2736046" y="1751761"/>
                        <a:pt x="2736046" y="1751761"/>
                      </a:cubicBezTo>
                      <a:cubicBezTo>
                        <a:pt x="2738416" y="1751761"/>
                        <a:pt x="2740784" y="1749392"/>
                        <a:pt x="2740784" y="1747023"/>
                      </a:cubicBezTo>
                      <a:cubicBezTo>
                        <a:pt x="2752630" y="1711486"/>
                        <a:pt x="2785798" y="1728070"/>
                        <a:pt x="2809489" y="1723331"/>
                      </a:cubicBezTo>
                      <a:cubicBezTo>
                        <a:pt x="2811858" y="1723331"/>
                        <a:pt x="2814228" y="1723331"/>
                        <a:pt x="2814228" y="1723331"/>
                      </a:cubicBezTo>
                      <a:cubicBezTo>
                        <a:pt x="2811858" y="1723331"/>
                        <a:pt x="2811858" y="1723331"/>
                        <a:pt x="2809489" y="1723331"/>
                      </a:cubicBezTo>
                      <a:cubicBezTo>
                        <a:pt x="2788167" y="1728070"/>
                        <a:pt x="2752630" y="1711486"/>
                        <a:pt x="2740784" y="1747023"/>
                      </a:cubicBezTo>
                      <a:close/>
                      <a:moveTo>
                        <a:pt x="2757368" y="865707"/>
                      </a:moveTo>
                      <a:cubicBezTo>
                        <a:pt x="2757368" y="858600"/>
                        <a:pt x="2752630" y="853862"/>
                        <a:pt x="2745523" y="853862"/>
                      </a:cubicBezTo>
                      <a:cubicBezTo>
                        <a:pt x="2740784" y="853862"/>
                        <a:pt x="2736046" y="856231"/>
                        <a:pt x="2736046" y="858600"/>
                      </a:cubicBezTo>
                      <a:cubicBezTo>
                        <a:pt x="2736046" y="856231"/>
                        <a:pt x="2740784" y="853862"/>
                        <a:pt x="2745523" y="853862"/>
                      </a:cubicBezTo>
                      <a:cubicBezTo>
                        <a:pt x="2752630" y="853862"/>
                        <a:pt x="2757368" y="858600"/>
                        <a:pt x="2757368" y="865707"/>
                      </a:cubicBezTo>
                      <a:cubicBezTo>
                        <a:pt x="2757368" y="865707"/>
                        <a:pt x="2757368" y="865707"/>
                        <a:pt x="2757368" y="865707"/>
                      </a:cubicBezTo>
                      <a:close/>
                      <a:moveTo>
                        <a:pt x="2534670" y="569566"/>
                      </a:moveTo>
                      <a:cubicBezTo>
                        <a:pt x="2537040" y="571935"/>
                        <a:pt x="2546516" y="571935"/>
                        <a:pt x="2546516" y="574305"/>
                      </a:cubicBezTo>
                      <a:lnTo>
                        <a:pt x="2546516" y="574305"/>
                      </a:lnTo>
                      <a:cubicBezTo>
                        <a:pt x="2546516" y="571935"/>
                        <a:pt x="2537040" y="571935"/>
                        <a:pt x="2534670" y="569566"/>
                      </a:cubicBezTo>
                      <a:close/>
                      <a:moveTo>
                        <a:pt x="2300127" y="489016"/>
                      </a:moveTo>
                      <a:cubicBezTo>
                        <a:pt x="2304865" y="489016"/>
                        <a:pt x="2311972" y="489016"/>
                        <a:pt x="2314341" y="481909"/>
                      </a:cubicBezTo>
                      <a:cubicBezTo>
                        <a:pt x="2316711" y="474801"/>
                        <a:pt x="2314341" y="472432"/>
                        <a:pt x="2309603" y="470063"/>
                      </a:cubicBezTo>
                      <a:cubicBezTo>
                        <a:pt x="2314341" y="472432"/>
                        <a:pt x="2316711" y="477170"/>
                        <a:pt x="2314341" y="481909"/>
                      </a:cubicBezTo>
                      <a:cubicBezTo>
                        <a:pt x="2311972" y="489016"/>
                        <a:pt x="2307234" y="489016"/>
                        <a:pt x="2300127" y="489016"/>
                      </a:cubicBezTo>
                      <a:cubicBezTo>
                        <a:pt x="2257483" y="493754"/>
                        <a:pt x="2214838" y="505600"/>
                        <a:pt x="2169825" y="498492"/>
                      </a:cubicBezTo>
                      <a:cubicBezTo>
                        <a:pt x="2153241" y="496123"/>
                        <a:pt x="2141395" y="491385"/>
                        <a:pt x="2134288" y="484278"/>
                      </a:cubicBezTo>
                      <a:cubicBezTo>
                        <a:pt x="2141395" y="491385"/>
                        <a:pt x="2153241" y="496123"/>
                        <a:pt x="2169825" y="498492"/>
                      </a:cubicBezTo>
                      <a:cubicBezTo>
                        <a:pt x="2214838" y="505600"/>
                        <a:pt x="2257483" y="493754"/>
                        <a:pt x="2300127" y="489016"/>
                      </a:cubicBezTo>
                      <a:close/>
                      <a:moveTo>
                        <a:pt x="2136657" y="529291"/>
                      </a:moveTo>
                      <a:cubicBezTo>
                        <a:pt x="2134288" y="526922"/>
                        <a:pt x="2129550" y="522184"/>
                        <a:pt x="2127181" y="517446"/>
                      </a:cubicBezTo>
                      <a:cubicBezTo>
                        <a:pt x="2127181" y="517446"/>
                        <a:pt x="2127181" y="517446"/>
                        <a:pt x="2127181" y="517446"/>
                      </a:cubicBezTo>
                      <a:cubicBezTo>
                        <a:pt x="2129550" y="522184"/>
                        <a:pt x="2131919" y="524553"/>
                        <a:pt x="2136657" y="529291"/>
                      </a:cubicBezTo>
                      <a:close/>
                      <a:moveTo>
                        <a:pt x="2127181" y="664331"/>
                      </a:moveTo>
                      <a:cubicBezTo>
                        <a:pt x="2127181" y="666701"/>
                        <a:pt x="2129550" y="669070"/>
                        <a:pt x="2129550" y="671439"/>
                      </a:cubicBezTo>
                      <a:cubicBezTo>
                        <a:pt x="2129550" y="669070"/>
                        <a:pt x="2129550" y="666701"/>
                        <a:pt x="2127181" y="664331"/>
                      </a:cubicBezTo>
                      <a:cubicBezTo>
                        <a:pt x="2117704" y="640640"/>
                        <a:pt x="2101120" y="628795"/>
                        <a:pt x="2082167" y="631164"/>
                      </a:cubicBezTo>
                      <a:cubicBezTo>
                        <a:pt x="2067952" y="633533"/>
                        <a:pt x="2058476" y="631164"/>
                        <a:pt x="2053737" y="621687"/>
                      </a:cubicBezTo>
                      <a:cubicBezTo>
                        <a:pt x="2037154" y="593258"/>
                        <a:pt x="2008724" y="571935"/>
                        <a:pt x="1982664" y="538768"/>
                      </a:cubicBezTo>
                      <a:cubicBezTo>
                        <a:pt x="1982664" y="538768"/>
                        <a:pt x="1982664" y="538768"/>
                        <a:pt x="1982664" y="538768"/>
                      </a:cubicBezTo>
                      <a:cubicBezTo>
                        <a:pt x="2006355" y="574305"/>
                        <a:pt x="2037154" y="593258"/>
                        <a:pt x="2053737" y="621687"/>
                      </a:cubicBezTo>
                      <a:cubicBezTo>
                        <a:pt x="2058476" y="631164"/>
                        <a:pt x="2070321" y="633533"/>
                        <a:pt x="2082167" y="631164"/>
                      </a:cubicBezTo>
                      <a:cubicBezTo>
                        <a:pt x="2101120" y="626425"/>
                        <a:pt x="2117704" y="640640"/>
                        <a:pt x="2127181" y="664331"/>
                      </a:cubicBezTo>
                      <a:close/>
                      <a:moveTo>
                        <a:pt x="2015831" y="439264"/>
                      </a:moveTo>
                      <a:cubicBezTo>
                        <a:pt x="2025308" y="448741"/>
                        <a:pt x="2032415" y="458217"/>
                        <a:pt x="2041892" y="465325"/>
                      </a:cubicBezTo>
                      <a:cubicBezTo>
                        <a:pt x="2032415" y="458217"/>
                        <a:pt x="2025308" y="448741"/>
                        <a:pt x="2015831" y="439264"/>
                      </a:cubicBezTo>
                      <a:close/>
                      <a:moveTo>
                        <a:pt x="2101120" y="486647"/>
                      </a:moveTo>
                      <a:cubicBezTo>
                        <a:pt x="2103489" y="489016"/>
                        <a:pt x="2103489" y="491385"/>
                        <a:pt x="2103489" y="496123"/>
                      </a:cubicBezTo>
                      <a:cubicBezTo>
                        <a:pt x="2096382" y="505600"/>
                        <a:pt x="2096382" y="510338"/>
                        <a:pt x="2101120" y="512707"/>
                      </a:cubicBezTo>
                      <a:cubicBezTo>
                        <a:pt x="2096382" y="510338"/>
                        <a:pt x="2098751" y="505600"/>
                        <a:pt x="2103489" y="496123"/>
                      </a:cubicBezTo>
                      <a:cubicBezTo>
                        <a:pt x="2103489" y="491385"/>
                        <a:pt x="2103489" y="489016"/>
                        <a:pt x="2101120" y="486647"/>
                      </a:cubicBezTo>
                      <a:close/>
                      <a:moveTo>
                        <a:pt x="2096382" y="427419"/>
                      </a:moveTo>
                      <a:cubicBezTo>
                        <a:pt x="2067952" y="425050"/>
                        <a:pt x="2037154" y="425050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37154" y="425050"/>
                        <a:pt x="2065583" y="425050"/>
                        <a:pt x="2096382" y="427419"/>
                      </a:cubicBezTo>
                      <a:cubicBezTo>
                        <a:pt x="2103489" y="427419"/>
                        <a:pt x="2108227" y="429788"/>
                        <a:pt x="2112966" y="432157"/>
                      </a:cubicBezTo>
                      <a:cubicBezTo>
                        <a:pt x="2108227" y="429788"/>
                        <a:pt x="2101120" y="427419"/>
                        <a:pt x="2096382" y="427419"/>
                      </a:cubicBezTo>
                      <a:close/>
                      <a:moveTo>
                        <a:pt x="2037154" y="349238"/>
                      </a:moveTo>
                      <a:cubicBezTo>
                        <a:pt x="2039523" y="349238"/>
                        <a:pt x="2044261" y="351607"/>
                        <a:pt x="2046630" y="351607"/>
                      </a:cubicBezTo>
                      <a:lnTo>
                        <a:pt x="2046630" y="351607"/>
                      </a:lnTo>
                      <a:cubicBezTo>
                        <a:pt x="2044261" y="349238"/>
                        <a:pt x="2039523" y="349238"/>
                        <a:pt x="2037154" y="349238"/>
                      </a:cubicBezTo>
                      <a:close/>
                      <a:moveTo>
                        <a:pt x="2082167" y="268687"/>
                      </a:moveTo>
                      <a:cubicBezTo>
                        <a:pt x="2075060" y="278164"/>
                        <a:pt x="2067952" y="285271"/>
                        <a:pt x="2063214" y="287640"/>
                      </a:cubicBezTo>
                      <a:cubicBezTo>
                        <a:pt x="2067952" y="285271"/>
                        <a:pt x="2075060" y="278164"/>
                        <a:pt x="2082167" y="268687"/>
                      </a:cubicBezTo>
                      <a:cubicBezTo>
                        <a:pt x="2091644" y="254472"/>
                        <a:pt x="2098751" y="242627"/>
                        <a:pt x="2098751" y="237888"/>
                      </a:cubicBezTo>
                      <a:cubicBezTo>
                        <a:pt x="2096382" y="244996"/>
                        <a:pt x="2091644" y="254472"/>
                        <a:pt x="2082167" y="268687"/>
                      </a:cubicBezTo>
                      <a:close/>
                      <a:moveTo>
                        <a:pt x="2060845" y="209459"/>
                      </a:moveTo>
                      <a:cubicBezTo>
                        <a:pt x="2022939" y="195244"/>
                        <a:pt x="1977925" y="190506"/>
                        <a:pt x="1961342" y="145492"/>
                      </a:cubicBezTo>
                      <a:cubicBezTo>
                        <a:pt x="1958972" y="140754"/>
                        <a:pt x="1954234" y="140754"/>
                        <a:pt x="1947127" y="140754"/>
                      </a:cubicBezTo>
                      <a:cubicBezTo>
                        <a:pt x="1954234" y="140754"/>
                        <a:pt x="1958972" y="140754"/>
                        <a:pt x="1961342" y="145492"/>
                      </a:cubicBezTo>
                      <a:cubicBezTo>
                        <a:pt x="1977925" y="192875"/>
                        <a:pt x="2022939" y="197613"/>
                        <a:pt x="2060845" y="209459"/>
                      </a:cubicBezTo>
                      <a:cubicBezTo>
                        <a:pt x="2072690" y="214197"/>
                        <a:pt x="2082167" y="216566"/>
                        <a:pt x="2086905" y="218936"/>
                      </a:cubicBezTo>
                      <a:cubicBezTo>
                        <a:pt x="2082167" y="218936"/>
                        <a:pt x="2072690" y="214197"/>
                        <a:pt x="2060845" y="209459"/>
                      </a:cubicBezTo>
                      <a:close/>
                      <a:moveTo>
                        <a:pt x="1949496" y="240258"/>
                      </a:moveTo>
                      <a:cubicBezTo>
                        <a:pt x="1949496" y="230781"/>
                        <a:pt x="1949496" y="223674"/>
                        <a:pt x="1956603" y="218936"/>
                      </a:cubicBezTo>
                      <a:cubicBezTo>
                        <a:pt x="1949496" y="221305"/>
                        <a:pt x="1949496" y="230781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lose/>
                      <a:moveTo>
                        <a:pt x="1947127" y="178660"/>
                      </a:moveTo>
                      <a:cubicBezTo>
                        <a:pt x="1949496" y="183399"/>
                        <a:pt x="1954234" y="185768"/>
                        <a:pt x="1958972" y="190506"/>
                      </a:cubicBezTo>
                      <a:cubicBezTo>
                        <a:pt x="1954234" y="188137"/>
                        <a:pt x="1949496" y="183399"/>
                        <a:pt x="1947127" y="178660"/>
                      </a:cubicBezTo>
                      <a:close/>
                      <a:moveTo>
                        <a:pt x="1989771" y="799372"/>
                      </a:moveTo>
                      <a:cubicBezTo>
                        <a:pt x="1996878" y="794633"/>
                        <a:pt x="2008724" y="797003"/>
                        <a:pt x="2018200" y="797003"/>
                      </a:cubicBezTo>
                      <a:cubicBezTo>
                        <a:pt x="2018200" y="797003"/>
                        <a:pt x="2018200" y="797003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27677" y="794633"/>
                        <a:pt x="2034784" y="792264"/>
                        <a:pt x="2044261" y="794633"/>
                      </a:cubicBezTo>
                      <a:cubicBezTo>
                        <a:pt x="2037154" y="792264"/>
                        <a:pt x="2027677" y="794633"/>
                        <a:pt x="2018200" y="797003"/>
                      </a:cubicBezTo>
                      <a:cubicBezTo>
                        <a:pt x="2018200" y="806479"/>
                        <a:pt x="2018200" y="818325"/>
                        <a:pt x="2013462" y="827801"/>
                      </a:cubicBezTo>
                      <a:cubicBezTo>
                        <a:pt x="2018200" y="818325"/>
                        <a:pt x="2018200" y="808848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08724" y="797003"/>
                        <a:pt x="1996878" y="794633"/>
                        <a:pt x="1989771" y="799372"/>
                      </a:cubicBezTo>
                      <a:cubicBezTo>
                        <a:pt x="1944758" y="823063"/>
                        <a:pt x="1895006" y="830170"/>
                        <a:pt x="1847623" y="844385"/>
                      </a:cubicBezTo>
                      <a:cubicBezTo>
                        <a:pt x="1845254" y="842016"/>
                        <a:pt x="1842885" y="839647"/>
                        <a:pt x="1838147" y="837278"/>
                      </a:cubicBezTo>
                      <a:lnTo>
                        <a:pt x="1838147" y="837278"/>
                      </a:lnTo>
                      <a:cubicBezTo>
                        <a:pt x="1838147" y="837278"/>
                        <a:pt x="1838147" y="837278"/>
                        <a:pt x="1838147" y="837278"/>
                      </a:cubicBezTo>
                      <a:cubicBezTo>
                        <a:pt x="1840516" y="839647"/>
                        <a:pt x="1842885" y="842016"/>
                        <a:pt x="1847623" y="844385"/>
                      </a:cubicBezTo>
                      <a:cubicBezTo>
                        <a:pt x="1895006" y="830170"/>
                        <a:pt x="1944758" y="823063"/>
                        <a:pt x="1989771" y="799372"/>
                      </a:cubicBezTo>
                      <a:close/>
                      <a:moveTo>
                        <a:pt x="1876053" y="576674"/>
                      </a:moveTo>
                      <a:cubicBezTo>
                        <a:pt x="1883160" y="569566"/>
                        <a:pt x="1892637" y="562459"/>
                        <a:pt x="1899744" y="552983"/>
                      </a:cubicBezTo>
                      <a:cubicBezTo>
                        <a:pt x="1892637" y="562459"/>
                        <a:pt x="1883160" y="569566"/>
                        <a:pt x="1876053" y="576674"/>
                      </a:cubicBezTo>
                      <a:close/>
                      <a:moveTo>
                        <a:pt x="1890268" y="797003"/>
                      </a:moveTo>
                      <a:cubicBezTo>
                        <a:pt x="1890268" y="797003"/>
                        <a:pt x="1890268" y="797003"/>
                        <a:pt x="1890268" y="797003"/>
                      </a:cubicBezTo>
                      <a:cubicBezTo>
                        <a:pt x="1885529" y="794633"/>
                        <a:pt x="1883160" y="792264"/>
                        <a:pt x="1878422" y="789895"/>
                      </a:cubicBezTo>
                      <a:cubicBezTo>
                        <a:pt x="1880791" y="792264"/>
                        <a:pt x="1885529" y="794633"/>
                        <a:pt x="1890268" y="797003"/>
                      </a:cubicBezTo>
                      <a:close/>
                      <a:moveTo>
                        <a:pt x="1930543" y="763835"/>
                      </a:moveTo>
                      <a:cubicBezTo>
                        <a:pt x="1930543" y="766204"/>
                        <a:pt x="1932912" y="768573"/>
                        <a:pt x="1932912" y="770942"/>
                      </a:cubicBezTo>
                      <a:cubicBezTo>
                        <a:pt x="1932912" y="770942"/>
                        <a:pt x="1932912" y="770942"/>
                        <a:pt x="1932912" y="770942"/>
                      </a:cubicBezTo>
                      <a:cubicBezTo>
                        <a:pt x="1930543" y="773311"/>
                        <a:pt x="1925805" y="778050"/>
                        <a:pt x="1928174" y="780419"/>
                      </a:cubicBezTo>
                      <a:cubicBezTo>
                        <a:pt x="1928174" y="778050"/>
                        <a:pt x="1930543" y="773311"/>
                        <a:pt x="1932912" y="770942"/>
                      </a:cubicBezTo>
                      <a:cubicBezTo>
                        <a:pt x="1932912" y="768573"/>
                        <a:pt x="1932912" y="766204"/>
                        <a:pt x="1930543" y="763835"/>
                      </a:cubicBezTo>
                      <a:close/>
                      <a:moveTo>
                        <a:pt x="1937650" y="370560"/>
                      </a:moveTo>
                      <a:cubicBezTo>
                        <a:pt x="1930543" y="361083"/>
                        <a:pt x="1925805" y="358714"/>
                        <a:pt x="1918697" y="358714"/>
                      </a:cubicBezTo>
                      <a:cubicBezTo>
                        <a:pt x="1925805" y="358714"/>
                        <a:pt x="1932912" y="361083"/>
                        <a:pt x="1937650" y="370560"/>
                      </a:cubicBezTo>
                      <a:cubicBezTo>
                        <a:pt x="1940019" y="372929"/>
                        <a:pt x="1942388" y="375298"/>
                        <a:pt x="1947127" y="377667"/>
                      </a:cubicBezTo>
                      <a:cubicBezTo>
                        <a:pt x="1942388" y="377667"/>
                        <a:pt x="1940019" y="375298"/>
                        <a:pt x="1937650" y="370560"/>
                      </a:cubicBezTo>
                      <a:close/>
                      <a:moveTo>
                        <a:pt x="1928174" y="541137"/>
                      </a:moveTo>
                      <a:cubicBezTo>
                        <a:pt x="1925805" y="543506"/>
                        <a:pt x="1921066" y="543506"/>
                        <a:pt x="1906852" y="541137"/>
                      </a:cubicBezTo>
                      <a:cubicBezTo>
                        <a:pt x="1906852" y="541137"/>
                        <a:pt x="1906852" y="541137"/>
                        <a:pt x="1906852" y="541137"/>
                      </a:cubicBezTo>
                      <a:cubicBezTo>
                        <a:pt x="1921066" y="543506"/>
                        <a:pt x="1925805" y="543506"/>
                        <a:pt x="1928174" y="541137"/>
                      </a:cubicBezTo>
                      <a:close/>
                      <a:moveTo>
                        <a:pt x="1845254" y="259211"/>
                      </a:moveTo>
                      <a:cubicBezTo>
                        <a:pt x="1835778" y="259211"/>
                        <a:pt x="1828670" y="261580"/>
                        <a:pt x="1823932" y="256842"/>
                      </a:cubicBezTo>
                      <a:cubicBezTo>
                        <a:pt x="1828670" y="261580"/>
                        <a:pt x="1833409" y="259211"/>
                        <a:pt x="1845254" y="259211"/>
                      </a:cubicBezTo>
                      <a:cubicBezTo>
                        <a:pt x="1868946" y="256842"/>
                        <a:pt x="1892637" y="252103"/>
                        <a:pt x="1916328" y="247365"/>
                      </a:cubicBezTo>
                      <a:cubicBezTo>
                        <a:pt x="1892637" y="252103"/>
                        <a:pt x="1868946" y="256842"/>
                        <a:pt x="1845254" y="259211"/>
                      </a:cubicBezTo>
                      <a:close/>
                      <a:moveTo>
                        <a:pt x="1852362" y="358714"/>
                      </a:moveTo>
                      <a:cubicBezTo>
                        <a:pt x="1842885" y="356345"/>
                        <a:pt x="1833409" y="351607"/>
                        <a:pt x="1826301" y="346868"/>
                      </a:cubicBezTo>
                      <a:cubicBezTo>
                        <a:pt x="1826301" y="346868"/>
                        <a:pt x="1826301" y="346868"/>
                        <a:pt x="1826301" y="346868"/>
                      </a:cubicBezTo>
                      <a:cubicBezTo>
                        <a:pt x="1833409" y="353976"/>
                        <a:pt x="1842885" y="356345"/>
                        <a:pt x="1852362" y="358714"/>
                      </a:cubicBezTo>
                      <a:close/>
                      <a:moveTo>
                        <a:pt x="1778919" y="638271"/>
                      </a:moveTo>
                      <a:cubicBezTo>
                        <a:pt x="1764704" y="652486"/>
                        <a:pt x="1745751" y="659593"/>
                        <a:pt x="1726798" y="669070"/>
                      </a:cubicBezTo>
                      <a:cubicBezTo>
                        <a:pt x="1719690" y="671439"/>
                        <a:pt x="1714952" y="676177"/>
                        <a:pt x="1710214" y="680915"/>
                      </a:cubicBezTo>
                      <a:cubicBezTo>
                        <a:pt x="1705476" y="685654"/>
                        <a:pt x="1703107" y="688023"/>
                        <a:pt x="1700738" y="690392"/>
                      </a:cubicBezTo>
                      <a:cubicBezTo>
                        <a:pt x="1703107" y="688023"/>
                        <a:pt x="1705476" y="685654"/>
                        <a:pt x="1710214" y="680915"/>
                      </a:cubicBezTo>
                      <a:cubicBezTo>
                        <a:pt x="1714952" y="676177"/>
                        <a:pt x="1719690" y="671439"/>
                        <a:pt x="1726798" y="669070"/>
                      </a:cubicBezTo>
                      <a:cubicBezTo>
                        <a:pt x="1745751" y="659593"/>
                        <a:pt x="1764704" y="652486"/>
                        <a:pt x="1778919" y="638271"/>
                      </a:cubicBezTo>
                      <a:close/>
                      <a:moveTo>
                        <a:pt x="1589388" y="451110"/>
                      </a:moveTo>
                      <a:cubicBezTo>
                        <a:pt x="1587019" y="458217"/>
                        <a:pt x="1591758" y="462956"/>
                        <a:pt x="1601234" y="462956"/>
                      </a:cubicBezTo>
                      <a:cubicBezTo>
                        <a:pt x="1605972" y="462956"/>
                        <a:pt x="1608342" y="460586"/>
                        <a:pt x="1610711" y="455848"/>
                      </a:cubicBezTo>
                      <a:cubicBezTo>
                        <a:pt x="1610711" y="455848"/>
                        <a:pt x="1610711" y="455848"/>
                        <a:pt x="1610711" y="455848"/>
                      </a:cubicBezTo>
                      <a:cubicBezTo>
                        <a:pt x="1610711" y="460586"/>
                        <a:pt x="1605972" y="462956"/>
                        <a:pt x="1601234" y="462956"/>
                      </a:cubicBezTo>
                      <a:cubicBezTo>
                        <a:pt x="1594127" y="462956"/>
                        <a:pt x="1589388" y="460586"/>
                        <a:pt x="1589388" y="451110"/>
                      </a:cubicBezTo>
                      <a:close/>
                      <a:moveTo>
                        <a:pt x="1632033" y="280533"/>
                      </a:moveTo>
                      <a:cubicBezTo>
                        <a:pt x="1629664" y="282902"/>
                        <a:pt x="1629664" y="287640"/>
                        <a:pt x="1627294" y="290009"/>
                      </a:cubicBezTo>
                      <a:cubicBezTo>
                        <a:pt x="1622556" y="297117"/>
                        <a:pt x="1620187" y="306593"/>
                        <a:pt x="1610711" y="301855"/>
                      </a:cubicBezTo>
                      <a:cubicBezTo>
                        <a:pt x="1603603" y="299486"/>
                        <a:pt x="1603603" y="294748"/>
                        <a:pt x="1605972" y="292378"/>
                      </a:cubicBezTo>
                      <a:cubicBezTo>
                        <a:pt x="1603603" y="297117"/>
                        <a:pt x="1603603" y="299486"/>
                        <a:pt x="1610711" y="301855"/>
                      </a:cubicBezTo>
                      <a:cubicBezTo>
                        <a:pt x="1620187" y="304224"/>
                        <a:pt x="1624925" y="294748"/>
                        <a:pt x="1627294" y="290009"/>
                      </a:cubicBezTo>
                      <a:cubicBezTo>
                        <a:pt x="1627294" y="287640"/>
                        <a:pt x="1629664" y="282902"/>
                        <a:pt x="1632033" y="280533"/>
                      </a:cubicBezTo>
                      <a:cubicBezTo>
                        <a:pt x="1646248" y="282902"/>
                        <a:pt x="1655724" y="282902"/>
                        <a:pt x="1662831" y="285271"/>
                      </a:cubicBezTo>
                      <a:cubicBezTo>
                        <a:pt x="1655724" y="282902"/>
                        <a:pt x="1646248" y="280533"/>
                        <a:pt x="1632033" y="280533"/>
                      </a:cubicBezTo>
                      <a:close/>
                      <a:moveTo>
                        <a:pt x="1485147" y="474801"/>
                      </a:moveTo>
                      <a:cubicBezTo>
                        <a:pt x="1513576" y="467694"/>
                        <a:pt x="1544375" y="472432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44375" y="472432"/>
                        <a:pt x="1515946" y="467694"/>
                        <a:pt x="1485147" y="474801"/>
                      </a:cubicBezTo>
                      <a:cubicBezTo>
                        <a:pt x="1463825" y="481909"/>
                        <a:pt x="1449610" y="474801"/>
                        <a:pt x="1440134" y="462956"/>
                      </a:cubicBezTo>
                      <a:cubicBezTo>
                        <a:pt x="1451979" y="477170"/>
                        <a:pt x="1463825" y="481909"/>
                        <a:pt x="1485147" y="474801"/>
                      </a:cubicBezTo>
                      <a:close/>
                      <a:moveTo>
                        <a:pt x="1433026" y="448741"/>
                      </a:moveTo>
                      <a:lnTo>
                        <a:pt x="1433026" y="448741"/>
                      </a:lnTo>
                      <a:cubicBezTo>
                        <a:pt x="1440134" y="448741"/>
                        <a:pt x="1442503" y="446372"/>
                        <a:pt x="1444872" y="444003"/>
                      </a:cubicBezTo>
                      <a:cubicBezTo>
                        <a:pt x="1442503" y="448741"/>
                        <a:pt x="1440134" y="448741"/>
                        <a:pt x="1433026" y="448741"/>
                      </a:cubicBezTo>
                      <a:close/>
                      <a:moveTo>
                        <a:pt x="1435395" y="692761"/>
                      </a:moveTo>
                      <a:cubicBezTo>
                        <a:pt x="1433026" y="702237"/>
                        <a:pt x="1416442" y="709345"/>
                        <a:pt x="1402227" y="709345"/>
                      </a:cubicBezTo>
                      <a:cubicBezTo>
                        <a:pt x="1385644" y="709345"/>
                        <a:pt x="1371429" y="709345"/>
                        <a:pt x="1354845" y="709345"/>
                      </a:cubicBezTo>
                      <a:cubicBezTo>
                        <a:pt x="1354845" y="709345"/>
                        <a:pt x="1354845" y="709345"/>
                        <a:pt x="1354845" y="709345"/>
                      </a:cubicBezTo>
                      <a:cubicBezTo>
                        <a:pt x="1371429" y="709345"/>
                        <a:pt x="1388013" y="709345"/>
                        <a:pt x="1402227" y="709345"/>
                      </a:cubicBezTo>
                      <a:cubicBezTo>
                        <a:pt x="1416442" y="706976"/>
                        <a:pt x="1435395" y="699868"/>
                        <a:pt x="1435395" y="692761"/>
                      </a:cubicBezTo>
                      <a:close/>
                      <a:moveTo>
                        <a:pt x="1433026" y="448741"/>
                      </a:moveTo>
                      <a:cubicBezTo>
                        <a:pt x="1409335" y="451110"/>
                        <a:pt x="1385644" y="436895"/>
                        <a:pt x="1361952" y="439264"/>
                      </a:cubicBezTo>
                      <a:cubicBezTo>
                        <a:pt x="1357214" y="439264"/>
                        <a:pt x="1352476" y="436895"/>
                        <a:pt x="1350107" y="434526"/>
                      </a:cubicBezTo>
                      <a:cubicBezTo>
                        <a:pt x="1340630" y="413204"/>
                        <a:pt x="1316939" y="401358"/>
                        <a:pt x="1312201" y="377667"/>
                      </a:cubicBezTo>
                      <a:cubicBezTo>
                        <a:pt x="1316939" y="401358"/>
                        <a:pt x="1342999" y="413204"/>
                        <a:pt x="1350107" y="434526"/>
                      </a:cubicBezTo>
                      <a:cubicBezTo>
                        <a:pt x="1350107" y="436895"/>
                        <a:pt x="1357214" y="439264"/>
                        <a:pt x="1361952" y="439264"/>
                      </a:cubicBezTo>
                      <a:cubicBezTo>
                        <a:pt x="1385644" y="439264"/>
                        <a:pt x="1409335" y="453479"/>
                        <a:pt x="1433026" y="448741"/>
                      </a:cubicBezTo>
                      <a:cubicBezTo>
                        <a:pt x="1433026" y="448741"/>
                        <a:pt x="1433026" y="448741"/>
                        <a:pt x="1433026" y="448741"/>
                      </a:cubicBezTo>
                      <a:close/>
                      <a:moveTo>
                        <a:pt x="1319308" y="756727"/>
                      </a:moveTo>
                      <a:cubicBezTo>
                        <a:pt x="1333523" y="768573"/>
                        <a:pt x="1340630" y="763835"/>
                        <a:pt x="1352476" y="754358"/>
                      </a:cubicBezTo>
                      <a:cubicBezTo>
                        <a:pt x="1361952" y="747251"/>
                        <a:pt x="1366690" y="742513"/>
                        <a:pt x="1366690" y="735405"/>
                      </a:cubicBezTo>
                      <a:cubicBezTo>
                        <a:pt x="1366690" y="742513"/>
                        <a:pt x="1361952" y="747251"/>
                        <a:pt x="1352476" y="754358"/>
                      </a:cubicBezTo>
                      <a:cubicBezTo>
                        <a:pt x="1342999" y="761466"/>
                        <a:pt x="1333523" y="766204"/>
                        <a:pt x="1319308" y="756727"/>
                      </a:cubicBezTo>
                      <a:cubicBezTo>
                        <a:pt x="1302724" y="742513"/>
                        <a:pt x="1293248" y="744882"/>
                        <a:pt x="1290878" y="768573"/>
                      </a:cubicBezTo>
                      <a:cubicBezTo>
                        <a:pt x="1290878" y="773311"/>
                        <a:pt x="1288509" y="775681"/>
                        <a:pt x="1288509" y="780419"/>
                      </a:cubicBezTo>
                      <a:cubicBezTo>
                        <a:pt x="1290878" y="775681"/>
                        <a:pt x="1290878" y="773311"/>
                        <a:pt x="1290878" y="768573"/>
                      </a:cubicBezTo>
                      <a:cubicBezTo>
                        <a:pt x="1293248" y="742513"/>
                        <a:pt x="1305093" y="742513"/>
                        <a:pt x="1319308" y="756727"/>
                      </a:cubicBezTo>
                      <a:close/>
                      <a:moveTo>
                        <a:pt x="1279033" y="562459"/>
                      </a:moveTo>
                      <a:cubicBezTo>
                        <a:pt x="1279033" y="567197"/>
                        <a:pt x="1267187" y="571935"/>
                        <a:pt x="1269556" y="576674"/>
                      </a:cubicBezTo>
                      <a:cubicBezTo>
                        <a:pt x="1264818" y="571935"/>
                        <a:pt x="1279033" y="567197"/>
                        <a:pt x="1279033" y="562459"/>
                      </a:cubicBezTo>
                      <a:cubicBezTo>
                        <a:pt x="1283771" y="562459"/>
                        <a:pt x="1290878" y="562459"/>
                        <a:pt x="1295617" y="562459"/>
                      </a:cubicBezTo>
                      <a:cubicBezTo>
                        <a:pt x="1293248" y="555352"/>
                        <a:pt x="1286140" y="552983"/>
                        <a:pt x="1279033" y="552983"/>
                      </a:cubicBezTo>
                      <a:cubicBezTo>
                        <a:pt x="1286140" y="552983"/>
                        <a:pt x="1293248" y="555352"/>
                        <a:pt x="1295617" y="562459"/>
                      </a:cubicBezTo>
                      <a:cubicBezTo>
                        <a:pt x="1295617" y="562459"/>
                        <a:pt x="1295617" y="562459"/>
                        <a:pt x="1295617" y="562459"/>
                      </a:cubicBezTo>
                      <a:cubicBezTo>
                        <a:pt x="1288509" y="562459"/>
                        <a:pt x="1283771" y="562459"/>
                        <a:pt x="1279033" y="562459"/>
                      </a:cubicBezTo>
                      <a:close/>
                      <a:moveTo>
                        <a:pt x="1267187" y="541137"/>
                      </a:moveTo>
                      <a:cubicBezTo>
                        <a:pt x="1267187" y="541137"/>
                        <a:pt x="1267187" y="543506"/>
                        <a:pt x="1267187" y="541137"/>
                      </a:cubicBezTo>
                      <a:cubicBezTo>
                        <a:pt x="1267187" y="543506"/>
                        <a:pt x="1267187" y="541137"/>
                        <a:pt x="1267187" y="541137"/>
                      </a:cubicBezTo>
                      <a:lnTo>
                        <a:pt x="1267187" y="541137"/>
                      </a:lnTo>
                      <a:close/>
                      <a:moveTo>
                        <a:pt x="1234019" y="706976"/>
                      </a:moveTo>
                      <a:cubicBezTo>
                        <a:pt x="1236388" y="709345"/>
                        <a:pt x="1236388" y="711714"/>
                        <a:pt x="1236388" y="716452"/>
                      </a:cubicBezTo>
                      <a:cubicBezTo>
                        <a:pt x="1236388" y="716452"/>
                        <a:pt x="1236388" y="716452"/>
                        <a:pt x="1236388" y="716452"/>
                      </a:cubicBezTo>
                      <a:cubicBezTo>
                        <a:pt x="1234019" y="711714"/>
                        <a:pt x="1234019" y="709345"/>
                        <a:pt x="1234019" y="706976"/>
                      </a:cubicBezTo>
                      <a:close/>
                      <a:moveTo>
                        <a:pt x="1101348" y="531660"/>
                      </a:moveTo>
                      <a:cubicBezTo>
                        <a:pt x="1094241" y="531660"/>
                        <a:pt x="1087133" y="529291"/>
                        <a:pt x="1082395" y="529291"/>
                      </a:cubicBezTo>
                      <a:cubicBezTo>
                        <a:pt x="1087133" y="531660"/>
                        <a:pt x="1094241" y="531660"/>
                        <a:pt x="1101348" y="531660"/>
                      </a:cubicBezTo>
                      <a:cubicBezTo>
                        <a:pt x="1127409" y="534029"/>
                        <a:pt x="1148731" y="550613"/>
                        <a:pt x="1174791" y="550613"/>
                      </a:cubicBezTo>
                      <a:cubicBezTo>
                        <a:pt x="1148731" y="552983"/>
                        <a:pt x="1127409" y="534029"/>
                        <a:pt x="1101348" y="531660"/>
                      </a:cubicBezTo>
                      <a:close/>
                      <a:moveTo>
                        <a:pt x="1080026" y="479540"/>
                      </a:moveTo>
                      <a:cubicBezTo>
                        <a:pt x="1082395" y="479540"/>
                        <a:pt x="1084764" y="477170"/>
                        <a:pt x="1089503" y="472432"/>
                      </a:cubicBezTo>
                      <a:lnTo>
                        <a:pt x="1089503" y="472432"/>
                      </a:lnTo>
                      <a:cubicBezTo>
                        <a:pt x="1084764" y="477170"/>
                        <a:pt x="1082395" y="479540"/>
                        <a:pt x="1080026" y="479540"/>
                      </a:cubicBezTo>
                      <a:close/>
                      <a:moveTo>
                        <a:pt x="1070549" y="199982"/>
                      </a:moveTo>
                      <a:lnTo>
                        <a:pt x="1070549" y="199982"/>
                      </a:lnTo>
                      <a:cubicBezTo>
                        <a:pt x="1070549" y="197613"/>
                        <a:pt x="1070549" y="197613"/>
                        <a:pt x="1070549" y="195244"/>
                      </a:cubicBezTo>
                      <a:cubicBezTo>
                        <a:pt x="1070549" y="197613"/>
                        <a:pt x="1070549" y="197613"/>
                        <a:pt x="1070549" y="199982"/>
                      </a:cubicBezTo>
                      <a:cubicBezTo>
                        <a:pt x="1080026" y="199982"/>
                        <a:pt x="1089503" y="199982"/>
                        <a:pt x="1096610" y="199982"/>
                      </a:cubicBezTo>
                      <a:cubicBezTo>
                        <a:pt x="1089503" y="199982"/>
                        <a:pt x="1080026" y="199982"/>
                        <a:pt x="1070549" y="199982"/>
                      </a:cubicBezTo>
                      <a:close/>
                      <a:moveTo>
                        <a:pt x="1070549" y="474801"/>
                      </a:moveTo>
                      <a:cubicBezTo>
                        <a:pt x="1070549" y="465325"/>
                        <a:pt x="1077657" y="458217"/>
                        <a:pt x="1087133" y="458217"/>
                      </a:cubicBezTo>
                      <a:cubicBezTo>
                        <a:pt x="1087133" y="458217"/>
                        <a:pt x="1087133" y="458217"/>
                        <a:pt x="1087133" y="458217"/>
                      </a:cubicBezTo>
                      <a:cubicBezTo>
                        <a:pt x="1077657" y="458217"/>
                        <a:pt x="1070549" y="462956"/>
                        <a:pt x="1070549" y="474801"/>
                      </a:cubicBezTo>
                      <a:cubicBezTo>
                        <a:pt x="1056335" y="474801"/>
                        <a:pt x="1049227" y="484278"/>
                        <a:pt x="1037382" y="489016"/>
                      </a:cubicBezTo>
                      <a:cubicBezTo>
                        <a:pt x="997107" y="503231"/>
                        <a:pt x="994737" y="519815"/>
                        <a:pt x="1027905" y="548244"/>
                      </a:cubicBezTo>
                      <a:cubicBezTo>
                        <a:pt x="1027905" y="548244"/>
                        <a:pt x="1027905" y="548244"/>
                        <a:pt x="1027905" y="548244"/>
                      </a:cubicBezTo>
                      <a:cubicBezTo>
                        <a:pt x="994737" y="519815"/>
                        <a:pt x="997107" y="503231"/>
                        <a:pt x="1037382" y="489016"/>
                      </a:cubicBezTo>
                      <a:cubicBezTo>
                        <a:pt x="1049227" y="484278"/>
                        <a:pt x="1056335" y="472432"/>
                        <a:pt x="1070549" y="474801"/>
                      </a:cubicBezTo>
                      <a:close/>
                      <a:moveTo>
                        <a:pt x="1039751" y="647748"/>
                      </a:moveTo>
                      <a:cubicBezTo>
                        <a:pt x="1032643" y="645379"/>
                        <a:pt x="1025536" y="643009"/>
                        <a:pt x="1020798" y="638271"/>
                      </a:cubicBezTo>
                      <a:cubicBezTo>
                        <a:pt x="1027905" y="643009"/>
                        <a:pt x="1032643" y="645379"/>
                        <a:pt x="1039751" y="647748"/>
                      </a:cubicBezTo>
                      <a:close/>
                      <a:moveTo>
                        <a:pt x="1011321" y="628795"/>
                      </a:moveTo>
                      <a:cubicBezTo>
                        <a:pt x="1006583" y="624056"/>
                        <a:pt x="1004214" y="621687"/>
                        <a:pt x="999476" y="621687"/>
                      </a:cubicBezTo>
                      <a:cubicBezTo>
                        <a:pt x="1004214" y="621687"/>
                        <a:pt x="1006583" y="624056"/>
                        <a:pt x="1011321" y="628795"/>
                      </a:cubicBezTo>
                      <a:close/>
                      <a:moveTo>
                        <a:pt x="1020798" y="673808"/>
                      </a:moveTo>
                      <a:cubicBezTo>
                        <a:pt x="1006583" y="671439"/>
                        <a:pt x="997107" y="664331"/>
                        <a:pt x="985261" y="654855"/>
                      </a:cubicBezTo>
                      <a:cubicBezTo>
                        <a:pt x="997107" y="661962"/>
                        <a:pt x="1008952" y="671439"/>
                        <a:pt x="1020798" y="673808"/>
                      </a:cubicBezTo>
                      <a:close/>
                      <a:moveTo>
                        <a:pt x="857328" y="612211"/>
                      </a:moveTo>
                      <a:cubicBezTo>
                        <a:pt x="852590" y="612211"/>
                        <a:pt x="847852" y="612211"/>
                        <a:pt x="843113" y="612211"/>
                      </a:cubicBezTo>
                      <a:cubicBezTo>
                        <a:pt x="847852" y="609842"/>
                        <a:pt x="852590" y="609842"/>
                        <a:pt x="857328" y="612211"/>
                      </a:cubicBezTo>
                      <a:cubicBezTo>
                        <a:pt x="857328" y="612211"/>
                        <a:pt x="857328" y="612211"/>
                        <a:pt x="857328" y="612211"/>
                      </a:cubicBezTo>
                      <a:cubicBezTo>
                        <a:pt x="857328" y="619318"/>
                        <a:pt x="854959" y="628795"/>
                        <a:pt x="864435" y="631164"/>
                      </a:cubicBezTo>
                      <a:cubicBezTo>
                        <a:pt x="866805" y="631164"/>
                        <a:pt x="869174" y="631164"/>
                        <a:pt x="869174" y="631164"/>
                      </a:cubicBezTo>
                      <a:cubicBezTo>
                        <a:pt x="866805" y="631164"/>
                        <a:pt x="866805" y="631164"/>
                        <a:pt x="864435" y="631164"/>
                      </a:cubicBezTo>
                      <a:cubicBezTo>
                        <a:pt x="852590" y="628795"/>
                        <a:pt x="857328" y="619318"/>
                        <a:pt x="857328" y="612211"/>
                      </a:cubicBezTo>
                      <a:close/>
                      <a:moveTo>
                        <a:pt x="857328" y="666701"/>
                      </a:moveTo>
                      <a:cubicBezTo>
                        <a:pt x="847852" y="666701"/>
                        <a:pt x="838375" y="669070"/>
                        <a:pt x="831268" y="676177"/>
                      </a:cubicBezTo>
                      <a:lnTo>
                        <a:pt x="831268" y="676177"/>
                      </a:lnTo>
                      <a:cubicBezTo>
                        <a:pt x="831268" y="676177"/>
                        <a:pt x="831268" y="676177"/>
                        <a:pt x="831268" y="676177"/>
                      </a:cubicBezTo>
                      <a:cubicBezTo>
                        <a:pt x="838375" y="669070"/>
                        <a:pt x="847852" y="666701"/>
                        <a:pt x="857328" y="666701"/>
                      </a:cubicBezTo>
                      <a:close/>
                      <a:moveTo>
                        <a:pt x="873912" y="619318"/>
                      </a:moveTo>
                      <a:cubicBezTo>
                        <a:pt x="873912" y="619318"/>
                        <a:pt x="873912" y="619318"/>
                        <a:pt x="873912" y="619318"/>
                      </a:cubicBezTo>
                      <a:cubicBezTo>
                        <a:pt x="892865" y="626425"/>
                        <a:pt x="902341" y="650117"/>
                        <a:pt x="926033" y="652486"/>
                      </a:cubicBezTo>
                      <a:cubicBezTo>
                        <a:pt x="926033" y="652486"/>
                        <a:pt x="926033" y="652486"/>
                        <a:pt x="926033" y="652486"/>
                      </a:cubicBezTo>
                      <a:cubicBezTo>
                        <a:pt x="899972" y="650117"/>
                        <a:pt x="892865" y="626425"/>
                        <a:pt x="873912" y="619318"/>
                      </a:cubicBezTo>
                      <a:close/>
                      <a:moveTo>
                        <a:pt x="914187" y="744882"/>
                      </a:moveTo>
                      <a:cubicBezTo>
                        <a:pt x="914187" y="744882"/>
                        <a:pt x="914187" y="744882"/>
                        <a:pt x="914187" y="744882"/>
                      </a:cubicBezTo>
                      <a:cubicBezTo>
                        <a:pt x="911818" y="744882"/>
                        <a:pt x="909449" y="742513"/>
                        <a:pt x="907080" y="742513"/>
                      </a:cubicBezTo>
                      <a:cubicBezTo>
                        <a:pt x="907080" y="742513"/>
                        <a:pt x="907080" y="742513"/>
                        <a:pt x="904711" y="744882"/>
                      </a:cubicBezTo>
                      <a:cubicBezTo>
                        <a:pt x="904711" y="744882"/>
                        <a:pt x="904711" y="742513"/>
                        <a:pt x="907080" y="742513"/>
                      </a:cubicBezTo>
                      <a:cubicBezTo>
                        <a:pt x="907080" y="742513"/>
                        <a:pt x="911818" y="744882"/>
                        <a:pt x="914187" y="744882"/>
                      </a:cubicBezTo>
                      <a:close/>
                      <a:moveTo>
                        <a:pt x="904711" y="747251"/>
                      </a:moveTo>
                      <a:cubicBezTo>
                        <a:pt x="902341" y="747251"/>
                        <a:pt x="902341" y="749620"/>
                        <a:pt x="904711" y="747251"/>
                      </a:cubicBezTo>
                      <a:lnTo>
                        <a:pt x="904711" y="747251"/>
                      </a:lnTo>
                      <a:cubicBezTo>
                        <a:pt x="902341" y="749620"/>
                        <a:pt x="902341" y="747251"/>
                        <a:pt x="904711" y="747251"/>
                      </a:cubicBezTo>
                      <a:close/>
                      <a:moveTo>
                        <a:pt x="909449" y="574305"/>
                      </a:moveTo>
                      <a:cubicBezTo>
                        <a:pt x="916556" y="576674"/>
                        <a:pt x="918925" y="583781"/>
                        <a:pt x="926033" y="583781"/>
                      </a:cubicBezTo>
                      <a:cubicBezTo>
                        <a:pt x="918925" y="583781"/>
                        <a:pt x="916556" y="576674"/>
                        <a:pt x="909449" y="574305"/>
                      </a:cubicBezTo>
                      <a:close/>
                      <a:moveTo>
                        <a:pt x="802838" y="607472"/>
                      </a:moveTo>
                      <a:cubicBezTo>
                        <a:pt x="807576" y="609842"/>
                        <a:pt x="812315" y="609842"/>
                        <a:pt x="817053" y="609842"/>
                      </a:cubicBezTo>
                      <a:cubicBezTo>
                        <a:pt x="812315" y="609842"/>
                        <a:pt x="807576" y="609842"/>
                        <a:pt x="802838" y="607472"/>
                      </a:cubicBezTo>
                      <a:cubicBezTo>
                        <a:pt x="800469" y="597996"/>
                        <a:pt x="807576" y="595627"/>
                        <a:pt x="814684" y="595627"/>
                      </a:cubicBezTo>
                      <a:cubicBezTo>
                        <a:pt x="824160" y="593258"/>
                        <a:pt x="831268" y="590889"/>
                        <a:pt x="828899" y="581412"/>
                      </a:cubicBezTo>
                      <a:cubicBezTo>
                        <a:pt x="826529" y="571935"/>
                        <a:pt x="817053" y="569566"/>
                        <a:pt x="809946" y="567197"/>
                      </a:cubicBezTo>
                      <a:cubicBezTo>
                        <a:pt x="809946" y="567197"/>
                        <a:pt x="809946" y="567197"/>
                        <a:pt x="809946" y="567197"/>
                      </a:cubicBezTo>
                      <a:cubicBezTo>
                        <a:pt x="817053" y="569566"/>
                        <a:pt x="826529" y="571935"/>
                        <a:pt x="828899" y="581412"/>
                      </a:cubicBezTo>
                      <a:cubicBezTo>
                        <a:pt x="831268" y="590889"/>
                        <a:pt x="824160" y="595627"/>
                        <a:pt x="814684" y="595627"/>
                      </a:cubicBezTo>
                      <a:cubicBezTo>
                        <a:pt x="805207" y="595627"/>
                        <a:pt x="798100" y="597996"/>
                        <a:pt x="802838" y="607472"/>
                      </a:cubicBezTo>
                      <a:close/>
                      <a:moveTo>
                        <a:pt x="793362" y="747251"/>
                      </a:moveTo>
                      <a:cubicBezTo>
                        <a:pt x="814684" y="737774"/>
                        <a:pt x="840744" y="744882"/>
                        <a:pt x="854959" y="766204"/>
                      </a:cubicBezTo>
                      <a:cubicBezTo>
                        <a:pt x="857328" y="768573"/>
                        <a:pt x="857328" y="770942"/>
                        <a:pt x="857328" y="773311"/>
                      </a:cubicBezTo>
                      <a:cubicBezTo>
                        <a:pt x="857328" y="770942"/>
                        <a:pt x="854959" y="768573"/>
                        <a:pt x="854959" y="766204"/>
                      </a:cubicBezTo>
                      <a:cubicBezTo>
                        <a:pt x="843113" y="744882"/>
                        <a:pt x="814684" y="735405"/>
                        <a:pt x="793362" y="747251"/>
                      </a:cubicBezTo>
                      <a:cubicBezTo>
                        <a:pt x="772039" y="756727"/>
                        <a:pt x="753086" y="763835"/>
                        <a:pt x="729395" y="759097"/>
                      </a:cubicBezTo>
                      <a:cubicBezTo>
                        <a:pt x="719919" y="756727"/>
                        <a:pt x="719919" y="766204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0442" y="770942"/>
                        <a:pt x="705704" y="773311"/>
                        <a:pt x="700966" y="775681"/>
                      </a:cubicBezTo>
                      <a:cubicBezTo>
                        <a:pt x="705704" y="770942"/>
                        <a:pt x="710442" y="770942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9919" y="763835"/>
                        <a:pt x="719919" y="756727"/>
                        <a:pt x="729395" y="759097"/>
                      </a:cubicBezTo>
                      <a:cubicBezTo>
                        <a:pt x="753086" y="763835"/>
                        <a:pt x="774409" y="756727"/>
                        <a:pt x="793362" y="747251"/>
                      </a:cubicBezTo>
                      <a:close/>
                      <a:moveTo>
                        <a:pt x="717550" y="569566"/>
                      </a:moveTo>
                      <a:cubicBezTo>
                        <a:pt x="717550" y="579043"/>
                        <a:pt x="717550" y="586150"/>
                        <a:pt x="717550" y="593258"/>
                      </a:cubicBezTo>
                      <a:lnTo>
                        <a:pt x="717550" y="593258"/>
                      </a:lnTo>
                      <a:cubicBezTo>
                        <a:pt x="717550" y="586150"/>
                        <a:pt x="717550" y="579043"/>
                        <a:pt x="717550" y="569566"/>
                      </a:cubicBezTo>
                      <a:cubicBezTo>
                        <a:pt x="712811" y="564828"/>
                        <a:pt x="708073" y="564828"/>
                        <a:pt x="703335" y="564828"/>
                      </a:cubicBezTo>
                      <a:cubicBezTo>
                        <a:pt x="708073" y="564828"/>
                        <a:pt x="712811" y="567197"/>
                        <a:pt x="717550" y="569566"/>
                      </a:cubicBezTo>
                      <a:cubicBezTo>
                        <a:pt x="719919" y="569566"/>
                        <a:pt x="719919" y="569566"/>
                        <a:pt x="722288" y="569566"/>
                      </a:cubicBezTo>
                      <a:cubicBezTo>
                        <a:pt x="722288" y="569566"/>
                        <a:pt x="719919" y="569566"/>
                        <a:pt x="717550" y="569566"/>
                      </a:cubicBezTo>
                      <a:close/>
                      <a:moveTo>
                        <a:pt x="717550" y="602734"/>
                      </a:moveTo>
                      <a:lnTo>
                        <a:pt x="717550" y="602734"/>
                      </a:lnTo>
                      <a:cubicBezTo>
                        <a:pt x="698597" y="605103"/>
                        <a:pt x="696227" y="619318"/>
                        <a:pt x="691489" y="635902"/>
                      </a:cubicBezTo>
                      <a:cubicBezTo>
                        <a:pt x="691489" y="635902"/>
                        <a:pt x="691489" y="635902"/>
                        <a:pt x="691489" y="635902"/>
                      </a:cubicBezTo>
                      <a:lnTo>
                        <a:pt x="691489" y="635902"/>
                      </a:lnTo>
                      <a:cubicBezTo>
                        <a:pt x="696227" y="619318"/>
                        <a:pt x="698597" y="605103"/>
                        <a:pt x="717550" y="602734"/>
                      </a:cubicBezTo>
                      <a:close/>
                      <a:moveTo>
                        <a:pt x="700966" y="780419"/>
                      </a:moveTo>
                      <a:lnTo>
                        <a:pt x="700966" y="780419"/>
                      </a:ln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689120" y="789895"/>
                        <a:pt x="686751" y="806479"/>
                        <a:pt x="667798" y="804110"/>
                      </a:cubicBezTo>
                      <a:cubicBezTo>
                        <a:pt x="667798" y="806479"/>
                        <a:pt x="670167" y="806479"/>
                        <a:pt x="670167" y="808848"/>
                      </a:cubicBezTo>
                      <a:cubicBezTo>
                        <a:pt x="670167" y="806479"/>
                        <a:pt x="667798" y="806479"/>
                        <a:pt x="667798" y="804110"/>
                      </a:cubicBezTo>
                      <a:lnTo>
                        <a:pt x="667798" y="804110"/>
                      </a:lnTo>
                      <a:lnTo>
                        <a:pt x="667798" y="804110"/>
                      </a:lnTo>
                      <a:cubicBezTo>
                        <a:pt x="686751" y="806479"/>
                        <a:pt x="689120" y="787526"/>
                        <a:pt x="700966" y="780419"/>
                      </a:cubicBezTo>
                      <a:close/>
                      <a:moveTo>
                        <a:pt x="667798" y="650117"/>
                      </a:moveTo>
                      <a:cubicBezTo>
                        <a:pt x="667798" y="650117"/>
                        <a:pt x="667798" y="650117"/>
                        <a:pt x="667798" y="650117"/>
                      </a:cubicBezTo>
                      <a:cubicBezTo>
                        <a:pt x="672536" y="640640"/>
                        <a:pt x="682013" y="633533"/>
                        <a:pt x="693858" y="633533"/>
                      </a:cubicBezTo>
                      <a:cubicBezTo>
                        <a:pt x="679644" y="635902"/>
                        <a:pt x="672536" y="640640"/>
                        <a:pt x="667798" y="650117"/>
                      </a:cubicBezTo>
                      <a:close/>
                      <a:moveTo>
                        <a:pt x="667798" y="804110"/>
                      </a:moveTo>
                      <a:lnTo>
                        <a:pt x="667798" y="804110"/>
                      </a:lnTo>
                      <a:cubicBezTo>
                        <a:pt x="644107" y="792264"/>
                        <a:pt x="620415" y="799372"/>
                        <a:pt x="596724" y="799372"/>
                      </a:cubicBezTo>
                      <a:cubicBezTo>
                        <a:pt x="620415" y="797003"/>
                        <a:pt x="644107" y="792264"/>
                        <a:pt x="667798" y="804110"/>
                      </a:cubicBezTo>
                      <a:close/>
                      <a:moveTo>
                        <a:pt x="648845" y="1112097"/>
                      </a:moveTo>
                      <a:cubicBezTo>
                        <a:pt x="644107" y="1116835"/>
                        <a:pt x="639368" y="1119204"/>
                        <a:pt x="632261" y="1121573"/>
                      </a:cubicBezTo>
                      <a:cubicBezTo>
                        <a:pt x="639368" y="1116835"/>
                        <a:pt x="644107" y="1114466"/>
                        <a:pt x="648845" y="1112097"/>
                      </a:cubicBezTo>
                      <a:close/>
                      <a:moveTo>
                        <a:pt x="603831" y="1168956"/>
                      </a:moveTo>
                      <a:cubicBezTo>
                        <a:pt x="625154" y="1176063"/>
                        <a:pt x="620415" y="1190278"/>
                        <a:pt x="618046" y="1206862"/>
                      </a:cubicBezTo>
                      <a:cubicBezTo>
                        <a:pt x="618046" y="1209231"/>
                        <a:pt x="618046" y="1211600"/>
                        <a:pt x="615677" y="1213969"/>
                      </a:cubicBezTo>
                      <a:cubicBezTo>
                        <a:pt x="615677" y="1211600"/>
                        <a:pt x="618046" y="1209231"/>
                        <a:pt x="618046" y="1206862"/>
                      </a:cubicBezTo>
                      <a:cubicBezTo>
                        <a:pt x="620415" y="1190278"/>
                        <a:pt x="625154" y="1176063"/>
                        <a:pt x="603831" y="1168956"/>
                      </a:cubicBezTo>
                      <a:cubicBezTo>
                        <a:pt x="599093" y="1166587"/>
                        <a:pt x="594355" y="1164217"/>
                        <a:pt x="594355" y="1154741"/>
                      </a:cubicBezTo>
                      <a:lnTo>
                        <a:pt x="594355" y="1154741"/>
                      </a:lnTo>
                      <a:cubicBezTo>
                        <a:pt x="591986" y="1164217"/>
                        <a:pt x="596724" y="1166587"/>
                        <a:pt x="603831" y="1168956"/>
                      </a:cubicBezTo>
                      <a:close/>
                      <a:moveTo>
                        <a:pt x="601462" y="1256613"/>
                      </a:moveTo>
                      <a:cubicBezTo>
                        <a:pt x="601462" y="1256613"/>
                        <a:pt x="601462" y="1256613"/>
                        <a:pt x="601462" y="1256613"/>
                      </a:cubicBezTo>
                      <a:cubicBezTo>
                        <a:pt x="601462" y="1247137"/>
                        <a:pt x="594355" y="1247137"/>
                        <a:pt x="589617" y="1247137"/>
                      </a:cubicBezTo>
                      <a:cubicBezTo>
                        <a:pt x="589617" y="1247137"/>
                        <a:pt x="589617" y="1247137"/>
                        <a:pt x="589617" y="1247137"/>
                      </a:cubicBezTo>
                      <a:cubicBezTo>
                        <a:pt x="594355" y="1249506"/>
                        <a:pt x="603831" y="1249506"/>
                        <a:pt x="601462" y="1256613"/>
                      </a:cubicBezTo>
                      <a:close/>
                      <a:moveTo>
                        <a:pt x="551711" y="1078929"/>
                      </a:moveTo>
                      <a:cubicBezTo>
                        <a:pt x="582509" y="1076560"/>
                        <a:pt x="565925" y="1116835"/>
                        <a:pt x="591986" y="1119204"/>
                      </a:cubicBezTo>
                      <a:cubicBezTo>
                        <a:pt x="563556" y="1116835"/>
                        <a:pt x="582509" y="1076560"/>
                        <a:pt x="551711" y="1078929"/>
                      </a:cubicBezTo>
                      <a:close/>
                      <a:moveTo>
                        <a:pt x="549341" y="818325"/>
                      </a:moveTo>
                      <a:cubicBezTo>
                        <a:pt x="537496" y="823063"/>
                        <a:pt x="525650" y="825432"/>
                        <a:pt x="513805" y="830170"/>
                      </a:cubicBezTo>
                      <a:cubicBezTo>
                        <a:pt x="509066" y="832539"/>
                        <a:pt x="501959" y="834909"/>
                        <a:pt x="497221" y="839647"/>
                      </a:cubicBezTo>
                      <a:cubicBezTo>
                        <a:pt x="501959" y="837278"/>
                        <a:pt x="506697" y="832539"/>
                        <a:pt x="513805" y="830170"/>
                      </a:cubicBezTo>
                      <a:cubicBezTo>
                        <a:pt x="525650" y="823063"/>
                        <a:pt x="537496" y="823063"/>
                        <a:pt x="549341" y="818325"/>
                      </a:cubicBezTo>
                      <a:cubicBezTo>
                        <a:pt x="556449" y="815956"/>
                        <a:pt x="565925" y="815956"/>
                        <a:pt x="573033" y="811217"/>
                      </a:cubicBezTo>
                      <a:cubicBezTo>
                        <a:pt x="565925" y="815956"/>
                        <a:pt x="556449" y="815956"/>
                        <a:pt x="549341" y="818325"/>
                      </a:cubicBezTo>
                      <a:close/>
                      <a:moveTo>
                        <a:pt x="525650" y="1877325"/>
                      </a:moveTo>
                      <a:cubicBezTo>
                        <a:pt x="509066" y="1877325"/>
                        <a:pt x="490113" y="1877325"/>
                        <a:pt x="473529" y="1877325"/>
                      </a:cubicBezTo>
                      <a:cubicBezTo>
                        <a:pt x="456945" y="1877325"/>
                        <a:pt x="447469" y="1893909"/>
                        <a:pt x="454576" y="1908123"/>
                      </a:cubicBezTo>
                      <a:cubicBezTo>
                        <a:pt x="454576" y="1908123"/>
                        <a:pt x="454576" y="1908123"/>
                        <a:pt x="454576" y="1908123"/>
                      </a:cubicBezTo>
                      <a:cubicBezTo>
                        <a:pt x="447469" y="1893909"/>
                        <a:pt x="456945" y="1877325"/>
                        <a:pt x="473529" y="1877325"/>
                      </a:cubicBezTo>
                      <a:cubicBezTo>
                        <a:pt x="490113" y="1874955"/>
                        <a:pt x="506697" y="1877325"/>
                        <a:pt x="525650" y="1877325"/>
                      </a:cubicBezTo>
                      <a:cubicBezTo>
                        <a:pt x="544603" y="1877325"/>
                        <a:pt x="551711" y="1877325"/>
                        <a:pt x="558818" y="1882063"/>
                      </a:cubicBezTo>
                      <a:cubicBezTo>
                        <a:pt x="551711" y="1877325"/>
                        <a:pt x="542234" y="1877325"/>
                        <a:pt x="525650" y="1877325"/>
                      </a:cubicBezTo>
                      <a:close/>
                      <a:moveTo>
                        <a:pt x="544603" y="1960244"/>
                      </a:moveTo>
                      <a:cubicBezTo>
                        <a:pt x="544603" y="1960244"/>
                        <a:pt x="544603" y="1960244"/>
                        <a:pt x="544603" y="1960244"/>
                      </a:cubicBezTo>
                      <a:cubicBezTo>
                        <a:pt x="537496" y="1950767"/>
                        <a:pt x="530388" y="1941291"/>
                        <a:pt x="520912" y="1936553"/>
                      </a:cubicBezTo>
                      <a:cubicBezTo>
                        <a:pt x="528019" y="1943660"/>
                        <a:pt x="535127" y="1950767"/>
                        <a:pt x="544603" y="1960244"/>
                      </a:cubicBezTo>
                      <a:close/>
                      <a:moveTo>
                        <a:pt x="459315" y="1929445"/>
                      </a:moveTo>
                      <a:cubicBezTo>
                        <a:pt x="456945" y="1927076"/>
                        <a:pt x="459315" y="1924707"/>
                        <a:pt x="461684" y="1917600"/>
                      </a:cubicBezTo>
                      <a:cubicBezTo>
                        <a:pt x="464053" y="1915231"/>
                        <a:pt x="464053" y="1915231"/>
                        <a:pt x="461684" y="1912862"/>
                      </a:cubicBezTo>
                      <a:cubicBezTo>
                        <a:pt x="461684" y="1912862"/>
                        <a:pt x="461684" y="1915231"/>
                        <a:pt x="461684" y="1917600"/>
                      </a:cubicBezTo>
                      <a:cubicBezTo>
                        <a:pt x="456945" y="1924707"/>
                        <a:pt x="456945" y="1927076"/>
                        <a:pt x="459315" y="1929445"/>
                      </a:cubicBezTo>
                      <a:close/>
                      <a:moveTo>
                        <a:pt x="411932" y="1514848"/>
                      </a:moveTo>
                      <a:cubicBezTo>
                        <a:pt x="407194" y="1514848"/>
                        <a:pt x="404825" y="1512479"/>
                        <a:pt x="402456" y="1507741"/>
                      </a:cubicBezTo>
                      <a:cubicBezTo>
                        <a:pt x="402456" y="1507741"/>
                        <a:pt x="402456" y="1507741"/>
                        <a:pt x="402456" y="1507741"/>
                      </a:cubicBezTo>
                      <a:cubicBezTo>
                        <a:pt x="404825" y="1510110"/>
                        <a:pt x="409563" y="1512479"/>
                        <a:pt x="411932" y="1514848"/>
                      </a:cubicBezTo>
                      <a:cubicBezTo>
                        <a:pt x="421409" y="1517217"/>
                        <a:pt x="428516" y="1519586"/>
                        <a:pt x="428516" y="1529063"/>
                      </a:cubicBezTo>
                      <a:cubicBezTo>
                        <a:pt x="428516" y="1531432"/>
                        <a:pt x="428516" y="1533801"/>
                        <a:pt x="426147" y="1536170"/>
                      </a:cubicBezTo>
                      <a:cubicBezTo>
                        <a:pt x="426147" y="1533801"/>
                        <a:pt x="428516" y="1531432"/>
                        <a:pt x="428516" y="1529063"/>
                      </a:cubicBezTo>
                      <a:cubicBezTo>
                        <a:pt x="430885" y="1519586"/>
                        <a:pt x="421409" y="1514848"/>
                        <a:pt x="411932" y="1514848"/>
                      </a:cubicBezTo>
                      <a:close/>
                      <a:moveTo>
                        <a:pt x="430885" y="1408237"/>
                      </a:moveTo>
                      <a:cubicBezTo>
                        <a:pt x="411932" y="1410607"/>
                        <a:pt x="409563" y="1422452"/>
                        <a:pt x="414301" y="1436667"/>
                      </a:cubicBezTo>
                      <a:cubicBezTo>
                        <a:pt x="419039" y="1446143"/>
                        <a:pt x="414301" y="1453251"/>
                        <a:pt x="404825" y="1453251"/>
                      </a:cubicBezTo>
                      <a:cubicBezTo>
                        <a:pt x="414301" y="1450882"/>
                        <a:pt x="419039" y="1446143"/>
                        <a:pt x="414301" y="1436667"/>
                      </a:cubicBezTo>
                      <a:cubicBezTo>
                        <a:pt x="407194" y="1422452"/>
                        <a:pt x="411932" y="1410607"/>
                        <a:pt x="430885" y="1408237"/>
                      </a:cubicBezTo>
                      <a:cubicBezTo>
                        <a:pt x="461684" y="1403499"/>
                        <a:pt x="461684" y="1372701"/>
                        <a:pt x="483006" y="1360855"/>
                      </a:cubicBezTo>
                      <a:cubicBezTo>
                        <a:pt x="487744" y="1358486"/>
                        <a:pt x="487744" y="1349009"/>
                        <a:pt x="480637" y="1341902"/>
                      </a:cubicBezTo>
                      <a:cubicBezTo>
                        <a:pt x="480637" y="1339533"/>
                        <a:pt x="478268" y="1339533"/>
                        <a:pt x="475898" y="1339533"/>
                      </a:cubicBezTo>
                      <a:cubicBezTo>
                        <a:pt x="478268" y="1339533"/>
                        <a:pt x="478268" y="1339533"/>
                        <a:pt x="480637" y="1341902"/>
                      </a:cubicBezTo>
                      <a:cubicBezTo>
                        <a:pt x="485375" y="1346640"/>
                        <a:pt x="485375" y="1358486"/>
                        <a:pt x="483006" y="1360855"/>
                      </a:cubicBezTo>
                      <a:cubicBezTo>
                        <a:pt x="461684" y="1372701"/>
                        <a:pt x="461684" y="1405868"/>
                        <a:pt x="430885" y="1408237"/>
                      </a:cubicBezTo>
                      <a:close/>
                      <a:moveTo>
                        <a:pt x="402456" y="1332425"/>
                      </a:moveTo>
                      <a:cubicBezTo>
                        <a:pt x="402456" y="1332425"/>
                        <a:pt x="402456" y="1332425"/>
                        <a:pt x="402456" y="1332425"/>
                      </a:cubicBezTo>
                      <a:cubicBezTo>
                        <a:pt x="395348" y="1315841"/>
                        <a:pt x="402456" y="1308734"/>
                        <a:pt x="423778" y="1306365"/>
                      </a:cubicBezTo>
                      <a:cubicBezTo>
                        <a:pt x="402456" y="1306365"/>
                        <a:pt x="395348" y="1315841"/>
                        <a:pt x="402456" y="1332425"/>
                      </a:cubicBezTo>
                      <a:close/>
                      <a:moveTo>
                        <a:pt x="400086" y="1000748"/>
                      </a:moveTo>
                      <a:cubicBezTo>
                        <a:pt x="400086" y="1005486"/>
                        <a:pt x="400086" y="1007855"/>
                        <a:pt x="402456" y="1010224"/>
                      </a:cubicBezTo>
                      <a:cubicBezTo>
                        <a:pt x="400086" y="1007855"/>
                        <a:pt x="397717" y="1005486"/>
                        <a:pt x="400086" y="1000748"/>
                      </a:cubicBezTo>
                      <a:close/>
                      <a:moveTo>
                        <a:pt x="430885" y="1346640"/>
                      </a:moveTo>
                      <a:cubicBezTo>
                        <a:pt x="430885" y="1346640"/>
                        <a:pt x="430885" y="1346640"/>
                        <a:pt x="430885" y="1346640"/>
                      </a:cubicBezTo>
                      <a:cubicBezTo>
                        <a:pt x="426147" y="1320580"/>
                        <a:pt x="461684" y="1325318"/>
                        <a:pt x="466422" y="1308734"/>
                      </a:cubicBezTo>
                      <a:cubicBezTo>
                        <a:pt x="466422" y="1308734"/>
                        <a:pt x="466422" y="1308734"/>
                        <a:pt x="466422" y="1308734"/>
                      </a:cubicBezTo>
                      <a:cubicBezTo>
                        <a:pt x="459315" y="1327687"/>
                        <a:pt x="426147" y="1322949"/>
                        <a:pt x="430885" y="1346640"/>
                      </a:cubicBezTo>
                      <a:close/>
                      <a:moveTo>
                        <a:pt x="471160" y="1607244"/>
                      </a:moveTo>
                      <a:cubicBezTo>
                        <a:pt x="480637" y="1611983"/>
                        <a:pt x="492482" y="1616721"/>
                        <a:pt x="501959" y="1621459"/>
                      </a:cubicBezTo>
                      <a:cubicBezTo>
                        <a:pt x="511435" y="1626197"/>
                        <a:pt x="520912" y="1628566"/>
                        <a:pt x="530388" y="1628566"/>
                      </a:cubicBezTo>
                      <a:cubicBezTo>
                        <a:pt x="523281" y="1628566"/>
                        <a:pt x="513805" y="1626197"/>
                        <a:pt x="501959" y="1621459"/>
                      </a:cubicBezTo>
                      <a:cubicBezTo>
                        <a:pt x="492482" y="1616721"/>
                        <a:pt x="480637" y="1611983"/>
                        <a:pt x="471160" y="1607244"/>
                      </a:cubicBezTo>
                      <a:cubicBezTo>
                        <a:pt x="459315" y="1602506"/>
                        <a:pt x="449838" y="1600137"/>
                        <a:pt x="442731" y="1597768"/>
                      </a:cubicBezTo>
                      <a:cubicBezTo>
                        <a:pt x="449838" y="1600137"/>
                        <a:pt x="459315" y="1602506"/>
                        <a:pt x="471160" y="1607244"/>
                      </a:cubicBezTo>
                      <a:close/>
                      <a:moveTo>
                        <a:pt x="516174" y="1263721"/>
                      </a:moveTo>
                      <a:cubicBezTo>
                        <a:pt x="516174" y="1263721"/>
                        <a:pt x="516174" y="1263721"/>
                        <a:pt x="516174" y="1263721"/>
                      </a:cubicBezTo>
                      <a:cubicBezTo>
                        <a:pt x="513805" y="1261352"/>
                        <a:pt x="511435" y="1261352"/>
                        <a:pt x="509066" y="1258982"/>
                      </a:cubicBezTo>
                      <a:cubicBezTo>
                        <a:pt x="511435" y="1261352"/>
                        <a:pt x="513805" y="1263721"/>
                        <a:pt x="516174" y="1263721"/>
                      </a:cubicBezTo>
                      <a:close/>
                      <a:moveTo>
                        <a:pt x="516174" y="863338"/>
                      </a:moveTo>
                      <a:cubicBezTo>
                        <a:pt x="516174" y="863338"/>
                        <a:pt x="516174" y="863338"/>
                        <a:pt x="516174" y="863338"/>
                      </a:cubicBezTo>
                      <a:cubicBezTo>
                        <a:pt x="516174" y="860969"/>
                        <a:pt x="516174" y="860969"/>
                        <a:pt x="516174" y="863338"/>
                      </a:cubicBezTo>
                      <a:cubicBezTo>
                        <a:pt x="516174" y="863338"/>
                        <a:pt x="516174" y="863338"/>
                        <a:pt x="516174" y="863338"/>
                      </a:cubicBezTo>
                      <a:close/>
                      <a:moveTo>
                        <a:pt x="525650" y="1242399"/>
                      </a:moveTo>
                      <a:lnTo>
                        <a:pt x="525650" y="1242399"/>
                      </a:lnTo>
                      <a:cubicBezTo>
                        <a:pt x="537496" y="1244768"/>
                        <a:pt x="537496" y="1256613"/>
                        <a:pt x="535127" y="1263721"/>
                      </a:cubicBezTo>
                      <a:cubicBezTo>
                        <a:pt x="532758" y="1270828"/>
                        <a:pt x="525650" y="1268459"/>
                        <a:pt x="520912" y="1266090"/>
                      </a:cubicBezTo>
                      <a:cubicBezTo>
                        <a:pt x="525650" y="1268459"/>
                        <a:pt x="530388" y="1268459"/>
                        <a:pt x="535127" y="1263721"/>
                      </a:cubicBezTo>
                      <a:cubicBezTo>
                        <a:pt x="539865" y="1254244"/>
                        <a:pt x="539865" y="1244768"/>
                        <a:pt x="525650" y="1242399"/>
                      </a:cubicBezTo>
                      <a:close/>
                      <a:moveTo>
                        <a:pt x="556449" y="1680687"/>
                      </a:moveTo>
                      <a:cubicBezTo>
                        <a:pt x="546972" y="1671211"/>
                        <a:pt x="558818" y="1652258"/>
                        <a:pt x="542234" y="1652258"/>
                      </a:cubicBezTo>
                      <a:cubicBezTo>
                        <a:pt x="558818" y="1652258"/>
                        <a:pt x="546972" y="1671211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lose/>
                      <a:moveTo>
                        <a:pt x="539865" y="794633"/>
                      </a:moveTo>
                      <a:cubicBezTo>
                        <a:pt x="513805" y="806479"/>
                        <a:pt x="487744" y="818325"/>
                        <a:pt x="464053" y="834909"/>
                      </a:cubicBezTo>
                      <a:cubicBezTo>
                        <a:pt x="461684" y="837278"/>
                        <a:pt x="456945" y="837278"/>
                        <a:pt x="452207" y="837278"/>
                      </a:cubicBezTo>
                      <a:cubicBezTo>
                        <a:pt x="452207" y="837278"/>
                        <a:pt x="452207" y="837278"/>
                        <a:pt x="452207" y="837278"/>
                      </a:cubicBezTo>
                      <a:cubicBezTo>
                        <a:pt x="456945" y="837278"/>
                        <a:pt x="461684" y="837278"/>
                        <a:pt x="464053" y="834909"/>
                      </a:cubicBezTo>
                      <a:cubicBezTo>
                        <a:pt x="487744" y="818325"/>
                        <a:pt x="513805" y="806479"/>
                        <a:pt x="539865" y="794633"/>
                      </a:cubicBezTo>
                      <a:cubicBezTo>
                        <a:pt x="549341" y="789895"/>
                        <a:pt x="556449" y="787526"/>
                        <a:pt x="565925" y="789895"/>
                      </a:cubicBezTo>
                      <a:cubicBezTo>
                        <a:pt x="556449" y="787526"/>
                        <a:pt x="549341" y="789895"/>
                        <a:pt x="539865" y="794633"/>
                      </a:cubicBezTo>
                      <a:close/>
                      <a:moveTo>
                        <a:pt x="487744" y="1064714"/>
                      </a:moveTo>
                      <a:cubicBezTo>
                        <a:pt x="473529" y="1055237"/>
                        <a:pt x="466422" y="1041023"/>
                        <a:pt x="459315" y="1026808"/>
                      </a:cubicBezTo>
                      <a:cubicBezTo>
                        <a:pt x="466422" y="1041023"/>
                        <a:pt x="473529" y="1055237"/>
                        <a:pt x="487744" y="1064714"/>
                      </a:cubicBezTo>
                      <a:close/>
                      <a:moveTo>
                        <a:pt x="456945" y="917828"/>
                      </a:moveTo>
                      <a:cubicBezTo>
                        <a:pt x="454576" y="920197"/>
                        <a:pt x="452207" y="922566"/>
                        <a:pt x="449838" y="924935"/>
                      </a:cubicBezTo>
                      <a:cubicBezTo>
                        <a:pt x="449838" y="924935"/>
                        <a:pt x="449838" y="924935"/>
                        <a:pt x="449838" y="924935"/>
                      </a:cubicBezTo>
                      <a:cubicBezTo>
                        <a:pt x="452207" y="922566"/>
                        <a:pt x="454576" y="920197"/>
                        <a:pt x="456945" y="917828"/>
                      </a:cubicBezTo>
                      <a:close/>
                      <a:moveTo>
                        <a:pt x="471160" y="1268459"/>
                      </a:moveTo>
                      <a:cubicBezTo>
                        <a:pt x="483006" y="1256613"/>
                        <a:pt x="492482" y="1254244"/>
                        <a:pt x="504328" y="1258982"/>
                      </a:cubicBezTo>
                      <a:cubicBezTo>
                        <a:pt x="492482" y="1254244"/>
                        <a:pt x="483006" y="1256613"/>
                        <a:pt x="471160" y="1268459"/>
                      </a:cubicBezTo>
                      <a:cubicBezTo>
                        <a:pt x="464053" y="1275566"/>
                        <a:pt x="452207" y="1280305"/>
                        <a:pt x="440362" y="1280305"/>
                      </a:cubicBezTo>
                      <a:cubicBezTo>
                        <a:pt x="423778" y="1282674"/>
                        <a:pt x="426147" y="1294519"/>
                        <a:pt x="423778" y="1303996"/>
                      </a:cubicBezTo>
                      <a:cubicBezTo>
                        <a:pt x="423778" y="1303996"/>
                        <a:pt x="423778" y="1303996"/>
                        <a:pt x="423778" y="1303996"/>
                      </a:cubicBezTo>
                      <a:cubicBezTo>
                        <a:pt x="423778" y="1292150"/>
                        <a:pt x="423778" y="1282674"/>
                        <a:pt x="440362" y="1280305"/>
                      </a:cubicBezTo>
                      <a:cubicBezTo>
                        <a:pt x="452207" y="1280305"/>
                        <a:pt x="464053" y="1275566"/>
                        <a:pt x="471160" y="1268459"/>
                      </a:cubicBezTo>
                      <a:close/>
                      <a:moveTo>
                        <a:pt x="416670" y="924935"/>
                      </a:moveTo>
                      <a:cubicBezTo>
                        <a:pt x="404825" y="929674"/>
                        <a:pt x="395348" y="934412"/>
                        <a:pt x="383503" y="941519"/>
                      </a:cubicBezTo>
                      <a:cubicBezTo>
                        <a:pt x="395348" y="934412"/>
                        <a:pt x="407194" y="929674"/>
                        <a:pt x="416670" y="924935"/>
                      </a:cubicBezTo>
                      <a:cubicBezTo>
                        <a:pt x="428516" y="910721"/>
                        <a:pt x="437992" y="894137"/>
                        <a:pt x="449838" y="879922"/>
                      </a:cubicBezTo>
                      <a:cubicBezTo>
                        <a:pt x="437992" y="894137"/>
                        <a:pt x="428516" y="910721"/>
                        <a:pt x="416670" y="924935"/>
                      </a:cubicBezTo>
                      <a:close/>
                      <a:moveTo>
                        <a:pt x="371657" y="1450882"/>
                      </a:moveTo>
                      <a:cubicBezTo>
                        <a:pt x="376395" y="1462727"/>
                        <a:pt x="388241" y="1455620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88241" y="1455620"/>
                        <a:pt x="376395" y="1460358"/>
                        <a:pt x="371657" y="1450882"/>
                      </a:cubicBezTo>
                      <a:cubicBezTo>
                        <a:pt x="369288" y="1446143"/>
                        <a:pt x="374026" y="1443774"/>
                        <a:pt x="378764" y="1443774"/>
                      </a:cubicBezTo>
                      <a:cubicBezTo>
                        <a:pt x="381133" y="1443774"/>
                        <a:pt x="381133" y="1443774"/>
                        <a:pt x="383503" y="1443774"/>
                      </a:cubicBezTo>
                      <a:cubicBezTo>
                        <a:pt x="381133" y="1443774"/>
                        <a:pt x="381133" y="1443774"/>
                        <a:pt x="378764" y="1443774"/>
                      </a:cubicBezTo>
                      <a:cubicBezTo>
                        <a:pt x="374026" y="1443774"/>
                        <a:pt x="369288" y="1446143"/>
                        <a:pt x="371657" y="1450882"/>
                      </a:cubicBezTo>
                      <a:close/>
                      <a:moveTo>
                        <a:pt x="383503" y="943889"/>
                      </a:moveTo>
                      <a:cubicBezTo>
                        <a:pt x="383503" y="946258"/>
                        <a:pt x="385872" y="950996"/>
                        <a:pt x="385872" y="950996"/>
                      </a:cubicBezTo>
                      <a:cubicBezTo>
                        <a:pt x="385872" y="950996"/>
                        <a:pt x="383503" y="948627"/>
                        <a:pt x="383503" y="943889"/>
                      </a:cubicBezTo>
                      <a:close/>
                      <a:moveTo>
                        <a:pt x="428516" y="846754"/>
                      </a:moveTo>
                      <a:cubicBezTo>
                        <a:pt x="416670" y="870446"/>
                        <a:pt x="392979" y="879922"/>
                        <a:pt x="369288" y="891768"/>
                      </a:cubicBezTo>
                      <a:cubicBezTo>
                        <a:pt x="392979" y="879922"/>
                        <a:pt x="416670" y="870446"/>
                        <a:pt x="428516" y="846754"/>
                      </a:cubicBezTo>
                      <a:cubicBezTo>
                        <a:pt x="430885" y="842016"/>
                        <a:pt x="437992" y="837278"/>
                        <a:pt x="445100" y="837278"/>
                      </a:cubicBezTo>
                      <a:cubicBezTo>
                        <a:pt x="437992" y="837278"/>
                        <a:pt x="430885" y="842016"/>
                        <a:pt x="428516" y="846754"/>
                      </a:cubicBezTo>
                      <a:close/>
                      <a:moveTo>
                        <a:pt x="378764" y="941519"/>
                      </a:moveTo>
                      <a:cubicBezTo>
                        <a:pt x="381133" y="941519"/>
                        <a:pt x="381133" y="941519"/>
                        <a:pt x="383503" y="941519"/>
                      </a:cubicBezTo>
                      <a:cubicBezTo>
                        <a:pt x="383503" y="941519"/>
                        <a:pt x="383503" y="941519"/>
                        <a:pt x="383503" y="941519"/>
                      </a:cubicBezTo>
                      <a:lnTo>
                        <a:pt x="383503" y="941519"/>
                      </a:lnTo>
                      <a:cubicBezTo>
                        <a:pt x="381133" y="941519"/>
                        <a:pt x="378764" y="941519"/>
                        <a:pt x="378764" y="941519"/>
                      </a:cubicBezTo>
                      <a:cubicBezTo>
                        <a:pt x="371657" y="941519"/>
                        <a:pt x="364550" y="943889"/>
                        <a:pt x="359811" y="946258"/>
                      </a:cubicBezTo>
                      <a:cubicBezTo>
                        <a:pt x="364550" y="943889"/>
                        <a:pt x="369288" y="941519"/>
                        <a:pt x="378764" y="941519"/>
                      </a:cubicBezTo>
                      <a:close/>
                      <a:moveTo>
                        <a:pt x="366919" y="1242399"/>
                      </a:moveTo>
                      <a:cubicBezTo>
                        <a:pt x="362180" y="1240029"/>
                        <a:pt x="359811" y="1235291"/>
                        <a:pt x="357442" y="1228184"/>
                      </a:cubicBezTo>
                      <a:cubicBezTo>
                        <a:pt x="355073" y="1218707"/>
                        <a:pt x="359811" y="1206862"/>
                        <a:pt x="347966" y="1199754"/>
                      </a:cubicBezTo>
                      <a:cubicBezTo>
                        <a:pt x="359811" y="1206862"/>
                        <a:pt x="355073" y="1218707"/>
                        <a:pt x="357442" y="1228184"/>
                      </a:cubicBezTo>
                      <a:cubicBezTo>
                        <a:pt x="359811" y="1235291"/>
                        <a:pt x="362180" y="1240029"/>
                        <a:pt x="366919" y="1242399"/>
                      </a:cubicBezTo>
                      <a:close/>
                      <a:moveTo>
                        <a:pt x="319536" y="1142895"/>
                      </a:moveTo>
                      <a:cubicBezTo>
                        <a:pt x="319536" y="1140526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38157"/>
                        <a:pt x="319536" y="1142895"/>
                      </a:cubicBezTo>
                      <a:cubicBezTo>
                        <a:pt x="319536" y="1138157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40526"/>
                        <a:pt x="319536" y="1142895"/>
                      </a:cubicBezTo>
                      <a:close/>
                      <a:moveTo>
                        <a:pt x="343227" y="1349009"/>
                      </a:moveTo>
                      <a:cubicBezTo>
                        <a:pt x="347966" y="1356117"/>
                        <a:pt x="357442" y="1360855"/>
                        <a:pt x="364550" y="1353747"/>
                      </a:cubicBezTo>
                      <a:cubicBezTo>
                        <a:pt x="357442" y="1360855"/>
                        <a:pt x="347966" y="1356117"/>
                        <a:pt x="343227" y="1349009"/>
                      </a:cubicBezTo>
                      <a:cubicBezTo>
                        <a:pt x="336120" y="1341902"/>
                        <a:pt x="329013" y="1332425"/>
                        <a:pt x="319536" y="1339533"/>
                      </a:cubicBezTo>
                      <a:cubicBezTo>
                        <a:pt x="317167" y="1341902"/>
                        <a:pt x="312429" y="1341902"/>
                        <a:pt x="310060" y="1341902"/>
                      </a:cubicBezTo>
                      <a:cubicBezTo>
                        <a:pt x="312429" y="1341902"/>
                        <a:pt x="317167" y="1339533"/>
                        <a:pt x="319536" y="1339533"/>
                      </a:cubicBezTo>
                      <a:cubicBezTo>
                        <a:pt x="329013" y="1332425"/>
                        <a:pt x="336120" y="1341902"/>
                        <a:pt x="343227" y="1349009"/>
                      </a:cubicBezTo>
                      <a:close/>
                      <a:moveTo>
                        <a:pt x="319536" y="1142895"/>
                      </a:move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lose/>
                      <a:moveTo>
                        <a:pt x="333751" y="1074191"/>
                      </a:moveTo>
                      <a:cubicBezTo>
                        <a:pt x="324274" y="1076560"/>
                        <a:pt x="314798" y="1078929"/>
                        <a:pt x="307690" y="1083667"/>
                      </a:cubicBezTo>
                      <a:cubicBezTo>
                        <a:pt x="314798" y="1078929"/>
                        <a:pt x="321905" y="1076560"/>
                        <a:pt x="333751" y="1074191"/>
                      </a:cubicBezTo>
                      <a:cubicBezTo>
                        <a:pt x="340858" y="1071821"/>
                        <a:pt x="345596" y="1069452"/>
                        <a:pt x="350335" y="1067083"/>
                      </a:cubicBezTo>
                      <a:cubicBezTo>
                        <a:pt x="345596" y="1069452"/>
                        <a:pt x="338489" y="1071821"/>
                        <a:pt x="333751" y="1074191"/>
                      </a:cubicBezTo>
                      <a:close/>
                      <a:moveTo>
                        <a:pt x="302952" y="1372701"/>
                      </a:moveTo>
                      <a:cubicBezTo>
                        <a:pt x="302952" y="1367962"/>
                        <a:pt x="300583" y="1365593"/>
                        <a:pt x="295845" y="1365593"/>
                      </a:cubicBezTo>
                      <a:cubicBezTo>
                        <a:pt x="295845" y="1365593"/>
                        <a:pt x="295845" y="1365593"/>
                        <a:pt x="295845" y="1365593"/>
                      </a:cubicBezTo>
                      <a:lnTo>
                        <a:pt x="295845" y="1365593"/>
                      </a:lnTo>
                      <a:cubicBezTo>
                        <a:pt x="300583" y="1365593"/>
                        <a:pt x="302952" y="1367962"/>
                        <a:pt x="302952" y="1372701"/>
                      </a:cubicBezTo>
                      <a:cubicBezTo>
                        <a:pt x="302952" y="1377439"/>
                        <a:pt x="300583" y="1382177"/>
                        <a:pt x="293476" y="1379808"/>
                      </a:cubicBezTo>
                      <a:cubicBezTo>
                        <a:pt x="300583" y="1382177"/>
                        <a:pt x="302952" y="1377439"/>
                        <a:pt x="302952" y="1372701"/>
                      </a:cubicBezTo>
                      <a:close/>
                      <a:moveTo>
                        <a:pt x="283999" y="1147633"/>
                      </a:moveTo>
                      <a:cubicBezTo>
                        <a:pt x="288737" y="1150003"/>
                        <a:pt x="291107" y="1152372"/>
                        <a:pt x="295845" y="1157110"/>
                      </a:cubicBezTo>
                      <a:cubicBezTo>
                        <a:pt x="298214" y="1159479"/>
                        <a:pt x="300583" y="1161848"/>
                        <a:pt x="302952" y="1161848"/>
                      </a:cubicBezTo>
                      <a:cubicBezTo>
                        <a:pt x="300583" y="1159479"/>
                        <a:pt x="298214" y="1159479"/>
                        <a:pt x="295845" y="1157110"/>
                      </a:cubicBezTo>
                      <a:cubicBezTo>
                        <a:pt x="291107" y="1152372"/>
                        <a:pt x="288737" y="1150003"/>
                        <a:pt x="283999" y="1147633"/>
                      </a:cubicBezTo>
                      <a:close/>
                      <a:moveTo>
                        <a:pt x="378764" y="1680687"/>
                      </a:moveTo>
                      <a:cubicBezTo>
                        <a:pt x="378764" y="1680687"/>
                        <a:pt x="378764" y="1680687"/>
                        <a:pt x="378764" y="1680687"/>
                      </a:cubicBezTo>
                      <a:cubicBezTo>
                        <a:pt x="378764" y="1683056"/>
                        <a:pt x="378764" y="1687795"/>
                        <a:pt x="376395" y="1687795"/>
                      </a:cubicBezTo>
                      <a:lnTo>
                        <a:pt x="376395" y="1687795"/>
                      </a:lnTo>
                      <a:cubicBezTo>
                        <a:pt x="376395" y="1687795"/>
                        <a:pt x="378764" y="1683056"/>
                        <a:pt x="378764" y="1680687"/>
                      </a:cubicBezTo>
                      <a:cubicBezTo>
                        <a:pt x="378764" y="1680687"/>
                        <a:pt x="378764" y="1680687"/>
                        <a:pt x="378764" y="1680687"/>
                      </a:cubicBezTo>
                      <a:close/>
                      <a:moveTo>
                        <a:pt x="400086" y="1642781"/>
                      </a:moveTo>
                      <a:cubicBezTo>
                        <a:pt x="400086" y="1640412"/>
                        <a:pt x="400086" y="1638043"/>
                        <a:pt x="400086" y="1635674"/>
                      </a:cubicBezTo>
                      <a:cubicBezTo>
                        <a:pt x="376395" y="1619090"/>
                        <a:pt x="385872" y="1590660"/>
                        <a:pt x="376395" y="1569338"/>
                      </a:cubicBezTo>
                      <a:cubicBezTo>
                        <a:pt x="376395" y="1566969"/>
                        <a:pt x="376395" y="1564600"/>
                        <a:pt x="376395" y="1562231"/>
                      </a:cubicBezTo>
                      <a:cubicBezTo>
                        <a:pt x="376395" y="1564600"/>
                        <a:pt x="376395" y="1566969"/>
                        <a:pt x="376395" y="1569338"/>
                      </a:cubicBezTo>
                      <a:cubicBezTo>
                        <a:pt x="385872" y="1590660"/>
                        <a:pt x="376395" y="1619090"/>
                        <a:pt x="400086" y="1635674"/>
                      </a:cubicBezTo>
                      <a:cubicBezTo>
                        <a:pt x="400086" y="1635674"/>
                        <a:pt x="400086" y="1635674"/>
                        <a:pt x="400086" y="1635674"/>
                      </a:cubicBezTo>
                      <a:cubicBezTo>
                        <a:pt x="400086" y="1638043"/>
                        <a:pt x="400086" y="1640412"/>
                        <a:pt x="400086" y="1642781"/>
                      </a:cubicBezTo>
                      <a:cubicBezTo>
                        <a:pt x="426147" y="1640412"/>
                        <a:pt x="445100" y="1668841"/>
                        <a:pt x="473529" y="1654627"/>
                      </a:cubicBezTo>
                      <a:cubicBezTo>
                        <a:pt x="475898" y="1654627"/>
                        <a:pt x="483006" y="1661734"/>
                        <a:pt x="485375" y="1666472"/>
                      </a:cubicBezTo>
                      <a:cubicBezTo>
                        <a:pt x="487744" y="1675949"/>
                        <a:pt x="494852" y="1685425"/>
                        <a:pt x="494852" y="1694902"/>
                      </a:cubicBezTo>
                      <a:cubicBezTo>
                        <a:pt x="494852" y="1685425"/>
                        <a:pt x="487744" y="1675949"/>
                        <a:pt x="485375" y="1666472"/>
                      </a:cubicBezTo>
                      <a:cubicBezTo>
                        <a:pt x="485375" y="1661734"/>
                        <a:pt x="475898" y="1654627"/>
                        <a:pt x="473529" y="1654627"/>
                      </a:cubicBezTo>
                      <a:cubicBezTo>
                        <a:pt x="445100" y="1668841"/>
                        <a:pt x="426147" y="1640412"/>
                        <a:pt x="400086" y="1642781"/>
                      </a:cubicBezTo>
                      <a:close/>
                      <a:moveTo>
                        <a:pt x="430885" y="2092915"/>
                      </a:moveTo>
                      <a:cubicBezTo>
                        <a:pt x="430885" y="2092915"/>
                        <a:pt x="433254" y="2090546"/>
                        <a:pt x="435623" y="2090546"/>
                      </a:cubicBezTo>
                      <a:cubicBezTo>
                        <a:pt x="433254" y="2090546"/>
                        <a:pt x="430885" y="2090546"/>
                        <a:pt x="430885" y="2092915"/>
                      </a:cubicBezTo>
                      <a:cubicBezTo>
                        <a:pt x="428516" y="2097654"/>
                        <a:pt x="433254" y="2100023"/>
                        <a:pt x="435623" y="2100023"/>
                      </a:cubicBezTo>
                      <a:cubicBezTo>
                        <a:pt x="437992" y="2100023"/>
                        <a:pt x="437992" y="2100023"/>
                        <a:pt x="440362" y="2100023"/>
                      </a:cubicBezTo>
                      <a:lnTo>
                        <a:pt x="440362" y="2100023"/>
                      </a:lnTo>
                      <a:cubicBezTo>
                        <a:pt x="437992" y="2100023"/>
                        <a:pt x="437992" y="2100023"/>
                        <a:pt x="435623" y="2100023"/>
                      </a:cubicBezTo>
                      <a:cubicBezTo>
                        <a:pt x="430885" y="2100023"/>
                        <a:pt x="428516" y="2097654"/>
                        <a:pt x="430885" y="2092915"/>
                      </a:cubicBezTo>
                      <a:close/>
                      <a:moveTo>
                        <a:pt x="437992" y="2088177"/>
                      </a:moveTo>
                      <a:cubicBezTo>
                        <a:pt x="437992" y="2088177"/>
                        <a:pt x="440362" y="2088177"/>
                        <a:pt x="440362" y="2088177"/>
                      </a:cubicBezTo>
                      <a:lnTo>
                        <a:pt x="440362" y="2088177"/>
                      </a:lnTo>
                      <a:cubicBezTo>
                        <a:pt x="437992" y="2088177"/>
                        <a:pt x="437992" y="2088177"/>
                        <a:pt x="437992" y="2088177"/>
                      </a:cubicBezTo>
                      <a:close/>
                      <a:moveTo>
                        <a:pt x="554080" y="1303996"/>
                      </a:moveTo>
                      <a:cubicBezTo>
                        <a:pt x="546972" y="1296889"/>
                        <a:pt x="544603" y="1289781"/>
                        <a:pt x="546972" y="1282674"/>
                      </a:cubicBezTo>
                      <a:cubicBezTo>
                        <a:pt x="544603" y="1289781"/>
                        <a:pt x="546972" y="1299258"/>
                        <a:pt x="554080" y="1303996"/>
                      </a:cubicBezTo>
                      <a:cubicBezTo>
                        <a:pt x="561187" y="1311103"/>
                        <a:pt x="573033" y="1313472"/>
                        <a:pt x="580140" y="1306365"/>
                      </a:cubicBezTo>
                      <a:cubicBezTo>
                        <a:pt x="594355" y="1292150"/>
                        <a:pt x="608570" y="1299258"/>
                        <a:pt x="622784" y="1303996"/>
                      </a:cubicBezTo>
                      <a:cubicBezTo>
                        <a:pt x="639368" y="1308734"/>
                        <a:pt x="658321" y="131347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18211"/>
                      </a:cubicBezTo>
                      <a:cubicBezTo>
                        <a:pt x="708073" y="1341902"/>
                        <a:pt x="748348" y="1330056"/>
                        <a:pt x="783885" y="1337164"/>
                      </a:cubicBezTo>
                      <a:cubicBezTo>
                        <a:pt x="745979" y="1330056"/>
                        <a:pt x="705704" y="134190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20580"/>
                      </a:cubicBezTo>
                      <a:cubicBezTo>
                        <a:pt x="655952" y="1315841"/>
                        <a:pt x="639368" y="1308734"/>
                        <a:pt x="620415" y="1303996"/>
                      </a:cubicBezTo>
                      <a:cubicBezTo>
                        <a:pt x="606200" y="1301627"/>
                        <a:pt x="591986" y="1292150"/>
                        <a:pt x="577771" y="1306365"/>
                      </a:cubicBezTo>
                      <a:cubicBezTo>
                        <a:pt x="573033" y="1313472"/>
                        <a:pt x="561187" y="1313472"/>
                        <a:pt x="554080" y="1303996"/>
                      </a:cubicBezTo>
                      <a:close/>
                      <a:moveTo>
                        <a:pt x="634630" y="1536170"/>
                      </a:moveTo>
                      <a:cubicBezTo>
                        <a:pt x="629892" y="1531432"/>
                        <a:pt x="629892" y="1526694"/>
                        <a:pt x="629892" y="1524325"/>
                      </a:cubicBezTo>
                      <a:cubicBezTo>
                        <a:pt x="629892" y="1526694"/>
                        <a:pt x="629892" y="1529063"/>
                        <a:pt x="634630" y="1536170"/>
                      </a:cubicBezTo>
                      <a:cubicBezTo>
                        <a:pt x="636999" y="1538539"/>
                        <a:pt x="636999" y="1538539"/>
                        <a:pt x="636999" y="1540909"/>
                      </a:cubicBezTo>
                      <a:cubicBezTo>
                        <a:pt x="636999" y="1538539"/>
                        <a:pt x="636999" y="1536170"/>
                        <a:pt x="634630" y="1536170"/>
                      </a:cubicBezTo>
                      <a:close/>
                      <a:moveTo>
                        <a:pt x="601462" y="1590660"/>
                      </a:moveTo>
                      <a:cubicBezTo>
                        <a:pt x="596724" y="1585922"/>
                        <a:pt x="589617" y="1585922"/>
                        <a:pt x="582509" y="1588291"/>
                      </a:cubicBezTo>
                      <a:cubicBezTo>
                        <a:pt x="589617" y="1585922"/>
                        <a:pt x="596724" y="1585922"/>
                        <a:pt x="601462" y="1590660"/>
                      </a:cubicBezTo>
                      <a:cubicBezTo>
                        <a:pt x="608570" y="1595398"/>
                        <a:pt x="606200" y="1604875"/>
                        <a:pt x="601462" y="1607244"/>
                      </a:cubicBezTo>
                      <a:cubicBezTo>
                        <a:pt x="587247" y="1616721"/>
                        <a:pt x="596724" y="1638043"/>
                        <a:pt x="587247" y="1642781"/>
                      </a:cubicBezTo>
                      <a:cubicBezTo>
                        <a:pt x="584878" y="1645150"/>
                        <a:pt x="582509" y="1645150"/>
                        <a:pt x="580140" y="1647519"/>
                      </a:cubicBezTo>
                      <a:cubicBezTo>
                        <a:pt x="582509" y="1645150"/>
                        <a:pt x="584878" y="1645150"/>
                        <a:pt x="587247" y="1642781"/>
                      </a:cubicBezTo>
                      <a:cubicBezTo>
                        <a:pt x="596724" y="1638043"/>
                        <a:pt x="587247" y="1616721"/>
                        <a:pt x="601462" y="1607244"/>
                      </a:cubicBezTo>
                      <a:cubicBezTo>
                        <a:pt x="606200" y="1604875"/>
                        <a:pt x="606200" y="1595398"/>
                        <a:pt x="601462" y="1590660"/>
                      </a:cubicBezTo>
                      <a:close/>
                      <a:moveTo>
                        <a:pt x="575402" y="1694902"/>
                      </a:moveTo>
                      <a:cubicBezTo>
                        <a:pt x="577771" y="1694902"/>
                        <a:pt x="580140" y="1692533"/>
                        <a:pt x="582509" y="1692533"/>
                      </a:cubicBezTo>
                      <a:cubicBezTo>
                        <a:pt x="580140" y="1692533"/>
                        <a:pt x="577771" y="1692533"/>
                        <a:pt x="575402" y="1694902"/>
                      </a:cubicBezTo>
                      <a:cubicBezTo>
                        <a:pt x="575402" y="1687795"/>
                        <a:pt x="573033" y="1683056"/>
                        <a:pt x="573033" y="1678318"/>
                      </a:cubicBezTo>
                      <a:cubicBezTo>
                        <a:pt x="573033" y="1683056"/>
                        <a:pt x="575402" y="1687795"/>
                        <a:pt x="575402" y="1694902"/>
                      </a:cubicBezTo>
                      <a:close/>
                      <a:moveTo>
                        <a:pt x="584878" y="1979197"/>
                      </a:moveTo>
                      <a:cubicBezTo>
                        <a:pt x="584878" y="1979197"/>
                        <a:pt x="587247" y="1981566"/>
                        <a:pt x="587247" y="1981566"/>
                      </a:cubicBezTo>
                      <a:cubicBezTo>
                        <a:pt x="584878" y="1979197"/>
                        <a:pt x="584878" y="1979197"/>
                        <a:pt x="584878" y="1979197"/>
                      </a:cubicBezTo>
                      <a:cubicBezTo>
                        <a:pt x="582509" y="1974459"/>
                        <a:pt x="577771" y="1972090"/>
                        <a:pt x="575402" y="1969721"/>
                      </a:cubicBezTo>
                      <a:cubicBezTo>
                        <a:pt x="577771" y="1969721"/>
                        <a:pt x="580140" y="1974459"/>
                        <a:pt x="584878" y="1979197"/>
                      </a:cubicBezTo>
                      <a:close/>
                      <a:moveTo>
                        <a:pt x="755456" y="2095284"/>
                      </a:moveTo>
                      <a:cubicBezTo>
                        <a:pt x="762563" y="2092915"/>
                        <a:pt x="772039" y="2097654"/>
                        <a:pt x="779147" y="2090546"/>
                      </a:cubicBezTo>
                      <a:cubicBezTo>
                        <a:pt x="772039" y="2097654"/>
                        <a:pt x="762563" y="2092915"/>
                        <a:pt x="755456" y="2095284"/>
                      </a:cubicBezTo>
                      <a:cubicBezTo>
                        <a:pt x="753086" y="2095284"/>
                        <a:pt x="750717" y="2097654"/>
                        <a:pt x="748348" y="2097654"/>
                      </a:cubicBezTo>
                      <a:cubicBezTo>
                        <a:pt x="750717" y="2095284"/>
                        <a:pt x="753086" y="2095284"/>
                        <a:pt x="755456" y="2095284"/>
                      </a:cubicBezTo>
                      <a:close/>
                      <a:moveTo>
                        <a:pt x="779147" y="2066855"/>
                      </a:moveTo>
                      <a:cubicBezTo>
                        <a:pt x="779147" y="2066855"/>
                        <a:pt x="779147" y="2066855"/>
                        <a:pt x="779147" y="2066855"/>
                      </a:cubicBezTo>
                      <a:cubicBezTo>
                        <a:pt x="788623" y="2050271"/>
                        <a:pt x="798100" y="2047902"/>
                        <a:pt x="809946" y="2045533"/>
                      </a:cubicBezTo>
                      <a:cubicBezTo>
                        <a:pt x="828899" y="2043164"/>
                        <a:pt x="836006" y="2033687"/>
                        <a:pt x="833637" y="2019472"/>
                      </a:cubicBezTo>
                      <a:cubicBezTo>
                        <a:pt x="833637" y="2019472"/>
                        <a:pt x="833637" y="2019472"/>
                        <a:pt x="833637" y="2019472"/>
                      </a:cubicBezTo>
                      <a:cubicBezTo>
                        <a:pt x="836006" y="2033687"/>
                        <a:pt x="826529" y="2045533"/>
                        <a:pt x="809946" y="2045533"/>
                      </a:cubicBezTo>
                      <a:cubicBezTo>
                        <a:pt x="800469" y="2047902"/>
                        <a:pt x="788623" y="2050271"/>
                        <a:pt x="779147" y="2066855"/>
                      </a:cubicBezTo>
                      <a:close/>
                      <a:moveTo>
                        <a:pt x="812315" y="1867848"/>
                      </a:moveTo>
                      <a:cubicBezTo>
                        <a:pt x="812315" y="1865479"/>
                        <a:pt x="809946" y="1865479"/>
                        <a:pt x="809946" y="1865479"/>
                      </a:cubicBezTo>
                      <a:cubicBezTo>
                        <a:pt x="812315" y="1865479"/>
                        <a:pt x="812315" y="1865479"/>
                        <a:pt x="812315" y="1867848"/>
                      </a:cubicBezTo>
                      <a:cubicBezTo>
                        <a:pt x="824160" y="1870217"/>
                        <a:pt x="840744" y="1872587"/>
                        <a:pt x="847852" y="1860741"/>
                      </a:cubicBezTo>
                      <a:cubicBezTo>
                        <a:pt x="862066" y="1837050"/>
                        <a:pt x="885758" y="1827573"/>
                        <a:pt x="911818" y="1822835"/>
                      </a:cubicBezTo>
                      <a:lnTo>
                        <a:pt x="911818" y="1822835"/>
                      </a:lnTo>
                      <a:cubicBezTo>
                        <a:pt x="885758" y="1825204"/>
                        <a:pt x="862066" y="1834680"/>
                        <a:pt x="847852" y="1860741"/>
                      </a:cubicBezTo>
                      <a:cubicBezTo>
                        <a:pt x="843113" y="1872587"/>
                        <a:pt x="826529" y="1870217"/>
                        <a:pt x="812315" y="1867848"/>
                      </a:cubicBezTo>
                      <a:close/>
                      <a:moveTo>
                        <a:pt x="878650" y="1896278"/>
                      </a:moveTo>
                      <a:cubicBezTo>
                        <a:pt x="869174" y="1889170"/>
                        <a:pt x="859697" y="1884432"/>
                        <a:pt x="850221" y="1889170"/>
                      </a:cubicBezTo>
                      <a:cubicBezTo>
                        <a:pt x="859697" y="1884432"/>
                        <a:pt x="866805" y="1891539"/>
                        <a:pt x="878650" y="1896278"/>
                      </a:cubicBezTo>
                      <a:close/>
                      <a:moveTo>
                        <a:pt x="949724" y="2310875"/>
                      </a:moveTo>
                      <a:cubicBezTo>
                        <a:pt x="949724" y="2310875"/>
                        <a:pt x="949724" y="2310875"/>
                        <a:pt x="949724" y="2310875"/>
                      </a:cubicBezTo>
                      <a:cubicBezTo>
                        <a:pt x="899972" y="2291922"/>
                        <a:pt x="852590" y="2294291"/>
                        <a:pt x="802838" y="2306137"/>
                      </a:cubicBezTo>
                      <a:cubicBezTo>
                        <a:pt x="802838" y="2306137"/>
                        <a:pt x="802838" y="2306137"/>
                        <a:pt x="802838" y="2306137"/>
                      </a:cubicBezTo>
                      <a:cubicBezTo>
                        <a:pt x="852590" y="2294291"/>
                        <a:pt x="899972" y="2291922"/>
                        <a:pt x="949724" y="2310875"/>
                      </a:cubicBezTo>
                      <a:close/>
                      <a:moveTo>
                        <a:pt x="790993" y="2535942"/>
                      </a:moveTo>
                      <a:cubicBezTo>
                        <a:pt x="790993" y="2540680"/>
                        <a:pt x="793362" y="2543049"/>
                        <a:pt x="795731" y="2547788"/>
                      </a:cubicBezTo>
                      <a:cubicBezTo>
                        <a:pt x="798100" y="2562002"/>
                        <a:pt x="793362" y="2573848"/>
                        <a:pt x="786254" y="2580956"/>
                      </a:cubicBezTo>
                      <a:cubicBezTo>
                        <a:pt x="793362" y="2573848"/>
                        <a:pt x="798100" y="2562002"/>
                        <a:pt x="795731" y="2547788"/>
                      </a:cubicBezTo>
                      <a:cubicBezTo>
                        <a:pt x="793362" y="2543049"/>
                        <a:pt x="790993" y="2540680"/>
                        <a:pt x="790993" y="2535942"/>
                      </a:cubicBezTo>
                      <a:cubicBezTo>
                        <a:pt x="788623" y="2514620"/>
                        <a:pt x="790993" y="2505144"/>
                        <a:pt x="800469" y="2500405"/>
                      </a:cubicBezTo>
                      <a:cubicBezTo>
                        <a:pt x="790993" y="2505144"/>
                        <a:pt x="788623" y="2514620"/>
                        <a:pt x="790993" y="2535942"/>
                      </a:cubicBezTo>
                      <a:close/>
                      <a:moveTo>
                        <a:pt x="779147" y="2434070"/>
                      </a:move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95731" y="2464868"/>
                        <a:pt x="821791" y="2483821"/>
                        <a:pt x="857328" y="2495667"/>
                      </a:cubicBezTo>
                      <a:cubicBezTo>
                        <a:pt x="857328" y="2495667"/>
                        <a:pt x="857328" y="2495667"/>
                        <a:pt x="857328" y="2495667"/>
                      </a:cubicBezTo>
                      <a:cubicBezTo>
                        <a:pt x="821791" y="2483821"/>
                        <a:pt x="793362" y="2464868"/>
                        <a:pt x="779147" y="2434070"/>
                      </a:cubicBezTo>
                      <a:close/>
                      <a:moveTo>
                        <a:pt x="776778" y="2365365"/>
                      </a:moveTo>
                      <a:cubicBezTo>
                        <a:pt x="772039" y="2365365"/>
                        <a:pt x="767301" y="2365365"/>
                        <a:pt x="762563" y="2365365"/>
                      </a:cubicBezTo>
                      <a:lnTo>
                        <a:pt x="762563" y="2365365"/>
                      </a:lnTo>
                      <a:cubicBezTo>
                        <a:pt x="769670" y="2362996"/>
                        <a:pt x="774409" y="2362996"/>
                        <a:pt x="776778" y="2365365"/>
                      </a:cubicBezTo>
                      <a:close/>
                      <a:moveTo>
                        <a:pt x="873912" y="2467237"/>
                      </a:moveTo>
                      <a:cubicBezTo>
                        <a:pt x="876281" y="2455392"/>
                        <a:pt x="888127" y="2453023"/>
                        <a:pt x="897603" y="2450654"/>
                      </a:cubicBezTo>
                      <a:cubicBezTo>
                        <a:pt x="904711" y="2448284"/>
                        <a:pt x="909449" y="2450654"/>
                        <a:pt x="911818" y="2455392"/>
                      </a:cubicBezTo>
                      <a:cubicBezTo>
                        <a:pt x="909449" y="2453023"/>
                        <a:pt x="904711" y="2450654"/>
                        <a:pt x="897603" y="2450654"/>
                      </a:cubicBezTo>
                      <a:cubicBezTo>
                        <a:pt x="888127" y="2453023"/>
                        <a:pt x="876281" y="2455392"/>
                        <a:pt x="873912" y="2467237"/>
                      </a:cubicBezTo>
                      <a:close/>
                      <a:moveTo>
                        <a:pt x="1222174" y="2599909"/>
                      </a:moveTo>
                      <a:cubicBezTo>
                        <a:pt x="1219805" y="2595170"/>
                        <a:pt x="1215066" y="2588063"/>
                        <a:pt x="1207959" y="2590432"/>
                      </a:cubicBezTo>
                      <a:cubicBezTo>
                        <a:pt x="1217435" y="2588063"/>
                        <a:pt x="1219805" y="2592801"/>
                        <a:pt x="1222174" y="2599909"/>
                      </a:cubicBezTo>
                      <a:lnTo>
                        <a:pt x="1222174" y="2599909"/>
                      </a:lnTo>
                      <a:cubicBezTo>
                        <a:pt x="1222174" y="2604647"/>
                        <a:pt x="1219805" y="2607016"/>
                        <a:pt x="1215066" y="2607016"/>
                      </a:cubicBezTo>
                      <a:lnTo>
                        <a:pt x="1215066" y="2607016"/>
                      </a:lnTo>
                      <a:cubicBezTo>
                        <a:pt x="1222174" y="2607016"/>
                        <a:pt x="1224543" y="2604647"/>
                        <a:pt x="1222174" y="2599909"/>
                      </a:cubicBezTo>
                      <a:lnTo>
                        <a:pt x="1222174" y="2599909"/>
                      </a:lnTo>
                      <a:close/>
                      <a:moveTo>
                        <a:pt x="1096610" y="2597539"/>
                      </a:moveTo>
                      <a:cubicBezTo>
                        <a:pt x="1148731" y="2580956"/>
                        <a:pt x="1186637" y="2616492"/>
                        <a:pt x="1234019" y="2628338"/>
                      </a:cubicBezTo>
                      <a:cubicBezTo>
                        <a:pt x="1234019" y="2628338"/>
                        <a:pt x="1234019" y="2628338"/>
                        <a:pt x="1234019" y="2628338"/>
                      </a:cubicBezTo>
                      <a:cubicBezTo>
                        <a:pt x="1186637" y="2616492"/>
                        <a:pt x="1148731" y="2580956"/>
                        <a:pt x="1096610" y="2597539"/>
                      </a:cubicBezTo>
                      <a:cubicBezTo>
                        <a:pt x="1096610" y="2597539"/>
                        <a:pt x="1096610" y="2597539"/>
                        <a:pt x="1096610" y="2597539"/>
                      </a:cubicBezTo>
                      <a:close/>
                      <a:moveTo>
                        <a:pt x="1205590" y="2697043"/>
                      </a:moveTo>
                      <a:cubicBezTo>
                        <a:pt x="1203221" y="2689936"/>
                        <a:pt x="1200851" y="2682828"/>
                        <a:pt x="1200851" y="2678090"/>
                      </a:cubicBezTo>
                      <a:cubicBezTo>
                        <a:pt x="1200851" y="2685197"/>
                        <a:pt x="1203221" y="2689936"/>
                        <a:pt x="1205590" y="2697043"/>
                      </a:cubicBezTo>
                      <a:cubicBezTo>
                        <a:pt x="1207959" y="2704150"/>
                        <a:pt x="1207959" y="2708888"/>
                        <a:pt x="1207959" y="2713627"/>
                      </a:cubicBezTo>
                      <a:cubicBezTo>
                        <a:pt x="1210328" y="2708888"/>
                        <a:pt x="1210328" y="2704150"/>
                        <a:pt x="1205590" y="2697043"/>
                      </a:cubicBezTo>
                      <a:close/>
                      <a:moveTo>
                        <a:pt x="1200851" y="2668613"/>
                      </a:moveTo>
                      <a:cubicBezTo>
                        <a:pt x="1200851" y="2666244"/>
                        <a:pt x="1200851" y="2663875"/>
                        <a:pt x="1200851" y="2659137"/>
                      </a:cubicBezTo>
                      <a:cubicBezTo>
                        <a:pt x="1200851" y="2656768"/>
                        <a:pt x="1200851" y="2654399"/>
                        <a:pt x="1203221" y="2654399"/>
                      </a:cubicBezTo>
                      <a:cubicBezTo>
                        <a:pt x="1203221" y="2656768"/>
                        <a:pt x="1200851" y="2656768"/>
                        <a:pt x="1200851" y="2659137"/>
                      </a:cubicBezTo>
                      <a:cubicBezTo>
                        <a:pt x="1200851" y="2661506"/>
                        <a:pt x="1200851" y="2663875"/>
                        <a:pt x="1200851" y="2668613"/>
                      </a:cubicBezTo>
                      <a:close/>
                      <a:moveTo>
                        <a:pt x="1184268" y="2742056"/>
                      </a:moveTo>
                      <a:cubicBezTo>
                        <a:pt x="1184268" y="2739687"/>
                        <a:pt x="1184268" y="2734949"/>
                        <a:pt x="1184268" y="2730211"/>
                      </a:cubicBezTo>
                      <a:cubicBezTo>
                        <a:pt x="1184268" y="2730211"/>
                        <a:pt x="1184268" y="2730211"/>
                        <a:pt x="1184268" y="2730211"/>
                      </a:cubicBezTo>
                      <a:cubicBezTo>
                        <a:pt x="1184268" y="2734949"/>
                        <a:pt x="1184268" y="2737318"/>
                        <a:pt x="1184268" y="2742056"/>
                      </a:cubicBezTo>
                      <a:close/>
                      <a:moveTo>
                        <a:pt x="1674677" y="2393795"/>
                      </a:moveTo>
                      <a:cubicBezTo>
                        <a:pt x="1674677" y="2393795"/>
                        <a:pt x="1674677" y="2393795"/>
                        <a:pt x="1674677" y="2393795"/>
                      </a:cubicBezTo>
                      <a:cubicBezTo>
                        <a:pt x="1688892" y="2415117"/>
                        <a:pt x="1658093" y="2417486"/>
                        <a:pt x="1653355" y="2426962"/>
                      </a:cubicBezTo>
                      <a:cubicBezTo>
                        <a:pt x="1653355" y="2426962"/>
                        <a:pt x="1653355" y="2426962"/>
                        <a:pt x="1653355" y="2426962"/>
                      </a:cubicBezTo>
                      <a:cubicBezTo>
                        <a:pt x="1658093" y="2415117"/>
                        <a:pt x="1688892" y="2415117"/>
                        <a:pt x="1674677" y="2393795"/>
                      </a:cubicBezTo>
                      <a:close/>
                      <a:moveTo>
                        <a:pt x="1655724" y="2396164"/>
                      </a:moveTo>
                      <a:cubicBezTo>
                        <a:pt x="1655724" y="2393795"/>
                        <a:pt x="1655724" y="2393795"/>
                        <a:pt x="1655724" y="2391425"/>
                      </a:cubicBezTo>
                      <a:cubicBezTo>
                        <a:pt x="1655724" y="2379580"/>
                        <a:pt x="1655724" y="2370103"/>
                        <a:pt x="1672308" y="2367734"/>
                      </a:cubicBezTo>
                      <a:cubicBezTo>
                        <a:pt x="1677046" y="2367734"/>
                        <a:pt x="1684154" y="2365365"/>
                        <a:pt x="1686523" y="2362996"/>
                      </a:cubicBezTo>
                      <a:cubicBezTo>
                        <a:pt x="1684154" y="2367734"/>
                        <a:pt x="1677046" y="2367734"/>
                        <a:pt x="1672308" y="2367734"/>
                      </a:cubicBezTo>
                      <a:cubicBezTo>
                        <a:pt x="1655724" y="2370103"/>
                        <a:pt x="1658093" y="2381949"/>
                        <a:pt x="1655724" y="2391425"/>
                      </a:cubicBezTo>
                      <a:cubicBezTo>
                        <a:pt x="1655724" y="2393795"/>
                        <a:pt x="1655724" y="2396164"/>
                        <a:pt x="1655724" y="2396164"/>
                      </a:cubicBezTo>
                      <a:close/>
                      <a:moveTo>
                        <a:pt x="1643878" y="2403271"/>
                      </a:moveTo>
                      <a:cubicBezTo>
                        <a:pt x="1648617" y="2403271"/>
                        <a:pt x="1650986" y="2403271"/>
                        <a:pt x="1653355" y="2400902"/>
                      </a:cubicBezTo>
                      <a:cubicBezTo>
                        <a:pt x="1650986" y="2403271"/>
                        <a:pt x="1648617" y="2403271"/>
                        <a:pt x="1643878" y="2403271"/>
                      </a:cubicBezTo>
                      <a:close/>
                      <a:moveTo>
                        <a:pt x="1686523" y="2362996"/>
                      </a:moveTo>
                      <a:cubicBezTo>
                        <a:pt x="1686523" y="2362996"/>
                        <a:pt x="1686523" y="2360627"/>
                        <a:pt x="1686523" y="2358258"/>
                      </a:cubicBezTo>
                      <a:cubicBezTo>
                        <a:pt x="1686523" y="2358258"/>
                        <a:pt x="1686523" y="2358258"/>
                        <a:pt x="1686523" y="2358258"/>
                      </a:cubicBezTo>
                      <a:cubicBezTo>
                        <a:pt x="1688892" y="2360627"/>
                        <a:pt x="1688892" y="2360627"/>
                        <a:pt x="1686523" y="2362996"/>
                      </a:cubicBezTo>
                      <a:close/>
                      <a:moveTo>
                        <a:pt x="1691261" y="2389056"/>
                      </a:moveTo>
                      <a:cubicBezTo>
                        <a:pt x="1695999" y="2386687"/>
                        <a:pt x="1700738" y="2384318"/>
                        <a:pt x="1705476" y="2381949"/>
                      </a:cubicBezTo>
                      <a:cubicBezTo>
                        <a:pt x="1710214" y="2379580"/>
                        <a:pt x="1712583" y="2377210"/>
                        <a:pt x="1717321" y="2377210"/>
                      </a:cubicBezTo>
                      <a:cubicBezTo>
                        <a:pt x="1714952" y="2377210"/>
                        <a:pt x="1710214" y="2379580"/>
                        <a:pt x="1705476" y="2381949"/>
                      </a:cubicBezTo>
                      <a:cubicBezTo>
                        <a:pt x="1700738" y="2384318"/>
                        <a:pt x="1695999" y="2386687"/>
                        <a:pt x="1691261" y="2389056"/>
                      </a:cubicBezTo>
                      <a:close/>
                      <a:moveTo>
                        <a:pt x="1714952" y="2547788"/>
                      </a:moveTo>
                      <a:cubicBezTo>
                        <a:pt x="1712583" y="2550157"/>
                        <a:pt x="1710214" y="2552526"/>
                        <a:pt x="1710214" y="2554895"/>
                      </a:cubicBezTo>
                      <a:cubicBezTo>
                        <a:pt x="1707845" y="2559634"/>
                        <a:pt x="1707845" y="2562002"/>
                        <a:pt x="1707845" y="2566741"/>
                      </a:cubicBezTo>
                      <a:cubicBezTo>
                        <a:pt x="1707845" y="2569110"/>
                        <a:pt x="1705476" y="2569110"/>
                        <a:pt x="1705476" y="2571479"/>
                      </a:cubicBezTo>
                      <a:cubicBezTo>
                        <a:pt x="1705476" y="2569110"/>
                        <a:pt x="1707845" y="2569110"/>
                        <a:pt x="1707845" y="2566741"/>
                      </a:cubicBezTo>
                      <a:cubicBezTo>
                        <a:pt x="1710214" y="2564372"/>
                        <a:pt x="1710214" y="2559634"/>
                        <a:pt x="1710214" y="2554895"/>
                      </a:cubicBezTo>
                      <a:cubicBezTo>
                        <a:pt x="1712583" y="2552526"/>
                        <a:pt x="1712583" y="2550157"/>
                        <a:pt x="1714952" y="2547788"/>
                      </a:cubicBezTo>
                      <a:close/>
                      <a:moveTo>
                        <a:pt x="1674677" y="2768116"/>
                      </a:moveTo>
                      <a:cubicBezTo>
                        <a:pt x="1707845" y="2782331"/>
                        <a:pt x="1736274" y="2772855"/>
                        <a:pt x="1769442" y="2756271"/>
                      </a:cubicBezTo>
                      <a:cubicBezTo>
                        <a:pt x="1769442" y="2756271"/>
                        <a:pt x="1769442" y="2756271"/>
                        <a:pt x="1769442" y="2756271"/>
                      </a:cubicBezTo>
                      <a:cubicBezTo>
                        <a:pt x="1736274" y="2772855"/>
                        <a:pt x="1705476" y="2782331"/>
                        <a:pt x="1674677" y="2768116"/>
                      </a:cubicBezTo>
                      <a:cubicBezTo>
                        <a:pt x="1665201" y="2763378"/>
                        <a:pt x="1660462" y="2765748"/>
                        <a:pt x="1655724" y="2770486"/>
                      </a:cubicBezTo>
                      <a:cubicBezTo>
                        <a:pt x="1658093" y="2765748"/>
                        <a:pt x="1665201" y="2763378"/>
                        <a:pt x="1674677" y="2768116"/>
                      </a:cubicBezTo>
                      <a:close/>
                      <a:moveTo>
                        <a:pt x="1743382" y="2488560"/>
                      </a:moveTo>
                      <a:lnTo>
                        <a:pt x="1743382" y="2488560"/>
                      </a:lnTo>
                      <a:cubicBezTo>
                        <a:pt x="1743382" y="2488560"/>
                        <a:pt x="1743382" y="2488560"/>
                        <a:pt x="1743382" y="2488560"/>
                      </a:cubicBezTo>
                      <a:cubicBezTo>
                        <a:pt x="1764704" y="2493298"/>
                        <a:pt x="1771811" y="2516989"/>
                        <a:pt x="1793133" y="2524097"/>
                      </a:cubicBezTo>
                      <a:cubicBezTo>
                        <a:pt x="1802610" y="2526466"/>
                        <a:pt x="1809717" y="2528835"/>
                        <a:pt x="1812086" y="2526466"/>
                      </a:cubicBezTo>
                      <a:cubicBezTo>
                        <a:pt x="1807348" y="2528835"/>
                        <a:pt x="1802610" y="2528835"/>
                        <a:pt x="1793133" y="2524097"/>
                      </a:cubicBezTo>
                      <a:cubicBezTo>
                        <a:pt x="1771811" y="2516989"/>
                        <a:pt x="1764704" y="2493298"/>
                        <a:pt x="1743382" y="2488560"/>
                      </a:cubicBezTo>
                      <a:close/>
                      <a:moveTo>
                        <a:pt x="1743382" y="2443546"/>
                      </a:moveTo>
                      <a:cubicBezTo>
                        <a:pt x="1743382" y="2445915"/>
                        <a:pt x="1743382" y="2450654"/>
                        <a:pt x="1745751" y="2453023"/>
                      </a:cubicBezTo>
                      <a:cubicBezTo>
                        <a:pt x="1748120" y="2455392"/>
                        <a:pt x="1748120" y="2455392"/>
                        <a:pt x="1748120" y="2457761"/>
                      </a:cubicBezTo>
                      <a:cubicBezTo>
                        <a:pt x="1748120" y="2455392"/>
                        <a:pt x="1745751" y="2455392"/>
                        <a:pt x="1745751" y="2453023"/>
                      </a:cubicBezTo>
                      <a:cubicBezTo>
                        <a:pt x="1743382" y="2450654"/>
                        <a:pt x="1741013" y="2445915"/>
                        <a:pt x="1743382" y="2443546"/>
                      </a:cubicBezTo>
                      <a:close/>
                      <a:moveTo>
                        <a:pt x="1795503" y="2431700"/>
                      </a:moveTo>
                      <a:cubicBezTo>
                        <a:pt x="1795503" y="2429332"/>
                        <a:pt x="1797872" y="2426962"/>
                        <a:pt x="1797872" y="2424593"/>
                      </a:cubicBezTo>
                      <a:cubicBezTo>
                        <a:pt x="1797872" y="2419855"/>
                        <a:pt x="1802610" y="2415117"/>
                        <a:pt x="1804979" y="2412747"/>
                      </a:cubicBezTo>
                      <a:cubicBezTo>
                        <a:pt x="1802610" y="2415117"/>
                        <a:pt x="1797872" y="2417486"/>
                        <a:pt x="1797872" y="2424593"/>
                      </a:cubicBezTo>
                      <a:cubicBezTo>
                        <a:pt x="1797872" y="2426962"/>
                        <a:pt x="1795503" y="2429332"/>
                        <a:pt x="1795503" y="2431700"/>
                      </a:cubicBezTo>
                      <a:close/>
                      <a:moveTo>
                        <a:pt x="2181670" y="2642553"/>
                      </a:moveTo>
                      <a:cubicBezTo>
                        <a:pt x="2184039" y="2647291"/>
                        <a:pt x="2184039" y="2654399"/>
                        <a:pt x="2184039" y="2659137"/>
                      </a:cubicBezTo>
                      <a:cubicBezTo>
                        <a:pt x="2184039" y="2654399"/>
                        <a:pt x="2181670" y="2649660"/>
                        <a:pt x="2181670" y="2642553"/>
                      </a:cubicBezTo>
                      <a:close/>
                      <a:moveTo>
                        <a:pt x="2181670" y="2265862"/>
                      </a:moveTo>
                      <a:cubicBezTo>
                        <a:pt x="2162717" y="2261123"/>
                        <a:pt x="2141395" y="2268231"/>
                        <a:pt x="2127181" y="2287184"/>
                      </a:cubicBezTo>
                      <a:cubicBezTo>
                        <a:pt x="2120073" y="2296660"/>
                        <a:pt x="2110597" y="2299030"/>
                        <a:pt x="2103489" y="2294291"/>
                      </a:cubicBezTo>
                      <a:cubicBezTo>
                        <a:pt x="2110597" y="2299030"/>
                        <a:pt x="2120073" y="2296660"/>
                        <a:pt x="2127181" y="2287184"/>
                      </a:cubicBezTo>
                      <a:cubicBezTo>
                        <a:pt x="2141395" y="2265862"/>
                        <a:pt x="2160348" y="2258754"/>
                        <a:pt x="2181670" y="2265862"/>
                      </a:cubicBezTo>
                      <a:close/>
                      <a:moveTo>
                        <a:pt x="2027677" y="2320352"/>
                      </a:moveTo>
                      <a:cubicBezTo>
                        <a:pt x="2034784" y="2310875"/>
                        <a:pt x="2034784" y="2299030"/>
                        <a:pt x="2034784" y="2287184"/>
                      </a:cubicBezTo>
                      <a:cubicBezTo>
                        <a:pt x="2034784" y="2287184"/>
                        <a:pt x="2034784" y="2287184"/>
                        <a:pt x="2034784" y="2287184"/>
                      </a:cubicBezTo>
                      <a:cubicBezTo>
                        <a:pt x="2041892" y="2289553"/>
                        <a:pt x="2051368" y="2296660"/>
                        <a:pt x="2058476" y="2291922"/>
                      </a:cubicBezTo>
                      <a:cubicBezTo>
                        <a:pt x="2070321" y="2282445"/>
                        <a:pt x="2079798" y="2280076"/>
                        <a:pt x="2091644" y="2284815"/>
                      </a:cubicBezTo>
                      <a:cubicBezTo>
                        <a:pt x="2079798" y="2280076"/>
                        <a:pt x="2070321" y="2282445"/>
                        <a:pt x="2058476" y="2291922"/>
                      </a:cubicBezTo>
                      <a:cubicBezTo>
                        <a:pt x="2051368" y="2299030"/>
                        <a:pt x="2041892" y="2289553"/>
                        <a:pt x="2034784" y="2287184"/>
                      </a:cubicBezTo>
                      <a:cubicBezTo>
                        <a:pt x="2037154" y="2299030"/>
                        <a:pt x="2037154" y="2313244"/>
                        <a:pt x="2027677" y="2320352"/>
                      </a:cubicBezTo>
                      <a:close/>
                      <a:moveTo>
                        <a:pt x="2018200" y="2329828"/>
                      </a:move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8200" y="2329828"/>
                        <a:pt x="2018200" y="2329828"/>
                        <a:pt x="2018200" y="2329828"/>
                      </a:cubicBezTo>
                      <a:close/>
                      <a:moveTo>
                        <a:pt x="2011093" y="2332197"/>
                      </a:moveTo>
                      <a:cubicBezTo>
                        <a:pt x="1999248" y="2341674"/>
                        <a:pt x="2003986" y="2355888"/>
                        <a:pt x="1994509" y="2365365"/>
                      </a:cubicBezTo>
                      <a:cubicBezTo>
                        <a:pt x="2003986" y="2355888"/>
                        <a:pt x="2001617" y="2339305"/>
                        <a:pt x="2011093" y="2332197"/>
                      </a:cubicBezTo>
                      <a:close/>
                      <a:moveTo>
                        <a:pt x="1868946" y="2370103"/>
                      </a:moveTo>
                      <a:lnTo>
                        <a:pt x="1868946" y="2370103"/>
                      </a:lnTo>
                      <a:cubicBezTo>
                        <a:pt x="1871315" y="2381949"/>
                        <a:pt x="1887898" y="2389056"/>
                        <a:pt x="1885529" y="2403271"/>
                      </a:cubicBezTo>
                      <a:cubicBezTo>
                        <a:pt x="1885529" y="2389056"/>
                        <a:pt x="1871315" y="2381949"/>
                        <a:pt x="1868946" y="2370103"/>
                      </a:cubicBezTo>
                      <a:close/>
                      <a:moveTo>
                        <a:pt x="1944758" y="2886573"/>
                      </a:moveTo>
                      <a:cubicBezTo>
                        <a:pt x="1937650" y="2893680"/>
                        <a:pt x="1923435" y="2896050"/>
                        <a:pt x="1916328" y="2903157"/>
                      </a:cubicBezTo>
                      <a:cubicBezTo>
                        <a:pt x="1916328" y="2903157"/>
                        <a:pt x="1916328" y="2903157"/>
                        <a:pt x="1916328" y="2903157"/>
                      </a:cubicBezTo>
                      <a:cubicBezTo>
                        <a:pt x="1921066" y="2896050"/>
                        <a:pt x="1937650" y="2893680"/>
                        <a:pt x="1944758" y="2886573"/>
                      </a:cubicBezTo>
                      <a:close/>
                      <a:moveTo>
                        <a:pt x="1932912" y="2609385"/>
                      </a:moveTo>
                      <a:cubicBezTo>
                        <a:pt x="1928174" y="2609385"/>
                        <a:pt x="1923435" y="2609385"/>
                        <a:pt x="1921066" y="2607016"/>
                      </a:cubicBezTo>
                      <a:cubicBezTo>
                        <a:pt x="1923435" y="2609385"/>
                        <a:pt x="1928174" y="2611754"/>
                        <a:pt x="1932912" y="2609385"/>
                      </a:cubicBezTo>
                      <a:lnTo>
                        <a:pt x="1932912" y="2609385"/>
                      </a:lnTo>
                      <a:cubicBezTo>
                        <a:pt x="1944758" y="2609385"/>
                        <a:pt x="1956603" y="2609385"/>
                        <a:pt x="1968449" y="2609385"/>
                      </a:cubicBezTo>
                      <a:cubicBezTo>
                        <a:pt x="1968449" y="2609385"/>
                        <a:pt x="1968449" y="2609385"/>
                        <a:pt x="1968449" y="2609385"/>
                      </a:cubicBezTo>
                      <a:cubicBezTo>
                        <a:pt x="1954234" y="2609385"/>
                        <a:pt x="1944758" y="2609385"/>
                        <a:pt x="1932912" y="2609385"/>
                      </a:cubicBezTo>
                      <a:close/>
                      <a:moveTo>
                        <a:pt x="1961342" y="2519358"/>
                      </a:moveTo>
                      <a:cubicBezTo>
                        <a:pt x="1968449" y="2502774"/>
                        <a:pt x="1977925" y="2495667"/>
                        <a:pt x="2001617" y="2488560"/>
                      </a:cubicBezTo>
                      <a:lnTo>
                        <a:pt x="2001617" y="2488560"/>
                      </a:lnTo>
                      <a:cubicBezTo>
                        <a:pt x="1977925" y="2495667"/>
                        <a:pt x="1970818" y="2505144"/>
                        <a:pt x="1961342" y="2519358"/>
                      </a:cubicBezTo>
                      <a:cubicBezTo>
                        <a:pt x="1961342" y="2519358"/>
                        <a:pt x="1961342" y="2519358"/>
                        <a:pt x="1961342" y="2519358"/>
                      </a:cubicBezTo>
                      <a:close/>
                      <a:moveTo>
                        <a:pt x="1951865" y="2860513"/>
                      </a:moveTo>
                      <a:cubicBezTo>
                        <a:pt x="1982664" y="2860513"/>
                        <a:pt x="1992140" y="2829714"/>
                        <a:pt x="2013462" y="2820238"/>
                      </a:cubicBezTo>
                      <a:cubicBezTo>
                        <a:pt x="2018200" y="2817868"/>
                        <a:pt x="2020570" y="2817868"/>
                        <a:pt x="2020570" y="2813130"/>
                      </a:cubicBezTo>
                      <a:cubicBezTo>
                        <a:pt x="2018200" y="2815499"/>
                        <a:pt x="2015831" y="2817868"/>
                        <a:pt x="2013462" y="2820238"/>
                      </a:cubicBezTo>
                      <a:cubicBezTo>
                        <a:pt x="1992140" y="2829714"/>
                        <a:pt x="1982664" y="2860513"/>
                        <a:pt x="1951865" y="2860513"/>
                      </a:cubicBezTo>
                      <a:cubicBezTo>
                        <a:pt x="1949496" y="2860513"/>
                        <a:pt x="1949496" y="2862882"/>
                        <a:pt x="1947127" y="2862882"/>
                      </a:cubicBezTo>
                      <a:cubicBezTo>
                        <a:pt x="1949496" y="2860513"/>
                        <a:pt x="1951865" y="2860513"/>
                        <a:pt x="1951865" y="2860513"/>
                      </a:cubicBezTo>
                      <a:close/>
                      <a:moveTo>
                        <a:pt x="2025308" y="2860513"/>
                      </a:moveTo>
                      <a:lnTo>
                        <a:pt x="2025308" y="2860513"/>
                      </a:lnTo>
                      <a:cubicBezTo>
                        <a:pt x="2022939" y="2862882"/>
                        <a:pt x="2022939" y="2865251"/>
                        <a:pt x="2020570" y="2867620"/>
                      </a:cubicBezTo>
                      <a:cubicBezTo>
                        <a:pt x="2022939" y="2867620"/>
                        <a:pt x="2025308" y="2862882"/>
                        <a:pt x="2025308" y="2860513"/>
                      </a:cubicBezTo>
                      <a:close/>
                      <a:moveTo>
                        <a:pt x="2001617" y="2569110"/>
                      </a:moveTo>
                      <a:cubicBezTo>
                        <a:pt x="2001617" y="2573848"/>
                        <a:pt x="2001617" y="2580956"/>
                        <a:pt x="2001617" y="2585694"/>
                      </a:cubicBezTo>
                      <a:cubicBezTo>
                        <a:pt x="2001617" y="2592801"/>
                        <a:pt x="2001617" y="2602278"/>
                        <a:pt x="2001617" y="2609385"/>
                      </a:cubicBezTo>
                      <a:cubicBezTo>
                        <a:pt x="2001617" y="2618862"/>
                        <a:pt x="1996878" y="2623600"/>
                        <a:pt x="1987402" y="2625969"/>
                      </a:cubicBezTo>
                      <a:cubicBezTo>
                        <a:pt x="1980294" y="2625969"/>
                        <a:pt x="1977925" y="2625969"/>
                        <a:pt x="1973187" y="2623600"/>
                      </a:cubicBezTo>
                      <a:cubicBezTo>
                        <a:pt x="1975556" y="2625969"/>
                        <a:pt x="1980294" y="2625969"/>
                        <a:pt x="1987402" y="2625969"/>
                      </a:cubicBezTo>
                      <a:cubicBezTo>
                        <a:pt x="1996878" y="2625969"/>
                        <a:pt x="2001617" y="2618862"/>
                        <a:pt x="2001617" y="2609385"/>
                      </a:cubicBezTo>
                      <a:cubicBezTo>
                        <a:pt x="2001617" y="2602278"/>
                        <a:pt x="2001617" y="2592801"/>
                        <a:pt x="2001617" y="2585694"/>
                      </a:cubicBezTo>
                      <a:cubicBezTo>
                        <a:pt x="2001617" y="2580956"/>
                        <a:pt x="2001617" y="2576217"/>
                        <a:pt x="2001617" y="2569110"/>
                      </a:cubicBezTo>
                      <a:cubicBezTo>
                        <a:pt x="2030046" y="2562002"/>
                        <a:pt x="2039523" y="2540680"/>
                        <a:pt x="2053737" y="2521727"/>
                      </a:cubicBezTo>
                      <a:cubicBezTo>
                        <a:pt x="2046630" y="2512251"/>
                        <a:pt x="2034784" y="2505144"/>
                        <a:pt x="2030046" y="2493298"/>
                      </a:cubicBezTo>
                      <a:cubicBezTo>
                        <a:pt x="2015831" y="2469607"/>
                        <a:pt x="1996878" y="2457761"/>
                        <a:pt x="1968449" y="2467237"/>
                      </a:cubicBezTo>
                      <a:cubicBezTo>
                        <a:pt x="1954234" y="2471976"/>
                        <a:pt x="1944758" y="2464868"/>
                        <a:pt x="1944758" y="2453023"/>
                      </a:cubicBezTo>
                      <a:cubicBezTo>
                        <a:pt x="1944758" y="2434070"/>
                        <a:pt x="1935281" y="2424593"/>
                        <a:pt x="1921066" y="2412747"/>
                      </a:cubicBezTo>
                      <a:cubicBezTo>
                        <a:pt x="1916328" y="2408009"/>
                        <a:pt x="1911590" y="2403271"/>
                        <a:pt x="1911590" y="2396164"/>
                      </a:cubicBezTo>
                      <a:cubicBezTo>
                        <a:pt x="1913959" y="2384318"/>
                        <a:pt x="1916328" y="2377210"/>
                        <a:pt x="1923435" y="2370103"/>
                      </a:cubicBezTo>
                      <a:cubicBezTo>
                        <a:pt x="1916328" y="2377210"/>
                        <a:pt x="1913959" y="2384318"/>
                        <a:pt x="1911590" y="2396164"/>
                      </a:cubicBezTo>
                      <a:cubicBezTo>
                        <a:pt x="1909221" y="2403271"/>
                        <a:pt x="1916328" y="2408009"/>
                        <a:pt x="1921066" y="2412747"/>
                      </a:cubicBezTo>
                      <a:cubicBezTo>
                        <a:pt x="1932912" y="2424593"/>
                        <a:pt x="1944758" y="2436439"/>
                        <a:pt x="1944758" y="2453023"/>
                      </a:cubicBezTo>
                      <a:cubicBezTo>
                        <a:pt x="1944758" y="2464868"/>
                        <a:pt x="1954234" y="2474345"/>
                        <a:pt x="1968449" y="2467237"/>
                      </a:cubicBezTo>
                      <a:cubicBezTo>
                        <a:pt x="1999248" y="2455392"/>
                        <a:pt x="2015831" y="2467237"/>
                        <a:pt x="2030046" y="2493298"/>
                      </a:cubicBezTo>
                      <a:cubicBezTo>
                        <a:pt x="2037154" y="2502774"/>
                        <a:pt x="2046630" y="2512251"/>
                        <a:pt x="2053737" y="2521727"/>
                      </a:cubicBezTo>
                      <a:cubicBezTo>
                        <a:pt x="2067952" y="2533573"/>
                        <a:pt x="2089274" y="2526466"/>
                        <a:pt x="2103489" y="2540680"/>
                      </a:cubicBezTo>
                      <a:cubicBezTo>
                        <a:pt x="2124811" y="2569110"/>
                        <a:pt x="2157979" y="2585694"/>
                        <a:pt x="2184039" y="2609385"/>
                      </a:cubicBezTo>
                      <a:cubicBezTo>
                        <a:pt x="2184039" y="2609385"/>
                        <a:pt x="2184039" y="2609385"/>
                        <a:pt x="2184039" y="2609385"/>
                      </a:cubicBezTo>
                      <a:cubicBezTo>
                        <a:pt x="2157979" y="2585694"/>
                        <a:pt x="2127181" y="2566741"/>
                        <a:pt x="2103489" y="2540680"/>
                      </a:cubicBezTo>
                      <a:cubicBezTo>
                        <a:pt x="2091644" y="2524097"/>
                        <a:pt x="2067952" y="2531204"/>
                        <a:pt x="2053737" y="2521727"/>
                      </a:cubicBezTo>
                      <a:cubicBezTo>
                        <a:pt x="2039523" y="2540680"/>
                        <a:pt x="2030046" y="2564372"/>
                        <a:pt x="2001617" y="2569110"/>
                      </a:cubicBezTo>
                      <a:close/>
                      <a:moveTo>
                        <a:pt x="2181670" y="2642553"/>
                      </a:moveTo>
                      <a:cubicBezTo>
                        <a:pt x="2181670" y="2640184"/>
                        <a:pt x="2179301" y="2637814"/>
                        <a:pt x="2179301" y="2635446"/>
                      </a:cubicBezTo>
                      <a:cubicBezTo>
                        <a:pt x="2179301" y="2633076"/>
                        <a:pt x="2176932" y="2630707"/>
                        <a:pt x="2176932" y="2628338"/>
                      </a:cubicBezTo>
                      <a:cubicBezTo>
                        <a:pt x="2176932" y="2630707"/>
                        <a:pt x="2176932" y="2633076"/>
                        <a:pt x="2179301" y="2635446"/>
                      </a:cubicBezTo>
                      <a:cubicBezTo>
                        <a:pt x="2179301" y="2637814"/>
                        <a:pt x="2179301" y="2640184"/>
                        <a:pt x="2181670" y="2642553"/>
                      </a:cubicBezTo>
                      <a:close/>
                      <a:moveTo>
                        <a:pt x="2257483" y="2694674"/>
                      </a:moveTo>
                      <a:cubicBezTo>
                        <a:pt x="2245637" y="2689936"/>
                        <a:pt x="2238529" y="2692304"/>
                        <a:pt x="2236160" y="2699412"/>
                      </a:cubicBezTo>
                      <a:cubicBezTo>
                        <a:pt x="2238529" y="2692304"/>
                        <a:pt x="2245637" y="2692304"/>
                        <a:pt x="2257483" y="2694674"/>
                      </a:cubicBezTo>
                      <a:cubicBezTo>
                        <a:pt x="2285912" y="2704150"/>
                        <a:pt x="2309603" y="2689936"/>
                        <a:pt x="2338033" y="2687566"/>
                      </a:cubicBezTo>
                      <a:cubicBezTo>
                        <a:pt x="2345140" y="2687566"/>
                        <a:pt x="2349878" y="2682828"/>
                        <a:pt x="2352248" y="2678090"/>
                      </a:cubicBezTo>
                      <a:cubicBezTo>
                        <a:pt x="2352248" y="2682828"/>
                        <a:pt x="2347509" y="2687566"/>
                        <a:pt x="2338033" y="2687566"/>
                      </a:cubicBezTo>
                      <a:cubicBezTo>
                        <a:pt x="2311972" y="2689936"/>
                        <a:pt x="2285912" y="2704150"/>
                        <a:pt x="2257483" y="2694674"/>
                      </a:cubicBezTo>
                      <a:close/>
                      <a:moveTo>
                        <a:pt x="2359355" y="2313244"/>
                      </a:moveTo>
                      <a:cubicBezTo>
                        <a:pt x="2368831" y="2313244"/>
                        <a:pt x="2371201" y="2320352"/>
                        <a:pt x="2368831" y="2327459"/>
                      </a:cubicBezTo>
                      <a:cubicBezTo>
                        <a:pt x="2366462" y="2332197"/>
                        <a:pt x="2364093" y="2332197"/>
                        <a:pt x="2359355" y="2332197"/>
                      </a:cubicBezTo>
                      <a:cubicBezTo>
                        <a:pt x="2364093" y="2332197"/>
                        <a:pt x="2366462" y="2332197"/>
                        <a:pt x="2368831" y="2327459"/>
                      </a:cubicBezTo>
                      <a:cubicBezTo>
                        <a:pt x="2371201" y="2320352"/>
                        <a:pt x="2368831" y="2313244"/>
                        <a:pt x="2359355" y="2313244"/>
                      </a:cubicBezTo>
                      <a:cubicBezTo>
                        <a:pt x="2345140" y="2310875"/>
                        <a:pt x="2330925" y="2303768"/>
                        <a:pt x="2314341" y="2303768"/>
                      </a:cubicBezTo>
                      <a:cubicBezTo>
                        <a:pt x="2333295" y="2303768"/>
                        <a:pt x="2345140" y="2310875"/>
                        <a:pt x="2359355" y="2313244"/>
                      </a:cubicBezTo>
                      <a:close/>
                      <a:moveTo>
                        <a:pt x="2321449" y="2275338"/>
                      </a:moveTo>
                      <a:cubicBezTo>
                        <a:pt x="2321449" y="2277707"/>
                        <a:pt x="2321449" y="2282445"/>
                        <a:pt x="2321449" y="2284815"/>
                      </a:cubicBezTo>
                      <a:cubicBezTo>
                        <a:pt x="2321449" y="2284815"/>
                        <a:pt x="2321449" y="2284815"/>
                        <a:pt x="2321449" y="2287184"/>
                      </a:cubicBezTo>
                      <a:cubicBezTo>
                        <a:pt x="2321449" y="2287184"/>
                        <a:pt x="2321449" y="2287184"/>
                        <a:pt x="2321449" y="2284815"/>
                      </a:cubicBezTo>
                      <a:cubicBezTo>
                        <a:pt x="2321449" y="2282445"/>
                        <a:pt x="2321449" y="2277707"/>
                        <a:pt x="2321449" y="2275338"/>
                      </a:cubicBezTo>
                      <a:close/>
                      <a:moveTo>
                        <a:pt x="2435167" y="2386687"/>
                      </a:moveTo>
                      <a:cubicBezTo>
                        <a:pt x="2432798" y="2381949"/>
                        <a:pt x="2435167" y="2374842"/>
                        <a:pt x="2437536" y="2367734"/>
                      </a:cubicBezTo>
                      <a:cubicBezTo>
                        <a:pt x="2439905" y="2360627"/>
                        <a:pt x="2447013" y="2358258"/>
                        <a:pt x="2444643" y="2351150"/>
                      </a:cubicBezTo>
                      <a:cubicBezTo>
                        <a:pt x="2444643" y="2351150"/>
                        <a:pt x="2444643" y="2351150"/>
                        <a:pt x="2444643" y="2351150"/>
                      </a:cubicBezTo>
                      <a:cubicBezTo>
                        <a:pt x="2447013" y="2358258"/>
                        <a:pt x="2439905" y="2362996"/>
                        <a:pt x="2437536" y="2367734"/>
                      </a:cubicBezTo>
                      <a:cubicBezTo>
                        <a:pt x="2435167" y="2374842"/>
                        <a:pt x="2432798" y="2381949"/>
                        <a:pt x="2435167" y="2386687"/>
                      </a:cubicBezTo>
                      <a:close/>
                      <a:moveTo>
                        <a:pt x="2418583" y="2332197"/>
                      </a:moveTo>
                      <a:cubicBezTo>
                        <a:pt x="2418583" y="2332197"/>
                        <a:pt x="2418583" y="2332197"/>
                        <a:pt x="2418583" y="2332197"/>
                      </a:cubicBezTo>
                      <a:cubicBezTo>
                        <a:pt x="2447013" y="2329828"/>
                        <a:pt x="2475442" y="2332197"/>
                        <a:pt x="2501503" y="2308506"/>
                      </a:cubicBezTo>
                      <a:cubicBezTo>
                        <a:pt x="2501503" y="2308506"/>
                        <a:pt x="2501503" y="2308506"/>
                        <a:pt x="2501503" y="2308506"/>
                      </a:cubicBezTo>
                      <a:cubicBezTo>
                        <a:pt x="2475442" y="2332197"/>
                        <a:pt x="2447013" y="2329828"/>
                        <a:pt x="2418583" y="2332197"/>
                      </a:cubicBezTo>
                      <a:close/>
                      <a:moveTo>
                        <a:pt x="2463597" y="2441177"/>
                      </a:moveTo>
                      <a:cubicBezTo>
                        <a:pt x="2477811" y="2443546"/>
                        <a:pt x="2494395" y="2436439"/>
                        <a:pt x="2506241" y="2445915"/>
                      </a:cubicBezTo>
                      <a:cubicBezTo>
                        <a:pt x="2508610" y="2448284"/>
                        <a:pt x="2508610" y="2448284"/>
                        <a:pt x="2508610" y="2450654"/>
                      </a:cubicBezTo>
                      <a:cubicBezTo>
                        <a:pt x="2508610" y="2448284"/>
                        <a:pt x="2506241" y="2448284"/>
                        <a:pt x="2506241" y="2445915"/>
                      </a:cubicBezTo>
                      <a:cubicBezTo>
                        <a:pt x="2494395" y="2436439"/>
                        <a:pt x="2477811" y="2443546"/>
                        <a:pt x="2463597" y="2441177"/>
                      </a:cubicBezTo>
                      <a:cubicBezTo>
                        <a:pt x="2442274" y="2436439"/>
                        <a:pt x="2418583" y="2445915"/>
                        <a:pt x="2399630" y="2429332"/>
                      </a:cubicBezTo>
                      <a:cubicBezTo>
                        <a:pt x="2387785" y="2419855"/>
                        <a:pt x="2356986" y="2443546"/>
                        <a:pt x="2345140" y="2464868"/>
                      </a:cubicBezTo>
                      <a:cubicBezTo>
                        <a:pt x="2342771" y="2464868"/>
                        <a:pt x="2338033" y="2464868"/>
                        <a:pt x="2335664" y="2464868"/>
                      </a:cubicBezTo>
                      <a:cubicBezTo>
                        <a:pt x="2338033" y="2464868"/>
                        <a:pt x="2340402" y="2464868"/>
                        <a:pt x="2345140" y="2464868"/>
                      </a:cubicBezTo>
                      <a:lnTo>
                        <a:pt x="2345140" y="2464868"/>
                      </a:lnTo>
                      <a:cubicBezTo>
                        <a:pt x="2356986" y="2443546"/>
                        <a:pt x="2387785" y="2419855"/>
                        <a:pt x="2399630" y="2429332"/>
                      </a:cubicBezTo>
                      <a:cubicBezTo>
                        <a:pt x="2420952" y="2445915"/>
                        <a:pt x="2442274" y="2434070"/>
                        <a:pt x="2463597" y="2441177"/>
                      </a:cubicBezTo>
                      <a:close/>
                      <a:moveTo>
                        <a:pt x="2508610" y="2488560"/>
                      </a:moveTo>
                      <a:cubicBezTo>
                        <a:pt x="2508610" y="2486190"/>
                        <a:pt x="2508610" y="2486190"/>
                        <a:pt x="2506241" y="2483821"/>
                      </a:cubicBezTo>
                      <a:cubicBezTo>
                        <a:pt x="2506241" y="2481452"/>
                        <a:pt x="2503872" y="2479083"/>
                        <a:pt x="2503872" y="2479083"/>
                      </a:cubicBezTo>
                      <a:cubicBezTo>
                        <a:pt x="2503872" y="2481452"/>
                        <a:pt x="2503872" y="2483821"/>
                        <a:pt x="2506241" y="2483821"/>
                      </a:cubicBezTo>
                      <a:cubicBezTo>
                        <a:pt x="2508610" y="2486190"/>
                        <a:pt x="2508610" y="2486190"/>
                        <a:pt x="2508610" y="2488560"/>
                      </a:cubicBezTo>
                      <a:close/>
                      <a:moveTo>
                        <a:pt x="2461227" y="2597539"/>
                      </a:moveTo>
                      <a:cubicBezTo>
                        <a:pt x="2454120" y="2599909"/>
                        <a:pt x="2449382" y="2604647"/>
                        <a:pt x="2444643" y="2611754"/>
                      </a:cubicBezTo>
                      <a:cubicBezTo>
                        <a:pt x="2442274" y="2616492"/>
                        <a:pt x="2439905" y="2618862"/>
                        <a:pt x="2439905" y="2623600"/>
                      </a:cubicBezTo>
                      <a:cubicBezTo>
                        <a:pt x="2437536" y="2628338"/>
                        <a:pt x="2432798" y="2625969"/>
                        <a:pt x="2430429" y="2623600"/>
                      </a:cubicBezTo>
                      <a:cubicBezTo>
                        <a:pt x="2418583" y="2614123"/>
                        <a:pt x="2409107" y="2628338"/>
                        <a:pt x="2397261" y="2625969"/>
                      </a:cubicBezTo>
                      <a:cubicBezTo>
                        <a:pt x="2397261" y="2625969"/>
                        <a:pt x="2397261" y="2625969"/>
                        <a:pt x="2397261" y="2625969"/>
                      </a:cubicBezTo>
                      <a:cubicBezTo>
                        <a:pt x="2409107" y="2628338"/>
                        <a:pt x="2418583" y="2614123"/>
                        <a:pt x="2430429" y="2623600"/>
                      </a:cubicBezTo>
                      <a:cubicBezTo>
                        <a:pt x="2432798" y="2625969"/>
                        <a:pt x="2437536" y="2628338"/>
                        <a:pt x="2439905" y="2623600"/>
                      </a:cubicBezTo>
                      <a:cubicBezTo>
                        <a:pt x="2442274" y="2618862"/>
                        <a:pt x="2442274" y="2614123"/>
                        <a:pt x="2444643" y="2611754"/>
                      </a:cubicBezTo>
                      <a:cubicBezTo>
                        <a:pt x="2449382" y="2604647"/>
                        <a:pt x="2454120" y="2599909"/>
                        <a:pt x="2461227" y="2597539"/>
                      </a:cubicBezTo>
                      <a:close/>
                      <a:moveTo>
                        <a:pt x="2338033" y="2552526"/>
                      </a:moveTo>
                      <a:cubicBezTo>
                        <a:pt x="2333295" y="2545419"/>
                        <a:pt x="2326187" y="2543049"/>
                        <a:pt x="2319080" y="2535942"/>
                      </a:cubicBezTo>
                      <a:cubicBezTo>
                        <a:pt x="2319080" y="2535942"/>
                        <a:pt x="2319080" y="2535942"/>
                        <a:pt x="2319080" y="2535942"/>
                      </a:cubicBezTo>
                      <a:cubicBezTo>
                        <a:pt x="2326187" y="2543049"/>
                        <a:pt x="2333295" y="2547788"/>
                        <a:pt x="2338033" y="2552526"/>
                      </a:cubicBezTo>
                      <a:cubicBezTo>
                        <a:pt x="2342771" y="2557264"/>
                        <a:pt x="2342771" y="2566741"/>
                        <a:pt x="2338033" y="2573848"/>
                      </a:cubicBezTo>
                      <a:cubicBezTo>
                        <a:pt x="2342771" y="2569110"/>
                        <a:pt x="2342771" y="2559634"/>
                        <a:pt x="2338033" y="2552526"/>
                      </a:cubicBezTo>
                      <a:close/>
                      <a:moveTo>
                        <a:pt x="2340402" y="2609385"/>
                      </a:moveTo>
                      <a:cubicBezTo>
                        <a:pt x="2330925" y="2609385"/>
                        <a:pt x="2319080" y="2611754"/>
                        <a:pt x="2314341" y="2621231"/>
                      </a:cubicBezTo>
                      <a:cubicBezTo>
                        <a:pt x="2314341" y="2621231"/>
                        <a:pt x="2314341" y="2621231"/>
                        <a:pt x="2314341" y="2621231"/>
                      </a:cubicBezTo>
                      <a:cubicBezTo>
                        <a:pt x="2319080" y="2611754"/>
                        <a:pt x="2330925" y="2611754"/>
                        <a:pt x="2340402" y="2609385"/>
                      </a:cubicBezTo>
                      <a:cubicBezTo>
                        <a:pt x="2349878" y="2609385"/>
                        <a:pt x="2364093" y="2614123"/>
                        <a:pt x="2371201" y="2604647"/>
                      </a:cubicBezTo>
                      <a:cubicBezTo>
                        <a:pt x="2371201" y="2604647"/>
                        <a:pt x="2371201" y="2604647"/>
                        <a:pt x="2371201" y="2604647"/>
                      </a:cubicBezTo>
                      <a:cubicBezTo>
                        <a:pt x="2364093" y="2614123"/>
                        <a:pt x="2352248" y="2609385"/>
                        <a:pt x="2340402" y="2609385"/>
                      </a:cubicBezTo>
                      <a:close/>
                      <a:moveTo>
                        <a:pt x="2364093" y="2628338"/>
                      </a:moveTo>
                      <a:cubicBezTo>
                        <a:pt x="2361724" y="2628338"/>
                        <a:pt x="2359355" y="2628338"/>
                        <a:pt x="2361724" y="2630707"/>
                      </a:cubicBezTo>
                      <a:cubicBezTo>
                        <a:pt x="2361724" y="2630707"/>
                        <a:pt x="2364093" y="2630707"/>
                        <a:pt x="2364093" y="2630707"/>
                      </a:cubicBezTo>
                      <a:lnTo>
                        <a:pt x="2364093" y="2630707"/>
                      </a:lnTo>
                      <a:cubicBezTo>
                        <a:pt x="2364093" y="2630707"/>
                        <a:pt x="2361724" y="2630707"/>
                        <a:pt x="2361724" y="2630707"/>
                      </a:cubicBezTo>
                      <a:cubicBezTo>
                        <a:pt x="2359355" y="2628338"/>
                        <a:pt x="2361724" y="2628338"/>
                        <a:pt x="2364093" y="2628338"/>
                      </a:cubicBezTo>
                      <a:close/>
                      <a:moveTo>
                        <a:pt x="2378308" y="2782331"/>
                      </a:moveTo>
                      <a:cubicBezTo>
                        <a:pt x="2371201" y="2775224"/>
                        <a:pt x="2366462" y="2768116"/>
                        <a:pt x="2361724" y="2756271"/>
                      </a:cubicBezTo>
                      <a:cubicBezTo>
                        <a:pt x="2366462" y="2768116"/>
                        <a:pt x="2371201" y="2777593"/>
                        <a:pt x="2378308" y="2782331"/>
                      </a:cubicBezTo>
                      <a:close/>
                      <a:moveTo>
                        <a:pt x="2371201" y="2543049"/>
                      </a:moveTo>
                      <a:cubicBezTo>
                        <a:pt x="2380677" y="2524097"/>
                        <a:pt x="2394892" y="2509882"/>
                        <a:pt x="2409107" y="2490929"/>
                      </a:cubicBezTo>
                      <a:lnTo>
                        <a:pt x="2409107" y="2490929"/>
                      </a:lnTo>
                      <a:cubicBezTo>
                        <a:pt x="2397261" y="2509882"/>
                        <a:pt x="2380677" y="2526466"/>
                        <a:pt x="2371201" y="2543049"/>
                      </a:cubicBezTo>
                      <a:close/>
                      <a:moveTo>
                        <a:pt x="2406737" y="2796546"/>
                      </a:move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1999" y="2796546"/>
                        <a:pt x="2394892" y="2794177"/>
                        <a:pt x="2392523" y="2791808"/>
                      </a:cubicBezTo>
                      <a:cubicBezTo>
                        <a:pt x="2394892" y="2794177"/>
                        <a:pt x="2401999" y="2794177"/>
                        <a:pt x="2406737" y="2796546"/>
                      </a:cubicBezTo>
                      <a:close/>
                      <a:moveTo>
                        <a:pt x="2482550" y="2566741"/>
                      </a:moveTo>
                      <a:cubicBezTo>
                        <a:pt x="2480180" y="2564372"/>
                        <a:pt x="2477811" y="2562002"/>
                        <a:pt x="2473073" y="2562002"/>
                      </a:cubicBezTo>
                      <a:cubicBezTo>
                        <a:pt x="2475442" y="2562002"/>
                        <a:pt x="2477811" y="2564372"/>
                        <a:pt x="2482550" y="2566741"/>
                      </a:cubicBezTo>
                      <a:cubicBezTo>
                        <a:pt x="2492026" y="2573848"/>
                        <a:pt x="2499133" y="2578586"/>
                        <a:pt x="2508610" y="2578586"/>
                      </a:cubicBezTo>
                      <a:cubicBezTo>
                        <a:pt x="2499133" y="2578586"/>
                        <a:pt x="2489657" y="2573848"/>
                        <a:pt x="2482550" y="2566741"/>
                      </a:cubicBezTo>
                      <a:close/>
                      <a:moveTo>
                        <a:pt x="2567838" y="2569110"/>
                      </a:moveTo>
                      <a:cubicBezTo>
                        <a:pt x="2570207" y="2569110"/>
                        <a:pt x="2572577" y="2571479"/>
                        <a:pt x="2574946" y="2571479"/>
                      </a:cubicBezTo>
                      <a:cubicBezTo>
                        <a:pt x="2574946" y="2571479"/>
                        <a:pt x="2577315" y="2571479"/>
                        <a:pt x="2577315" y="2571479"/>
                      </a:cubicBezTo>
                      <a:cubicBezTo>
                        <a:pt x="2577315" y="2571479"/>
                        <a:pt x="2574946" y="2571479"/>
                        <a:pt x="2574946" y="2571479"/>
                      </a:cubicBezTo>
                      <a:cubicBezTo>
                        <a:pt x="2574946" y="2571479"/>
                        <a:pt x="2570207" y="2571479"/>
                        <a:pt x="2567838" y="2569110"/>
                      </a:cubicBezTo>
                      <a:close/>
                      <a:moveTo>
                        <a:pt x="2754999" y="2303768"/>
                      </a:moveTo>
                      <a:cubicBezTo>
                        <a:pt x="2738416" y="2301398"/>
                        <a:pt x="2733677" y="2313244"/>
                        <a:pt x="2726570" y="2322721"/>
                      </a:cubicBezTo>
                      <a:cubicBezTo>
                        <a:pt x="2714724" y="2336935"/>
                        <a:pt x="2700509" y="2346412"/>
                        <a:pt x="2679187" y="2334566"/>
                      </a:cubicBezTo>
                      <a:cubicBezTo>
                        <a:pt x="2657865" y="2322721"/>
                        <a:pt x="2629436" y="2327459"/>
                        <a:pt x="2608114" y="2308506"/>
                      </a:cubicBezTo>
                      <a:cubicBezTo>
                        <a:pt x="2603375" y="2303768"/>
                        <a:pt x="2593899" y="2303768"/>
                        <a:pt x="2586791" y="2306137"/>
                      </a:cubicBezTo>
                      <a:cubicBezTo>
                        <a:pt x="2579684" y="2308506"/>
                        <a:pt x="2570207" y="2310875"/>
                        <a:pt x="2567838" y="2306137"/>
                      </a:cubicBezTo>
                      <a:cubicBezTo>
                        <a:pt x="2553624" y="2282445"/>
                        <a:pt x="2520456" y="2289553"/>
                        <a:pt x="2503872" y="2272969"/>
                      </a:cubicBezTo>
                      <a:cubicBezTo>
                        <a:pt x="2494395" y="2263493"/>
                        <a:pt x="2482550" y="2263493"/>
                        <a:pt x="2468335" y="2265862"/>
                      </a:cubicBezTo>
                      <a:cubicBezTo>
                        <a:pt x="2425691" y="2272969"/>
                        <a:pt x="2413845" y="2258754"/>
                        <a:pt x="2420952" y="2220848"/>
                      </a:cubicBezTo>
                      <a:cubicBezTo>
                        <a:pt x="2428060" y="2190050"/>
                        <a:pt x="2418583" y="2178204"/>
                        <a:pt x="2385415" y="2182942"/>
                      </a:cubicBezTo>
                      <a:cubicBezTo>
                        <a:pt x="2373570" y="2185311"/>
                        <a:pt x="2364093" y="2180573"/>
                        <a:pt x="2352248" y="2178204"/>
                      </a:cubicBezTo>
                      <a:cubicBezTo>
                        <a:pt x="2340402" y="2178204"/>
                        <a:pt x="2326187" y="2175835"/>
                        <a:pt x="2321449" y="2185311"/>
                      </a:cubicBezTo>
                      <a:cubicBezTo>
                        <a:pt x="2311972" y="2201895"/>
                        <a:pt x="2297758" y="2204264"/>
                        <a:pt x="2276435" y="2204264"/>
                      </a:cubicBezTo>
                      <a:cubicBezTo>
                        <a:pt x="2252744" y="2204264"/>
                        <a:pt x="2231422" y="2216110"/>
                        <a:pt x="2221946" y="2237432"/>
                      </a:cubicBezTo>
                      <a:cubicBezTo>
                        <a:pt x="2229053" y="2213741"/>
                        <a:pt x="2250375" y="2204264"/>
                        <a:pt x="2276435" y="2204264"/>
                      </a:cubicBezTo>
                      <a:cubicBezTo>
                        <a:pt x="2297758" y="2204264"/>
                        <a:pt x="2309603" y="2201895"/>
                        <a:pt x="2321449" y="2185311"/>
                      </a:cubicBezTo>
                      <a:cubicBezTo>
                        <a:pt x="2328556" y="2175835"/>
                        <a:pt x="2340402" y="2175835"/>
                        <a:pt x="2352248" y="2178204"/>
                      </a:cubicBezTo>
                      <a:cubicBezTo>
                        <a:pt x="2364093" y="2178204"/>
                        <a:pt x="2373570" y="2182942"/>
                        <a:pt x="2385415" y="2182942"/>
                      </a:cubicBezTo>
                      <a:cubicBezTo>
                        <a:pt x="2418583" y="2178204"/>
                        <a:pt x="2428060" y="2187680"/>
                        <a:pt x="2420952" y="2220848"/>
                      </a:cubicBezTo>
                      <a:cubicBezTo>
                        <a:pt x="2413845" y="2258754"/>
                        <a:pt x="2428060" y="2272969"/>
                        <a:pt x="2468335" y="2265862"/>
                      </a:cubicBezTo>
                      <a:cubicBezTo>
                        <a:pt x="2482550" y="2263493"/>
                        <a:pt x="2492026" y="2261123"/>
                        <a:pt x="2503872" y="2272969"/>
                      </a:cubicBezTo>
                      <a:cubicBezTo>
                        <a:pt x="2522825" y="2289553"/>
                        <a:pt x="2553624" y="2282445"/>
                        <a:pt x="2567838" y="2306137"/>
                      </a:cubicBezTo>
                      <a:cubicBezTo>
                        <a:pt x="2570207" y="2310875"/>
                        <a:pt x="2582053" y="2308506"/>
                        <a:pt x="2586791" y="2306137"/>
                      </a:cubicBezTo>
                      <a:cubicBezTo>
                        <a:pt x="2593899" y="2303768"/>
                        <a:pt x="2601006" y="2303768"/>
                        <a:pt x="2608114" y="2308506"/>
                      </a:cubicBezTo>
                      <a:cubicBezTo>
                        <a:pt x="2627066" y="2325090"/>
                        <a:pt x="2657865" y="2322721"/>
                        <a:pt x="2679187" y="2334566"/>
                      </a:cubicBezTo>
                      <a:cubicBezTo>
                        <a:pt x="2700509" y="2346412"/>
                        <a:pt x="2714724" y="2336935"/>
                        <a:pt x="2726570" y="2322721"/>
                      </a:cubicBezTo>
                      <a:cubicBezTo>
                        <a:pt x="2731308" y="2315613"/>
                        <a:pt x="2738416" y="2301398"/>
                        <a:pt x="2754999" y="2303768"/>
                      </a:cubicBezTo>
                      <a:cubicBezTo>
                        <a:pt x="2762107" y="2303768"/>
                        <a:pt x="2766845" y="2301398"/>
                        <a:pt x="2766845" y="2310875"/>
                      </a:cubicBezTo>
                      <a:cubicBezTo>
                        <a:pt x="2766845" y="2301398"/>
                        <a:pt x="2759738" y="2303768"/>
                        <a:pt x="2754999" y="2303768"/>
                      </a:cubicBezTo>
                      <a:close/>
                      <a:moveTo>
                        <a:pt x="2579684" y="2216110"/>
                      </a:moveTo>
                      <a:lnTo>
                        <a:pt x="2579684" y="2216110"/>
                      </a:lnTo>
                      <a:cubicBezTo>
                        <a:pt x="2582053" y="2213741"/>
                        <a:pt x="2584422" y="2209003"/>
                        <a:pt x="2586791" y="2206633"/>
                      </a:cubicBezTo>
                      <a:cubicBezTo>
                        <a:pt x="2584422" y="2209003"/>
                        <a:pt x="2582053" y="2211372"/>
                        <a:pt x="2579684" y="2216110"/>
                      </a:cubicBezTo>
                      <a:close/>
                      <a:moveTo>
                        <a:pt x="2778691" y="2168728"/>
                      </a:moveTo>
                      <a:cubicBezTo>
                        <a:pt x="2762107" y="2185311"/>
                        <a:pt x="2738416" y="2182942"/>
                        <a:pt x="2726570" y="2161620"/>
                      </a:cubicBezTo>
                      <a:cubicBezTo>
                        <a:pt x="2714724" y="2140298"/>
                        <a:pt x="2700509" y="2140298"/>
                        <a:pt x="2681556" y="2145036"/>
                      </a:cubicBezTo>
                      <a:cubicBezTo>
                        <a:pt x="2636543" y="2156882"/>
                        <a:pt x="2593899" y="2147405"/>
                        <a:pt x="2553624" y="2130821"/>
                      </a:cubicBezTo>
                      <a:cubicBezTo>
                        <a:pt x="2532301" y="2121345"/>
                        <a:pt x="2529932" y="2135560"/>
                        <a:pt x="2518087" y="2140298"/>
                      </a:cubicBezTo>
                      <a:cubicBezTo>
                        <a:pt x="2518087" y="2140298"/>
                        <a:pt x="2518087" y="2140298"/>
                        <a:pt x="2518087" y="2140298"/>
                      </a:cubicBezTo>
                      <a:cubicBezTo>
                        <a:pt x="2527563" y="2135560"/>
                        <a:pt x="2532301" y="2121345"/>
                        <a:pt x="2553624" y="2130821"/>
                      </a:cubicBezTo>
                      <a:cubicBezTo>
                        <a:pt x="2593899" y="2147405"/>
                        <a:pt x="2636543" y="2156882"/>
                        <a:pt x="2681556" y="2145036"/>
                      </a:cubicBezTo>
                      <a:cubicBezTo>
                        <a:pt x="2702879" y="2140298"/>
                        <a:pt x="2714724" y="2140298"/>
                        <a:pt x="2726570" y="2161620"/>
                      </a:cubicBezTo>
                      <a:cubicBezTo>
                        <a:pt x="2738416" y="2182942"/>
                        <a:pt x="2759738" y="2185311"/>
                        <a:pt x="2778691" y="2168728"/>
                      </a:cubicBezTo>
                      <a:cubicBezTo>
                        <a:pt x="2790536" y="2156882"/>
                        <a:pt x="2802382" y="2142667"/>
                        <a:pt x="2818966" y="2135560"/>
                      </a:cubicBezTo>
                      <a:cubicBezTo>
                        <a:pt x="2823704" y="2133191"/>
                        <a:pt x="2826073" y="2130821"/>
                        <a:pt x="2826073" y="2126083"/>
                      </a:cubicBezTo>
                      <a:cubicBezTo>
                        <a:pt x="2826073" y="2128452"/>
                        <a:pt x="2823704" y="2133191"/>
                        <a:pt x="2818966" y="2135560"/>
                      </a:cubicBezTo>
                      <a:cubicBezTo>
                        <a:pt x="2800013" y="2142667"/>
                        <a:pt x="2790536" y="2156882"/>
                        <a:pt x="2778691" y="2168728"/>
                      </a:cubicBezTo>
                      <a:close/>
                      <a:moveTo>
                        <a:pt x="2830811" y="2396164"/>
                      </a:moveTo>
                      <a:cubicBezTo>
                        <a:pt x="2835550" y="2393795"/>
                        <a:pt x="2837919" y="2391425"/>
                        <a:pt x="2840288" y="2389056"/>
                      </a:cubicBezTo>
                      <a:cubicBezTo>
                        <a:pt x="2837919" y="2391425"/>
                        <a:pt x="2835550" y="2393795"/>
                        <a:pt x="2830811" y="2396164"/>
                      </a:cubicBezTo>
                      <a:cubicBezTo>
                        <a:pt x="2821335" y="2398533"/>
                        <a:pt x="2816596" y="2403271"/>
                        <a:pt x="2814228" y="2408009"/>
                      </a:cubicBezTo>
                      <a:cubicBezTo>
                        <a:pt x="2816596" y="2403271"/>
                        <a:pt x="2821335" y="2398533"/>
                        <a:pt x="2830811" y="2396164"/>
                      </a:cubicBezTo>
                      <a:close/>
                      <a:moveTo>
                        <a:pt x="2835550" y="2078701"/>
                      </a:moveTo>
                      <a:cubicBezTo>
                        <a:pt x="2835550" y="2078701"/>
                        <a:pt x="2835550" y="2078701"/>
                        <a:pt x="2835550" y="2078701"/>
                      </a:cubicBezTo>
                      <a:lnTo>
                        <a:pt x="2835550" y="2078701"/>
                      </a:lnTo>
                      <a:cubicBezTo>
                        <a:pt x="2833181" y="2078701"/>
                        <a:pt x="2830811" y="2078701"/>
                        <a:pt x="2826073" y="2078701"/>
                      </a:cubicBezTo>
                      <a:cubicBezTo>
                        <a:pt x="2818966" y="2088177"/>
                        <a:pt x="2804751" y="2090546"/>
                        <a:pt x="2795274" y="2097654"/>
                      </a:cubicBezTo>
                      <a:cubicBezTo>
                        <a:pt x="2790536" y="2100023"/>
                        <a:pt x="2785798" y="2104761"/>
                        <a:pt x="2788167" y="2111868"/>
                      </a:cubicBezTo>
                      <a:cubicBezTo>
                        <a:pt x="2788167" y="2111868"/>
                        <a:pt x="2788167" y="2111868"/>
                        <a:pt x="2788167" y="2111868"/>
                      </a:cubicBezTo>
                      <a:cubicBezTo>
                        <a:pt x="2785798" y="2104761"/>
                        <a:pt x="2790536" y="2102392"/>
                        <a:pt x="2795274" y="2097654"/>
                      </a:cubicBezTo>
                      <a:cubicBezTo>
                        <a:pt x="2804751" y="2090546"/>
                        <a:pt x="2818966" y="2088177"/>
                        <a:pt x="2826073" y="2078701"/>
                      </a:cubicBezTo>
                      <a:cubicBezTo>
                        <a:pt x="2823704" y="2071593"/>
                        <a:pt x="2818966" y="2066855"/>
                        <a:pt x="2814228" y="2062117"/>
                      </a:cubicBezTo>
                      <a:cubicBezTo>
                        <a:pt x="2818966" y="2066855"/>
                        <a:pt x="2823704" y="2071593"/>
                        <a:pt x="2826073" y="2078701"/>
                      </a:cubicBezTo>
                      <a:cubicBezTo>
                        <a:pt x="2830811" y="2078701"/>
                        <a:pt x="2833181" y="2078701"/>
                        <a:pt x="2835550" y="2078701"/>
                      </a:cubicBezTo>
                      <a:cubicBezTo>
                        <a:pt x="2837919" y="2073962"/>
                        <a:pt x="2840288" y="2069224"/>
                        <a:pt x="2845026" y="2062117"/>
                      </a:cubicBezTo>
                      <a:cubicBezTo>
                        <a:pt x="2842657" y="2057378"/>
                        <a:pt x="2840288" y="2052640"/>
                        <a:pt x="2835550" y="2047902"/>
                      </a:cubicBezTo>
                      <a:cubicBezTo>
                        <a:pt x="2837919" y="2052640"/>
                        <a:pt x="2840288" y="2059747"/>
                        <a:pt x="2845026" y="2062117"/>
                      </a:cubicBezTo>
                      <a:cubicBezTo>
                        <a:pt x="2849764" y="2062117"/>
                        <a:pt x="2852133" y="2059747"/>
                        <a:pt x="2854503" y="2059747"/>
                      </a:cubicBezTo>
                      <a:cubicBezTo>
                        <a:pt x="2852133" y="2062117"/>
                        <a:pt x="2849764" y="2062117"/>
                        <a:pt x="2845026" y="2062117"/>
                      </a:cubicBezTo>
                      <a:cubicBezTo>
                        <a:pt x="2842657" y="2066855"/>
                        <a:pt x="2840288" y="2073962"/>
                        <a:pt x="2835550" y="2078701"/>
                      </a:cubicBezTo>
                      <a:close/>
                      <a:moveTo>
                        <a:pt x="2821335" y="1993412"/>
                      </a:moveTo>
                      <a:cubicBezTo>
                        <a:pt x="2826073" y="1993412"/>
                        <a:pt x="2828442" y="1995781"/>
                        <a:pt x="2828442" y="2000519"/>
                      </a:cubicBezTo>
                      <a:cubicBezTo>
                        <a:pt x="2826073" y="1998150"/>
                        <a:pt x="2826073" y="1993412"/>
                        <a:pt x="2821335" y="1993412"/>
                      </a:cubicBezTo>
                      <a:cubicBezTo>
                        <a:pt x="2807120" y="1991043"/>
                        <a:pt x="2811858" y="2005257"/>
                        <a:pt x="2811858" y="2012365"/>
                      </a:cubicBezTo>
                      <a:cubicBezTo>
                        <a:pt x="2816596" y="2012365"/>
                        <a:pt x="2823704" y="2012365"/>
                        <a:pt x="2828442" y="2012365"/>
                      </a:cubicBezTo>
                      <a:lnTo>
                        <a:pt x="2828442" y="2012365"/>
                      </a:lnTo>
                      <a:cubicBezTo>
                        <a:pt x="2828442" y="2012365"/>
                        <a:pt x="2828442" y="2012365"/>
                        <a:pt x="2828442" y="2012365"/>
                      </a:cubicBezTo>
                      <a:cubicBezTo>
                        <a:pt x="2835550" y="2014734"/>
                        <a:pt x="2842657" y="2019472"/>
                        <a:pt x="2847395" y="2021841"/>
                      </a:cubicBezTo>
                      <a:cubicBezTo>
                        <a:pt x="2842657" y="2017103"/>
                        <a:pt x="2835550" y="2014734"/>
                        <a:pt x="2828442" y="2012365"/>
                      </a:cubicBezTo>
                      <a:cubicBezTo>
                        <a:pt x="2823704" y="2012365"/>
                        <a:pt x="2816596" y="2012365"/>
                        <a:pt x="2811858" y="2012365"/>
                      </a:cubicBezTo>
                      <a:cubicBezTo>
                        <a:pt x="2807120" y="2021841"/>
                        <a:pt x="2802382" y="2033687"/>
                        <a:pt x="2802382" y="2045533"/>
                      </a:cubicBezTo>
                      <a:cubicBezTo>
                        <a:pt x="2802382" y="2045533"/>
                        <a:pt x="2802382" y="2045533"/>
                        <a:pt x="2802382" y="2045533"/>
                      </a:cubicBezTo>
                      <a:cubicBezTo>
                        <a:pt x="2800013" y="2033687"/>
                        <a:pt x="2804751" y="2024211"/>
                        <a:pt x="2811858" y="2012365"/>
                      </a:cubicBezTo>
                      <a:cubicBezTo>
                        <a:pt x="2811858" y="2005257"/>
                        <a:pt x="2807120" y="1993412"/>
                        <a:pt x="2821335" y="1993412"/>
                      </a:cubicBezTo>
                      <a:close/>
                      <a:moveTo>
                        <a:pt x="2835550" y="2047902"/>
                      </a:moveTo>
                      <a:cubicBezTo>
                        <a:pt x="2833181" y="2043164"/>
                        <a:pt x="2830811" y="2040794"/>
                        <a:pt x="2823704" y="2040794"/>
                      </a:cubicBezTo>
                      <a:cubicBezTo>
                        <a:pt x="2830811" y="2038425"/>
                        <a:pt x="2833181" y="2043164"/>
                        <a:pt x="2835550" y="2047902"/>
                      </a:cubicBezTo>
                      <a:close/>
                      <a:moveTo>
                        <a:pt x="2811858" y="2055009"/>
                      </a:moveTo>
                      <a:cubicBezTo>
                        <a:pt x="2811858" y="2052640"/>
                        <a:pt x="2809489" y="2050271"/>
                        <a:pt x="2811858" y="2047902"/>
                      </a:cubicBezTo>
                      <a:cubicBezTo>
                        <a:pt x="2811858" y="2047902"/>
                        <a:pt x="2811858" y="2047902"/>
                        <a:pt x="2811858" y="2047902"/>
                      </a:cubicBezTo>
                      <a:cubicBezTo>
                        <a:pt x="2811858" y="2047902"/>
                        <a:pt x="2814228" y="2045533"/>
                        <a:pt x="2814228" y="2045533"/>
                      </a:cubicBezTo>
                      <a:cubicBezTo>
                        <a:pt x="2814228" y="2045533"/>
                        <a:pt x="2811858" y="2045533"/>
                        <a:pt x="2811858" y="2047902"/>
                      </a:cubicBezTo>
                      <a:cubicBezTo>
                        <a:pt x="2809489" y="2047902"/>
                        <a:pt x="2811858" y="2052640"/>
                        <a:pt x="2811858" y="2055009"/>
                      </a:cubicBezTo>
                      <a:close/>
                      <a:moveTo>
                        <a:pt x="2807120" y="1948399"/>
                      </a:moveTo>
                      <a:cubicBezTo>
                        <a:pt x="2804751" y="1943660"/>
                        <a:pt x="2797644" y="1941291"/>
                        <a:pt x="2792905" y="1941291"/>
                      </a:cubicBezTo>
                      <a:cubicBezTo>
                        <a:pt x="2788167" y="1941291"/>
                        <a:pt x="2783429" y="1941291"/>
                        <a:pt x="2781060" y="1943660"/>
                      </a:cubicBezTo>
                      <a:cubicBezTo>
                        <a:pt x="2785798" y="1943660"/>
                        <a:pt x="2790536" y="1941291"/>
                        <a:pt x="2792905" y="1941291"/>
                      </a:cubicBezTo>
                      <a:cubicBezTo>
                        <a:pt x="2800013" y="1941291"/>
                        <a:pt x="2804751" y="1943660"/>
                        <a:pt x="2807120" y="1948399"/>
                      </a:cubicBezTo>
                      <a:cubicBezTo>
                        <a:pt x="2821335" y="1972090"/>
                        <a:pt x="2845026" y="1972090"/>
                        <a:pt x="2868718" y="1974459"/>
                      </a:cubicBezTo>
                      <a:lnTo>
                        <a:pt x="2868718" y="1974459"/>
                      </a:lnTo>
                      <a:cubicBezTo>
                        <a:pt x="2847395" y="1972090"/>
                        <a:pt x="2821335" y="1974459"/>
                        <a:pt x="2807120" y="1948399"/>
                      </a:cubicBezTo>
                      <a:close/>
                      <a:moveTo>
                        <a:pt x="2863979" y="1863110"/>
                      </a:moveTo>
                      <a:cubicBezTo>
                        <a:pt x="2873456" y="1860741"/>
                        <a:pt x="2882932" y="1865479"/>
                        <a:pt x="2882932" y="1874955"/>
                      </a:cubicBezTo>
                      <a:cubicBezTo>
                        <a:pt x="2885301" y="1865479"/>
                        <a:pt x="2873456" y="1860741"/>
                        <a:pt x="2863979" y="1863110"/>
                      </a:cubicBezTo>
                      <a:close/>
                      <a:moveTo>
                        <a:pt x="2880563" y="1559862"/>
                      </a:moveTo>
                      <a:cubicBezTo>
                        <a:pt x="2878194" y="1564600"/>
                        <a:pt x="2875825" y="1569338"/>
                        <a:pt x="2873456" y="1574076"/>
                      </a:cubicBezTo>
                      <a:lnTo>
                        <a:pt x="2873456" y="1574076"/>
                      </a:lnTo>
                      <a:cubicBezTo>
                        <a:pt x="2875825" y="1569338"/>
                        <a:pt x="2878194" y="1564600"/>
                        <a:pt x="2880563" y="1559862"/>
                      </a:cubicBezTo>
                      <a:cubicBezTo>
                        <a:pt x="2882932" y="1555123"/>
                        <a:pt x="2885301" y="1548016"/>
                        <a:pt x="2890040" y="1543278"/>
                      </a:cubicBezTo>
                      <a:cubicBezTo>
                        <a:pt x="2885301" y="1548016"/>
                        <a:pt x="2882932" y="1555123"/>
                        <a:pt x="2880563" y="1559862"/>
                      </a:cubicBezTo>
                      <a:close/>
                      <a:moveTo>
                        <a:pt x="2937422" y="1275566"/>
                      </a:moveTo>
                      <a:cubicBezTo>
                        <a:pt x="2935053" y="1275566"/>
                        <a:pt x="2932684" y="1277935"/>
                        <a:pt x="2932684" y="1277935"/>
                      </a:cubicBezTo>
                      <a:cubicBezTo>
                        <a:pt x="2932684" y="1277935"/>
                        <a:pt x="2935053" y="1275566"/>
                        <a:pt x="2937422" y="1275566"/>
                      </a:cubicBezTo>
                      <a:cubicBezTo>
                        <a:pt x="2958744" y="1263721"/>
                        <a:pt x="2932684" y="1251875"/>
                        <a:pt x="2935053" y="1237660"/>
                      </a:cubicBezTo>
                      <a:cubicBezTo>
                        <a:pt x="2939791" y="1211600"/>
                        <a:pt x="2932684" y="1199754"/>
                        <a:pt x="2911362" y="1190278"/>
                      </a:cubicBezTo>
                      <a:cubicBezTo>
                        <a:pt x="2932684" y="1202123"/>
                        <a:pt x="2939791" y="1211600"/>
                        <a:pt x="2935053" y="1237660"/>
                      </a:cubicBezTo>
                      <a:cubicBezTo>
                        <a:pt x="2932684" y="1251875"/>
                        <a:pt x="2958744" y="1263721"/>
                        <a:pt x="2937422" y="1275566"/>
                      </a:cubicBezTo>
                      <a:close/>
                      <a:moveTo>
                        <a:pt x="3055878" y="1856002"/>
                      </a:moveTo>
                      <a:cubicBezTo>
                        <a:pt x="3058248" y="1853633"/>
                        <a:pt x="3062986" y="1851264"/>
                        <a:pt x="3062986" y="1851264"/>
                      </a:cubicBezTo>
                      <a:cubicBezTo>
                        <a:pt x="3051140" y="1832311"/>
                        <a:pt x="3041664" y="1818097"/>
                        <a:pt x="3032187" y="1801513"/>
                      </a:cubicBezTo>
                      <a:cubicBezTo>
                        <a:pt x="3065355" y="1777821"/>
                        <a:pt x="3070093" y="1754130"/>
                        <a:pt x="3044033" y="1732808"/>
                      </a:cubicBez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cubicBezTo>
                        <a:pt x="3067724" y="1754130"/>
                        <a:pt x="3065355" y="1777821"/>
                        <a:pt x="3032187" y="1801513"/>
                      </a:cubicBezTo>
                      <a:cubicBezTo>
                        <a:pt x="3041664" y="1818097"/>
                        <a:pt x="3051140" y="1832311"/>
                        <a:pt x="3062986" y="1851264"/>
                      </a:cubicBezTo>
                      <a:cubicBezTo>
                        <a:pt x="3062986" y="1851264"/>
                        <a:pt x="3058248" y="1853633"/>
                        <a:pt x="3055878" y="1856002"/>
                      </a:cubicBezTo>
                      <a:cubicBezTo>
                        <a:pt x="3041664" y="1865479"/>
                        <a:pt x="3029818" y="1882063"/>
                        <a:pt x="3015603" y="1882063"/>
                      </a:cubicBezTo>
                      <a:lnTo>
                        <a:pt x="3015603" y="1882063"/>
                      </a:lnTo>
                      <a:cubicBezTo>
                        <a:pt x="3027449" y="1882063"/>
                        <a:pt x="3041664" y="1863110"/>
                        <a:pt x="3055878" y="1856002"/>
                      </a:cubicBezTo>
                      <a:close/>
                      <a:moveTo>
                        <a:pt x="3044033" y="1240029"/>
                      </a:move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51140" y="1242399"/>
                        <a:pt x="3055878" y="1247137"/>
                        <a:pt x="3058248" y="1254244"/>
                      </a:cubicBezTo>
                      <a:cubicBezTo>
                        <a:pt x="3055878" y="1247137"/>
                        <a:pt x="3051140" y="1242399"/>
                        <a:pt x="3044033" y="1240029"/>
                      </a:cubicBezTo>
                      <a:close/>
                      <a:moveTo>
                        <a:pt x="3060617" y="1699640"/>
                      </a:moveTo>
                      <a:cubicBezTo>
                        <a:pt x="3051140" y="1699640"/>
                        <a:pt x="3046402" y="1702009"/>
                        <a:pt x="3044033" y="1709117"/>
                      </a:cubicBezTo>
                      <a:cubicBezTo>
                        <a:pt x="3046402" y="1702009"/>
                        <a:pt x="3051140" y="1699640"/>
                        <a:pt x="3060617" y="1699640"/>
                      </a:cubicBezTo>
                      <a:cubicBezTo>
                        <a:pt x="3065355" y="1697271"/>
                        <a:pt x="3067724" y="1694902"/>
                        <a:pt x="3072462" y="1692533"/>
                      </a:cubicBezTo>
                      <a:cubicBezTo>
                        <a:pt x="3067724" y="1694902"/>
                        <a:pt x="3065355" y="1697271"/>
                        <a:pt x="3060617" y="1699640"/>
                      </a:cubicBezTo>
                      <a:close/>
                      <a:moveTo>
                        <a:pt x="3060617" y="1270828"/>
                      </a:moveTo>
                      <a:lnTo>
                        <a:pt x="3060617" y="1270828"/>
                      </a:lnTo>
                      <a:lnTo>
                        <a:pt x="3060617" y="1270828"/>
                      </a:lnTo>
                      <a:cubicBezTo>
                        <a:pt x="3060617" y="1273197"/>
                        <a:pt x="3060617" y="1275566"/>
                        <a:pt x="3060617" y="1277935"/>
                      </a:cubicBezTo>
                      <a:cubicBezTo>
                        <a:pt x="3060617" y="1275566"/>
                        <a:pt x="3060617" y="1273197"/>
                        <a:pt x="3060617" y="1270828"/>
                      </a:cubicBezTo>
                      <a:close/>
                      <a:moveTo>
                        <a:pt x="3103261" y="1619090"/>
                      </a:moveTo>
                      <a:cubicBezTo>
                        <a:pt x="3091415" y="1623828"/>
                        <a:pt x="3079570" y="1626197"/>
                        <a:pt x="3065355" y="1630935"/>
                      </a:cubicBezTo>
                      <a:lnTo>
                        <a:pt x="3065355" y="1630935"/>
                      </a:lnTo>
                      <a:cubicBezTo>
                        <a:pt x="3077200" y="1626197"/>
                        <a:pt x="3089046" y="1621459"/>
                        <a:pt x="3103261" y="1619090"/>
                      </a:cubicBezTo>
                      <a:close/>
                      <a:moveTo>
                        <a:pt x="3070093" y="1424821"/>
                      </a:moveTo>
                      <a:cubicBezTo>
                        <a:pt x="3070093" y="1424821"/>
                        <a:pt x="3070093" y="1424821"/>
                        <a:pt x="3070093" y="1424821"/>
                      </a:cubicBezTo>
                      <a:cubicBezTo>
                        <a:pt x="3072462" y="1424821"/>
                        <a:pt x="3077200" y="1424821"/>
                        <a:pt x="3079570" y="1424821"/>
                      </a:cubicBezTo>
                      <a:cubicBezTo>
                        <a:pt x="3079570" y="1424821"/>
                        <a:pt x="3079570" y="1424821"/>
                        <a:pt x="3079570" y="1424821"/>
                      </a:cubicBezTo>
                      <a:lnTo>
                        <a:pt x="3079570" y="1424821"/>
                      </a:lnTo>
                      <a:cubicBezTo>
                        <a:pt x="3074832" y="1424821"/>
                        <a:pt x="3072462" y="1424821"/>
                        <a:pt x="3070093" y="1424821"/>
                      </a:cubicBezTo>
                      <a:close/>
                      <a:moveTo>
                        <a:pt x="3100892" y="1602506"/>
                      </a:moveTo>
                      <a:cubicBezTo>
                        <a:pt x="3100892" y="1602506"/>
                        <a:pt x="3103261" y="1602506"/>
                        <a:pt x="3100892" y="1602506"/>
                      </a:cubicBezTo>
                      <a:cubicBezTo>
                        <a:pt x="3103261" y="1602506"/>
                        <a:pt x="3105630" y="1602506"/>
                        <a:pt x="3105630" y="1600137"/>
                      </a:cubicBezTo>
                      <a:cubicBezTo>
                        <a:pt x="3105630" y="1600137"/>
                        <a:pt x="3105630" y="1602506"/>
                        <a:pt x="3100892" y="1602506"/>
                      </a:cubicBezTo>
                      <a:cubicBezTo>
                        <a:pt x="3103261" y="1604875"/>
                        <a:pt x="3103261" y="1607244"/>
                        <a:pt x="3103261" y="1609613"/>
                      </a:cubicBezTo>
                      <a:cubicBezTo>
                        <a:pt x="3103261" y="1607244"/>
                        <a:pt x="3103261" y="1604875"/>
                        <a:pt x="3100892" y="1602506"/>
                      </a:cubicBezTo>
                      <a:lnTo>
                        <a:pt x="3100892" y="1602506"/>
                      </a:lnTo>
                      <a:cubicBezTo>
                        <a:pt x="3103261" y="1602506"/>
                        <a:pt x="3100892" y="1602506"/>
                        <a:pt x="3100892" y="1602506"/>
                      </a:cubicBezTo>
                      <a:close/>
                      <a:moveTo>
                        <a:pt x="3112737" y="1635674"/>
                      </a:moveTo>
                      <a:lnTo>
                        <a:pt x="3112737" y="1635674"/>
                      </a:lnTo>
                      <a:cubicBezTo>
                        <a:pt x="3107999" y="1633305"/>
                        <a:pt x="3105630" y="1630935"/>
                        <a:pt x="3105630" y="1626197"/>
                      </a:cubicBezTo>
                      <a:cubicBezTo>
                        <a:pt x="3105630" y="1628566"/>
                        <a:pt x="3107999" y="1633305"/>
                        <a:pt x="3112737" y="1635674"/>
                      </a:cubicBezTo>
                      <a:close/>
                      <a:moveTo>
                        <a:pt x="3110368" y="1595398"/>
                      </a:moveTo>
                      <a:cubicBezTo>
                        <a:pt x="3110368" y="1593029"/>
                        <a:pt x="3107999" y="1590660"/>
                        <a:pt x="3103261" y="1585922"/>
                      </a:cubicBezTo>
                      <a:cubicBezTo>
                        <a:pt x="3100892" y="1585922"/>
                        <a:pt x="3096154" y="1585922"/>
                        <a:pt x="3093785" y="1585922"/>
                      </a:cubicBezTo>
                      <a:cubicBezTo>
                        <a:pt x="3096154" y="1585922"/>
                        <a:pt x="3100892" y="1585922"/>
                        <a:pt x="3103261" y="1585922"/>
                      </a:cubicBezTo>
                      <a:cubicBezTo>
                        <a:pt x="3103261" y="1578815"/>
                        <a:pt x="3103261" y="1574076"/>
                        <a:pt x="3112737" y="1569338"/>
                      </a:cubicBezTo>
                      <a:lnTo>
                        <a:pt x="3112737" y="1569338"/>
                      </a:lnTo>
                      <a:cubicBezTo>
                        <a:pt x="3105630" y="1571707"/>
                        <a:pt x="3103261" y="1578815"/>
                        <a:pt x="3103261" y="1585922"/>
                      </a:cubicBezTo>
                      <a:cubicBezTo>
                        <a:pt x="3107999" y="1588291"/>
                        <a:pt x="3110368" y="1593029"/>
                        <a:pt x="3110368" y="1595398"/>
                      </a:cubicBezTo>
                      <a:close/>
                      <a:moveTo>
                        <a:pt x="3091415" y="1550385"/>
                      </a:moveTo>
                      <a:cubicBezTo>
                        <a:pt x="3093785" y="1552754"/>
                        <a:pt x="3100892" y="1555123"/>
                        <a:pt x="3107999" y="1555123"/>
                      </a:cubicBezTo>
                      <a:cubicBezTo>
                        <a:pt x="3100892" y="1555123"/>
                        <a:pt x="3096154" y="1552754"/>
                        <a:pt x="3091415" y="1550385"/>
                      </a:cubicBezTo>
                      <a:close/>
                      <a:moveTo>
                        <a:pt x="3070093" y="1671211"/>
                      </a:moveTo>
                      <a:cubicBezTo>
                        <a:pt x="3070093" y="1673580"/>
                        <a:pt x="3070093" y="1673580"/>
                        <a:pt x="3072462" y="1675949"/>
                      </a:cubicBezTo>
                      <a:cubicBezTo>
                        <a:pt x="3072462" y="1675949"/>
                        <a:pt x="3072462" y="1675949"/>
                        <a:pt x="3072462" y="1675949"/>
                      </a:cubicBezTo>
                      <a:cubicBezTo>
                        <a:pt x="3070093" y="1673580"/>
                        <a:pt x="3070093" y="1673580"/>
                        <a:pt x="3070093" y="1671211"/>
                      </a:cubicBezTo>
                      <a:close/>
                      <a:moveTo>
                        <a:pt x="3103261" y="1820465"/>
                      </a:moveTo>
                      <a:cubicBezTo>
                        <a:pt x="3103261" y="1825204"/>
                        <a:pt x="3103261" y="1829942"/>
                        <a:pt x="3103261" y="1837050"/>
                      </a:cubicBezTo>
                      <a:cubicBezTo>
                        <a:pt x="3105630" y="1832311"/>
                        <a:pt x="3105630" y="1825204"/>
                        <a:pt x="3103261" y="1820465"/>
                      </a:cubicBezTo>
                      <a:cubicBezTo>
                        <a:pt x="3103261" y="1815727"/>
                        <a:pt x="3103261" y="1810989"/>
                        <a:pt x="3103261" y="1806251"/>
                      </a:cubicBezTo>
                      <a:cubicBezTo>
                        <a:pt x="3103261" y="1810989"/>
                        <a:pt x="3103261" y="1815727"/>
                        <a:pt x="3103261" y="1820465"/>
                      </a:cubicBezTo>
                      <a:close/>
                      <a:moveTo>
                        <a:pt x="3100892" y="1337164"/>
                      </a:moveTo>
                      <a:cubicBezTo>
                        <a:pt x="3098523" y="1334795"/>
                        <a:pt x="3096154" y="1332425"/>
                        <a:pt x="3093785" y="1327687"/>
                      </a:cubicBezTo>
                      <a:cubicBezTo>
                        <a:pt x="3093785" y="1320580"/>
                        <a:pt x="3093785" y="1311103"/>
                        <a:pt x="3093785" y="1303996"/>
                      </a:cubicBezTo>
                      <a:cubicBezTo>
                        <a:pt x="3089046" y="1303996"/>
                        <a:pt x="3081939" y="1303996"/>
                        <a:pt x="3077200" y="1303996"/>
                      </a:cubicBezTo>
                      <a:lnTo>
                        <a:pt x="3072462" y="1303996"/>
                      </a:lnTo>
                      <a:lnTo>
                        <a:pt x="3067724" y="1303996"/>
                      </a:lnTo>
                      <a:cubicBezTo>
                        <a:pt x="3067724" y="1303996"/>
                        <a:pt x="3067724" y="1303996"/>
                        <a:pt x="3067724" y="1303996"/>
                      </a:cubicBezTo>
                      <a:lnTo>
                        <a:pt x="3067724" y="1303996"/>
                      </a:lnTo>
                      <a:lnTo>
                        <a:pt x="3072462" y="1303996"/>
                      </a:lnTo>
                      <a:lnTo>
                        <a:pt x="3077200" y="1303996"/>
                      </a:lnTo>
                      <a:cubicBezTo>
                        <a:pt x="3077200" y="1303996"/>
                        <a:pt x="3077200" y="1303996"/>
                        <a:pt x="3077200" y="1303996"/>
                      </a:cubicBezTo>
                      <a:cubicBezTo>
                        <a:pt x="3081939" y="1303996"/>
                        <a:pt x="3089046" y="1303996"/>
                        <a:pt x="3093785" y="1303996"/>
                      </a:cubicBezTo>
                      <a:lnTo>
                        <a:pt x="3093785" y="1303996"/>
                      </a:lnTo>
                      <a:cubicBezTo>
                        <a:pt x="3093785" y="1311103"/>
                        <a:pt x="3093785" y="1320580"/>
                        <a:pt x="3093785" y="1327687"/>
                      </a:cubicBezTo>
                      <a:cubicBezTo>
                        <a:pt x="3098523" y="1330056"/>
                        <a:pt x="3098523" y="1334795"/>
                        <a:pt x="3100892" y="1337164"/>
                      </a:cubicBezTo>
                      <a:close/>
                      <a:moveTo>
                        <a:pt x="3093785" y="1303996"/>
                      </a:moveTo>
                      <a:cubicBezTo>
                        <a:pt x="3093785" y="1296889"/>
                        <a:pt x="3093785" y="1292150"/>
                        <a:pt x="3086677" y="1287412"/>
                      </a:cubicBezTo>
                      <a:cubicBezTo>
                        <a:pt x="3086677" y="1287412"/>
                        <a:pt x="3086677" y="1287412"/>
                        <a:pt x="3086677" y="1287412"/>
                      </a:cubicBezTo>
                      <a:cubicBezTo>
                        <a:pt x="3093785" y="1292150"/>
                        <a:pt x="3093785" y="1296889"/>
                        <a:pt x="3093785" y="1303996"/>
                      </a:cubicBezTo>
                      <a:close/>
                      <a:moveTo>
                        <a:pt x="3008496" y="875184"/>
                      </a:moveTo>
                      <a:cubicBezTo>
                        <a:pt x="3010865" y="877553"/>
                        <a:pt x="3010865" y="879922"/>
                        <a:pt x="3013234" y="882291"/>
                      </a:cubicBezTo>
                      <a:cubicBezTo>
                        <a:pt x="3013234" y="882291"/>
                        <a:pt x="3010865" y="877553"/>
                        <a:pt x="3008496" y="875184"/>
                      </a:cubicBezTo>
                      <a:cubicBezTo>
                        <a:pt x="3003758" y="868076"/>
                        <a:pt x="3001388" y="860969"/>
                        <a:pt x="2996650" y="853862"/>
                      </a:cubicBezTo>
                      <a:cubicBezTo>
                        <a:pt x="3001388" y="860969"/>
                        <a:pt x="3003758" y="868076"/>
                        <a:pt x="3008496" y="875184"/>
                      </a:cubicBezTo>
                      <a:close/>
                      <a:moveTo>
                        <a:pt x="2918469" y="804110"/>
                      </a:moveTo>
                      <a:cubicBezTo>
                        <a:pt x="2916100" y="804110"/>
                        <a:pt x="2916100" y="804110"/>
                        <a:pt x="2913731" y="804110"/>
                      </a:cubicBezTo>
                      <a:cubicBezTo>
                        <a:pt x="2913731" y="804110"/>
                        <a:pt x="2913731" y="804110"/>
                        <a:pt x="2913731" y="804110"/>
                      </a:cubicBezTo>
                      <a:lnTo>
                        <a:pt x="2913731" y="804110"/>
                      </a:lnTo>
                      <a:cubicBezTo>
                        <a:pt x="2916100" y="804110"/>
                        <a:pt x="2918469" y="804110"/>
                        <a:pt x="2918469" y="804110"/>
                      </a:cubicBezTo>
                      <a:close/>
                      <a:moveTo>
                        <a:pt x="2899516" y="839647"/>
                      </a:moveTo>
                      <a:cubicBezTo>
                        <a:pt x="2908993" y="863338"/>
                        <a:pt x="2916100" y="887029"/>
                        <a:pt x="2942160" y="901244"/>
                      </a:cubicBezTo>
                      <a:cubicBezTo>
                        <a:pt x="2944530" y="901244"/>
                        <a:pt x="2946898" y="901244"/>
                        <a:pt x="2949268" y="898875"/>
                      </a:cubicBezTo>
                      <a:cubicBezTo>
                        <a:pt x="2946898" y="898875"/>
                        <a:pt x="2944530" y="901244"/>
                        <a:pt x="2942160" y="901244"/>
                      </a:cubicBezTo>
                      <a:cubicBezTo>
                        <a:pt x="2942160" y="915459"/>
                        <a:pt x="2930315" y="922566"/>
                        <a:pt x="2925576" y="932043"/>
                      </a:cubicBezTo>
                      <a:cubicBezTo>
                        <a:pt x="2961113" y="932043"/>
                        <a:pt x="2949268" y="955734"/>
                        <a:pt x="2951637" y="972318"/>
                      </a:cubicBezTo>
                      <a:cubicBezTo>
                        <a:pt x="2956375" y="981795"/>
                        <a:pt x="2963483" y="991271"/>
                        <a:pt x="2975328" y="996009"/>
                      </a:cubicBezTo>
                      <a:cubicBezTo>
                        <a:pt x="2987174" y="1003117"/>
                        <a:pt x="2994281" y="1010224"/>
                        <a:pt x="2996650" y="1024439"/>
                      </a:cubicBezTo>
                      <a:cubicBezTo>
                        <a:pt x="3008496" y="1078929"/>
                        <a:pt x="3041664" y="1123942"/>
                        <a:pt x="3060617" y="1176063"/>
                      </a:cubicBezTo>
                      <a:cubicBezTo>
                        <a:pt x="3065355" y="1190278"/>
                        <a:pt x="3074832" y="1202123"/>
                        <a:pt x="3072462" y="1216338"/>
                      </a:cubicBezTo>
                      <a:cubicBezTo>
                        <a:pt x="3070093" y="1237660"/>
                        <a:pt x="3096154" y="1251875"/>
                        <a:pt x="3089046" y="1273197"/>
                      </a:cubicBezTo>
                      <a:cubicBezTo>
                        <a:pt x="3081939" y="1273197"/>
                        <a:pt x="3072462" y="1273197"/>
                        <a:pt x="3065355" y="1273197"/>
                      </a:cubicBezTo>
                      <a:cubicBezTo>
                        <a:pt x="3072462" y="1273197"/>
                        <a:pt x="3081939" y="1273197"/>
                        <a:pt x="3089046" y="1273197"/>
                      </a:cubicBezTo>
                      <a:cubicBezTo>
                        <a:pt x="3093785" y="1251875"/>
                        <a:pt x="3067724" y="1237660"/>
                        <a:pt x="3072462" y="1216338"/>
                      </a:cubicBezTo>
                      <a:cubicBezTo>
                        <a:pt x="3074832" y="1202123"/>
                        <a:pt x="3067724" y="1187909"/>
                        <a:pt x="3060617" y="1176063"/>
                      </a:cubicBezTo>
                      <a:cubicBezTo>
                        <a:pt x="3041664" y="1123942"/>
                        <a:pt x="3008496" y="1078929"/>
                        <a:pt x="2996650" y="1024439"/>
                      </a:cubicBezTo>
                      <a:cubicBezTo>
                        <a:pt x="2994281" y="1012593"/>
                        <a:pt x="2987174" y="1003117"/>
                        <a:pt x="2975328" y="996009"/>
                      </a:cubicBezTo>
                      <a:cubicBezTo>
                        <a:pt x="2965852" y="991271"/>
                        <a:pt x="2956375" y="984164"/>
                        <a:pt x="2951637" y="972318"/>
                      </a:cubicBezTo>
                      <a:cubicBezTo>
                        <a:pt x="2946898" y="972318"/>
                        <a:pt x="2944530" y="969949"/>
                        <a:pt x="2942160" y="969949"/>
                      </a:cubicBezTo>
                      <a:cubicBezTo>
                        <a:pt x="2944530" y="972318"/>
                        <a:pt x="2946898" y="972318"/>
                        <a:pt x="2951637" y="972318"/>
                      </a:cubicBezTo>
                      <a:cubicBezTo>
                        <a:pt x="2949268" y="955734"/>
                        <a:pt x="2961113" y="929674"/>
                        <a:pt x="2925576" y="932043"/>
                      </a:cubicBezTo>
                      <a:cubicBezTo>
                        <a:pt x="2925576" y="939150"/>
                        <a:pt x="2925576" y="943889"/>
                        <a:pt x="2927946" y="950996"/>
                      </a:cubicBezTo>
                      <a:cubicBezTo>
                        <a:pt x="2925576" y="946258"/>
                        <a:pt x="2925576" y="939150"/>
                        <a:pt x="2925576" y="932043"/>
                      </a:cubicBezTo>
                      <a:cubicBezTo>
                        <a:pt x="2930315" y="920197"/>
                        <a:pt x="2944530" y="913090"/>
                        <a:pt x="2942160" y="901244"/>
                      </a:cubicBezTo>
                      <a:cubicBezTo>
                        <a:pt x="2916100" y="887029"/>
                        <a:pt x="2906623" y="863338"/>
                        <a:pt x="2899516" y="839647"/>
                      </a:cubicBezTo>
                      <a:cubicBezTo>
                        <a:pt x="2894778" y="830170"/>
                        <a:pt x="2885301" y="823063"/>
                        <a:pt x="2875825" y="818325"/>
                      </a:cubicBezTo>
                      <a:cubicBezTo>
                        <a:pt x="2885301" y="823063"/>
                        <a:pt x="2894778" y="830170"/>
                        <a:pt x="2899516" y="839647"/>
                      </a:cubicBezTo>
                      <a:close/>
                      <a:moveTo>
                        <a:pt x="2641281" y="349238"/>
                      </a:moveTo>
                      <a:cubicBezTo>
                        <a:pt x="2634174" y="353976"/>
                        <a:pt x="2629436" y="358714"/>
                        <a:pt x="2634174" y="365821"/>
                      </a:cubicBezTo>
                      <a:cubicBezTo>
                        <a:pt x="2657865" y="396620"/>
                        <a:pt x="2657865" y="439264"/>
                        <a:pt x="2693402" y="465325"/>
                      </a:cubicBezTo>
                      <a:cubicBezTo>
                        <a:pt x="2700509" y="470063"/>
                        <a:pt x="2707617" y="479540"/>
                        <a:pt x="2717093" y="481909"/>
                      </a:cubicBezTo>
                      <a:cubicBezTo>
                        <a:pt x="2762107" y="496123"/>
                        <a:pt x="2778691" y="526922"/>
                        <a:pt x="2785798" y="567197"/>
                      </a:cubicBezTo>
                      <a:cubicBezTo>
                        <a:pt x="2788167" y="579043"/>
                        <a:pt x="2795274" y="588519"/>
                        <a:pt x="2792905" y="602734"/>
                      </a:cubicBezTo>
                      <a:cubicBezTo>
                        <a:pt x="2797644" y="602734"/>
                        <a:pt x="2804751" y="605103"/>
                        <a:pt x="2807120" y="609842"/>
                      </a:cubicBezTo>
                      <a:cubicBezTo>
                        <a:pt x="2823704" y="652486"/>
                        <a:pt x="2845026" y="695130"/>
                        <a:pt x="2873456" y="733036"/>
                      </a:cubicBezTo>
                      <a:cubicBezTo>
                        <a:pt x="2875825" y="737774"/>
                        <a:pt x="2875825" y="742513"/>
                        <a:pt x="2878194" y="747251"/>
                      </a:cubicBezTo>
                      <a:cubicBezTo>
                        <a:pt x="2878194" y="749620"/>
                        <a:pt x="2878194" y="751989"/>
                        <a:pt x="2878194" y="754358"/>
                      </a:cubicBezTo>
                      <a:cubicBezTo>
                        <a:pt x="2878194" y="754358"/>
                        <a:pt x="2878194" y="754358"/>
                        <a:pt x="2878194" y="754358"/>
                      </a:cubicBezTo>
                      <a:cubicBezTo>
                        <a:pt x="2878194" y="751989"/>
                        <a:pt x="2878194" y="749620"/>
                        <a:pt x="2878194" y="747251"/>
                      </a:cubicBezTo>
                      <a:cubicBezTo>
                        <a:pt x="2875825" y="742513"/>
                        <a:pt x="2878194" y="735405"/>
                        <a:pt x="2873456" y="733036"/>
                      </a:cubicBezTo>
                      <a:cubicBezTo>
                        <a:pt x="2845026" y="695130"/>
                        <a:pt x="2823704" y="652486"/>
                        <a:pt x="2807120" y="609842"/>
                      </a:cubicBezTo>
                      <a:cubicBezTo>
                        <a:pt x="2804751" y="605103"/>
                        <a:pt x="2797644" y="602734"/>
                        <a:pt x="2792905" y="602734"/>
                      </a:cubicBezTo>
                      <a:lnTo>
                        <a:pt x="2792905" y="602734"/>
                      </a:lnTo>
                      <a:cubicBezTo>
                        <a:pt x="2795274" y="590889"/>
                        <a:pt x="2785798" y="579043"/>
                        <a:pt x="2785798" y="567197"/>
                      </a:cubicBezTo>
                      <a:cubicBezTo>
                        <a:pt x="2778691" y="526922"/>
                        <a:pt x="2762107" y="493754"/>
                        <a:pt x="2717093" y="481909"/>
                      </a:cubicBezTo>
                      <a:cubicBezTo>
                        <a:pt x="2707617" y="479540"/>
                        <a:pt x="2700509" y="472432"/>
                        <a:pt x="2693402" y="465325"/>
                      </a:cubicBezTo>
                      <a:cubicBezTo>
                        <a:pt x="2657865" y="441633"/>
                        <a:pt x="2657865" y="396620"/>
                        <a:pt x="2634174" y="365821"/>
                      </a:cubicBezTo>
                      <a:cubicBezTo>
                        <a:pt x="2629436" y="358714"/>
                        <a:pt x="2634174" y="353976"/>
                        <a:pt x="2641281" y="349238"/>
                      </a:cubicBezTo>
                      <a:close/>
                      <a:moveTo>
                        <a:pt x="2612852" y="384774"/>
                      </a:moveTo>
                      <a:lnTo>
                        <a:pt x="2612852" y="384774"/>
                      </a:lnTo>
                      <a:cubicBezTo>
                        <a:pt x="2612852" y="389513"/>
                        <a:pt x="2612852" y="394251"/>
                        <a:pt x="2612852" y="398989"/>
                      </a:cubicBezTo>
                      <a:cubicBezTo>
                        <a:pt x="2612852" y="394251"/>
                        <a:pt x="2612852" y="389513"/>
                        <a:pt x="2612852" y="384774"/>
                      </a:cubicBezTo>
                      <a:close/>
                      <a:moveTo>
                        <a:pt x="2601006" y="588519"/>
                      </a:moveTo>
                      <a:cubicBezTo>
                        <a:pt x="2617590" y="583781"/>
                        <a:pt x="2641281" y="597996"/>
                        <a:pt x="2653127" y="576674"/>
                      </a:cubicBezTo>
                      <a:cubicBezTo>
                        <a:pt x="2650758" y="571935"/>
                        <a:pt x="2648389" y="569566"/>
                        <a:pt x="2646019" y="567197"/>
                      </a:cubicBezTo>
                      <a:cubicBezTo>
                        <a:pt x="2648389" y="569566"/>
                        <a:pt x="2650758" y="571935"/>
                        <a:pt x="2653127" y="576674"/>
                      </a:cubicBezTo>
                      <a:cubicBezTo>
                        <a:pt x="2641281" y="597996"/>
                        <a:pt x="2617590" y="586150"/>
                        <a:pt x="2601006" y="588519"/>
                      </a:cubicBezTo>
                      <a:cubicBezTo>
                        <a:pt x="2598637" y="593258"/>
                        <a:pt x="2598637" y="597996"/>
                        <a:pt x="2601006" y="597996"/>
                      </a:cubicBezTo>
                      <a:cubicBezTo>
                        <a:pt x="2601006" y="597996"/>
                        <a:pt x="2598637" y="595627"/>
                        <a:pt x="2601006" y="588519"/>
                      </a:cubicBezTo>
                      <a:close/>
                      <a:moveTo>
                        <a:pt x="2605744" y="624056"/>
                      </a:moveTo>
                      <a:cubicBezTo>
                        <a:pt x="2615221" y="626425"/>
                        <a:pt x="2624697" y="628795"/>
                        <a:pt x="2627066" y="616949"/>
                      </a:cubicBezTo>
                      <a:cubicBezTo>
                        <a:pt x="2629436" y="612211"/>
                        <a:pt x="2627066" y="607472"/>
                        <a:pt x="2624697" y="605103"/>
                      </a:cubicBezTo>
                      <a:cubicBezTo>
                        <a:pt x="2627066" y="607472"/>
                        <a:pt x="2629436" y="609842"/>
                        <a:pt x="2629436" y="616949"/>
                      </a:cubicBezTo>
                      <a:cubicBezTo>
                        <a:pt x="2624697" y="628795"/>
                        <a:pt x="2615221" y="626425"/>
                        <a:pt x="2605744" y="624056"/>
                      </a:cubicBezTo>
                      <a:cubicBezTo>
                        <a:pt x="2601006" y="621687"/>
                        <a:pt x="2593899" y="619318"/>
                        <a:pt x="2589160" y="626425"/>
                      </a:cubicBezTo>
                      <a:cubicBezTo>
                        <a:pt x="2589160" y="626425"/>
                        <a:pt x="2589160" y="626425"/>
                        <a:pt x="2589160" y="626425"/>
                      </a:cubicBezTo>
                      <a:cubicBezTo>
                        <a:pt x="2596268" y="619318"/>
                        <a:pt x="2601006" y="621687"/>
                        <a:pt x="2605744" y="624056"/>
                      </a:cubicBezTo>
                      <a:close/>
                      <a:moveTo>
                        <a:pt x="2586791" y="353976"/>
                      </a:moveTo>
                      <a:cubicBezTo>
                        <a:pt x="2586791" y="363452"/>
                        <a:pt x="2589160" y="368190"/>
                        <a:pt x="2591529" y="372929"/>
                      </a:cubicBezTo>
                      <a:cubicBezTo>
                        <a:pt x="2589160" y="368190"/>
                        <a:pt x="2586791" y="363452"/>
                        <a:pt x="2586791" y="353976"/>
                      </a:cubicBezTo>
                      <a:cubicBezTo>
                        <a:pt x="2586791" y="346868"/>
                        <a:pt x="2586791" y="339761"/>
                        <a:pt x="2584422" y="335023"/>
                      </a:cubicBezTo>
                      <a:cubicBezTo>
                        <a:pt x="2586791" y="339761"/>
                        <a:pt x="2586791" y="346868"/>
                        <a:pt x="2586791" y="353976"/>
                      </a:cubicBezTo>
                      <a:close/>
                      <a:moveTo>
                        <a:pt x="2534670" y="327915"/>
                      </a:moveTo>
                      <a:cubicBezTo>
                        <a:pt x="2534670" y="325546"/>
                        <a:pt x="2534670" y="320808"/>
                        <a:pt x="2534670" y="318439"/>
                      </a:cubicBezTo>
                      <a:cubicBezTo>
                        <a:pt x="2534670" y="318439"/>
                        <a:pt x="2534670" y="318439"/>
                        <a:pt x="2534670" y="318439"/>
                      </a:cubicBezTo>
                      <a:cubicBezTo>
                        <a:pt x="2534670" y="323177"/>
                        <a:pt x="2534670" y="325546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lose/>
                      <a:moveTo>
                        <a:pt x="2539409" y="387144"/>
                      </a:moveTo>
                      <a:cubicBezTo>
                        <a:pt x="2544147" y="375298"/>
                        <a:pt x="2546516" y="363452"/>
                        <a:pt x="2551254" y="349238"/>
                      </a:cubicBezTo>
                      <a:cubicBezTo>
                        <a:pt x="2553624" y="339761"/>
                        <a:pt x="2551254" y="332654"/>
                        <a:pt x="2544147" y="327915"/>
                      </a:cubicBezTo>
                      <a:cubicBezTo>
                        <a:pt x="2551254" y="332654"/>
                        <a:pt x="2553624" y="339761"/>
                        <a:pt x="2551254" y="349238"/>
                      </a:cubicBezTo>
                      <a:cubicBezTo>
                        <a:pt x="2548885" y="363452"/>
                        <a:pt x="2544147" y="375298"/>
                        <a:pt x="2539409" y="387144"/>
                      </a:cubicBezTo>
                      <a:cubicBezTo>
                        <a:pt x="2532301" y="389513"/>
                        <a:pt x="2527563" y="387144"/>
                        <a:pt x="2520456" y="387144"/>
                      </a:cubicBezTo>
                      <a:cubicBezTo>
                        <a:pt x="2510979" y="384774"/>
                        <a:pt x="2496764" y="380036"/>
                        <a:pt x="2494395" y="391882"/>
                      </a:cubicBezTo>
                      <a:cubicBezTo>
                        <a:pt x="2494395" y="396620"/>
                        <a:pt x="2494395" y="398989"/>
                        <a:pt x="2496764" y="401358"/>
                      </a:cubicBezTo>
                      <a:cubicBezTo>
                        <a:pt x="2494395" y="398989"/>
                        <a:pt x="2494395" y="396620"/>
                        <a:pt x="2494395" y="391882"/>
                      </a:cubicBezTo>
                      <a:cubicBezTo>
                        <a:pt x="2496764" y="380036"/>
                        <a:pt x="2510979" y="384774"/>
                        <a:pt x="2520456" y="387144"/>
                      </a:cubicBezTo>
                      <a:cubicBezTo>
                        <a:pt x="2527563" y="389513"/>
                        <a:pt x="2532301" y="391882"/>
                        <a:pt x="2539409" y="387144"/>
                      </a:cubicBezTo>
                      <a:close/>
                      <a:moveTo>
                        <a:pt x="2515717" y="273425"/>
                      </a:moveTo>
                      <a:cubicBezTo>
                        <a:pt x="2522825" y="278164"/>
                        <a:pt x="2527563" y="278164"/>
                        <a:pt x="2532301" y="278164"/>
                      </a:cubicBezTo>
                      <a:cubicBezTo>
                        <a:pt x="2527563" y="278164"/>
                        <a:pt x="2522825" y="278164"/>
                        <a:pt x="2515717" y="273425"/>
                      </a:cubicBezTo>
                      <a:cubicBezTo>
                        <a:pt x="2489657" y="259211"/>
                        <a:pt x="2461227" y="254472"/>
                        <a:pt x="2430429" y="254472"/>
                      </a:cubicBezTo>
                      <a:cubicBezTo>
                        <a:pt x="2461227" y="254472"/>
                        <a:pt x="2489657" y="259211"/>
                        <a:pt x="2515717" y="273425"/>
                      </a:cubicBezTo>
                      <a:close/>
                      <a:moveTo>
                        <a:pt x="2406737" y="254472"/>
                      </a:moveTo>
                      <a:cubicBezTo>
                        <a:pt x="2413845" y="254472"/>
                        <a:pt x="2423321" y="254472"/>
                        <a:pt x="2430429" y="256842"/>
                      </a:cubicBezTo>
                      <a:cubicBezTo>
                        <a:pt x="2423321" y="254472"/>
                        <a:pt x="2416214" y="254472"/>
                        <a:pt x="2406737" y="254472"/>
                      </a:cubicBezTo>
                      <a:cubicBezTo>
                        <a:pt x="2416214" y="271056"/>
                        <a:pt x="2437536" y="290009"/>
                        <a:pt x="2456489" y="297117"/>
                      </a:cubicBezTo>
                      <a:cubicBezTo>
                        <a:pt x="2437536" y="290009"/>
                        <a:pt x="2416214" y="271056"/>
                        <a:pt x="2406737" y="254472"/>
                      </a:cubicBezTo>
                      <a:cubicBezTo>
                        <a:pt x="2404368" y="252103"/>
                        <a:pt x="2401999" y="249734"/>
                        <a:pt x="2399630" y="247365"/>
                      </a:cubicBezTo>
                      <a:cubicBezTo>
                        <a:pt x="2401999" y="249734"/>
                        <a:pt x="2404368" y="252103"/>
                        <a:pt x="2406737" y="254472"/>
                      </a:cubicBezTo>
                      <a:close/>
                      <a:moveTo>
                        <a:pt x="2413845" y="297117"/>
                      </a:moveTo>
                      <a:cubicBezTo>
                        <a:pt x="2409107" y="285271"/>
                        <a:pt x="2399630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401999" y="280533"/>
                        <a:pt x="2409107" y="285271"/>
                        <a:pt x="2413845" y="297117"/>
                      </a:cubicBezTo>
                      <a:close/>
                      <a:moveTo>
                        <a:pt x="2380677" y="237888"/>
                      </a:moveTo>
                      <a:cubicBezTo>
                        <a:pt x="2385415" y="235519"/>
                        <a:pt x="2387785" y="233150"/>
                        <a:pt x="2390154" y="233150"/>
                      </a:cubicBezTo>
                      <a:cubicBezTo>
                        <a:pt x="2387785" y="233150"/>
                        <a:pt x="2385415" y="235519"/>
                        <a:pt x="2380677" y="237888"/>
                      </a:cubicBezTo>
                      <a:cubicBezTo>
                        <a:pt x="2375939" y="237888"/>
                        <a:pt x="2373570" y="237888"/>
                        <a:pt x="2368831" y="237888"/>
                      </a:cubicBezTo>
                      <a:cubicBezTo>
                        <a:pt x="2373570" y="237888"/>
                        <a:pt x="2375939" y="237888"/>
                        <a:pt x="2380677" y="237888"/>
                      </a:cubicBezTo>
                      <a:close/>
                      <a:moveTo>
                        <a:pt x="2383046" y="275794"/>
                      </a:moveTo>
                      <a:cubicBezTo>
                        <a:pt x="2378308" y="273425"/>
                        <a:pt x="2368831" y="273425"/>
                        <a:pt x="2361724" y="273425"/>
                      </a:cubicBezTo>
                      <a:cubicBezTo>
                        <a:pt x="2352248" y="278164"/>
                        <a:pt x="2347509" y="278164"/>
                        <a:pt x="2342771" y="278164"/>
                      </a:cubicBezTo>
                      <a:cubicBezTo>
                        <a:pt x="2347509" y="278164"/>
                        <a:pt x="2354617" y="275794"/>
                        <a:pt x="2361724" y="273425"/>
                      </a:cubicBezTo>
                      <a:cubicBezTo>
                        <a:pt x="2361724" y="273425"/>
                        <a:pt x="2361724" y="273425"/>
                        <a:pt x="2361724" y="273425"/>
                      </a:cubicBezTo>
                      <a:cubicBezTo>
                        <a:pt x="2368831" y="273425"/>
                        <a:pt x="2378308" y="271056"/>
                        <a:pt x="2383046" y="275794"/>
                      </a:cubicBezTo>
                      <a:close/>
                      <a:moveTo>
                        <a:pt x="2364093" y="223674"/>
                      </a:moveTo>
                      <a:cubicBezTo>
                        <a:pt x="2364093" y="226043"/>
                        <a:pt x="2364093" y="228412"/>
                        <a:pt x="2364093" y="230781"/>
                      </a:cubicBezTo>
                      <a:cubicBezTo>
                        <a:pt x="2364093" y="228412"/>
                        <a:pt x="2364093" y="226043"/>
                        <a:pt x="2364093" y="223674"/>
                      </a:cubicBezTo>
                      <a:cubicBezTo>
                        <a:pt x="2364093" y="218936"/>
                        <a:pt x="2361724" y="214197"/>
                        <a:pt x="2356986" y="211828"/>
                      </a:cubicBezTo>
                      <a:cubicBezTo>
                        <a:pt x="2359355" y="214197"/>
                        <a:pt x="2364093" y="218936"/>
                        <a:pt x="2364093" y="223674"/>
                      </a:cubicBezTo>
                      <a:close/>
                      <a:moveTo>
                        <a:pt x="2330925" y="223674"/>
                      </a:moveTo>
                      <a:cubicBezTo>
                        <a:pt x="2335664" y="223674"/>
                        <a:pt x="2340402" y="223674"/>
                        <a:pt x="2345140" y="223674"/>
                      </a:cubicBezTo>
                      <a:lnTo>
                        <a:pt x="2345140" y="223674"/>
                      </a:lnTo>
                      <a:cubicBezTo>
                        <a:pt x="2345140" y="235519"/>
                        <a:pt x="2352248" y="240258"/>
                        <a:pt x="2364093" y="237888"/>
                      </a:cubicBezTo>
                      <a:cubicBezTo>
                        <a:pt x="2352248" y="240258"/>
                        <a:pt x="2345140" y="235519"/>
                        <a:pt x="2345140" y="223674"/>
                      </a:cubicBezTo>
                      <a:cubicBezTo>
                        <a:pt x="2340402" y="223674"/>
                        <a:pt x="2335664" y="223674"/>
                        <a:pt x="2330925" y="223674"/>
                      </a:cubicBezTo>
                      <a:cubicBezTo>
                        <a:pt x="2326187" y="223674"/>
                        <a:pt x="2321449" y="221305"/>
                        <a:pt x="2319080" y="216566"/>
                      </a:cubicBezTo>
                      <a:lnTo>
                        <a:pt x="2319080" y="216566"/>
                      </a:lnTo>
                      <a:cubicBezTo>
                        <a:pt x="2309603" y="199982"/>
                        <a:pt x="2295389" y="185768"/>
                        <a:pt x="2276435" y="176291"/>
                      </a:cubicBezTo>
                      <a:cubicBezTo>
                        <a:pt x="2293019" y="185768"/>
                        <a:pt x="2307234" y="199982"/>
                        <a:pt x="2319080" y="216566"/>
                      </a:cubicBezTo>
                      <a:cubicBezTo>
                        <a:pt x="2323818" y="221305"/>
                        <a:pt x="2326187" y="221305"/>
                        <a:pt x="2330925" y="223674"/>
                      </a:cubicBezTo>
                      <a:close/>
                      <a:moveTo>
                        <a:pt x="2153241" y="126540"/>
                      </a:moveTo>
                      <a:cubicBezTo>
                        <a:pt x="2150872" y="126540"/>
                        <a:pt x="2148503" y="126540"/>
                        <a:pt x="2146133" y="126540"/>
                      </a:cubicBezTo>
                      <a:cubicBezTo>
                        <a:pt x="2148503" y="126540"/>
                        <a:pt x="2150872" y="126540"/>
                        <a:pt x="2153241" y="126540"/>
                      </a:cubicBezTo>
                      <a:cubicBezTo>
                        <a:pt x="2181670" y="131278"/>
                        <a:pt x="2214838" y="128909"/>
                        <a:pt x="2233791" y="157338"/>
                      </a:cubicBezTo>
                      <a:lnTo>
                        <a:pt x="2233791" y="157338"/>
                      </a:lnTo>
                      <a:cubicBezTo>
                        <a:pt x="2243268" y="157338"/>
                        <a:pt x="2250375" y="157338"/>
                        <a:pt x="2259852" y="159707"/>
                      </a:cubicBezTo>
                      <a:cubicBezTo>
                        <a:pt x="2274066" y="145492"/>
                        <a:pt x="2288281" y="164446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302496" y="159707"/>
                        <a:pt x="2302496" y="159707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288281" y="164446"/>
                        <a:pt x="2274066" y="145492"/>
                        <a:pt x="2259852" y="159707"/>
                      </a:cubicBezTo>
                      <a:cubicBezTo>
                        <a:pt x="2250375" y="159707"/>
                        <a:pt x="2243268" y="159707"/>
                        <a:pt x="2233791" y="157338"/>
                      </a:cubicBezTo>
                      <a:cubicBezTo>
                        <a:pt x="2221946" y="159707"/>
                        <a:pt x="2210100" y="162076"/>
                        <a:pt x="2198254" y="166815"/>
                      </a:cubicBezTo>
                      <a:cubicBezTo>
                        <a:pt x="2195885" y="171553"/>
                        <a:pt x="2191147" y="176291"/>
                        <a:pt x="2184039" y="173922"/>
                      </a:cubicBezTo>
                      <a:cubicBezTo>
                        <a:pt x="2167456" y="171553"/>
                        <a:pt x="2150872" y="166815"/>
                        <a:pt x="2136657" y="159707"/>
                      </a:cubicBezTo>
                      <a:cubicBezTo>
                        <a:pt x="2150872" y="166815"/>
                        <a:pt x="2167456" y="171553"/>
                        <a:pt x="2184039" y="173922"/>
                      </a:cubicBezTo>
                      <a:cubicBezTo>
                        <a:pt x="2191147" y="173922"/>
                        <a:pt x="2193516" y="171553"/>
                        <a:pt x="2198254" y="166815"/>
                      </a:cubicBezTo>
                      <a:cubicBezTo>
                        <a:pt x="2210100" y="164446"/>
                        <a:pt x="2221946" y="162076"/>
                        <a:pt x="2233791" y="157338"/>
                      </a:cubicBezTo>
                      <a:cubicBezTo>
                        <a:pt x="2214838" y="131278"/>
                        <a:pt x="2181670" y="131278"/>
                        <a:pt x="2153241" y="126540"/>
                      </a:cubicBezTo>
                      <a:close/>
                      <a:moveTo>
                        <a:pt x="2112966" y="119432"/>
                      </a:moveTo>
                      <a:cubicBezTo>
                        <a:pt x="2117704" y="124170"/>
                        <a:pt x="2120073" y="126540"/>
                        <a:pt x="2124811" y="126540"/>
                      </a:cubicBezTo>
                      <a:cubicBezTo>
                        <a:pt x="2122442" y="124170"/>
                        <a:pt x="2117704" y="124170"/>
                        <a:pt x="2112966" y="119432"/>
                      </a:cubicBezTo>
                      <a:cubicBezTo>
                        <a:pt x="2112966" y="119432"/>
                        <a:pt x="2110597" y="119432"/>
                        <a:pt x="2110597" y="119432"/>
                      </a:cubicBezTo>
                      <a:cubicBezTo>
                        <a:pt x="2110597" y="119432"/>
                        <a:pt x="2112966" y="119432"/>
                        <a:pt x="2112966" y="119432"/>
                      </a:cubicBezTo>
                      <a:close/>
                      <a:moveTo>
                        <a:pt x="2112966" y="143123"/>
                      </a:moveTo>
                      <a:cubicBezTo>
                        <a:pt x="2120073" y="143123"/>
                        <a:pt x="2129550" y="143123"/>
                        <a:pt x="2136657" y="143123"/>
                      </a:cubicBezTo>
                      <a:cubicBezTo>
                        <a:pt x="2129550" y="143123"/>
                        <a:pt x="2122442" y="143123"/>
                        <a:pt x="2112966" y="143123"/>
                      </a:cubicBezTo>
                      <a:cubicBezTo>
                        <a:pt x="2112966" y="143123"/>
                        <a:pt x="2112966" y="143123"/>
                        <a:pt x="2112966" y="143123"/>
                      </a:cubicBezTo>
                      <a:cubicBezTo>
                        <a:pt x="2103489" y="140754"/>
                        <a:pt x="2091644" y="138385"/>
                        <a:pt x="2082167" y="138385"/>
                      </a:cubicBezTo>
                      <a:cubicBezTo>
                        <a:pt x="2091644" y="138385"/>
                        <a:pt x="2103489" y="140754"/>
                        <a:pt x="2112966" y="143123"/>
                      </a:cubicBezTo>
                      <a:close/>
                      <a:moveTo>
                        <a:pt x="2060845" y="102848"/>
                      </a:moveTo>
                      <a:cubicBezTo>
                        <a:pt x="2063214" y="107586"/>
                        <a:pt x="2067952" y="112325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72690" y="117063"/>
                        <a:pt x="2072690" y="117063"/>
                        <a:pt x="2075060" y="117063"/>
                      </a:cubicBezTo>
                      <a:cubicBezTo>
                        <a:pt x="2072690" y="117063"/>
                        <a:pt x="2072690" y="117063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67952" y="114694"/>
                        <a:pt x="2063214" y="109956"/>
                        <a:pt x="2060845" y="102848"/>
                      </a:cubicBezTo>
                      <a:cubicBezTo>
                        <a:pt x="2060845" y="102848"/>
                        <a:pt x="2060845" y="102848"/>
                        <a:pt x="2060845" y="102848"/>
                      </a:cubicBezTo>
                      <a:close/>
                      <a:moveTo>
                        <a:pt x="2067952" y="138385"/>
                      </a:moveTo>
                      <a:cubicBezTo>
                        <a:pt x="2067952" y="138385"/>
                        <a:pt x="2070321" y="136016"/>
                        <a:pt x="2070321" y="136016"/>
                      </a:cubicBezTo>
                      <a:cubicBezTo>
                        <a:pt x="2070321" y="133647"/>
                        <a:pt x="2070321" y="133647"/>
                        <a:pt x="2067952" y="131278"/>
                      </a:cubicBezTo>
                      <a:cubicBezTo>
                        <a:pt x="2067952" y="133647"/>
                        <a:pt x="2070321" y="133647"/>
                        <a:pt x="2070321" y="136016"/>
                      </a:cubicBezTo>
                      <a:cubicBezTo>
                        <a:pt x="2070321" y="136016"/>
                        <a:pt x="2070321" y="136016"/>
                        <a:pt x="2070321" y="136016"/>
                      </a:cubicBezTo>
                      <a:cubicBezTo>
                        <a:pt x="2070321" y="136016"/>
                        <a:pt x="2067952" y="138385"/>
                        <a:pt x="2067952" y="138385"/>
                      </a:cubicBezTo>
                      <a:cubicBezTo>
                        <a:pt x="2065583" y="138385"/>
                        <a:pt x="2060845" y="140754"/>
                        <a:pt x="2060845" y="140754"/>
                      </a:cubicBezTo>
                      <a:lnTo>
                        <a:pt x="2060845" y="140754"/>
                      </a:lnTo>
                      <a:cubicBezTo>
                        <a:pt x="2060845" y="140754"/>
                        <a:pt x="2065583" y="138385"/>
                        <a:pt x="2067952" y="138385"/>
                      </a:cubicBezTo>
                      <a:close/>
                      <a:moveTo>
                        <a:pt x="1992140" y="79157"/>
                      </a:moveTo>
                      <a:cubicBezTo>
                        <a:pt x="1992140" y="91003"/>
                        <a:pt x="1996878" y="98110"/>
                        <a:pt x="2003986" y="100479"/>
                      </a:cubicBezTo>
                      <a:cubicBezTo>
                        <a:pt x="1996878" y="95741"/>
                        <a:pt x="1994509" y="88634"/>
                        <a:pt x="1992140" y="79157"/>
                      </a:cubicBezTo>
                      <a:cubicBezTo>
                        <a:pt x="1992140" y="76788"/>
                        <a:pt x="1989771" y="76788"/>
                        <a:pt x="1989771" y="74419"/>
                      </a:cubicBezTo>
                      <a:cubicBezTo>
                        <a:pt x="1992140" y="76788"/>
                        <a:pt x="1992140" y="76788"/>
                        <a:pt x="1992140" y="79157"/>
                      </a:cubicBezTo>
                      <a:close/>
                      <a:moveTo>
                        <a:pt x="2044261" y="128909"/>
                      </a:moveTo>
                      <a:cubicBezTo>
                        <a:pt x="2025308" y="119432"/>
                        <a:pt x="2003986" y="119432"/>
                        <a:pt x="1987402" y="109956"/>
                      </a:cubicBezTo>
                      <a:cubicBezTo>
                        <a:pt x="2003986" y="117063"/>
                        <a:pt x="2025308" y="119432"/>
                        <a:pt x="2044261" y="128909"/>
                      </a:cubicBezTo>
                      <a:close/>
                      <a:moveTo>
                        <a:pt x="1940019" y="22298"/>
                      </a:moveTo>
                      <a:lnTo>
                        <a:pt x="1940019" y="22298"/>
                      </a:lnTo>
                      <a:cubicBezTo>
                        <a:pt x="1947127" y="17560"/>
                        <a:pt x="1954234" y="12821"/>
                        <a:pt x="1961342" y="8083"/>
                      </a:cubicBezTo>
                      <a:lnTo>
                        <a:pt x="1961342" y="8083"/>
                      </a:lnTo>
                      <a:cubicBezTo>
                        <a:pt x="1954234" y="12821"/>
                        <a:pt x="1947127" y="17560"/>
                        <a:pt x="1940019" y="22298"/>
                      </a:cubicBezTo>
                      <a:lnTo>
                        <a:pt x="1940019" y="22298"/>
                      </a:lnTo>
                      <a:close/>
                      <a:moveTo>
                        <a:pt x="1937650" y="55466"/>
                      </a:moveTo>
                      <a:cubicBezTo>
                        <a:pt x="1942388" y="50727"/>
                        <a:pt x="1942388" y="45989"/>
                        <a:pt x="1942388" y="38882"/>
                      </a:cubicBezTo>
                      <a:cubicBezTo>
                        <a:pt x="1940019" y="43620"/>
                        <a:pt x="1940019" y="50727"/>
                        <a:pt x="1937650" y="55466"/>
                      </a:cubicBezTo>
                      <a:cubicBezTo>
                        <a:pt x="1937650" y="57835"/>
                        <a:pt x="1935281" y="57835"/>
                        <a:pt x="1935281" y="60204"/>
                      </a:cubicBezTo>
                      <a:cubicBezTo>
                        <a:pt x="1935281" y="60204"/>
                        <a:pt x="1935281" y="60204"/>
                        <a:pt x="1935281" y="60204"/>
                      </a:cubicBezTo>
                      <a:cubicBezTo>
                        <a:pt x="1935281" y="57835"/>
                        <a:pt x="1935281" y="55466"/>
                        <a:pt x="1937650" y="55466"/>
                      </a:cubicBezTo>
                      <a:close/>
                      <a:moveTo>
                        <a:pt x="1890268" y="55466"/>
                      </a:moveTo>
                      <a:cubicBezTo>
                        <a:pt x="1895006" y="57835"/>
                        <a:pt x="1899744" y="62573"/>
                        <a:pt x="1904482" y="64942"/>
                      </a:cubicBezTo>
                      <a:cubicBezTo>
                        <a:pt x="1899744" y="60204"/>
                        <a:pt x="1895006" y="57835"/>
                        <a:pt x="1890268" y="55466"/>
                      </a:cubicBezTo>
                      <a:cubicBezTo>
                        <a:pt x="1890268" y="55466"/>
                        <a:pt x="1890268" y="55466"/>
                        <a:pt x="1890268" y="55466"/>
                      </a:cubicBezTo>
                      <a:close/>
                      <a:moveTo>
                        <a:pt x="1849992" y="41251"/>
                      </a:moveTo>
                      <a:cubicBezTo>
                        <a:pt x="1849992" y="45989"/>
                        <a:pt x="1857100" y="45989"/>
                        <a:pt x="1864207" y="48358"/>
                      </a:cubicBezTo>
                      <a:cubicBezTo>
                        <a:pt x="1868946" y="50727"/>
                        <a:pt x="1873684" y="53097"/>
                        <a:pt x="1880791" y="55466"/>
                      </a:cubicBezTo>
                      <a:cubicBezTo>
                        <a:pt x="1876053" y="53097"/>
                        <a:pt x="1871315" y="50727"/>
                        <a:pt x="1864207" y="48358"/>
                      </a:cubicBezTo>
                      <a:cubicBezTo>
                        <a:pt x="1859469" y="45989"/>
                        <a:pt x="1852362" y="45989"/>
                        <a:pt x="1849992" y="41251"/>
                      </a:cubicBezTo>
                      <a:cubicBezTo>
                        <a:pt x="1849992" y="41251"/>
                        <a:pt x="1849992" y="41251"/>
                        <a:pt x="1849992" y="41251"/>
                      </a:cubicBezTo>
                      <a:close/>
                      <a:moveTo>
                        <a:pt x="1854731" y="72050"/>
                      </a:moveTo>
                      <a:cubicBezTo>
                        <a:pt x="1871315" y="74419"/>
                        <a:pt x="1890268" y="64942"/>
                        <a:pt x="1904482" y="79157"/>
                      </a:cubicBezTo>
                      <a:cubicBezTo>
                        <a:pt x="1925805" y="105217"/>
                        <a:pt x="1961342" y="112325"/>
                        <a:pt x="1985033" y="136016"/>
                      </a:cubicBezTo>
                      <a:cubicBezTo>
                        <a:pt x="1989771" y="140754"/>
                        <a:pt x="1996878" y="143123"/>
                        <a:pt x="2003986" y="143123"/>
                      </a:cubicBezTo>
                      <a:cubicBezTo>
                        <a:pt x="2022939" y="140754"/>
                        <a:pt x="2037154" y="147862"/>
                        <a:pt x="2048999" y="159707"/>
                      </a:cubicBezTo>
                      <a:cubicBezTo>
                        <a:pt x="2056107" y="166815"/>
                        <a:pt x="2063214" y="166815"/>
                        <a:pt x="2072690" y="166815"/>
                      </a:cubicBezTo>
                      <a:cubicBezTo>
                        <a:pt x="2079798" y="166815"/>
                        <a:pt x="2091644" y="166815"/>
                        <a:pt x="2094013" y="169184"/>
                      </a:cubicBezTo>
                      <a:cubicBezTo>
                        <a:pt x="2122442" y="204721"/>
                        <a:pt x="2160348" y="188137"/>
                        <a:pt x="2195885" y="185768"/>
                      </a:cubicBezTo>
                      <a:cubicBezTo>
                        <a:pt x="2210100" y="185768"/>
                        <a:pt x="2217207" y="188137"/>
                        <a:pt x="2226684" y="195244"/>
                      </a:cubicBezTo>
                      <a:cubicBezTo>
                        <a:pt x="2243268" y="209459"/>
                        <a:pt x="2262221" y="216566"/>
                        <a:pt x="2285912" y="214197"/>
                      </a:cubicBezTo>
                      <a:cubicBezTo>
                        <a:pt x="2285912" y="214197"/>
                        <a:pt x="2285912" y="214197"/>
                        <a:pt x="2285912" y="214197"/>
                      </a:cubicBezTo>
                      <a:cubicBezTo>
                        <a:pt x="2262221" y="216566"/>
                        <a:pt x="2243268" y="209459"/>
                        <a:pt x="2226684" y="195244"/>
                      </a:cubicBezTo>
                      <a:cubicBezTo>
                        <a:pt x="2217207" y="188137"/>
                        <a:pt x="2210100" y="185768"/>
                        <a:pt x="2195885" y="185768"/>
                      </a:cubicBezTo>
                      <a:cubicBezTo>
                        <a:pt x="2160348" y="188137"/>
                        <a:pt x="2122442" y="204721"/>
                        <a:pt x="2094013" y="169184"/>
                      </a:cubicBezTo>
                      <a:cubicBezTo>
                        <a:pt x="2091644" y="164446"/>
                        <a:pt x="2079798" y="166815"/>
                        <a:pt x="2072690" y="166815"/>
                      </a:cubicBezTo>
                      <a:cubicBezTo>
                        <a:pt x="2063214" y="166815"/>
                        <a:pt x="2056107" y="166815"/>
                        <a:pt x="2048999" y="159707"/>
                      </a:cubicBezTo>
                      <a:cubicBezTo>
                        <a:pt x="2037154" y="147862"/>
                        <a:pt x="2020570" y="140754"/>
                        <a:pt x="2003986" y="143123"/>
                      </a:cubicBezTo>
                      <a:cubicBezTo>
                        <a:pt x="1996878" y="143123"/>
                        <a:pt x="1989771" y="140754"/>
                        <a:pt x="1985033" y="136016"/>
                      </a:cubicBezTo>
                      <a:cubicBezTo>
                        <a:pt x="1961342" y="112325"/>
                        <a:pt x="1925805" y="105217"/>
                        <a:pt x="1904482" y="79157"/>
                      </a:cubicBezTo>
                      <a:cubicBezTo>
                        <a:pt x="1892637" y="88634"/>
                        <a:pt x="1902113" y="95741"/>
                        <a:pt x="1909221" y="102848"/>
                      </a:cubicBezTo>
                      <a:cubicBezTo>
                        <a:pt x="1921066" y="117063"/>
                        <a:pt x="1940019" y="124170"/>
                        <a:pt x="1940019" y="143123"/>
                      </a:cubicBezTo>
                      <a:lnTo>
                        <a:pt x="1940019" y="143123"/>
                      </a:lnTo>
                      <a:cubicBezTo>
                        <a:pt x="1940019" y="121801"/>
                        <a:pt x="1921066" y="114694"/>
                        <a:pt x="1909221" y="102848"/>
                      </a:cubicBezTo>
                      <a:cubicBezTo>
                        <a:pt x="1902113" y="95741"/>
                        <a:pt x="1892637" y="91003"/>
                        <a:pt x="1904482" y="79157"/>
                      </a:cubicBezTo>
                      <a:cubicBezTo>
                        <a:pt x="1890268" y="64942"/>
                        <a:pt x="1871315" y="72050"/>
                        <a:pt x="1854731" y="72050"/>
                      </a:cubicBezTo>
                      <a:lnTo>
                        <a:pt x="1854731" y="72050"/>
                      </a:lnTo>
                      <a:cubicBezTo>
                        <a:pt x="1831040" y="55466"/>
                        <a:pt x="1807348" y="53097"/>
                        <a:pt x="1783657" y="60204"/>
                      </a:cubicBezTo>
                      <a:cubicBezTo>
                        <a:pt x="1807348" y="53097"/>
                        <a:pt x="1831040" y="53097"/>
                        <a:pt x="1854731" y="72050"/>
                      </a:cubicBezTo>
                      <a:close/>
                      <a:moveTo>
                        <a:pt x="1769442" y="41251"/>
                      </a:moveTo>
                      <a:cubicBezTo>
                        <a:pt x="1776550" y="38882"/>
                        <a:pt x="1783657" y="34144"/>
                        <a:pt x="1788395" y="29405"/>
                      </a:cubicBezTo>
                      <a:cubicBezTo>
                        <a:pt x="1783657" y="36513"/>
                        <a:pt x="1776550" y="38882"/>
                        <a:pt x="1769442" y="41251"/>
                      </a:cubicBezTo>
                      <a:cubicBezTo>
                        <a:pt x="1759966" y="45989"/>
                        <a:pt x="1748120" y="48358"/>
                        <a:pt x="1736274" y="50727"/>
                      </a:cubicBezTo>
                      <a:cubicBezTo>
                        <a:pt x="1748120" y="48358"/>
                        <a:pt x="1757596" y="45989"/>
                        <a:pt x="1769442" y="41251"/>
                      </a:cubicBezTo>
                      <a:close/>
                      <a:moveTo>
                        <a:pt x="1674677" y="259211"/>
                      </a:moveTo>
                      <a:cubicBezTo>
                        <a:pt x="1667570" y="242627"/>
                        <a:pt x="1653355" y="230781"/>
                        <a:pt x="1639140" y="223674"/>
                      </a:cubicBezTo>
                      <a:cubicBezTo>
                        <a:pt x="1655724" y="230781"/>
                        <a:pt x="1667570" y="240258"/>
                        <a:pt x="1674677" y="259211"/>
                      </a:cubicBezTo>
                      <a:cubicBezTo>
                        <a:pt x="1686523" y="285271"/>
                        <a:pt x="1705476" y="308962"/>
                        <a:pt x="1736274" y="318439"/>
                      </a:cubicBezTo>
                      <a:cubicBezTo>
                        <a:pt x="1705476" y="306593"/>
                        <a:pt x="1688892" y="285271"/>
                        <a:pt x="1674677" y="259211"/>
                      </a:cubicBezTo>
                      <a:close/>
                      <a:moveTo>
                        <a:pt x="1733905" y="72050"/>
                      </a:moveTo>
                      <a:lnTo>
                        <a:pt x="1733905" y="72050"/>
                      </a:lnTo>
                      <a:cubicBezTo>
                        <a:pt x="1733905" y="81526"/>
                        <a:pt x="1729167" y="91003"/>
                        <a:pt x="1719690" y="95741"/>
                      </a:cubicBezTo>
                      <a:cubicBezTo>
                        <a:pt x="1693630" y="105217"/>
                        <a:pt x="1672308" y="124170"/>
                        <a:pt x="1643878" y="131278"/>
                      </a:cubicBezTo>
                      <a:cubicBezTo>
                        <a:pt x="1641509" y="131278"/>
                        <a:pt x="1639140" y="133647"/>
                        <a:pt x="1639140" y="133647"/>
                      </a:cubicBezTo>
                      <a:cubicBezTo>
                        <a:pt x="1641509" y="133647"/>
                        <a:pt x="1643878" y="131278"/>
                        <a:pt x="1643878" y="131278"/>
                      </a:cubicBezTo>
                      <a:cubicBezTo>
                        <a:pt x="1669939" y="124170"/>
                        <a:pt x="1693630" y="105217"/>
                        <a:pt x="1719690" y="95741"/>
                      </a:cubicBezTo>
                      <a:cubicBezTo>
                        <a:pt x="1729167" y="91003"/>
                        <a:pt x="1733905" y="81526"/>
                        <a:pt x="1733905" y="72050"/>
                      </a:cubicBezTo>
                      <a:close/>
                      <a:moveTo>
                        <a:pt x="1570436" y="72050"/>
                      </a:moveTo>
                      <a:cubicBezTo>
                        <a:pt x="1579912" y="72050"/>
                        <a:pt x="1587019" y="72050"/>
                        <a:pt x="1596496" y="72050"/>
                      </a:cubicBezTo>
                      <a:cubicBezTo>
                        <a:pt x="1596496" y="72050"/>
                        <a:pt x="1596496" y="72050"/>
                        <a:pt x="1596496" y="72050"/>
                      </a:cubicBezTo>
                      <a:cubicBezTo>
                        <a:pt x="1629664" y="57835"/>
                        <a:pt x="1667570" y="60204"/>
                        <a:pt x="1703107" y="55466"/>
                      </a:cubicBezTo>
                      <a:cubicBezTo>
                        <a:pt x="1667570" y="57835"/>
                        <a:pt x="1629664" y="57835"/>
                        <a:pt x="1596496" y="72050"/>
                      </a:cubicBezTo>
                      <a:cubicBezTo>
                        <a:pt x="1624925" y="83895"/>
                        <a:pt x="1655724" y="88634"/>
                        <a:pt x="1684154" y="76788"/>
                      </a:cubicBezTo>
                      <a:cubicBezTo>
                        <a:pt x="1686523" y="76788"/>
                        <a:pt x="1688892" y="76788"/>
                        <a:pt x="1691261" y="74419"/>
                      </a:cubicBezTo>
                      <a:cubicBezTo>
                        <a:pt x="1688892" y="74419"/>
                        <a:pt x="1686523" y="74419"/>
                        <a:pt x="1684154" y="76788"/>
                      </a:cubicBezTo>
                      <a:cubicBezTo>
                        <a:pt x="1653355" y="88634"/>
                        <a:pt x="1624925" y="83895"/>
                        <a:pt x="1596496" y="72050"/>
                      </a:cubicBezTo>
                      <a:cubicBezTo>
                        <a:pt x="1589388" y="72050"/>
                        <a:pt x="1579912" y="72050"/>
                        <a:pt x="1570436" y="72050"/>
                      </a:cubicBezTo>
                      <a:cubicBezTo>
                        <a:pt x="1570436" y="74419"/>
                        <a:pt x="1570436" y="76788"/>
                        <a:pt x="1568066" y="79157"/>
                      </a:cubicBezTo>
                      <a:cubicBezTo>
                        <a:pt x="1570436" y="76788"/>
                        <a:pt x="1570436" y="74419"/>
                        <a:pt x="1570436" y="72050"/>
                      </a:cubicBezTo>
                      <a:lnTo>
                        <a:pt x="1570436" y="72050"/>
                      </a:lnTo>
                      <a:cubicBezTo>
                        <a:pt x="1532529" y="69680"/>
                        <a:pt x="1496992" y="76788"/>
                        <a:pt x="1461456" y="83895"/>
                      </a:cubicBezTo>
                      <a:cubicBezTo>
                        <a:pt x="1499362" y="76788"/>
                        <a:pt x="1534899" y="69680"/>
                        <a:pt x="1570436" y="72050"/>
                      </a:cubicBezTo>
                      <a:close/>
                      <a:moveTo>
                        <a:pt x="1537268" y="102848"/>
                      </a:moveTo>
                      <a:cubicBezTo>
                        <a:pt x="1542006" y="98110"/>
                        <a:pt x="1546744" y="93372"/>
                        <a:pt x="1553852" y="91003"/>
                      </a:cubicBezTo>
                      <a:cubicBezTo>
                        <a:pt x="1546744" y="93372"/>
                        <a:pt x="1539637" y="98110"/>
                        <a:pt x="1537268" y="102848"/>
                      </a:cubicBezTo>
                      <a:cubicBezTo>
                        <a:pt x="1508838" y="102848"/>
                        <a:pt x="1480409" y="102848"/>
                        <a:pt x="1451979" y="102848"/>
                      </a:cubicBezTo>
                      <a:cubicBezTo>
                        <a:pt x="1449610" y="105217"/>
                        <a:pt x="1447241" y="107586"/>
                        <a:pt x="1442503" y="112325"/>
                      </a:cubicBezTo>
                      <a:cubicBezTo>
                        <a:pt x="1442503" y="112325"/>
                        <a:pt x="1442503" y="112325"/>
                        <a:pt x="1442503" y="112325"/>
                      </a:cubicBezTo>
                      <a:cubicBezTo>
                        <a:pt x="1444872" y="109956"/>
                        <a:pt x="1447241" y="107586"/>
                        <a:pt x="1451979" y="102848"/>
                      </a:cubicBezTo>
                      <a:cubicBezTo>
                        <a:pt x="1478040" y="102848"/>
                        <a:pt x="1506469" y="102848"/>
                        <a:pt x="1537268" y="102848"/>
                      </a:cubicBezTo>
                      <a:close/>
                      <a:moveTo>
                        <a:pt x="1433026" y="86264"/>
                      </a:moveTo>
                      <a:cubicBezTo>
                        <a:pt x="1437764" y="86264"/>
                        <a:pt x="1444872" y="86264"/>
                        <a:pt x="1449610" y="86264"/>
                      </a:cubicBezTo>
                      <a:cubicBezTo>
                        <a:pt x="1444872" y="86264"/>
                        <a:pt x="1437764" y="86264"/>
                        <a:pt x="1433026" y="86264"/>
                      </a:cubicBezTo>
                      <a:cubicBezTo>
                        <a:pt x="1430657" y="91003"/>
                        <a:pt x="1428288" y="98110"/>
                        <a:pt x="1423550" y="102848"/>
                      </a:cubicBezTo>
                      <a:lnTo>
                        <a:pt x="1423550" y="102848"/>
                      </a:lnTo>
                      <a:cubicBezTo>
                        <a:pt x="1428288" y="98110"/>
                        <a:pt x="1430657" y="91003"/>
                        <a:pt x="1433026" y="86264"/>
                      </a:cubicBezTo>
                      <a:cubicBezTo>
                        <a:pt x="1418811" y="79157"/>
                        <a:pt x="1402227" y="76788"/>
                        <a:pt x="1388013" y="76788"/>
                      </a:cubicBezTo>
                      <a:cubicBezTo>
                        <a:pt x="1404597" y="76788"/>
                        <a:pt x="1418811" y="79157"/>
                        <a:pt x="1433026" y="86264"/>
                      </a:cubicBezTo>
                      <a:close/>
                      <a:moveTo>
                        <a:pt x="1416442" y="102848"/>
                      </a:moveTo>
                      <a:cubicBezTo>
                        <a:pt x="1402227" y="102848"/>
                        <a:pt x="1388013" y="102848"/>
                        <a:pt x="1383274" y="117063"/>
                      </a:cubicBezTo>
                      <a:cubicBezTo>
                        <a:pt x="1388013" y="102848"/>
                        <a:pt x="1402227" y="102848"/>
                        <a:pt x="1416442" y="102848"/>
                      </a:cubicBezTo>
                      <a:close/>
                      <a:moveTo>
                        <a:pt x="1380905" y="126540"/>
                      </a:moveTo>
                      <a:cubicBezTo>
                        <a:pt x="1392751" y="126540"/>
                        <a:pt x="1402227" y="126540"/>
                        <a:pt x="1414073" y="128909"/>
                      </a:cubicBezTo>
                      <a:cubicBezTo>
                        <a:pt x="1425919" y="133647"/>
                        <a:pt x="1433026" y="131278"/>
                        <a:pt x="1437764" y="124170"/>
                      </a:cubicBezTo>
                      <a:cubicBezTo>
                        <a:pt x="1433026" y="131278"/>
                        <a:pt x="1428288" y="133647"/>
                        <a:pt x="1414073" y="128909"/>
                      </a:cubicBezTo>
                      <a:cubicBezTo>
                        <a:pt x="1404597" y="126540"/>
                        <a:pt x="1392751" y="126540"/>
                        <a:pt x="1380905" y="126540"/>
                      </a:cubicBezTo>
                      <a:cubicBezTo>
                        <a:pt x="1380905" y="126540"/>
                        <a:pt x="1380905" y="128909"/>
                        <a:pt x="1380905" y="126540"/>
                      </a:cubicBezTo>
                      <a:cubicBezTo>
                        <a:pt x="1380905" y="128909"/>
                        <a:pt x="1380905" y="126540"/>
                        <a:pt x="1380905" y="126540"/>
                      </a:cubicBezTo>
                      <a:close/>
                      <a:moveTo>
                        <a:pt x="1380905" y="34144"/>
                      </a:moveTo>
                      <a:cubicBezTo>
                        <a:pt x="1380905" y="38882"/>
                        <a:pt x="1380905" y="43620"/>
                        <a:pt x="1378536" y="48358"/>
                      </a:cubicBezTo>
                      <a:cubicBezTo>
                        <a:pt x="1380905" y="43620"/>
                        <a:pt x="1380905" y="38882"/>
                        <a:pt x="1380905" y="34144"/>
                      </a:cubicBezTo>
                      <a:close/>
                      <a:moveTo>
                        <a:pt x="1373798" y="353976"/>
                      </a:moveTo>
                      <a:cubicBezTo>
                        <a:pt x="1338261" y="344499"/>
                        <a:pt x="1321677" y="311331"/>
                        <a:pt x="1347738" y="287640"/>
                      </a:cubicBezTo>
                      <a:cubicBezTo>
                        <a:pt x="1361952" y="273425"/>
                        <a:pt x="1359583" y="261580"/>
                        <a:pt x="1352476" y="249734"/>
                      </a:cubicBezTo>
                      <a:cubicBezTo>
                        <a:pt x="1350107" y="244996"/>
                        <a:pt x="1345368" y="242627"/>
                        <a:pt x="1340630" y="240258"/>
                      </a:cubicBezTo>
                      <a:cubicBezTo>
                        <a:pt x="1345368" y="242627"/>
                        <a:pt x="1350107" y="244996"/>
                        <a:pt x="1352476" y="249734"/>
                      </a:cubicBezTo>
                      <a:cubicBezTo>
                        <a:pt x="1359583" y="263949"/>
                        <a:pt x="1361952" y="273425"/>
                        <a:pt x="1347738" y="287640"/>
                      </a:cubicBezTo>
                      <a:cubicBezTo>
                        <a:pt x="1324046" y="311331"/>
                        <a:pt x="1340630" y="342130"/>
                        <a:pt x="1373798" y="353976"/>
                      </a:cubicBezTo>
                      <a:lnTo>
                        <a:pt x="1373798" y="353976"/>
                      </a:lnTo>
                      <a:close/>
                      <a:moveTo>
                        <a:pt x="1373798" y="159707"/>
                      </a:moveTo>
                      <a:cubicBezTo>
                        <a:pt x="1373798" y="152600"/>
                        <a:pt x="1373798" y="143123"/>
                        <a:pt x="1373798" y="136016"/>
                      </a:cubicBezTo>
                      <a:cubicBezTo>
                        <a:pt x="1373798" y="136016"/>
                        <a:pt x="1373798" y="136016"/>
                        <a:pt x="1373798" y="136016"/>
                      </a:cubicBezTo>
                      <a:cubicBezTo>
                        <a:pt x="1373798" y="143123"/>
                        <a:pt x="1371429" y="152600"/>
                        <a:pt x="1373798" y="159707"/>
                      </a:cubicBezTo>
                      <a:cubicBezTo>
                        <a:pt x="1373798" y="173922"/>
                        <a:pt x="1369060" y="183399"/>
                        <a:pt x="1354845" y="188137"/>
                      </a:cubicBezTo>
                      <a:cubicBezTo>
                        <a:pt x="1350107" y="188137"/>
                        <a:pt x="1347738" y="188137"/>
                        <a:pt x="1345368" y="188137"/>
                      </a:cubicBezTo>
                      <a:cubicBezTo>
                        <a:pt x="1347738" y="188137"/>
                        <a:pt x="1350107" y="188137"/>
                        <a:pt x="1354845" y="188137"/>
                      </a:cubicBezTo>
                      <a:cubicBezTo>
                        <a:pt x="1369060" y="183399"/>
                        <a:pt x="1373798" y="173922"/>
                        <a:pt x="1373798" y="159707"/>
                      </a:cubicBezTo>
                      <a:close/>
                      <a:moveTo>
                        <a:pt x="1319308" y="102848"/>
                      </a:moveTo>
                      <a:cubicBezTo>
                        <a:pt x="1319308" y="98110"/>
                        <a:pt x="1321677" y="93372"/>
                        <a:pt x="1326415" y="91003"/>
                      </a:cubicBezTo>
                      <a:cubicBezTo>
                        <a:pt x="1324046" y="93372"/>
                        <a:pt x="1321677" y="95741"/>
                        <a:pt x="1319308" y="102848"/>
                      </a:cubicBezTo>
                      <a:cubicBezTo>
                        <a:pt x="1328784" y="105217"/>
                        <a:pt x="1335892" y="107586"/>
                        <a:pt x="1338261" y="117063"/>
                      </a:cubicBezTo>
                      <a:cubicBezTo>
                        <a:pt x="1340630" y="131278"/>
                        <a:pt x="1350107" y="136016"/>
                        <a:pt x="1361952" y="136016"/>
                      </a:cubicBezTo>
                      <a:cubicBezTo>
                        <a:pt x="1350107" y="133647"/>
                        <a:pt x="1342999" y="128909"/>
                        <a:pt x="1338261" y="117063"/>
                      </a:cubicBezTo>
                      <a:cubicBezTo>
                        <a:pt x="1335892" y="105217"/>
                        <a:pt x="1328784" y="102848"/>
                        <a:pt x="1319308" y="102848"/>
                      </a:cubicBezTo>
                      <a:cubicBezTo>
                        <a:pt x="1314570" y="102848"/>
                        <a:pt x="1309832" y="102848"/>
                        <a:pt x="1305093" y="102848"/>
                      </a:cubicBezTo>
                      <a:cubicBezTo>
                        <a:pt x="1309832" y="102848"/>
                        <a:pt x="1314570" y="102848"/>
                        <a:pt x="1319308" y="102848"/>
                      </a:cubicBezTo>
                      <a:close/>
                      <a:moveTo>
                        <a:pt x="1319308" y="171553"/>
                      </a:moveTo>
                      <a:cubicBezTo>
                        <a:pt x="1321677" y="166815"/>
                        <a:pt x="1324046" y="164446"/>
                        <a:pt x="1326415" y="166815"/>
                      </a:cubicBezTo>
                      <a:cubicBezTo>
                        <a:pt x="1324046" y="166815"/>
                        <a:pt x="1321677" y="166815"/>
                        <a:pt x="1319308" y="171553"/>
                      </a:cubicBezTo>
                      <a:cubicBezTo>
                        <a:pt x="1312201" y="183399"/>
                        <a:pt x="1297986" y="181029"/>
                        <a:pt x="1286140" y="185768"/>
                      </a:cubicBezTo>
                      <a:cubicBezTo>
                        <a:pt x="1267187" y="190506"/>
                        <a:pt x="1250603" y="197613"/>
                        <a:pt x="1236388" y="209459"/>
                      </a:cubicBezTo>
                      <a:cubicBezTo>
                        <a:pt x="1226912" y="218936"/>
                        <a:pt x="1229281" y="235519"/>
                        <a:pt x="1238758" y="237888"/>
                      </a:cubicBezTo>
                      <a:cubicBezTo>
                        <a:pt x="1229281" y="235519"/>
                        <a:pt x="1226912" y="218936"/>
                        <a:pt x="1236388" y="209459"/>
                      </a:cubicBezTo>
                      <a:cubicBezTo>
                        <a:pt x="1250603" y="197613"/>
                        <a:pt x="1267187" y="190506"/>
                        <a:pt x="1286140" y="185768"/>
                      </a:cubicBezTo>
                      <a:cubicBezTo>
                        <a:pt x="1295617" y="183399"/>
                        <a:pt x="1309832" y="183399"/>
                        <a:pt x="1319308" y="171553"/>
                      </a:cubicBezTo>
                      <a:close/>
                      <a:moveTo>
                        <a:pt x="1231650" y="266318"/>
                      </a:moveTo>
                      <a:cubicBezTo>
                        <a:pt x="1229281" y="266318"/>
                        <a:pt x="1226912" y="266318"/>
                        <a:pt x="1224543" y="266318"/>
                      </a:cubicBezTo>
                      <a:cubicBezTo>
                        <a:pt x="1207959" y="268687"/>
                        <a:pt x="1198482" y="282902"/>
                        <a:pt x="1191375" y="294748"/>
                      </a:cubicBezTo>
                      <a:cubicBezTo>
                        <a:pt x="1189006" y="299486"/>
                        <a:pt x="1186637" y="299486"/>
                        <a:pt x="1184268" y="299486"/>
                      </a:cubicBezTo>
                      <a:cubicBezTo>
                        <a:pt x="1189006" y="299486"/>
                        <a:pt x="1191375" y="297117"/>
                        <a:pt x="1191375" y="294748"/>
                      </a:cubicBezTo>
                      <a:cubicBezTo>
                        <a:pt x="1198482" y="280533"/>
                        <a:pt x="1205590" y="268687"/>
                        <a:pt x="1224543" y="266318"/>
                      </a:cubicBezTo>
                      <a:cubicBezTo>
                        <a:pt x="1226912" y="266318"/>
                        <a:pt x="1229281" y="266318"/>
                        <a:pt x="1231650" y="266318"/>
                      </a:cubicBezTo>
                      <a:close/>
                      <a:moveTo>
                        <a:pt x="1264818" y="121801"/>
                      </a:moveTo>
                      <a:cubicBezTo>
                        <a:pt x="1250603" y="126540"/>
                        <a:pt x="1238758" y="131278"/>
                        <a:pt x="1226912" y="140754"/>
                      </a:cubicBezTo>
                      <a:cubicBezTo>
                        <a:pt x="1241127" y="145492"/>
                        <a:pt x="1250603" y="147862"/>
                        <a:pt x="1260080" y="147862"/>
                      </a:cubicBezTo>
                      <a:cubicBezTo>
                        <a:pt x="1250603" y="150231"/>
                        <a:pt x="1241127" y="147862"/>
                        <a:pt x="1226912" y="140754"/>
                      </a:cubicBezTo>
                      <a:cubicBezTo>
                        <a:pt x="1215066" y="138385"/>
                        <a:pt x="1200851" y="133647"/>
                        <a:pt x="1189006" y="133647"/>
                      </a:cubicBezTo>
                      <a:cubicBezTo>
                        <a:pt x="1200851" y="133647"/>
                        <a:pt x="1215066" y="138385"/>
                        <a:pt x="1226912" y="140754"/>
                      </a:cubicBezTo>
                      <a:cubicBezTo>
                        <a:pt x="1236388" y="133647"/>
                        <a:pt x="1250603" y="128909"/>
                        <a:pt x="1264818" y="121801"/>
                      </a:cubicBezTo>
                      <a:close/>
                      <a:moveTo>
                        <a:pt x="1217435" y="102848"/>
                      </a:moveTo>
                      <a:cubicBezTo>
                        <a:pt x="1217435" y="102848"/>
                        <a:pt x="1219805" y="102848"/>
                        <a:pt x="1219805" y="102848"/>
                      </a:cubicBezTo>
                      <a:cubicBezTo>
                        <a:pt x="1219805" y="102848"/>
                        <a:pt x="1219805" y="102848"/>
                        <a:pt x="1217435" y="102848"/>
                      </a:cubicBezTo>
                      <a:lnTo>
                        <a:pt x="1217435" y="102848"/>
                      </a:lnTo>
                      <a:cubicBezTo>
                        <a:pt x="1215066" y="107586"/>
                        <a:pt x="1215066" y="112325"/>
                        <a:pt x="1212697" y="114694"/>
                      </a:cubicBezTo>
                      <a:cubicBezTo>
                        <a:pt x="1215066" y="114694"/>
                        <a:pt x="1217435" y="109956"/>
                        <a:pt x="1217435" y="102848"/>
                      </a:cubicBezTo>
                      <a:cubicBezTo>
                        <a:pt x="1217435" y="102848"/>
                        <a:pt x="1217435" y="102848"/>
                        <a:pt x="1217435" y="102848"/>
                      </a:cubicBezTo>
                      <a:close/>
                      <a:moveTo>
                        <a:pt x="1165315" y="128909"/>
                      </a:moveTo>
                      <a:cubicBezTo>
                        <a:pt x="1172422" y="117063"/>
                        <a:pt x="1186637" y="112325"/>
                        <a:pt x="1200851" y="112325"/>
                      </a:cubicBezTo>
                      <a:cubicBezTo>
                        <a:pt x="1203221" y="107586"/>
                        <a:pt x="1207959" y="105217"/>
                        <a:pt x="1212697" y="105217"/>
                      </a:cubicBezTo>
                      <a:cubicBezTo>
                        <a:pt x="1207959" y="105217"/>
                        <a:pt x="1203221" y="107586"/>
                        <a:pt x="1200851" y="112325"/>
                      </a:cubicBezTo>
                      <a:cubicBezTo>
                        <a:pt x="1186637" y="112325"/>
                        <a:pt x="1174791" y="117063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lose/>
                      <a:moveTo>
                        <a:pt x="1158207" y="313701"/>
                      </a:moveTo>
                      <a:cubicBezTo>
                        <a:pt x="1158207" y="304224"/>
                        <a:pt x="1162945" y="301855"/>
                        <a:pt x="1167684" y="301855"/>
                      </a:cubicBezTo>
                      <a:cubicBezTo>
                        <a:pt x="1160576" y="299486"/>
                        <a:pt x="1158207" y="301855"/>
                        <a:pt x="1158207" y="313701"/>
                      </a:cubicBezTo>
                      <a:cubicBezTo>
                        <a:pt x="1189006" y="323177"/>
                        <a:pt x="1222174" y="327915"/>
                        <a:pt x="1252972" y="330284"/>
                      </a:cubicBezTo>
                      <a:cubicBezTo>
                        <a:pt x="1252972" y="330284"/>
                        <a:pt x="1252972" y="330284"/>
                        <a:pt x="1252972" y="330284"/>
                      </a:cubicBezTo>
                      <a:cubicBezTo>
                        <a:pt x="1219805" y="325546"/>
                        <a:pt x="1189006" y="323177"/>
                        <a:pt x="1158207" y="313701"/>
                      </a:cubicBezTo>
                      <a:cubicBezTo>
                        <a:pt x="1151100" y="316070"/>
                        <a:pt x="1143993" y="323177"/>
                        <a:pt x="1141623" y="330284"/>
                      </a:cubicBezTo>
                      <a:cubicBezTo>
                        <a:pt x="1136885" y="346868"/>
                        <a:pt x="1134516" y="356345"/>
                        <a:pt x="1136885" y="363452"/>
                      </a:cubicBezTo>
                      <a:cubicBezTo>
                        <a:pt x="1134516" y="356345"/>
                        <a:pt x="1136885" y="346868"/>
                        <a:pt x="1141623" y="330284"/>
                      </a:cubicBezTo>
                      <a:cubicBezTo>
                        <a:pt x="1139254" y="330284"/>
                        <a:pt x="1134516" y="330284"/>
                        <a:pt x="1132147" y="330284"/>
                      </a:cubicBezTo>
                      <a:cubicBezTo>
                        <a:pt x="1134516" y="330284"/>
                        <a:pt x="1139254" y="330284"/>
                        <a:pt x="1141623" y="330284"/>
                      </a:cubicBezTo>
                      <a:cubicBezTo>
                        <a:pt x="1143993" y="320808"/>
                        <a:pt x="1148731" y="316070"/>
                        <a:pt x="1158207" y="313701"/>
                      </a:cubicBezTo>
                      <a:close/>
                      <a:moveTo>
                        <a:pt x="1087133" y="150231"/>
                      </a:moveTo>
                      <a:cubicBezTo>
                        <a:pt x="1098979" y="136016"/>
                        <a:pt x="1113194" y="133647"/>
                        <a:pt x="1132147" y="136016"/>
                      </a:cubicBezTo>
                      <a:cubicBezTo>
                        <a:pt x="1134516" y="131278"/>
                        <a:pt x="1139254" y="128909"/>
                        <a:pt x="1143993" y="128909"/>
                      </a:cubicBezTo>
                      <a:cubicBezTo>
                        <a:pt x="1139254" y="128909"/>
                        <a:pt x="1136885" y="131278"/>
                        <a:pt x="1132147" y="136016"/>
                      </a:cubicBezTo>
                      <a:cubicBezTo>
                        <a:pt x="1132147" y="136016"/>
                        <a:pt x="1132147" y="136016"/>
                        <a:pt x="1132147" y="136016"/>
                      </a:cubicBezTo>
                      <a:lnTo>
                        <a:pt x="1132147" y="136016"/>
                      </a:lnTo>
                      <a:cubicBezTo>
                        <a:pt x="1113194" y="133647"/>
                        <a:pt x="1098979" y="138385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4764" y="150231"/>
                        <a:pt x="1080026" y="150231"/>
                        <a:pt x="1077657" y="150231"/>
                      </a:cubicBezTo>
                      <a:cubicBezTo>
                        <a:pt x="1080026" y="150231"/>
                        <a:pt x="1084764" y="150231"/>
                        <a:pt x="1087133" y="150231"/>
                      </a:cubicBezTo>
                      <a:close/>
                      <a:moveTo>
                        <a:pt x="625154" y="626425"/>
                      </a:moveTo>
                      <a:cubicBezTo>
                        <a:pt x="646476" y="612211"/>
                        <a:pt x="658321" y="593258"/>
                        <a:pt x="672536" y="571935"/>
                      </a:cubicBezTo>
                      <a:cubicBezTo>
                        <a:pt x="696227" y="531660"/>
                        <a:pt x="717550" y="486647"/>
                        <a:pt x="767301" y="467694"/>
                      </a:cubicBezTo>
                      <a:cubicBezTo>
                        <a:pt x="783885" y="460586"/>
                        <a:pt x="786254" y="451110"/>
                        <a:pt x="786254" y="434526"/>
                      </a:cubicBezTo>
                      <a:cubicBezTo>
                        <a:pt x="783885" y="372929"/>
                        <a:pt x="824160" y="327915"/>
                        <a:pt x="850221" y="275794"/>
                      </a:cubicBezTo>
                      <a:cubicBezTo>
                        <a:pt x="852590" y="273425"/>
                        <a:pt x="854959" y="268687"/>
                        <a:pt x="857328" y="266318"/>
                      </a:cubicBezTo>
                      <a:cubicBezTo>
                        <a:pt x="888127" y="244996"/>
                        <a:pt x="918925" y="226043"/>
                        <a:pt x="956831" y="216566"/>
                      </a:cubicBezTo>
                      <a:cubicBezTo>
                        <a:pt x="975784" y="169184"/>
                        <a:pt x="1020798" y="162076"/>
                        <a:pt x="1063442" y="152600"/>
                      </a:cubicBezTo>
                      <a:cubicBezTo>
                        <a:pt x="1065811" y="152600"/>
                        <a:pt x="1070549" y="152600"/>
                        <a:pt x="1072919" y="152600"/>
                      </a:cubicBezTo>
                      <a:cubicBezTo>
                        <a:pt x="1070549" y="152600"/>
                        <a:pt x="1065811" y="152600"/>
                        <a:pt x="1063442" y="152600"/>
                      </a:cubicBezTo>
                      <a:cubicBezTo>
                        <a:pt x="1020798" y="162076"/>
                        <a:pt x="975784" y="169184"/>
                        <a:pt x="956831" y="216566"/>
                      </a:cubicBezTo>
                      <a:cubicBezTo>
                        <a:pt x="978154" y="214197"/>
                        <a:pt x="994737" y="199982"/>
                        <a:pt x="1011321" y="185768"/>
                      </a:cubicBezTo>
                      <a:cubicBezTo>
                        <a:pt x="1025536" y="176291"/>
                        <a:pt x="1037382" y="169184"/>
                        <a:pt x="1051597" y="183399"/>
                      </a:cubicBezTo>
                      <a:lnTo>
                        <a:pt x="1051597" y="183399"/>
                      </a:lnTo>
                      <a:cubicBezTo>
                        <a:pt x="1056335" y="183399"/>
                        <a:pt x="1063442" y="183399"/>
                        <a:pt x="1068180" y="183399"/>
                      </a:cubicBezTo>
                      <a:lnTo>
                        <a:pt x="1068180" y="183399"/>
                      </a:lnTo>
                      <a:cubicBezTo>
                        <a:pt x="1063442" y="183399"/>
                        <a:pt x="1056335" y="183399"/>
                        <a:pt x="1051597" y="183399"/>
                      </a:cubicBezTo>
                      <a:cubicBezTo>
                        <a:pt x="1037382" y="169184"/>
                        <a:pt x="1023167" y="176291"/>
                        <a:pt x="1011321" y="185768"/>
                      </a:cubicBezTo>
                      <a:cubicBezTo>
                        <a:pt x="994737" y="197613"/>
                        <a:pt x="980523" y="211828"/>
                        <a:pt x="956831" y="216566"/>
                      </a:cubicBezTo>
                      <a:cubicBezTo>
                        <a:pt x="918925" y="226043"/>
                        <a:pt x="888127" y="244996"/>
                        <a:pt x="857328" y="266318"/>
                      </a:cubicBezTo>
                      <a:cubicBezTo>
                        <a:pt x="854959" y="268687"/>
                        <a:pt x="850221" y="271056"/>
                        <a:pt x="850221" y="275794"/>
                      </a:cubicBezTo>
                      <a:cubicBezTo>
                        <a:pt x="824160" y="327915"/>
                        <a:pt x="786254" y="372929"/>
                        <a:pt x="786254" y="434526"/>
                      </a:cubicBezTo>
                      <a:cubicBezTo>
                        <a:pt x="786254" y="448741"/>
                        <a:pt x="781516" y="460586"/>
                        <a:pt x="767301" y="467694"/>
                      </a:cubicBezTo>
                      <a:cubicBezTo>
                        <a:pt x="717550" y="486647"/>
                        <a:pt x="696227" y="531660"/>
                        <a:pt x="672536" y="571935"/>
                      </a:cubicBezTo>
                      <a:cubicBezTo>
                        <a:pt x="660690" y="593258"/>
                        <a:pt x="646476" y="612211"/>
                        <a:pt x="625154" y="626425"/>
                      </a:cubicBezTo>
                      <a:cubicBezTo>
                        <a:pt x="618046" y="631164"/>
                        <a:pt x="615677" y="635902"/>
                        <a:pt x="613308" y="643009"/>
                      </a:cubicBezTo>
                      <a:lnTo>
                        <a:pt x="613308" y="643009"/>
                      </a:lnTo>
                      <a:cubicBezTo>
                        <a:pt x="613308" y="643009"/>
                        <a:pt x="613308" y="643009"/>
                        <a:pt x="613308" y="643009"/>
                      </a:cubicBezTo>
                      <a:cubicBezTo>
                        <a:pt x="615677" y="635902"/>
                        <a:pt x="618046" y="631164"/>
                        <a:pt x="625154" y="626425"/>
                      </a:cubicBezTo>
                      <a:close/>
                      <a:moveTo>
                        <a:pt x="658321" y="659593"/>
                      </a:moveTo>
                      <a:cubicBezTo>
                        <a:pt x="658321" y="659593"/>
                        <a:pt x="658321" y="659593"/>
                        <a:pt x="658321" y="659593"/>
                      </a:cubicBezTo>
                      <a:cubicBezTo>
                        <a:pt x="644107" y="661962"/>
                        <a:pt x="627523" y="657224"/>
                        <a:pt x="613308" y="666701"/>
                      </a:cubicBezTo>
                      <a:cubicBezTo>
                        <a:pt x="570664" y="699868"/>
                        <a:pt x="525650" y="730667"/>
                        <a:pt x="501959" y="780419"/>
                      </a:cubicBezTo>
                      <a:cubicBezTo>
                        <a:pt x="501959" y="780419"/>
                        <a:pt x="501959" y="780419"/>
                        <a:pt x="501959" y="780419"/>
                      </a:cubicBezTo>
                      <a:cubicBezTo>
                        <a:pt x="497221" y="780419"/>
                        <a:pt x="492482" y="780419"/>
                        <a:pt x="490113" y="780419"/>
                      </a:cubicBezTo>
                      <a:cubicBezTo>
                        <a:pt x="494852" y="780419"/>
                        <a:pt x="497221" y="780419"/>
                        <a:pt x="501959" y="780419"/>
                      </a:cubicBezTo>
                      <a:cubicBezTo>
                        <a:pt x="525650" y="730667"/>
                        <a:pt x="570664" y="699868"/>
                        <a:pt x="613308" y="666701"/>
                      </a:cubicBezTo>
                      <a:cubicBezTo>
                        <a:pt x="627523" y="654855"/>
                        <a:pt x="641737" y="659593"/>
                        <a:pt x="658321" y="659593"/>
                      </a:cubicBezTo>
                      <a:close/>
                      <a:moveTo>
                        <a:pt x="520912" y="659593"/>
                      </a:moveTo>
                      <a:cubicBezTo>
                        <a:pt x="537496" y="659593"/>
                        <a:pt x="556449" y="659593"/>
                        <a:pt x="573033" y="659593"/>
                      </a:cubicBezTo>
                      <a:lnTo>
                        <a:pt x="573033" y="659593"/>
                      </a:lnTo>
                      <a:cubicBezTo>
                        <a:pt x="577771" y="647748"/>
                        <a:pt x="587247" y="64300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84878" y="643009"/>
                        <a:pt x="577771" y="650117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54080" y="659593"/>
                        <a:pt x="537496" y="659593"/>
                        <a:pt x="520912" y="659593"/>
                      </a:cubicBezTo>
                      <a:cubicBezTo>
                        <a:pt x="499590" y="671439"/>
                        <a:pt x="485375" y="692761"/>
                        <a:pt x="461684" y="704607"/>
                      </a:cubicBezTo>
                      <a:cubicBezTo>
                        <a:pt x="483006" y="692761"/>
                        <a:pt x="497221" y="671439"/>
                        <a:pt x="520912" y="659593"/>
                      </a:cubicBezTo>
                      <a:close/>
                      <a:moveTo>
                        <a:pt x="449838" y="709345"/>
                      </a:moveTo>
                      <a:cubicBezTo>
                        <a:pt x="449838" y="723560"/>
                        <a:pt x="449838" y="735405"/>
                        <a:pt x="449838" y="749620"/>
                      </a:cubicBezTo>
                      <a:lnTo>
                        <a:pt x="449838" y="749620"/>
                      </a:lnTo>
                      <a:cubicBezTo>
                        <a:pt x="452207" y="735405"/>
                        <a:pt x="452207" y="721191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lose/>
                      <a:moveTo>
                        <a:pt x="442731" y="756727"/>
                      </a:moveTo>
                      <a:cubicBezTo>
                        <a:pt x="442731" y="766204"/>
                        <a:pt x="435623" y="773311"/>
                        <a:pt x="426147" y="773311"/>
                      </a:cubicBezTo>
                      <a:cubicBezTo>
                        <a:pt x="437992" y="770942"/>
                        <a:pt x="442731" y="766204"/>
                        <a:pt x="442731" y="756727"/>
                      </a:cubicBezTo>
                      <a:close/>
                      <a:moveTo>
                        <a:pt x="343227" y="782788"/>
                      </a:moveTo>
                      <a:cubicBezTo>
                        <a:pt x="340858" y="787526"/>
                        <a:pt x="340858" y="792264"/>
                        <a:pt x="340858" y="797003"/>
                      </a:cubicBezTo>
                      <a:cubicBezTo>
                        <a:pt x="340858" y="797003"/>
                        <a:pt x="340858" y="797003"/>
                        <a:pt x="340858" y="797003"/>
                      </a:cubicBezTo>
                      <a:cubicBezTo>
                        <a:pt x="340858" y="792264"/>
                        <a:pt x="340858" y="787526"/>
                        <a:pt x="343227" y="782788"/>
                      </a:cubicBezTo>
                      <a:close/>
                      <a:moveTo>
                        <a:pt x="291107" y="837278"/>
                      </a:moveTo>
                      <a:cubicBezTo>
                        <a:pt x="291107" y="839647"/>
                        <a:pt x="295845" y="842016"/>
                        <a:pt x="298214" y="839647"/>
                      </a:cubicBezTo>
                      <a:cubicBezTo>
                        <a:pt x="314798" y="823063"/>
                        <a:pt x="338489" y="837278"/>
                        <a:pt x="357442" y="827801"/>
                      </a:cubicBezTo>
                      <a:cubicBezTo>
                        <a:pt x="357442" y="827801"/>
                        <a:pt x="357442" y="827801"/>
                        <a:pt x="357442" y="827801"/>
                      </a:cubicBezTo>
                      <a:cubicBezTo>
                        <a:pt x="338489" y="837278"/>
                        <a:pt x="314798" y="825432"/>
                        <a:pt x="298214" y="839647"/>
                      </a:cubicBezTo>
                      <a:cubicBezTo>
                        <a:pt x="295845" y="842016"/>
                        <a:pt x="291107" y="839647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lose/>
                      <a:moveTo>
                        <a:pt x="345596" y="879922"/>
                      </a:moveTo>
                      <a:cubicBezTo>
                        <a:pt x="371657" y="865707"/>
                        <a:pt x="390610" y="844385"/>
                        <a:pt x="414301" y="825432"/>
                      </a:cubicBezTo>
                      <a:cubicBezTo>
                        <a:pt x="430885" y="813587"/>
                        <a:pt x="447469" y="799372"/>
                        <a:pt x="468791" y="794633"/>
                      </a:cubicBezTo>
                      <a:cubicBezTo>
                        <a:pt x="468791" y="794633"/>
                        <a:pt x="468791" y="794633"/>
                        <a:pt x="468791" y="794633"/>
                      </a:cubicBezTo>
                      <a:cubicBezTo>
                        <a:pt x="447469" y="797003"/>
                        <a:pt x="430885" y="811217"/>
                        <a:pt x="414301" y="825432"/>
                      </a:cubicBezTo>
                      <a:cubicBezTo>
                        <a:pt x="390610" y="844385"/>
                        <a:pt x="371657" y="868076"/>
                        <a:pt x="345596" y="879922"/>
                      </a:cubicBezTo>
                      <a:cubicBezTo>
                        <a:pt x="302952" y="901244"/>
                        <a:pt x="279261" y="934412"/>
                        <a:pt x="265046" y="977056"/>
                      </a:cubicBezTo>
                      <a:cubicBezTo>
                        <a:pt x="255570" y="1003117"/>
                        <a:pt x="246093" y="1031546"/>
                        <a:pt x="210556" y="1038654"/>
                      </a:cubicBezTo>
                      <a:cubicBezTo>
                        <a:pt x="210556" y="1038654"/>
                        <a:pt x="210556" y="1038654"/>
                        <a:pt x="208187" y="1038654"/>
                      </a:cubicBezTo>
                      <a:cubicBezTo>
                        <a:pt x="208187" y="1038654"/>
                        <a:pt x="210556" y="1038654"/>
                        <a:pt x="210556" y="1038654"/>
                      </a:cubicBezTo>
                      <a:cubicBezTo>
                        <a:pt x="210556" y="1038654"/>
                        <a:pt x="210556" y="1038654"/>
                        <a:pt x="210556" y="1038654"/>
                      </a:cubicBezTo>
                      <a:cubicBezTo>
                        <a:pt x="246093" y="1031546"/>
                        <a:pt x="255570" y="1003117"/>
                        <a:pt x="265046" y="977056"/>
                      </a:cubicBezTo>
                      <a:cubicBezTo>
                        <a:pt x="279261" y="934412"/>
                        <a:pt x="302952" y="901244"/>
                        <a:pt x="345596" y="879922"/>
                      </a:cubicBezTo>
                      <a:close/>
                      <a:moveTo>
                        <a:pt x="255570" y="910721"/>
                      </a:moveTo>
                      <a:cubicBezTo>
                        <a:pt x="260308" y="896506"/>
                        <a:pt x="272154" y="882291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72154" y="882291"/>
                        <a:pt x="260308" y="896506"/>
                        <a:pt x="255570" y="910721"/>
                      </a:cubicBezTo>
                      <a:cubicBezTo>
                        <a:pt x="250831" y="922566"/>
                        <a:pt x="243724" y="934412"/>
                        <a:pt x="243724" y="948627"/>
                      </a:cubicBezTo>
                      <a:lnTo>
                        <a:pt x="243724" y="948627"/>
                      </a:lnTo>
                      <a:cubicBezTo>
                        <a:pt x="243724" y="934412"/>
                        <a:pt x="250831" y="924935"/>
                        <a:pt x="255570" y="910721"/>
                      </a:cubicBezTo>
                      <a:close/>
                      <a:moveTo>
                        <a:pt x="130006" y="1088405"/>
                      </a:moveTo>
                      <a:cubicBezTo>
                        <a:pt x="132375" y="1076560"/>
                        <a:pt x="139482" y="1067083"/>
                        <a:pt x="148959" y="1059976"/>
                      </a:cubicBezTo>
                      <a:cubicBezTo>
                        <a:pt x="139482" y="1067083"/>
                        <a:pt x="132375" y="1076560"/>
                        <a:pt x="130006" y="1088405"/>
                      </a:cubicBezTo>
                      <a:cubicBezTo>
                        <a:pt x="120529" y="1121573"/>
                        <a:pt x="118160" y="1157110"/>
                        <a:pt x="132375" y="1192647"/>
                      </a:cubicBezTo>
                      <a:cubicBezTo>
                        <a:pt x="137113" y="1190278"/>
                        <a:pt x="139482" y="1185539"/>
                        <a:pt x="141852" y="1178432"/>
                      </a:cubicBezTo>
                      <a:cubicBezTo>
                        <a:pt x="146590" y="1133419"/>
                        <a:pt x="151328" y="1086036"/>
                        <a:pt x="177388" y="1045761"/>
                      </a:cubicBezTo>
                      <a:lnTo>
                        <a:pt x="177388" y="1045761"/>
                      </a:lnTo>
                      <a:cubicBezTo>
                        <a:pt x="179758" y="1043392"/>
                        <a:pt x="182127" y="1041023"/>
                        <a:pt x="186865" y="1038654"/>
                      </a:cubicBezTo>
                      <a:cubicBezTo>
                        <a:pt x="186865" y="1031546"/>
                        <a:pt x="186865" y="1022070"/>
                        <a:pt x="191603" y="1019701"/>
                      </a:cubicBezTo>
                      <a:cubicBezTo>
                        <a:pt x="210556" y="1005486"/>
                        <a:pt x="222402" y="984164"/>
                        <a:pt x="234248" y="965211"/>
                      </a:cubicBezTo>
                      <a:cubicBezTo>
                        <a:pt x="236617" y="960472"/>
                        <a:pt x="243724" y="960472"/>
                        <a:pt x="248462" y="958103"/>
                      </a:cubicBezTo>
                      <a:cubicBezTo>
                        <a:pt x="248462" y="958103"/>
                        <a:pt x="248462" y="958103"/>
                        <a:pt x="248462" y="958103"/>
                      </a:cubicBezTo>
                      <a:cubicBezTo>
                        <a:pt x="243724" y="960472"/>
                        <a:pt x="236617" y="960472"/>
                        <a:pt x="234248" y="965211"/>
                      </a:cubicBezTo>
                      <a:cubicBezTo>
                        <a:pt x="222402" y="984164"/>
                        <a:pt x="212925" y="1005486"/>
                        <a:pt x="191603" y="1019701"/>
                      </a:cubicBezTo>
                      <a:cubicBezTo>
                        <a:pt x="186865" y="1022070"/>
                        <a:pt x="189234" y="1031546"/>
                        <a:pt x="186865" y="1038654"/>
                      </a:cubicBezTo>
                      <a:cubicBezTo>
                        <a:pt x="189234" y="1038654"/>
                        <a:pt x="191603" y="1038654"/>
                        <a:pt x="193972" y="1038654"/>
                      </a:cubicBezTo>
                      <a:cubicBezTo>
                        <a:pt x="191603" y="1038654"/>
                        <a:pt x="189234" y="1038654"/>
                        <a:pt x="186865" y="1038654"/>
                      </a:cubicBezTo>
                      <a:cubicBezTo>
                        <a:pt x="184496" y="1041023"/>
                        <a:pt x="182127" y="1043392"/>
                        <a:pt x="177388" y="1045761"/>
                      </a:cubicBezTo>
                      <a:cubicBezTo>
                        <a:pt x="151328" y="1086036"/>
                        <a:pt x="146590" y="1133419"/>
                        <a:pt x="141852" y="1178432"/>
                      </a:cubicBezTo>
                      <a:cubicBezTo>
                        <a:pt x="141852" y="1183170"/>
                        <a:pt x="137113" y="1187909"/>
                        <a:pt x="132375" y="1192647"/>
                      </a:cubicBezTo>
                      <a:cubicBezTo>
                        <a:pt x="132375" y="1199754"/>
                        <a:pt x="132375" y="1209231"/>
                        <a:pt x="132375" y="1216338"/>
                      </a:cubicBezTo>
                      <a:cubicBezTo>
                        <a:pt x="132375" y="1209231"/>
                        <a:pt x="132375" y="1199754"/>
                        <a:pt x="132375" y="1192647"/>
                      </a:cubicBezTo>
                      <a:cubicBezTo>
                        <a:pt x="118160" y="1157110"/>
                        <a:pt x="120529" y="1121573"/>
                        <a:pt x="130006" y="1088405"/>
                      </a:cubicBezTo>
                      <a:close/>
                      <a:moveTo>
                        <a:pt x="132375" y="1223445"/>
                      </a:moveTo>
                      <a:cubicBezTo>
                        <a:pt x="132375" y="1223445"/>
                        <a:pt x="132375" y="1223445"/>
                        <a:pt x="132375" y="1223445"/>
                      </a:cubicBezTo>
                      <a:cubicBezTo>
                        <a:pt x="103945" y="1247137"/>
                        <a:pt x="99207" y="1273197"/>
                        <a:pt x="122899" y="1296889"/>
                      </a:cubicBezTo>
                      <a:cubicBezTo>
                        <a:pt x="122899" y="1296889"/>
                        <a:pt x="122899" y="1296889"/>
                        <a:pt x="122899" y="1296889"/>
                      </a:cubicBezTo>
                      <a:cubicBezTo>
                        <a:pt x="127637" y="1301627"/>
                        <a:pt x="127637" y="1306365"/>
                        <a:pt x="125268" y="1308734"/>
                      </a:cubicBezTo>
                      <a:cubicBezTo>
                        <a:pt x="127637" y="1303996"/>
                        <a:pt x="127637" y="1299258"/>
                        <a:pt x="122899" y="1296889"/>
                      </a:cubicBezTo>
                      <a:cubicBezTo>
                        <a:pt x="99207" y="1273197"/>
                        <a:pt x="103945" y="1247137"/>
                        <a:pt x="132375" y="1223445"/>
                      </a:cubicBezTo>
                      <a:close/>
                      <a:moveTo>
                        <a:pt x="58932" y="1529063"/>
                      </a:moveTo>
                      <a:cubicBezTo>
                        <a:pt x="61301" y="1526694"/>
                        <a:pt x="63670" y="1524325"/>
                        <a:pt x="68409" y="1524325"/>
                      </a:cubicBezTo>
                      <a:cubicBezTo>
                        <a:pt x="63670" y="1526694"/>
                        <a:pt x="61301" y="1526694"/>
                        <a:pt x="58932" y="1529063"/>
                      </a:cubicBezTo>
                      <a:close/>
                      <a:moveTo>
                        <a:pt x="77885" y="1401130"/>
                      </a:moveTo>
                      <a:cubicBezTo>
                        <a:pt x="70778" y="1410607"/>
                        <a:pt x="66039" y="1415345"/>
                        <a:pt x="58932" y="1412976"/>
                      </a:cubicBezTo>
                      <a:cubicBezTo>
                        <a:pt x="63670" y="1415345"/>
                        <a:pt x="70778" y="1410607"/>
                        <a:pt x="77885" y="1401130"/>
                      </a:cubicBezTo>
                      <a:cubicBezTo>
                        <a:pt x="87362" y="1386915"/>
                        <a:pt x="94469" y="1365593"/>
                        <a:pt x="115791" y="1360855"/>
                      </a:cubicBezTo>
                      <a:cubicBezTo>
                        <a:pt x="118160" y="1353747"/>
                        <a:pt x="120529" y="1344271"/>
                        <a:pt x="120529" y="1337164"/>
                      </a:cubicBezTo>
                      <a:cubicBezTo>
                        <a:pt x="118160" y="1344271"/>
                        <a:pt x="115791" y="1353747"/>
                        <a:pt x="115791" y="1360855"/>
                      </a:cubicBezTo>
                      <a:cubicBezTo>
                        <a:pt x="115791" y="1360855"/>
                        <a:pt x="115791" y="1360855"/>
                        <a:pt x="115791" y="1363224"/>
                      </a:cubicBezTo>
                      <a:cubicBezTo>
                        <a:pt x="115791" y="1363224"/>
                        <a:pt x="115791" y="1363224"/>
                        <a:pt x="115791" y="1360855"/>
                      </a:cubicBezTo>
                      <a:cubicBezTo>
                        <a:pt x="94469" y="1365593"/>
                        <a:pt x="87362" y="1384546"/>
                        <a:pt x="77885" y="1401130"/>
                      </a:cubicBezTo>
                      <a:close/>
                      <a:moveTo>
                        <a:pt x="113422" y="1391654"/>
                      </a:moveTo>
                      <a:lnTo>
                        <a:pt x="113422" y="1391654"/>
                      </a:lnTo>
                      <a:lnTo>
                        <a:pt x="113422" y="1391654"/>
                      </a:lnTo>
                      <a:lnTo>
                        <a:pt x="113422" y="1391654"/>
                      </a:lnTo>
                      <a:cubicBezTo>
                        <a:pt x="115791" y="1410607"/>
                        <a:pt x="113422" y="1427191"/>
                        <a:pt x="89731" y="1434298"/>
                      </a:cubicBezTo>
                      <a:cubicBezTo>
                        <a:pt x="89731" y="1434298"/>
                        <a:pt x="89731" y="1434298"/>
                        <a:pt x="89731" y="1434298"/>
                      </a:cubicBezTo>
                      <a:cubicBezTo>
                        <a:pt x="113422" y="1427191"/>
                        <a:pt x="115791" y="1410607"/>
                        <a:pt x="113422" y="1391654"/>
                      </a:cubicBezTo>
                      <a:close/>
                      <a:moveTo>
                        <a:pt x="92100" y="1441405"/>
                      </a:moveTo>
                      <a:cubicBezTo>
                        <a:pt x="92100" y="1443774"/>
                        <a:pt x="92100" y="1446143"/>
                        <a:pt x="92100" y="1448513"/>
                      </a:cubicBezTo>
                      <a:cubicBezTo>
                        <a:pt x="108684" y="1465097"/>
                        <a:pt x="115791" y="1481680"/>
                        <a:pt x="118160" y="1505372"/>
                      </a:cubicBezTo>
                      <a:cubicBezTo>
                        <a:pt x="122899" y="1536170"/>
                        <a:pt x="134744" y="1564600"/>
                        <a:pt x="132375" y="1595398"/>
                      </a:cubicBezTo>
                      <a:cubicBezTo>
                        <a:pt x="156066" y="1597768"/>
                        <a:pt x="167912" y="1609613"/>
                        <a:pt x="172650" y="1630935"/>
                      </a:cubicBezTo>
                      <a:cubicBezTo>
                        <a:pt x="177388" y="1645150"/>
                        <a:pt x="179758" y="1661734"/>
                        <a:pt x="184496" y="1675949"/>
                      </a:cubicBezTo>
                      <a:cubicBezTo>
                        <a:pt x="189234" y="1678318"/>
                        <a:pt x="196341" y="1680687"/>
                        <a:pt x="201080" y="1683056"/>
                      </a:cubicBezTo>
                      <a:cubicBezTo>
                        <a:pt x="201080" y="1683056"/>
                        <a:pt x="201080" y="1683056"/>
                        <a:pt x="201080" y="1683056"/>
                      </a:cubicBezTo>
                      <a:cubicBezTo>
                        <a:pt x="196341" y="1680687"/>
                        <a:pt x="189234" y="1678318"/>
                        <a:pt x="184496" y="1675949"/>
                      </a:cubicBezTo>
                      <a:cubicBezTo>
                        <a:pt x="182127" y="1678318"/>
                        <a:pt x="177388" y="1680687"/>
                        <a:pt x="175019" y="1683056"/>
                      </a:cubicBezTo>
                      <a:cubicBezTo>
                        <a:pt x="175019" y="1685425"/>
                        <a:pt x="175019" y="1687795"/>
                        <a:pt x="175019" y="1687795"/>
                      </a:cubicBezTo>
                      <a:cubicBezTo>
                        <a:pt x="175019" y="1685425"/>
                        <a:pt x="175019" y="1683056"/>
                        <a:pt x="175019" y="1683056"/>
                      </a:cubicBezTo>
                      <a:cubicBezTo>
                        <a:pt x="160805" y="1675949"/>
                        <a:pt x="172650" y="1656996"/>
                        <a:pt x="158435" y="1652258"/>
                      </a:cubicBezTo>
                      <a:cubicBezTo>
                        <a:pt x="158435" y="1652258"/>
                        <a:pt x="158435" y="1652258"/>
                        <a:pt x="158435" y="1652258"/>
                      </a:cubicBezTo>
                      <a:cubicBezTo>
                        <a:pt x="158435" y="1645150"/>
                        <a:pt x="160805" y="1633305"/>
                        <a:pt x="151328" y="1630935"/>
                      </a:cubicBezTo>
                      <a:cubicBezTo>
                        <a:pt x="130006" y="1623828"/>
                        <a:pt x="132375" y="1609613"/>
                        <a:pt x="132375" y="1595398"/>
                      </a:cubicBezTo>
                      <a:lnTo>
                        <a:pt x="132375" y="1595398"/>
                      </a:lnTo>
                      <a:cubicBezTo>
                        <a:pt x="132375" y="1609613"/>
                        <a:pt x="130006" y="1623828"/>
                        <a:pt x="151328" y="1630935"/>
                      </a:cubicBezTo>
                      <a:cubicBezTo>
                        <a:pt x="160805" y="1633305"/>
                        <a:pt x="158435" y="1645150"/>
                        <a:pt x="158435" y="1652258"/>
                      </a:cubicBezTo>
                      <a:cubicBezTo>
                        <a:pt x="172650" y="1659365"/>
                        <a:pt x="163174" y="1675949"/>
                        <a:pt x="175019" y="1683056"/>
                      </a:cubicBezTo>
                      <a:cubicBezTo>
                        <a:pt x="177388" y="1680687"/>
                        <a:pt x="182127" y="1678318"/>
                        <a:pt x="184496" y="1675949"/>
                      </a:cubicBezTo>
                      <a:cubicBezTo>
                        <a:pt x="179758" y="1661734"/>
                        <a:pt x="177388" y="1645150"/>
                        <a:pt x="172650" y="1630935"/>
                      </a:cubicBezTo>
                      <a:cubicBezTo>
                        <a:pt x="167912" y="1611983"/>
                        <a:pt x="156066" y="159776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64600"/>
                        <a:pt x="120529" y="1536170"/>
                        <a:pt x="118160" y="1505372"/>
                      </a:cubicBezTo>
                      <a:cubicBezTo>
                        <a:pt x="115791" y="1484049"/>
                        <a:pt x="106315" y="1465097"/>
                        <a:pt x="92100" y="1448513"/>
                      </a:cubicBezTo>
                      <a:cubicBezTo>
                        <a:pt x="92100" y="1446143"/>
                        <a:pt x="92100" y="1443774"/>
                        <a:pt x="92100" y="1441405"/>
                      </a:cubicBezTo>
                      <a:close/>
                      <a:moveTo>
                        <a:pt x="203449" y="1747023"/>
                      </a:moveTo>
                      <a:cubicBezTo>
                        <a:pt x="203449" y="1747023"/>
                        <a:pt x="203449" y="1747023"/>
                        <a:pt x="203449" y="1747023"/>
                      </a:cubicBezTo>
                      <a:cubicBezTo>
                        <a:pt x="203449" y="1744653"/>
                        <a:pt x="203449" y="1739915"/>
                        <a:pt x="203449" y="1737546"/>
                      </a:cubicBezTo>
                      <a:cubicBezTo>
                        <a:pt x="201080" y="1742285"/>
                        <a:pt x="203449" y="1744653"/>
                        <a:pt x="203449" y="1747023"/>
                      </a:cubicBezTo>
                      <a:close/>
                      <a:moveTo>
                        <a:pt x="115791" y="1600137"/>
                      </a:moveTo>
                      <a:cubicBezTo>
                        <a:pt x="115791" y="1600137"/>
                        <a:pt x="115791" y="1602506"/>
                        <a:pt x="115791" y="1602506"/>
                      </a:cubicBezTo>
                      <a:lnTo>
                        <a:pt x="115791" y="1602506"/>
                      </a:lnTo>
                      <a:cubicBezTo>
                        <a:pt x="115791" y="1602506"/>
                        <a:pt x="115791" y="1600137"/>
                        <a:pt x="115791" y="1600137"/>
                      </a:cubicBezTo>
                      <a:close/>
                      <a:moveTo>
                        <a:pt x="122899" y="1652258"/>
                      </a:moveTo>
                      <a:cubicBezTo>
                        <a:pt x="111053" y="1649888"/>
                        <a:pt x="106315" y="1645150"/>
                        <a:pt x="106315" y="1640412"/>
                      </a:cubicBezTo>
                      <a:cubicBezTo>
                        <a:pt x="106315" y="1645150"/>
                        <a:pt x="111053" y="1647519"/>
                        <a:pt x="122899" y="1652258"/>
                      </a:cubicBezTo>
                      <a:cubicBezTo>
                        <a:pt x="122899" y="1649888"/>
                        <a:pt x="125268" y="1645150"/>
                        <a:pt x="125268" y="1642781"/>
                      </a:cubicBezTo>
                      <a:cubicBezTo>
                        <a:pt x="125268" y="1642781"/>
                        <a:pt x="125268" y="1642781"/>
                        <a:pt x="125268" y="1642781"/>
                      </a:cubicBezTo>
                      <a:cubicBezTo>
                        <a:pt x="125268" y="1645150"/>
                        <a:pt x="122899" y="1647519"/>
                        <a:pt x="122899" y="1652258"/>
                      </a:cubicBezTo>
                      <a:cubicBezTo>
                        <a:pt x="122899" y="1654627"/>
                        <a:pt x="122899" y="1659365"/>
                        <a:pt x="122899" y="1661734"/>
                      </a:cubicBezTo>
                      <a:cubicBezTo>
                        <a:pt x="122899" y="1656996"/>
                        <a:pt x="122899" y="1654627"/>
                        <a:pt x="122899" y="1652258"/>
                      </a:cubicBezTo>
                      <a:close/>
                      <a:moveTo>
                        <a:pt x="151328" y="1687795"/>
                      </a:moveTo>
                      <a:cubicBezTo>
                        <a:pt x="146590" y="1675949"/>
                        <a:pt x="139482" y="1668841"/>
                        <a:pt x="125268" y="1666472"/>
                      </a:cubicBezTo>
                      <a:cubicBezTo>
                        <a:pt x="125268" y="1666472"/>
                        <a:pt x="125268" y="1666472"/>
                        <a:pt x="125268" y="1666472"/>
                      </a:cubicBezTo>
                      <a:cubicBezTo>
                        <a:pt x="139482" y="1666472"/>
                        <a:pt x="146590" y="1673580"/>
                        <a:pt x="151328" y="1687795"/>
                      </a:cubicBezTo>
                      <a:cubicBezTo>
                        <a:pt x="153697" y="1694902"/>
                        <a:pt x="156066" y="1702009"/>
                        <a:pt x="158435" y="1706748"/>
                      </a:cubicBezTo>
                      <a:cubicBezTo>
                        <a:pt x="153697" y="1699640"/>
                        <a:pt x="151328" y="1694902"/>
                        <a:pt x="151328" y="1687795"/>
                      </a:cubicBezTo>
                      <a:close/>
                      <a:moveTo>
                        <a:pt x="189234" y="1964982"/>
                      </a:moveTo>
                      <a:cubicBezTo>
                        <a:pt x="184496" y="1941291"/>
                        <a:pt x="172650" y="1917600"/>
                        <a:pt x="167912" y="1893909"/>
                      </a:cubicBezTo>
                      <a:cubicBezTo>
                        <a:pt x="160805" y="1846526"/>
                        <a:pt x="160805" y="1799143"/>
                        <a:pt x="158435" y="1751761"/>
                      </a:cubicBezTo>
                      <a:cubicBezTo>
                        <a:pt x="158435" y="1747023"/>
                        <a:pt x="158435" y="1742285"/>
                        <a:pt x="160805" y="1737546"/>
                      </a:cubicBezTo>
                      <a:cubicBezTo>
                        <a:pt x="158435" y="1739915"/>
                        <a:pt x="158435" y="1744653"/>
                        <a:pt x="158435" y="1751761"/>
                      </a:cubicBezTo>
                      <a:cubicBezTo>
                        <a:pt x="160805" y="1799143"/>
                        <a:pt x="160805" y="1846526"/>
                        <a:pt x="167912" y="1893909"/>
                      </a:cubicBezTo>
                      <a:cubicBezTo>
                        <a:pt x="172650" y="1917600"/>
                        <a:pt x="184496" y="1941291"/>
                        <a:pt x="189234" y="1964982"/>
                      </a:cubicBezTo>
                      <a:cubicBezTo>
                        <a:pt x="191603" y="1972090"/>
                        <a:pt x="191603" y="1979197"/>
                        <a:pt x="191603" y="1986304"/>
                      </a:cubicBezTo>
                      <a:cubicBezTo>
                        <a:pt x="191603" y="1979197"/>
                        <a:pt x="191603" y="1972090"/>
                        <a:pt x="189234" y="1964982"/>
                      </a:cubicBezTo>
                      <a:close/>
                      <a:moveTo>
                        <a:pt x="198711" y="1874955"/>
                      </a:moveTo>
                      <a:cubicBezTo>
                        <a:pt x="189234" y="1865479"/>
                        <a:pt x="184496" y="1853633"/>
                        <a:pt x="186865" y="1841788"/>
                      </a:cubicBezTo>
                      <a:cubicBezTo>
                        <a:pt x="186865" y="1832311"/>
                        <a:pt x="186865" y="1822835"/>
                        <a:pt x="186865" y="1813358"/>
                      </a:cubicBezTo>
                      <a:cubicBezTo>
                        <a:pt x="184496" y="1784929"/>
                        <a:pt x="179758" y="1758868"/>
                        <a:pt x="177388" y="1730439"/>
                      </a:cubicBezTo>
                      <a:cubicBezTo>
                        <a:pt x="172650" y="1730439"/>
                        <a:pt x="167912" y="1732808"/>
                        <a:pt x="165543" y="1737546"/>
                      </a:cubicBezTo>
                      <a:cubicBezTo>
                        <a:pt x="167912" y="1735177"/>
                        <a:pt x="172650" y="1732808"/>
                        <a:pt x="177388" y="1730439"/>
                      </a:cubicBezTo>
                      <a:cubicBezTo>
                        <a:pt x="177388" y="1725700"/>
                        <a:pt x="177388" y="1720962"/>
                        <a:pt x="177388" y="1716224"/>
                      </a:cubicBezTo>
                      <a:cubicBezTo>
                        <a:pt x="177388" y="1716224"/>
                        <a:pt x="177388" y="1716224"/>
                        <a:pt x="177388" y="1716224"/>
                      </a:cubicBezTo>
                      <a:cubicBezTo>
                        <a:pt x="179758" y="1716224"/>
                        <a:pt x="179758" y="1716224"/>
                        <a:pt x="182127" y="1716224"/>
                      </a:cubicBezTo>
                      <a:lnTo>
                        <a:pt x="182127" y="1716224"/>
                      </a:lnTo>
                      <a:cubicBezTo>
                        <a:pt x="182127" y="1716224"/>
                        <a:pt x="182127" y="1716224"/>
                        <a:pt x="182127" y="1716224"/>
                      </a:cubicBezTo>
                      <a:cubicBezTo>
                        <a:pt x="179758" y="1716224"/>
                        <a:pt x="179758" y="1716224"/>
                        <a:pt x="177388" y="1716224"/>
                      </a:cubicBezTo>
                      <a:cubicBezTo>
                        <a:pt x="177388" y="1720962"/>
                        <a:pt x="177388" y="1725700"/>
                        <a:pt x="177388" y="1730439"/>
                      </a:cubicBezTo>
                      <a:cubicBezTo>
                        <a:pt x="179758" y="1758868"/>
                        <a:pt x="186865" y="1784929"/>
                        <a:pt x="186865" y="1813358"/>
                      </a:cubicBezTo>
                      <a:cubicBezTo>
                        <a:pt x="186865" y="1822835"/>
                        <a:pt x="186865" y="1832311"/>
                        <a:pt x="186865" y="1841788"/>
                      </a:cubicBezTo>
                      <a:cubicBezTo>
                        <a:pt x="184496" y="1853633"/>
                        <a:pt x="189234" y="1865479"/>
                        <a:pt x="198711" y="1874955"/>
                      </a:cubicBezTo>
                      <a:cubicBezTo>
                        <a:pt x="229509" y="1908123"/>
                        <a:pt x="220033" y="1948399"/>
                        <a:pt x="227140" y="1986304"/>
                      </a:cubicBezTo>
                      <a:cubicBezTo>
                        <a:pt x="229509" y="2000519"/>
                        <a:pt x="224771" y="2012365"/>
                        <a:pt x="241355" y="2021841"/>
                      </a:cubicBezTo>
                      <a:cubicBezTo>
                        <a:pt x="260308" y="2031318"/>
                        <a:pt x="272154" y="2045533"/>
                        <a:pt x="265046" y="2071593"/>
                      </a:cubicBezTo>
                      <a:cubicBezTo>
                        <a:pt x="260308" y="2090546"/>
                        <a:pt x="276892" y="2102392"/>
                        <a:pt x="293476" y="2107130"/>
                      </a:cubicBezTo>
                      <a:cubicBezTo>
                        <a:pt x="338489" y="2126083"/>
                        <a:pt x="355073" y="2161620"/>
                        <a:pt x="347966" y="2204264"/>
                      </a:cubicBezTo>
                      <a:cubicBezTo>
                        <a:pt x="345596" y="2225586"/>
                        <a:pt x="350335" y="2239801"/>
                        <a:pt x="362180" y="2256385"/>
                      </a:cubicBezTo>
                      <a:cubicBezTo>
                        <a:pt x="378764" y="2280076"/>
                        <a:pt x="397717" y="2306137"/>
                        <a:pt x="400086" y="2334566"/>
                      </a:cubicBezTo>
                      <a:cubicBezTo>
                        <a:pt x="402456" y="2353519"/>
                        <a:pt x="404825" y="2367734"/>
                        <a:pt x="411932" y="2381949"/>
                      </a:cubicBezTo>
                      <a:cubicBezTo>
                        <a:pt x="404825" y="2367734"/>
                        <a:pt x="400086" y="2353519"/>
                        <a:pt x="400086" y="2334566"/>
                      </a:cubicBezTo>
                      <a:cubicBezTo>
                        <a:pt x="397717" y="2308506"/>
                        <a:pt x="378764" y="2282445"/>
                        <a:pt x="362180" y="2256385"/>
                      </a:cubicBezTo>
                      <a:cubicBezTo>
                        <a:pt x="350335" y="2239801"/>
                        <a:pt x="345596" y="2225586"/>
                        <a:pt x="347966" y="2204264"/>
                      </a:cubicBezTo>
                      <a:cubicBezTo>
                        <a:pt x="355073" y="2161620"/>
                        <a:pt x="340858" y="2126083"/>
                        <a:pt x="293476" y="2107130"/>
                      </a:cubicBezTo>
                      <a:cubicBezTo>
                        <a:pt x="279261" y="2100023"/>
                        <a:pt x="260308" y="2088177"/>
                        <a:pt x="265046" y="2071593"/>
                      </a:cubicBezTo>
                      <a:cubicBezTo>
                        <a:pt x="272154" y="2045533"/>
                        <a:pt x="260308" y="2031318"/>
                        <a:pt x="241355" y="2021841"/>
                      </a:cubicBezTo>
                      <a:cubicBezTo>
                        <a:pt x="224771" y="2012365"/>
                        <a:pt x="227140" y="2000519"/>
                        <a:pt x="227140" y="1986304"/>
                      </a:cubicBezTo>
                      <a:cubicBezTo>
                        <a:pt x="220033" y="1948399"/>
                        <a:pt x="227140" y="1908123"/>
                        <a:pt x="198711" y="1874955"/>
                      </a:cubicBezTo>
                      <a:close/>
                      <a:moveTo>
                        <a:pt x="383503" y="2351150"/>
                      </a:moveTo>
                      <a:cubicBezTo>
                        <a:pt x="383503" y="2329828"/>
                        <a:pt x="371657" y="2310875"/>
                        <a:pt x="359811" y="2291922"/>
                      </a:cubicBezTo>
                      <a:cubicBezTo>
                        <a:pt x="343227" y="2261123"/>
                        <a:pt x="324274" y="2232694"/>
                        <a:pt x="321905" y="2197157"/>
                      </a:cubicBezTo>
                      <a:cubicBezTo>
                        <a:pt x="321905" y="2175835"/>
                        <a:pt x="307690" y="2156882"/>
                        <a:pt x="283999" y="2152143"/>
                      </a:cubicBezTo>
                      <a:cubicBezTo>
                        <a:pt x="255570" y="2147405"/>
                        <a:pt x="243724" y="2128452"/>
                        <a:pt x="238986" y="2104761"/>
                      </a:cubicBezTo>
                      <a:cubicBezTo>
                        <a:pt x="236617" y="2100023"/>
                        <a:pt x="236617" y="2095284"/>
                        <a:pt x="234248" y="2090546"/>
                      </a:cubicBezTo>
                      <a:cubicBezTo>
                        <a:pt x="231878" y="2085808"/>
                        <a:pt x="227140" y="2081069"/>
                        <a:pt x="220033" y="2083439"/>
                      </a:cubicBezTo>
                      <a:cubicBezTo>
                        <a:pt x="220033" y="2083439"/>
                        <a:pt x="220033" y="2083439"/>
                        <a:pt x="220033" y="2083439"/>
                      </a:cubicBezTo>
                      <a:cubicBezTo>
                        <a:pt x="227140" y="2081069"/>
                        <a:pt x="231878" y="2085808"/>
                        <a:pt x="234248" y="2090546"/>
                      </a:cubicBezTo>
                      <a:cubicBezTo>
                        <a:pt x="236617" y="2095284"/>
                        <a:pt x="238986" y="2100023"/>
                        <a:pt x="238986" y="2104761"/>
                      </a:cubicBezTo>
                      <a:cubicBezTo>
                        <a:pt x="246093" y="2128452"/>
                        <a:pt x="257939" y="2145036"/>
                        <a:pt x="283999" y="2152143"/>
                      </a:cubicBezTo>
                      <a:cubicBezTo>
                        <a:pt x="307690" y="2156882"/>
                        <a:pt x="319536" y="2175835"/>
                        <a:pt x="321905" y="2197157"/>
                      </a:cubicBezTo>
                      <a:cubicBezTo>
                        <a:pt x="324274" y="2232694"/>
                        <a:pt x="343227" y="2263493"/>
                        <a:pt x="359811" y="2291922"/>
                      </a:cubicBezTo>
                      <a:cubicBezTo>
                        <a:pt x="369288" y="2310875"/>
                        <a:pt x="383503" y="2327459"/>
                        <a:pt x="383503" y="2351150"/>
                      </a:cubicBezTo>
                      <a:cubicBezTo>
                        <a:pt x="383503" y="2393795"/>
                        <a:pt x="404825" y="2422224"/>
                        <a:pt x="433254" y="2445915"/>
                      </a:cubicBezTo>
                      <a:cubicBezTo>
                        <a:pt x="402456" y="2422224"/>
                        <a:pt x="381133" y="2393795"/>
                        <a:pt x="383503" y="2351150"/>
                      </a:cubicBezTo>
                      <a:close/>
                      <a:moveTo>
                        <a:pt x="426147" y="2320352"/>
                      </a:moveTo>
                      <a:cubicBezTo>
                        <a:pt x="426147" y="2320352"/>
                        <a:pt x="423778" y="2322721"/>
                        <a:pt x="423778" y="2322721"/>
                      </a:cubicBezTo>
                      <a:cubicBezTo>
                        <a:pt x="423778" y="2320352"/>
                        <a:pt x="423778" y="2320352"/>
                        <a:pt x="426147" y="2320352"/>
                      </a:cubicBezTo>
                      <a:lnTo>
                        <a:pt x="426147" y="2320352"/>
                      </a:lnTo>
                      <a:cubicBezTo>
                        <a:pt x="426147" y="2308506"/>
                        <a:pt x="426147" y="2299030"/>
                        <a:pt x="426147" y="2287184"/>
                      </a:cubicBezTo>
                      <a:cubicBezTo>
                        <a:pt x="426147" y="2284815"/>
                        <a:pt x="423778" y="2284815"/>
                        <a:pt x="423778" y="2282445"/>
                      </a:cubicBezTo>
                      <a:cubicBezTo>
                        <a:pt x="423778" y="2284815"/>
                        <a:pt x="426147" y="2284815"/>
                        <a:pt x="426147" y="2287184"/>
                      </a:cubicBezTo>
                      <a:cubicBezTo>
                        <a:pt x="430885" y="2287184"/>
                        <a:pt x="437992" y="2287184"/>
                        <a:pt x="442731" y="2287184"/>
                      </a:cubicBezTo>
                      <a:cubicBezTo>
                        <a:pt x="442731" y="2272969"/>
                        <a:pt x="445100" y="2258754"/>
                        <a:pt x="449838" y="2244540"/>
                      </a:cubicBezTo>
                      <a:cubicBezTo>
                        <a:pt x="452207" y="2239801"/>
                        <a:pt x="454576" y="2235063"/>
                        <a:pt x="456945" y="2230325"/>
                      </a:cubicBezTo>
                      <a:cubicBezTo>
                        <a:pt x="464053" y="2216110"/>
                        <a:pt x="466422" y="2201895"/>
                        <a:pt x="473529" y="2190050"/>
                      </a:cubicBezTo>
                      <a:cubicBezTo>
                        <a:pt x="466422" y="2204264"/>
                        <a:pt x="461684" y="2216110"/>
                        <a:pt x="456945" y="2230325"/>
                      </a:cubicBezTo>
                      <a:cubicBezTo>
                        <a:pt x="454576" y="2235063"/>
                        <a:pt x="452207" y="2239801"/>
                        <a:pt x="449838" y="2244540"/>
                      </a:cubicBezTo>
                      <a:cubicBezTo>
                        <a:pt x="445100" y="2258754"/>
                        <a:pt x="440362" y="2272969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lnTo>
                        <a:pt x="442731" y="2287184"/>
                      </a:lnTo>
                      <a:cubicBezTo>
                        <a:pt x="437992" y="2287184"/>
                        <a:pt x="430885" y="2287184"/>
                        <a:pt x="426147" y="2287184"/>
                      </a:cubicBezTo>
                      <a:cubicBezTo>
                        <a:pt x="426147" y="2299030"/>
                        <a:pt x="426147" y="2308506"/>
                        <a:pt x="426147" y="2320352"/>
                      </a:cubicBezTo>
                      <a:cubicBezTo>
                        <a:pt x="435623" y="2322721"/>
                        <a:pt x="442731" y="2329828"/>
                        <a:pt x="452207" y="2327459"/>
                      </a:cubicBezTo>
                      <a:cubicBezTo>
                        <a:pt x="452207" y="2327459"/>
                        <a:pt x="452207" y="2327459"/>
                        <a:pt x="452207" y="2327459"/>
                      </a:cubicBezTo>
                      <a:cubicBezTo>
                        <a:pt x="442731" y="2329828"/>
                        <a:pt x="433254" y="2322721"/>
                        <a:pt x="426147" y="2320352"/>
                      </a:cubicBezTo>
                      <a:close/>
                      <a:moveTo>
                        <a:pt x="468791" y="2270600"/>
                      </a:moveTo>
                      <a:cubicBezTo>
                        <a:pt x="464053" y="2282445"/>
                        <a:pt x="454576" y="2287184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cubicBezTo>
                        <a:pt x="456945" y="2287184"/>
                        <a:pt x="464053" y="2282445"/>
                        <a:pt x="468791" y="2270600"/>
                      </a:cubicBezTo>
                      <a:cubicBezTo>
                        <a:pt x="480637" y="2237432"/>
                        <a:pt x="511435" y="2237432"/>
                        <a:pt x="539865" y="2239801"/>
                      </a:cubicBezTo>
                      <a:cubicBezTo>
                        <a:pt x="558818" y="2242170"/>
                        <a:pt x="577771" y="2249278"/>
                        <a:pt x="596724" y="2254016"/>
                      </a:cubicBezTo>
                      <a:cubicBezTo>
                        <a:pt x="610939" y="2246908"/>
                        <a:pt x="625154" y="2244540"/>
                        <a:pt x="639368" y="2244540"/>
                      </a:cubicBezTo>
                      <a:cubicBezTo>
                        <a:pt x="644107" y="2237432"/>
                        <a:pt x="651214" y="2239801"/>
                        <a:pt x="658321" y="2242170"/>
                      </a:cubicBezTo>
                      <a:cubicBezTo>
                        <a:pt x="674905" y="2249278"/>
                        <a:pt x="686751" y="2246908"/>
                        <a:pt x="691489" y="2225586"/>
                      </a:cubicBezTo>
                      <a:cubicBezTo>
                        <a:pt x="696227" y="2209003"/>
                        <a:pt x="712811" y="2211372"/>
                        <a:pt x="727026" y="2209003"/>
                      </a:cubicBezTo>
                      <a:cubicBezTo>
                        <a:pt x="734133" y="2209003"/>
                        <a:pt x="741241" y="2216110"/>
                        <a:pt x="748348" y="2211372"/>
                      </a:cubicBezTo>
                      <a:cubicBezTo>
                        <a:pt x="776778" y="2180573"/>
                        <a:pt x="812315" y="2190050"/>
                        <a:pt x="850221" y="2194788"/>
                      </a:cubicBezTo>
                      <a:cubicBezTo>
                        <a:pt x="854959" y="2194788"/>
                        <a:pt x="859697" y="2197157"/>
                        <a:pt x="862066" y="2197157"/>
                      </a:cubicBezTo>
                      <a:cubicBezTo>
                        <a:pt x="859697" y="2197157"/>
                        <a:pt x="854959" y="2194788"/>
                        <a:pt x="850221" y="2194788"/>
                      </a:cubicBezTo>
                      <a:cubicBezTo>
                        <a:pt x="814684" y="2190050"/>
                        <a:pt x="779147" y="2180573"/>
                        <a:pt x="748348" y="2211372"/>
                      </a:cubicBezTo>
                      <a:cubicBezTo>
                        <a:pt x="743610" y="2216110"/>
                        <a:pt x="734133" y="2209003"/>
                        <a:pt x="727026" y="2209003"/>
                      </a:cubicBezTo>
                      <a:cubicBezTo>
                        <a:pt x="712811" y="2211372"/>
                        <a:pt x="696227" y="2211372"/>
                        <a:pt x="691489" y="2225586"/>
                      </a:cubicBezTo>
                      <a:cubicBezTo>
                        <a:pt x="686751" y="2246908"/>
                        <a:pt x="674905" y="2249278"/>
                        <a:pt x="658321" y="2242170"/>
                      </a:cubicBezTo>
                      <a:cubicBezTo>
                        <a:pt x="651214" y="2239801"/>
                        <a:pt x="644107" y="2239801"/>
                        <a:pt x="639368" y="2244540"/>
                      </a:cubicBezTo>
                      <a:cubicBezTo>
                        <a:pt x="653583" y="2270600"/>
                        <a:pt x="679644" y="2280076"/>
                        <a:pt x="708073" y="2284815"/>
                      </a:cubicBezTo>
                      <a:cubicBezTo>
                        <a:pt x="731764" y="2282445"/>
                        <a:pt x="724657" y="2265862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4657" y="2246908"/>
                        <a:pt x="724657" y="2239801"/>
                        <a:pt x="724657" y="2235063"/>
                      </a:cubicBezTo>
                      <a:cubicBezTo>
                        <a:pt x="724657" y="2227956"/>
                        <a:pt x="722288" y="2220848"/>
                        <a:pt x="712811" y="2223217"/>
                      </a:cubicBezTo>
                      <a:cubicBezTo>
                        <a:pt x="710442" y="2223217"/>
                        <a:pt x="708073" y="2225586"/>
                        <a:pt x="705704" y="2225586"/>
                      </a:cubicBezTo>
                      <a:cubicBezTo>
                        <a:pt x="708073" y="2223217"/>
                        <a:pt x="708073" y="2223217"/>
                        <a:pt x="712811" y="2223217"/>
                      </a:cubicBezTo>
                      <a:cubicBezTo>
                        <a:pt x="722288" y="2220848"/>
                        <a:pt x="724657" y="2227956"/>
                        <a:pt x="724657" y="2235063"/>
                      </a:cubicBezTo>
                      <a:cubicBezTo>
                        <a:pt x="724657" y="2239801"/>
                        <a:pt x="724657" y="2244540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2288" y="2263493"/>
                        <a:pt x="729395" y="2280076"/>
                        <a:pt x="708073" y="2284815"/>
                      </a:cubicBezTo>
                      <a:cubicBezTo>
                        <a:pt x="705704" y="2291922"/>
                        <a:pt x="698597" y="2299030"/>
                        <a:pt x="691489" y="2301398"/>
                      </a:cubicBezTo>
                      <a:cubicBezTo>
                        <a:pt x="691489" y="2301398"/>
                        <a:pt x="691489" y="2301398"/>
                        <a:pt x="691489" y="2301398"/>
                      </a:cubicBezTo>
                      <a:lnTo>
                        <a:pt x="691489" y="2301398"/>
                      </a:lnTo>
                      <a:cubicBezTo>
                        <a:pt x="698597" y="2299030"/>
                        <a:pt x="705704" y="2291922"/>
                        <a:pt x="708073" y="2284815"/>
                      </a:cubicBezTo>
                      <a:cubicBezTo>
                        <a:pt x="679644" y="2280076"/>
                        <a:pt x="653583" y="2270600"/>
                        <a:pt x="639368" y="2244540"/>
                      </a:cubicBezTo>
                      <a:cubicBezTo>
                        <a:pt x="625154" y="2244540"/>
                        <a:pt x="608570" y="2246908"/>
                        <a:pt x="596724" y="2254016"/>
                      </a:cubicBezTo>
                      <a:cubicBezTo>
                        <a:pt x="596724" y="2256385"/>
                        <a:pt x="596724" y="2258754"/>
                        <a:pt x="596724" y="2261123"/>
                      </a:cubicBezTo>
                      <a:lnTo>
                        <a:pt x="596724" y="2261123"/>
                      </a:lnTo>
                      <a:cubicBezTo>
                        <a:pt x="596724" y="2258754"/>
                        <a:pt x="596724" y="2256385"/>
                        <a:pt x="596724" y="2254016"/>
                      </a:cubicBezTo>
                      <a:cubicBezTo>
                        <a:pt x="577771" y="2249278"/>
                        <a:pt x="558818" y="2242170"/>
                        <a:pt x="539865" y="2239801"/>
                      </a:cubicBezTo>
                      <a:cubicBezTo>
                        <a:pt x="511435" y="2237432"/>
                        <a:pt x="483006" y="2237432"/>
                        <a:pt x="468791" y="2270600"/>
                      </a:cubicBezTo>
                      <a:close/>
                      <a:moveTo>
                        <a:pt x="530388" y="2505144"/>
                      </a:moveTo>
                      <a:lnTo>
                        <a:pt x="530388" y="2505144"/>
                      </a:lnTo>
                      <a:cubicBezTo>
                        <a:pt x="530388" y="2505144"/>
                        <a:pt x="530388" y="2505144"/>
                        <a:pt x="530388" y="2505144"/>
                      </a:cubicBezTo>
                      <a:lnTo>
                        <a:pt x="530388" y="2505144"/>
                      </a:lnTo>
                      <a:lnTo>
                        <a:pt x="530388" y="2505144"/>
                      </a:lnTo>
                      <a:cubicBezTo>
                        <a:pt x="528019" y="2502774"/>
                        <a:pt x="525650" y="2500405"/>
                        <a:pt x="520912" y="2498036"/>
                      </a:cubicBezTo>
                      <a:cubicBezTo>
                        <a:pt x="518543" y="2498036"/>
                        <a:pt x="516174" y="2498036"/>
                        <a:pt x="513805" y="2498036"/>
                      </a:cubicBezTo>
                      <a:cubicBezTo>
                        <a:pt x="516174" y="2498036"/>
                        <a:pt x="518543" y="2498036"/>
                        <a:pt x="520912" y="2498036"/>
                      </a:cubicBezTo>
                      <a:lnTo>
                        <a:pt x="520912" y="2498036"/>
                      </a:lnTo>
                      <a:cubicBezTo>
                        <a:pt x="523281" y="2500405"/>
                        <a:pt x="525650" y="2502774"/>
                        <a:pt x="530388" y="2505144"/>
                      </a:cubicBezTo>
                      <a:close/>
                      <a:moveTo>
                        <a:pt x="520912" y="2384318"/>
                      </a:moveTo>
                      <a:lnTo>
                        <a:pt x="520912" y="2384318"/>
                      </a:lnTo>
                      <a:lnTo>
                        <a:pt x="520912" y="2384318"/>
                      </a:lnTo>
                      <a:cubicBezTo>
                        <a:pt x="525650" y="2384318"/>
                        <a:pt x="530388" y="2384318"/>
                        <a:pt x="535127" y="2384318"/>
                      </a:cubicBezTo>
                      <a:cubicBezTo>
                        <a:pt x="530388" y="2384318"/>
                        <a:pt x="525650" y="2384318"/>
                        <a:pt x="520912" y="2384318"/>
                      </a:cubicBezTo>
                      <a:close/>
                      <a:moveTo>
                        <a:pt x="518543" y="2306137"/>
                      </a:moveTo>
                      <a:lnTo>
                        <a:pt x="518543" y="2306137"/>
                      </a:lnTo>
                      <a:cubicBezTo>
                        <a:pt x="528019" y="2315613"/>
                        <a:pt x="537496" y="2320352"/>
                        <a:pt x="551711" y="2317982"/>
                      </a:cubicBezTo>
                      <a:cubicBezTo>
                        <a:pt x="565925" y="2315613"/>
                        <a:pt x="580140" y="2317982"/>
                        <a:pt x="591986" y="2327459"/>
                      </a:cubicBezTo>
                      <a:cubicBezTo>
                        <a:pt x="591986" y="2327459"/>
                        <a:pt x="591986" y="2327459"/>
                        <a:pt x="591986" y="2327459"/>
                      </a:cubicBezTo>
                      <a:cubicBezTo>
                        <a:pt x="580140" y="2317982"/>
                        <a:pt x="565925" y="2315613"/>
                        <a:pt x="551711" y="2317982"/>
                      </a:cubicBezTo>
                      <a:cubicBezTo>
                        <a:pt x="537496" y="2320352"/>
                        <a:pt x="528019" y="2317982"/>
                        <a:pt x="518543" y="2306137"/>
                      </a:cubicBezTo>
                      <a:close/>
                      <a:moveTo>
                        <a:pt x="539865" y="2265862"/>
                      </a:moveTo>
                      <a:cubicBezTo>
                        <a:pt x="551711" y="2275338"/>
                        <a:pt x="568294" y="2270600"/>
                        <a:pt x="580140" y="2272969"/>
                      </a:cubicBezTo>
                      <a:cubicBezTo>
                        <a:pt x="580140" y="2272969"/>
                        <a:pt x="580140" y="2272969"/>
                        <a:pt x="580140" y="2272969"/>
                      </a:cubicBezTo>
                      <a:cubicBezTo>
                        <a:pt x="565925" y="2270600"/>
                        <a:pt x="551711" y="2275338"/>
                        <a:pt x="539865" y="2265862"/>
                      </a:cubicBezTo>
                      <a:close/>
                      <a:moveTo>
                        <a:pt x="492482" y="2398533"/>
                      </a:moveTo>
                      <a:cubicBezTo>
                        <a:pt x="483006" y="2391425"/>
                        <a:pt x="478268" y="2381949"/>
                        <a:pt x="473529" y="2372472"/>
                      </a:cubicBezTo>
                      <a:cubicBezTo>
                        <a:pt x="478268" y="2381949"/>
                        <a:pt x="483006" y="2391425"/>
                        <a:pt x="492482" y="2398533"/>
                      </a:cubicBezTo>
                      <a:cubicBezTo>
                        <a:pt x="492482" y="2398533"/>
                        <a:pt x="492482" y="2400902"/>
                        <a:pt x="492482" y="2398533"/>
                      </a:cubicBezTo>
                      <a:cubicBezTo>
                        <a:pt x="492482" y="2400902"/>
                        <a:pt x="492482" y="2398533"/>
                        <a:pt x="492482" y="2398533"/>
                      </a:cubicBezTo>
                      <a:close/>
                      <a:moveTo>
                        <a:pt x="494852" y="2488560"/>
                      </a:moveTo>
                      <a:cubicBezTo>
                        <a:pt x="494852" y="2483821"/>
                        <a:pt x="494852" y="2481452"/>
                        <a:pt x="494852" y="2476714"/>
                      </a:cubicBezTo>
                      <a:cubicBezTo>
                        <a:pt x="494852" y="2476714"/>
                        <a:pt x="494852" y="2476714"/>
                        <a:pt x="494852" y="2474345"/>
                      </a:cubicBezTo>
                      <a:cubicBezTo>
                        <a:pt x="494852" y="2474345"/>
                        <a:pt x="494852" y="2476714"/>
                        <a:pt x="494852" y="2476714"/>
                      </a:cubicBezTo>
                      <a:cubicBezTo>
                        <a:pt x="494852" y="2481452"/>
                        <a:pt x="494852" y="2486190"/>
                        <a:pt x="494852" y="2488560"/>
                      </a:cubicBezTo>
                      <a:cubicBezTo>
                        <a:pt x="494852" y="2488560"/>
                        <a:pt x="494852" y="2488560"/>
                        <a:pt x="494852" y="2488560"/>
                      </a:cubicBezTo>
                      <a:close/>
                      <a:moveTo>
                        <a:pt x="485375" y="2317982"/>
                      </a:moveTo>
                      <a:cubicBezTo>
                        <a:pt x="483006" y="2289553"/>
                        <a:pt x="504328" y="2277707"/>
                        <a:pt x="523281" y="2265862"/>
                      </a:cubicBezTo>
                      <a:cubicBezTo>
                        <a:pt x="528019" y="2263493"/>
                        <a:pt x="530388" y="2263493"/>
                        <a:pt x="535127" y="2265862"/>
                      </a:cubicBezTo>
                      <a:cubicBezTo>
                        <a:pt x="530388" y="2263493"/>
                        <a:pt x="528019" y="2263493"/>
                        <a:pt x="523281" y="2265862"/>
                      </a:cubicBezTo>
                      <a:cubicBezTo>
                        <a:pt x="504328" y="2277707"/>
                        <a:pt x="483006" y="2289553"/>
                        <a:pt x="485375" y="2317982"/>
                      </a:cubicBezTo>
                      <a:cubicBezTo>
                        <a:pt x="487744" y="2336935"/>
                        <a:pt x="483006" y="2358258"/>
                        <a:pt x="499590" y="2370103"/>
                      </a:cubicBezTo>
                      <a:cubicBezTo>
                        <a:pt x="483006" y="2355888"/>
                        <a:pt x="487744" y="2336935"/>
                        <a:pt x="485375" y="2317982"/>
                      </a:cubicBezTo>
                      <a:close/>
                      <a:moveTo>
                        <a:pt x="513805" y="2540680"/>
                      </a:moveTo>
                      <a:cubicBezTo>
                        <a:pt x="509066" y="2526466"/>
                        <a:pt x="501959" y="2514620"/>
                        <a:pt x="501959" y="2498036"/>
                      </a:cubicBezTo>
                      <a:cubicBezTo>
                        <a:pt x="501959" y="2498036"/>
                        <a:pt x="501959" y="2498036"/>
                        <a:pt x="501959" y="2498036"/>
                      </a:cubicBezTo>
                      <a:cubicBezTo>
                        <a:pt x="501959" y="2512251"/>
                        <a:pt x="509066" y="2526466"/>
                        <a:pt x="513805" y="2540680"/>
                      </a:cubicBezTo>
                      <a:cubicBezTo>
                        <a:pt x="513805" y="2543049"/>
                        <a:pt x="516174" y="2547788"/>
                        <a:pt x="518543" y="2550157"/>
                      </a:cubicBezTo>
                      <a:cubicBezTo>
                        <a:pt x="516174" y="2547788"/>
                        <a:pt x="516174" y="2543049"/>
                        <a:pt x="513805" y="2540680"/>
                      </a:cubicBezTo>
                      <a:close/>
                      <a:moveTo>
                        <a:pt x="544603" y="2564372"/>
                      </a:moveTo>
                      <a:cubicBezTo>
                        <a:pt x="532758" y="2564372"/>
                        <a:pt x="525650" y="2559634"/>
                        <a:pt x="520912" y="2552526"/>
                      </a:cubicBezTo>
                      <a:cubicBezTo>
                        <a:pt x="525650" y="2559634"/>
                        <a:pt x="532758" y="2564372"/>
                        <a:pt x="544603" y="2564372"/>
                      </a:cubicBezTo>
                      <a:cubicBezTo>
                        <a:pt x="544603" y="2571479"/>
                        <a:pt x="549341" y="2573848"/>
                        <a:pt x="554080" y="2578586"/>
                      </a:cubicBezTo>
                      <a:cubicBezTo>
                        <a:pt x="549341" y="2573848"/>
                        <a:pt x="544603" y="2569110"/>
                        <a:pt x="544603" y="2564372"/>
                      </a:cubicBezTo>
                      <a:close/>
                      <a:moveTo>
                        <a:pt x="532758" y="2519358"/>
                      </a:moveTo>
                      <a:cubicBezTo>
                        <a:pt x="535127" y="2524097"/>
                        <a:pt x="539865" y="2526466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39865" y="2526466"/>
                        <a:pt x="535127" y="2524097"/>
                        <a:pt x="532758" y="2519358"/>
                      </a:cubicBezTo>
                      <a:close/>
                      <a:moveTo>
                        <a:pt x="546972" y="2528835"/>
                      </a:moveTo>
                      <a:lnTo>
                        <a:pt x="546972" y="2528835"/>
                      </a:ln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ubicBezTo>
                        <a:pt x="546972" y="2528835"/>
                        <a:pt x="546972" y="2528835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lose/>
                      <a:moveTo>
                        <a:pt x="525650" y="2403271"/>
                      </a:moveTo>
                      <a:cubicBezTo>
                        <a:pt x="525650" y="2398533"/>
                        <a:pt x="523281" y="2393795"/>
                        <a:pt x="523281" y="2389056"/>
                      </a:cubicBezTo>
                      <a:cubicBezTo>
                        <a:pt x="523281" y="2393795"/>
                        <a:pt x="525650" y="2398533"/>
                        <a:pt x="525650" y="2403271"/>
                      </a:cubicBezTo>
                      <a:cubicBezTo>
                        <a:pt x="525650" y="2441177"/>
                        <a:pt x="530388" y="2474345"/>
                        <a:pt x="565925" y="2500405"/>
                      </a:cubicBezTo>
                      <a:cubicBezTo>
                        <a:pt x="575402" y="2507512"/>
                        <a:pt x="570664" y="2519358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33573"/>
                        <a:pt x="570664" y="2538311"/>
                        <a:pt x="573033" y="2540680"/>
                      </a:cubicBezTo>
                      <a:cubicBezTo>
                        <a:pt x="570664" y="2538311"/>
                        <a:pt x="570664" y="2535942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21727"/>
                        <a:pt x="575402" y="2507512"/>
                        <a:pt x="565925" y="2500405"/>
                      </a:cubicBezTo>
                      <a:cubicBezTo>
                        <a:pt x="530388" y="2476714"/>
                        <a:pt x="525650" y="2441177"/>
                        <a:pt x="525650" y="2403271"/>
                      </a:cubicBezTo>
                      <a:close/>
                      <a:moveTo>
                        <a:pt x="561187" y="2585694"/>
                      </a:moveTo>
                      <a:cubicBezTo>
                        <a:pt x="561187" y="2585694"/>
                        <a:pt x="561187" y="2585694"/>
                        <a:pt x="561187" y="2585694"/>
                      </a:cubicBezTo>
                      <a:cubicBezTo>
                        <a:pt x="556449" y="2588063"/>
                        <a:pt x="556449" y="2590432"/>
                        <a:pt x="558818" y="2592801"/>
                      </a:cubicBezTo>
                      <a:cubicBezTo>
                        <a:pt x="556449" y="2590432"/>
                        <a:pt x="556449" y="2588063"/>
                        <a:pt x="561187" y="2585694"/>
                      </a:cubicBezTo>
                      <a:close/>
                      <a:moveTo>
                        <a:pt x="563556" y="2595170"/>
                      </a:moveTo>
                      <a:cubicBezTo>
                        <a:pt x="563556" y="2595170"/>
                        <a:pt x="561187" y="2595170"/>
                        <a:pt x="561187" y="2592801"/>
                      </a:cubicBezTo>
                      <a:cubicBezTo>
                        <a:pt x="561187" y="2592801"/>
                        <a:pt x="561187" y="2595170"/>
                        <a:pt x="563556" y="2595170"/>
                      </a:cubicBezTo>
                      <a:lnTo>
                        <a:pt x="563556" y="2595170"/>
                      </a:lnTo>
                      <a:cubicBezTo>
                        <a:pt x="568294" y="2597539"/>
                        <a:pt x="575402" y="2599909"/>
                        <a:pt x="580140" y="2604647"/>
                      </a:cubicBezTo>
                      <a:cubicBezTo>
                        <a:pt x="573033" y="2599909"/>
                        <a:pt x="568294" y="2597539"/>
                        <a:pt x="563556" y="2595170"/>
                      </a:cubicBezTo>
                      <a:close/>
                      <a:moveTo>
                        <a:pt x="565925" y="2424593"/>
                      </a:moveTo>
                      <a:cubicBezTo>
                        <a:pt x="561187" y="2422224"/>
                        <a:pt x="556449" y="2422224"/>
                        <a:pt x="554080" y="2419855"/>
                      </a:cubicBezTo>
                      <a:cubicBezTo>
                        <a:pt x="556449" y="2422224"/>
                        <a:pt x="561187" y="2422224"/>
                        <a:pt x="565925" y="2424593"/>
                      </a:cubicBezTo>
                      <a:cubicBezTo>
                        <a:pt x="573033" y="2426962"/>
                        <a:pt x="577771" y="2426962"/>
                        <a:pt x="584878" y="2429332"/>
                      </a:cubicBezTo>
                      <a:cubicBezTo>
                        <a:pt x="577771" y="2426962"/>
                        <a:pt x="573033" y="2426962"/>
                        <a:pt x="565925" y="2424593"/>
                      </a:cubicBezTo>
                      <a:close/>
                      <a:moveTo>
                        <a:pt x="589617" y="2554895"/>
                      </a:moveTo>
                      <a:cubicBezTo>
                        <a:pt x="589617" y="2557264"/>
                        <a:pt x="589617" y="2559634"/>
                        <a:pt x="589617" y="2564372"/>
                      </a:cubicBezTo>
                      <a:cubicBezTo>
                        <a:pt x="589617" y="2559634"/>
                        <a:pt x="589617" y="2557264"/>
                        <a:pt x="589617" y="2554895"/>
                      </a:cubicBezTo>
                      <a:cubicBezTo>
                        <a:pt x="587247" y="2552526"/>
                        <a:pt x="587247" y="2552526"/>
                        <a:pt x="584878" y="2550157"/>
                      </a:cubicBezTo>
                      <a:cubicBezTo>
                        <a:pt x="587247" y="2552526"/>
                        <a:pt x="587247" y="2552526"/>
                        <a:pt x="589617" y="2554895"/>
                      </a:cubicBezTo>
                      <a:close/>
                      <a:moveTo>
                        <a:pt x="596724" y="2611754"/>
                      </a:moveTo>
                      <a:cubicBezTo>
                        <a:pt x="601462" y="2609385"/>
                        <a:pt x="606200" y="2609385"/>
                        <a:pt x="610939" y="2607016"/>
                      </a:cubicBezTo>
                      <a:cubicBezTo>
                        <a:pt x="606200" y="2609385"/>
                        <a:pt x="599093" y="2611754"/>
                        <a:pt x="596724" y="2611754"/>
                      </a:cubicBezTo>
                      <a:cubicBezTo>
                        <a:pt x="596724" y="2611754"/>
                        <a:pt x="596724" y="2611754"/>
                        <a:pt x="596724" y="2611754"/>
                      </a:cubicBezTo>
                      <a:lnTo>
                        <a:pt x="596724" y="2611754"/>
                      </a:lnTo>
                      <a:close/>
                      <a:moveTo>
                        <a:pt x="606200" y="2625969"/>
                      </a:moveTo>
                      <a:cubicBezTo>
                        <a:pt x="601462" y="2623600"/>
                        <a:pt x="599093" y="2621231"/>
                        <a:pt x="599093" y="2616492"/>
                      </a:cubicBezTo>
                      <a:cubicBezTo>
                        <a:pt x="599093" y="2621231"/>
                        <a:pt x="601462" y="2625969"/>
                        <a:pt x="606200" y="2625969"/>
                      </a:cubicBezTo>
                      <a:cubicBezTo>
                        <a:pt x="606200" y="2630707"/>
                        <a:pt x="608570" y="2635446"/>
                        <a:pt x="613308" y="2637814"/>
                      </a:cubicBezTo>
                      <a:cubicBezTo>
                        <a:pt x="608570" y="2635446"/>
                        <a:pt x="606200" y="2633076"/>
                        <a:pt x="606200" y="2625969"/>
                      </a:cubicBezTo>
                      <a:close/>
                      <a:moveTo>
                        <a:pt x="710442" y="2623600"/>
                      </a:moveTo>
                      <a:cubicBezTo>
                        <a:pt x="691489" y="2602278"/>
                        <a:pt x="670167" y="2604647"/>
                        <a:pt x="648845" y="2618862"/>
                      </a:cubicBezTo>
                      <a:cubicBezTo>
                        <a:pt x="648845" y="2621231"/>
                        <a:pt x="648845" y="2623600"/>
                        <a:pt x="648845" y="2628338"/>
                      </a:cubicBezTo>
                      <a:lnTo>
                        <a:pt x="648845" y="2628338"/>
                      </a:lnTo>
                      <a:cubicBezTo>
                        <a:pt x="648845" y="2628338"/>
                        <a:pt x="648845" y="2628338"/>
                        <a:pt x="648845" y="2628338"/>
                      </a:cubicBezTo>
                      <a:cubicBezTo>
                        <a:pt x="648845" y="2625969"/>
                        <a:pt x="648845" y="2623600"/>
                        <a:pt x="648845" y="2618862"/>
                      </a:cubicBezTo>
                      <a:cubicBezTo>
                        <a:pt x="634630" y="2621231"/>
                        <a:pt x="629892" y="2602278"/>
                        <a:pt x="615677" y="2604647"/>
                      </a:cubicBezTo>
                      <a:cubicBezTo>
                        <a:pt x="610939" y="2588063"/>
                        <a:pt x="589617" y="2583325"/>
                        <a:pt x="589617" y="2564372"/>
                      </a:cubicBezTo>
                      <a:cubicBezTo>
                        <a:pt x="589617" y="2564372"/>
                        <a:pt x="589617" y="2564372"/>
                        <a:pt x="589617" y="2564372"/>
                      </a:cubicBezTo>
                      <a:cubicBezTo>
                        <a:pt x="589617" y="2583325"/>
                        <a:pt x="610939" y="2590432"/>
                        <a:pt x="615677" y="2604647"/>
                      </a:cubicBezTo>
                      <a:cubicBezTo>
                        <a:pt x="629892" y="2602278"/>
                        <a:pt x="634630" y="2621231"/>
                        <a:pt x="648845" y="2618862"/>
                      </a:cubicBezTo>
                      <a:cubicBezTo>
                        <a:pt x="672536" y="2604647"/>
                        <a:pt x="691489" y="2602278"/>
                        <a:pt x="710442" y="2623600"/>
                      </a:cubicBezTo>
                      <a:cubicBezTo>
                        <a:pt x="719919" y="2635446"/>
                        <a:pt x="724657" y="2633076"/>
                        <a:pt x="727026" y="2628338"/>
                      </a:cubicBezTo>
                      <a:cubicBezTo>
                        <a:pt x="724657" y="2633076"/>
                        <a:pt x="719919" y="2635446"/>
                        <a:pt x="710442" y="2623600"/>
                      </a:cubicBezTo>
                      <a:close/>
                      <a:moveTo>
                        <a:pt x="779147" y="2739687"/>
                      </a:moveTo>
                      <a:cubicBezTo>
                        <a:pt x="764932" y="2723103"/>
                        <a:pt x="753086" y="2706519"/>
                        <a:pt x="727026" y="2706519"/>
                      </a:cubicBezTo>
                      <a:lnTo>
                        <a:pt x="727026" y="2706519"/>
                      </a:lnTo>
                      <a:cubicBezTo>
                        <a:pt x="753086" y="2704150"/>
                        <a:pt x="767301" y="2723103"/>
                        <a:pt x="779147" y="2739687"/>
                      </a:cubicBezTo>
                      <a:cubicBezTo>
                        <a:pt x="786254" y="2739687"/>
                        <a:pt x="790993" y="2742056"/>
                        <a:pt x="793362" y="2744425"/>
                      </a:cubicBezTo>
                      <a:cubicBezTo>
                        <a:pt x="790993" y="2742056"/>
                        <a:pt x="786254" y="2739687"/>
                        <a:pt x="779147" y="2739687"/>
                      </a:cubicBezTo>
                      <a:close/>
                      <a:moveTo>
                        <a:pt x="786254" y="2704150"/>
                      </a:moveTo>
                      <a:cubicBezTo>
                        <a:pt x="783885" y="2699412"/>
                        <a:pt x="779147" y="2697043"/>
                        <a:pt x="776778" y="2694674"/>
                      </a:cubicBezTo>
                      <a:cubicBezTo>
                        <a:pt x="781516" y="2697043"/>
                        <a:pt x="783885" y="2699412"/>
                        <a:pt x="786254" y="2704150"/>
                      </a:cubicBezTo>
                      <a:cubicBezTo>
                        <a:pt x="793362" y="2713627"/>
                        <a:pt x="802838" y="2720734"/>
                        <a:pt x="812315" y="2730211"/>
                      </a:cubicBezTo>
                      <a:cubicBezTo>
                        <a:pt x="802838" y="2720734"/>
                        <a:pt x="793362" y="2713627"/>
                        <a:pt x="786254" y="2704150"/>
                      </a:cubicBezTo>
                      <a:close/>
                      <a:moveTo>
                        <a:pt x="824160" y="2815499"/>
                      </a:moveTo>
                      <a:cubicBezTo>
                        <a:pt x="833637" y="2817868"/>
                        <a:pt x="840744" y="2822606"/>
                        <a:pt x="847852" y="2827345"/>
                      </a:cubicBezTo>
                      <a:cubicBezTo>
                        <a:pt x="840744" y="2822606"/>
                        <a:pt x="833637" y="2820238"/>
                        <a:pt x="824160" y="2815499"/>
                      </a:cubicBezTo>
                      <a:close/>
                      <a:moveTo>
                        <a:pt x="814684" y="2765748"/>
                      </a:moveTo>
                      <a:cubicBezTo>
                        <a:pt x="824160" y="2777593"/>
                        <a:pt x="833637" y="2789439"/>
                        <a:pt x="845482" y="2801284"/>
                      </a:cubicBezTo>
                      <a:cubicBezTo>
                        <a:pt x="833637" y="2789439"/>
                        <a:pt x="824160" y="2775224"/>
                        <a:pt x="814684" y="2765748"/>
                      </a:cubicBezTo>
                      <a:close/>
                      <a:moveTo>
                        <a:pt x="859697" y="2784701"/>
                      </a:moveTo>
                      <a:cubicBezTo>
                        <a:pt x="859697" y="2779962"/>
                        <a:pt x="857328" y="2775224"/>
                        <a:pt x="854959" y="2770486"/>
                      </a:cubicBezTo>
                      <a:cubicBezTo>
                        <a:pt x="857328" y="2775224"/>
                        <a:pt x="857328" y="2779962"/>
                        <a:pt x="859697" y="2784701"/>
                      </a:cubicBezTo>
                      <a:lnTo>
                        <a:pt x="859697" y="2784701"/>
                      </a:lnTo>
                      <a:close/>
                      <a:moveTo>
                        <a:pt x="843113" y="2625969"/>
                      </a:moveTo>
                      <a:cubicBezTo>
                        <a:pt x="836006" y="2640184"/>
                        <a:pt x="819422" y="2623600"/>
                        <a:pt x="809946" y="2633076"/>
                      </a:cubicBezTo>
                      <a:cubicBezTo>
                        <a:pt x="809946" y="2633076"/>
                        <a:pt x="809946" y="2633076"/>
                        <a:pt x="809946" y="2633076"/>
                      </a:cubicBezTo>
                      <a:cubicBezTo>
                        <a:pt x="819422" y="2623600"/>
                        <a:pt x="836006" y="2640184"/>
                        <a:pt x="843113" y="2625969"/>
                      </a:cubicBezTo>
                      <a:cubicBezTo>
                        <a:pt x="847852" y="2614123"/>
                        <a:pt x="857328" y="2611754"/>
                        <a:pt x="871543" y="2609385"/>
                      </a:cubicBezTo>
                      <a:cubicBezTo>
                        <a:pt x="873912" y="2609385"/>
                        <a:pt x="873912" y="2609385"/>
                        <a:pt x="873912" y="2607016"/>
                      </a:cubicBezTo>
                      <a:cubicBezTo>
                        <a:pt x="873912" y="2607016"/>
                        <a:pt x="873912" y="2609385"/>
                        <a:pt x="871543" y="2609385"/>
                      </a:cubicBezTo>
                      <a:cubicBezTo>
                        <a:pt x="859697" y="2609385"/>
                        <a:pt x="847852" y="2614123"/>
                        <a:pt x="843113" y="2625969"/>
                      </a:cubicBezTo>
                      <a:close/>
                      <a:moveTo>
                        <a:pt x="866805" y="2715996"/>
                      </a:moveTo>
                      <a:cubicBezTo>
                        <a:pt x="866805" y="2720734"/>
                        <a:pt x="869174" y="2725472"/>
                        <a:pt x="873912" y="2727841"/>
                      </a:cubicBezTo>
                      <a:cubicBezTo>
                        <a:pt x="866805" y="2727841"/>
                        <a:pt x="864435" y="2723103"/>
                        <a:pt x="866805" y="2715996"/>
                      </a:cubicBezTo>
                      <a:close/>
                      <a:moveTo>
                        <a:pt x="911818" y="2576217"/>
                      </a:moveTo>
                      <a:cubicBezTo>
                        <a:pt x="937878" y="2580956"/>
                        <a:pt x="961570" y="2588063"/>
                        <a:pt x="992368" y="2583325"/>
                      </a:cubicBezTo>
                      <a:cubicBezTo>
                        <a:pt x="1020798" y="2578586"/>
                        <a:pt x="1049227" y="2595170"/>
                        <a:pt x="1070549" y="2616492"/>
                      </a:cubicBezTo>
                      <a:cubicBezTo>
                        <a:pt x="1072919" y="2618862"/>
                        <a:pt x="1075288" y="2623600"/>
                        <a:pt x="1077657" y="2625969"/>
                      </a:cubicBezTo>
                      <a:cubicBezTo>
                        <a:pt x="1084764" y="2635446"/>
                        <a:pt x="1096610" y="2647291"/>
                        <a:pt x="1108456" y="2637814"/>
                      </a:cubicBezTo>
                      <a:cubicBezTo>
                        <a:pt x="1110825" y="2635446"/>
                        <a:pt x="1110825" y="2635446"/>
                        <a:pt x="1110825" y="2635446"/>
                      </a:cubicBezTo>
                      <a:cubicBezTo>
                        <a:pt x="1110825" y="2635446"/>
                        <a:pt x="1108456" y="2637814"/>
                        <a:pt x="1108456" y="2637814"/>
                      </a:cubicBezTo>
                      <a:cubicBezTo>
                        <a:pt x="1096610" y="2647291"/>
                        <a:pt x="1087133" y="2635446"/>
                        <a:pt x="1077657" y="2625969"/>
                      </a:cubicBezTo>
                      <a:cubicBezTo>
                        <a:pt x="1075288" y="2623600"/>
                        <a:pt x="1072919" y="2618862"/>
                        <a:pt x="1070549" y="2616492"/>
                      </a:cubicBezTo>
                      <a:cubicBezTo>
                        <a:pt x="1049227" y="2597539"/>
                        <a:pt x="1020798" y="2578586"/>
                        <a:pt x="992368" y="2583325"/>
                      </a:cubicBezTo>
                      <a:cubicBezTo>
                        <a:pt x="963939" y="2588063"/>
                        <a:pt x="937878" y="2580956"/>
                        <a:pt x="911818" y="2576217"/>
                      </a:cubicBezTo>
                      <a:cubicBezTo>
                        <a:pt x="888127" y="2571479"/>
                        <a:pt x="878650" y="2573848"/>
                        <a:pt x="876281" y="2588063"/>
                      </a:cubicBezTo>
                      <a:cubicBezTo>
                        <a:pt x="881019" y="2573848"/>
                        <a:pt x="890496" y="2571479"/>
                        <a:pt x="911818" y="2576217"/>
                      </a:cubicBezTo>
                      <a:close/>
                      <a:moveTo>
                        <a:pt x="890496" y="2756271"/>
                      </a:moveTo>
                      <a:cubicBezTo>
                        <a:pt x="888127" y="2756271"/>
                        <a:pt x="888127" y="2756271"/>
                        <a:pt x="890496" y="2756271"/>
                      </a:cubicBezTo>
                      <a:cubicBezTo>
                        <a:pt x="885758" y="2758640"/>
                        <a:pt x="883388" y="2758640"/>
                        <a:pt x="883388" y="2761009"/>
                      </a:cubicBezTo>
                      <a:cubicBezTo>
                        <a:pt x="881019" y="2763378"/>
                        <a:pt x="881019" y="2765748"/>
                        <a:pt x="878650" y="2768116"/>
                      </a:cubicBezTo>
                      <a:lnTo>
                        <a:pt x="878650" y="2768116"/>
                      </a:lnTo>
                      <a:cubicBezTo>
                        <a:pt x="878650" y="2765748"/>
                        <a:pt x="881019" y="2763378"/>
                        <a:pt x="883388" y="2761009"/>
                      </a:cubicBezTo>
                      <a:cubicBezTo>
                        <a:pt x="883388" y="2761009"/>
                        <a:pt x="885758" y="2758640"/>
                        <a:pt x="890496" y="2756271"/>
                      </a:cubicBezTo>
                      <a:cubicBezTo>
                        <a:pt x="888127" y="2756271"/>
                        <a:pt x="888127" y="2756271"/>
                        <a:pt x="890496" y="2756271"/>
                      </a:cubicBezTo>
                      <a:close/>
                      <a:moveTo>
                        <a:pt x="923664" y="2900788"/>
                      </a:moveTo>
                      <a:cubicBezTo>
                        <a:pt x="921295" y="2896050"/>
                        <a:pt x="916556" y="2893680"/>
                        <a:pt x="911818" y="2891311"/>
                      </a:cubicBezTo>
                      <a:cubicBezTo>
                        <a:pt x="916556" y="2893680"/>
                        <a:pt x="921295" y="2896050"/>
                        <a:pt x="923664" y="2900788"/>
                      </a:cubicBezTo>
                      <a:cubicBezTo>
                        <a:pt x="930771" y="2915003"/>
                        <a:pt x="940248" y="2926848"/>
                        <a:pt x="949724" y="2936325"/>
                      </a:cubicBezTo>
                      <a:cubicBezTo>
                        <a:pt x="940248" y="2926848"/>
                        <a:pt x="930771" y="2915003"/>
                        <a:pt x="923664" y="2900788"/>
                      </a:cubicBezTo>
                      <a:close/>
                      <a:moveTo>
                        <a:pt x="878650" y="2798915"/>
                      </a:moveTo>
                      <a:cubicBezTo>
                        <a:pt x="930771" y="2834452"/>
                        <a:pt x="978154" y="2874727"/>
                        <a:pt x="1025536" y="2912633"/>
                      </a:cubicBezTo>
                      <a:cubicBezTo>
                        <a:pt x="975784" y="2874727"/>
                        <a:pt x="928402" y="2834452"/>
                        <a:pt x="878650" y="2798915"/>
                      </a:cubicBezTo>
                      <a:close/>
                      <a:moveTo>
                        <a:pt x="1006583" y="2869989"/>
                      </a:moveTo>
                      <a:cubicBezTo>
                        <a:pt x="1004214" y="2867620"/>
                        <a:pt x="1004214" y="2865251"/>
                        <a:pt x="1001845" y="2862882"/>
                      </a:cubicBezTo>
                      <a:cubicBezTo>
                        <a:pt x="1004214" y="2865251"/>
                        <a:pt x="1004214" y="2867620"/>
                        <a:pt x="1006583" y="2869989"/>
                      </a:cubicBezTo>
                      <a:cubicBezTo>
                        <a:pt x="1018429" y="2891311"/>
                        <a:pt x="1039751" y="2905526"/>
                        <a:pt x="1061073" y="2917372"/>
                      </a:cubicBezTo>
                      <a:cubicBezTo>
                        <a:pt x="1039751" y="2903157"/>
                        <a:pt x="1018429" y="2891311"/>
                        <a:pt x="1006583" y="2869989"/>
                      </a:cubicBezTo>
                      <a:close/>
                      <a:moveTo>
                        <a:pt x="1106086" y="3005029"/>
                      </a:moveTo>
                      <a:cubicBezTo>
                        <a:pt x="1106086" y="2997922"/>
                        <a:pt x="1106086" y="2988445"/>
                        <a:pt x="1106086" y="2981338"/>
                      </a:cubicBezTo>
                      <a:cubicBezTo>
                        <a:pt x="1096610" y="2974231"/>
                        <a:pt x="1080026" y="2974231"/>
                        <a:pt x="1072919" y="2964754"/>
                      </a:cubicBezTo>
                      <a:cubicBezTo>
                        <a:pt x="1065811" y="2964754"/>
                        <a:pt x="1061073" y="2964754"/>
                        <a:pt x="1053966" y="2967123"/>
                      </a:cubicBezTo>
                      <a:lnTo>
                        <a:pt x="1053966" y="2967123"/>
                      </a:ln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61073" y="2967123"/>
                        <a:pt x="1065811" y="2967123"/>
                        <a:pt x="1072919" y="2964754"/>
                      </a:cubicBezTo>
                      <a:lnTo>
                        <a:pt x="1072919" y="2964754"/>
                      </a:lnTo>
                      <a:cubicBezTo>
                        <a:pt x="1080026" y="2976600"/>
                        <a:pt x="1096610" y="2974231"/>
                        <a:pt x="1106086" y="2981338"/>
                      </a:cubicBezTo>
                      <a:lnTo>
                        <a:pt x="1106086" y="2981338"/>
                      </a:lnTo>
                      <a:lnTo>
                        <a:pt x="1106086" y="2981338"/>
                      </a:lnTo>
                      <a:cubicBezTo>
                        <a:pt x="1106086" y="2990815"/>
                        <a:pt x="1106086" y="2997922"/>
                        <a:pt x="1106086" y="3005029"/>
                      </a:cubicBezTo>
                      <a:cubicBezTo>
                        <a:pt x="1122670" y="3019244"/>
                        <a:pt x="1139254" y="3028720"/>
                        <a:pt x="1160576" y="3033459"/>
                      </a:cubicBezTo>
                      <a:cubicBezTo>
                        <a:pt x="1139254" y="3031090"/>
                        <a:pt x="1122670" y="3019244"/>
                        <a:pt x="1106086" y="3005029"/>
                      </a:cubicBezTo>
                      <a:close/>
                      <a:moveTo>
                        <a:pt x="1153469" y="2976600"/>
                      </a:moveTo>
                      <a:cubicBezTo>
                        <a:pt x="1158207" y="2974231"/>
                        <a:pt x="1160576" y="2967123"/>
                        <a:pt x="1165315" y="2957647"/>
                      </a:cubicBezTo>
                      <a:lnTo>
                        <a:pt x="1165315" y="2957647"/>
                      </a:lnTo>
                      <a:cubicBezTo>
                        <a:pt x="1165315" y="2957647"/>
                        <a:pt x="1165315" y="2957647"/>
                        <a:pt x="1165315" y="2957647"/>
                      </a:cubicBezTo>
                      <a:cubicBezTo>
                        <a:pt x="1160576" y="2967123"/>
                        <a:pt x="1158207" y="2974231"/>
                        <a:pt x="1153469" y="2976600"/>
                      </a:cubicBezTo>
                      <a:close/>
                      <a:moveTo>
                        <a:pt x="1184268" y="2955278"/>
                      </a:moveTo>
                      <a:cubicBezTo>
                        <a:pt x="1184268" y="2952908"/>
                        <a:pt x="1184268" y="2950540"/>
                        <a:pt x="1184268" y="2948170"/>
                      </a:cubicBezTo>
                      <a:cubicBezTo>
                        <a:pt x="1179529" y="2945801"/>
                        <a:pt x="1177160" y="2943432"/>
                        <a:pt x="1179529" y="2938694"/>
                      </a:cubicBezTo>
                      <a:cubicBezTo>
                        <a:pt x="1177160" y="2941063"/>
                        <a:pt x="1181899" y="2945801"/>
                        <a:pt x="1184268" y="2948170"/>
                      </a:cubicBezTo>
                      <a:cubicBezTo>
                        <a:pt x="1181899" y="2950540"/>
                        <a:pt x="1181899" y="2952908"/>
                        <a:pt x="1184268" y="2955278"/>
                      </a:cubicBezTo>
                      <a:cubicBezTo>
                        <a:pt x="1184268" y="2955278"/>
                        <a:pt x="1184268" y="2955278"/>
                        <a:pt x="1184268" y="2955278"/>
                      </a:cubicBezTo>
                      <a:close/>
                      <a:moveTo>
                        <a:pt x="1217435" y="2957647"/>
                      </a:moveTo>
                      <a:cubicBezTo>
                        <a:pt x="1210328" y="2960016"/>
                        <a:pt x="1203221" y="2964754"/>
                        <a:pt x="1196113" y="2964754"/>
                      </a:cubicBezTo>
                      <a:cubicBezTo>
                        <a:pt x="1203221" y="2964754"/>
                        <a:pt x="1210328" y="2960016"/>
                        <a:pt x="1217435" y="2957647"/>
                      </a:cubicBezTo>
                      <a:cubicBezTo>
                        <a:pt x="1217435" y="2952908"/>
                        <a:pt x="1217435" y="2948170"/>
                        <a:pt x="1217435" y="2943432"/>
                      </a:cubicBezTo>
                      <a:cubicBezTo>
                        <a:pt x="1217435" y="2948170"/>
                        <a:pt x="1217435" y="2952908"/>
                        <a:pt x="1217435" y="2957647"/>
                      </a:cubicBezTo>
                      <a:cubicBezTo>
                        <a:pt x="1217435" y="2957647"/>
                        <a:pt x="1217435" y="2957647"/>
                        <a:pt x="1217435" y="2957647"/>
                      </a:cubicBezTo>
                      <a:close/>
                      <a:moveTo>
                        <a:pt x="1226912" y="2957647"/>
                      </a:moveTo>
                      <a:lnTo>
                        <a:pt x="1226912" y="2957647"/>
                      </a:lnTo>
                      <a:cubicBezTo>
                        <a:pt x="1226912" y="2957647"/>
                        <a:pt x="1226912" y="2957647"/>
                        <a:pt x="1226912" y="2957647"/>
                      </a:cubicBezTo>
                      <a:cubicBezTo>
                        <a:pt x="1226912" y="2957647"/>
                        <a:pt x="1226912" y="2957647"/>
                        <a:pt x="1226912" y="2957647"/>
                      </a:cubicBezTo>
                      <a:close/>
                      <a:moveTo>
                        <a:pt x="1238758" y="2884204"/>
                      </a:moveTo>
                      <a:cubicBezTo>
                        <a:pt x="1238758" y="2884204"/>
                        <a:pt x="1238758" y="2884204"/>
                        <a:pt x="1238758" y="2884204"/>
                      </a:cubicBezTo>
                      <a:cubicBezTo>
                        <a:pt x="1243496" y="2888942"/>
                        <a:pt x="1243496" y="2891311"/>
                        <a:pt x="1245865" y="2891311"/>
                      </a:cubicBezTo>
                      <a:cubicBezTo>
                        <a:pt x="1255341" y="2893680"/>
                        <a:pt x="1267187" y="2896050"/>
                        <a:pt x="1264818" y="2907895"/>
                      </a:cubicBezTo>
                      <a:cubicBezTo>
                        <a:pt x="1264818" y="2910264"/>
                        <a:pt x="1264818" y="2912633"/>
                        <a:pt x="1262449" y="2912633"/>
                      </a:cubicBezTo>
                      <a:cubicBezTo>
                        <a:pt x="1264818" y="2910264"/>
                        <a:pt x="1264818" y="2910264"/>
                        <a:pt x="1264818" y="2907895"/>
                      </a:cubicBezTo>
                      <a:cubicBezTo>
                        <a:pt x="1267187" y="2896050"/>
                        <a:pt x="1255341" y="2893680"/>
                        <a:pt x="1245865" y="2891311"/>
                      </a:cubicBezTo>
                      <a:cubicBezTo>
                        <a:pt x="1243496" y="2891311"/>
                        <a:pt x="1243496" y="2888942"/>
                        <a:pt x="1238758" y="2884204"/>
                      </a:cubicBezTo>
                      <a:close/>
                      <a:moveTo>
                        <a:pt x="1312201" y="3057150"/>
                      </a:moveTo>
                      <a:cubicBezTo>
                        <a:pt x="1290878" y="3045305"/>
                        <a:pt x="1269556" y="3038197"/>
                        <a:pt x="1248234" y="3035828"/>
                      </a:cubicBezTo>
                      <a:cubicBezTo>
                        <a:pt x="1269556" y="3038197"/>
                        <a:pt x="1290878" y="3045305"/>
                        <a:pt x="1312201" y="3057150"/>
                      </a:cubicBezTo>
                      <a:cubicBezTo>
                        <a:pt x="1331154" y="3068996"/>
                        <a:pt x="1352476" y="3078472"/>
                        <a:pt x="1373798" y="3083210"/>
                      </a:cubicBezTo>
                      <a:cubicBezTo>
                        <a:pt x="1352476" y="3078472"/>
                        <a:pt x="1331154" y="3068996"/>
                        <a:pt x="1312201" y="3057150"/>
                      </a:cubicBezTo>
                      <a:close/>
                      <a:moveTo>
                        <a:pt x="1380905" y="2907895"/>
                      </a:moveTo>
                      <a:cubicBezTo>
                        <a:pt x="1373798" y="2907895"/>
                        <a:pt x="1369060" y="2905526"/>
                        <a:pt x="1369060" y="2903157"/>
                      </a:cubicBezTo>
                      <a:cubicBezTo>
                        <a:pt x="1371429" y="2905526"/>
                        <a:pt x="1373798" y="2907895"/>
                        <a:pt x="1380905" y="2907895"/>
                      </a:cubicBezTo>
                      <a:lnTo>
                        <a:pt x="1380905" y="2907895"/>
                      </a:lnTo>
                      <a:cubicBezTo>
                        <a:pt x="1390382" y="2886573"/>
                        <a:pt x="1409335" y="2867620"/>
                        <a:pt x="1399858" y="2839190"/>
                      </a:cubicBezTo>
                      <a:cubicBezTo>
                        <a:pt x="1395120" y="2820238"/>
                        <a:pt x="1411704" y="2813130"/>
                        <a:pt x="1449610" y="2810761"/>
                      </a:cubicBezTo>
                      <a:cubicBezTo>
                        <a:pt x="1449610" y="2806023"/>
                        <a:pt x="1449610" y="2798915"/>
                        <a:pt x="1449610" y="2794177"/>
                      </a:cubicBezTo>
                      <a:cubicBezTo>
                        <a:pt x="1442503" y="2794177"/>
                        <a:pt x="1435395" y="2791808"/>
                        <a:pt x="1433026" y="2787070"/>
                      </a:cubicBezTo>
                      <a:lnTo>
                        <a:pt x="1433026" y="2787070"/>
                      </a:lnTo>
                      <a:cubicBezTo>
                        <a:pt x="1433026" y="2787070"/>
                        <a:pt x="1433026" y="2787070"/>
                        <a:pt x="1433026" y="2787070"/>
                      </a:cubicBezTo>
                      <a:cubicBezTo>
                        <a:pt x="1437764" y="2794177"/>
                        <a:pt x="1442503" y="2794177"/>
                        <a:pt x="1449610" y="2794177"/>
                      </a:cubicBezTo>
                      <a:cubicBezTo>
                        <a:pt x="1449610" y="2794177"/>
                        <a:pt x="1449610" y="2794177"/>
                        <a:pt x="1449610" y="2794177"/>
                      </a:cubicBezTo>
                      <a:cubicBezTo>
                        <a:pt x="1449610" y="2798915"/>
                        <a:pt x="1449610" y="2806023"/>
                        <a:pt x="1449610" y="2810761"/>
                      </a:cubicBezTo>
                      <a:cubicBezTo>
                        <a:pt x="1451979" y="2820238"/>
                        <a:pt x="1456717" y="2829714"/>
                        <a:pt x="1456717" y="2839190"/>
                      </a:cubicBezTo>
                      <a:cubicBezTo>
                        <a:pt x="1456717" y="2829714"/>
                        <a:pt x="1454348" y="2820238"/>
                        <a:pt x="1449610" y="2810761"/>
                      </a:cubicBezTo>
                      <a:cubicBezTo>
                        <a:pt x="1411704" y="2810761"/>
                        <a:pt x="1395120" y="2820238"/>
                        <a:pt x="1399858" y="2839190"/>
                      </a:cubicBezTo>
                      <a:cubicBezTo>
                        <a:pt x="1409335" y="2867620"/>
                        <a:pt x="1390382" y="2886573"/>
                        <a:pt x="1380905" y="2907895"/>
                      </a:cubicBezTo>
                      <a:cubicBezTo>
                        <a:pt x="1380905" y="2907895"/>
                        <a:pt x="1380905" y="2907895"/>
                        <a:pt x="1380905" y="2907895"/>
                      </a:cubicBezTo>
                      <a:lnTo>
                        <a:pt x="1380905" y="2907895"/>
                      </a:lnTo>
                      <a:close/>
                      <a:moveTo>
                        <a:pt x="1406966" y="2964754"/>
                      </a:moveTo>
                      <a:cubicBezTo>
                        <a:pt x="1406966" y="2964754"/>
                        <a:pt x="1406966" y="2964754"/>
                        <a:pt x="1406966" y="2964754"/>
                      </a:cubicBezTo>
                      <a:lnTo>
                        <a:pt x="1406966" y="2964754"/>
                      </a:lnTo>
                      <a:cubicBezTo>
                        <a:pt x="1406966" y="2957647"/>
                        <a:pt x="1404597" y="2952908"/>
                        <a:pt x="1399858" y="2950540"/>
                      </a:cubicBezTo>
                      <a:cubicBezTo>
                        <a:pt x="1404597" y="2952908"/>
                        <a:pt x="1406966" y="2957647"/>
                        <a:pt x="1406966" y="2964754"/>
                      </a:cubicBezTo>
                      <a:lnTo>
                        <a:pt x="1406966" y="2964754"/>
                      </a:lnTo>
                      <a:close/>
                      <a:moveTo>
                        <a:pt x="1395120" y="2915003"/>
                      </a:moveTo>
                      <a:cubicBezTo>
                        <a:pt x="1395120" y="2917372"/>
                        <a:pt x="1395120" y="2919741"/>
                        <a:pt x="1395120" y="2922110"/>
                      </a:cubicBezTo>
                      <a:cubicBezTo>
                        <a:pt x="1392751" y="2931586"/>
                        <a:pt x="1390382" y="2938694"/>
                        <a:pt x="1390382" y="2948170"/>
                      </a:cubicBezTo>
                      <a:lnTo>
                        <a:pt x="1390382" y="2948170"/>
                      </a:lnTo>
                      <a:cubicBezTo>
                        <a:pt x="1390382" y="2938694"/>
                        <a:pt x="1392751" y="2931586"/>
                        <a:pt x="1395120" y="2922110"/>
                      </a:cubicBezTo>
                      <a:cubicBezTo>
                        <a:pt x="1395120" y="2919741"/>
                        <a:pt x="1395120" y="2917372"/>
                        <a:pt x="1395120" y="2915003"/>
                      </a:cubicBezTo>
                      <a:close/>
                      <a:moveTo>
                        <a:pt x="1511207" y="3021613"/>
                      </a:moveTo>
                      <a:cubicBezTo>
                        <a:pt x="1492254" y="3042935"/>
                        <a:pt x="1468563" y="3040566"/>
                        <a:pt x="1444872" y="3033459"/>
                      </a:cubicBezTo>
                      <a:cubicBezTo>
                        <a:pt x="1423550" y="3026352"/>
                        <a:pt x="1404597" y="3021613"/>
                        <a:pt x="1385644" y="3009768"/>
                      </a:cubicBezTo>
                      <a:cubicBezTo>
                        <a:pt x="1404597" y="3021613"/>
                        <a:pt x="1423550" y="3026352"/>
                        <a:pt x="1444872" y="3033459"/>
                      </a:cubicBezTo>
                      <a:cubicBezTo>
                        <a:pt x="1468563" y="3040566"/>
                        <a:pt x="1492254" y="3040566"/>
                        <a:pt x="1511207" y="3021613"/>
                      </a:cubicBezTo>
                      <a:cubicBezTo>
                        <a:pt x="1508838" y="3021613"/>
                        <a:pt x="1508838" y="3019244"/>
                        <a:pt x="1511207" y="3021613"/>
                      </a:cubicBezTo>
                      <a:cubicBezTo>
                        <a:pt x="1508838" y="3019244"/>
                        <a:pt x="1508838" y="3021613"/>
                        <a:pt x="1511207" y="3021613"/>
                      </a:cubicBezTo>
                      <a:lnTo>
                        <a:pt x="1511207" y="3021613"/>
                      </a:lnTo>
                      <a:cubicBezTo>
                        <a:pt x="1515946" y="3021613"/>
                        <a:pt x="1523053" y="3021613"/>
                        <a:pt x="1527791" y="3021613"/>
                      </a:cubicBezTo>
                      <a:cubicBezTo>
                        <a:pt x="1520684" y="3021613"/>
                        <a:pt x="1515946" y="3021613"/>
                        <a:pt x="1511207" y="3021613"/>
                      </a:cubicBezTo>
                      <a:close/>
                      <a:moveTo>
                        <a:pt x="1430657" y="2974231"/>
                      </a:moveTo>
                      <a:cubicBezTo>
                        <a:pt x="1433026" y="2981338"/>
                        <a:pt x="1433026" y="2988445"/>
                        <a:pt x="1433026" y="2995553"/>
                      </a:cubicBezTo>
                      <a:cubicBezTo>
                        <a:pt x="1433026" y="2995553"/>
                        <a:pt x="1433026" y="2995553"/>
                        <a:pt x="1433026" y="2995553"/>
                      </a:cubicBezTo>
                      <a:cubicBezTo>
                        <a:pt x="1433026" y="2988445"/>
                        <a:pt x="1433026" y="2981338"/>
                        <a:pt x="1430657" y="2974231"/>
                      </a:cubicBezTo>
                      <a:close/>
                      <a:moveTo>
                        <a:pt x="1451979" y="3005029"/>
                      </a:moveTo>
                      <a:cubicBezTo>
                        <a:pt x="1449610" y="3002660"/>
                        <a:pt x="1449610" y="3000291"/>
                        <a:pt x="1449610" y="2995553"/>
                      </a:cubicBezTo>
                      <a:cubicBezTo>
                        <a:pt x="1447241" y="2995553"/>
                        <a:pt x="1444872" y="2995553"/>
                        <a:pt x="1442503" y="2995553"/>
                      </a:cubicBezTo>
                      <a:cubicBezTo>
                        <a:pt x="1444872" y="2995553"/>
                        <a:pt x="1447241" y="2995553"/>
                        <a:pt x="1449610" y="2995553"/>
                      </a:cubicBezTo>
                      <a:cubicBezTo>
                        <a:pt x="1456717" y="2995553"/>
                        <a:pt x="1466194" y="2995553"/>
                        <a:pt x="1473301" y="2995553"/>
                      </a:cubicBezTo>
                      <a:cubicBezTo>
                        <a:pt x="1466194" y="2995553"/>
                        <a:pt x="1456717" y="2995553"/>
                        <a:pt x="1449610" y="2995553"/>
                      </a:cubicBezTo>
                      <a:cubicBezTo>
                        <a:pt x="1449610" y="3000291"/>
                        <a:pt x="1451979" y="3002660"/>
                        <a:pt x="1451979" y="3005029"/>
                      </a:cubicBezTo>
                      <a:close/>
                      <a:moveTo>
                        <a:pt x="1527791" y="2997922"/>
                      </a:moveTo>
                      <a:cubicBezTo>
                        <a:pt x="1525422" y="2995553"/>
                        <a:pt x="1523053" y="2993184"/>
                        <a:pt x="1520684" y="2990815"/>
                      </a:cubicBezTo>
                      <a:cubicBezTo>
                        <a:pt x="1523053" y="2993184"/>
                        <a:pt x="1525422" y="2995553"/>
                        <a:pt x="1527791" y="2997922"/>
                      </a:cubicBezTo>
                      <a:lnTo>
                        <a:pt x="1527791" y="2997922"/>
                      </a:lnTo>
                      <a:close/>
                      <a:moveTo>
                        <a:pt x="1565697" y="2960016"/>
                      </a:moveTo>
                      <a:cubicBezTo>
                        <a:pt x="1563328" y="2955278"/>
                        <a:pt x="1568066" y="2948170"/>
                        <a:pt x="1570436" y="2941063"/>
                      </a:cubicBezTo>
                      <a:cubicBezTo>
                        <a:pt x="1568066" y="2933955"/>
                        <a:pt x="1568066" y="2924479"/>
                        <a:pt x="1553852" y="2929217"/>
                      </a:cubicBezTo>
                      <a:cubicBezTo>
                        <a:pt x="1546744" y="2931586"/>
                        <a:pt x="1542006" y="2938694"/>
                        <a:pt x="1537268" y="2941063"/>
                      </a:cubicBezTo>
                      <a:cubicBezTo>
                        <a:pt x="1530160" y="2945801"/>
                        <a:pt x="1525422" y="2955278"/>
                        <a:pt x="1515946" y="2952908"/>
                      </a:cubicBezTo>
                      <a:cubicBezTo>
                        <a:pt x="1504100" y="2950540"/>
                        <a:pt x="1513576" y="2933955"/>
                        <a:pt x="1504100" y="2931586"/>
                      </a:cubicBezTo>
                      <a:cubicBezTo>
                        <a:pt x="1475670" y="2948170"/>
                        <a:pt x="1442503" y="2948170"/>
                        <a:pt x="1423550" y="2929217"/>
                      </a:cubicBezTo>
                      <a:cubicBezTo>
                        <a:pt x="1418811" y="2924479"/>
                        <a:pt x="1416442" y="2917372"/>
                        <a:pt x="1416442" y="2910264"/>
                      </a:cubicBezTo>
                      <a:cubicBezTo>
                        <a:pt x="1416442" y="2917372"/>
                        <a:pt x="1418811" y="2924479"/>
                        <a:pt x="1423550" y="2929217"/>
                      </a:cubicBezTo>
                      <a:cubicBezTo>
                        <a:pt x="1440134" y="2948170"/>
                        <a:pt x="1475670" y="2948170"/>
                        <a:pt x="1504100" y="2931586"/>
                      </a:cubicBezTo>
                      <a:cubicBezTo>
                        <a:pt x="1513576" y="2936325"/>
                        <a:pt x="1506469" y="2950540"/>
                        <a:pt x="1515946" y="2952908"/>
                      </a:cubicBezTo>
                      <a:cubicBezTo>
                        <a:pt x="1525422" y="2955278"/>
                        <a:pt x="1530160" y="2948170"/>
                        <a:pt x="1537268" y="2941063"/>
                      </a:cubicBezTo>
                      <a:cubicBezTo>
                        <a:pt x="1542006" y="2936325"/>
                        <a:pt x="1546744" y="2931586"/>
                        <a:pt x="1553852" y="2929217"/>
                      </a:cubicBezTo>
                      <a:cubicBezTo>
                        <a:pt x="1565697" y="2924479"/>
                        <a:pt x="1568066" y="2931586"/>
                        <a:pt x="1570436" y="2941063"/>
                      </a:cubicBezTo>
                      <a:cubicBezTo>
                        <a:pt x="1572805" y="2941063"/>
                        <a:pt x="1575174" y="2941063"/>
                        <a:pt x="1579912" y="2941063"/>
                      </a:cubicBezTo>
                      <a:cubicBezTo>
                        <a:pt x="1587019" y="2938694"/>
                        <a:pt x="1594127" y="2933955"/>
                        <a:pt x="1598865" y="2936325"/>
                      </a:cubicBezTo>
                      <a:cubicBezTo>
                        <a:pt x="1658093" y="2948170"/>
                        <a:pt x="1717321" y="2964754"/>
                        <a:pt x="1781288" y="2962385"/>
                      </a:cubicBezTo>
                      <a:cubicBezTo>
                        <a:pt x="1797872" y="2962385"/>
                        <a:pt x="1809717" y="2962385"/>
                        <a:pt x="1823932" y="2952908"/>
                      </a:cubicBezTo>
                      <a:cubicBezTo>
                        <a:pt x="1854731" y="2933955"/>
                        <a:pt x="1885529" y="2919741"/>
                        <a:pt x="1923435" y="2926848"/>
                      </a:cubicBezTo>
                      <a:cubicBezTo>
                        <a:pt x="1928174" y="2926848"/>
                        <a:pt x="1935281" y="2926848"/>
                        <a:pt x="1940019" y="2926848"/>
                      </a:cubicBezTo>
                      <a:cubicBezTo>
                        <a:pt x="1940019" y="2926848"/>
                        <a:pt x="1940019" y="2926848"/>
                        <a:pt x="1940019" y="2926848"/>
                      </a:cubicBezTo>
                      <a:cubicBezTo>
                        <a:pt x="1935281" y="2926848"/>
                        <a:pt x="1928174" y="2926848"/>
                        <a:pt x="1923435" y="2926848"/>
                      </a:cubicBezTo>
                      <a:cubicBezTo>
                        <a:pt x="1923435" y="2933955"/>
                        <a:pt x="1923435" y="2941063"/>
                        <a:pt x="1921066" y="2945801"/>
                      </a:cubicBezTo>
                      <a:cubicBezTo>
                        <a:pt x="1923435" y="2941063"/>
                        <a:pt x="1923435" y="2933955"/>
                        <a:pt x="1923435" y="2926848"/>
                      </a:cubicBezTo>
                      <a:cubicBezTo>
                        <a:pt x="1885529" y="2919741"/>
                        <a:pt x="1854731" y="2936325"/>
                        <a:pt x="1823932" y="2952908"/>
                      </a:cubicBezTo>
                      <a:cubicBezTo>
                        <a:pt x="1809717" y="2962385"/>
                        <a:pt x="1797872" y="2962385"/>
                        <a:pt x="1781288" y="2962385"/>
                      </a:cubicBezTo>
                      <a:cubicBezTo>
                        <a:pt x="1717321" y="2964754"/>
                        <a:pt x="1658093" y="2948170"/>
                        <a:pt x="1598865" y="2936325"/>
                      </a:cubicBezTo>
                      <a:cubicBezTo>
                        <a:pt x="1591758" y="2933955"/>
                        <a:pt x="1584650" y="2938694"/>
                        <a:pt x="1579912" y="2941063"/>
                      </a:cubicBezTo>
                      <a:lnTo>
                        <a:pt x="1579912" y="2941063"/>
                      </a:lnTo>
                      <a:cubicBezTo>
                        <a:pt x="1577543" y="2941063"/>
                        <a:pt x="1575174" y="2941063"/>
                        <a:pt x="1570436" y="2941063"/>
                      </a:cubicBezTo>
                      <a:cubicBezTo>
                        <a:pt x="1568066" y="2948170"/>
                        <a:pt x="1563328" y="2955278"/>
                        <a:pt x="1565697" y="2960016"/>
                      </a:cubicBezTo>
                      <a:cubicBezTo>
                        <a:pt x="1575174" y="2976600"/>
                        <a:pt x="1560959" y="2981338"/>
                        <a:pt x="1553852" y="2990815"/>
                      </a:cubicBezTo>
                      <a:cubicBezTo>
                        <a:pt x="1556221" y="2993184"/>
                        <a:pt x="1558590" y="2995553"/>
                        <a:pt x="1560959" y="2995553"/>
                      </a:cubicBezTo>
                      <a:cubicBezTo>
                        <a:pt x="1558590" y="2995553"/>
                        <a:pt x="1556221" y="2993184"/>
                        <a:pt x="1553852" y="2990815"/>
                      </a:cubicBezTo>
                      <a:cubicBezTo>
                        <a:pt x="1549113" y="2990815"/>
                        <a:pt x="1544375" y="2990815"/>
                        <a:pt x="1539637" y="2993184"/>
                      </a:cubicBezTo>
                      <a:cubicBezTo>
                        <a:pt x="1544375" y="2990815"/>
                        <a:pt x="1549113" y="2990815"/>
                        <a:pt x="1553852" y="2990815"/>
                      </a:cubicBezTo>
                      <a:cubicBezTo>
                        <a:pt x="1560959" y="2981338"/>
                        <a:pt x="1575174" y="2974231"/>
                        <a:pt x="1565697" y="2960016"/>
                      </a:cubicBezTo>
                      <a:close/>
                      <a:moveTo>
                        <a:pt x="1667570" y="2974231"/>
                      </a:moveTo>
                      <a:cubicBezTo>
                        <a:pt x="1665201" y="2976600"/>
                        <a:pt x="1660462" y="2981338"/>
                        <a:pt x="1658093" y="2988445"/>
                      </a:cubicBezTo>
                      <a:cubicBezTo>
                        <a:pt x="1660462" y="2981338"/>
                        <a:pt x="1662831" y="2976600"/>
                        <a:pt x="1667570" y="2974231"/>
                      </a:cubicBezTo>
                      <a:close/>
                      <a:moveTo>
                        <a:pt x="1672308" y="3059519"/>
                      </a:moveTo>
                      <a:cubicBezTo>
                        <a:pt x="1646248" y="3057150"/>
                        <a:pt x="1617818" y="3054781"/>
                        <a:pt x="1591758" y="3054781"/>
                      </a:cubicBezTo>
                      <a:cubicBezTo>
                        <a:pt x="1620187" y="3052412"/>
                        <a:pt x="1646248" y="3057150"/>
                        <a:pt x="1672308" y="3059519"/>
                      </a:cubicBezTo>
                      <a:cubicBezTo>
                        <a:pt x="1688892" y="3061888"/>
                        <a:pt x="1705476" y="3064257"/>
                        <a:pt x="1722060" y="3066627"/>
                      </a:cubicBezTo>
                      <a:cubicBezTo>
                        <a:pt x="1705476" y="3064257"/>
                        <a:pt x="1688892" y="3061888"/>
                        <a:pt x="1672308" y="3059519"/>
                      </a:cubicBezTo>
                      <a:close/>
                      <a:moveTo>
                        <a:pt x="1812086" y="3005029"/>
                      </a:moveTo>
                      <a:cubicBezTo>
                        <a:pt x="1788395" y="3023982"/>
                        <a:pt x="1762335" y="3021613"/>
                        <a:pt x="1733905" y="3019244"/>
                      </a:cubicBezTo>
                      <a:cubicBezTo>
                        <a:pt x="1700738" y="3026352"/>
                        <a:pt x="1669939" y="3007398"/>
                        <a:pt x="1634402" y="3016875"/>
                      </a:cubicBezTo>
                      <a:cubicBezTo>
                        <a:pt x="1624925" y="3019244"/>
                        <a:pt x="1605972" y="3016875"/>
                        <a:pt x="1603603" y="2997922"/>
                      </a:cubicBezTo>
                      <a:cubicBezTo>
                        <a:pt x="1598865" y="2997922"/>
                        <a:pt x="1594127" y="2997922"/>
                        <a:pt x="1587019" y="2997922"/>
                      </a:cubicBezTo>
                      <a:cubicBezTo>
                        <a:pt x="1575174" y="3014506"/>
                        <a:pt x="1558590" y="3016875"/>
                        <a:pt x="1542006" y="3019244"/>
                      </a:cubicBezTo>
                      <a:cubicBezTo>
                        <a:pt x="1558590" y="3016875"/>
                        <a:pt x="1577543" y="3016875"/>
                        <a:pt x="1587019" y="2997922"/>
                      </a:cubicBezTo>
                      <a:cubicBezTo>
                        <a:pt x="1584650" y="2995553"/>
                        <a:pt x="1584650" y="2993184"/>
                        <a:pt x="1582281" y="2993184"/>
                      </a:cubicBezTo>
                      <a:cubicBezTo>
                        <a:pt x="1584650" y="2995553"/>
                        <a:pt x="1587019" y="2995553"/>
                        <a:pt x="1587019" y="2997922"/>
                      </a:cubicBezTo>
                      <a:cubicBezTo>
                        <a:pt x="1591758" y="2997922"/>
                        <a:pt x="1596496" y="2997922"/>
                        <a:pt x="1603603" y="2997922"/>
                      </a:cubicBezTo>
                      <a:lnTo>
                        <a:pt x="1603603" y="2997922"/>
                      </a:lnTo>
                      <a:cubicBezTo>
                        <a:pt x="1605972" y="3014506"/>
                        <a:pt x="1627294" y="3019244"/>
                        <a:pt x="1634402" y="3016875"/>
                      </a:cubicBezTo>
                      <a:cubicBezTo>
                        <a:pt x="1667570" y="3007398"/>
                        <a:pt x="1700738" y="3026352"/>
                        <a:pt x="1733905" y="3019244"/>
                      </a:cubicBezTo>
                      <a:cubicBezTo>
                        <a:pt x="1733905" y="3019244"/>
                        <a:pt x="1733905" y="3019244"/>
                        <a:pt x="1733905" y="3019244"/>
                      </a:cubicBezTo>
                      <a:lnTo>
                        <a:pt x="1733905" y="3019244"/>
                      </a:lnTo>
                      <a:cubicBezTo>
                        <a:pt x="1762335" y="3021613"/>
                        <a:pt x="1788395" y="3023982"/>
                        <a:pt x="1812086" y="3005029"/>
                      </a:cubicBezTo>
                      <a:cubicBezTo>
                        <a:pt x="1812086" y="3000291"/>
                        <a:pt x="1812086" y="2995553"/>
                        <a:pt x="1807348" y="2993184"/>
                      </a:cubicBezTo>
                      <a:cubicBezTo>
                        <a:pt x="1793133" y="2981338"/>
                        <a:pt x="1776550" y="2981338"/>
                        <a:pt x="1757596" y="2990815"/>
                      </a:cubicBezTo>
                      <a:cubicBezTo>
                        <a:pt x="1776550" y="2983707"/>
                        <a:pt x="1790764" y="2983707"/>
                        <a:pt x="1807348" y="2993184"/>
                      </a:cubicBezTo>
                      <a:cubicBezTo>
                        <a:pt x="1809717" y="2995553"/>
                        <a:pt x="1809717" y="3002660"/>
                        <a:pt x="1812086" y="3005029"/>
                      </a:cubicBezTo>
                      <a:cubicBezTo>
                        <a:pt x="1833409" y="3012137"/>
                        <a:pt x="1849992" y="2993184"/>
                        <a:pt x="1868946" y="2988445"/>
                      </a:cubicBezTo>
                      <a:cubicBezTo>
                        <a:pt x="1849992" y="2993184"/>
                        <a:pt x="1833409" y="3012137"/>
                        <a:pt x="1812086" y="3005029"/>
                      </a:cubicBezTo>
                      <a:close/>
                      <a:moveTo>
                        <a:pt x="1880791" y="3009768"/>
                      </a:moveTo>
                      <a:cubicBezTo>
                        <a:pt x="1880791" y="3007398"/>
                        <a:pt x="1880791" y="3007398"/>
                        <a:pt x="1880791" y="3005029"/>
                      </a:cubicBezTo>
                      <a:lnTo>
                        <a:pt x="1880791" y="3005029"/>
                      </a:lnTo>
                      <a:lnTo>
                        <a:pt x="1880791" y="3005029"/>
                      </a:lnTo>
                      <a:cubicBezTo>
                        <a:pt x="1880791" y="3007398"/>
                        <a:pt x="1880791" y="3007398"/>
                        <a:pt x="1880791" y="3009768"/>
                      </a:cubicBezTo>
                      <a:close/>
                      <a:moveTo>
                        <a:pt x="2001617" y="3005029"/>
                      </a:moveTo>
                      <a:cubicBezTo>
                        <a:pt x="1992140" y="3005029"/>
                        <a:pt x="1980294" y="3007398"/>
                        <a:pt x="1970818" y="3007398"/>
                      </a:cubicBezTo>
                      <a:cubicBezTo>
                        <a:pt x="1980294" y="3007398"/>
                        <a:pt x="1989771" y="3007398"/>
                        <a:pt x="2001617" y="3005029"/>
                      </a:cubicBezTo>
                      <a:cubicBezTo>
                        <a:pt x="2001617" y="3005029"/>
                        <a:pt x="2003986" y="3007398"/>
                        <a:pt x="2003986" y="3007398"/>
                      </a:cubicBezTo>
                      <a:cubicBezTo>
                        <a:pt x="2003986" y="3007398"/>
                        <a:pt x="2001617" y="3007398"/>
                        <a:pt x="2001617" y="3005029"/>
                      </a:cubicBezTo>
                      <a:close/>
                      <a:moveTo>
                        <a:pt x="2105858" y="2974231"/>
                      </a:moveTo>
                      <a:cubicBezTo>
                        <a:pt x="2105858" y="2974231"/>
                        <a:pt x="2105858" y="2974231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098751" y="2974231"/>
                        <a:pt x="2094013" y="2974231"/>
                        <a:pt x="2086905" y="2974231"/>
                      </a:cubicBezTo>
                      <a:cubicBezTo>
                        <a:pt x="2072690" y="2981338"/>
                        <a:pt x="2058476" y="2983707"/>
                        <a:pt x="2044261" y="2981338"/>
                      </a:cubicBezTo>
                      <a:cubicBezTo>
                        <a:pt x="2039523" y="2986076"/>
                        <a:pt x="2034784" y="2988445"/>
                        <a:pt x="2032415" y="2986076"/>
                      </a:cubicBezTo>
                      <a:cubicBezTo>
                        <a:pt x="2034784" y="2986076"/>
                        <a:pt x="2037154" y="2986076"/>
                        <a:pt x="2044261" y="2981338"/>
                      </a:cubicBezTo>
                      <a:cubicBezTo>
                        <a:pt x="2039523" y="2974231"/>
                        <a:pt x="2034784" y="2974231"/>
                        <a:pt x="2027677" y="2974231"/>
                      </a:cubicBezTo>
                      <a:lnTo>
                        <a:pt x="2027677" y="2974231"/>
                      </a:lnTo>
                      <a:cubicBezTo>
                        <a:pt x="2008724" y="2964754"/>
                        <a:pt x="1989771" y="2955278"/>
                        <a:pt x="1968449" y="2957647"/>
                      </a:cubicBezTo>
                      <a:cubicBezTo>
                        <a:pt x="1968449" y="2974231"/>
                        <a:pt x="1954234" y="2974231"/>
                        <a:pt x="1942388" y="2974231"/>
                      </a:cubicBezTo>
                      <a:cubicBezTo>
                        <a:pt x="1918697" y="2969492"/>
                        <a:pt x="1895006" y="2967123"/>
                        <a:pt x="1873684" y="2981338"/>
                      </a:cubicBezTo>
                      <a:cubicBezTo>
                        <a:pt x="1873684" y="2983707"/>
                        <a:pt x="1873684" y="2986076"/>
                        <a:pt x="1873684" y="2988445"/>
                      </a:cubicBezTo>
                      <a:cubicBezTo>
                        <a:pt x="1873684" y="2988445"/>
                        <a:pt x="1873684" y="2988445"/>
                        <a:pt x="1873684" y="2988445"/>
                      </a:cubicBezTo>
                      <a:cubicBezTo>
                        <a:pt x="1873684" y="2986076"/>
                        <a:pt x="1873684" y="2983707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66576" y="2978969"/>
                        <a:pt x="1859469" y="2978969"/>
                        <a:pt x="1861838" y="2974231"/>
                      </a:cubicBezTo>
                      <a:cubicBezTo>
                        <a:pt x="1861838" y="2978969"/>
                        <a:pt x="1868946" y="2981338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95006" y="2967123"/>
                        <a:pt x="1918697" y="2967123"/>
                        <a:pt x="1942388" y="2974231"/>
                      </a:cubicBezTo>
                      <a:cubicBezTo>
                        <a:pt x="1947127" y="2962385"/>
                        <a:pt x="1944758" y="2943432"/>
                        <a:pt x="1968449" y="2957647"/>
                      </a:cubicBezTo>
                      <a:cubicBezTo>
                        <a:pt x="1992140" y="2955278"/>
                        <a:pt x="2008724" y="2964754"/>
                        <a:pt x="2027677" y="2974231"/>
                      </a:cubicBezTo>
                      <a:cubicBezTo>
                        <a:pt x="2034784" y="2974231"/>
                        <a:pt x="2041892" y="2976600"/>
                        <a:pt x="2044261" y="2981338"/>
                      </a:cubicBezTo>
                      <a:cubicBezTo>
                        <a:pt x="2058476" y="2981338"/>
                        <a:pt x="2075060" y="2981338"/>
                        <a:pt x="2086905" y="2974231"/>
                      </a:cubicBezTo>
                      <a:cubicBezTo>
                        <a:pt x="2094013" y="2971862"/>
                        <a:pt x="2098751" y="2971862"/>
                        <a:pt x="2105858" y="2974231"/>
                      </a:cubicBezTo>
                      <a:cubicBezTo>
                        <a:pt x="2105858" y="2969492"/>
                        <a:pt x="2105858" y="2964754"/>
                        <a:pt x="2108227" y="2962385"/>
                      </a:cubicBezTo>
                      <a:cubicBezTo>
                        <a:pt x="2105858" y="2964754"/>
                        <a:pt x="2105858" y="2967123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143764" y="2964754"/>
                        <a:pt x="2169825" y="2938694"/>
                        <a:pt x="2200623" y="2917372"/>
                      </a:cubicBezTo>
                      <a:cubicBezTo>
                        <a:pt x="2200623" y="2917372"/>
                        <a:pt x="2200623" y="2917372"/>
                        <a:pt x="2200623" y="2917372"/>
                      </a:cubicBezTo>
                      <a:cubicBezTo>
                        <a:pt x="2169825" y="2938694"/>
                        <a:pt x="2143764" y="2964754"/>
                        <a:pt x="2105858" y="2974231"/>
                      </a:cubicBezTo>
                      <a:close/>
                      <a:moveTo>
                        <a:pt x="2378308" y="2872358"/>
                      </a:moveTo>
                      <a:cubicBezTo>
                        <a:pt x="2356986" y="2886573"/>
                        <a:pt x="2335664" y="2896050"/>
                        <a:pt x="2309603" y="2900788"/>
                      </a:cubicBezTo>
                      <a:cubicBezTo>
                        <a:pt x="2257483" y="2910264"/>
                        <a:pt x="2221946" y="2948170"/>
                        <a:pt x="2184039" y="2976600"/>
                      </a:cubicBezTo>
                      <a:cubicBezTo>
                        <a:pt x="2174563" y="2983707"/>
                        <a:pt x="2174563" y="2993184"/>
                        <a:pt x="2174563" y="3002660"/>
                      </a:cubicBezTo>
                      <a:cubicBezTo>
                        <a:pt x="2174563" y="2993184"/>
                        <a:pt x="2174563" y="2983707"/>
                        <a:pt x="2184039" y="2976600"/>
                      </a:cubicBezTo>
                      <a:cubicBezTo>
                        <a:pt x="2224315" y="2948170"/>
                        <a:pt x="2257483" y="2910264"/>
                        <a:pt x="2309603" y="2900788"/>
                      </a:cubicBezTo>
                      <a:cubicBezTo>
                        <a:pt x="2335664" y="2896050"/>
                        <a:pt x="2359355" y="2886573"/>
                        <a:pt x="2378308" y="2872358"/>
                      </a:cubicBezTo>
                      <a:cubicBezTo>
                        <a:pt x="2380677" y="2869989"/>
                        <a:pt x="2383046" y="2867620"/>
                        <a:pt x="2385415" y="2865251"/>
                      </a:cubicBezTo>
                      <a:cubicBezTo>
                        <a:pt x="2383046" y="2867620"/>
                        <a:pt x="2383046" y="2869989"/>
                        <a:pt x="2378308" y="2872358"/>
                      </a:cubicBezTo>
                      <a:close/>
                      <a:moveTo>
                        <a:pt x="2380677" y="2827345"/>
                      </a:moveTo>
                      <a:lnTo>
                        <a:pt x="2380677" y="2827345"/>
                      </a:lnTo>
                      <a:cubicBezTo>
                        <a:pt x="2361724" y="2832083"/>
                        <a:pt x="2349878" y="2832083"/>
                        <a:pt x="2340402" y="2822606"/>
                      </a:cubicBezTo>
                      <a:cubicBezTo>
                        <a:pt x="2349878" y="2832083"/>
                        <a:pt x="2361724" y="2832083"/>
                        <a:pt x="2380677" y="2827345"/>
                      </a:cubicBezTo>
                      <a:cubicBezTo>
                        <a:pt x="2387785" y="2827345"/>
                        <a:pt x="2394892" y="2827345"/>
                        <a:pt x="2397261" y="2834452"/>
                      </a:cubicBezTo>
                      <a:cubicBezTo>
                        <a:pt x="2394892" y="2829714"/>
                        <a:pt x="2387785" y="2827345"/>
                        <a:pt x="2380677" y="2827345"/>
                      </a:cubicBezTo>
                      <a:close/>
                      <a:moveTo>
                        <a:pt x="2413845" y="2834452"/>
                      </a:moveTo>
                      <a:cubicBezTo>
                        <a:pt x="2411476" y="2834452"/>
                        <a:pt x="2409107" y="2832083"/>
                        <a:pt x="2406737" y="2832083"/>
                      </a:cubicBezTo>
                      <a:cubicBezTo>
                        <a:pt x="2404368" y="2832083"/>
                        <a:pt x="2401999" y="2834452"/>
                        <a:pt x="2399630" y="2834452"/>
                      </a:cubicBezTo>
                      <a:cubicBezTo>
                        <a:pt x="2401999" y="2834452"/>
                        <a:pt x="2404368" y="2832083"/>
                        <a:pt x="2406737" y="2832083"/>
                      </a:cubicBezTo>
                      <a:lnTo>
                        <a:pt x="2406737" y="2832083"/>
                      </a:lnTo>
                      <a:cubicBezTo>
                        <a:pt x="2409107" y="2829714"/>
                        <a:pt x="2409107" y="2829714"/>
                        <a:pt x="2411476" y="2827345"/>
                      </a:cubicBezTo>
                      <a:cubicBezTo>
                        <a:pt x="2409107" y="2829714"/>
                        <a:pt x="2409107" y="2829714"/>
                        <a:pt x="2406737" y="2832083"/>
                      </a:cubicBezTo>
                      <a:cubicBezTo>
                        <a:pt x="2409107" y="2834452"/>
                        <a:pt x="2411476" y="2834452"/>
                        <a:pt x="2413845" y="2834452"/>
                      </a:cubicBezTo>
                      <a:cubicBezTo>
                        <a:pt x="2413845" y="2834452"/>
                        <a:pt x="2413845" y="2834452"/>
                        <a:pt x="2413845" y="2834452"/>
                      </a:cubicBezTo>
                      <a:close/>
                      <a:moveTo>
                        <a:pt x="2548885" y="2761009"/>
                      </a:moveTo>
                      <a:cubicBezTo>
                        <a:pt x="2541778" y="2779962"/>
                        <a:pt x="2529932" y="2794177"/>
                        <a:pt x="2506241" y="2796546"/>
                      </a:cubicBezTo>
                      <a:cubicBezTo>
                        <a:pt x="2494395" y="2796546"/>
                        <a:pt x="2487288" y="2803653"/>
                        <a:pt x="2482550" y="2813130"/>
                      </a:cubicBezTo>
                      <a:lnTo>
                        <a:pt x="2482550" y="2813130"/>
                      </a:lnTo>
                      <a:cubicBezTo>
                        <a:pt x="2477811" y="2813130"/>
                        <a:pt x="2470704" y="2813130"/>
                        <a:pt x="2465966" y="2813130"/>
                      </a:cubicBezTo>
                      <a:cubicBezTo>
                        <a:pt x="2463597" y="2822606"/>
                        <a:pt x="2461227" y="2832083"/>
                        <a:pt x="2447013" y="2820238"/>
                      </a:cubicBezTo>
                      <a:cubicBezTo>
                        <a:pt x="2442274" y="2820238"/>
                        <a:pt x="2437536" y="2820238"/>
                        <a:pt x="2430429" y="2822606"/>
                      </a:cubicBezTo>
                      <a:cubicBezTo>
                        <a:pt x="2428060" y="2829714"/>
                        <a:pt x="2423321" y="2834452"/>
                        <a:pt x="2416214" y="2836821"/>
                      </a:cubicBezTo>
                      <a:cubicBezTo>
                        <a:pt x="2423321" y="2836821"/>
                        <a:pt x="2428060" y="2832083"/>
                        <a:pt x="2430429" y="2822606"/>
                      </a:cubicBezTo>
                      <a:cubicBezTo>
                        <a:pt x="2435167" y="2822606"/>
                        <a:pt x="2442274" y="2822606"/>
                        <a:pt x="2447013" y="2820238"/>
                      </a:cubicBezTo>
                      <a:cubicBezTo>
                        <a:pt x="2447013" y="2820238"/>
                        <a:pt x="2447013" y="2820238"/>
                        <a:pt x="2447013" y="2820238"/>
                      </a:cubicBezTo>
                      <a:cubicBezTo>
                        <a:pt x="2458858" y="2832083"/>
                        <a:pt x="2461227" y="2822606"/>
                        <a:pt x="2465966" y="2813130"/>
                      </a:cubicBezTo>
                      <a:cubicBezTo>
                        <a:pt x="2470704" y="2813130"/>
                        <a:pt x="2477811" y="2813130"/>
                        <a:pt x="2482550" y="2813130"/>
                      </a:cubicBezTo>
                      <a:cubicBezTo>
                        <a:pt x="2487288" y="2803653"/>
                        <a:pt x="2494395" y="2796546"/>
                        <a:pt x="2506241" y="2796546"/>
                      </a:cubicBezTo>
                      <a:cubicBezTo>
                        <a:pt x="2529932" y="2794177"/>
                        <a:pt x="2541778" y="2779962"/>
                        <a:pt x="2548885" y="2761009"/>
                      </a:cubicBezTo>
                      <a:cubicBezTo>
                        <a:pt x="2553624" y="2749164"/>
                        <a:pt x="2555992" y="2734949"/>
                        <a:pt x="2560731" y="2723103"/>
                      </a:cubicBezTo>
                      <a:lnTo>
                        <a:pt x="2560731" y="2723103"/>
                      </a:lnTo>
                      <a:cubicBezTo>
                        <a:pt x="2555992" y="2734949"/>
                        <a:pt x="2553624" y="2749164"/>
                        <a:pt x="2548885" y="2761009"/>
                      </a:cubicBezTo>
                      <a:close/>
                      <a:moveTo>
                        <a:pt x="2894778" y="2358258"/>
                      </a:moveTo>
                      <a:cubicBezTo>
                        <a:pt x="2880563" y="2391425"/>
                        <a:pt x="2859241" y="2417486"/>
                        <a:pt x="2840288" y="2445915"/>
                      </a:cubicBezTo>
                      <a:cubicBezTo>
                        <a:pt x="2816596" y="2483821"/>
                        <a:pt x="2790536" y="2521727"/>
                        <a:pt x="2750261" y="2545419"/>
                      </a:cubicBezTo>
                      <a:cubicBezTo>
                        <a:pt x="2738416" y="2547788"/>
                        <a:pt x="2726570" y="2543049"/>
                        <a:pt x="2717093" y="2552526"/>
                      </a:cubicBezTo>
                      <a:cubicBezTo>
                        <a:pt x="2714724" y="2552526"/>
                        <a:pt x="2709986" y="2552526"/>
                        <a:pt x="2707617" y="2552526"/>
                      </a:cubicBezTo>
                      <a:cubicBezTo>
                        <a:pt x="2676818" y="2564372"/>
                        <a:pt x="2648389" y="2573848"/>
                        <a:pt x="2638912" y="2609385"/>
                      </a:cubicBezTo>
                      <a:cubicBezTo>
                        <a:pt x="2638912" y="2614123"/>
                        <a:pt x="2638912" y="2621231"/>
                        <a:pt x="2638912" y="2625969"/>
                      </a:cubicBezTo>
                      <a:lnTo>
                        <a:pt x="2641281" y="2628338"/>
                      </a:lnTo>
                      <a:cubicBezTo>
                        <a:pt x="2648389" y="2628338"/>
                        <a:pt x="2653127" y="2625969"/>
                        <a:pt x="2657865" y="2618862"/>
                      </a:cubicBezTo>
                      <a:cubicBezTo>
                        <a:pt x="2688664" y="2616492"/>
                        <a:pt x="2717093" y="2611754"/>
                        <a:pt x="2726570" y="2578586"/>
                      </a:cubicBezTo>
                      <a:cubicBezTo>
                        <a:pt x="2726570" y="2578586"/>
                        <a:pt x="2726570" y="2578586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26570" y="2578586"/>
                        <a:pt x="2726570" y="2578586"/>
                        <a:pt x="2726570" y="2578586"/>
                      </a:cubicBezTo>
                      <a:cubicBezTo>
                        <a:pt x="2747892" y="2576217"/>
                        <a:pt x="2762107" y="2564372"/>
                        <a:pt x="2776321" y="2550157"/>
                      </a:cubicBezTo>
                      <a:cubicBezTo>
                        <a:pt x="2785798" y="2540680"/>
                        <a:pt x="2795274" y="2528835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811858" y="2521727"/>
                        <a:pt x="2814228" y="2514620"/>
                        <a:pt x="2821335" y="2509882"/>
                      </a:cubicBezTo>
                      <a:cubicBezTo>
                        <a:pt x="2816596" y="2514620"/>
                        <a:pt x="2811858" y="2521727"/>
                        <a:pt x="2811858" y="2531204"/>
                      </a:cubicBezTo>
                      <a:cubicBezTo>
                        <a:pt x="2818966" y="2531204"/>
                        <a:pt x="2823704" y="2531204"/>
                        <a:pt x="2826073" y="2528835"/>
                      </a:cubicBezTo>
                      <a:cubicBezTo>
                        <a:pt x="2821335" y="2531204"/>
                        <a:pt x="2816596" y="2531204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795274" y="2528835"/>
                        <a:pt x="2785798" y="2540680"/>
                        <a:pt x="2776321" y="2550157"/>
                      </a:cubicBezTo>
                      <a:cubicBezTo>
                        <a:pt x="2762107" y="2564372"/>
                        <a:pt x="2745523" y="2576217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17093" y="2611754"/>
                        <a:pt x="2688664" y="2616492"/>
                        <a:pt x="2657865" y="2618862"/>
                      </a:cubicBezTo>
                      <a:cubicBezTo>
                        <a:pt x="2653127" y="2623600"/>
                        <a:pt x="2648389" y="2625969"/>
                        <a:pt x="2641281" y="2628338"/>
                      </a:cubicBezTo>
                      <a:cubicBezTo>
                        <a:pt x="2638912" y="2635446"/>
                        <a:pt x="2634174" y="2642553"/>
                        <a:pt x="2631805" y="2652029"/>
                      </a:cubicBezTo>
                      <a:cubicBezTo>
                        <a:pt x="2634174" y="2673351"/>
                        <a:pt x="2627066" y="2689936"/>
                        <a:pt x="2605744" y="2699412"/>
                      </a:cubicBezTo>
                      <a:cubicBezTo>
                        <a:pt x="2603375" y="2706519"/>
                        <a:pt x="2596268" y="2711258"/>
                        <a:pt x="2589160" y="2715996"/>
                      </a:cubicBezTo>
                      <a:cubicBezTo>
                        <a:pt x="2584422" y="2730211"/>
                        <a:pt x="2582053" y="2746794"/>
                        <a:pt x="2577315" y="2761009"/>
                      </a:cubicBezTo>
                      <a:cubicBezTo>
                        <a:pt x="2574946" y="2763378"/>
                        <a:pt x="2574946" y="2768116"/>
                        <a:pt x="2574946" y="2770486"/>
                      </a:cubicBezTo>
                      <a:cubicBezTo>
                        <a:pt x="2574946" y="2768116"/>
                        <a:pt x="2574946" y="2765748"/>
                        <a:pt x="2577315" y="2761009"/>
                      </a:cubicBezTo>
                      <a:cubicBezTo>
                        <a:pt x="2582053" y="2746794"/>
                        <a:pt x="2586791" y="2730211"/>
                        <a:pt x="2589160" y="2715996"/>
                      </a:cubicBezTo>
                      <a:cubicBezTo>
                        <a:pt x="2589160" y="2715996"/>
                        <a:pt x="2589160" y="2715996"/>
                        <a:pt x="2589160" y="2715996"/>
                      </a:cubicBezTo>
                      <a:cubicBezTo>
                        <a:pt x="2596268" y="2713627"/>
                        <a:pt x="2603375" y="2706519"/>
                        <a:pt x="2605744" y="2699412"/>
                      </a:cubicBezTo>
                      <a:cubicBezTo>
                        <a:pt x="2605744" y="2680459"/>
                        <a:pt x="2603375" y="2656768"/>
                        <a:pt x="2631805" y="2652029"/>
                      </a:cubicBezTo>
                      <a:cubicBezTo>
                        <a:pt x="2634174" y="2644922"/>
                        <a:pt x="2638912" y="2637814"/>
                        <a:pt x="2641281" y="2628338"/>
                      </a:cubicBezTo>
                      <a:lnTo>
                        <a:pt x="2638912" y="2625969"/>
                      </a:lnTo>
                      <a:lnTo>
                        <a:pt x="2638912" y="2625969"/>
                      </a:lnTo>
                      <a:lnTo>
                        <a:pt x="2638912" y="2609385"/>
                      </a:lnTo>
                      <a:cubicBezTo>
                        <a:pt x="2634174" y="2609385"/>
                        <a:pt x="2631805" y="2607016"/>
                        <a:pt x="2627066" y="2607016"/>
                      </a:cubicBezTo>
                      <a:cubicBezTo>
                        <a:pt x="2629436" y="2609385"/>
                        <a:pt x="2634174" y="2609385"/>
                        <a:pt x="2638912" y="2609385"/>
                      </a:cubicBezTo>
                      <a:cubicBezTo>
                        <a:pt x="2648389" y="2576217"/>
                        <a:pt x="2676818" y="2564372"/>
                        <a:pt x="2707617" y="2552526"/>
                      </a:cubicBezTo>
                      <a:cubicBezTo>
                        <a:pt x="2707617" y="2538311"/>
                        <a:pt x="2707617" y="2526466"/>
                        <a:pt x="2707617" y="2512251"/>
                      </a:cubicBezTo>
                      <a:cubicBezTo>
                        <a:pt x="2709986" y="2507512"/>
                        <a:pt x="2712355" y="2505144"/>
                        <a:pt x="2714724" y="2502774"/>
                      </a:cubicBezTo>
                      <a:cubicBezTo>
                        <a:pt x="2712355" y="2505144"/>
                        <a:pt x="2709986" y="2507512"/>
                        <a:pt x="2707617" y="2512251"/>
                      </a:cubicBezTo>
                      <a:cubicBezTo>
                        <a:pt x="2707617" y="2526466"/>
                        <a:pt x="2707617" y="2538311"/>
                        <a:pt x="2707617" y="2552526"/>
                      </a:cubicBezTo>
                      <a:cubicBezTo>
                        <a:pt x="2709986" y="2552526"/>
                        <a:pt x="2714724" y="2552526"/>
                        <a:pt x="2717093" y="2552526"/>
                      </a:cubicBezTo>
                      <a:cubicBezTo>
                        <a:pt x="2726570" y="2540680"/>
                        <a:pt x="2738416" y="2545419"/>
                        <a:pt x="2750261" y="2545419"/>
                      </a:cubicBezTo>
                      <a:lnTo>
                        <a:pt x="2750261" y="2545419"/>
                      </a:lnTo>
                      <a:lnTo>
                        <a:pt x="2750261" y="2545419"/>
                      </a:lnTo>
                      <a:lnTo>
                        <a:pt x="2750261" y="2545419"/>
                      </a:lnTo>
                      <a:cubicBezTo>
                        <a:pt x="2790536" y="2519358"/>
                        <a:pt x="2816596" y="2481452"/>
                        <a:pt x="2840288" y="2445915"/>
                      </a:cubicBezTo>
                      <a:cubicBezTo>
                        <a:pt x="2859241" y="2417486"/>
                        <a:pt x="2882932" y="2391425"/>
                        <a:pt x="2894778" y="2358258"/>
                      </a:cubicBezTo>
                      <a:cubicBezTo>
                        <a:pt x="2901885" y="2344043"/>
                        <a:pt x="2901885" y="2322721"/>
                        <a:pt x="2911362" y="2310875"/>
                      </a:cubicBezTo>
                      <a:cubicBezTo>
                        <a:pt x="2901885" y="2322721"/>
                        <a:pt x="2901885" y="2344043"/>
                        <a:pt x="2894778" y="2358258"/>
                      </a:cubicBezTo>
                      <a:close/>
                      <a:moveTo>
                        <a:pt x="2994281" y="2230325"/>
                      </a:moveTo>
                      <a:cubicBezTo>
                        <a:pt x="2965852" y="2237432"/>
                        <a:pt x="2968221" y="2265862"/>
                        <a:pt x="2954006" y="2282445"/>
                      </a:cubicBezTo>
                      <a:cubicBezTo>
                        <a:pt x="2951637" y="2287184"/>
                        <a:pt x="2949268" y="2296660"/>
                        <a:pt x="2946898" y="2296660"/>
                      </a:cubicBezTo>
                      <a:cubicBezTo>
                        <a:pt x="2939791" y="2296660"/>
                        <a:pt x="2932684" y="2299030"/>
                        <a:pt x="2927946" y="2301398"/>
                      </a:cubicBezTo>
                      <a:cubicBezTo>
                        <a:pt x="2932684" y="2299030"/>
                        <a:pt x="2939791" y="2296660"/>
                        <a:pt x="2946898" y="2296660"/>
                      </a:cubicBezTo>
                      <a:cubicBezTo>
                        <a:pt x="2949268" y="2296660"/>
                        <a:pt x="2949268" y="2287184"/>
                        <a:pt x="2954006" y="2282445"/>
                      </a:cubicBezTo>
                      <a:cubicBezTo>
                        <a:pt x="2965852" y="2265862"/>
                        <a:pt x="2965852" y="2239801"/>
                        <a:pt x="2994281" y="2230325"/>
                      </a:cubicBezTo>
                      <a:cubicBezTo>
                        <a:pt x="3001388" y="2227956"/>
                        <a:pt x="2999020" y="2216110"/>
                        <a:pt x="2999020" y="2209003"/>
                      </a:cubicBezTo>
                      <a:cubicBezTo>
                        <a:pt x="2999020" y="2166358"/>
                        <a:pt x="2951637" y="2147405"/>
                        <a:pt x="2946898" y="2107130"/>
                      </a:cubicBezTo>
                      <a:cubicBezTo>
                        <a:pt x="2946898" y="2104761"/>
                        <a:pt x="2946898" y="2104761"/>
                        <a:pt x="2944530" y="2104761"/>
                      </a:cubicBezTo>
                      <a:cubicBezTo>
                        <a:pt x="2944530" y="2104761"/>
                        <a:pt x="2946898" y="2107130"/>
                        <a:pt x="2946898" y="2107130"/>
                      </a:cubicBezTo>
                      <a:cubicBezTo>
                        <a:pt x="2951637" y="2147405"/>
                        <a:pt x="3001388" y="2166358"/>
                        <a:pt x="2999020" y="2209003"/>
                      </a:cubicBezTo>
                      <a:cubicBezTo>
                        <a:pt x="2996650" y="2218479"/>
                        <a:pt x="3001388" y="2227956"/>
                        <a:pt x="2994281" y="2230325"/>
                      </a:cubicBezTo>
                      <a:close/>
                      <a:moveTo>
                        <a:pt x="2994281" y="2078701"/>
                      </a:moveTo>
                      <a:cubicBezTo>
                        <a:pt x="2989543" y="2073962"/>
                        <a:pt x="2987174" y="2066855"/>
                        <a:pt x="2987174" y="2062117"/>
                      </a:cubicBezTo>
                      <a:cubicBezTo>
                        <a:pt x="2987174" y="2069224"/>
                        <a:pt x="2989543" y="2073962"/>
                        <a:pt x="2994281" y="2078701"/>
                      </a:cubicBezTo>
                      <a:cubicBezTo>
                        <a:pt x="3008496" y="2095284"/>
                        <a:pt x="3015603" y="2114238"/>
                        <a:pt x="3017972" y="2130821"/>
                      </a:cubicBezTo>
                      <a:cubicBezTo>
                        <a:pt x="3015603" y="2114238"/>
                        <a:pt x="3008496" y="2095284"/>
                        <a:pt x="2994281" y="2078701"/>
                      </a:cubicBezTo>
                      <a:close/>
                      <a:moveTo>
                        <a:pt x="3027449" y="1908123"/>
                      </a:moveTo>
                      <a:cubicBezTo>
                        <a:pt x="3029818" y="1901016"/>
                        <a:pt x="3036925" y="1893909"/>
                        <a:pt x="3046402" y="1889170"/>
                      </a:cubicBezTo>
                      <a:cubicBezTo>
                        <a:pt x="3036925" y="1893909"/>
                        <a:pt x="3029818" y="1901016"/>
                        <a:pt x="3027449" y="1908123"/>
                      </a:cubicBezTo>
                      <a:close/>
                      <a:moveTo>
                        <a:pt x="3067724" y="2057378"/>
                      </a:moveTo>
                      <a:cubicBezTo>
                        <a:pt x="3055878" y="2066855"/>
                        <a:pt x="3048771" y="2076331"/>
                        <a:pt x="3046402" y="2088177"/>
                      </a:cubicBezTo>
                      <a:cubicBezTo>
                        <a:pt x="3048771" y="2076331"/>
                        <a:pt x="3055878" y="2066855"/>
                        <a:pt x="3067724" y="2057378"/>
                      </a:cubicBezTo>
                      <a:cubicBezTo>
                        <a:pt x="3072462" y="2055009"/>
                        <a:pt x="3072462" y="2050271"/>
                        <a:pt x="3074832" y="2045533"/>
                      </a:cubicBezTo>
                      <a:cubicBezTo>
                        <a:pt x="3074832" y="2050271"/>
                        <a:pt x="3072462" y="2055009"/>
                        <a:pt x="3067724" y="2057378"/>
                      </a:cubicBezTo>
                      <a:close/>
                      <a:moveTo>
                        <a:pt x="3077200" y="2040794"/>
                      </a:moveTo>
                      <a:cubicBezTo>
                        <a:pt x="3077200" y="2040794"/>
                        <a:pt x="3077200" y="2043164"/>
                        <a:pt x="3077200" y="2043164"/>
                      </a:cubicBezTo>
                      <a:cubicBezTo>
                        <a:pt x="3077200" y="2043164"/>
                        <a:pt x="3077200" y="2040794"/>
                        <a:pt x="3077200" y="2040794"/>
                      </a:cubicBezTo>
                      <a:cubicBezTo>
                        <a:pt x="3084308" y="2017103"/>
                        <a:pt x="3100892" y="1995781"/>
                        <a:pt x="3103261" y="1972090"/>
                      </a:cubicBezTo>
                      <a:cubicBezTo>
                        <a:pt x="3100892" y="1995781"/>
                        <a:pt x="3086677" y="2017103"/>
                        <a:pt x="3077200" y="2040794"/>
                      </a:cubicBezTo>
                      <a:close/>
                      <a:moveTo>
                        <a:pt x="3105630" y="1950767"/>
                      </a:moveTo>
                      <a:cubicBezTo>
                        <a:pt x="3105630" y="1950767"/>
                        <a:pt x="3105630" y="1950767"/>
                        <a:pt x="3105630" y="1950767"/>
                      </a:cubicBezTo>
                      <a:cubicBezTo>
                        <a:pt x="3115107" y="1938922"/>
                        <a:pt x="3119845" y="1924707"/>
                        <a:pt x="3124583" y="1910492"/>
                      </a:cubicBezTo>
                      <a:cubicBezTo>
                        <a:pt x="3119845" y="1922338"/>
                        <a:pt x="3115107" y="1936553"/>
                        <a:pt x="3105630" y="1950767"/>
                      </a:cubicBezTo>
                      <a:close/>
                      <a:moveTo>
                        <a:pt x="3179073" y="1941291"/>
                      </a:moveTo>
                      <a:lnTo>
                        <a:pt x="3179073" y="1941291"/>
                      </a:lnTo>
                      <a:cubicBezTo>
                        <a:pt x="3181442" y="1889170"/>
                        <a:pt x="3164858" y="1837050"/>
                        <a:pt x="3179073" y="1782560"/>
                      </a:cubicBezTo>
                      <a:cubicBezTo>
                        <a:pt x="3179073" y="1780190"/>
                        <a:pt x="3179073" y="1777821"/>
                        <a:pt x="3181442" y="1775452"/>
                      </a:cubicBezTo>
                      <a:cubicBezTo>
                        <a:pt x="3181442" y="1777821"/>
                        <a:pt x="3181442" y="1780190"/>
                        <a:pt x="3179073" y="1782560"/>
                      </a:cubicBezTo>
                      <a:cubicBezTo>
                        <a:pt x="3167227" y="1837050"/>
                        <a:pt x="3183811" y="1889170"/>
                        <a:pt x="3179073" y="1941291"/>
                      </a:cubicBezTo>
                      <a:close/>
                    </a:path>
                  </a:pathLst>
                </a:custGeom>
                <a:solidFill>
                  <a:srgbClr val="E99314">
                    <a:alpha val="6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grpSp>
              <p:nvGrpSpPr>
                <p:cNvPr id="426" name="Google Shape;426;p15"/>
                <p:cNvGrpSpPr/>
                <p:nvPr/>
              </p:nvGrpSpPr>
              <p:grpSpPr>
                <a:xfrm>
                  <a:off x="7664168" y="3046052"/>
                  <a:ext cx="3065200" cy="2926157"/>
                  <a:chOff x="7664168" y="2985092"/>
                  <a:chExt cx="3065200" cy="2926157"/>
                </a:xfrm>
              </p:grpSpPr>
              <p:sp>
                <p:nvSpPr>
                  <p:cNvPr id="427" name="Google Shape;427;p15"/>
                  <p:cNvSpPr/>
                  <p:nvPr/>
                </p:nvSpPr>
                <p:spPr>
                  <a:xfrm>
                    <a:off x="8119722" y="5510867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28" name="Google Shape;428;p15"/>
                  <p:cNvSpPr/>
                  <p:nvPr/>
                </p:nvSpPr>
                <p:spPr>
                  <a:xfrm>
                    <a:off x="9988963" y="3070665"/>
                    <a:ext cx="78181" cy="68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181" h="68704" extrusionOk="0">
                        <a:moveTo>
                          <a:pt x="78181" y="68705"/>
                        </a:moveTo>
                        <a:cubicBezTo>
                          <a:pt x="56859" y="40275"/>
                          <a:pt x="33168" y="16584"/>
                          <a:pt x="0" y="0"/>
                        </a:cubicBezTo>
                        <a:cubicBezTo>
                          <a:pt x="11846" y="47383"/>
                          <a:pt x="35537" y="66336"/>
                          <a:pt x="78181" y="68705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29" name="Google Shape;429;p15"/>
                  <p:cNvSpPr/>
                  <p:nvPr/>
                </p:nvSpPr>
                <p:spPr>
                  <a:xfrm>
                    <a:off x="9747312" y="2985092"/>
                    <a:ext cx="59228" cy="252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228" h="25292" extrusionOk="0">
                        <a:moveTo>
                          <a:pt x="59228" y="21607"/>
                        </a:moveTo>
                        <a:cubicBezTo>
                          <a:pt x="42644" y="5023"/>
                          <a:pt x="26060" y="-9192"/>
                          <a:pt x="0" y="7392"/>
                        </a:cubicBezTo>
                        <a:cubicBezTo>
                          <a:pt x="14215" y="26345"/>
                          <a:pt x="35537" y="28714"/>
                          <a:pt x="59228" y="21607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0" name="Google Shape;430;p15"/>
                  <p:cNvSpPr/>
                  <p:nvPr/>
                </p:nvSpPr>
                <p:spPr>
                  <a:xfrm>
                    <a:off x="7664168" y="4511095"/>
                    <a:ext cx="16079" cy="307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79" h="30798" extrusionOk="0">
                        <a:moveTo>
                          <a:pt x="10157" y="0"/>
                        </a:moveTo>
                        <a:cubicBezTo>
                          <a:pt x="-1689" y="9477"/>
                          <a:pt x="-4058" y="21322"/>
                          <a:pt x="7788" y="30799"/>
                        </a:cubicBezTo>
                        <a:cubicBezTo>
                          <a:pt x="19634" y="21322"/>
                          <a:pt x="17264" y="9477"/>
                          <a:pt x="10157" y="0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1" name="Google Shape;431;p15"/>
                  <p:cNvSpPr/>
                  <p:nvPr/>
                </p:nvSpPr>
                <p:spPr>
                  <a:xfrm>
                    <a:off x="10718654" y="5172081"/>
                    <a:ext cx="10714" cy="16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14" h="16583" extrusionOk="0">
                        <a:moveTo>
                          <a:pt x="0" y="16584"/>
                        </a:moveTo>
                        <a:cubicBezTo>
                          <a:pt x="11846" y="16584"/>
                          <a:pt x="11846" y="9476"/>
                          <a:pt x="9476" y="0"/>
                        </a:cubicBezTo>
                        <a:cubicBezTo>
                          <a:pt x="4738" y="4738"/>
                          <a:pt x="2369" y="9476"/>
                          <a:pt x="0" y="16584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2" name="Google Shape;432;p15"/>
                  <p:cNvSpPr/>
                  <p:nvPr/>
                </p:nvSpPr>
                <p:spPr>
                  <a:xfrm>
                    <a:off x="10145325" y="3184383"/>
                    <a:ext cx="26060" cy="17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60" h="17361" extrusionOk="0">
                        <a:moveTo>
                          <a:pt x="26061" y="16584"/>
                        </a:moveTo>
                        <a:cubicBezTo>
                          <a:pt x="21322" y="4738"/>
                          <a:pt x="9477" y="2369"/>
                          <a:pt x="0" y="0"/>
                        </a:cubicBezTo>
                        <a:cubicBezTo>
                          <a:pt x="0" y="16584"/>
                          <a:pt x="9477" y="18953"/>
                          <a:pt x="26061" y="16584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3" name="Google Shape;433;p15"/>
                  <p:cNvSpPr/>
                  <p:nvPr/>
                </p:nvSpPr>
                <p:spPr>
                  <a:xfrm>
                    <a:off x="10564661" y="3840632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4" name="Google Shape;434;p15"/>
                  <p:cNvSpPr/>
                  <p:nvPr/>
                </p:nvSpPr>
                <p:spPr>
                  <a:xfrm>
                    <a:off x="9858661" y="3096726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5" name="Google Shape;435;p15"/>
                  <p:cNvSpPr/>
                  <p:nvPr/>
                </p:nvSpPr>
                <p:spPr>
                  <a:xfrm>
                    <a:off x="10228245" y="5591417"/>
                    <a:ext cx="26495" cy="4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95" h="47382" extrusionOk="0">
                        <a:moveTo>
                          <a:pt x="0" y="47383"/>
                        </a:moveTo>
                        <a:cubicBezTo>
                          <a:pt x="21322" y="37906"/>
                          <a:pt x="28430" y="18953"/>
                          <a:pt x="26061" y="0"/>
                        </a:cubicBezTo>
                        <a:cubicBezTo>
                          <a:pt x="-2369" y="4738"/>
                          <a:pt x="2369" y="26061"/>
                          <a:pt x="0" y="47383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6" name="Google Shape;436;p15"/>
                  <p:cNvSpPr/>
                  <p:nvPr/>
                </p:nvSpPr>
                <p:spPr>
                  <a:xfrm>
                    <a:off x="10607305" y="4075175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7" name="Google Shape;437;p15"/>
                  <p:cNvSpPr/>
                  <p:nvPr/>
                </p:nvSpPr>
                <p:spPr>
                  <a:xfrm>
                    <a:off x="9564889" y="5890590"/>
                    <a:ext cx="26060" cy="20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60" h="20659" extrusionOk="0">
                        <a:moveTo>
                          <a:pt x="0" y="20659"/>
                        </a:moveTo>
                        <a:cubicBezTo>
                          <a:pt x="11846" y="20659"/>
                          <a:pt x="26060" y="20659"/>
                          <a:pt x="26060" y="4075"/>
                        </a:cubicBezTo>
                        <a:cubicBezTo>
                          <a:pt x="4738" y="-7770"/>
                          <a:pt x="4738" y="8813"/>
                          <a:pt x="0" y="20659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8" name="Google Shape;438;p15"/>
                  <p:cNvSpPr/>
                  <p:nvPr/>
                </p:nvSpPr>
                <p:spPr>
                  <a:xfrm>
                    <a:off x="8666990" y="3497235"/>
                    <a:ext cx="87657" cy="20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657" h="20233" extrusionOk="0">
                        <a:moveTo>
                          <a:pt x="0" y="2243"/>
                        </a:moveTo>
                        <a:cubicBezTo>
                          <a:pt x="37906" y="23565"/>
                          <a:pt x="66336" y="25934"/>
                          <a:pt x="87658" y="9350"/>
                        </a:cubicBezTo>
                        <a:cubicBezTo>
                          <a:pt x="59228" y="6981"/>
                          <a:pt x="35537" y="-4864"/>
                          <a:pt x="0" y="2243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9" name="Google Shape;439;p15"/>
                  <p:cNvSpPr/>
                  <p:nvPr/>
                </p:nvSpPr>
                <p:spPr>
                  <a:xfrm>
                    <a:off x="9773372" y="3743497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</p:grpSp>
            <p:sp>
              <p:nvSpPr>
                <p:cNvPr id="440" name="Google Shape;440;p15"/>
                <p:cNvSpPr/>
                <p:nvPr/>
              </p:nvSpPr>
              <p:spPr>
                <a:xfrm>
                  <a:off x="8386424" y="3809101"/>
                  <a:ext cx="3177129" cy="304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7129" h="3048899" extrusionOk="0">
                      <a:moveTo>
                        <a:pt x="1805867" y="3030628"/>
                      </a:moveTo>
                      <a:cubicBezTo>
                        <a:pt x="1803499" y="3037735"/>
                        <a:pt x="1805867" y="3047212"/>
                        <a:pt x="1794022" y="3044843"/>
                      </a:cubicBezTo>
                      <a:cubicBezTo>
                        <a:pt x="1805867" y="3047212"/>
                        <a:pt x="1805867" y="3037735"/>
                        <a:pt x="1805867" y="3030628"/>
                      </a:cubicBezTo>
                      <a:close/>
                      <a:moveTo>
                        <a:pt x="1270445" y="3028259"/>
                      </a:moveTo>
                      <a:cubicBezTo>
                        <a:pt x="1277552" y="3030628"/>
                        <a:pt x="1287029" y="3037735"/>
                        <a:pt x="1284659" y="3044843"/>
                      </a:cubicBezTo>
                      <a:cubicBezTo>
                        <a:pt x="1289398" y="3037735"/>
                        <a:pt x="1279921" y="3032997"/>
                        <a:pt x="1270445" y="3028259"/>
                      </a:cubicBezTo>
                      <a:close/>
                      <a:moveTo>
                        <a:pt x="2026196" y="3016413"/>
                      </a:moveTo>
                      <a:cubicBezTo>
                        <a:pt x="2026196" y="3028259"/>
                        <a:pt x="2021458" y="3042474"/>
                        <a:pt x="2007243" y="3037735"/>
                      </a:cubicBezTo>
                      <a:cubicBezTo>
                        <a:pt x="2023827" y="3042474"/>
                        <a:pt x="2026196" y="3028259"/>
                        <a:pt x="2026196" y="3016413"/>
                      </a:cubicBezTo>
                      <a:close/>
                      <a:moveTo>
                        <a:pt x="1827190" y="3009306"/>
                      </a:moveTo>
                      <a:lnTo>
                        <a:pt x="1821903" y="3023316"/>
                      </a:lnTo>
                      <a:lnTo>
                        <a:pt x="1808237" y="3028259"/>
                      </a:lnTo>
                      <a:cubicBezTo>
                        <a:pt x="1814159" y="3029444"/>
                        <a:pt x="1818305" y="3028259"/>
                        <a:pt x="1821267" y="3025002"/>
                      </a:cubicBezTo>
                      <a:lnTo>
                        <a:pt x="1821903" y="3023316"/>
                      </a:lnTo>
                      <a:lnTo>
                        <a:pt x="1822155" y="3023225"/>
                      </a:lnTo>
                      <a:cubicBezTo>
                        <a:pt x="1825413" y="3019967"/>
                        <a:pt x="1827190" y="3015229"/>
                        <a:pt x="1827190" y="3009306"/>
                      </a:cubicBezTo>
                      <a:close/>
                      <a:moveTo>
                        <a:pt x="934029" y="2997460"/>
                      </a:moveTo>
                      <a:cubicBezTo>
                        <a:pt x="931659" y="3016413"/>
                        <a:pt x="910337" y="3009306"/>
                        <a:pt x="896123" y="3009306"/>
                      </a:cubicBezTo>
                      <a:cubicBezTo>
                        <a:pt x="910337" y="3009306"/>
                        <a:pt x="931659" y="3018783"/>
                        <a:pt x="934029" y="2997460"/>
                      </a:cubicBezTo>
                      <a:close/>
                      <a:moveTo>
                        <a:pt x="1504988" y="2990353"/>
                      </a:moveTo>
                      <a:lnTo>
                        <a:pt x="1502671" y="3002228"/>
                      </a:lnTo>
                      <a:lnTo>
                        <a:pt x="1493143" y="3009306"/>
                      </a:lnTo>
                      <a:cubicBezTo>
                        <a:pt x="1497881" y="3008122"/>
                        <a:pt x="1500842" y="3005753"/>
                        <a:pt x="1502619" y="3002495"/>
                      </a:cubicBezTo>
                      <a:lnTo>
                        <a:pt x="1502671" y="3002228"/>
                      </a:lnTo>
                      <a:lnTo>
                        <a:pt x="1503507" y="3001607"/>
                      </a:lnTo>
                      <a:cubicBezTo>
                        <a:pt x="1504988" y="2998053"/>
                        <a:pt x="1504988" y="2993907"/>
                        <a:pt x="1504988" y="2990353"/>
                      </a:cubicBezTo>
                      <a:close/>
                      <a:moveTo>
                        <a:pt x="1945646" y="2978507"/>
                      </a:moveTo>
                      <a:cubicBezTo>
                        <a:pt x="1948015" y="3014044"/>
                        <a:pt x="1926693" y="3023521"/>
                        <a:pt x="1895894" y="3021152"/>
                      </a:cubicBezTo>
                      <a:cubicBezTo>
                        <a:pt x="1926693" y="3023521"/>
                        <a:pt x="1950384" y="3014044"/>
                        <a:pt x="1945646" y="2978507"/>
                      </a:cubicBezTo>
                      <a:close/>
                      <a:moveTo>
                        <a:pt x="1199371" y="2976138"/>
                      </a:moveTo>
                      <a:cubicBezTo>
                        <a:pt x="1208847" y="2983246"/>
                        <a:pt x="1223062" y="2978507"/>
                        <a:pt x="1232539" y="2985615"/>
                      </a:cubicBezTo>
                      <a:cubicBezTo>
                        <a:pt x="1223062" y="2978507"/>
                        <a:pt x="1208847" y="2980876"/>
                        <a:pt x="1199371" y="2976138"/>
                      </a:cubicBezTo>
                      <a:close/>
                      <a:moveTo>
                        <a:pt x="1516834" y="2969031"/>
                      </a:moveTo>
                      <a:cubicBezTo>
                        <a:pt x="1533418" y="2971400"/>
                        <a:pt x="1552371" y="2985615"/>
                        <a:pt x="1568955" y="2971400"/>
                      </a:cubicBezTo>
                      <a:cubicBezTo>
                        <a:pt x="1552371" y="2983246"/>
                        <a:pt x="1533418" y="2971400"/>
                        <a:pt x="1516834" y="2969031"/>
                      </a:cubicBezTo>
                      <a:close/>
                      <a:moveTo>
                        <a:pt x="1589092" y="2960739"/>
                      </a:moveTo>
                      <a:cubicBezTo>
                        <a:pt x="1586131" y="2960147"/>
                        <a:pt x="1583170" y="2960739"/>
                        <a:pt x="1580800" y="2961923"/>
                      </a:cubicBezTo>
                      <a:cubicBezTo>
                        <a:pt x="1587908" y="2959554"/>
                        <a:pt x="1595015" y="2961923"/>
                        <a:pt x="1597384" y="2966662"/>
                      </a:cubicBezTo>
                      <a:cubicBezTo>
                        <a:pt x="1611599" y="2987984"/>
                        <a:pt x="1625814" y="2985615"/>
                        <a:pt x="1640028" y="2976138"/>
                      </a:cubicBezTo>
                      <a:cubicBezTo>
                        <a:pt x="1625814" y="2985615"/>
                        <a:pt x="1613968" y="2985615"/>
                        <a:pt x="1597384" y="2966662"/>
                      </a:cubicBezTo>
                      <a:cubicBezTo>
                        <a:pt x="1595015" y="2963108"/>
                        <a:pt x="1592054" y="2961331"/>
                        <a:pt x="1589092" y="2960739"/>
                      </a:cubicBezTo>
                      <a:close/>
                      <a:moveTo>
                        <a:pt x="1805867" y="2950078"/>
                      </a:moveTo>
                      <a:cubicBezTo>
                        <a:pt x="1805867" y="2961923"/>
                        <a:pt x="1810606" y="2971400"/>
                        <a:pt x="1822451" y="2969031"/>
                      </a:cubicBezTo>
                      <a:cubicBezTo>
                        <a:pt x="1834297" y="2966662"/>
                        <a:pt x="1834297" y="2959554"/>
                        <a:pt x="1834297" y="2950078"/>
                      </a:cubicBezTo>
                      <a:cubicBezTo>
                        <a:pt x="1834297" y="2957185"/>
                        <a:pt x="1834297" y="2966662"/>
                        <a:pt x="1822451" y="2969031"/>
                      </a:cubicBezTo>
                      <a:cubicBezTo>
                        <a:pt x="1810606" y="2971400"/>
                        <a:pt x="1808237" y="2959554"/>
                        <a:pt x="1805867" y="2950078"/>
                      </a:cubicBezTo>
                      <a:close/>
                      <a:moveTo>
                        <a:pt x="1706364" y="2950078"/>
                      </a:moveTo>
                      <a:cubicBezTo>
                        <a:pt x="1706364" y="2959554"/>
                        <a:pt x="1708733" y="2971400"/>
                        <a:pt x="1696888" y="2980876"/>
                      </a:cubicBezTo>
                      <a:cubicBezTo>
                        <a:pt x="1708733" y="2973769"/>
                        <a:pt x="1706364" y="2961923"/>
                        <a:pt x="1706364" y="2950078"/>
                      </a:cubicBezTo>
                      <a:close/>
                      <a:moveTo>
                        <a:pt x="1436284" y="2950078"/>
                      </a:moveTo>
                      <a:cubicBezTo>
                        <a:pt x="1436284" y="2957185"/>
                        <a:pt x="1441022" y="2969031"/>
                        <a:pt x="1438653" y="2973769"/>
                      </a:cubicBezTo>
                      <a:cubicBezTo>
                        <a:pt x="1441022" y="2966662"/>
                        <a:pt x="1436284" y="2957185"/>
                        <a:pt x="1436284" y="2950078"/>
                      </a:cubicBezTo>
                      <a:close/>
                      <a:moveTo>
                        <a:pt x="2270217" y="2942970"/>
                      </a:moveTo>
                      <a:cubicBezTo>
                        <a:pt x="2263109" y="2959554"/>
                        <a:pt x="2253633" y="2973769"/>
                        <a:pt x="2234680" y="2980876"/>
                      </a:cubicBezTo>
                      <a:cubicBezTo>
                        <a:pt x="2253633" y="2973769"/>
                        <a:pt x="2263109" y="2961923"/>
                        <a:pt x="2270217" y="2942970"/>
                      </a:cubicBezTo>
                      <a:close/>
                      <a:moveTo>
                        <a:pt x="1050116" y="2933494"/>
                      </a:moveTo>
                      <a:cubicBezTo>
                        <a:pt x="1040639" y="2940601"/>
                        <a:pt x="1028794" y="2947709"/>
                        <a:pt x="1033532" y="2961923"/>
                      </a:cubicBezTo>
                      <a:cubicBezTo>
                        <a:pt x="1028794" y="2947709"/>
                        <a:pt x="1043008" y="2940601"/>
                        <a:pt x="1050116" y="2933494"/>
                      </a:cubicBezTo>
                      <a:close/>
                      <a:moveTo>
                        <a:pt x="1500250" y="2919279"/>
                      </a:moveTo>
                      <a:cubicBezTo>
                        <a:pt x="1504988" y="2928756"/>
                        <a:pt x="1502619" y="2931125"/>
                        <a:pt x="1497881" y="2935863"/>
                      </a:cubicBezTo>
                      <a:cubicBezTo>
                        <a:pt x="1502619" y="2931125"/>
                        <a:pt x="1507357" y="2928756"/>
                        <a:pt x="1500250" y="2919279"/>
                      </a:cubicBezTo>
                      <a:close/>
                      <a:moveTo>
                        <a:pt x="1957492" y="2909803"/>
                      </a:moveTo>
                      <a:cubicBezTo>
                        <a:pt x="1952753" y="2907433"/>
                        <a:pt x="1945646" y="2914541"/>
                        <a:pt x="1936169" y="2926386"/>
                      </a:cubicBezTo>
                      <a:cubicBezTo>
                        <a:pt x="1931431" y="2931125"/>
                        <a:pt x="1926693" y="2935863"/>
                        <a:pt x="1919586" y="2935863"/>
                      </a:cubicBezTo>
                      <a:cubicBezTo>
                        <a:pt x="1926693" y="2938232"/>
                        <a:pt x="1929062" y="2933494"/>
                        <a:pt x="1936169" y="2926386"/>
                      </a:cubicBezTo>
                      <a:cubicBezTo>
                        <a:pt x="1945646" y="2914541"/>
                        <a:pt x="1952753" y="2909803"/>
                        <a:pt x="1957492" y="2909803"/>
                      </a:cubicBezTo>
                      <a:close/>
                      <a:moveTo>
                        <a:pt x="1199371" y="2900326"/>
                      </a:moveTo>
                      <a:cubicBezTo>
                        <a:pt x="1199371" y="2912172"/>
                        <a:pt x="1213586" y="2928756"/>
                        <a:pt x="1197002" y="2935863"/>
                      </a:cubicBezTo>
                      <a:cubicBezTo>
                        <a:pt x="1215955" y="2928756"/>
                        <a:pt x="1199371" y="2912172"/>
                        <a:pt x="1199371" y="2900326"/>
                      </a:cubicBezTo>
                      <a:close/>
                      <a:moveTo>
                        <a:pt x="915075" y="2897957"/>
                      </a:moveTo>
                      <a:cubicBezTo>
                        <a:pt x="893753" y="2914541"/>
                        <a:pt x="886646" y="2924018"/>
                        <a:pt x="891384" y="2928756"/>
                      </a:cubicBezTo>
                      <a:cubicBezTo>
                        <a:pt x="889015" y="2924018"/>
                        <a:pt x="893753" y="2914541"/>
                        <a:pt x="915075" y="2897957"/>
                      </a:cubicBezTo>
                      <a:close/>
                      <a:moveTo>
                        <a:pt x="1073807" y="2895588"/>
                      </a:moveTo>
                      <a:cubicBezTo>
                        <a:pt x="1076176" y="2905064"/>
                        <a:pt x="1069069" y="2914541"/>
                        <a:pt x="1064331" y="2921648"/>
                      </a:cubicBezTo>
                      <a:cubicBezTo>
                        <a:pt x="1069069" y="2914541"/>
                        <a:pt x="1078545" y="2905064"/>
                        <a:pt x="1073807" y="2895588"/>
                      </a:cubicBezTo>
                      <a:close/>
                      <a:moveTo>
                        <a:pt x="1602715" y="2877524"/>
                      </a:moveTo>
                      <a:cubicBezTo>
                        <a:pt x="1595015" y="2878412"/>
                        <a:pt x="1587908" y="2881373"/>
                        <a:pt x="1580800" y="2886111"/>
                      </a:cubicBezTo>
                      <a:cubicBezTo>
                        <a:pt x="1595015" y="2879004"/>
                        <a:pt x="1611599" y="2874266"/>
                        <a:pt x="1628183" y="2881373"/>
                      </a:cubicBezTo>
                      <a:cubicBezTo>
                        <a:pt x="1618706" y="2877820"/>
                        <a:pt x="1610414" y="2876635"/>
                        <a:pt x="1602715" y="2877524"/>
                      </a:cubicBezTo>
                      <a:close/>
                      <a:moveTo>
                        <a:pt x="2016720" y="2871896"/>
                      </a:moveTo>
                      <a:cubicBezTo>
                        <a:pt x="2011982" y="2876635"/>
                        <a:pt x="2008428" y="2883150"/>
                        <a:pt x="2006947" y="2890257"/>
                      </a:cubicBezTo>
                      <a:lnTo>
                        <a:pt x="2007034" y="2890974"/>
                      </a:lnTo>
                      <a:lnTo>
                        <a:pt x="2006947" y="2891146"/>
                      </a:lnTo>
                      <a:cubicBezTo>
                        <a:pt x="2005467" y="2897957"/>
                        <a:pt x="2006059" y="2905065"/>
                        <a:pt x="2009613" y="2912172"/>
                      </a:cubicBezTo>
                      <a:lnTo>
                        <a:pt x="2007034" y="2890974"/>
                      </a:lnTo>
                      <a:close/>
                      <a:moveTo>
                        <a:pt x="1073807" y="2862420"/>
                      </a:moveTo>
                      <a:cubicBezTo>
                        <a:pt x="1078545" y="2864789"/>
                        <a:pt x="1085653" y="2867158"/>
                        <a:pt x="1099868" y="2869528"/>
                      </a:cubicBezTo>
                      <a:cubicBezTo>
                        <a:pt x="1114082" y="2869528"/>
                        <a:pt x="1130666" y="2869528"/>
                        <a:pt x="1137774" y="2883742"/>
                      </a:cubicBezTo>
                      <a:cubicBezTo>
                        <a:pt x="1130666" y="2869528"/>
                        <a:pt x="1116451" y="2869528"/>
                        <a:pt x="1099868" y="2869528"/>
                      </a:cubicBezTo>
                      <a:cubicBezTo>
                        <a:pt x="1088022" y="2869528"/>
                        <a:pt x="1078545" y="2867158"/>
                        <a:pt x="1073807" y="2862420"/>
                      </a:cubicBezTo>
                      <a:close/>
                      <a:moveTo>
                        <a:pt x="502847" y="2845836"/>
                      </a:moveTo>
                      <a:cubicBezTo>
                        <a:pt x="512324" y="2852944"/>
                        <a:pt x="517062" y="2864789"/>
                        <a:pt x="509955" y="2883742"/>
                      </a:cubicBezTo>
                      <a:cubicBezTo>
                        <a:pt x="519431" y="2864789"/>
                        <a:pt x="512324" y="2852944"/>
                        <a:pt x="502847" y="2845836"/>
                      </a:cubicBezTo>
                      <a:close/>
                      <a:moveTo>
                        <a:pt x="2412364" y="2841098"/>
                      </a:moveTo>
                      <a:cubicBezTo>
                        <a:pt x="2409995" y="2852944"/>
                        <a:pt x="2402888" y="2862420"/>
                        <a:pt x="2393411" y="2869528"/>
                      </a:cubicBezTo>
                      <a:cubicBezTo>
                        <a:pt x="2386304" y="2874266"/>
                        <a:pt x="2376827" y="2879004"/>
                        <a:pt x="2379196" y="2888481"/>
                      </a:cubicBezTo>
                      <a:cubicBezTo>
                        <a:pt x="2383935" y="2912172"/>
                        <a:pt x="2376827" y="2924018"/>
                        <a:pt x="2355505" y="2928756"/>
                      </a:cubicBezTo>
                      <a:cubicBezTo>
                        <a:pt x="2379196" y="2924018"/>
                        <a:pt x="2386304" y="2909803"/>
                        <a:pt x="2379196" y="2888481"/>
                      </a:cubicBezTo>
                      <a:cubicBezTo>
                        <a:pt x="2376827" y="2881373"/>
                        <a:pt x="2386304" y="2874266"/>
                        <a:pt x="2393411" y="2869528"/>
                      </a:cubicBezTo>
                      <a:cubicBezTo>
                        <a:pt x="2405257" y="2862420"/>
                        <a:pt x="2409995" y="2852944"/>
                        <a:pt x="2412364" y="2841098"/>
                      </a:cubicBezTo>
                      <a:close/>
                      <a:moveTo>
                        <a:pt x="2258371" y="2841098"/>
                      </a:moveTo>
                      <a:cubicBezTo>
                        <a:pt x="2246525" y="2841098"/>
                        <a:pt x="2241787" y="2850574"/>
                        <a:pt x="2237049" y="2860051"/>
                      </a:cubicBezTo>
                      <a:cubicBezTo>
                        <a:pt x="2215727" y="2900326"/>
                        <a:pt x="2203881" y="2905064"/>
                        <a:pt x="2168344" y="2890850"/>
                      </a:cubicBezTo>
                      <a:cubicBezTo>
                        <a:pt x="2203881" y="2907433"/>
                        <a:pt x="2215727" y="2900326"/>
                        <a:pt x="2237049" y="2860051"/>
                      </a:cubicBezTo>
                      <a:cubicBezTo>
                        <a:pt x="2241787" y="2850574"/>
                        <a:pt x="2248894" y="2841098"/>
                        <a:pt x="2258371" y="2841098"/>
                      </a:cubicBezTo>
                      <a:close/>
                      <a:moveTo>
                        <a:pt x="2071210" y="2836360"/>
                      </a:moveTo>
                      <a:cubicBezTo>
                        <a:pt x="2073579" y="2845836"/>
                        <a:pt x="2085425" y="2850574"/>
                        <a:pt x="2080686" y="2862420"/>
                      </a:cubicBezTo>
                      <a:cubicBezTo>
                        <a:pt x="2085425" y="2850574"/>
                        <a:pt x="2073579" y="2843467"/>
                        <a:pt x="2071210" y="2836360"/>
                      </a:cubicBezTo>
                      <a:close/>
                      <a:moveTo>
                        <a:pt x="1071438" y="2817407"/>
                      </a:moveTo>
                      <a:cubicBezTo>
                        <a:pt x="1078545" y="2824514"/>
                        <a:pt x="1076176" y="2841098"/>
                        <a:pt x="1083284" y="2845836"/>
                      </a:cubicBezTo>
                      <a:cubicBezTo>
                        <a:pt x="1078545" y="2841098"/>
                        <a:pt x="1080914" y="2824514"/>
                        <a:pt x="1071438" y="2817407"/>
                      </a:cubicBezTo>
                      <a:close/>
                      <a:moveTo>
                        <a:pt x="1417331" y="2807930"/>
                      </a:moveTo>
                      <a:lnTo>
                        <a:pt x="1423227" y="2841835"/>
                      </a:lnTo>
                      <a:lnTo>
                        <a:pt x="1422069" y="2874266"/>
                      </a:lnTo>
                      <a:cubicBezTo>
                        <a:pt x="1425623" y="2864790"/>
                        <a:pt x="1425030" y="2853536"/>
                        <a:pt x="1423253" y="2841987"/>
                      </a:cubicBezTo>
                      <a:lnTo>
                        <a:pt x="1423227" y="2841835"/>
                      </a:lnTo>
                      <a:lnTo>
                        <a:pt x="1423253" y="2841098"/>
                      </a:lnTo>
                      <a:cubicBezTo>
                        <a:pt x="1421477" y="2829845"/>
                        <a:pt x="1418515" y="2818591"/>
                        <a:pt x="1417331" y="2807930"/>
                      </a:cubicBezTo>
                      <a:close/>
                      <a:moveTo>
                        <a:pt x="943505" y="2781870"/>
                      </a:moveTo>
                      <a:lnTo>
                        <a:pt x="944067" y="2797316"/>
                      </a:lnTo>
                      <a:lnTo>
                        <a:pt x="934029" y="2812668"/>
                      </a:lnTo>
                      <a:cubicBezTo>
                        <a:pt x="919814" y="2831621"/>
                        <a:pt x="915075" y="2850574"/>
                        <a:pt x="917445" y="2874266"/>
                      </a:cubicBezTo>
                      <a:cubicBezTo>
                        <a:pt x="915075" y="2852944"/>
                        <a:pt x="919814" y="2831621"/>
                        <a:pt x="934029" y="2812668"/>
                      </a:cubicBezTo>
                      <a:cubicBezTo>
                        <a:pt x="937583" y="2809115"/>
                        <a:pt x="941728" y="2803784"/>
                        <a:pt x="944097" y="2798158"/>
                      </a:cubicBezTo>
                      <a:lnTo>
                        <a:pt x="944067" y="2797316"/>
                      </a:lnTo>
                      <a:lnTo>
                        <a:pt x="944097" y="2797269"/>
                      </a:lnTo>
                      <a:cubicBezTo>
                        <a:pt x="946466" y="2791347"/>
                        <a:pt x="947059" y="2785424"/>
                        <a:pt x="943505" y="2781870"/>
                      </a:cubicBezTo>
                      <a:close/>
                      <a:moveTo>
                        <a:pt x="1976445" y="2762917"/>
                      </a:moveTo>
                      <a:cubicBezTo>
                        <a:pt x="1952753" y="2772393"/>
                        <a:pt x="1924324" y="2765286"/>
                        <a:pt x="1903002" y="2772393"/>
                      </a:cubicBezTo>
                      <a:cubicBezTo>
                        <a:pt x="1926693" y="2765286"/>
                        <a:pt x="1952753" y="2772393"/>
                        <a:pt x="1976445" y="2762917"/>
                      </a:cubicBezTo>
                      <a:close/>
                      <a:moveTo>
                        <a:pt x="628411" y="2751071"/>
                      </a:moveTo>
                      <a:cubicBezTo>
                        <a:pt x="616565" y="2760548"/>
                        <a:pt x="590505" y="2755809"/>
                        <a:pt x="590505" y="2777131"/>
                      </a:cubicBezTo>
                      <a:cubicBezTo>
                        <a:pt x="590505" y="2755809"/>
                        <a:pt x="616565" y="2762917"/>
                        <a:pt x="628411" y="2751071"/>
                      </a:cubicBezTo>
                      <a:close/>
                      <a:moveTo>
                        <a:pt x="434143" y="2751071"/>
                      </a:moveTo>
                      <a:cubicBezTo>
                        <a:pt x="438881" y="2753440"/>
                        <a:pt x="448357" y="2755809"/>
                        <a:pt x="460203" y="2751071"/>
                      </a:cubicBezTo>
                      <a:cubicBezTo>
                        <a:pt x="448357" y="2755809"/>
                        <a:pt x="441250" y="2755809"/>
                        <a:pt x="434143" y="2751071"/>
                      </a:cubicBezTo>
                      <a:close/>
                      <a:moveTo>
                        <a:pt x="1185156" y="2717903"/>
                      </a:moveTo>
                      <a:cubicBezTo>
                        <a:pt x="1173310" y="2753440"/>
                        <a:pt x="1170941" y="2791346"/>
                        <a:pt x="1140143" y="2810299"/>
                      </a:cubicBezTo>
                      <a:cubicBezTo>
                        <a:pt x="1147250" y="2826883"/>
                        <a:pt x="1142512" y="2848205"/>
                        <a:pt x="1159096" y="2862420"/>
                      </a:cubicBezTo>
                      <a:cubicBezTo>
                        <a:pt x="1144881" y="2848205"/>
                        <a:pt x="1147250" y="2826883"/>
                        <a:pt x="1140143" y="2810299"/>
                      </a:cubicBezTo>
                      <a:cubicBezTo>
                        <a:pt x="1170941" y="2791346"/>
                        <a:pt x="1175680" y="2753440"/>
                        <a:pt x="1185156" y="2717903"/>
                      </a:cubicBezTo>
                      <a:close/>
                      <a:moveTo>
                        <a:pt x="1149619" y="2710796"/>
                      </a:moveTo>
                      <a:cubicBezTo>
                        <a:pt x="1128297" y="2734487"/>
                        <a:pt x="1102237" y="2741594"/>
                        <a:pt x="1071438" y="2736856"/>
                      </a:cubicBezTo>
                      <a:cubicBezTo>
                        <a:pt x="1102237" y="2741594"/>
                        <a:pt x="1128297" y="2736856"/>
                        <a:pt x="1149619" y="2710796"/>
                      </a:cubicBezTo>
                      <a:close/>
                      <a:moveTo>
                        <a:pt x="2125700" y="2708427"/>
                      </a:moveTo>
                      <a:cubicBezTo>
                        <a:pt x="2132807" y="2710796"/>
                        <a:pt x="2147022" y="2710796"/>
                        <a:pt x="2144653" y="2720272"/>
                      </a:cubicBezTo>
                      <a:cubicBezTo>
                        <a:pt x="2142284" y="2727380"/>
                        <a:pt x="2141691" y="2733747"/>
                        <a:pt x="2142432" y="2739559"/>
                      </a:cubicBezTo>
                      <a:lnTo>
                        <a:pt x="2142516" y="2739791"/>
                      </a:lnTo>
                      <a:lnTo>
                        <a:pt x="2142432" y="2740558"/>
                      </a:lnTo>
                      <a:cubicBezTo>
                        <a:pt x="2144652" y="2758327"/>
                        <a:pt x="2158867" y="2769432"/>
                        <a:pt x="2173082" y="2781870"/>
                      </a:cubicBezTo>
                      <a:cubicBezTo>
                        <a:pt x="2180190" y="2788977"/>
                        <a:pt x="2187297" y="2798454"/>
                        <a:pt x="2194405" y="2796084"/>
                      </a:cubicBezTo>
                      <a:cubicBezTo>
                        <a:pt x="2187297" y="2798454"/>
                        <a:pt x="2180190" y="2786608"/>
                        <a:pt x="2173082" y="2781870"/>
                      </a:cubicBezTo>
                      <a:cubicBezTo>
                        <a:pt x="2163605" y="2773578"/>
                        <a:pt x="2154129" y="2765286"/>
                        <a:pt x="2148206" y="2755514"/>
                      </a:cubicBezTo>
                      <a:lnTo>
                        <a:pt x="2142516" y="2739791"/>
                      </a:lnTo>
                      <a:lnTo>
                        <a:pt x="2144653" y="2720272"/>
                      </a:lnTo>
                      <a:cubicBezTo>
                        <a:pt x="2147022" y="2710796"/>
                        <a:pt x="2132807" y="2708427"/>
                        <a:pt x="2125700" y="2708427"/>
                      </a:cubicBezTo>
                      <a:close/>
                      <a:moveTo>
                        <a:pt x="2317599" y="2701319"/>
                      </a:moveTo>
                      <a:lnTo>
                        <a:pt x="2333737" y="2718590"/>
                      </a:lnTo>
                      <a:lnTo>
                        <a:pt x="2338921" y="2753440"/>
                      </a:lnTo>
                      <a:cubicBezTo>
                        <a:pt x="2338921" y="2770024"/>
                        <a:pt x="2367351" y="2779501"/>
                        <a:pt x="2346029" y="2796084"/>
                      </a:cubicBezTo>
                      <a:cubicBezTo>
                        <a:pt x="2369720" y="2779501"/>
                        <a:pt x="2338921" y="2770024"/>
                        <a:pt x="2338921" y="2753440"/>
                      </a:cubicBezTo>
                      <a:cubicBezTo>
                        <a:pt x="2338921" y="2739226"/>
                        <a:pt x="2337737" y="2727972"/>
                        <a:pt x="2334479" y="2719384"/>
                      </a:cubicBezTo>
                      <a:lnTo>
                        <a:pt x="2333737" y="2718590"/>
                      </a:lnTo>
                      <a:lnTo>
                        <a:pt x="2333591" y="2717608"/>
                      </a:lnTo>
                      <a:cubicBezTo>
                        <a:pt x="2330037" y="2709019"/>
                        <a:pt x="2324707" y="2703689"/>
                        <a:pt x="2317599" y="2701319"/>
                      </a:cubicBezTo>
                      <a:close/>
                      <a:moveTo>
                        <a:pt x="727914" y="2696581"/>
                      </a:moveTo>
                      <a:cubicBezTo>
                        <a:pt x="729099" y="2703689"/>
                        <a:pt x="731468" y="2709019"/>
                        <a:pt x="734689" y="2713054"/>
                      </a:cubicBezTo>
                      <a:lnTo>
                        <a:pt x="735511" y="2713657"/>
                      </a:lnTo>
                      <a:lnTo>
                        <a:pt x="735688" y="2714054"/>
                      </a:lnTo>
                      <a:cubicBezTo>
                        <a:pt x="745683" y="2726492"/>
                        <a:pt x="761675" y="2725603"/>
                        <a:pt x="777666" y="2727380"/>
                      </a:cubicBezTo>
                      <a:cubicBezTo>
                        <a:pt x="803727" y="2732118"/>
                        <a:pt x="829787" y="2715534"/>
                        <a:pt x="851109" y="2720272"/>
                      </a:cubicBezTo>
                      <a:cubicBezTo>
                        <a:pt x="877169" y="2725011"/>
                        <a:pt x="886646" y="2720272"/>
                        <a:pt x="893753" y="2696581"/>
                      </a:cubicBezTo>
                      <a:cubicBezTo>
                        <a:pt x="886646" y="2720272"/>
                        <a:pt x="874800" y="2725011"/>
                        <a:pt x="851109" y="2720272"/>
                      </a:cubicBezTo>
                      <a:cubicBezTo>
                        <a:pt x="827418" y="2715534"/>
                        <a:pt x="803727" y="2729749"/>
                        <a:pt x="777666" y="2727380"/>
                      </a:cubicBezTo>
                      <a:cubicBezTo>
                        <a:pt x="767005" y="2726196"/>
                        <a:pt x="755752" y="2725603"/>
                        <a:pt x="746571" y="2721754"/>
                      </a:cubicBezTo>
                      <a:lnTo>
                        <a:pt x="735511" y="2713657"/>
                      </a:lnTo>
                      <a:close/>
                      <a:moveTo>
                        <a:pt x="1324935" y="2694212"/>
                      </a:moveTo>
                      <a:cubicBezTo>
                        <a:pt x="1317827" y="2715534"/>
                        <a:pt x="1298874" y="2727380"/>
                        <a:pt x="1284659" y="2741594"/>
                      </a:cubicBezTo>
                      <a:cubicBezTo>
                        <a:pt x="1301243" y="2727380"/>
                        <a:pt x="1320196" y="2715534"/>
                        <a:pt x="1324935" y="2694212"/>
                      </a:cubicBezTo>
                      <a:close/>
                      <a:moveTo>
                        <a:pt x="2383935" y="2668152"/>
                      </a:moveTo>
                      <a:cubicBezTo>
                        <a:pt x="2395780" y="2672890"/>
                        <a:pt x="2407626" y="2677628"/>
                        <a:pt x="2417102" y="2684736"/>
                      </a:cubicBezTo>
                      <a:cubicBezTo>
                        <a:pt x="2407626" y="2675259"/>
                        <a:pt x="2395780" y="2672890"/>
                        <a:pt x="2383935" y="2668152"/>
                      </a:cubicBezTo>
                      <a:close/>
                      <a:moveTo>
                        <a:pt x="2744042" y="2665782"/>
                      </a:moveTo>
                      <a:cubicBezTo>
                        <a:pt x="2746411" y="2684736"/>
                        <a:pt x="2734565" y="2696581"/>
                        <a:pt x="2727458" y="2710796"/>
                      </a:cubicBezTo>
                      <a:cubicBezTo>
                        <a:pt x="2716797" y="2726788"/>
                        <a:pt x="2703470" y="2745445"/>
                        <a:pt x="2706469" y="2765768"/>
                      </a:cubicBezTo>
                      <a:lnTo>
                        <a:pt x="2706494" y="2765825"/>
                      </a:lnTo>
                      <a:lnTo>
                        <a:pt x="2706469" y="2766101"/>
                      </a:lnTo>
                      <a:cubicBezTo>
                        <a:pt x="2707469" y="2772690"/>
                        <a:pt x="2710282" y="2779501"/>
                        <a:pt x="2715613" y="2786608"/>
                      </a:cubicBezTo>
                      <a:lnTo>
                        <a:pt x="2706494" y="2765825"/>
                      </a:lnTo>
                      <a:lnTo>
                        <a:pt x="2708209" y="2746926"/>
                      </a:lnTo>
                      <a:cubicBezTo>
                        <a:pt x="2712059" y="2734487"/>
                        <a:pt x="2720351" y="2722642"/>
                        <a:pt x="2727458" y="2710796"/>
                      </a:cubicBezTo>
                      <a:cubicBezTo>
                        <a:pt x="2736935" y="2696581"/>
                        <a:pt x="2746411" y="2684736"/>
                        <a:pt x="2744042" y="2665782"/>
                      </a:cubicBezTo>
                      <a:close/>
                      <a:moveTo>
                        <a:pt x="1270445" y="2663414"/>
                      </a:moveTo>
                      <a:cubicBezTo>
                        <a:pt x="1277552" y="2672890"/>
                        <a:pt x="1289398" y="2679997"/>
                        <a:pt x="1308351" y="2696581"/>
                      </a:cubicBezTo>
                      <a:cubicBezTo>
                        <a:pt x="1289398" y="2679997"/>
                        <a:pt x="1279921" y="2672890"/>
                        <a:pt x="1270445" y="2663414"/>
                      </a:cubicBezTo>
                      <a:close/>
                      <a:moveTo>
                        <a:pt x="659210" y="2663414"/>
                      </a:moveTo>
                      <a:lnTo>
                        <a:pt x="665186" y="2693863"/>
                      </a:lnTo>
                      <a:lnTo>
                        <a:pt x="659543" y="2706391"/>
                      </a:lnTo>
                      <a:cubicBezTo>
                        <a:pt x="656248" y="2710500"/>
                        <a:pt x="651510" y="2714350"/>
                        <a:pt x="644995" y="2717903"/>
                      </a:cubicBezTo>
                      <a:cubicBezTo>
                        <a:pt x="658025" y="2711981"/>
                        <a:pt x="663948" y="2704281"/>
                        <a:pt x="665429" y="2695101"/>
                      </a:cubicBezTo>
                      <a:lnTo>
                        <a:pt x="665186" y="2693863"/>
                      </a:lnTo>
                      <a:lnTo>
                        <a:pt x="665429" y="2693324"/>
                      </a:lnTo>
                      <a:cubicBezTo>
                        <a:pt x="666909" y="2684144"/>
                        <a:pt x="663948" y="2674075"/>
                        <a:pt x="659210" y="2663414"/>
                      </a:cubicBezTo>
                      <a:close/>
                      <a:moveTo>
                        <a:pt x="2026271" y="2655158"/>
                      </a:moveTo>
                      <a:cubicBezTo>
                        <a:pt x="2022939" y="2654825"/>
                        <a:pt x="2019089" y="2655714"/>
                        <a:pt x="2014351" y="2658675"/>
                      </a:cubicBezTo>
                      <a:lnTo>
                        <a:pt x="2026403" y="2655216"/>
                      </a:lnTo>
                      <a:lnTo>
                        <a:pt x="2035081" y="2658971"/>
                      </a:lnTo>
                      <a:cubicBezTo>
                        <a:pt x="2040411" y="2662822"/>
                        <a:pt x="2045150" y="2668152"/>
                        <a:pt x="2052257" y="2668152"/>
                      </a:cubicBezTo>
                      <a:cubicBezTo>
                        <a:pt x="2080686" y="2670521"/>
                        <a:pt x="2087794" y="2682366"/>
                        <a:pt x="2068841" y="2706058"/>
                      </a:cubicBezTo>
                      <a:cubicBezTo>
                        <a:pt x="2064103" y="2710796"/>
                        <a:pt x="2066471" y="2722642"/>
                        <a:pt x="2064103" y="2729749"/>
                      </a:cubicBezTo>
                      <a:cubicBezTo>
                        <a:pt x="2066471" y="2722642"/>
                        <a:pt x="2066471" y="2713165"/>
                        <a:pt x="2068841" y="2706058"/>
                      </a:cubicBezTo>
                      <a:cubicBezTo>
                        <a:pt x="2090163" y="2682366"/>
                        <a:pt x="2080686" y="2670521"/>
                        <a:pt x="2052257" y="2668152"/>
                      </a:cubicBezTo>
                      <a:cubicBezTo>
                        <a:pt x="2043373" y="2668152"/>
                        <a:pt x="2037154" y="2656158"/>
                        <a:pt x="2026604" y="2655158"/>
                      </a:cubicBezTo>
                      <a:lnTo>
                        <a:pt x="2026403" y="2655216"/>
                      </a:lnTo>
                      <a:close/>
                      <a:moveTo>
                        <a:pt x="1346257" y="2646829"/>
                      </a:moveTo>
                      <a:cubicBezTo>
                        <a:pt x="1341518" y="2663414"/>
                        <a:pt x="1350995" y="2682366"/>
                        <a:pt x="1369948" y="2689474"/>
                      </a:cubicBezTo>
                      <a:cubicBezTo>
                        <a:pt x="1391270" y="2696581"/>
                        <a:pt x="1400747" y="2715534"/>
                        <a:pt x="1403116" y="2734487"/>
                      </a:cubicBezTo>
                      <a:cubicBezTo>
                        <a:pt x="1403116" y="2715534"/>
                        <a:pt x="1393639" y="2696581"/>
                        <a:pt x="1369948" y="2689474"/>
                      </a:cubicBezTo>
                      <a:cubicBezTo>
                        <a:pt x="1350995" y="2679997"/>
                        <a:pt x="1341518" y="2663414"/>
                        <a:pt x="1346257" y="2646829"/>
                      </a:cubicBezTo>
                      <a:close/>
                      <a:moveTo>
                        <a:pt x="2654015" y="2637353"/>
                      </a:moveTo>
                      <a:cubicBezTo>
                        <a:pt x="2611371" y="2649199"/>
                        <a:pt x="2578203" y="2675259"/>
                        <a:pt x="2554512" y="2710796"/>
                      </a:cubicBezTo>
                      <a:cubicBezTo>
                        <a:pt x="2549774" y="2715534"/>
                        <a:pt x="2545035" y="2722642"/>
                        <a:pt x="2537928" y="2720272"/>
                      </a:cubicBezTo>
                      <a:cubicBezTo>
                        <a:pt x="2547404" y="2722642"/>
                        <a:pt x="2549774" y="2715534"/>
                        <a:pt x="2554512" y="2710796"/>
                      </a:cubicBezTo>
                      <a:cubicBezTo>
                        <a:pt x="2580572" y="2675259"/>
                        <a:pt x="2611371" y="2649199"/>
                        <a:pt x="2654015" y="2637353"/>
                      </a:cubicBezTo>
                      <a:close/>
                      <a:moveTo>
                        <a:pt x="216183" y="2627877"/>
                      </a:moveTo>
                      <a:lnTo>
                        <a:pt x="219949" y="2654822"/>
                      </a:lnTo>
                      <a:lnTo>
                        <a:pt x="211445" y="2684736"/>
                      </a:lnTo>
                      <a:cubicBezTo>
                        <a:pt x="217368" y="2674075"/>
                        <a:pt x="219737" y="2664599"/>
                        <a:pt x="220033" y="2655418"/>
                      </a:cubicBezTo>
                      <a:lnTo>
                        <a:pt x="219949" y="2654822"/>
                      </a:lnTo>
                      <a:lnTo>
                        <a:pt x="220033" y="2654530"/>
                      </a:lnTo>
                      <a:cubicBezTo>
                        <a:pt x="220329" y="2645053"/>
                        <a:pt x="218552" y="2636169"/>
                        <a:pt x="216183" y="2627877"/>
                      </a:cubicBezTo>
                      <a:close/>
                      <a:moveTo>
                        <a:pt x="653287" y="2611885"/>
                      </a:moveTo>
                      <a:cubicBezTo>
                        <a:pt x="649733" y="2610108"/>
                        <a:pt x="646180" y="2610108"/>
                        <a:pt x="642626" y="2613662"/>
                      </a:cubicBezTo>
                      <a:cubicBezTo>
                        <a:pt x="626042" y="2625507"/>
                        <a:pt x="611827" y="2618400"/>
                        <a:pt x="595243" y="2618400"/>
                      </a:cubicBezTo>
                      <a:cubicBezTo>
                        <a:pt x="583398" y="2618400"/>
                        <a:pt x="569183" y="2616031"/>
                        <a:pt x="571552" y="2634984"/>
                      </a:cubicBezTo>
                      <a:cubicBezTo>
                        <a:pt x="569183" y="2618400"/>
                        <a:pt x="583398" y="2618400"/>
                        <a:pt x="595243" y="2618400"/>
                      </a:cubicBezTo>
                      <a:cubicBezTo>
                        <a:pt x="611827" y="2618400"/>
                        <a:pt x="628411" y="2627877"/>
                        <a:pt x="642626" y="2613662"/>
                      </a:cubicBezTo>
                      <a:cubicBezTo>
                        <a:pt x="649733" y="2608924"/>
                        <a:pt x="656841" y="2616031"/>
                        <a:pt x="663948" y="2620769"/>
                      </a:cubicBezTo>
                      <a:cubicBezTo>
                        <a:pt x="660395" y="2617216"/>
                        <a:pt x="656841" y="2613662"/>
                        <a:pt x="653287" y="2611885"/>
                      </a:cubicBezTo>
                      <a:close/>
                      <a:moveTo>
                        <a:pt x="448357" y="2611292"/>
                      </a:moveTo>
                      <a:cubicBezTo>
                        <a:pt x="453096" y="2625507"/>
                        <a:pt x="460203" y="2634984"/>
                        <a:pt x="476787" y="2642091"/>
                      </a:cubicBezTo>
                      <a:cubicBezTo>
                        <a:pt x="462572" y="2634984"/>
                        <a:pt x="453096" y="2625507"/>
                        <a:pt x="448357" y="2611292"/>
                      </a:cubicBezTo>
                      <a:close/>
                      <a:moveTo>
                        <a:pt x="2398149" y="2606554"/>
                      </a:moveTo>
                      <a:cubicBezTo>
                        <a:pt x="2433686" y="2637353"/>
                        <a:pt x="2476331" y="2618400"/>
                        <a:pt x="2511868" y="2625507"/>
                      </a:cubicBezTo>
                      <a:cubicBezTo>
                        <a:pt x="2521344" y="2627877"/>
                        <a:pt x="2530821" y="2625507"/>
                        <a:pt x="2530821" y="2616031"/>
                      </a:cubicBezTo>
                      <a:cubicBezTo>
                        <a:pt x="2528451" y="2623138"/>
                        <a:pt x="2521344" y="2627877"/>
                        <a:pt x="2511868" y="2625507"/>
                      </a:cubicBezTo>
                      <a:cubicBezTo>
                        <a:pt x="2473961" y="2616031"/>
                        <a:pt x="2433686" y="2634984"/>
                        <a:pt x="2398149" y="2606554"/>
                      </a:cubicBezTo>
                      <a:close/>
                      <a:moveTo>
                        <a:pt x="1242015" y="2606554"/>
                      </a:moveTo>
                      <a:cubicBezTo>
                        <a:pt x="1244384" y="2611292"/>
                        <a:pt x="1251492" y="2616031"/>
                        <a:pt x="1256230" y="2613662"/>
                      </a:cubicBezTo>
                      <a:cubicBezTo>
                        <a:pt x="1251492" y="2616031"/>
                        <a:pt x="1246753" y="2611292"/>
                        <a:pt x="1242015" y="2606554"/>
                      </a:cubicBezTo>
                      <a:close/>
                      <a:moveTo>
                        <a:pt x="334639" y="2589970"/>
                      </a:moveTo>
                      <a:cubicBezTo>
                        <a:pt x="337008" y="2589970"/>
                        <a:pt x="339378" y="2594709"/>
                        <a:pt x="341747" y="2592340"/>
                      </a:cubicBezTo>
                      <a:cubicBezTo>
                        <a:pt x="339378" y="2592340"/>
                        <a:pt x="337008" y="2589970"/>
                        <a:pt x="334639" y="2589970"/>
                      </a:cubicBezTo>
                      <a:close/>
                      <a:moveTo>
                        <a:pt x="2267847" y="2582863"/>
                      </a:moveTo>
                      <a:cubicBezTo>
                        <a:pt x="2265478" y="2597078"/>
                        <a:pt x="2282062" y="2604185"/>
                        <a:pt x="2291539" y="2613662"/>
                      </a:cubicBezTo>
                      <a:cubicBezTo>
                        <a:pt x="2301015" y="2625507"/>
                        <a:pt x="2317599" y="2630246"/>
                        <a:pt x="2331814" y="2627877"/>
                      </a:cubicBezTo>
                      <a:cubicBezTo>
                        <a:pt x="2346029" y="2627877"/>
                        <a:pt x="2353136" y="2632615"/>
                        <a:pt x="2355505" y="2646829"/>
                      </a:cubicBezTo>
                      <a:cubicBezTo>
                        <a:pt x="2322337" y="2646829"/>
                        <a:pt x="2291539" y="2639722"/>
                        <a:pt x="2267847" y="2670521"/>
                      </a:cubicBezTo>
                      <a:cubicBezTo>
                        <a:pt x="2263109" y="2675259"/>
                        <a:pt x="2256002" y="2679997"/>
                        <a:pt x="2260740" y="2687105"/>
                      </a:cubicBezTo>
                      <a:cubicBezTo>
                        <a:pt x="2258371" y="2679997"/>
                        <a:pt x="2265478" y="2675259"/>
                        <a:pt x="2267847" y="2670521"/>
                      </a:cubicBezTo>
                      <a:cubicBezTo>
                        <a:pt x="2291539" y="2642091"/>
                        <a:pt x="2324707" y="2646829"/>
                        <a:pt x="2355505" y="2646829"/>
                      </a:cubicBezTo>
                      <a:cubicBezTo>
                        <a:pt x="2355505" y="2632615"/>
                        <a:pt x="2346029" y="2625507"/>
                        <a:pt x="2331814" y="2627877"/>
                      </a:cubicBezTo>
                      <a:cubicBezTo>
                        <a:pt x="2315230" y="2627877"/>
                        <a:pt x="2301015" y="2623138"/>
                        <a:pt x="2291539" y="2613662"/>
                      </a:cubicBezTo>
                      <a:cubicBezTo>
                        <a:pt x="2282062" y="2604185"/>
                        <a:pt x="2267847" y="2597078"/>
                        <a:pt x="2267847" y="2582863"/>
                      </a:cubicBezTo>
                      <a:close/>
                      <a:moveTo>
                        <a:pt x="2800901" y="2573387"/>
                      </a:moveTo>
                      <a:cubicBezTo>
                        <a:pt x="2796163" y="2606554"/>
                        <a:pt x="2772472" y="2634984"/>
                        <a:pt x="2744042" y="2646829"/>
                      </a:cubicBezTo>
                      <a:cubicBezTo>
                        <a:pt x="2774841" y="2637353"/>
                        <a:pt x="2796163" y="2606554"/>
                        <a:pt x="2800901" y="2573387"/>
                      </a:cubicBezTo>
                      <a:close/>
                      <a:moveTo>
                        <a:pt x="2473961" y="2566279"/>
                      </a:moveTo>
                      <a:cubicBezTo>
                        <a:pt x="2473961" y="2568648"/>
                        <a:pt x="2469223" y="2573387"/>
                        <a:pt x="2455009" y="2578125"/>
                      </a:cubicBezTo>
                      <a:cubicBezTo>
                        <a:pt x="2469223" y="2573387"/>
                        <a:pt x="2473961" y="2571017"/>
                        <a:pt x="2473961" y="2566279"/>
                      </a:cubicBezTo>
                      <a:close/>
                      <a:moveTo>
                        <a:pt x="588136" y="2556803"/>
                      </a:moveTo>
                      <a:cubicBezTo>
                        <a:pt x="585767" y="2571017"/>
                        <a:pt x="585767" y="2580494"/>
                        <a:pt x="581029" y="2582863"/>
                      </a:cubicBezTo>
                      <a:cubicBezTo>
                        <a:pt x="585767" y="2580494"/>
                        <a:pt x="585767" y="2573387"/>
                        <a:pt x="588136" y="2556803"/>
                      </a:cubicBezTo>
                      <a:close/>
                      <a:moveTo>
                        <a:pt x="2562804" y="2550288"/>
                      </a:moveTo>
                      <a:cubicBezTo>
                        <a:pt x="2559250" y="2550880"/>
                        <a:pt x="2555696" y="2553249"/>
                        <a:pt x="2552143" y="2556803"/>
                      </a:cubicBezTo>
                      <a:cubicBezTo>
                        <a:pt x="2559250" y="2549695"/>
                        <a:pt x="2566358" y="2549695"/>
                        <a:pt x="2573465" y="2554434"/>
                      </a:cubicBezTo>
                      <a:cubicBezTo>
                        <a:pt x="2569911" y="2550880"/>
                        <a:pt x="2566358" y="2549695"/>
                        <a:pt x="2562804" y="2550288"/>
                      </a:cubicBezTo>
                      <a:close/>
                      <a:moveTo>
                        <a:pt x="422297" y="2533112"/>
                      </a:moveTo>
                      <a:cubicBezTo>
                        <a:pt x="419928" y="2549695"/>
                        <a:pt x="400975" y="2544957"/>
                        <a:pt x="389129" y="2547326"/>
                      </a:cubicBezTo>
                      <a:cubicBezTo>
                        <a:pt x="400975" y="2547326"/>
                        <a:pt x="419928" y="2549695"/>
                        <a:pt x="422297" y="2533112"/>
                      </a:cubicBezTo>
                      <a:close/>
                      <a:moveTo>
                        <a:pt x="720807" y="2528373"/>
                      </a:moveTo>
                      <a:cubicBezTo>
                        <a:pt x="723176" y="2546142"/>
                        <a:pt x="721992" y="2557395"/>
                        <a:pt x="715773" y="2563022"/>
                      </a:cubicBezTo>
                      <a:lnTo>
                        <a:pt x="702591" y="2567318"/>
                      </a:lnTo>
                      <a:lnTo>
                        <a:pt x="680532" y="2563910"/>
                      </a:lnTo>
                      <a:cubicBezTo>
                        <a:pt x="663948" y="2559172"/>
                        <a:pt x="649733" y="2554434"/>
                        <a:pt x="635519" y="2542588"/>
                      </a:cubicBezTo>
                      <a:cubicBezTo>
                        <a:pt x="647364" y="2556803"/>
                        <a:pt x="663948" y="2559172"/>
                        <a:pt x="680532" y="2563910"/>
                      </a:cubicBezTo>
                      <a:cubicBezTo>
                        <a:pt x="689416" y="2566279"/>
                        <a:pt x="696672" y="2567464"/>
                        <a:pt x="702484" y="2567353"/>
                      </a:cubicBezTo>
                      <a:lnTo>
                        <a:pt x="702591" y="2567318"/>
                      </a:lnTo>
                      <a:lnTo>
                        <a:pt x="702817" y="2567353"/>
                      </a:lnTo>
                      <a:cubicBezTo>
                        <a:pt x="720807" y="2567020"/>
                        <a:pt x="726137" y="2555026"/>
                        <a:pt x="720807" y="2528373"/>
                      </a:cubicBezTo>
                      <a:close/>
                      <a:moveTo>
                        <a:pt x="1656612" y="2523635"/>
                      </a:moveTo>
                      <a:cubicBezTo>
                        <a:pt x="1661351" y="2530742"/>
                        <a:pt x="1666089" y="2535480"/>
                        <a:pt x="1663720" y="2542588"/>
                      </a:cubicBezTo>
                      <a:cubicBezTo>
                        <a:pt x="1666089" y="2535480"/>
                        <a:pt x="1661351" y="2528373"/>
                        <a:pt x="1656612" y="2523635"/>
                      </a:cubicBezTo>
                      <a:close/>
                      <a:moveTo>
                        <a:pt x="1085653" y="2523635"/>
                      </a:moveTo>
                      <a:cubicBezTo>
                        <a:pt x="1123559" y="2533112"/>
                        <a:pt x="1159096" y="2561541"/>
                        <a:pt x="1199371" y="2554434"/>
                      </a:cubicBezTo>
                      <a:cubicBezTo>
                        <a:pt x="1215955" y="2552064"/>
                        <a:pt x="1225431" y="2554434"/>
                        <a:pt x="1230170" y="2559172"/>
                      </a:cubicBezTo>
                      <a:cubicBezTo>
                        <a:pt x="1225431" y="2552064"/>
                        <a:pt x="1215955" y="2552064"/>
                        <a:pt x="1199371" y="2554434"/>
                      </a:cubicBezTo>
                      <a:cubicBezTo>
                        <a:pt x="1159096" y="2559172"/>
                        <a:pt x="1125928" y="2530742"/>
                        <a:pt x="1085653" y="2523635"/>
                      </a:cubicBezTo>
                      <a:close/>
                      <a:moveTo>
                        <a:pt x="299102" y="2516527"/>
                      </a:moveTo>
                      <a:cubicBezTo>
                        <a:pt x="303841" y="2521266"/>
                        <a:pt x="308579" y="2528373"/>
                        <a:pt x="308579" y="2537850"/>
                      </a:cubicBezTo>
                      <a:lnTo>
                        <a:pt x="310891" y="2562415"/>
                      </a:lnTo>
                      <a:lnTo>
                        <a:pt x="308579" y="2573831"/>
                      </a:lnTo>
                      <a:cubicBezTo>
                        <a:pt x="306802" y="2577385"/>
                        <a:pt x="303840" y="2580494"/>
                        <a:pt x="299102" y="2582863"/>
                      </a:cubicBezTo>
                      <a:cubicBezTo>
                        <a:pt x="291995" y="2585232"/>
                        <a:pt x="287257" y="2585232"/>
                        <a:pt x="280149" y="2585232"/>
                      </a:cubicBezTo>
                      <a:cubicBezTo>
                        <a:pt x="287257" y="2585232"/>
                        <a:pt x="291995" y="2587601"/>
                        <a:pt x="299102" y="2582863"/>
                      </a:cubicBezTo>
                      <a:cubicBezTo>
                        <a:pt x="308579" y="2578125"/>
                        <a:pt x="310948" y="2571018"/>
                        <a:pt x="310948" y="2563022"/>
                      </a:cubicBezTo>
                      <a:lnTo>
                        <a:pt x="310891" y="2562415"/>
                      </a:lnTo>
                      <a:lnTo>
                        <a:pt x="310948" y="2562134"/>
                      </a:lnTo>
                      <a:cubicBezTo>
                        <a:pt x="310948" y="2553842"/>
                        <a:pt x="308579" y="2544957"/>
                        <a:pt x="308579" y="2537850"/>
                      </a:cubicBezTo>
                      <a:cubicBezTo>
                        <a:pt x="310948" y="2530742"/>
                        <a:pt x="306210" y="2523635"/>
                        <a:pt x="299102" y="2516527"/>
                      </a:cubicBezTo>
                      <a:close/>
                      <a:moveTo>
                        <a:pt x="491002" y="2504682"/>
                      </a:moveTo>
                      <a:lnTo>
                        <a:pt x="487971" y="2511844"/>
                      </a:lnTo>
                      <a:lnTo>
                        <a:pt x="479156" y="2516527"/>
                      </a:lnTo>
                      <a:cubicBezTo>
                        <a:pt x="481525" y="2515343"/>
                        <a:pt x="485079" y="2514158"/>
                        <a:pt x="487744" y="2512382"/>
                      </a:cubicBezTo>
                      <a:lnTo>
                        <a:pt x="487971" y="2511844"/>
                      </a:lnTo>
                      <a:lnTo>
                        <a:pt x="488633" y="2511493"/>
                      </a:lnTo>
                      <a:cubicBezTo>
                        <a:pt x="491002" y="2509420"/>
                        <a:pt x="492187" y="2507051"/>
                        <a:pt x="491002" y="2504682"/>
                      </a:cubicBezTo>
                      <a:close/>
                      <a:moveTo>
                        <a:pt x="2296277" y="2495205"/>
                      </a:moveTo>
                      <a:cubicBezTo>
                        <a:pt x="2289170" y="2518897"/>
                        <a:pt x="2298646" y="2535480"/>
                        <a:pt x="2319968" y="2544957"/>
                      </a:cubicBezTo>
                      <a:cubicBezTo>
                        <a:pt x="2298646" y="2533112"/>
                        <a:pt x="2291539" y="2516527"/>
                        <a:pt x="2296277" y="2495205"/>
                      </a:cubicBezTo>
                      <a:close/>
                      <a:moveTo>
                        <a:pt x="2672968" y="2485729"/>
                      </a:moveTo>
                      <a:cubicBezTo>
                        <a:pt x="2677706" y="2502313"/>
                        <a:pt x="2675337" y="2518897"/>
                        <a:pt x="2661123" y="2530742"/>
                      </a:cubicBezTo>
                      <a:cubicBezTo>
                        <a:pt x="2677706" y="2518897"/>
                        <a:pt x="2680076" y="2502313"/>
                        <a:pt x="2672968" y="2485729"/>
                      </a:cubicBezTo>
                      <a:close/>
                      <a:moveTo>
                        <a:pt x="211445" y="2485729"/>
                      </a:moveTo>
                      <a:cubicBezTo>
                        <a:pt x="211445" y="2497575"/>
                        <a:pt x="213814" y="2499944"/>
                        <a:pt x="218552" y="2502313"/>
                      </a:cubicBezTo>
                      <a:cubicBezTo>
                        <a:pt x="223290" y="2504682"/>
                        <a:pt x="228028" y="2499944"/>
                        <a:pt x="228028" y="2495205"/>
                      </a:cubicBezTo>
                      <a:cubicBezTo>
                        <a:pt x="225659" y="2499944"/>
                        <a:pt x="223290" y="2504682"/>
                        <a:pt x="218552" y="2502313"/>
                      </a:cubicBezTo>
                      <a:cubicBezTo>
                        <a:pt x="213814" y="2499944"/>
                        <a:pt x="211445" y="2495205"/>
                        <a:pt x="211445" y="2485729"/>
                      </a:cubicBezTo>
                      <a:close/>
                      <a:moveTo>
                        <a:pt x="322794" y="2480990"/>
                      </a:moveTo>
                      <a:cubicBezTo>
                        <a:pt x="315686" y="2478622"/>
                        <a:pt x="308579" y="2483360"/>
                        <a:pt x="301471" y="2490467"/>
                      </a:cubicBezTo>
                      <a:cubicBezTo>
                        <a:pt x="308579" y="2485729"/>
                        <a:pt x="315686" y="2478622"/>
                        <a:pt x="322794" y="2480990"/>
                      </a:cubicBezTo>
                      <a:close/>
                      <a:moveTo>
                        <a:pt x="1632921" y="2469145"/>
                      </a:moveTo>
                      <a:cubicBezTo>
                        <a:pt x="1616337" y="2480990"/>
                        <a:pt x="1606861" y="2495205"/>
                        <a:pt x="1597384" y="2509420"/>
                      </a:cubicBezTo>
                      <a:cubicBezTo>
                        <a:pt x="1604492" y="2495205"/>
                        <a:pt x="1616337" y="2480990"/>
                        <a:pt x="1632921" y="2469145"/>
                      </a:cubicBezTo>
                      <a:close/>
                      <a:moveTo>
                        <a:pt x="1495512" y="2464407"/>
                      </a:moveTo>
                      <a:cubicBezTo>
                        <a:pt x="1495512" y="2480990"/>
                        <a:pt x="1495512" y="2497575"/>
                        <a:pt x="1519203" y="2492836"/>
                      </a:cubicBezTo>
                      <a:cubicBezTo>
                        <a:pt x="1523942" y="2492836"/>
                        <a:pt x="1529272" y="2490467"/>
                        <a:pt x="1533714" y="2489875"/>
                      </a:cubicBezTo>
                      <a:lnTo>
                        <a:pt x="1534868" y="2490066"/>
                      </a:lnTo>
                      <a:lnTo>
                        <a:pt x="1542894" y="2497575"/>
                      </a:lnTo>
                      <a:cubicBezTo>
                        <a:pt x="1542302" y="2494022"/>
                        <a:pt x="1541117" y="2491948"/>
                        <a:pt x="1539526" y="2490838"/>
                      </a:cubicBezTo>
                      <a:lnTo>
                        <a:pt x="1534868" y="2490066"/>
                      </a:lnTo>
                      <a:lnTo>
                        <a:pt x="1533714" y="2488987"/>
                      </a:lnTo>
                      <a:cubicBezTo>
                        <a:pt x="1529272" y="2489283"/>
                        <a:pt x="1523942" y="2491652"/>
                        <a:pt x="1519203" y="2492836"/>
                      </a:cubicBezTo>
                      <a:cubicBezTo>
                        <a:pt x="1495512" y="2497575"/>
                        <a:pt x="1497881" y="2480990"/>
                        <a:pt x="1495512" y="2464407"/>
                      </a:cubicBezTo>
                      <a:close/>
                      <a:moveTo>
                        <a:pt x="1471820" y="2457299"/>
                      </a:moveTo>
                      <a:cubicBezTo>
                        <a:pt x="1474190" y="2464407"/>
                        <a:pt x="1481297" y="2464407"/>
                        <a:pt x="1486035" y="2466776"/>
                      </a:cubicBezTo>
                      <a:cubicBezTo>
                        <a:pt x="1481297" y="2466776"/>
                        <a:pt x="1474190" y="2464407"/>
                        <a:pt x="1471820" y="2457299"/>
                      </a:cubicBezTo>
                      <a:close/>
                      <a:moveTo>
                        <a:pt x="2815116" y="2447823"/>
                      </a:moveTo>
                      <a:cubicBezTo>
                        <a:pt x="2796163" y="2464407"/>
                        <a:pt x="2791425" y="2483360"/>
                        <a:pt x="2793794" y="2502313"/>
                      </a:cubicBezTo>
                      <a:cubicBezTo>
                        <a:pt x="2793794" y="2483360"/>
                        <a:pt x="2798532" y="2464407"/>
                        <a:pt x="2815116" y="2447823"/>
                      </a:cubicBezTo>
                      <a:close/>
                      <a:moveTo>
                        <a:pt x="469680" y="2445454"/>
                      </a:moveTo>
                      <a:cubicBezTo>
                        <a:pt x="479157" y="2449008"/>
                        <a:pt x="488633" y="2453154"/>
                        <a:pt x="498406" y="2454634"/>
                      </a:cubicBezTo>
                      <a:lnTo>
                        <a:pt x="499260" y="2454624"/>
                      </a:lnTo>
                      <a:lnTo>
                        <a:pt x="499294" y="2454634"/>
                      </a:lnTo>
                      <a:cubicBezTo>
                        <a:pt x="509363" y="2456115"/>
                        <a:pt x="519432" y="2454931"/>
                        <a:pt x="528908" y="2447823"/>
                      </a:cubicBezTo>
                      <a:cubicBezTo>
                        <a:pt x="523578" y="2451377"/>
                        <a:pt x="518395" y="2453450"/>
                        <a:pt x="513324" y="2454449"/>
                      </a:cubicBezTo>
                      <a:lnTo>
                        <a:pt x="499260" y="2454624"/>
                      </a:lnTo>
                      <a:close/>
                      <a:moveTo>
                        <a:pt x="2045149" y="2435977"/>
                      </a:moveTo>
                      <a:cubicBezTo>
                        <a:pt x="2049888" y="2438346"/>
                        <a:pt x="2052257" y="2445454"/>
                        <a:pt x="2049888" y="2452561"/>
                      </a:cubicBezTo>
                      <a:cubicBezTo>
                        <a:pt x="2054626" y="2447823"/>
                        <a:pt x="2049888" y="2440715"/>
                        <a:pt x="2045149" y="2435977"/>
                      </a:cubicBezTo>
                      <a:close/>
                      <a:moveTo>
                        <a:pt x="1050116" y="2433608"/>
                      </a:moveTo>
                      <a:cubicBezTo>
                        <a:pt x="1033532" y="2452561"/>
                        <a:pt x="1035901" y="2471514"/>
                        <a:pt x="1035901" y="2488098"/>
                      </a:cubicBezTo>
                      <a:cubicBezTo>
                        <a:pt x="1035901" y="2471514"/>
                        <a:pt x="1035901" y="2454930"/>
                        <a:pt x="1050116" y="2433608"/>
                      </a:cubicBezTo>
                      <a:close/>
                      <a:moveTo>
                        <a:pt x="2097863" y="2426205"/>
                      </a:moveTo>
                      <a:cubicBezTo>
                        <a:pt x="2091940" y="2425908"/>
                        <a:pt x="2086609" y="2426501"/>
                        <a:pt x="2083055" y="2431239"/>
                      </a:cubicBezTo>
                      <a:cubicBezTo>
                        <a:pt x="2090163" y="2424132"/>
                        <a:pt x="2106747" y="2428870"/>
                        <a:pt x="2116223" y="2426501"/>
                      </a:cubicBezTo>
                      <a:cubicBezTo>
                        <a:pt x="2110300" y="2427686"/>
                        <a:pt x="2103786" y="2426501"/>
                        <a:pt x="2097863" y="2426205"/>
                      </a:cubicBezTo>
                      <a:close/>
                      <a:moveTo>
                        <a:pt x="2618478" y="2421466"/>
                      </a:moveTo>
                      <a:cubicBezTo>
                        <a:pt x="2614332" y="2419393"/>
                        <a:pt x="2610187" y="2419393"/>
                        <a:pt x="2606633" y="2421762"/>
                      </a:cubicBezTo>
                      <a:lnTo>
                        <a:pt x="2619344" y="2422354"/>
                      </a:lnTo>
                      <a:lnTo>
                        <a:pt x="2630324" y="2433608"/>
                      </a:lnTo>
                      <a:cubicBezTo>
                        <a:pt x="2627955" y="2428870"/>
                        <a:pt x="2623809" y="2424724"/>
                        <a:pt x="2619367" y="2422355"/>
                      </a:cubicBezTo>
                      <a:lnTo>
                        <a:pt x="2619344" y="2422354"/>
                      </a:lnTo>
                      <a:close/>
                      <a:moveTo>
                        <a:pt x="438881" y="2400440"/>
                      </a:moveTo>
                      <a:cubicBezTo>
                        <a:pt x="460203" y="2395702"/>
                        <a:pt x="460203" y="2435977"/>
                        <a:pt x="486263" y="2424132"/>
                      </a:cubicBezTo>
                      <a:cubicBezTo>
                        <a:pt x="462572" y="2433608"/>
                        <a:pt x="462572" y="2395702"/>
                        <a:pt x="438881" y="2400440"/>
                      </a:cubicBezTo>
                      <a:close/>
                      <a:moveTo>
                        <a:pt x="2305754" y="2398071"/>
                      </a:moveTo>
                      <a:cubicBezTo>
                        <a:pt x="2312861" y="2412286"/>
                        <a:pt x="2317599" y="2424132"/>
                        <a:pt x="2317599" y="2435977"/>
                      </a:cubicBezTo>
                      <a:cubicBezTo>
                        <a:pt x="2317599" y="2424132"/>
                        <a:pt x="2310492" y="2409917"/>
                        <a:pt x="2305754" y="2398071"/>
                      </a:cubicBezTo>
                      <a:close/>
                      <a:moveTo>
                        <a:pt x="2274955" y="2398071"/>
                      </a:moveTo>
                      <a:cubicBezTo>
                        <a:pt x="2265478" y="2435977"/>
                        <a:pt x="2265478" y="2435977"/>
                        <a:pt x="2222834" y="2431239"/>
                      </a:cubicBezTo>
                      <a:cubicBezTo>
                        <a:pt x="2265478" y="2438346"/>
                        <a:pt x="2265478" y="2438346"/>
                        <a:pt x="2274955" y="2398071"/>
                      </a:cubicBezTo>
                      <a:close/>
                      <a:moveTo>
                        <a:pt x="2168344" y="2395702"/>
                      </a:moveTo>
                      <a:cubicBezTo>
                        <a:pt x="2170713" y="2400440"/>
                        <a:pt x="2175452" y="2405178"/>
                        <a:pt x="2182559" y="2402810"/>
                      </a:cubicBezTo>
                      <a:cubicBezTo>
                        <a:pt x="2175452" y="2402810"/>
                        <a:pt x="2170713" y="2400440"/>
                        <a:pt x="2168344" y="2395702"/>
                      </a:cubicBezTo>
                      <a:close/>
                      <a:moveTo>
                        <a:pt x="1867465" y="2395702"/>
                      </a:moveTo>
                      <a:cubicBezTo>
                        <a:pt x="1860357" y="2395702"/>
                        <a:pt x="1853250" y="2398071"/>
                        <a:pt x="1853250" y="2402810"/>
                      </a:cubicBezTo>
                      <a:cubicBezTo>
                        <a:pt x="1853250" y="2398071"/>
                        <a:pt x="1862727" y="2395702"/>
                        <a:pt x="1867465" y="2395702"/>
                      </a:cubicBezTo>
                      <a:close/>
                      <a:moveTo>
                        <a:pt x="164062" y="2374380"/>
                      </a:moveTo>
                      <a:cubicBezTo>
                        <a:pt x="168800" y="2379118"/>
                        <a:pt x="175908" y="2381487"/>
                        <a:pt x="173539" y="2388595"/>
                      </a:cubicBezTo>
                      <a:cubicBezTo>
                        <a:pt x="168801" y="2403994"/>
                        <a:pt x="168208" y="2418209"/>
                        <a:pt x="170577" y="2432128"/>
                      </a:cubicBezTo>
                      <a:lnTo>
                        <a:pt x="170627" y="2432268"/>
                      </a:lnTo>
                      <a:lnTo>
                        <a:pt x="170577" y="2433016"/>
                      </a:lnTo>
                      <a:cubicBezTo>
                        <a:pt x="172946" y="2447231"/>
                        <a:pt x="178277" y="2460853"/>
                        <a:pt x="185384" y="2473883"/>
                      </a:cubicBezTo>
                      <a:cubicBezTo>
                        <a:pt x="190122" y="2483360"/>
                        <a:pt x="185384" y="2492836"/>
                        <a:pt x="173539" y="2495205"/>
                      </a:cubicBezTo>
                      <a:cubicBezTo>
                        <a:pt x="187753" y="2492836"/>
                        <a:pt x="192492" y="2483360"/>
                        <a:pt x="185384" y="2473883"/>
                      </a:cubicBezTo>
                      <a:lnTo>
                        <a:pt x="170627" y="2432268"/>
                      </a:lnTo>
                      <a:lnTo>
                        <a:pt x="173539" y="2388595"/>
                      </a:lnTo>
                      <a:cubicBezTo>
                        <a:pt x="175908" y="2381487"/>
                        <a:pt x="171169" y="2376749"/>
                        <a:pt x="164062" y="2374380"/>
                      </a:cubicBezTo>
                      <a:close/>
                      <a:moveTo>
                        <a:pt x="351223" y="2369642"/>
                      </a:moveTo>
                      <a:cubicBezTo>
                        <a:pt x="363069" y="2393333"/>
                        <a:pt x="384391" y="2398071"/>
                        <a:pt x="408082" y="2395702"/>
                      </a:cubicBezTo>
                      <a:cubicBezTo>
                        <a:pt x="382022" y="2398071"/>
                        <a:pt x="363069" y="2390964"/>
                        <a:pt x="351223" y="2369642"/>
                      </a:cubicBezTo>
                      <a:close/>
                      <a:moveTo>
                        <a:pt x="2890928" y="2367273"/>
                      </a:moveTo>
                      <a:cubicBezTo>
                        <a:pt x="2869606" y="2367273"/>
                        <a:pt x="2867237" y="2386225"/>
                        <a:pt x="2864867" y="2402810"/>
                      </a:cubicBezTo>
                      <a:cubicBezTo>
                        <a:pt x="2867237" y="2388595"/>
                        <a:pt x="2869606" y="2369642"/>
                        <a:pt x="2890928" y="2367273"/>
                      </a:cubicBezTo>
                      <a:close/>
                      <a:moveTo>
                        <a:pt x="2585311" y="2364903"/>
                      </a:moveTo>
                      <a:cubicBezTo>
                        <a:pt x="2580572" y="2374380"/>
                        <a:pt x="2571096" y="2376749"/>
                        <a:pt x="2566358" y="2386225"/>
                      </a:cubicBezTo>
                      <a:cubicBezTo>
                        <a:pt x="2571096" y="2376749"/>
                        <a:pt x="2580572" y="2372011"/>
                        <a:pt x="2585311" y="2364903"/>
                      </a:cubicBezTo>
                      <a:cubicBezTo>
                        <a:pt x="2592418" y="2364903"/>
                        <a:pt x="2599525" y="2367273"/>
                        <a:pt x="2604263" y="2374380"/>
                      </a:cubicBezTo>
                      <a:cubicBezTo>
                        <a:pt x="2601894" y="2367273"/>
                        <a:pt x="2592418" y="2364903"/>
                        <a:pt x="2585311" y="2364903"/>
                      </a:cubicBezTo>
                      <a:close/>
                      <a:moveTo>
                        <a:pt x="585767" y="2355427"/>
                      </a:moveTo>
                      <a:cubicBezTo>
                        <a:pt x="599982" y="2372011"/>
                        <a:pt x="607089" y="2393333"/>
                        <a:pt x="611827" y="2414655"/>
                      </a:cubicBezTo>
                      <a:cubicBezTo>
                        <a:pt x="607089" y="2390964"/>
                        <a:pt x="599982" y="2372011"/>
                        <a:pt x="585767" y="2355427"/>
                      </a:cubicBezTo>
                      <a:close/>
                      <a:moveTo>
                        <a:pt x="742129" y="2341212"/>
                      </a:moveTo>
                      <a:cubicBezTo>
                        <a:pt x="720807" y="2364903"/>
                        <a:pt x="751606" y="2407548"/>
                        <a:pt x="708961" y="2421762"/>
                      </a:cubicBezTo>
                      <a:cubicBezTo>
                        <a:pt x="706592" y="2421762"/>
                        <a:pt x="704223" y="2428870"/>
                        <a:pt x="706592" y="2431239"/>
                      </a:cubicBezTo>
                      <a:cubicBezTo>
                        <a:pt x="706592" y="2428870"/>
                        <a:pt x="708961" y="2424132"/>
                        <a:pt x="708961" y="2421762"/>
                      </a:cubicBezTo>
                      <a:cubicBezTo>
                        <a:pt x="753975" y="2407548"/>
                        <a:pt x="723176" y="2364903"/>
                        <a:pt x="742129" y="2341212"/>
                      </a:cubicBezTo>
                      <a:close/>
                      <a:moveTo>
                        <a:pt x="2218096" y="2334105"/>
                      </a:moveTo>
                      <a:cubicBezTo>
                        <a:pt x="2215727" y="2353058"/>
                        <a:pt x="2206250" y="2353058"/>
                        <a:pt x="2177820" y="2355427"/>
                      </a:cubicBezTo>
                      <a:cubicBezTo>
                        <a:pt x="2208619" y="2353058"/>
                        <a:pt x="2215727" y="2353058"/>
                        <a:pt x="2218096" y="2334105"/>
                      </a:cubicBezTo>
                      <a:close/>
                      <a:moveTo>
                        <a:pt x="353592" y="2324628"/>
                      </a:moveTo>
                      <a:cubicBezTo>
                        <a:pt x="353592" y="2329366"/>
                        <a:pt x="355961" y="2334105"/>
                        <a:pt x="363069" y="2331736"/>
                      </a:cubicBezTo>
                      <a:cubicBezTo>
                        <a:pt x="355961" y="2331736"/>
                        <a:pt x="353592" y="2329366"/>
                        <a:pt x="353592" y="2324628"/>
                      </a:cubicBezTo>
                      <a:close/>
                      <a:moveTo>
                        <a:pt x="1905371" y="2320779"/>
                      </a:moveTo>
                      <a:cubicBezTo>
                        <a:pt x="1901225" y="2319890"/>
                        <a:pt x="1895894" y="2321075"/>
                        <a:pt x="1891156" y="2322259"/>
                      </a:cubicBezTo>
                      <a:lnTo>
                        <a:pt x="1905424" y="2320861"/>
                      </a:lnTo>
                      <a:lnTo>
                        <a:pt x="1912478" y="2331736"/>
                      </a:lnTo>
                      <a:cubicBezTo>
                        <a:pt x="1912478" y="2353058"/>
                        <a:pt x="1933801" y="2353058"/>
                        <a:pt x="1940908" y="2367273"/>
                      </a:cubicBezTo>
                      <a:cubicBezTo>
                        <a:pt x="1936169" y="2353058"/>
                        <a:pt x="1912478" y="2353058"/>
                        <a:pt x="1912478" y="2331736"/>
                      </a:cubicBezTo>
                      <a:cubicBezTo>
                        <a:pt x="1913663" y="2324629"/>
                        <a:pt x="1910701" y="2321667"/>
                        <a:pt x="1906259" y="2320779"/>
                      </a:cubicBezTo>
                      <a:lnTo>
                        <a:pt x="1905424" y="2320861"/>
                      </a:lnTo>
                      <a:close/>
                      <a:moveTo>
                        <a:pt x="2938310" y="2317521"/>
                      </a:moveTo>
                      <a:cubicBezTo>
                        <a:pt x="2902774" y="2324628"/>
                        <a:pt x="2886190" y="2348320"/>
                        <a:pt x="2860129" y="2357796"/>
                      </a:cubicBezTo>
                      <a:cubicBezTo>
                        <a:pt x="2836438" y="2367273"/>
                        <a:pt x="2836438" y="2395702"/>
                        <a:pt x="2826962" y="2417024"/>
                      </a:cubicBezTo>
                      <a:cubicBezTo>
                        <a:pt x="2838807" y="2395702"/>
                        <a:pt x="2836438" y="2367273"/>
                        <a:pt x="2860129" y="2357796"/>
                      </a:cubicBezTo>
                      <a:cubicBezTo>
                        <a:pt x="2886190" y="2348320"/>
                        <a:pt x="2905143" y="2326997"/>
                        <a:pt x="2938310" y="2317521"/>
                      </a:cubicBezTo>
                      <a:close/>
                      <a:moveTo>
                        <a:pt x="2111485" y="2317521"/>
                      </a:moveTo>
                      <a:cubicBezTo>
                        <a:pt x="2113854" y="2317521"/>
                        <a:pt x="2116223" y="2322259"/>
                        <a:pt x="2118592" y="2319890"/>
                      </a:cubicBezTo>
                      <a:cubicBezTo>
                        <a:pt x="2116223" y="2319890"/>
                        <a:pt x="2113854" y="2317521"/>
                        <a:pt x="2111485" y="2317521"/>
                      </a:cubicBezTo>
                      <a:close/>
                      <a:moveTo>
                        <a:pt x="576587" y="2308637"/>
                      </a:moveTo>
                      <a:cubicBezTo>
                        <a:pt x="572145" y="2309821"/>
                        <a:pt x="567999" y="2312783"/>
                        <a:pt x="564445" y="2317521"/>
                      </a:cubicBezTo>
                      <a:cubicBezTo>
                        <a:pt x="557337" y="2324628"/>
                        <a:pt x="557337" y="2334105"/>
                        <a:pt x="562075" y="2338843"/>
                      </a:cubicBezTo>
                      <a:cubicBezTo>
                        <a:pt x="557337" y="2331736"/>
                        <a:pt x="559706" y="2324628"/>
                        <a:pt x="564445" y="2317521"/>
                      </a:cubicBezTo>
                      <a:cubicBezTo>
                        <a:pt x="571552" y="2308044"/>
                        <a:pt x="581029" y="2308044"/>
                        <a:pt x="590505" y="2310413"/>
                      </a:cubicBezTo>
                      <a:cubicBezTo>
                        <a:pt x="585767" y="2308044"/>
                        <a:pt x="581029" y="2307452"/>
                        <a:pt x="576587" y="2308637"/>
                      </a:cubicBezTo>
                      <a:close/>
                      <a:moveTo>
                        <a:pt x="435327" y="2308341"/>
                      </a:moveTo>
                      <a:cubicBezTo>
                        <a:pt x="431773" y="2309229"/>
                        <a:pt x="428220" y="2311598"/>
                        <a:pt x="424666" y="2312783"/>
                      </a:cubicBezTo>
                      <a:lnTo>
                        <a:pt x="435753" y="2308518"/>
                      </a:lnTo>
                      <a:lnTo>
                        <a:pt x="445988" y="2312783"/>
                      </a:lnTo>
                      <a:cubicBezTo>
                        <a:pt x="443619" y="2308045"/>
                        <a:pt x="440065" y="2307452"/>
                        <a:pt x="436215" y="2308341"/>
                      </a:cubicBezTo>
                      <a:lnTo>
                        <a:pt x="435753" y="2308518"/>
                      </a:lnTo>
                      <a:close/>
                      <a:moveTo>
                        <a:pt x="999772" y="2300345"/>
                      </a:moveTo>
                      <a:cubicBezTo>
                        <a:pt x="988518" y="2299160"/>
                        <a:pt x="977857" y="2303306"/>
                        <a:pt x="967196" y="2319890"/>
                      </a:cubicBezTo>
                      <a:cubicBezTo>
                        <a:pt x="988518" y="2289091"/>
                        <a:pt x="1009841" y="2305675"/>
                        <a:pt x="1035901" y="2312783"/>
                      </a:cubicBezTo>
                      <a:cubicBezTo>
                        <a:pt x="1022871" y="2308045"/>
                        <a:pt x="1011025" y="2301529"/>
                        <a:pt x="999772" y="2300345"/>
                      </a:cubicBezTo>
                      <a:close/>
                      <a:moveTo>
                        <a:pt x="2232310" y="2296199"/>
                      </a:moveTo>
                      <a:cubicBezTo>
                        <a:pt x="2248894" y="2293830"/>
                        <a:pt x="2265478" y="2298568"/>
                        <a:pt x="2274955" y="2312783"/>
                      </a:cubicBezTo>
                      <a:cubicBezTo>
                        <a:pt x="2265478" y="2298568"/>
                        <a:pt x="2251264" y="2293830"/>
                        <a:pt x="2232310" y="2296199"/>
                      </a:cubicBezTo>
                      <a:close/>
                      <a:moveTo>
                        <a:pt x="159324" y="2293830"/>
                      </a:moveTo>
                      <a:cubicBezTo>
                        <a:pt x="155770" y="2299753"/>
                        <a:pt x="154586" y="2304491"/>
                        <a:pt x="155178" y="2309229"/>
                      </a:cubicBezTo>
                      <a:lnTo>
                        <a:pt x="155319" y="2309563"/>
                      </a:lnTo>
                      <a:lnTo>
                        <a:pt x="155178" y="2310118"/>
                      </a:lnTo>
                      <a:cubicBezTo>
                        <a:pt x="155770" y="2315152"/>
                        <a:pt x="158140" y="2319890"/>
                        <a:pt x="161693" y="2324628"/>
                      </a:cubicBezTo>
                      <a:lnTo>
                        <a:pt x="155319" y="2309563"/>
                      </a:lnTo>
                      <a:lnTo>
                        <a:pt x="159324" y="2293830"/>
                      </a:lnTo>
                      <a:cubicBezTo>
                        <a:pt x="185384" y="2293830"/>
                        <a:pt x="209076" y="2312783"/>
                        <a:pt x="235136" y="2293830"/>
                      </a:cubicBezTo>
                      <a:cubicBezTo>
                        <a:pt x="209076" y="2310413"/>
                        <a:pt x="185384" y="2293830"/>
                        <a:pt x="159324" y="2293830"/>
                      </a:cubicBezTo>
                      <a:close/>
                      <a:moveTo>
                        <a:pt x="2308122" y="2289091"/>
                      </a:moveTo>
                      <a:cubicBezTo>
                        <a:pt x="2322337" y="2303306"/>
                        <a:pt x="2327076" y="2315152"/>
                        <a:pt x="2312861" y="2331736"/>
                      </a:cubicBezTo>
                      <a:cubicBezTo>
                        <a:pt x="2310492" y="2335290"/>
                        <a:pt x="2308122" y="2338843"/>
                        <a:pt x="2307530" y="2342397"/>
                      </a:cubicBezTo>
                      <a:lnTo>
                        <a:pt x="2307743" y="2342824"/>
                      </a:lnTo>
                      <a:lnTo>
                        <a:pt x="2307530" y="2343286"/>
                      </a:lnTo>
                      <a:cubicBezTo>
                        <a:pt x="2306938" y="2347136"/>
                        <a:pt x="2308122" y="2350689"/>
                        <a:pt x="2312861" y="2353058"/>
                      </a:cubicBezTo>
                      <a:lnTo>
                        <a:pt x="2307743" y="2342824"/>
                      </a:lnTo>
                      <a:lnTo>
                        <a:pt x="2312861" y="2331736"/>
                      </a:lnTo>
                      <a:cubicBezTo>
                        <a:pt x="2329445" y="2315152"/>
                        <a:pt x="2324707" y="2300937"/>
                        <a:pt x="2308122" y="2289091"/>
                      </a:cubicBezTo>
                      <a:close/>
                      <a:moveTo>
                        <a:pt x="129414" y="2267177"/>
                      </a:moveTo>
                      <a:cubicBezTo>
                        <a:pt x="126748" y="2266585"/>
                        <a:pt x="124972" y="2267769"/>
                        <a:pt x="123787" y="2270138"/>
                      </a:cubicBezTo>
                      <a:lnTo>
                        <a:pt x="129763" y="2267422"/>
                      </a:lnTo>
                      <a:lnTo>
                        <a:pt x="140371" y="2274876"/>
                      </a:lnTo>
                      <a:cubicBezTo>
                        <a:pt x="136817" y="2270138"/>
                        <a:pt x="133263" y="2267769"/>
                        <a:pt x="130302" y="2267177"/>
                      </a:cubicBezTo>
                      <a:lnTo>
                        <a:pt x="129763" y="2267422"/>
                      </a:lnTo>
                      <a:close/>
                      <a:moveTo>
                        <a:pt x="1708733" y="2263031"/>
                      </a:moveTo>
                      <a:lnTo>
                        <a:pt x="1696643" y="2278215"/>
                      </a:lnTo>
                      <a:lnTo>
                        <a:pt x="1677935" y="2284353"/>
                      </a:lnTo>
                      <a:cubicBezTo>
                        <a:pt x="1685042" y="2284353"/>
                        <a:pt x="1690965" y="2282576"/>
                        <a:pt x="1695999" y="2279023"/>
                      </a:cubicBezTo>
                      <a:lnTo>
                        <a:pt x="1696643" y="2278215"/>
                      </a:lnTo>
                      <a:lnTo>
                        <a:pt x="1696888" y="2278135"/>
                      </a:lnTo>
                      <a:cubicBezTo>
                        <a:pt x="1702218" y="2274877"/>
                        <a:pt x="1706364" y="2270139"/>
                        <a:pt x="1708733" y="2263031"/>
                      </a:cubicBezTo>
                      <a:close/>
                      <a:moveTo>
                        <a:pt x="2675337" y="2260662"/>
                      </a:moveTo>
                      <a:cubicBezTo>
                        <a:pt x="2665861" y="2296199"/>
                        <a:pt x="2663492" y="2300937"/>
                        <a:pt x="2623216" y="2305675"/>
                      </a:cubicBezTo>
                      <a:cubicBezTo>
                        <a:pt x="2663492" y="2300937"/>
                        <a:pt x="2668230" y="2298568"/>
                        <a:pt x="2675337" y="2260662"/>
                      </a:cubicBezTo>
                      <a:close/>
                      <a:moveTo>
                        <a:pt x="825049" y="2258293"/>
                      </a:moveTo>
                      <a:cubicBezTo>
                        <a:pt x="839263" y="2272508"/>
                        <a:pt x="862955" y="2258293"/>
                        <a:pt x="874800" y="2272508"/>
                      </a:cubicBezTo>
                      <a:cubicBezTo>
                        <a:pt x="862955" y="2258293"/>
                        <a:pt x="839263" y="2270138"/>
                        <a:pt x="825049" y="2258293"/>
                      </a:cubicBezTo>
                      <a:close/>
                      <a:moveTo>
                        <a:pt x="299102" y="2253554"/>
                      </a:moveTo>
                      <a:cubicBezTo>
                        <a:pt x="296141" y="2257700"/>
                        <a:pt x="293180" y="2260069"/>
                        <a:pt x="290218" y="2261291"/>
                      </a:cubicBezTo>
                      <a:lnTo>
                        <a:pt x="281941" y="2262085"/>
                      </a:lnTo>
                      <a:lnTo>
                        <a:pt x="263565" y="2258293"/>
                      </a:lnTo>
                      <a:cubicBezTo>
                        <a:pt x="237505" y="2258293"/>
                        <a:pt x="265934" y="2286722"/>
                        <a:pt x="249351" y="2291460"/>
                      </a:cubicBezTo>
                      <a:cubicBezTo>
                        <a:pt x="268304" y="2286722"/>
                        <a:pt x="237505" y="2260662"/>
                        <a:pt x="263565" y="2258293"/>
                      </a:cubicBezTo>
                      <a:cubicBezTo>
                        <a:pt x="269488" y="2258293"/>
                        <a:pt x="275411" y="2261254"/>
                        <a:pt x="281334" y="2262143"/>
                      </a:cubicBezTo>
                      <a:lnTo>
                        <a:pt x="281941" y="2262085"/>
                      </a:lnTo>
                      <a:lnTo>
                        <a:pt x="282222" y="2262143"/>
                      </a:lnTo>
                      <a:cubicBezTo>
                        <a:pt x="288441" y="2263031"/>
                        <a:pt x="294364" y="2261846"/>
                        <a:pt x="299102" y="2253554"/>
                      </a:cubicBezTo>
                      <a:close/>
                      <a:moveTo>
                        <a:pt x="917445" y="2244078"/>
                      </a:moveTo>
                      <a:cubicBezTo>
                        <a:pt x="917445" y="2263031"/>
                        <a:pt x="907968" y="2272508"/>
                        <a:pt x="893753" y="2274876"/>
                      </a:cubicBezTo>
                      <a:cubicBezTo>
                        <a:pt x="907968" y="2272508"/>
                        <a:pt x="917445" y="2265400"/>
                        <a:pt x="917445" y="2244078"/>
                      </a:cubicBezTo>
                      <a:close/>
                      <a:moveTo>
                        <a:pt x="789512" y="2244078"/>
                      </a:moveTo>
                      <a:cubicBezTo>
                        <a:pt x="772928" y="2246447"/>
                        <a:pt x="765821" y="2255923"/>
                        <a:pt x="770559" y="2270138"/>
                      </a:cubicBezTo>
                      <a:cubicBezTo>
                        <a:pt x="768190" y="2255923"/>
                        <a:pt x="772928" y="2246447"/>
                        <a:pt x="789512" y="2244078"/>
                      </a:cubicBezTo>
                      <a:close/>
                      <a:moveTo>
                        <a:pt x="2298054" y="2243782"/>
                      </a:moveTo>
                      <a:cubicBezTo>
                        <a:pt x="2291539" y="2245263"/>
                        <a:pt x="2284432" y="2248816"/>
                        <a:pt x="2277324" y="2253554"/>
                      </a:cubicBezTo>
                      <a:cubicBezTo>
                        <a:pt x="2291539" y="2246447"/>
                        <a:pt x="2305754" y="2241709"/>
                        <a:pt x="2315230" y="2246447"/>
                      </a:cubicBezTo>
                      <a:cubicBezTo>
                        <a:pt x="2310492" y="2242894"/>
                        <a:pt x="2304569" y="2242302"/>
                        <a:pt x="2298054" y="2243782"/>
                      </a:cubicBezTo>
                      <a:close/>
                      <a:moveTo>
                        <a:pt x="990888" y="2222756"/>
                      </a:moveTo>
                      <a:cubicBezTo>
                        <a:pt x="981411" y="2236971"/>
                        <a:pt x="969565" y="2248816"/>
                        <a:pt x="945874" y="2244078"/>
                      </a:cubicBezTo>
                      <a:cubicBezTo>
                        <a:pt x="969565" y="2251185"/>
                        <a:pt x="981411" y="2236971"/>
                        <a:pt x="990888" y="2222756"/>
                      </a:cubicBezTo>
                      <a:close/>
                      <a:moveTo>
                        <a:pt x="772928" y="2218018"/>
                      </a:moveTo>
                      <a:cubicBezTo>
                        <a:pt x="770559" y="2227494"/>
                        <a:pt x="763451" y="2232232"/>
                        <a:pt x="756344" y="2232232"/>
                      </a:cubicBezTo>
                      <a:cubicBezTo>
                        <a:pt x="749237" y="2232232"/>
                        <a:pt x="744498" y="2229863"/>
                        <a:pt x="737391" y="2229863"/>
                      </a:cubicBezTo>
                      <a:cubicBezTo>
                        <a:pt x="701854" y="2222756"/>
                        <a:pt x="699485" y="2222756"/>
                        <a:pt x="699485" y="2260662"/>
                      </a:cubicBezTo>
                      <a:cubicBezTo>
                        <a:pt x="699485" y="2293830"/>
                        <a:pt x="663948" y="2300937"/>
                        <a:pt x="661579" y="2331736"/>
                      </a:cubicBezTo>
                      <a:cubicBezTo>
                        <a:pt x="663948" y="2303306"/>
                        <a:pt x="699485" y="2293830"/>
                        <a:pt x="699485" y="2260662"/>
                      </a:cubicBezTo>
                      <a:cubicBezTo>
                        <a:pt x="699485" y="2225125"/>
                        <a:pt x="701854" y="2225125"/>
                        <a:pt x="737391" y="2229863"/>
                      </a:cubicBezTo>
                      <a:cubicBezTo>
                        <a:pt x="744498" y="2229863"/>
                        <a:pt x="749237" y="2234601"/>
                        <a:pt x="756344" y="2232232"/>
                      </a:cubicBezTo>
                      <a:cubicBezTo>
                        <a:pt x="765821" y="2232232"/>
                        <a:pt x="772928" y="2227494"/>
                        <a:pt x="772928" y="2218018"/>
                      </a:cubicBezTo>
                      <a:close/>
                      <a:moveTo>
                        <a:pt x="348854" y="2218018"/>
                      </a:moveTo>
                      <a:lnTo>
                        <a:pt x="355698" y="2221440"/>
                      </a:lnTo>
                      <a:lnTo>
                        <a:pt x="358331" y="2229863"/>
                      </a:lnTo>
                      <a:cubicBezTo>
                        <a:pt x="355961" y="2234601"/>
                        <a:pt x="351223" y="2241709"/>
                        <a:pt x="344116" y="2241709"/>
                      </a:cubicBezTo>
                      <a:cubicBezTo>
                        <a:pt x="351223" y="2241709"/>
                        <a:pt x="358331" y="2236971"/>
                        <a:pt x="358331" y="2229863"/>
                      </a:cubicBezTo>
                      <a:cubicBezTo>
                        <a:pt x="359516" y="2226310"/>
                        <a:pt x="358923" y="2223941"/>
                        <a:pt x="357146" y="2222164"/>
                      </a:cubicBezTo>
                      <a:lnTo>
                        <a:pt x="355698" y="2221440"/>
                      </a:lnTo>
                      <a:lnTo>
                        <a:pt x="355369" y="2220387"/>
                      </a:lnTo>
                      <a:cubicBezTo>
                        <a:pt x="353592" y="2218610"/>
                        <a:pt x="351223" y="2218018"/>
                        <a:pt x="348854" y="2218018"/>
                      </a:cubicBezTo>
                      <a:close/>
                      <a:moveTo>
                        <a:pt x="2661123" y="2215648"/>
                      </a:moveTo>
                      <a:cubicBezTo>
                        <a:pt x="2654015" y="2229863"/>
                        <a:pt x="2663492" y="2232232"/>
                        <a:pt x="2675337" y="2234601"/>
                      </a:cubicBezTo>
                      <a:cubicBezTo>
                        <a:pt x="2663492" y="2232232"/>
                        <a:pt x="2656384" y="2229863"/>
                        <a:pt x="2661123" y="2215648"/>
                      </a:cubicBezTo>
                      <a:close/>
                      <a:moveTo>
                        <a:pt x="1834297" y="2213279"/>
                      </a:moveTo>
                      <a:cubicBezTo>
                        <a:pt x="1817713" y="2213279"/>
                        <a:pt x="1810606" y="2218018"/>
                        <a:pt x="1815344" y="2236971"/>
                      </a:cubicBezTo>
                      <a:cubicBezTo>
                        <a:pt x="1820082" y="2258293"/>
                        <a:pt x="1808237" y="2267769"/>
                        <a:pt x="1786914" y="2258293"/>
                      </a:cubicBezTo>
                      <a:cubicBezTo>
                        <a:pt x="1808237" y="2267769"/>
                        <a:pt x="1820082" y="2260662"/>
                        <a:pt x="1815344" y="2236971"/>
                      </a:cubicBezTo>
                      <a:cubicBezTo>
                        <a:pt x="1810606" y="2218018"/>
                        <a:pt x="1820082" y="2213279"/>
                        <a:pt x="1834297" y="2213279"/>
                      </a:cubicBezTo>
                      <a:close/>
                      <a:moveTo>
                        <a:pt x="2168344" y="2189588"/>
                      </a:moveTo>
                      <a:cubicBezTo>
                        <a:pt x="2156498" y="2187219"/>
                        <a:pt x="2156498" y="2196695"/>
                        <a:pt x="2156498" y="2203803"/>
                      </a:cubicBezTo>
                      <a:cubicBezTo>
                        <a:pt x="2158867" y="2214464"/>
                        <a:pt x="2164198" y="2220979"/>
                        <a:pt x="2172786" y="2223348"/>
                      </a:cubicBezTo>
                      <a:lnTo>
                        <a:pt x="2173572" y="2223231"/>
                      </a:lnTo>
                      <a:lnTo>
                        <a:pt x="2173675" y="2223348"/>
                      </a:lnTo>
                      <a:cubicBezTo>
                        <a:pt x="2182559" y="2225718"/>
                        <a:pt x="2194405" y="2223941"/>
                        <a:pt x="2208619" y="2218018"/>
                      </a:cubicBezTo>
                      <a:lnTo>
                        <a:pt x="2173572" y="2223231"/>
                      </a:lnTo>
                      <a:lnTo>
                        <a:pt x="2156498" y="2203803"/>
                      </a:lnTo>
                      <a:cubicBezTo>
                        <a:pt x="2158868" y="2196695"/>
                        <a:pt x="2158868" y="2187219"/>
                        <a:pt x="2168344" y="2189588"/>
                      </a:cubicBezTo>
                      <a:close/>
                      <a:moveTo>
                        <a:pt x="815572" y="2182481"/>
                      </a:moveTo>
                      <a:cubicBezTo>
                        <a:pt x="827418" y="2182481"/>
                        <a:pt x="839263" y="2187219"/>
                        <a:pt x="846371" y="2194326"/>
                      </a:cubicBezTo>
                      <a:cubicBezTo>
                        <a:pt x="839263" y="2184850"/>
                        <a:pt x="829787" y="2182481"/>
                        <a:pt x="815572" y="2182481"/>
                      </a:cubicBezTo>
                      <a:close/>
                      <a:moveTo>
                        <a:pt x="787143" y="2175373"/>
                      </a:moveTo>
                      <a:cubicBezTo>
                        <a:pt x="791881" y="2182481"/>
                        <a:pt x="801357" y="2182481"/>
                        <a:pt x="810834" y="2182481"/>
                      </a:cubicBezTo>
                      <a:cubicBezTo>
                        <a:pt x="801357" y="2182481"/>
                        <a:pt x="791881" y="2180111"/>
                        <a:pt x="787143" y="2175373"/>
                      </a:cubicBezTo>
                      <a:close/>
                      <a:moveTo>
                        <a:pt x="1635290" y="2168266"/>
                      </a:moveTo>
                      <a:cubicBezTo>
                        <a:pt x="1637659" y="2175373"/>
                        <a:pt x="1649505" y="2177742"/>
                        <a:pt x="1668458" y="2184850"/>
                      </a:cubicBezTo>
                      <a:cubicBezTo>
                        <a:pt x="1647136" y="2177742"/>
                        <a:pt x="1637659" y="2173004"/>
                        <a:pt x="1635290" y="2168266"/>
                      </a:cubicBezTo>
                      <a:close/>
                      <a:moveTo>
                        <a:pt x="1725317" y="2163528"/>
                      </a:moveTo>
                      <a:cubicBezTo>
                        <a:pt x="1739532" y="2184850"/>
                        <a:pt x="1765592" y="2194326"/>
                        <a:pt x="1777438" y="2213279"/>
                      </a:cubicBezTo>
                      <a:cubicBezTo>
                        <a:pt x="1763223" y="2191957"/>
                        <a:pt x="1739532" y="2184850"/>
                        <a:pt x="1725317" y="2163528"/>
                      </a:cubicBezTo>
                      <a:close/>
                      <a:moveTo>
                        <a:pt x="1798760" y="2161158"/>
                      </a:moveTo>
                      <a:lnTo>
                        <a:pt x="1804220" y="2172366"/>
                      </a:lnTo>
                      <a:lnTo>
                        <a:pt x="1801129" y="2182481"/>
                      </a:lnTo>
                      <a:cubicBezTo>
                        <a:pt x="1784545" y="2194326"/>
                        <a:pt x="1794022" y="2213279"/>
                        <a:pt x="1786914" y="2232232"/>
                      </a:cubicBezTo>
                      <a:cubicBezTo>
                        <a:pt x="1794022" y="2215648"/>
                        <a:pt x="1784545" y="2196695"/>
                        <a:pt x="1801129" y="2182481"/>
                      </a:cubicBezTo>
                      <a:cubicBezTo>
                        <a:pt x="1804683" y="2180112"/>
                        <a:pt x="1805275" y="2176558"/>
                        <a:pt x="1804387" y="2172708"/>
                      </a:cubicBezTo>
                      <a:lnTo>
                        <a:pt x="1804220" y="2172366"/>
                      </a:lnTo>
                      <a:lnTo>
                        <a:pt x="1804387" y="2171820"/>
                      </a:lnTo>
                      <a:cubicBezTo>
                        <a:pt x="1803499" y="2168266"/>
                        <a:pt x="1801130" y="2164712"/>
                        <a:pt x="1798760" y="2161158"/>
                      </a:cubicBezTo>
                      <a:close/>
                      <a:moveTo>
                        <a:pt x="1445760" y="2158789"/>
                      </a:moveTo>
                      <a:cubicBezTo>
                        <a:pt x="1445760" y="2175373"/>
                        <a:pt x="1448129" y="2191957"/>
                        <a:pt x="1462344" y="2196695"/>
                      </a:cubicBezTo>
                      <a:cubicBezTo>
                        <a:pt x="1490774" y="2208541"/>
                        <a:pt x="1512096" y="2236971"/>
                        <a:pt x="1542894" y="2241709"/>
                      </a:cubicBezTo>
                      <a:cubicBezTo>
                        <a:pt x="1512096" y="2234601"/>
                        <a:pt x="1490774" y="2208541"/>
                        <a:pt x="1462344" y="2196695"/>
                      </a:cubicBezTo>
                      <a:cubicBezTo>
                        <a:pt x="1450498" y="2191957"/>
                        <a:pt x="1445760" y="2175373"/>
                        <a:pt x="1445760" y="2158789"/>
                      </a:cubicBezTo>
                      <a:close/>
                      <a:moveTo>
                        <a:pt x="2881452" y="2146944"/>
                      </a:moveTo>
                      <a:cubicBezTo>
                        <a:pt x="2881452" y="2151682"/>
                        <a:pt x="2876713" y="2154051"/>
                        <a:pt x="2879082" y="2154051"/>
                      </a:cubicBezTo>
                      <a:cubicBezTo>
                        <a:pt x="2876713" y="2154051"/>
                        <a:pt x="2879082" y="2149313"/>
                        <a:pt x="2881452" y="2146944"/>
                      </a:cubicBezTo>
                      <a:close/>
                      <a:moveTo>
                        <a:pt x="1696888" y="2144574"/>
                      </a:moveTo>
                      <a:cubicBezTo>
                        <a:pt x="1682673" y="2144574"/>
                        <a:pt x="1677935" y="2151682"/>
                        <a:pt x="1677935" y="2163528"/>
                      </a:cubicBezTo>
                      <a:cubicBezTo>
                        <a:pt x="1677935" y="2151682"/>
                        <a:pt x="1685042" y="2144574"/>
                        <a:pt x="1696888" y="2144574"/>
                      </a:cubicBezTo>
                      <a:close/>
                      <a:moveTo>
                        <a:pt x="1329673" y="2137467"/>
                      </a:moveTo>
                      <a:cubicBezTo>
                        <a:pt x="1329673" y="2151682"/>
                        <a:pt x="1336780" y="2161158"/>
                        <a:pt x="1350995" y="2175373"/>
                      </a:cubicBezTo>
                      <a:cubicBezTo>
                        <a:pt x="1353364" y="2163528"/>
                        <a:pt x="1356918" y="2154643"/>
                        <a:pt x="1362545" y="2150201"/>
                      </a:cubicBezTo>
                      <a:lnTo>
                        <a:pt x="1364711" y="2149527"/>
                      </a:lnTo>
                      <a:lnTo>
                        <a:pt x="1386532" y="2151682"/>
                      </a:lnTo>
                      <a:cubicBezTo>
                        <a:pt x="1390086" y="2154051"/>
                        <a:pt x="1393639" y="2154051"/>
                        <a:pt x="1397193" y="2152571"/>
                      </a:cubicBezTo>
                      <a:lnTo>
                        <a:pt x="1397276" y="2152509"/>
                      </a:lnTo>
                      <a:lnTo>
                        <a:pt x="1398081" y="2152571"/>
                      </a:lnTo>
                      <a:cubicBezTo>
                        <a:pt x="1401931" y="2151090"/>
                        <a:pt x="1405485" y="2148128"/>
                        <a:pt x="1407854" y="2144574"/>
                      </a:cubicBezTo>
                      <a:lnTo>
                        <a:pt x="1397276" y="2152509"/>
                      </a:lnTo>
                      <a:lnTo>
                        <a:pt x="1386532" y="2151682"/>
                      </a:lnTo>
                      <a:cubicBezTo>
                        <a:pt x="1381202" y="2148721"/>
                        <a:pt x="1376611" y="2147240"/>
                        <a:pt x="1372650" y="2147055"/>
                      </a:cubicBezTo>
                      <a:lnTo>
                        <a:pt x="1364711" y="2149527"/>
                      </a:lnTo>
                      <a:lnTo>
                        <a:pt x="1362545" y="2149313"/>
                      </a:lnTo>
                      <a:cubicBezTo>
                        <a:pt x="1356918" y="2153459"/>
                        <a:pt x="1353364" y="2162343"/>
                        <a:pt x="1350995" y="2175373"/>
                      </a:cubicBezTo>
                      <a:cubicBezTo>
                        <a:pt x="1339149" y="2161158"/>
                        <a:pt x="1329673" y="2151682"/>
                        <a:pt x="1329673" y="2137467"/>
                      </a:cubicBezTo>
                      <a:close/>
                      <a:moveTo>
                        <a:pt x="1464713" y="2135098"/>
                      </a:moveTo>
                      <a:cubicBezTo>
                        <a:pt x="1457606" y="2135098"/>
                        <a:pt x="1452868" y="2144574"/>
                        <a:pt x="1448129" y="2154051"/>
                      </a:cubicBezTo>
                      <a:cubicBezTo>
                        <a:pt x="1452868" y="2146944"/>
                        <a:pt x="1459975" y="2137467"/>
                        <a:pt x="1464713" y="2135098"/>
                      </a:cubicBezTo>
                      <a:close/>
                      <a:moveTo>
                        <a:pt x="2668230" y="2132729"/>
                      </a:moveTo>
                      <a:cubicBezTo>
                        <a:pt x="2677706" y="2142206"/>
                        <a:pt x="2684814" y="2144574"/>
                        <a:pt x="2680076" y="2158789"/>
                      </a:cubicBezTo>
                      <a:cubicBezTo>
                        <a:pt x="2684814" y="2144574"/>
                        <a:pt x="2680076" y="2142206"/>
                        <a:pt x="2668230" y="2132729"/>
                      </a:cubicBezTo>
                      <a:close/>
                      <a:moveTo>
                        <a:pt x="2132807" y="2123252"/>
                      </a:moveTo>
                      <a:lnTo>
                        <a:pt x="2126428" y="2129922"/>
                      </a:lnTo>
                      <a:lnTo>
                        <a:pt x="2116223" y="2127991"/>
                      </a:lnTo>
                      <a:cubicBezTo>
                        <a:pt x="2119777" y="2130360"/>
                        <a:pt x="2123331" y="2130952"/>
                        <a:pt x="2126292" y="2130064"/>
                      </a:cubicBezTo>
                      <a:lnTo>
                        <a:pt x="2126428" y="2129922"/>
                      </a:lnTo>
                      <a:lnTo>
                        <a:pt x="2127180" y="2130064"/>
                      </a:lnTo>
                      <a:cubicBezTo>
                        <a:pt x="2129846" y="2129176"/>
                        <a:pt x="2131622" y="2126806"/>
                        <a:pt x="2132807" y="2123252"/>
                      </a:cubicBezTo>
                      <a:close/>
                      <a:moveTo>
                        <a:pt x="1215955" y="2123252"/>
                      </a:moveTo>
                      <a:cubicBezTo>
                        <a:pt x="1206478" y="2123252"/>
                        <a:pt x="1201740" y="2127991"/>
                        <a:pt x="1197002" y="2144574"/>
                      </a:cubicBezTo>
                      <a:cubicBezTo>
                        <a:pt x="1201740" y="2127991"/>
                        <a:pt x="1208847" y="2123252"/>
                        <a:pt x="1215955" y="2123252"/>
                      </a:cubicBezTo>
                      <a:close/>
                      <a:moveTo>
                        <a:pt x="2282062" y="2120883"/>
                      </a:moveTo>
                      <a:cubicBezTo>
                        <a:pt x="2258371" y="2123252"/>
                        <a:pt x="2232310" y="2127991"/>
                        <a:pt x="2208619" y="2130360"/>
                      </a:cubicBezTo>
                      <a:cubicBezTo>
                        <a:pt x="2232310" y="2130360"/>
                        <a:pt x="2258371" y="2123252"/>
                        <a:pt x="2282062" y="2120883"/>
                      </a:cubicBezTo>
                      <a:close/>
                      <a:moveTo>
                        <a:pt x="1092760" y="2120883"/>
                      </a:moveTo>
                      <a:cubicBezTo>
                        <a:pt x="1090391" y="2135098"/>
                        <a:pt x="1104606" y="2137467"/>
                        <a:pt x="1114082" y="2139836"/>
                      </a:cubicBezTo>
                      <a:cubicBezTo>
                        <a:pt x="1104606" y="2137467"/>
                        <a:pt x="1092760" y="2135098"/>
                        <a:pt x="1092760" y="2120883"/>
                      </a:cubicBezTo>
                      <a:close/>
                      <a:moveTo>
                        <a:pt x="1618706" y="2116145"/>
                      </a:moveTo>
                      <a:cubicBezTo>
                        <a:pt x="1604492" y="2118514"/>
                        <a:pt x="1592646" y="2127991"/>
                        <a:pt x="1587908" y="2149313"/>
                      </a:cubicBezTo>
                      <a:cubicBezTo>
                        <a:pt x="1592646" y="2127991"/>
                        <a:pt x="1604492" y="2120883"/>
                        <a:pt x="1618706" y="2116145"/>
                      </a:cubicBezTo>
                      <a:close/>
                      <a:moveTo>
                        <a:pt x="1308351" y="2116145"/>
                      </a:moveTo>
                      <a:cubicBezTo>
                        <a:pt x="1291767" y="2144574"/>
                        <a:pt x="1260968" y="2130360"/>
                        <a:pt x="1237277" y="2135098"/>
                      </a:cubicBezTo>
                      <a:cubicBezTo>
                        <a:pt x="1260968" y="2132729"/>
                        <a:pt x="1291767" y="2146944"/>
                        <a:pt x="1308351" y="2116145"/>
                      </a:cubicBezTo>
                      <a:close/>
                      <a:moveTo>
                        <a:pt x="472049" y="2116145"/>
                      </a:moveTo>
                      <a:cubicBezTo>
                        <a:pt x="453096" y="2118514"/>
                        <a:pt x="436512" y="2123252"/>
                        <a:pt x="419928" y="2135098"/>
                      </a:cubicBezTo>
                      <a:cubicBezTo>
                        <a:pt x="416375" y="2141021"/>
                        <a:pt x="411044" y="2146352"/>
                        <a:pt x="406602" y="2152571"/>
                      </a:cubicBezTo>
                      <a:lnTo>
                        <a:pt x="406219" y="2153663"/>
                      </a:lnTo>
                      <a:lnTo>
                        <a:pt x="405714" y="2154347"/>
                      </a:lnTo>
                      <a:cubicBezTo>
                        <a:pt x="400975" y="2160566"/>
                        <a:pt x="397422" y="2167081"/>
                        <a:pt x="398606" y="2175373"/>
                      </a:cubicBezTo>
                      <a:cubicBezTo>
                        <a:pt x="377284" y="2170635"/>
                        <a:pt x="365438" y="2184850"/>
                        <a:pt x="348854" y="2196695"/>
                      </a:cubicBezTo>
                      <a:cubicBezTo>
                        <a:pt x="365438" y="2187219"/>
                        <a:pt x="377284" y="2170635"/>
                        <a:pt x="398606" y="2175373"/>
                      </a:cubicBezTo>
                      <a:lnTo>
                        <a:pt x="406219" y="2153663"/>
                      </a:lnTo>
                      <a:lnTo>
                        <a:pt x="419928" y="2135098"/>
                      </a:lnTo>
                      <a:cubicBezTo>
                        <a:pt x="436512" y="2125621"/>
                        <a:pt x="453096" y="2118514"/>
                        <a:pt x="472049" y="2116145"/>
                      </a:cubicBezTo>
                      <a:close/>
                      <a:moveTo>
                        <a:pt x="2649277" y="2099561"/>
                      </a:moveTo>
                      <a:cubicBezTo>
                        <a:pt x="2644539" y="2104299"/>
                        <a:pt x="2630324" y="2101930"/>
                        <a:pt x="2620848" y="2104299"/>
                      </a:cubicBezTo>
                      <a:cubicBezTo>
                        <a:pt x="2609002" y="2106669"/>
                        <a:pt x="2597156" y="2109038"/>
                        <a:pt x="2597156" y="2130360"/>
                      </a:cubicBezTo>
                      <a:cubicBezTo>
                        <a:pt x="2597156" y="2111407"/>
                        <a:pt x="2609002" y="2106669"/>
                        <a:pt x="2620848" y="2104299"/>
                      </a:cubicBezTo>
                      <a:cubicBezTo>
                        <a:pt x="2630324" y="2104299"/>
                        <a:pt x="2644539" y="2104299"/>
                        <a:pt x="2649277" y="2099561"/>
                      </a:cubicBezTo>
                      <a:close/>
                      <a:moveTo>
                        <a:pt x="1732425" y="2099561"/>
                      </a:moveTo>
                      <a:cubicBezTo>
                        <a:pt x="1720579" y="2094823"/>
                        <a:pt x="1718210" y="2101930"/>
                        <a:pt x="1715841" y="2111407"/>
                      </a:cubicBezTo>
                      <a:cubicBezTo>
                        <a:pt x="1720579" y="2104299"/>
                        <a:pt x="1722948" y="2094823"/>
                        <a:pt x="1732425" y="2099561"/>
                      </a:cubicBezTo>
                      <a:close/>
                      <a:moveTo>
                        <a:pt x="1081211" y="2096008"/>
                      </a:moveTo>
                      <a:cubicBezTo>
                        <a:pt x="1075584" y="2096008"/>
                        <a:pt x="1072623" y="2098377"/>
                        <a:pt x="1071438" y="2104299"/>
                      </a:cubicBezTo>
                      <a:cubicBezTo>
                        <a:pt x="1073807" y="2094823"/>
                        <a:pt x="1083284" y="2094823"/>
                        <a:pt x="1106975" y="2101930"/>
                      </a:cubicBezTo>
                      <a:cubicBezTo>
                        <a:pt x="1095130" y="2098377"/>
                        <a:pt x="1086838" y="2096008"/>
                        <a:pt x="1081211" y="2096008"/>
                      </a:cubicBezTo>
                      <a:close/>
                      <a:moveTo>
                        <a:pt x="768190" y="2094823"/>
                      </a:moveTo>
                      <a:cubicBezTo>
                        <a:pt x="751606" y="2118514"/>
                        <a:pt x="749237" y="2146944"/>
                        <a:pt x="735022" y="2165897"/>
                      </a:cubicBezTo>
                      <a:cubicBezTo>
                        <a:pt x="730284" y="2170635"/>
                        <a:pt x="732653" y="2177742"/>
                        <a:pt x="735022" y="2182481"/>
                      </a:cubicBezTo>
                      <a:cubicBezTo>
                        <a:pt x="730284" y="2177742"/>
                        <a:pt x="730284" y="2170635"/>
                        <a:pt x="735022" y="2165897"/>
                      </a:cubicBezTo>
                      <a:cubicBezTo>
                        <a:pt x="751606" y="2146944"/>
                        <a:pt x="751606" y="2118514"/>
                        <a:pt x="768190" y="2094823"/>
                      </a:cubicBezTo>
                      <a:close/>
                      <a:moveTo>
                        <a:pt x="1142512" y="2082977"/>
                      </a:moveTo>
                      <a:cubicBezTo>
                        <a:pt x="1130666" y="2080608"/>
                        <a:pt x="1125928" y="2090084"/>
                        <a:pt x="1125928" y="2101930"/>
                      </a:cubicBezTo>
                      <a:cubicBezTo>
                        <a:pt x="1128297" y="2092454"/>
                        <a:pt x="1130666" y="2080608"/>
                        <a:pt x="1142512" y="2082977"/>
                      </a:cubicBezTo>
                      <a:close/>
                      <a:moveTo>
                        <a:pt x="1337077" y="2076462"/>
                      </a:moveTo>
                      <a:cubicBezTo>
                        <a:pt x="1327304" y="2081201"/>
                        <a:pt x="1320197" y="2091270"/>
                        <a:pt x="1315458" y="2106669"/>
                      </a:cubicBezTo>
                      <a:cubicBezTo>
                        <a:pt x="1324935" y="2078239"/>
                        <a:pt x="1343888" y="2068762"/>
                        <a:pt x="1374686" y="2078239"/>
                      </a:cubicBezTo>
                      <a:cubicBezTo>
                        <a:pt x="1359287" y="2072316"/>
                        <a:pt x="1346849" y="2071724"/>
                        <a:pt x="1337077" y="2076462"/>
                      </a:cubicBezTo>
                      <a:close/>
                      <a:moveTo>
                        <a:pt x="2898035" y="2075870"/>
                      </a:moveTo>
                      <a:cubicBezTo>
                        <a:pt x="2893297" y="2087715"/>
                        <a:pt x="2898035" y="2097192"/>
                        <a:pt x="2909881" y="2099561"/>
                      </a:cubicBezTo>
                      <a:cubicBezTo>
                        <a:pt x="2898035" y="2097192"/>
                        <a:pt x="2895666" y="2087715"/>
                        <a:pt x="2898035" y="2075870"/>
                      </a:cubicBezTo>
                      <a:close/>
                      <a:moveTo>
                        <a:pt x="693858" y="2064617"/>
                      </a:moveTo>
                      <a:cubicBezTo>
                        <a:pt x="687639" y="2065209"/>
                        <a:pt x="681717" y="2067578"/>
                        <a:pt x="675794" y="2071132"/>
                      </a:cubicBezTo>
                      <a:cubicBezTo>
                        <a:pt x="661579" y="2078239"/>
                        <a:pt x="652102" y="2080608"/>
                        <a:pt x="644995" y="2078239"/>
                      </a:cubicBezTo>
                      <a:cubicBezTo>
                        <a:pt x="652102" y="2082977"/>
                        <a:pt x="661579" y="2078239"/>
                        <a:pt x="675794" y="2071132"/>
                      </a:cubicBezTo>
                      <a:cubicBezTo>
                        <a:pt x="687639" y="2066393"/>
                        <a:pt x="697116" y="2061655"/>
                        <a:pt x="713700" y="2068762"/>
                      </a:cubicBezTo>
                      <a:cubicBezTo>
                        <a:pt x="706593" y="2065209"/>
                        <a:pt x="700077" y="2064024"/>
                        <a:pt x="693858" y="2064617"/>
                      </a:cubicBezTo>
                      <a:close/>
                      <a:moveTo>
                        <a:pt x="2710874" y="2052179"/>
                      </a:moveTo>
                      <a:lnTo>
                        <a:pt x="2716317" y="2073088"/>
                      </a:lnTo>
                      <a:lnTo>
                        <a:pt x="2706136" y="2082977"/>
                      </a:lnTo>
                      <a:cubicBezTo>
                        <a:pt x="2712059" y="2082977"/>
                        <a:pt x="2715613" y="2079423"/>
                        <a:pt x="2716501" y="2073797"/>
                      </a:cubicBezTo>
                      <a:lnTo>
                        <a:pt x="2716317" y="2073088"/>
                      </a:lnTo>
                      <a:lnTo>
                        <a:pt x="2716501" y="2072908"/>
                      </a:lnTo>
                      <a:cubicBezTo>
                        <a:pt x="2717390" y="2067578"/>
                        <a:pt x="2715613" y="2060471"/>
                        <a:pt x="2710874" y="2052179"/>
                      </a:cubicBezTo>
                      <a:close/>
                      <a:moveTo>
                        <a:pt x="997995" y="2052179"/>
                      </a:moveTo>
                      <a:cubicBezTo>
                        <a:pt x="1005102" y="2082977"/>
                        <a:pt x="997995" y="2113776"/>
                        <a:pt x="1007471" y="2144574"/>
                      </a:cubicBezTo>
                      <a:cubicBezTo>
                        <a:pt x="997995" y="2161158"/>
                        <a:pt x="981411" y="2173004"/>
                        <a:pt x="988518" y="2194326"/>
                      </a:cubicBezTo>
                      <a:cubicBezTo>
                        <a:pt x="983780" y="2173004"/>
                        <a:pt x="997995" y="2161158"/>
                        <a:pt x="1007471" y="2144574"/>
                      </a:cubicBezTo>
                      <a:cubicBezTo>
                        <a:pt x="997995" y="2113776"/>
                        <a:pt x="1007471" y="2082977"/>
                        <a:pt x="997995" y="2052179"/>
                      </a:cubicBezTo>
                      <a:close/>
                      <a:moveTo>
                        <a:pt x="2026196" y="2049809"/>
                      </a:moveTo>
                      <a:cubicBezTo>
                        <a:pt x="2033304" y="2052179"/>
                        <a:pt x="2033304" y="2059286"/>
                        <a:pt x="2030935" y="2068762"/>
                      </a:cubicBezTo>
                      <a:cubicBezTo>
                        <a:pt x="2033304" y="2059286"/>
                        <a:pt x="2035673" y="2052179"/>
                        <a:pt x="2026196" y="2049809"/>
                      </a:cubicBezTo>
                      <a:close/>
                      <a:moveTo>
                        <a:pt x="1791357" y="2047737"/>
                      </a:moveTo>
                      <a:cubicBezTo>
                        <a:pt x="1785730" y="2049217"/>
                        <a:pt x="1780992" y="2054548"/>
                        <a:pt x="1777438" y="2064024"/>
                      </a:cubicBezTo>
                      <a:lnTo>
                        <a:pt x="1792029" y="2047974"/>
                      </a:lnTo>
                      <a:lnTo>
                        <a:pt x="1810606" y="2054547"/>
                      </a:lnTo>
                      <a:cubicBezTo>
                        <a:pt x="1817713" y="2061655"/>
                        <a:pt x="1824821" y="2056917"/>
                        <a:pt x="1829559" y="2054547"/>
                      </a:cubicBezTo>
                      <a:cubicBezTo>
                        <a:pt x="1822451" y="2054547"/>
                        <a:pt x="1817713" y="2059286"/>
                        <a:pt x="1810606" y="2054547"/>
                      </a:cubicBezTo>
                      <a:cubicBezTo>
                        <a:pt x="1803498" y="2048625"/>
                        <a:pt x="1797575" y="2046256"/>
                        <a:pt x="1792245" y="2047737"/>
                      </a:cubicBezTo>
                      <a:lnTo>
                        <a:pt x="1792029" y="2047974"/>
                      </a:lnTo>
                      <a:close/>
                      <a:moveTo>
                        <a:pt x="1640028" y="2045071"/>
                      </a:moveTo>
                      <a:cubicBezTo>
                        <a:pt x="1637659" y="2054547"/>
                        <a:pt x="1651874" y="2064024"/>
                        <a:pt x="1635290" y="2071132"/>
                      </a:cubicBezTo>
                      <a:cubicBezTo>
                        <a:pt x="1651874" y="2064024"/>
                        <a:pt x="1640028" y="2054547"/>
                        <a:pt x="1640028" y="2045071"/>
                      </a:cubicBezTo>
                      <a:close/>
                      <a:moveTo>
                        <a:pt x="1893525" y="2040333"/>
                      </a:moveTo>
                      <a:cubicBezTo>
                        <a:pt x="1881679" y="2054547"/>
                        <a:pt x="1879311" y="2078239"/>
                        <a:pt x="1850881" y="2066393"/>
                      </a:cubicBezTo>
                      <a:cubicBezTo>
                        <a:pt x="1836666" y="2059286"/>
                        <a:pt x="1831928" y="2075870"/>
                        <a:pt x="1829559" y="2087715"/>
                      </a:cubicBezTo>
                      <a:cubicBezTo>
                        <a:pt x="1828375" y="2090677"/>
                        <a:pt x="1828523" y="2093638"/>
                        <a:pt x="1829226" y="2096674"/>
                      </a:cubicBezTo>
                      <a:lnTo>
                        <a:pt x="1829265" y="2096797"/>
                      </a:lnTo>
                      <a:lnTo>
                        <a:pt x="1829226" y="2098006"/>
                      </a:lnTo>
                      <a:cubicBezTo>
                        <a:pt x="1829929" y="2101338"/>
                        <a:pt x="1831188" y="2104596"/>
                        <a:pt x="1832224" y="2107853"/>
                      </a:cubicBezTo>
                      <a:lnTo>
                        <a:pt x="1833735" y="2116784"/>
                      </a:lnTo>
                      <a:lnTo>
                        <a:pt x="1829559" y="2127991"/>
                      </a:lnTo>
                      <a:cubicBezTo>
                        <a:pt x="1832520" y="2124438"/>
                        <a:pt x="1833705" y="2121032"/>
                        <a:pt x="1833890" y="2117700"/>
                      </a:cubicBezTo>
                      <a:lnTo>
                        <a:pt x="1833735" y="2116784"/>
                      </a:lnTo>
                      <a:lnTo>
                        <a:pt x="1833890" y="2116368"/>
                      </a:lnTo>
                      <a:cubicBezTo>
                        <a:pt x="1834075" y="2112740"/>
                        <a:pt x="1833261" y="2109334"/>
                        <a:pt x="1832224" y="2106077"/>
                      </a:cubicBezTo>
                      <a:lnTo>
                        <a:pt x="1829265" y="2096797"/>
                      </a:lnTo>
                      <a:lnTo>
                        <a:pt x="1829559" y="2087715"/>
                      </a:lnTo>
                      <a:cubicBezTo>
                        <a:pt x="1834297" y="2078239"/>
                        <a:pt x="1836666" y="2061655"/>
                        <a:pt x="1850881" y="2066393"/>
                      </a:cubicBezTo>
                      <a:cubicBezTo>
                        <a:pt x="1879311" y="2080608"/>
                        <a:pt x="1881679" y="2054547"/>
                        <a:pt x="1893525" y="2040333"/>
                      </a:cubicBezTo>
                      <a:close/>
                      <a:moveTo>
                        <a:pt x="1230170" y="2037964"/>
                      </a:moveTo>
                      <a:cubicBezTo>
                        <a:pt x="1221286" y="2036188"/>
                        <a:pt x="1207071" y="2039741"/>
                        <a:pt x="1203517" y="2047626"/>
                      </a:cubicBezTo>
                      <a:lnTo>
                        <a:pt x="1203577" y="2048565"/>
                      </a:lnTo>
                      <a:lnTo>
                        <a:pt x="1203517" y="2048625"/>
                      </a:lnTo>
                      <a:cubicBezTo>
                        <a:pt x="1202332" y="2051142"/>
                        <a:pt x="1202332" y="2053956"/>
                        <a:pt x="1204109" y="2056917"/>
                      </a:cubicBezTo>
                      <a:lnTo>
                        <a:pt x="1203577" y="2048565"/>
                      </a:lnTo>
                      <a:lnTo>
                        <a:pt x="1210032" y="2042110"/>
                      </a:lnTo>
                      <a:cubicBezTo>
                        <a:pt x="1215955" y="2038557"/>
                        <a:pt x="1224247" y="2036780"/>
                        <a:pt x="1230170" y="2037964"/>
                      </a:cubicBezTo>
                      <a:close/>
                      <a:moveTo>
                        <a:pt x="943505" y="2035595"/>
                      </a:moveTo>
                      <a:cubicBezTo>
                        <a:pt x="936398" y="2040333"/>
                        <a:pt x="929290" y="2042702"/>
                        <a:pt x="922183" y="2037964"/>
                      </a:cubicBezTo>
                      <a:cubicBezTo>
                        <a:pt x="929290" y="2045071"/>
                        <a:pt x="936398" y="2040333"/>
                        <a:pt x="943505" y="2035595"/>
                      </a:cubicBezTo>
                      <a:close/>
                      <a:moveTo>
                        <a:pt x="2651646" y="2033225"/>
                      </a:moveTo>
                      <a:cubicBezTo>
                        <a:pt x="2648093" y="2036779"/>
                        <a:pt x="2645724" y="2041518"/>
                        <a:pt x="2645427" y="2046256"/>
                      </a:cubicBezTo>
                      <a:lnTo>
                        <a:pt x="2645632" y="2046686"/>
                      </a:lnTo>
                      <a:lnTo>
                        <a:pt x="2645427" y="2047145"/>
                      </a:lnTo>
                      <a:cubicBezTo>
                        <a:pt x="2645131" y="2051587"/>
                        <a:pt x="2646908" y="2055733"/>
                        <a:pt x="2651646" y="2059286"/>
                      </a:cubicBezTo>
                      <a:lnTo>
                        <a:pt x="2645632" y="2046686"/>
                      </a:lnTo>
                      <a:close/>
                      <a:moveTo>
                        <a:pt x="2009613" y="2021380"/>
                      </a:moveTo>
                      <a:cubicBezTo>
                        <a:pt x="2000136" y="2028487"/>
                        <a:pt x="1995398" y="2035595"/>
                        <a:pt x="1997767" y="2040333"/>
                      </a:cubicBezTo>
                      <a:cubicBezTo>
                        <a:pt x="1997767" y="2035595"/>
                        <a:pt x="2000136" y="2030856"/>
                        <a:pt x="2009613" y="2021380"/>
                      </a:cubicBezTo>
                      <a:close/>
                      <a:moveTo>
                        <a:pt x="1713472" y="2019011"/>
                      </a:moveTo>
                      <a:cubicBezTo>
                        <a:pt x="1699257" y="2030856"/>
                        <a:pt x="1687411" y="2049809"/>
                        <a:pt x="1663720" y="2028487"/>
                      </a:cubicBezTo>
                      <a:cubicBezTo>
                        <a:pt x="1687411" y="2049809"/>
                        <a:pt x="1699257" y="2033225"/>
                        <a:pt x="1713472" y="2019011"/>
                      </a:cubicBezTo>
                      <a:close/>
                      <a:moveTo>
                        <a:pt x="860586" y="2007165"/>
                      </a:moveTo>
                      <a:cubicBezTo>
                        <a:pt x="860586" y="2016642"/>
                        <a:pt x="867693" y="2023749"/>
                        <a:pt x="877169" y="2021380"/>
                      </a:cubicBezTo>
                      <a:cubicBezTo>
                        <a:pt x="867693" y="2021380"/>
                        <a:pt x="862955" y="2016642"/>
                        <a:pt x="860586" y="2007165"/>
                      </a:cubicBezTo>
                      <a:close/>
                      <a:moveTo>
                        <a:pt x="1865096" y="2002427"/>
                      </a:moveTo>
                      <a:cubicBezTo>
                        <a:pt x="1884049" y="2000058"/>
                        <a:pt x="1888787" y="2004796"/>
                        <a:pt x="1891156" y="2014272"/>
                      </a:cubicBezTo>
                      <a:cubicBezTo>
                        <a:pt x="1888787" y="2004796"/>
                        <a:pt x="1884049" y="1997689"/>
                        <a:pt x="1865096" y="2002427"/>
                      </a:cubicBezTo>
                      <a:close/>
                      <a:moveTo>
                        <a:pt x="640257" y="2000058"/>
                      </a:moveTo>
                      <a:cubicBezTo>
                        <a:pt x="652102" y="2007165"/>
                        <a:pt x="647364" y="2021380"/>
                        <a:pt x="652102" y="2028487"/>
                      </a:cubicBezTo>
                      <a:cubicBezTo>
                        <a:pt x="647364" y="2019011"/>
                        <a:pt x="652102" y="2004796"/>
                        <a:pt x="640257" y="2000058"/>
                      </a:cubicBezTo>
                      <a:close/>
                      <a:moveTo>
                        <a:pt x="524169" y="1995319"/>
                      </a:moveTo>
                      <a:cubicBezTo>
                        <a:pt x="526539" y="2004796"/>
                        <a:pt x="530685" y="2013088"/>
                        <a:pt x="530981" y="2020195"/>
                      </a:cubicBezTo>
                      <a:lnTo>
                        <a:pt x="527981" y="2029511"/>
                      </a:lnTo>
                      <a:lnTo>
                        <a:pt x="514693" y="2037964"/>
                      </a:lnTo>
                      <a:cubicBezTo>
                        <a:pt x="483894" y="2049809"/>
                        <a:pt x="486263" y="2064024"/>
                        <a:pt x="512324" y="2082977"/>
                      </a:cubicBezTo>
                      <a:cubicBezTo>
                        <a:pt x="486263" y="2064024"/>
                        <a:pt x="486263" y="2049809"/>
                        <a:pt x="514693" y="2037964"/>
                      </a:cubicBezTo>
                      <a:cubicBezTo>
                        <a:pt x="521208" y="2035595"/>
                        <a:pt x="525354" y="2032930"/>
                        <a:pt x="527834" y="2029968"/>
                      </a:cubicBezTo>
                      <a:lnTo>
                        <a:pt x="527981" y="2029511"/>
                      </a:lnTo>
                      <a:lnTo>
                        <a:pt x="528834" y="2028969"/>
                      </a:lnTo>
                      <a:cubicBezTo>
                        <a:pt x="536608" y="2019751"/>
                        <a:pt x="527723" y="2009534"/>
                        <a:pt x="524169" y="1995319"/>
                      </a:cubicBezTo>
                      <a:close/>
                      <a:moveTo>
                        <a:pt x="691193" y="1994727"/>
                      </a:moveTo>
                      <a:cubicBezTo>
                        <a:pt x="687639" y="1994727"/>
                        <a:pt x="684086" y="1995319"/>
                        <a:pt x="680532" y="1995319"/>
                      </a:cubicBezTo>
                      <a:cubicBezTo>
                        <a:pt x="687639" y="1997689"/>
                        <a:pt x="697116" y="1992950"/>
                        <a:pt x="701854" y="1997689"/>
                      </a:cubicBezTo>
                      <a:cubicBezTo>
                        <a:pt x="698301" y="1995320"/>
                        <a:pt x="694747" y="1994727"/>
                        <a:pt x="691193" y="1994727"/>
                      </a:cubicBezTo>
                      <a:close/>
                      <a:moveTo>
                        <a:pt x="3002277" y="1988212"/>
                      </a:moveTo>
                      <a:lnTo>
                        <a:pt x="2993127" y="1998248"/>
                      </a:lnTo>
                      <a:lnTo>
                        <a:pt x="2978586" y="1997689"/>
                      </a:lnTo>
                      <a:cubicBezTo>
                        <a:pt x="2952525" y="1995319"/>
                        <a:pt x="2971478" y="2028487"/>
                        <a:pt x="2952525" y="2033225"/>
                      </a:cubicBezTo>
                      <a:cubicBezTo>
                        <a:pt x="2971478" y="2028487"/>
                        <a:pt x="2952525" y="1997689"/>
                        <a:pt x="2978586" y="1997689"/>
                      </a:cubicBezTo>
                      <a:cubicBezTo>
                        <a:pt x="2983324" y="1997689"/>
                        <a:pt x="2988654" y="1998874"/>
                        <a:pt x="2993097" y="1998281"/>
                      </a:cubicBezTo>
                      <a:lnTo>
                        <a:pt x="2993127" y="1998248"/>
                      </a:lnTo>
                      <a:lnTo>
                        <a:pt x="2993985" y="1998281"/>
                      </a:lnTo>
                      <a:cubicBezTo>
                        <a:pt x="2998131" y="1997689"/>
                        <a:pt x="3001092" y="1995320"/>
                        <a:pt x="3002277" y="1988212"/>
                      </a:cubicBezTo>
                      <a:close/>
                      <a:moveTo>
                        <a:pt x="2492914" y="1988212"/>
                      </a:moveTo>
                      <a:cubicBezTo>
                        <a:pt x="2500022" y="1988212"/>
                        <a:pt x="2507129" y="1997689"/>
                        <a:pt x="2514237" y="2000058"/>
                      </a:cubicBezTo>
                      <a:cubicBezTo>
                        <a:pt x="2504760" y="1995319"/>
                        <a:pt x="2500022" y="1985843"/>
                        <a:pt x="2492914" y="1988212"/>
                      </a:cubicBezTo>
                      <a:close/>
                      <a:moveTo>
                        <a:pt x="1839035" y="1988212"/>
                      </a:moveTo>
                      <a:cubicBezTo>
                        <a:pt x="1827190" y="1985843"/>
                        <a:pt x="1827190" y="1995319"/>
                        <a:pt x="1827190" y="2002427"/>
                      </a:cubicBezTo>
                      <a:cubicBezTo>
                        <a:pt x="1829559" y="1995319"/>
                        <a:pt x="1829559" y="1985843"/>
                        <a:pt x="1839035" y="1988212"/>
                      </a:cubicBezTo>
                      <a:close/>
                      <a:moveTo>
                        <a:pt x="1234316" y="1987324"/>
                      </a:moveTo>
                      <a:cubicBezTo>
                        <a:pt x="1231354" y="1987620"/>
                        <a:pt x="1228985" y="1989397"/>
                        <a:pt x="1227800" y="1992950"/>
                      </a:cubicBezTo>
                      <a:lnTo>
                        <a:pt x="1235519" y="1987713"/>
                      </a:lnTo>
                      <a:lnTo>
                        <a:pt x="1244384" y="1990581"/>
                      </a:lnTo>
                      <a:cubicBezTo>
                        <a:pt x="1242015" y="1988212"/>
                        <a:pt x="1239054" y="1987028"/>
                        <a:pt x="1236092" y="1987324"/>
                      </a:cubicBezTo>
                      <a:lnTo>
                        <a:pt x="1235519" y="1987713"/>
                      </a:lnTo>
                      <a:close/>
                      <a:moveTo>
                        <a:pt x="2713243" y="1983474"/>
                      </a:moveTo>
                      <a:cubicBezTo>
                        <a:pt x="2699028" y="1988212"/>
                        <a:pt x="2694290" y="2000058"/>
                        <a:pt x="2694290" y="2014272"/>
                      </a:cubicBezTo>
                      <a:cubicBezTo>
                        <a:pt x="2694290" y="2000058"/>
                        <a:pt x="2701398" y="1990581"/>
                        <a:pt x="2713243" y="1983474"/>
                      </a:cubicBezTo>
                      <a:close/>
                      <a:moveTo>
                        <a:pt x="467310" y="1983474"/>
                      </a:moveTo>
                      <a:cubicBezTo>
                        <a:pt x="469680" y="2004796"/>
                        <a:pt x="464941" y="2026118"/>
                        <a:pt x="474418" y="2047440"/>
                      </a:cubicBezTo>
                      <a:lnTo>
                        <a:pt x="474983" y="2065226"/>
                      </a:lnTo>
                      <a:lnTo>
                        <a:pt x="457834" y="2075870"/>
                      </a:lnTo>
                      <a:cubicBezTo>
                        <a:pt x="466126" y="2073501"/>
                        <a:pt x="472049" y="2070540"/>
                        <a:pt x="475010" y="2066097"/>
                      </a:cubicBezTo>
                      <a:lnTo>
                        <a:pt x="474983" y="2065226"/>
                      </a:lnTo>
                      <a:lnTo>
                        <a:pt x="475010" y="2065209"/>
                      </a:lnTo>
                      <a:cubicBezTo>
                        <a:pt x="477972" y="2060471"/>
                        <a:pt x="477972" y="2054548"/>
                        <a:pt x="474418" y="2047440"/>
                      </a:cubicBezTo>
                      <a:cubicBezTo>
                        <a:pt x="467310" y="2026118"/>
                        <a:pt x="469680" y="2004796"/>
                        <a:pt x="467310" y="1983474"/>
                      </a:cubicBezTo>
                      <a:close/>
                      <a:moveTo>
                        <a:pt x="1680304" y="1976367"/>
                      </a:moveTo>
                      <a:cubicBezTo>
                        <a:pt x="1668458" y="1976367"/>
                        <a:pt x="1654243" y="1985843"/>
                        <a:pt x="1644767" y="2004796"/>
                      </a:cubicBezTo>
                      <a:cubicBezTo>
                        <a:pt x="1656612" y="1985843"/>
                        <a:pt x="1668458" y="1976367"/>
                        <a:pt x="1680304" y="1976367"/>
                      </a:cubicBezTo>
                      <a:close/>
                      <a:moveTo>
                        <a:pt x="751606" y="1976367"/>
                      </a:moveTo>
                      <a:cubicBezTo>
                        <a:pt x="751606" y="1978735"/>
                        <a:pt x="744498" y="1978735"/>
                        <a:pt x="742129" y="1981105"/>
                      </a:cubicBezTo>
                      <a:cubicBezTo>
                        <a:pt x="744498" y="1981105"/>
                        <a:pt x="751606" y="1978735"/>
                        <a:pt x="751606" y="1976367"/>
                      </a:cubicBezTo>
                      <a:close/>
                      <a:moveTo>
                        <a:pt x="1602122" y="1964521"/>
                      </a:moveTo>
                      <a:cubicBezTo>
                        <a:pt x="1604492" y="1962152"/>
                        <a:pt x="1609230" y="1966890"/>
                        <a:pt x="1613968" y="1973997"/>
                      </a:cubicBezTo>
                      <a:cubicBezTo>
                        <a:pt x="1611599" y="1966890"/>
                        <a:pt x="1606861" y="1962152"/>
                        <a:pt x="1602122" y="1964521"/>
                      </a:cubicBezTo>
                      <a:close/>
                      <a:moveTo>
                        <a:pt x="2023827" y="1950306"/>
                      </a:moveTo>
                      <a:cubicBezTo>
                        <a:pt x="2066471" y="1971628"/>
                        <a:pt x="2109116" y="1990581"/>
                        <a:pt x="2156498" y="1992950"/>
                      </a:cubicBezTo>
                      <a:cubicBezTo>
                        <a:pt x="2109116" y="1988212"/>
                        <a:pt x="2066471" y="1969259"/>
                        <a:pt x="2023827" y="1950306"/>
                      </a:cubicBezTo>
                      <a:close/>
                      <a:moveTo>
                        <a:pt x="1869834" y="1947937"/>
                      </a:moveTo>
                      <a:cubicBezTo>
                        <a:pt x="1867465" y="1952675"/>
                        <a:pt x="1872203" y="1957413"/>
                        <a:pt x="1876941" y="1959782"/>
                      </a:cubicBezTo>
                      <a:cubicBezTo>
                        <a:pt x="1869834" y="1957413"/>
                        <a:pt x="1867465" y="1955044"/>
                        <a:pt x="1869834" y="1947937"/>
                      </a:cubicBezTo>
                      <a:close/>
                      <a:moveTo>
                        <a:pt x="498109" y="1943199"/>
                      </a:moveTo>
                      <a:cubicBezTo>
                        <a:pt x="481525" y="1957413"/>
                        <a:pt x="462572" y="1950306"/>
                        <a:pt x="448357" y="1952675"/>
                      </a:cubicBezTo>
                      <a:cubicBezTo>
                        <a:pt x="464941" y="1950306"/>
                        <a:pt x="481525" y="1957413"/>
                        <a:pt x="498109" y="1943199"/>
                      </a:cubicBezTo>
                      <a:close/>
                      <a:moveTo>
                        <a:pt x="1936169" y="1914769"/>
                      </a:moveTo>
                      <a:cubicBezTo>
                        <a:pt x="1952753" y="1914769"/>
                        <a:pt x="1962230" y="1917138"/>
                        <a:pt x="1966968" y="1936091"/>
                      </a:cubicBezTo>
                      <a:cubicBezTo>
                        <a:pt x="1974076" y="1976367"/>
                        <a:pt x="1974076" y="1976367"/>
                        <a:pt x="2016720" y="1983474"/>
                      </a:cubicBezTo>
                      <a:cubicBezTo>
                        <a:pt x="2025012" y="1982290"/>
                        <a:pt x="2031675" y="1981697"/>
                        <a:pt x="2037154" y="1981771"/>
                      </a:cubicBezTo>
                      <a:lnTo>
                        <a:pt x="2050351" y="1984044"/>
                      </a:lnTo>
                      <a:lnTo>
                        <a:pt x="2066471" y="2002427"/>
                      </a:lnTo>
                      <a:cubicBezTo>
                        <a:pt x="2061733" y="1992951"/>
                        <a:pt x="2057587" y="1987028"/>
                        <a:pt x="2050480" y="1984066"/>
                      </a:cubicBezTo>
                      <a:lnTo>
                        <a:pt x="2050351" y="1984044"/>
                      </a:lnTo>
                      <a:lnTo>
                        <a:pt x="2049592" y="1983178"/>
                      </a:lnTo>
                      <a:cubicBezTo>
                        <a:pt x="2042781" y="1980513"/>
                        <a:pt x="2033304" y="1981105"/>
                        <a:pt x="2016720" y="1983474"/>
                      </a:cubicBezTo>
                      <a:cubicBezTo>
                        <a:pt x="1976445" y="1976367"/>
                        <a:pt x="1974076" y="1976367"/>
                        <a:pt x="1966968" y="1936091"/>
                      </a:cubicBezTo>
                      <a:cubicBezTo>
                        <a:pt x="1964599" y="1914769"/>
                        <a:pt x="1952753" y="1914769"/>
                        <a:pt x="1936169" y="1914769"/>
                      </a:cubicBezTo>
                      <a:close/>
                      <a:moveTo>
                        <a:pt x="704223" y="1914769"/>
                      </a:moveTo>
                      <a:cubicBezTo>
                        <a:pt x="697116" y="1912400"/>
                        <a:pt x="687639" y="1917138"/>
                        <a:pt x="678163" y="1921877"/>
                      </a:cubicBezTo>
                      <a:cubicBezTo>
                        <a:pt x="687639" y="1919507"/>
                        <a:pt x="697116" y="1912400"/>
                        <a:pt x="704223" y="1914769"/>
                      </a:cubicBezTo>
                      <a:close/>
                      <a:moveTo>
                        <a:pt x="1936169" y="1912400"/>
                      </a:moveTo>
                      <a:cubicBezTo>
                        <a:pt x="1936169" y="1924245"/>
                        <a:pt x="1921955" y="1938460"/>
                        <a:pt x="1924324" y="1950306"/>
                      </a:cubicBezTo>
                      <a:cubicBezTo>
                        <a:pt x="1924324" y="1938460"/>
                        <a:pt x="1938539" y="1924245"/>
                        <a:pt x="1936169" y="1912400"/>
                      </a:cubicBezTo>
                      <a:close/>
                      <a:moveTo>
                        <a:pt x="1414961" y="1912400"/>
                      </a:moveTo>
                      <a:cubicBezTo>
                        <a:pt x="1405485" y="1914769"/>
                        <a:pt x="1400747" y="1919507"/>
                        <a:pt x="1398378" y="1933722"/>
                      </a:cubicBezTo>
                      <a:cubicBezTo>
                        <a:pt x="1400747" y="1921877"/>
                        <a:pt x="1407854" y="1914769"/>
                        <a:pt x="1414961" y="1912400"/>
                      </a:cubicBezTo>
                      <a:close/>
                      <a:moveTo>
                        <a:pt x="1291767" y="1867387"/>
                      </a:moveTo>
                      <a:cubicBezTo>
                        <a:pt x="1288806" y="1873310"/>
                        <a:pt x="1287325" y="1879085"/>
                        <a:pt x="1286918" y="1884748"/>
                      </a:cubicBezTo>
                      <a:lnTo>
                        <a:pt x="1286988" y="1885483"/>
                      </a:lnTo>
                      <a:lnTo>
                        <a:pt x="1286918" y="1885748"/>
                      </a:lnTo>
                      <a:cubicBezTo>
                        <a:pt x="1285696" y="1903072"/>
                        <a:pt x="1294136" y="1917731"/>
                        <a:pt x="1301243" y="1933722"/>
                      </a:cubicBezTo>
                      <a:cubicBezTo>
                        <a:pt x="1310720" y="1952675"/>
                        <a:pt x="1301243" y="1966890"/>
                        <a:pt x="1287029" y="1976367"/>
                      </a:cubicBezTo>
                      <a:cubicBezTo>
                        <a:pt x="1301243" y="1964521"/>
                        <a:pt x="1313089" y="1952675"/>
                        <a:pt x="1301243" y="1933722"/>
                      </a:cubicBezTo>
                      <a:cubicBezTo>
                        <a:pt x="1296505" y="1923061"/>
                        <a:pt x="1291175" y="1912400"/>
                        <a:pt x="1288509" y="1901443"/>
                      </a:cubicBezTo>
                      <a:lnTo>
                        <a:pt x="1286988" y="1885483"/>
                      </a:lnTo>
                      <a:close/>
                      <a:moveTo>
                        <a:pt x="1054854" y="1862648"/>
                      </a:moveTo>
                      <a:cubicBezTo>
                        <a:pt x="1066700" y="1869756"/>
                        <a:pt x="1073807" y="1867387"/>
                        <a:pt x="1083284" y="1865017"/>
                      </a:cubicBezTo>
                      <a:cubicBezTo>
                        <a:pt x="1092760" y="1865017"/>
                        <a:pt x="1097498" y="1872125"/>
                        <a:pt x="1095129" y="1881601"/>
                      </a:cubicBezTo>
                      <a:cubicBezTo>
                        <a:pt x="1099868" y="1872125"/>
                        <a:pt x="1095129" y="1865017"/>
                        <a:pt x="1083284" y="1865017"/>
                      </a:cubicBezTo>
                      <a:cubicBezTo>
                        <a:pt x="1073807" y="1865017"/>
                        <a:pt x="1064331" y="1869756"/>
                        <a:pt x="1054854" y="1862648"/>
                      </a:cubicBezTo>
                      <a:close/>
                      <a:moveTo>
                        <a:pt x="2014351" y="1848433"/>
                      </a:moveTo>
                      <a:cubicBezTo>
                        <a:pt x="2020274" y="1855541"/>
                        <a:pt x="2024420" y="1862056"/>
                        <a:pt x="2027011" y="1868201"/>
                      </a:cubicBezTo>
                      <a:lnTo>
                        <a:pt x="2030243" y="1885225"/>
                      </a:lnTo>
                      <a:lnTo>
                        <a:pt x="2025678" y="1902072"/>
                      </a:lnTo>
                      <a:cubicBezTo>
                        <a:pt x="2022939" y="1907810"/>
                        <a:pt x="2019089" y="1913585"/>
                        <a:pt x="2014351" y="1919507"/>
                      </a:cubicBezTo>
                      <a:cubicBezTo>
                        <a:pt x="2023827" y="1907662"/>
                        <a:pt x="2029750" y="1897001"/>
                        <a:pt x="2030343" y="1885747"/>
                      </a:cubicBezTo>
                      <a:lnTo>
                        <a:pt x="2030243" y="1885225"/>
                      </a:lnTo>
                      <a:lnTo>
                        <a:pt x="2030343" y="1884859"/>
                      </a:lnTo>
                      <a:cubicBezTo>
                        <a:pt x="2030935" y="1873310"/>
                        <a:pt x="2026197" y="1861464"/>
                        <a:pt x="2014351" y="1848433"/>
                      </a:cubicBezTo>
                      <a:close/>
                      <a:moveTo>
                        <a:pt x="2277324" y="1838957"/>
                      </a:moveTo>
                      <a:cubicBezTo>
                        <a:pt x="2279693" y="1857910"/>
                        <a:pt x="2301015" y="1865017"/>
                        <a:pt x="2322337" y="1867387"/>
                      </a:cubicBezTo>
                      <a:cubicBezTo>
                        <a:pt x="2301015" y="1862648"/>
                        <a:pt x="2282062" y="1857910"/>
                        <a:pt x="2277324" y="1838957"/>
                      </a:cubicBezTo>
                      <a:close/>
                      <a:moveTo>
                        <a:pt x="443619" y="1829480"/>
                      </a:moveTo>
                      <a:lnTo>
                        <a:pt x="450010" y="1847782"/>
                      </a:lnTo>
                      <a:lnTo>
                        <a:pt x="445988" y="1865017"/>
                      </a:lnTo>
                      <a:cubicBezTo>
                        <a:pt x="448358" y="1860279"/>
                        <a:pt x="450135" y="1854356"/>
                        <a:pt x="450135" y="1848137"/>
                      </a:cubicBezTo>
                      <a:lnTo>
                        <a:pt x="450010" y="1847782"/>
                      </a:lnTo>
                      <a:lnTo>
                        <a:pt x="450135" y="1847249"/>
                      </a:lnTo>
                      <a:cubicBezTo>
                        <a:pt x="450135" y="1840734"/>
                        <a:pt x="448358" y="1834219"/>
                        <a:pt x="443619" y="1829480"/>
                      </a:cubicBezTo>
                      <a:close/>
                      <a:moveTo>
                        <a:pt x="1540525" y="1827111"/>
                      </a:moveTo>
                      <a:lnTo>
                        <a:pt x="1540525" y="1837773"/>
                      </a:lnTo>
                      <a:lnTo>
                        <a:pt x="1533418" y="1848433"/>
                      </a:lnTo>
                      <a:cubicBezTo>
                        <a:pt x="1534603" y="1844880"/>
                        <a:pt x="1538156" y="1841919"/>
                        <a:pt x="1540525" y="1838661"/>
                      </a:cubicBezTo>
                      <a:lnTo>
                        <a:pt x="1540525" y="1837773"/>
                      </a:lnTo>
                      <a:lnTo>
                        <a:pt x="1540525" y="1837773"/>
                      </a:lnTo>
                      <a:cubicBezTo>
                        <a:pt x="1542894" y="1834219"/>
                        <a:pt x="1544079" y="1830665"/>
                        <a:pt x="1540525" y="1827111"/>
                      </a:cubicBezTo>
                      <a:close/>
                      <a:moveTo>
                        <a:pt x="2064103" y="1822373"/>
                      </a:moveTo>
                      <a:cubicBezTo>
                        <a:pt x="2059364" y="1827111"/>
                        <a:pt x="2049888" y="1831850"/>
                        <a:pt x="2047518" y="1838957"/>
                      </a:cubicBezTo>
                      <a:cubicBezTo>
                        <a:pt x="2049888" y="1831850"/>
                        <a:pt x="2056995" y="1827111"/>
                        <a:pt x="2064103" y="1822373"/>
                      </a:cubicBezTo>
                      <a:close/>
                      <a:moveTo>
                        <a:pt x="2502391" y="1820004"/>
                      </a:moveTo>
                      <a:cubicBezTo>
                        <a:pt x="2497653" y="1820004"/>
                        <a:pt x="2485807" y="1820004"/>
                        <a:pt x="2485807" y="1836588"/>
                      </a:cubicBezTo>
                      <a:cubicBezTo>
                        <a:pt x="2485807" y="1855541"/>
                        <a:pt x="2500022" y="1881601"/>
                        <a:pt x="2511868" y="1879232"/>
                      </a:cubicBezTo>
                      <a:cubicBezTo>
                        <a:pt x="2502391" y="1881601"/>
                        <a:pt x="2485807" y="1855541"/>
                        <a:pt x="2485807" y="1836588"/>
                      </a:cubicBezTo>
                      <a:cubicBezTo>
                        <a:pt x="2485807" y="1820004"/>
                        <a:pt x="2500022" y="1820004"/>
                        <a:pt x="2502391" y="1820004"/>
                      </a:cubicBezTo>
                      <a:close/>
                      <a:moveTo>
                        <a:pt x="1616337" y="1812897"/>
                      </a:moveTo>
                      <a:lnTo>
                        <a:pt x="1619801" y="1842050"/>
                      </a:lnTo>
                      <a:lnTo>
                        <a:pt x="1612339" y="1852876"/>
                      </a:lnTo>
                      <a:cubicBezTo>
                        <a:pt x="1608342" y="1855985"/>
                        <a:pt x="1602715" y="1858503"/>
                        <a:pt x="1595015" y="1860279"/>
                      </a:cubicBezTo>
                      <a:cubicBezTo>
                        <a:pt x="1576062" y="1862648"/>
                        <a:pt x="1568955" y="1879232"/>
                        <a:pt x="1559478" y="1893447"/>
                      </a:cubicBezTo>
                      <a:cubicBezTo>
                        <a:pt x="1555925" y="1898185"/>
                        <a:pt x="1552963" y="1902924"/>
                        <a:pt x="1551779" y="1908254"/>
                      </a:cubicBezTo>
                      <a:lnTo>
                        <a:pt x="1551992" y="1909573"/>
                      </a:lnTo>
                      <a:lnTo>
                        <a:pt x="1551779" y="1910031"/>
                      </a:lnTo>
                      <a:cubicBezTo>
                        <a:pt x="1550594" y="1915362"/>
                        <a:pt x="1551186" y="1920692"/>
                        <a:pt x="1554740" y="1926615"/>
                      </a:cubicBezTo>
                      <a:lnTo>
                        <a:pt x="1551992" y="1909573"/>
                      </a:lnTo>
                      <a:lnTo>
                        <a:pt x="1559478" y="1893447"/>
                      </a:lnTo>
                      <a:cubicBezTo>
                        <a:pt x="1568955" y="1879232"/>
                        <a:pt x="1578431" y="1862648"/>
                        <a:pt x="1595015" y="1860279"/>
                      </a:cubicBezTo>
                      <a:cubicBezTo>
                        <a:pt x="1610415" y="1856726"/>
                        <a:pt x="1617522" y="1850803"/>
                        <a:pt x="1619891" y="1842807"/>
                      </a:cubicBezTo>
                      <a:lnTo>
                        <a:pt x="1619801" y="1842050"/>
                      </a:lnTo>
                      <a:lnTo>
                        <a:pt x="1619891" y="1841919"/>
                      </a:lnTo>
                      <a:cubicBezTo>
                        <a:pt x="1622260" y="1833627"/>
                        <a:pt x="1619891" y="1823558"/>
                        <a:pt x="1616337" y="1812897"/>
                      </a:cubicBezTo>
                      <a:close/>
                      <a:moveTo>
                        <a:pt x="623673" y="1810528"/>
                      </a:moveTo>
                      <a:cubicBezTo>
                        <a:pt x="623673" y="1827111"/>
                        <a:pt x="599982" y="1827111"/>
                        <a:pt x="604720" y="1848433"/>
                      </a:cubicBezTo>
                      <a:cubicBezTo>
                        <a:pt x="602351" y="1827111"/>
                        <a:pt x="623673" y="1827111"/>
                        <a:pt x="623673" y="1810528"/>
                      </a:cubicBezTo>
                      <a:close/>
                      <a:moveTo>
                        <a:pt x="950612" y="1805789"/>
                      </a:moveTo>
                      <a:cubicBezTo>
                        <a:pt x="957127" y="1809343"/>
                        <a:pt x="960681" y="1813489"/>
                        <a:pt x="962495" y="1817931"/>
                      </a:cubicBezTo>
                      <a:lnTo>
                        <a:pt x="963889" y="1831372"/>
                      </a:lnTo>
                      <a:lnTo>
                        <a:pt x="962273" y="1844769"/>
                      </a:lnTo>
                      <a:lnTo>
                        <a:pt x="962347" y="1845150"/>
                      </a:lnTo>
                      <a:lnTo>
                        <a:pt x="962273" y="1845768"/>
                      </a:lnTo>
                      <a:cubicBezTo>
                        <a:pt x="962014" y="1850211"/>
                        <a:pt x="962458" y="1854357"/>
                        <a:pt x="964827" y="1857910"/>
                      </a:cubicBezTo>
                      <a:lnTo>
                        <a:pt x="962347" y="1845150"/>
                      </a:lnTo>
                      <a:lnTo>
                        <a:pt x="963939" y="1831850"/>
                      </a:lnTo>
                      <a:lnTo>
                        <a:pt x="963889" y="1831372"/>
                      </a:lnTo>
                      <a:lnTo>
                        <a:pt x="963939" y="1830961"/>
                      </a:lnTo>
                      <a:cubicBezTo>
                        <a:pt x="964827" y="1821781"/>
                        <a:pt x="963643" y="1812897"/>
                        <a:pt x="950612" y="1805789"/>
                      </a:cubicBezTo>
                      <a:close/>
                      <a:moveTo>
                        <a:pt x="2279693" y="1798682"/>
                      </a:moveTo>
                      <a:cubicBezTo>
                        <a:pt x="2277324" y="1803420"/>
                        <a:pt x="2282062" y="1810528"/>
                        <a:pt x="2282062" y="1815266"/>
                      </a:cubicBezTo>
                      <a:cubicBezTo>
                        <a:pt x="2282062" y="1812897"/>
                        <a:pt x="2279693" y="1803420"/>
                        <a:pt x="2279693" y="1798682"/>
                      </a:cubicBezTo>
                      <a:close/>
                      <a:moveTo>
                        <a:pt x="2142284" y="1796313"/>
                      </a:moveTo>
                      <a:lnTo>
                        <a:pt x="2137155" y="1807791"/>
                      </a:lnTo>
                      <a:lnTo>
                        <a:pt x="2135176" y="1810232"/>
                      </a:lnTo>
                      <a:cubicBezTo>
                        <a:pt x="2131030" y="1814674"/>
                        <a:pt x="2126885" y="1818820"/>
                        <a:pt x="2128069" y="1822373"/>
                      </a:cubicBezTo>
                      <a:cubicBezTo>
                        <a:pt x="2128069" y="1818820"/>
                        <a:pt x="2132215" y="1814674"/>
                        <a:pt x="2136065" y="1810232"/>
                      </a:cubicBezTo>
                      <a:lnTo>
                        <a:pt x="2137155" y="1807791"/>
                      </a:lnTo>
                      <a:lnTo>
                        <a:pt x="2140729" y="1803383"/>
                      </a:lnTo>
                      <a:cubicBezTo>
                        <a:pt x="2142136" y="1801051"/>
                        <a:pt x="2142876" y="1798682"/>
                        <a:pt x="2142284" y="1796313"/>
                      </a:cubicBezTo>
                      <a:close/>
                      <a:moveTo>
                        <a:pt x="1599753" y="1793943"/>
                      </a:moveTo>
                      <a:cubicBezTo>
                        <a:pt x="1604492" y="1796313"/>
                        <a:pt x="1604492" y="1803420"/>
                        <a:pt x="1606861" y="1810528"/>
                      </a:cubicBezTo>
                      <a:cubicBezTo>
                        <a:pt x="1606861" y="1803420"/>
                        <a:pt x="1604492" y="1793943"/>
                        <a:pt x="1599753" y="1793943"/>
                      </a:cubicBezTo>
                      <a:close/>
                      <a:moveTo>
                        <a:pt x="389129" y="1791575"/>
                      </a:moveTo>
                      <a:cubicBezTo>
                        <a:pt x="396237" y="1798682"/>
                        <a:pt x="405713" y="1805789"/>
                        <a:pt x="379653" y="1812897"/>
                      </a:cubicBezTo>
                      <a:cubicBezTo>
                        <a:pt x="405713" y="1805789"/>
                        <a:pt x="398606" y="1798682"/>
                        <a:pt x="389129" y="1791575"/>
                      </a:cubicBezTo>
                      <a:close/>
                      <a:moveTo>
                        <a:pt x="1519203" y="1774991"/>
                      </a:moveTo>
                      <a:cubicBezTo>
                        <a:pt x="1497881" y="1774991"/>
                        <a:pt x="1493143" y="1786836"/>
                        <a:pt x="1486035" y="1817635"/>
                      </a:cubicBezTo>
                      <a:cubicBezTo>
                        <a:pt x="1483666" y="1827111"/>
                        <a:pt x="1474190" y="1836588"/>
                        <a:pt x="1483666" y="1846065"/>
                      </a:cubicBezTo>
                      <a:cubicBezTo>
                        <a:pt x="1476559" y="1836588"/>
                        <a:pt x="1483666" y="1827111"/>
                        <a:pt x="1486035" y="1817635"/>
                      </a:cubicBezTo>
                      <a:cubicBezTo>
                        <a:pt x="1493143" y="1786836"/>
                        <a:pt x="1500250" y="1777360"/>
                        <a:pt x="1519203" y="1774991"/>
                      </a:cubicBezTo>
                      <a:close/>
                      <a:moveTo>
                        <a:pt x="682901" y="1774991"/>
                      </a:moveTo>
                      <a:cubicBezTo>
                        <a:pt x="697116" y="1772621"/>
                        <a:pt x="704223" y="1779729"/>
                        <a:pt x="708961" y="1791575"/>
                      </a:cubicBezTo>
                      <a:cubicBezTo>
                        <a:pt x="711331" y="1801051"/>
                        <a:pt x="720807" y="1812897"/>
                        <a:pt x="730284" y="1808158"/>
                      </a:cubicBezTo>
                      <a:cubicBezTo>
                        <a:pt x="720807" y="1812897"/>
                        <a:pt x="713700" y="1801051"/>
                        <a:pt x="708961" y="1791575"/>
                      </a:cubicBezTo>
                      <a:cubicBezTo>
                        <a:pt x="704223" y="1777360"/>
                        <a:pt x="697116" y="1770252"/>
                        <a:pt x="682901" y="1774991"/>
                      </a:cubicBezTo>
                      <a:close/>
                      <a:moveTo>
                        <a:pt x="2722720" y="1770252"/>
                      </a:moveTo>
                      <a:cubicBezTo>
                        <a:pt x="2741673" y="1770252"/>
                        <a:pt x="2755888" y="1782098"/>
                        <a:pt x="2765364" y="1808158"/>
                      </a:cubicBezTo>
                      <a:cubicBezTo>
                        <a:pt x="2770102" y="1827111"/>
                        <a:pt x="2765364" y="1848433"/>
                        <a:pt x="2781948" y="1862648"/>
                      </a:cubicBezTo>
                      <a:lnTo>
                        <a:pt x="2782764" y="1871896"/>
                      </a:lnTo>
                      <a:lnTo>
                        <a:pt x="2774841" y="1879232"/>
                      </a:lnTo>
                      <a:cubicBezTo>
                        <a:pt x="2778395" y="1879232"/>
                        <a:pt x="2781356" y="1876271"/>
                        <a:pt x="2782836" y="1872717"/>
                      </a:cubicBezTo>
                      <a:lnTo>
                        <a:pt x="2782764" y="1871896"/>
                      </a:lnTo>
                      <a:lnTo>
                        <a:pt x="2782836" y="1871829"/>
                      </a:lnTo>
                      <a:cubicBezTo>
                        <a:pt x="2784317" y="1867979"/>
                        <a:pt x="2784317" y="1863833"/>
                        <a:pt x="2781948" y="1862648"/>
                      </a:cubicBezTo>
                      <a:cubicBezTo>
                        <a:pt x="2765364" y="1848433"/>
                        <a:pt x="2770102" y="1824742"/>
                        <a:pt x="2765364" y="1808158"/>
                      </a:cubicBezTo>
                      <a:cubicBezTo>
                        <a:pt x="2755888" y="1782098"/>
                        <a:pt x="2741673" y="1767883"/>
                        <a:pt x="2722720" y="1770252"/>
                      </a:cubicBezTo>
                      <a:close/>
                      <a:moveTo>
                        <a:pt x="829787" y="1767883"/>
                      </a:moveTo>
                      <a:cubicBezTo>
                        <a:pt x="839263" y="1796313"/>
                        <a:pt x="877169" y="1817635"/>
                        <a:pt x="893753" y="1801051"/>
                      </a:cubicBezTo>
                      <a:cubicBezTo>
                        <a:pt x="877169" y="1815266"/>
                        <a:pt x="839263" y="1793943"/>
                        <a:pt x="829787" y="1767883"/>
                      </a:cubicBezTo>
                      <a:close/>
                      <a:moveTo>
                        <a:pt x="1559478" y="1751299"/>
                      </a:moveTo>
                      <a:cubicBezTo>
                        <a:pt x="1561847" y="1758407"/>
                        <a:pt x="1566586" y="1767883"/>
                        <a:pt x="1559478" y="1774991"/>
                      </a:cubicBezTo>
                      <a:cubicBezTo>
                        <a:pt x="1566586" y="1767883"/>
                        <a:pt x="1564216" y="1758407"/>
                        <a:pt x="1559478" y="1751299"/>
                      </a:cubicBezTo>
                      <a:close/>
                      <a:moveTo>
                        <a:pt x="2052257" y="1744192"/>
                      </a:moveTo>
                      <a:cubicBezTo>
                        <a:pt x="2047518" y="1753668"/>
                        <a:pt x="2052257" y="1758407"/>
                        <a:pt x="2061733" y="1760776"/>
                      </a:cubicBezTo>
                      <a:cubicBezTo>
                        <a:pt x="2073579" y="1765514"/>
                        <a:pt x="2073579" y="1772621"/>
                        <a:pt x="2071210" y="1777360"/>
                      </a:cubicBezTo>
                      <a:cubicBezTo>
                        <a:pt x="2075948" y="1772621"/>
                        <a:pt x="2073579" y="1765514"/>
                        <a:pt x="2061733" y="1760776"/>
                      </a:cubicBezTo>
                      <a:cubicBezTo>
                        <a:pt x="2054626" y="1758407"/>
                        <a:pt x="2047518" y="1753668"/>
                        <a:pt x="2052257" y="1744192"/>
                      </a:cubicBezTo>
                      <a:close/>
                      <a:moveTo>
                        <a:pt x="2836438" y="1737085"/>
                      </a:moveTo>
                      <a:cubicBezTo>
                        <a:pt x="2824592" y="1734715"/>
                        <a:pt x="2810378" y="1739454"/>
                        <a:pt x="2803270" y="1746561"/>
                      </a:cubicBezTo>
                      <a:cubicBezTo>
                        <a:pt x="2812747" y="1739454"/>
                        <a:pt x="2824592" y="1737085"/>
                        <a:pt x="2836438" y="1737085"/>
                      </a:cubicBezTo>
                      <a:close/>
                      <a:moveTo>
                        <a:pt x="486263" y="1737085"/>
                      </a:moveTo>
                      <a:cubicBezTo>
                        <a:pt x="488633" y="1741823"/>
                        <a:pt x="495740" y="1739454"/>
                        <a:pt x="502847" y="1739454"/>
                      </a:cubicBezTo>
                      <a:cubicBezTo>
                        <a:pt x="495740" y="1739454"/>
                        <a:pt x="488633" y="1739454"/>
                        <a:pt x="486263" y="1737085"/>
                      </a:cubicBezTo>
                      <a:close/>
                      <a:moveTo>
                        <a:pt x="2710874" y="1732346"/>
                      </a:moveTo>
                      <a:cubicBezTo>
                        <a:pt x="2689552" y="1737085"/>
                        <a:pt x="2675337" y="1756038"/>
                        <a:pt x="2656384" y="1772621"/>
                      </a:cubicBezTo>
                      <a:cubicBezTo>
                        <a:pt x="2665861" y="1779729"/>
                        <a:pt x="2675337" y="1784467"/>
                        <a:pt x="2687183" y="1782098"/>
                      </a:cubicBezTo>
                      <a:cubicBezTo>
                        <a:pt x="2675337" y="1784467"/>
                        <a:pt x="2668230" y="1779729"/>
                        <a:pt x="2656384" y="1772621"/>
                      </a:cubicBezTo>
                      <a:cubicBezTo>
                        <a:pt x="2675337" y="1756038"/>
                        <a:pt x="2689552" y="1739454"/>
                        <a:pt x="2710874" y="1732346"/>
                      </a:cubicBezTo>
                      <a:close/>
                      <a:moveTo>
                        <a:pt x="2736935" y="1701548"/>
                      </a:moveTo>
                      <a:lnTo>
                        <a:pt x="2746969" y="1708238"/>
                      </a:lnTo>
                      <a:lnTo>
                        <a:pt x="2751150" y="1720501"/>
                      </a:lnTo>
                      <a:cubicBezTo>
                        <a:pt x="2752334" y="1715763"/>
                        <a:pt x="2751149" y="1712209"/>
                        <a:pt x="2748484" y="1709248"/>
                      </a:cubicBezTo>
                      <a:lnTo>
                        <a:pt x="2746969" y="1708238"/>
                      </a:lnTo>
                      <a:lnTo>
                        <a:pt x="2746708" y="1707471"/>
                      </a:lnTo>
                      <a:cubicBezTo>
                        <a:pt x="2744042" y="1704509"/>
                        <a:pt x="2740488" y="1702733"/>
                        <a:pt x="2736935" y="1701548"/>
                      </a:cubicBezTo>
                      <a:close/>
                      <a:moveTo>
                        <a:pt x="261196" y="1689702"/>
                      </a:moveTo>
                      <a:cubicBezTo>
                        <a:pt x="254089" y="1715763"/>
                        <a:pt x="270673" y="1737085"/>
                        <a:pt x="270673" y="1760776"/>
                      </a:cubicBezTo>
                      <a:cubicBezTo>
                        <a:pt x="273042" y="1737085"/>
                        <a:pt x="256458" y="1715763"/>
                        <a:pt x="261196" y="1689702"/>
                      </a:cubicBezTo>
                      <a:close/>
                      <a:moveTo>
                        <a:pt x="2725089" y="1670749"/>
                      </a:moveTo>
                      <a:cubicBezTo>
                        <a:pt x="2732196" y="1680226"/>
                        <a:pt x="2687183" y="1687333"/>
                        <a:pt x="2722720" y="1699178"/>
                      </a:cubicBezTo>
                      <a:cubicBezTo>
                        <a:pt x="2689552" y="1687333"/>
                        <a:pt x="2734565" y="1680226"/>
                        <a:pt x="2725089" y="1670749"/>
                      </a:cubicBezTo>
                      <a:close/>
                      <a:moveTo>
                        <a:pt x="2914619" y="1661273"/>
                      </a:moveTo>
                      <a:cubicBezTo>
                        <a:pt x="2924096" y="1677856"/>
                        <a:pt x="2916988" y="1689702"/>
                        <a:pt x="2914619" y="1703917"/>
                      </a:cubicBezTo>
                      <a:cubicBezTo>
                        <a:pt x="2909289" y="1741230"/>
                        <a:pt x="2899960" y="1779877"/>
                        <a:pt x="2900627" y="1818857"/>
                      </a:cubicBezTo>
                      <a:lnTo>
                        <a:pt x="2900639" y="1818965"/>
                      </a:lnTo>
                      <a:lnTo>
                        <a:pt x="2900627" y="1819190"/>
                      </a:lnTo>
                      <a:cubicBezTo>
                        <a:pt x="2900849" y="1831998"/>
                        <a:pt x="2902182" y="1844880"/>
                        <a:pt x="2905143" y="1857910"/>
                      </a:cubicBezTo>
                      <a:lnTo>
                        <a:pt x="2900639" y="1818965"/>
                      </a:lnTo>
                      <a:lnTo>
                        <a:pt x="2902774" y="1780914"/>
                      </a:lnTo>
                      <a:cubicBezTo>
                        <a:pt x="2905735" y="1755446"/>
                        <a:pt x="2911066" y="1729978"/>
                        <a:pt x="2914619" y="1703917"/>
                      </a:cubicBezTo>
                      <a:cubicBezTo>
                        <a:pt x="2916988" y="1687333"/>
                        <a:pt x="2926465" y="1675487"/>
                        <a:pt x="2914619" y="1661273"/>
                      </a:cubicBezTo>
                      <a:close/>
                      <a:moveTo>
                        <a:pt x="1514465" y="1647058"/>
                      </a:moveTo>
                      <a:cubicBezTo>
                        <a:pt x="1497881" y="1684964"/>
                        <a:pt x="1504988" y="1708655"/>
                        <a:pt x="1540525" y="1729977"/>
                      </a:cubicBezTo>
                      <a:cubicBezTo>
                        <a:pt x="1507357" y="1708655"/>
                        <a:pt x="1500250" y="1684964"/>
                        <a:pt x="1514465" y="1647058"/>
                      </a:cubicBezTo>
                      <a:close/>
                      <a:moveTo>
                        <a:pt x="1028794" y="1647058"/>
                      </a:moveTo>
                      <a:cubicBezTo>
                        <a:pt x="1028794" y="1663641"/>
                        <a:pt x="1038270" y="1670749"/>
                        <a:pt x="1047747" y="1680226"/>
                      </a:cubicBezTo>
                      <a:cubicBezTo>
                        <a:pt x="1059593" y="1692072"/>
                        <a:pt x="1071438" y="1696810"/>
                        <a:pt x="1084172" y="1696217"/>
                      </a:cubicBezTo>
                      <a:lnTo>
                        <a:pt x="1084450" y="1696111"/>
                      </a:lnTo>
                      <a:lnTo>
                        <a:pt x="1085060" y="1696217"/>
                      </a:lnTo>
                      <a:cubicBezTo>
                        <a:pt x="1098091" y="1695625"/>
                        <a:pt x="1111713" y="1689702"/>
                        <a:pt x="1125928" y="1680226"/>
                      </a:cubicBezTo>
                      <a:cubicBezTo>
                        <a:pt x="1124151" y="1710432"/>
                        <a:pt x="1115711" y="1735308"/>
                        <a:pt x="1117599" y="1759851"/>
                      </a:cubicBezTo>
                      <a:lnTo>
                        <a:pt x="1117631" y="1759983"/>
                      </a:lnTo>
                      <a:lnTo>
                        <a:pt x="1117599" y="1760850"/>
                      </a:lnTo>
                      <a:cubicBezTo>
                        <a:pt x="1118228" y="1768920"/>
                        <a:pt x="1120005" y="1776768"/>
                        <a:pt x="1123559" y="1784467"/>
                      </a:cubicBezTo>
                      <a:lnTo>
                        <a:pt x="1117631" y="1759983"/>
                      </a:lnTo>
                      <a:lnTo>
                        <a:pt x="1118525" y="1735900"/>
                      </a:lnTo>
                      <a:cubicBezTo>
                        <a:pt x="1120598" y="1718724"/>
                        <a:pt x="1124744" y="1700364"/>
                        <a:pt x="1125928" y="1680226"/>
                      </a:cubicBezTo>
                      <a:lnTo>
                        <a:pt x="1084450" y="1696111"/>
                      </a:lnTo>
                      <a:lnTo>
                        <a:pt x="1065960" y="1692886"/>
                      </a:lnTo>
                      <a:cubicBezTo>
                        <a:pt x="1059741" y="1690295"/>
                        <a:pt x="1053670" y="1686149"/>
                        <a:pt x="1047747" y="1680226"/>
                      </a:cubicBezTo>
                      <a:cubicBezTo>
                        <a:pt x="1038270" y="1670749"/>
                        <a:pt x="1028794" y="1661273"/>
                        <a:pt x="1028794" y="1647058"/>
                      </a:cubicBezTo>
                      <a:close/>
                      <a:moveTo>
                        <a:pt x="2926465" y="1644689"/>
                      </a:moveTo>
                      <a:cubicBezTo>
                        <a:pt x="2914619" y="1644689"/>
                        <a:pt x="2907512" y="1649427"/>
                        <a:pt x="2909881" y="1658903"/>
                      </a:cubicBezTo>
                      <a:cubicBezTo>
                        <a:pt x="2907512" y="1649427"/>
                        <a:pt x="2916988" y="1644689"/>
                        <a:pt x="2926465" y="1644689"/>
                      </a:cubicBezTo>
                      <a:close/>
                      <a:moveTo>
                        <a:pt x="289626" y="1644689"/>
                      </a:moveTo>
                      <a:cubicBezTo>
                        <a:pt x="280149" y="1649427"/>
                        <a:pt x="280149" y="1658903"/>
                        <a:pt x="280149" y="1666011"/>
                      </a:cubicBezTo>
                      <a:cubicBezTo>
                        <a:pt x="280149" y="1656534"/>
                        <a:pt x="282518" y="1649427"/>
                        <a:pt x="289626" y="1644689"/>
                      </a:cubicBezTo>
                      <a:close/>
                      <a:moveTo>
                        <a:pt x="2132807" y="1628105"/>
                      </a:moveTo>
                      <a:cubicBezTo>
                        <a:pt x="2116223" y="1663641"/>
                        <a:pt x="2123331" y="1701548"/>
                        <a:pt x="2120962" y="1737085"/>
                      </a:cubicBezTo>
                      <a:cubicBezTo>
                        <a:pt x="2120962" y="1751299"/>
                        <a:pt x="2111485" y="1767883"/>
                        <a:pt x="2118592" y="1777360"/>
                      </a:cubicBezTo>
                      <a:cubicBezTo>
                        <a:pt x="2113854" y="1767883"/>
                        <a:pt x="2120962" y="1748930"/>
                        <a:pt x="2120962" y="1737085"/>
                      </a:cubicBezTo>
                      <a:cubicBezTo>
                        <a:pt x="2123331" y="1699178"/>
                        <a:pt x="2118592" y="1663641"/>
                        <a:pt x="2132807" y="1628105"/>
                      </a:cubicBezTo>
                      <a:close/>
                      <a:moveTo>
                        <a:pt x="2689552" y="1625736"/>
                      </a:moveTo>
                      <a:cubicBezTo>
                        <a:pt x="2699028" y="1625736"/>
                        <a:pt x="2706136" y="1628105"/>
                        <a:pt x="2708505" y="1637581"/>
                      </a:cubicBezTo>
                      <a:cubicBezTo>
                        <a:pt x="2713243" y="1651796"/>
                        <a:pt x="2689552" y="1647058"/>
                        <a:pt x="2687183" y="1661273"/>
                      </a:cubicBezTo>
                      <a:cubicBezTo>
                        <a:pt x="2689552" y="1649427"/>
                        <a:pt x="2713243" y="1654165"/>
                        <a:pt x="2708505" y="1637581"/>
                      </a:cubicBezTo>
                      <a:cubicBezTo>
                        <a:pt x="2706136" y="1625736"/>
                        <a:pt x="2699028" y="1623366"/>
                        <a:pt x="2689552" y="1625736"/>
                      </a:cubicBezTo>
                      <a:close/>
                      <a:moveTo>
                        <a:pt x="1417331" y="1620997"/>
                      </a:moveTo>
                      <a:cubicBezTo>
                        <a:pt x="1414961" y="1632843"/>
                        <a:pt x="1424438" y="1639950"/>
                        <a:pt x="1436284" y="1637581"/>
                      </a:cubicBezTo>
                      <a:cubicBezTo>
                        <a:pt x="1424438" y="1639950"/>
                        <a:pt x="1414961" y="1630474"/>
                        <a:pt x="1417331" y="1620997"/>
                      </a:cubicBezTo>
                      <a:close/>
                      <a:moveTo>
                        <a:pt x="417559" y="1609152"/>
                      </a:moveTo>
                      <a:cubicBezTo>
                        <a:pt x="417559" y="1623366"/>
                        <a:pt x="419928" y="1635212"/>
                        <a:pt x="403344" y="1642319"/>
                      </a:cubicBezTo>
                      <a:cubicBezTo>
                        <a:pt x="398606" y="1643504"/>
                        <a:pt x="394460" y="1647058"/>
                        <a:pt x="392683" y="1651204"/>
                      </a:cubicBezTo>
                      <a:lnTo>
                        <a:pt x="392741" y="1651408"/>
                      </a:lnTo>
                      <a:lnTo>
                        <a:pt x="390906" y="1652981"/>
                      </a:lnTo>
                      <a:cubicBezTo>
                        <a:pt x="389129" y="1657127"/>
                        <a:pt x="390314" y="1661272"/>
                        <a:pt x="396237" y="1663641"/>
                      </a:cubicBezTo>
                      <a:lnTo>
                        <a:pt x="392741" y="1651408"/>
                      </a:lnTo>
                      <a:lnTo>
                        <a:pt x="403344" y="1642319"/>
                      </a:lnTo>
                      <a:cubicBezTo>
                        <a:pt x="419928" y="1637581"/>
                        <a:pt x="419928" y="1623366"/>
                        <a:pt x="417559" y="1609152"/>
                      </a:cubicBezTo>
                      <a:close/>
                      <a:moveTo>
                        <a:pt x="1990659" y="1606783"/>
                      </a:moveTo>
                      <a:cubicBezTo>
                        <a:pt x="1995398" y="1618628"/>
                        <a:pt x="1993029" y="1635212"/>
                        <a:pt x="1985921" y="1656534"/>
                      </a:cubicBezTo>
                      <a:cubicBezTo>
                        <a:pt x="1993029" y="1635212"/>
                        <a:pt x="1997767" y="1618628"/>
                        <a:pt x="1990659" y="1606783"/>
                      </a:cubicBezTo>
                      <a:close/>
                      <a:moveTo>
                        <a:pt x="1523941" y="1599675"/>
                      </a:moveTo>
                      <a:cubicBezTo>
                        <a:pt x="1523941" y="1599675"/>
                        <a:pt x="1526310" y="1611521"/>
                        <a:pt x="1526310" y="1618628"/>
                      </a:cubicBezTo>
                      <a:cubicBezTo>
                        <a:pt x="1528680" y="1611521"/>
                        <a:pt x="1526310" y="1599675"/>
                        <a:pt x="1523941" y="1599675"/>
                      </a:cubicBezTo>
                      <a:close/>
                      <a:moveTo>
                        <a:pt x="1810606" y="1597306"/>
                      </a:moveTo>
                      <a:cubicBezTo>
                        <a:pt x="1820082" y="1606783"/>
                        <a:pt x="1824821" y="1618628"/>
                        <a:pt x="1827190" y="1630474"/>
                      </a:cubicBezTo>
                      <a:cubicBezTo>
                        <a:pt x="1822451" y="1618628"/>
                        <a:pt x="1820082" y="1606783"/>
                        <a:pt x="1810606" y="1597306"/>
                      </a:cubicBezTo>
                      <a:close/>
                      <a:moveTo>
                        <a:pt x="2646908" y="1568876"/>
                      </a:moveTo>
                      <a:cubicBezTo>
                        <a:pt x="2656384" y="1583091"/>
                        <a:pt x="2680076" y="1592568"/>
                        <a:pt x="2668230" y="1618628"/>
                      </a:cubicBezTo>
                      <a:cubicBezTo>
                        <a:pt x="2665861" y="1625736"/>
                        <a:pt x="2670599" y="1628105"/>
                        <a:pt x="2675337" y="1628105"/>
                      </a:cubicBezTo>
                      <a:cubicBezTo>
                        <a:pt x="2670599" y="1628105"/>
                        <a:pt x="2665861" y="1623366"/>
                        <a:pt x="2668230" y="1618628"/>
                      </a:cubicBezTo>
                      <a:cubicBezTo>
                        <a:pt x="2682445" y="1592568"/>
                        <a:pt x="2658753" y="1583091"/>
                        <a:pt x="2646908" y="1568876"/>
                      </a:cubicBezTo>
                      <a:close/>
                      <a:moveTo>
                        <a:pt x="1509726" y="1561769"/>
                      </a:moveTo>
                      <a:cubicBezTo>
                        <a:pt x="1509726" y="1575984"/>
                        <a:pt x="1493143" y="1597306"/>
                        <a:pt x="1514465" y="1599675"/>
                      </a:cubicBezTo>
                      <a:cubicBezTo>
                        <a:pt x="1493143" y="1594937"/>
                        <a:pt x="1512096" y="1575984"/>
                        <a:pt x="1509726" y="1561769"/>
                      </a:cubicBezTo>
                      <a:close/>
                      <a:moveTo>
                        <a:pt x="903230" y="1557031"/>
                      </a:moveTo>
                      <a:cubicBezTo>
                        <a:pt x="893753" y="1552293"/>
                        <a:pt x="889015" y="1559400"/>
                        <a:pt x="891384" y="1566507"/>
                      </a:cubicBezTo>
                      <a:cubicBezTo>
                        <a:pt x="891384" y="1559400"/>
                        <a:pt x="893753" y="1552293"/>
                        <a:pt x="903230" y="1557031"/>
                      </a:cubicBezTo>
                      <a:close/>
                      <a:moveTo>
                        <a:pt x="270673" y="1557031"/>
                      </a:moveTo>
                      <a:cubicBezTo>
                        <a:pt x="263565" y="1561769"/>
                        <a:pt x="261196" y="1568876"/>
                        <a:pt x="265934" y="1575984"/>
                      </a:cubicBezTo>
                      <a:cubicBezTo>
                        <a:pt x="263565" y="1568876"/>
                        <a:pt x="265934" y="1561769"/>
                        <a:pt x="270673" y="1557031"/>
                      </a:cubicBezTo>
                      <a:close/>
                      <a:moveTo>
                        <a:pt x="2708505" y="1552293"/>
                      </a:moveTo>
                      <a:lnTo>
                        <a:pt x="2721477" y="1564675"/>
                      </a:lnTo>
                      <a:lnTo>
                        <a:pt x="2720351" y="1580722"/>
                      </a:lnTo>
                      <a:cubicBezTo>
                        <a:pt x="2723905" y="1574799"/>
                        <a:pt x="2723905" y="1569469"/>
                        <a:pt x="2721535" y="1564731"/>
                      </a:cubicBezTo>
                      <a:lnTo>
                        <a:pt x="2721477" y="1564675"/>
                      </a:lnTo>
                      <a:lnTo>
                        <a:pt x="2721535" y="1563842"/>
                      </a:lnTo>
                      <a:cubicBezTo>
                        <a:pt x="2719166" y="1559400"/>
                        <a:pt x="2714428" y="1555847"/>
                        <a:pt x="2708505" y="1552293"/>
                      </a:cubicBezTo>
                      <a:close/>
                      <a:moveTo>
                        <a:pt x="922183" y="1545185"/>
                      </a:moveTo>
                      <a:cubicBezTo>
                        <a:pt x="924552" y="1551108"/>
                        <a:pt x="928698" y="1555254"/>
                        <a:pt x="933732" y="1557031"/>
                      </a:cubicBezTo>
                      <a:lnTo>
                        <a:pt x="934507" y="1556922"/>
                      </a:lnTo>
                      <a:lnTo>
                        <a:pt x="934621" y="1557031"/>
                      </a:lnTo>
                      <a:cubicBezTo>
                        <a:pt x="939359" y="1558808"/>
                        <a:pt x="944690" y="1558216"/>
                        <a:pt x="950612" y="1554662"/>
                      </a:cubicBezTo>
                      <a:lnTo>
                        <a:pt x="934507" y="1556922"/>
                      </a:lnTo>
                      <a:close/>
                      <a:moveTo>
                        <a:pt x="1294136" y="1535709"/>
                      </a:moveTo>
                      <a:cubicBezTo>
                        <a:pt x="1310720" y="1538078"/>
                        <a:pt x="1322566" y="1547554"/>
                        <a:pt x="1336780" y="1557031"/>
                      </a:cubicBezTo>
                      <a:cubicBezTo>
                        <a:pt x="1322566" y="1545185"/>
                        <a:pt x="1310720" y="1535709"/>
                        <a:pt x="1294136" y="1535709"/>
                      </a:cubicBezTo>
                      <a:close/>
                      <a:moveTo>
                        <a:pt x="3021230" y="1523863"/>
                      </a:moveTo>
                      <a:cubicBezTo>
                        <a:pt x="3025968" y="1538078"/>
                        <a:pt x="3023599" y="1552293"/>
                        <a:pt x="3023599" y="1564138"/>
                      </a:cubicBezTo>
                      <a:cubicBezTo>
                        <a:pt x="3021230" y="1568876"/>
                        <a:pt x="3016492" y="1573615"/>
                        <a:pt x="3011754" y="1578353"/>
                      </a:cubicBezTo>
                      <a:cubicBezTo>
                        <a:pt x="3016492" y="1575984"/>
                        <a:pt x="3023599" y="1571246"/>
                        <a:pt x="3023599" y="1564138"/>
                      </a:cubicBezTo>
                      <a:cubicBezTo>
                        <a:pt x="3025968" y="1552293"/>
                        <a:pt x="3028337" y="1540447"/>
                        <a:pt x="3021230" y="1523863"/>
                      </a:cubicBezTo>
                      <a:close/>
                      <a:moveTo>
                        <a:pt x="1891156" y="1521494"/>
                      </a:moveTo>
                      <a:cubicBezTo>
                        <a:pt x="1893525" y="1523863"/>
                        <a:pt x="1900633" y="1523863"/>
                        <a:pt x="1900633" y="1526232"/>
                      </a:cubicBezTo>
                      <a:cubicBezTo>
                        <a:pt x="1900633" y="1523863"/>
                        <a:pt x="1893525" y="1521494"/>
                        <a:pt x="1891156" y="1521494"/>
                      </a:cubicBezTo>
                      <a:close/>
                      <a:moveTo>
                        <a:pt x="284888" y="1521494"/>
                      </a:moveTo>
                      <a:cubicBezTo>
                        <a:pt x="289626" y="1523863"/>
                        <a:pt x="294364" y="1526232"/>
                        <a:pt x="296733" y="1533339"/>
                      </a:cubicBezTo>
                      <a:cubicBezTo>
                        <a:pt x="294364" y="1523863"/>
                        <a:pt x="289626" y="1521494"/>
                        <a:pt x="284888" y="1521494"/>
                      </a:cubicBezTo>
                      <a:close/>
                      <a:moveTo>
                        <a:pt x="1462344" y="1507279"/>
                      </a:moveTo>
                      <a:lnTo>
                        <a:pt x="1464886" y="1518353"/>
                      </a:lnTo>
                      <a:lnTo>
                        <a:pt x="1460863" y="1525936"/>
                      </a:lnTo>
                      <a:cubicBezTo>
                        <a:pt x="1456421" y="1530379"/>
                        <a:pt x="1449314" y="1533340"/>
                        <a:pt x="1443391" y="1535709"/>
                      </a:cubicBezTo>
                      <a:cubicBezTo>
                        <a:pt x="1419700" y="1547554"/>
                        <a:pt x="1398378" y="1561769"/>
                        <a:pt x="1369948" y="1571246"/>
                      </a:cubicBezTo>
                      <a:cubicBezTo>
                        <a:pt x="1398378" y="1564138"/>
                        <a:pt x="1419700" y="1547554"/>
                        <a:pt x="1443391" y="1535709"/>
                      </a:cubicBezTo>
                      <a:cubicBezTo>
                        <a:pt x="1452275" y="1532156"/>
                        <a:pt x="1463825" y="1528602"/>
                        <a:pt x="1465046" y="1519051"/>
                      </a:cubicBezTo>
                      <a:lnTo>
                        <a:pt x="1464886" y="1518353"/>
                      </a:lnTo>
                      <a:lnTo>
                        <a:pt x="1465046" y="1518052"/>
                      </a:lnTo>
                      <a:cubicBezTo>
                        <a:pt x="1465453" y="1514979"/>
                        <a:pt x="1464713" y="1511425"/>
                        <a:pt x="1462344" y="1507279"/>
                      </a:cubicBezTo>
                      <a:close/>
                      <a:moveTo>
                        <a:pt x="2736935" y="1493064"/>
                      </a:moveTo>
                      <a:lnTo>
                        <a:pt x="2737725" y="1502541"/>
                      </a:lnTo>
                      <a:lnTo>
                        <a:pt x="2729827" y="1507279"/>
                      </a:lnTo>
                      <a:cubicBezTo>
                        <a:pt x="2733381" y="1507279"/>
                        <a:pt x="2736342" y="1506095"/>
                        <a:pt x="2737823" y="1503726"/>
                      </a:cubicBezTo>
                      <a:lnTo>
                        <a:pt x="2737725" y="1502541"/>
                      </a:lnTo>
                      <a:lnTo>
                        <a:pt x="2738712" y="1501949"/>
                      </a:lnTo>
                      <a:cubicBezTo>
                        <a:pt x="2740488" y="1499580"/>
                        <a:pt x="2740488" y="1496618"/>
                        <a:pt x="2736935" y="1493064"/>
                      </a:cubicBezTo>
                      <a:close/>
                      <a:moveTo>
                        <a:pt x="2940680" y="1488326"/>
                      </a:moveTo>
                      <a:cubicBezTo>
                        <a:pt x="2933572" y="1507279"/>
                        <a:pt x="2940680" y="1533339"/>
                        <a:pt x="2926465" y="1549924"/>
                      </a:cubicBezTo>
                      <a:cubicBezTo>
                        <a:pt x="2912250" y="1566507"/>
                        <a:pt x="2914619" y="1578353"/>
                        <a:pt x="2921727" y="1590199"/>
                      </a:cubicBezTo>
                      <a:cubicBezTo>
                        <a:pt x="2914619" y="1578353"/>
                        <a:pt x="2914619" y="1566507"/>
                        <a:pt x="2926465" y="1549924"/>
                      </a:cubicBezTo>
                      <a:cubicBezTo>
                        <a:pt x="2940680" y="1533339"/>
                        <a:pt x="2933572" y="1509648"/>
                        <a:pt x="2940680" y="1488326"/>
                      </a:cubicBezTo>
                      <a:close/>
                      <a:moveTo>
                        <a:pt x="270673" y="1483588"/>
                      </a:moveTo>
                      <a:cubicBezTo>
                        <a:pt x="261196" y="1481219"/>
                        <a:pt x="254089" y="1488326"/>
                        <a:pt x="254089" y="1497803"/>
                      </a:cubicBezTo>
                      <a:cubicBezTo>
                        <a:pt x="251720" y="1504910"/>
                        <a:pt x="258827" y="1509648"/>
                        <a:pt x="263565" y="1514387"/>
                      </a:cubicBezTo>
                      <a:cubicBezTo>
                        <a:pt x="258827" y="1509648"/>
                        <a:pt x="254089" y="1504910"/>
                        <a:pt x="254089" y="1497803"/>
                      </a:cubicBezTo>
                      <a:cubicBezTo>
                        <a:pt x="256458" y="1490695"/>
                        <a:pt x="261196" y="1481219"/>
                        <a:pt x="270673" y="1483588"/>
                      </a:cubicBezTo>
                      <a:close/>
                      <a:moveTo>
                        <a:pt x="884277" y="1481219"/>
                      </a:moveTo>
                      <a:cubicBezTo>
                        <a:pt x="881908" y="1485957"/>
                        <a:pt x="874800" y="1488326"/>
                        <a:pt x="867693" y="1488326"/>
                      </a:cubicBezTo>
                      <a:cubicBezTo>
                        <a:pt x="865324" y="1488326"/>
                        <a:pt x="858216" y="1485957"/>
                        <a:pt x="858216" y="1483588"/>
                      </a:cubicBezTo>
                      <a:cubicBezTo>
                        <a:pt x="855847" y="1485957"/>
                        <a:pt x="862955" y="1488326"/>
                        <a:pt x="867693" y="1488326"/>
                      </a:cubicBezTo>
                      <a:cubicBezTo>
                        <a:pt x="874800" y="1488326"/>
                        <a:pt x="881908" y="1488326"/>
                        <a:pt x="884277" y="1481219"/>
                      </a:cubicBezTo>
                      <a:close/>
                      <a:moveTo>
                        <a:pt x="1663720" y="1467596"/>
                      </a:moveTo>
                      <a:cubicBezTo>
                        <a:pt x="1658982" y="1467004"/>
                        <a:pt x="1653059" y="1468189"/>
                        <a:pt x="1644767" y="1471742"/>
                      </a:cubicBezTo>
                      <a:lnTo>
                        <a:pt x="1663964" y="1467731"/>
                      </a:lnTo>
                      <a:lnTo>
                        <a:pt x="1675565" y="1474111"/>
                      </a:lnTo>
                      <a:cubicBezTo>
                        <a:pt x="1673196" y="1470558"/>
                        <a:pt x="1669643" y="1468189"/>
                        <a:pt x="1664608" y="1467596"/>
                      </a:cubicBezTo>
                      <a:lnTo>
                        <a:pt x="1663964" y="1467731"/>
                      </a:lnTo>
                      <a:close/>
                      <a:moveTo>
                        <a:pt x="434143" y="1464635"/>
                      </a:moveTo>
                      <a:cubicBezTo>
                        <a:pt x="431773" y="1478850"/>
                        <a:pt x="422297" y="1476481"/>
                        <a:pt x="419928" y="1481219"/>
                      </a:cubicBezTo>
                      <a:cubicBezTo>
                        <a:pt x="422297" y="1476481"/>
                        <a:pt x="434143" y="1478850"/>
                        <a:pt x="434143" y="1464635"/>
                      </a:cubicBezTo>
                      <a:close/>
                      <a:moveTo>
                        <a:pt x="1215955" y="1450420"/>
                      </a:moveTo>
                      <a:cubicBezTo>
                        <a:pt x="1210624" y="1457528"/>
                        <a:pt x="1198630" y="1465968"/>
                        <a:pt x="1200962" y="1476740"/>
                      </a:cubicBezTo>
                      <a:lnTo>
                        <a:pt x="1201095" y="1476934"/>
                      </a:lnTo>
                      <a:lnTo>
                        <a:pt x="1200962" y="1477739"/>
                      </a:lnTo>
                      <a:cubicBezTo>
                        <a:pt x="1201740" y="1481219"/>
                        <a:pt x="1204109" y="1484773"/>
                        <a:pt x="1208847" y="1488326"/>
                      </a:cubicBezTo>
                      <a:cubicBezTo>
                        <a:pt x="1215955" y="1493064"/>
                        <a:pt x="1223062" y="1495434"/>
                        <a:pt x="1225431" y="1504910"/>
                      </a:cubicBezTo>
                      <a:cubicBezTo>
                        <a:pt x="1227800" y="1521494"/>
                        <a:pt x="1239646" y="1533339"/>
                        <a:pt x="1253861" y="1538078"/>
                      </a:cubicBezTo>
                      <a:cubicBezTo>
                        <a:pt x="1239646" y="1530971"/>
                        <a:pt x="1227800" y="1521494"/>
                        <a:pt x="1225431" y="1504910"/>
                      </a:cubicBezTo>
                      <a:cubicBezTo>
                        <a:pt x="1223062" y="1493064"/>
                        <a:pt x="1215955" y="1493064"/>
                        <a:pt x="1208847" y="1488326"/>
                      </a:cubicBezTo>
                      <a:lnTo>
                        <a:pt x="1201095" y="1476934"/>
                      </a:lnTo>
                      <a:lnTo>
                        <a:pt x="1202628" y="1467597"/>
                      </a:lnTo>
                      <a:cubicBezTo>
                        <a:pt x="1205886" y="1461082"/>
                        <a:pt x="1212401" y="1455159"/>
                        <a:pt x="1215955" y="1450420"/>
                      </a:cubicBezTo>
                      <a:close/>
                      <a:moveTo>
                        <a:pt x="2227572" y="1443313"/>
                      </a:moveTo>
                      <a:cubicBezTo>
                        <a:pt x="2227572" y="1448051"/>
                        <a:pt x="2229942" y="1455159"/>
                        <a:pt x="2232310" y="1455159"/>
                      </a:cubicBezTo>
                      <a:cubicBezTo>
                        <a:pt x="2229942" y="1452789"/>
                        <a:pt x="2227572" y="1445682"/>
                        <a:pt x="2227572" y="1443313"/>
                      </a:cubicBezTo>
                      <a:close/>
                      <a:moveTo>
                        <a:pt x="1448129" y="1431467"/>
                      </a:moveTo>
                      <a:cubicBezTo>
                        <a:pt x="1438653" y="1431467"/>
                        <a:pt x="1431545" y="1436205"/>
                        <a:pt x="1433914" y="1450420"/>
                      </a:cubicBezTo>
                      <a:cubicBezTo>
                        <a:pt x="1433914" y="1457527"/>
                        <a:pt x="1433914" y="1467004"/>
                        <a:pt x="1426807" y="1467004"/>
                      </a:cubicBezTo>
                      <a:cubicBezTo>
                        <a:pt x="1433914" y="1467004"/>
                        <a:pt x="1433914" y="1459897"/>
                        <a:pt x="1433914" y="1450420"/>
                      </a:cubicBezTo>
                      <a:cubicBezTo>
                        <a:pt x="1433914" y="1436205"/>
                        <a:pt x="1438653" y="1431467"/>
                        <a:pt x="1448129" y="1431467"/>
                      </a:cubicBezTo>
                      <a:close/>
                      <a:moveTo>
                        <a:pt x="2635062" y="1419622"/>
                      </a:moveTo>
                      <a:cubicBezTo>
                        <a:pt x="2658753" y="1438574"/>
                        <a:pt x="2680076" y="1459897"/>
                        <a:pt x="2668230" y="1495434"/>
                      </a:cubicBezTo>
                      <a:cubicBezTo>
                        <a:pt x="2680076" y="1459897"/>
                        <a:pt x="2661123" y="1438574"/>
                        <a:pt x="2635062" y="1419622"/>
                      </a:cubicBezTo>
                      <a:close/>
                      <a:moveTo>
                        <a:pt x="1502619" y="1417252"/>
                      </a:moveTo>
                      <a:lnTo>
                        <a:pt x="1495527" y="1433423"/>
                      </a:lnTo>
                      <a:lnTo>
                        <a:pt x="1478928" y="1438574"/>
                      </a:lnTo>
                      <a:cubicBezTo>
                        <a:pt x="1484851" y="1438574"/>
                        <a:pt x="1490774" y="1437390"/>
                        <a:pt x="1495216" y="1434132"/>
                      </a:cubicBezTo>
                      <a:lnTo>
                        <a:pt x="1495527" y="1433423"/>
                      </a:lnTo>
                      <a:lnTo>
                        <a:pt x="1496104" y="1433244"/>
                      </a:lnTo>
                      <a:cubicBezTo>
                        <a:pt x="1500250" y="1429690"/>
                        <a:pt x="1502619" y="1424360"/>
                        <a:pt x="1502619" y="1417252"/>
                      </a:cubicBezTo>
                      <a:close/>
                      <a:moveTo>
                        <a:pt x="1298874" y="1412514"/>
                      </a:moveTo>
                      <a:cubicBezTo>
                        <a:pt x="1305982" y="1421991"/>
                        <a:pt x="1260968" y="1471742"/>
                        <a:pt x="1249122" y="1469373"/>
                      </a:cubicBezTo>
                      <a:cubicBezTo>
                        <a:pt x="1260968" y="1474111"/>
                        <a:pt x="1305982" y="1421991"/>
                        <a:pt x="1298874" y="1412514"/>
                      </a:cubicBezTo>
                      <a:close/>
                      <a:moveTo>
                        <a:pt x="116680" y="1398299"/>
                      </a:moveTo>
                      <a:cubicBezTo>
                        <a:pt x="116680" y="1407776"/>
                        <a:pt x="111941" y="1417252"/>
                        <a:pt x="104834" y="1424360"/>
                      </a:cubicBezTo>
                      <a:cubicBezTo>
                        <a:pt x="114310" y="1414883"/>
                        <a:pt x="116680" y="1407776"/>
                        <a:pt x="116680" y="1398299"/>
                      </a:cubicBezTo>
                      <a:close/>
                      <a:moveTo>
                        <a:pt x="1578431" y="1388823"/>
                      </a:moveTo>
                      <a:cubicBezTo>
                        <a:pt x="1595015" y="1403037"/>
                        <a:pt x="1613968" y="1412514"/>
                        <a:pt x="1628183" y="1426729"/>
                      </a:cubicBezTo>
                      <a:cubicBezTo>
                        <a:pt x="1616337" y="1410145"/>
                        <a:pt x="1595015" y="1400669"/>
                        <a:pt x="1578431" y="1388823"/>
                      </a:cubicBezTo>
                      <a:close/>
                      <a:moveTo>
                        <a:pt x="955351" y="1386454"/>
                      </a:moveTo>
                      <a:cubicBezTo>
                        <a:pt x="955351" y="1403037"/>
                        <a:pt x="950612" y="1412514"/>
                        <a:pt x="941136" y="1414883"/>
                      </a:cubicBezTo>
                      <a:cubicBezTo>
                        <a:pt x="952981" y="1412514"/>
                        <a:pt x="957720" y="1405407"/>
                        <a:pt x="955351" y="1386454"/>
                      </a:cubicBezTo>
                      <a:close/>
                      <a:moveTo>
                        <a:pt x="720807" y="1374608"/>
                      </a:moveTo>
                      <a:cubicBezTo>
                        <a:pt x="701854" y="1376977"/>
                        <a:pt x="685270" y="1388823"/>
                        <a:pt x="673425" y="1412514"/>
                      </a:cubicBezTo>
                      <a:cubicBezTo>
                        <a:pt x="685270" y="1391192"/>
                        <a:pt x="701854" y="1376977"/>
                        <a:pt x="720807" y="1374608"/>
                      </a:cubicBezTo>
                      <a:close/>
                      <a:moveTo>
                        <a:pt x="363069" y="1372239"/>
                      </a:moveTo>
                      <a:cubicBezTo>
                        <a:pt x="346485" y="1381715"/>
                        <a:pt x="339378" y="1391192"/>
                        <a:pt x="344116" y="1407776"/>
                      </a:cubicBezTo>
                      <a:cubicBezTo>
                        <a:pt x="348854" y="1424360"/>
                        <a:pt x="357146" y="1435613"/>
                        <a:pt x="367807" y="1443905"/>
                      </a:cubicBezTo>
                      <a:lnTo>
                        <a:pt x="368247" y="1444118"/>
                      </a:lnTo>
                      <a:lnTo>
                        <a:pt x="368696" y="1444794"/>
                      </a:lnTo>
                      <a:cubicBezTo>
                        <a:pt x="379653" y="1453382"/>
                        <a:pt x="392683" y="1458713"/>
                        <a:pt x="405713" y="1462266"/>
                      </a:cubicBezTo>
                      <a:lnTo>
                        <a:pt x="368247" y="1444118"/>
                      </a:lnTo>
                      <a:lnTo>
                        <a:pt x="344116" y="1407776"/>
                      </a:lnTo>
                      <a:cubicBezTo>
                        <a:pt x="339378" y="1393561"/>
                        <a:pt x="346485" y="1381715"/>
                        <a:pt x="363069" y="1372239"/>
                      </a:cubicBezTo>
                      <a:close/>
                      <a:moveTo>
                        <a:pt x="1045377" y="1365132"/>
                      </a:moveTo>
                      <a:cubicBezTo>
                        <a:pt x="1035901" y="1369870"/>
                        <a:pt x="1024055" y="1365132"/>
                        <a:pt x="1016948" y="1372239"/>
                      </a:cubicBezTo>
                      <a:cubicBezTo>
                        <a:pt x="1024055" y="1367501"/>
                        <a:pt x="1035901" y="1369870"/>
                        <a:pt x="1045377" y="1365132"/>
                      </a:cubicBezTo>
                      <a:close/>
                      <a:moveTo>
                        <a:pt x="2637986" y="1359505"/>
                      </a:moveTo>
                      <a:cubicBezTo>
                        <a:pt x="2628991" y="1359505"/>
                        <a:pt x="2619663" y="1367501"/>
                        <a:pt x="2609002" y="1367501"/>
                      </a:cubicBezTo>
                      <a:cubicBezTo>
                        <a:pt x="2620848" y="1369870"/>
                        <a:pt x="2635062" y="1353286"/>
                        <a:pt x="2646908" y="1362762"/>
                      </a:cubicBezTo>
                      <a:cubicBezTo>
                        <a:pt x="2643946" y="1360393"/>
                        <a:pt x="2640985" y="1359505"/>
                        <a:pt x="2637986" y="1359505"/>
                      </a:cubicBezTo>
                      <a:close/>
                      <a:moveTo>
                        <a:pt x="974304" y="1346179"/>
                      </a:moveTo>
                      <a:cubicBezTo>
                        <a:pt x="976673" y="1398299"/>
                        <a:pt x="986149" y="1448051"/>
                        <a:pt x="1028794" y="1485957"/>
                      </a:cubicBezTo>
                      <a:lnTo>
                        <a:pt x="1035480" y="1496423"/>
                      </a:lnTo>
                      <a:lnTo>
                        <a:pt x="1033532" y="1507279"/>
                      </a:lnTo>
                      <a:cubicBezTo>
                        <a:pt x="1035901" y="1503726"/>
                        <a:pt x="1036493" y="1500172"/>
                        <a:pt x="1035605" y="1496618"/>
                      </a:cubicBezTo>
                      <a:lnTo>
                        <a:pt x="1035480" y="1496423"/>
                      </a:lnTo>
                      <a:lnTo>
                        <a:pt x="1035605" y="1495730"/>
                      </a:lnTo>
                      <a:cubicBezTo>
                        <a:pt x="1034717" y="1491880"/>
                        <a:pt x="1032348" y="1488326"/>
                        <a:pt x="1028794" y="1485957"/>
                      </a:cubicBezTo>
                      <a:cubicBezTo>
                        <a:pt x="988518" y="1448051"/>
                        <a:pt x="976673" y="1398299"/>
                        <a:pt x="974304" y="1346179"/>
                      </a:cubicBezTo>
                      <a:close/>
                      <a:moveTo>
                        <a:pt x="2744042" y="1331964"/>
                      </a:moveTo>
                      <a:cubicBezTo>
                        <a:pt x="2748780" y="1374608"/>
                        <a:pt x="2717982" y="1405407"/>
                        <a:pt x="2663492" y="1407776"/>
                      </a:cubicBezTo>
                      <a:cubicBezTo>
                        <a:pt x="2717982" y="1405407"/>
                        <a:pt x="2748780" y="1376977"/>
                        <a:pt x="2744042" y="1331964"/>
                      </a:cubicBezTo>
                      <a:close/>
                      <a:moveTo>
                        <a:pt x="1696888" y="1329595"/>
                      </a:moveTo>
                      <a:cubicBezTo>
                        <a:pt x="1720579" y="1367501"/>
                        <a:pt x="1725317" y="1410145"/>
                        <a:pt x="1734794" y="1452789"/>
                      </a:cubicBezTo>
                      <a:cubicBezTo>
                        <a:pt x="1741901" y="1493064"/>
                        <a:pt x="1751377" y="1530971"/>
                        <a:pt x="1775069" y="1561769"/>
                      </a:cubicBezTo>
                      <a:cubicBezTo>
                        <a:pt x="1751377" y="1530971"/>
                        <a:pt x="1744270" y="1493064"/>
                        <a:pt x="1734794" y="1452789"/>
                      </a:cubicBezTo>
                      <a:cubicBezTo>
                        <a:pt x="1725317" y="1410145"/>
                        <a:pt x="1720579" y="1365132"/>
                        <a:pt x="1696888" y="1329595"/>
                      </a:cubicBezTo>
                      <a:close/>
                      <a:moveTo>
                        <a:pt x="1504988" y="1329595"/>
                      </a:moveTo>
                      <a:cubicBezTo>
                        <a:pt x="1490774" y="1331964"/>
                        <a:pt x="1478928" y="1343809"/>
                        <a:pt x="1469451" y="1353286"/>
                      </a:cubicBezTo>
                      <a:cubicBezTo>
                        <a:pt x="1481297" y="1346179"/>
                        <a:pt x="1490774" y="1331964"/>
                        <a:pt x="1504988" y="1329595"/>
                      </a:cubicBezTo>
                      <a:close/>
                      <a:moveTo>
                        <a:pt x="2853022" y="1310642"/>
                      </a:moveTo>
                      <a:cubicBezTo>
                        <a:pt x="2838807" y="1322487"/>
                        <a:pt x="2841176" y="1343809"/>
                        <a:pt x="2836438" y="1360393"/>
                      </a:cubicBezTo>
                      <a:cubicBezTo>
                        <a:pt x="2841176" y="1343809"/>
                        <a:pt x="2838807" y="1324857"/>
                        <a:pt x="2853022" y="1310642"/>
                      </a:cubicBezTo>
                      <a:close/>
                      <a:moveTo>
                        <a:pt x="365438" y="1310642"/>
                      </a:moveTo>
                      <a:cubicBezTo>
                        <a:pt x="366623" y="1309457"/>
                        <a:pt x="384983" y="1331964"/>
                        <a:pt x="403048" y="1355655"/>
                      </a:cubicBezTo>
                      <a:lnTo>
                        <a:pt x="412885" y="1369047"/>
                      </a:lnTo>
                      <a:lnTo>
                        <a:pt x="428072" y="1390266"/>
                      </a:lnTo>
                      <a:lnTo>
                        <a:pt x="431092" y="1394837"/>
                      </a:lnTo>
                      <a:lnTo>
                        <a:pt x="438881" y="1407776"/>
                      </a:lnTo>
                      <a:cubicBezTo>
                        <a:pt x="438881" y="1414883"/>
                        <a:pt x="436512" y="1421991"/>
                        <a:pt x="431773" y="1424360"/>
                      </a:cubicBezTo>
                      <a:cubicBezTo>
                        <a:pt x="438881" y="1421991"/>
                        <a:pt x="438881" y="1414883"/>
                        <a:pt x="438881" y="1407776"/>
                      </a:cubicBezTo>
                      <a:cubicBezTo>
                        <a:pt x="438881" y="1407184"/>
                        <a:pt x="437808" y="1405185"/>
                        <a:pt x="435920" y="1402145"/>
                      </a:cubicBezTo>
                      <a:lnTo>
                        <a:pt x="431092" y="1394837"/>
                      </a:lnTo>
                      <a:lnTo>
                        <a:pt x="427739" y="1389267"/>
                      </a:lnTo>
                      <a:lnTo>
                        <a:pt x="412885" y="1369047"/>
                      </a:lnTo>
                      <a:lnTo>
                        <a:pt x="403936" y="1356543"/>
                      </a:lnTo>
                      <a:cubicBezTo>
                        <a:pt x="386168" y="1332556"/>
                        <a:pt x="367807" y="1309457"/>
                        <a:pt x="365438" y="1310642"/>
                      </a:cubicBezTo>
                      <a:close/>
                      <a:moveTo>
                        <a:pt x="2386304" y="1308272"/>
                      </a:moveTo>
                      <a:cubicBezTo>
                        <a:pt x="2376827" y="1317749"/>
                        <a:pt x="2364982" y="1324857"/>
                        <a:pt x="2360244" y="1336702"/>
                      </a:cubicBezTo>
                      <a:cubicBezTo>
                        <a:pt x="2367351" y="1324857"/>
                        <a:pt x="2379196" y="1317749"/>
                        <a:pt x="2386304" y="1308272"/>
                      </a:cubicBezTo>
                      <a:close/>
                      <a:moveTo>
                        <a:pt x="2163606" y="1308272"/>
                      </a:moveTo>
                      <a:cubicBezTo>
                        <a:pt x="2173082" y="1308272"/>
                        <a:pt x="2182559" y="1310642"/>
                        <a:pt x="2184928" y="1322487"/>
                      </a:cubicBezTo>
                      <a:cubicBezTo>
                        <a:pt x="2184928" y="1334333"/>
                        <a:pt x="2189666" y="1339071"/>
                        <a:pt x="2194405" y="1343809"/>
                      </a:cubicBezTo>
                      <a:cubicBezTo>
                        <a:pt x="2189666" y="1339071"/>
                        <a:pt x="2184928" y="1331964"/>
                        <a:pt x="2184928" y="1322487"/>
                      </a:cubicBezTo>
                      <a:cubicBezTo>
                        <a:pt x="2182559" y="1308272"/>
                        <a:pt x="2173082" y="1308272"/>
                        <a:pt x="2163606" y="1308272"/>
                      </a:cubicBezTo>
                      <a:close/>
                      <a:moveTo>
                        <a:pt x="2687183" y="1305903"/>
                      </a:moveTo>
                      <a:cubicBezTo>
                        <a:pt x="2672968" y="1308272"/>
                        <a:pt x="2658753" y="1308272"/>
                        <a:pt x="2661123" y="1327225"/>
                      </a:cubicBezTo>
                      <a:cubicBezTo>
                        <a:pt x="2658753" y="1310642"/>
                        <a:pt x="2672968" y="1308272"/>
                        <a:pt x="2687183" y="1305903"/>
                      </a:cubicBezTo>
                      <a:close/>
                      <a:moveTo>
                        <a:pt x="1289398" y="1305903"/>
                      </a:moveTo>
                      <a:cubicBezTo>
                        <a:pt x="1279921" y="1327225"/>
                        <a:pt x="1251492" y="1308272"/>
                        <a:pt x="1249122" y="1336702"/>
                      </a:cubicBezTo>
                      <a:cubicBezTo>
                        <a:pt x="1251492" y="1310642"/>
                        <a:pt x="1279921" y="1327225"/>
                        <a:pt x="1289398" y="1305903"/>
                      </a:cubicBezTo>
                      <a:close/>
                      <a:moveTo>
                        <a:pt x="2123331" y="1291689"/>
                      </a:moveTo>
                      <a:cubicBezTo>
                        <a:pt x="2132807" y="1286950"/>
                        <a:pt x="2142284" y="1296427"/>
                        <a:pt x="2144653" y="1310642"/>
                      </a:cubicBezTo>
                      <a:cubicBezTo>
                        <a:pt x="2144653" y="1322487"/>
                        <a:pt x="2151760" y="1334333"/>
                        <a:pt x="2158868" y="1346179"/>
                      </a:cubicBezTo>
                      <a:cubicBezTo>
                        <a:pt x="2180190" y="1379346"/>
                        <a:pt x="2203881" y="1384085"/>
                        <a:pt x="2237049" y="1365132"/>
                      </a:cubicBezTo>
                      <a:cubicBezTo>
                        <a:pt x="2203881" y="1384085"/>
                        <a:pt x="2180190" y="1376977"/>
                        <a:pt x="2158868" y="1346179"/>
                      </a:cubicBezTo>
                      <a:cubicBezTo>
                        <a:pt x="2151760" y="1334333"/>
                        <a:pt x="2147022" y="1322487"/>
                        <a:pt x="2144653" y="1310642"/>
                      </a:cubicBezTo>
                      <a:cubicBezTo>
                        <a:pt x="2142284" y="1296427"/>
                        <a:pt x="2135176" y="1286950"/>
                        <a:pt x="2123331" y="1291689"/>
                      </a:cubicBezTo>
                      <a:close/>
                      <a:moveTo>
                        <a:pt x="1095129" y="1291689"/>
                      </a:moveTo>
                      <a:cubicBezTo>
                        <a:pt x="1090391" y="1296427"/>
                        <a:pt x="1088022" y="1298796"/>
                        <a:pt x="1095129" y="1303534"/>
                      </a:cubicBezTo>
                      <a:lnTo>
                        <a:pt x="1108357" y="1323228"/>
                      </a:lnTo>
                      <a:lnTo>
                        <a:pt x="1106975" y="1339664"/>
                      </a:lnTo>
                      <a:cubicBezTo>
                        <a:pt x="1102829" y="1350325"/>
                        <a:pt x="1093945" y="1360394"/>
                        <a:pt x="1090391" y="1372239"/>
                      </a:cubicBezTo>
                      <a:cubicBezTo>
                        <a:pt x="1095721" y="1356248"/>
                        <a:pt x="1113046" y="1341589"/>
                        <a:pt x="1108382" y="1323265"/>
                      </a:cubicBezTo>
                      <a:lnTo>
                        <a:pt x="1108357" y="1323228"/>
                      </a:lnTo>
                      <a:lnTo>
                        <a:pt x="1108382" y="1322932"/>
                      </a:lnTo>
                      <a:cubicBezTo>
                        <a:pt x="1106827" y="1317009"/>
                        <a:pt x="1102829" y="1310642"/>
                        <a:pt x="1095129" y="1303534"/>
                      </a:cubicBezTo>
                      <a:cubicBezTo>
                        <a:pt x="1090391" y="1298796"/>
                        <a:pt x="1090391" y="1294058"/>
                        <a:pt x="1095129" y="1291689"/>
                      </a:cubicBezTo>
                      <a:close/>
                      <a:moveTo>
                        <a:pt x="1706364" y="1286950"/>
                      </a:moveTo>
                      <a:cubicBezTo>
                        <a:pt x="1692149" y="1294058"/>
                        <a:pt x="1689780" y="1301165"/>
                        <a:pt x="1689780" y="1310642"/>
                      </a:cubicBezTo>
                      <a:cubicBezTo>
                        <a:pt x="1689780" y="1301165"/>
                        <a:pt x="1694518" y="1294058"/>
                        <a:pt x="1706364" y="1286950"/>
                      </a:cubicBezTo>
                      <a:close/>
                      <a:moveTo>
                        <a:pt x="2071210" y="1284581"/>
                      </a:moveTo>
                      <a:cubicBezTo>
                        <a:pt x="2077132" y="1290504"/>
                        <a:pt x="2083055" y="1295835"/>
                        <a:pt x="2089867" y="1298204"/>
                      </a:cubicBezTo>
                      <a:lnTo>
                        <a:pt x="2090290" y="1298131"/>
                      </a:lnTo>
                      <a:lnTo>
                        <a:pt x="2091644" y="1299092"/>
                      </a:lnTo>
                      <a:cubicBezTo>
                        <a:pt x="2098455" y="1301757"/>
                        <a:pt x="2105562" y="1301165"/>
                        <a:pt x="2113854" y="1294058"/>
                      </a:cubicBezTo>
                      <a:lnTo>
                        <a:pt x="2090290" y="1298131"/>
                      </a:lnTo>
                      <a:close/>
                      <a:moveTo>
                        <a:pt x="1362841" y="1282212"/>
                      </a:moveTo>
                      <a:cubicBezTo>
                        <a:pt x="1346257" y="1277474"/>
                        <a:pt x="1348626" y="1298796"/>
                        <a:pt x="1339149" y="1308272"/>
                      </a:cubicBezTo>
                      <a:cubicBezTo>
                        <a:pt x="1348626" y="1301165"/>
                        <a:pt x="1346257" y="1277474"/>
                        <a:pt x="1362841" y="1282212"/>
                      </a:cubicBezTo>
                      <a:close/>
                      <a:moveTo>
                        <a:pt x="2111485" y="1267997"/>
                      </a:moveTo>
                      <a:cubicBezTo>
                        <a:pt x="2109116" y="1270367"/>
                        <a:pt x="2104378" y="1272735"/>
                        <a:pt x="2099640" y="1270367"/>
                      </a:cubicBezTo>
                      <a:cubicBezTo>
                        <a:pt x="2104378" y="1275105"/>
                        <a:pt x="2109116" y="1272735"/>
                        <a:pt x="2111485" y="1267997"/>
                      </a:cubicBezTo>
                      <a:close/>
                      <a:moveTo>
                        <a:pt x="1812975" y="1265628"/>
                      </a:moveTo>
                      <a:cubicBezTo>
                        <a:pt x="1810606" y="1267998"/>
                        <a:pt x="1810606" y="1270959"/>
                        <a:pt x="1811198" y="1273921"/>
                      </a:cubicBezTo>
                      <a:lnTo>
                        <a:pt x="1811289" y="1274342"/>
                      </a:lnTo>
                      <a:lnTo>
                        <a:pt x="1811198" y="1274809"/>
                      </a:lnTo>
                      <a:cubicBezTo>
                        <a:pt x="1811791" y="1277474"/>
                        <a:pt x="1812975" y="1279843"/>
                        <a:pt x="1812975" y="1282212"/>
                      </a:cubicBezTo>
                      <a:cubicBezTo>
                        <a:pt x="1812975" y="1296427"/>
                        <a:pt x="1812975" y="1305903"/>
                        <a:pt x="1808237" y="1310642"/>
                      </a:cubicBezTo>
                      <a:cubicBezTo>
                        <a:pt x="1812975" y="1308272"/>
                        <a:pt x="1812975" y="1298796"/>
                        <a:pt x="1812975" y="1282212"/>
                      </a:cubicBezTo>
                      <a:lnTo>
                        <a:pt x="1811289" y="1274342"/>
                      </a:lnTo>
                      <a:close/>
                      <a:moveTo>
                        <a:pt x="2203881" y="1263259"/>
                      </a:moveTo>
                      <a:cubicBezTo>
                        <a:pt x="2205066" y="1270367"/>
                        <a:pt x="2208027" y="1272736"/>
                        <a:pt x="2212469" y="1272736"/>
                      </a:cubicBezTo>
                      <a:lnTo>
                        <a:pt x="2212530" y="1272719"/>
                      </a:lnTo>
                      <a:lnTo>
                        <a:pt x="2213358" y="1273624"/>
                      </a:lnTo>
                      <a:cubicBezTo>
                        <a:pt x="2217504" y="1273921"/>
                        <a:pt x="2222835" y="1271551"/>
                        <a:pt x="2229942" y="1267997"/>
                      </a:cubicBezTo>
                      <a:lnTo>
                        <a:pt x="2212530" y="1272719"/>
                      </a:lnTo>
                      <a:close/>
                      <a:moveTo>
                        <a:pt x="862955" y="1234830"/>
                      </a:moveTo>
                      <a:cubicBezTo>
                        <a:pt x="841633" y="1241937"/>
                        <a:pt x="817941" y="1237199"/>
                        <a:pt x="794250" y="1237199"/>
                      </a:cubicBezTo>
                      <a:cubicBezTo>
                        <a:pt x="817941" y="1237199"/>
                        <a:pt x="841633" y="1244306"/>
                        <a:pt x="862955" y="1234830"/>
                      </a:cubicBezTo>
                      <a:close/>
                      <a:moveTo>
                        <a:pt x="351223" y="1232460"/>
                      </a:moveTo>
                      <a:cubicBezTo>
                        <a:pt x="332270" y="1227722"/>
                        <a:pt x="315686" y="1241937"/>
                        <a:pt x="320425" y="1258521"/>
                      </a:cubicBezTo>
                      <a:cubicBezTo>
                        <a:pt x="325163" y="1275105"/>
                        <a:pt x="322794" y="1298796"/>
                        <a:pt x="339378" y="1305903"/>
                      </a:cubicBezTo>
                      <a:cubicBezTo>
                        <a:pt x="325163" y="1296427"/>
                        <a:pt x="325163" y="1275105"/>
                        <a:pt x="320425" y="1258521"/>
                      </a:cubicBezTo>
                      <a:cubicBezTo>
                        <a:pt x="315686" y="1244306"/>
                        <a:pt x="334639" y="1230091"/>
                        <a:pt x="351223" y="1232460"/>
                      </a:cubicBezTo>
                      <a:close/>
                      <a:moveTo>
                        <a:pt x="1071438" y="1230091"/>
                      </a:moveTo>
                      <a:cubicBezTo>
                        <a:pt x="1092760" y="1239568"/>
                        <a:pt x="1104606" y="1258521"/>
                        <a:pt x="1118820" y="1272735"/>
                      </a:cubicBezTo>
                      <a:cubicBezTo>
                        <a:pt x="1104606" y="1258521"/>
                        <a:pt x="1092760" y="1237199"/>
                        <a:pt x="1071438" y="1230091"/>
                      </a:cubicBezTo>
                      <a:close/>
                      <a:moveTo>
                        <a:pt x="1794022" y="1227722"/>
                      </a:moveTo>
                      <a:cubicBezTo>
                        <a:pt x="1805867" y="1232460"/>
                        <a:pt x="1820082" y="1246675"/>
                        <a:pt x="1829559" y="1230091"/>
                      </a:cubicBezTo>
                      <a:cubicBezTo>
                        <a:pt x="1820082" y="1244306"/>
                        <a:pt x="1805867" y="1230091"/>
                        <a:pt x="1794022" y="1227722"/>
                      </a:cubicBezTo>
                      <a:close/>
                      <a:moveTo>
                        <a:pt x="201968" y="1227722"/>
                      </a:moveTo>
                      <a:cubicBezTo>
                        <a:pt x="185384" y="1298796"/>
                        <a:pt x="180646" y="1305903"/>
                        <a:pt x="123787" y="1339071"/>
                      </a:cubicBezTo>
                      <a:cubicBezTo>
                        <a:pt x="180646" y="1305903"/>
                        <a:pt x="187753" y="1298796"/>
                        <a:pt x="201968" y="1227722"/>
                      </a:cubicBezTo>
                      <a:close/>
                      <a:moveTo>
                        <a:pt x="938767" y="1222984"/>
                      </a:moveTo>
                      <a:cubicBezTo>
                        <a:pt x="938767" y="1227722"/>
                        <a:pt x="938767" y="1233053"/>
                        <a:pt x="940544" y="1237495"/>
                      </a:cubicBezTo>
                      <a:lnTo>
                        <a:pt x="941386" y="1238116"/>
                      </a:lnTo>
                      <a:lnTo>
                        <a:pt x="941432" y="1238384"/>
                      </a:lnTo>
                      <a:cubicBezTo>
                        <a:pt x="943505" y="1242529"/>
                        <a:pt x="947059" y="1245491"/>
                        <a:pt x="952981" y="1246675"/>
                      </a:cubicBezTo>
                      <a:lnTo>
                        <a:pt x="941386" y="1238116"/>
                      </a:lnTo>
                      <a:close/>
                      <a:moveTo>
                        <a:pt x="2964371" y="1220615"/>
                      </a:moveTo>
                      <a:lnTo>
                        <a:pt x="2951427" y="1263185"/>
                      </a:lnTo>
                      <a:lnTo>
                        <a:pt x="2937052" y="1277918"/>
                      </a:lnTo>
                      <a:cubicBezTo>
                        <a:pt x="2930907" y="1282064"/>
                        <a:pt x="2923503" y="1285174"/>
                        <a:pt x="2914619" y="1286950"/>
                      </a:cubicBezTo>
                      <a:cubicBezTo>
                        <a:pt x="2898035" y="1289320"/>
                        <a:pt x="2890928" y="1298796"/>
                        <a:pt x="2888559" y="1313011"/>
                      </a:cubicBezTo>
                      <a:cubicBezTo>
                        <a:pt x="2890928" y="1298796"/>
                        <a:pt x="2900404" y="1289320"/>
                        <a:pt x="2914619" y="1286950"/>
                      </a:cubicBezTo>
                      <a:cubicBezTo>
                        <a:pt x="2932387" y="1284581"/>
                        <a:pt x="2943641" y="1276289"/>
                        <a:pt x="2951045" y="1264444"/>
                      </a:cubicBezTo>
                      <a:lnTo>
                        <a:pt x="2951427" y="1263185"/>
                      </a:lnTo>
                      <a:lnTo>
                        <a:pt x="2951933" y="1262667"/>
                      </a:lnTo>
                      <a:cubicBezTo>
                        <a:pt x="2959633" y="1250821"/>
                        <a:pt x="2963186" y="1236014"/>
                        <a:pt x="2964371" y="1220615"/>
                      </a:cubicBezTo>
                      <a:close/>
                      <a:moveTo>
                        <a:pt x="770559" y="1187447"/>
                      </a:moveTo>
                      <a:cubicBezTo>
                        <a:pt x="763451" y="1196923"/>
                        <a:pt x="753975" y="1206400"/>
                        <a:pt x="765821" y="1218246"/>
                      </a:cubicBezTo>
                      <a:cubicBezTo>
                        <a:pt x="756344" y="1206400"/>
                        <a:pt x="765821" y="1196923"/>
                        <a:pt x="770559" y="1187447"/>
                      </a:cubicBezTo>
                      <a:close/>
                      <a:moveTo>
                        <a:pt x="1016948" y="1177970"/>
                      </a:moveTo>
                      <a:cubicBezTo>
                        <a:pt x="1035901" y="1177970"/>
                        <a:pt x="1054854" y="1194555"/>
                        <a:pt x="1076176" y="1182709"/>
                      </a:cubicBezTo>
                      <a:cubicBezTo>
                        <a:pt x="1054854" y="1192185"/>
                        <a:pt x="1035901" y="1177970"/>
                        <a:pt x="1016948" y="1177970"/>
                      </a:cubicBezTo>
                      <a:close/>
                      <a:moveTo>
                        <a:pt x="1682488" y="1171937"/>
                      </a:moveTo>
                      <a:cubicBezTo>
                        <a:pt x="1670383" y="1172344"/>
                        <a:pt x="1657797" y="1174417"/>
                        <a:pt x="1644767" y="1177970"/>
                      </a:cubicBezTo>
                      <a:cubicBezTo>
                        <a:pt x="1672012" y="1170863"/>
                        <a:pt x="1696888" y="1170271"/>
                        <a:pt x="1719098" y="1176786"/>
                      </a:cubicBezTo>
                      <a:lnTo>
                        <a:pt x="1749787" y="1191677"/>
                      </a:lnTo>
                      <a:lnTo>
                        <a:pt x="1777438" y="1218246"/>
                      </a:lnTo>
                      <a:cubicBezTo>
                        <a:pt x="1769146" y="1207585"/>
                        <a:pt x="1760114" y="1198849"/>
                        <a:pt x="1750378" y="1191963"/>
                      </a:cubicBezTo>
                      <a:lnTo>
                        <a:pt x="1749787" y="1191677"/>
                      </a:lnTo>
                      <a:lnTo>
                        <a:pt x="1749046" y="1190964"/>
                      </a:lnTo>
                      <a:cubicBezTo>
                        <a:pt x="1728982" y="1176971"/>
                        <a:pt x="1706697" y="1171123"/>
                        <a:pt x="1682488" y="1171937"/>
                      </a:cubicBezTo>
                      <a:close/>
                      <a:moveTo>
                        <a:pt x="1812975" y="1166125"/>
                      </a:moveTo>
                      <a:cubicBezTo>
                        <a:pt x="1803499" y="1168494"/>
                        <a:pt x="1791653" y="1163756"/>
                        <a:pt x="1782176" y="1173232"/>
                      </a:cubicBezTo>
                      <a:cubicBezTo>
                        <a:pt x="1794022" y="1163756"/>
                        <a:pt x="1803499" y="1168494"/>
                        <a:pt x="1812975" y="1166125"/>
                      </a:cubicBezTo>
                      <a:close/>
                      <a:moveTo>
                        <a:pt x="194861" y="1159018"/>
                      </a:moveTo>
                      <a:cubicBezTo>
                        <a:pt x="192492" y="1166125"/>
                        <a:pt x="187753" y="1168494"/>
                        <a:pt x="180646" y="1166125"/>
                      </a:cubicBezTo>
                      <a:cubicBezTo>
                        <a:pt x="187753" y="1166125"/>
                        <a:pt x="192492" y="1166125"/>
                        <a:pt x="194861" y="1159018"/>
                      </a:cubicBezTo>
                      <a:close/>
                      <a:moveTo>
                        <a:pt x="1130666" y="1151910"/>
                      </a:moveTo>
                      <a:cubicBezTo>
                        <a:pt x="1144881" y="1175601"/>
                        <a:pt x="1118820" y="1192185"/>
                        <a:pt x="1121190" y="1211138"/>
                      </a:cubicBezTo>
                      <a:cubicBezTo>
                        <a:pt x="1140143" y="1220615"/>
                        <a:pt x="1154357" y="1218246"/>
                        <a:pt x="1170941" y="1211138"/>
                      </a:cubicBezTo>
                      <a:cubicBezTo>
                        <a:pt x="1154357" y="1215877"/>
                        <a:pt x="1140143" y="1220615"/>
                        <a:pt x="1121190" y="1211138"/>
                      </a:cubicBezTo>
                      <a:cubicBezTo>
                        <a:pt x="1121190" y="1192185"/>
                        <a:pt x="1147250" y="1175601"/>
                        <a:pt x="1130666" y="1151910"/>
                      </a:cubicBezTo>
                      <a:close/>
                      <a:moveTo>
                        <a:pt x="2025012" y="1150726"/>
                      </a:moveTo>
                      <a:cubicBezTo>
                        <a:pt x="2019681" y="1152059"/>
                        <a:pt x="2013166" y="1154872"/>
                        <a:pt x="2004874" y="1159018"/>
                      </a:cubicBezTo>
                      <a:cubicBezTo>
                        <a:pt x="2038042" y="1144803"/>
                        <a:pt x="2042780" y="1149541"/>
                        <a:pt x="2056995" y="1182709"/>
                      </a:cubicBezTo>
                      <a:cubicBezTo>
                        <a:pt x="2066471" y="1211138"/>
                        <a:pt x="2061733" y="1237199"/>
                        <a:pt x="2054626" y="1265628"/>
                      </a:cubicBezTo>
                      <a:cubicBezTo>
                        <a:pt x="2064103" y="1237199"/>
                        <a:pt x="2068841" y="1211138"/>
                        <a:pt x="2056995" y="1182709"/>
                      </a:cubicBezTo>
                      <a:cubicBezTo>
                        <a:pt x="2046334" y="1156057"/>
                        <a:pt x="2041003" y="1146728"/>
                        <a:pt x="2025012" y="1150726"/>
                      </a:cubicBezTo>
                      <a:close/>
                      <a:moveTo>
                        <a:pt x="2819854" y="1144803"/>
                      </a:moveTo>
                      <a:cubicBezTo>
                        <a:pt x="2860129" y="1144803"/>
                        <a:pt x="2869606" y="1177970"/>
                        <a:pt x="2895666" y="1201662"/>
                      </a:cubicBezTo>
                      <a:cubicBezTo>
                        <a:pt x="2869606" y="1177970"/>
                        <a:pt x="2860129" y="1142433"/>
                        <a:pt x="2819854" y="1144803"/>
                      </a:cubicBezTo>
                      <a:close/>
                      <a:moveTo>
                        <a:pt x="1865096" y="1132957"/>
                      </a:moveTo>
                      <a:cubicBezTo>
                        <a:pt x="1881679" y="1140065"/>
                        <a:pt x="1895894" y="1159018"/>
                        <a:pt x="1914847" y="1166125"/>
                      </a:cubicBezTo>
                      <a:cubicBezTo>
                        <a:pt x="1895894" y="1156648"/>
                        <a:pt x="1881679" y="1140065"/>
                        <a:pt x="1865096" y="1132957"/>
                      </a:cubicBezTo>
                      <a:close/>
                      <a:moveTo>
                        <a:pt x="434143" y="1130588"/>
                      </a:moveTo>
                      <a:cubicBezTo>
                        <a:pt x="429404" y="1130588"/>
                        <a:pt x="427035" y="1130588"/>
                        <a:pt x="422297" y="1137695"/>
                      </a:cubicBezTo>
                      <a:cubicBezTo>
                        <a:pt x="412821" y="1151910"/>
                        <a:pt x="412821" y="1173232"/>
                        <a:pt x="438881" y="1177970"/>
                      </a:cubicBezTo>
                      <a:cubicBezTo>
                        <a:pt x="412821" y="1173232"/>
                        <a:pt x="415190" y="1151910"/>
                        <a:pt x="422297" y="1137695"/>
                      </a:cubicBezTo>
                      <a:cubicBezTo>
                        <a:pt x="427035" y="1130588"/>
                        <a:pt x="431773" y="1130588"/>
                        <a:pt x="434143" y="1130588"/>
                      </a:cubicBezTo>
                      <a:close/>
                      <a:moveTo>
                        <a:pt x="524169" y="1123481"/>
                      </a:moveTo>
                      <a:cubicBezTo>
                        <a:pt x="517062" y="1135326"/>
                        <a:pt x="509955" y="1142433"/>
                        <a:pt x="500478" y="1144803"/>
                      </a:cubicBezTo>
                      <a:cubicBezTo>
                        <a:pt x="509955" y="1140065"/>
                        <a:pt x="517062" y="1135326"/>
                        <a:pt x="524169" y="1123481"/>
                      </a:cubicBezTo>
                      <a:close/>
                      <a:moveTo>
                        <a:pt x="2462116" y="1116373"/>
                      </a:moveTo>
                      <a:cubicBezTo>
                        <a:pt x="2468039" y="1142434"/>
                        <a:pt x="2476331" y="1159018"/>
                        <a:pt x="2489657" y="1167902"/>
                      </a:cubicBezTo>
                      <a:lnTo>
                        <a:pt x="2489829" y="1167957"/>
                      </a:lnTo>
                      <a:lnTo>
                        <a:pt x="2490545" y="1168790"/>
                      </a:lnTo>
                      <a:cubicBezTo>
                        <a:pt x="2504168" y="1177971"/>
                        <a:pt x="2522528" y="1179155"/>
                        <a:pt x="2547404" y="1173232"/>
                      </a:cubicBezTo>
                      <a:cubicBezTo>
                        <a:pt x="2566358" y="1170863"/>
                        <a:pt x="2582941" y="1168494"/>
                        <a:pt x="2594787" y="1180340"/>
                      </a:cubicBezTo>
                      <a:cubicBezTo>
                        <a:pt x="2609002" y="1192185"/>
                        <a:pt x="2620848" y="1199293"/>
                        <a:pt x="2639800" y="1199293"/>
                      </a:cubicBezTo>
                      <a:cubicBezTo>
                        <a:pt x="2623216" y="1199293"/>
                        <a:pt x="2609002" y="1192185"/>
                        <a:pt x="2594787" y="1180340"/>
                      </a:cubicBezTo>
                      <a:cubicBezTo>
                        <a:pt x="2580572" y="1166125"/>
                        <a:pt x="2566358" y="1168494"/>
                        <a:pt x="2547404" y="1173232"/>
                      </a:cubicBezTo>
                      <a:cubicBezTo>
                        <a:pt x="2534374" y="1175601"/>
                        <a:pt x="2523269" y="1176490"/>
                        <a:pt x="2513755" y="1175676"/>
                      </a:cubicBezTo>
                      <a:lnTo>
                        <a:pt x="2489829" y="1167957"/>
                      </a:lnTo>
                      <a:lnTo>
                        <a:pt x="2473443" y="1148912"/>
                      </a:lnTo>
                      <a:cubicBezTo>
                        <a:pt x="2468779" y="1140213"/>
                        <a:pt x="2465077" y="1129404"/>
                        <a:pt x="2462116" y="1116373"/>
                      </a:cubicBezTo>
                      <a:close/>
                      <a:moveTo>
                        <a:pt x="2715613" y="1106897"/>
                      </a:moveTo>
                      <a:cubicBezTo>
                        <a:pt x="2701398" y="1121111"/>
                        <a:pt x="2722720" y="1149541"/>
                        <a:pt x="2691921" y="1147172"/>
                      </a:cubicBezTo>
                      <a:cubicBezTo>
                        <a:pt x="2722720" y="1149541"/>
                        <a:pt x="2703767" y="1121111"/>
                        <a:pt x="2715613" y="1106897"/>
                      </a:cubicBezTo>
                      <a:cubicBezTo>
                        <a:pt x="2728643" y="1119927"/>
                        <a:pt x="2742858" y="1124666"/>
                        <a:pt x="2757961" y="1126146"/>
                      </a:cubicBezTo>
                      <a:lnTo>
                        <a:pt x="2758826" y="1126141"/>
                      </a:lnTo>
                      <a:lnTo>
                        <a:pt x="2758849" y="1126146"/>
                      </a:lnTo>
                      <a:cubicBezTo>
                        <a:pt x="2774248" y="1127627"/>
                        <a:pt x="2790240" y="1125850"/>
                        <a:pt x="2805639" y="1125850"/>
                      </a:cubicBezTo>
                      <a:lnTo>
                        <a:pt x="2758826" y="1126141"/>
                      </a:lnTo>
                      <a:lnTo>
                        <a:pt x="2736343" y="1120853"/>
                      </a:lnTo>
                      <a:cubicBezTo>
                        <a:pt x="2729087" y="1117854"/>
                        <a:pt x="2722128" y="1113412"/>
                        <a:pt x="2715613" y="1106897"/>
                      </a:cubicBezTo>
                      <a:close/>
                      <a:moveTo>
                        <a:pt x="635519" y="1104528"/>
                      </a:moveTo>
                      <a:cubicBezTo>
                        <a:pt x="659210" y="1104528"/>
                        <a:pt x="663948" y="1118742"/>
                        <a:pt x="673425" y="1135326"/>
                      </a:cubicBezTo>
                      <a:cubicBezTo>
                        <a:pt x="685862" y="1158426"/>
                        <a:pt x="706296" y="1170863"/>
                        <a:pt x="728729" y="1170641"/>
                      </a:cubicBezTo>
                      <a:lnTo>
                        <a:pt x="728891" y="1170609"/>
                      </a:lnTo>
                      <a:lnTo>
                        <a:pt x="729062" y="1170641"/>
                      </a:lnTo>
                      <a:cubicBezTo>
                        <a:pt x="736355" y="1170567"/>
                        <a:pt x="743906" y="1169087"/>
                        <a:pt x="751606" y="1166125"/>
                      </a:cubicBezTo>
                      <a:lnTo>
                        <a:pt x="728891" y="1170609"/>
                      </a:lnTo>
                      <a:lnTo>
                        <a:pt x="708073" y="1166717"/>
                      </a:lnTo>
                      <a:cubicBezTo>
                        <a:pt x="694747" y="1161387"/>
                        <a:pt x="682901" y="1150726"/>
                        <a:pt x="673425" y="1135326"/>
                      </a:cubicBezTo>
                      <a:cubicBezTo>
                        <a:pt x="663948" y="1118742"/>
                        <a:pt x="659210" y="1102158"/>
                        <a:pt x="635519" y="1104528"/>
                      </a:cubicBezTo>
                      <a:close/>
                      <a:moveTo>
                        <a:pt x="156955" y="1102158"/>
                      </a:moveTo>
                      <a:cubicBezTo>
                        <a:pt x="159324" y="1102158"/>
                        <a:pt x="161693" y="1104528"/>
                        <a:pt x="164062" y="1104528"/>
                      </a:cubicBezTo>
                      <a:cubicBezTo>
                        <a:pt x="164062" y="1104528"/>
                        <a:pt x="159324" y="1099789"/>
                        <a:pt x="156955" y="1102158"/>
                      </a:cubicBezTo>
                      <a:close/>
                      <a:moveTo>
                        <a:pt x="1715841" y="1099789"/>
                      </a:moveTo>
                      <a:cubicBezTo>
                        <a:pt x="1722948" y="1116373"/>
                        <a:pt x="1739532" y="1111635"/>
                        <a:pt x="1749009" y="1125850"/>
                      </a:cubicBezTo>
                      <a:cubicBezTo>
                        <a:pt x="1741901" y="1111635"/>
                        <a:pt x="1722948" y="1116373"/>
                        <a:pt x="1715841" y="1099789"/>
                      </a:cubicBezTo>
                      <a:close/>
                      <a:moveTo>
                        <a:pt x="277780" y="1085575"/>
                      </a:moveTo>
                      <a:cubicBezTo>
                        <a:pt x="277780" y="1111635"/>
                        <a:pt x="263565" y="1132957"/>
                        <a:pt x="235136" y="1154279"/>
                      </a:cubicBezTo>
                      <a:cubicBezTo>
                        <a:pt x="230398" y="1159018"/>
                        <a:pt x="223290" y="1163756"/>
                        <a:pt x="223290" y="1170863"/>
                      </a:cubicBezTo>
                      <a:cubicBezTo>
                        <a:pt x="223290" y="1163756"/>
                        <a:pt x="228028" y="1159018"/>
                        <a:pt x="235136" y="1154279"/>
                      </a:cubicBezTo>
                      <a:cubicBezTo>
                        <a:pt x="265934" y="1132957"/>
                        <a:pt x="280149" y="1111635"/>
                        <a:pt x="277780" y="1085575"/>
                      </a:cubicBezTo>
                      <a:close/>
                      <a:moveTo>
                        <a:pt x="393867" y="1083205"/>
                      </a:moveTo>
                      <a:cubicBezTo>
                        <a:pt x="400975" y="1095051"/>
                        <a:pt x="408082" y="1097420"/>
                        <a:pt x="417559" y="1095051"/>
                      </a:cubicBezTo>
                      <a:lnTo>
                        <a:pt x="445560" y="1090433"/>
                      </a:lnTo>
                      <a:lnTo>
                        <a:pt x="455539" y="1097717"/>
                      </a:lnTo>
                      <a:cubicBezTo>
                        <a:pt x="458426" y="1101567"/>
                        <a:pt x="460795" y="1106897"/>
                        <a:pt x="462572" y="1114004"/>
                      </a:cubicBezTo>
                      <a:cubicBezTo>
                        <a:pt x="459019" y="1099790"/>
                        <a:pt x="453688" y="1092682"/>
                        <a:pt x="446285" y="1090313"/>
                      </a:cubicBezTo>
                      <a:lnTo>
                        <a:pt x="445560" y="1090433"/>
                      </a:lnTo>
                      <a:lnTo>
                        <a:pt x="445396" y="1090313"/>
                      </a:lnTo>
                      <a:cubicBezTo>
                        <a:pt x="437697" y="1087944"/>
                        <a:pt x="428220" y="1090313"/>
                        <a:pt x="417559" y="1095051"/>
                      </a:cubicBezTo>
                      <a:cubicBezTo>
                        <a:pt x="410451" y="1097420"/>
                        <a:pt x="400975" y="1095051"/>
                        <a:pt x="393867" y="1083205"/>
                      </a:cubicBezTo>
                      <a:close/>
                      <a:moveTo>
                        <a:pt x="2383935" y="1078467"/>
                      </a:moveTo>
                      <a:cubicBezTo>
                        <a:pt x="2395780" y="1090313"/>
                        <a:pt x="2405257" y="1083205"/>
                        <a:pt x="2414733" y="1080836"/>
                      </a:cubicBezTo>
                      <a:cubicBezTo>
                        <a:pt x="2405257" y="1080836"/>
                        <a:pt x="2395780" y="1087944"/>
                        <a:pt x="2383935" y="1078467"/>
                      </a:cubicBezTo>
                      <a:close/>
                      <a:moveTo>
                        <a:pt x="2850653" y="1068991"/>
                      </a:moveTo>
                      <a:cubicBezTo>
                        <a:pt x="2857760" y="1068991"/>
                        <a:pt x="2862498" y="1076098"/>
                        <a:pt x="2869606" y="1090313"/>
                      </a:cubicBezTo>
                      <a:cubicBezTo>
                        <a:pt x="2874344" y="1099789"/>
                        <a:pt x="2886190" y="1097420"/>
                        <a:pt x="2893297" y="1097420"/>
                      </a:cubicBezTo>
                      <a:cubicBezTo>
                        <a:pt x="2883820" y="1095051"/>
                        <a:pt x="2871975" y="1097420"/>
                        <a:pt x="2869606" y="1090313"/>
                      </a:cubicBezTo>
                      <a:cubicBezTo>
                        <a:pt x="2864867" y="1076098"/>
                        <a:pt x="2857760" y="1068991"/>
                        <a:pt x="2850653" y="1068991"/>
                      </a:cubicBezTo>
                      <a:close/>
                      <a:moveTo>
                        <a:pt x="618935" y="1057145"/>
                      </a:moveTo>
                      <a:cubicBezTo>
                        <a:pt x="611827" y="1059514"/>
                        <a:pt x="609458" y="1066621"/>
                        <a:pt x="614196" y="1076098"/>
                      </a:cubicBezTo>
                      <a:cubicBezTo>
                        <a:pt x="609458" y="1066621"/>
                        <a:pt x="614196" y="1061883"/>
                        <a:pt x="618935" y="1057145"/>
                      </a:cubicBezTo>
                      <a:close/>
                      <a:moveTo>
                        <a:pt x="1170941" y="1042930"/>
                      </a:moveTo>
                      <a:cubicBezTo>
                        <a:pt x="1185156" y="1050038"/>
                        <a:pt x="1187525" y="1059514"/>
                        <a:pt x="1182787" y="1076098"/>
                      </a:cubicBezTo>
                      <a:cubicBezTo>
                        <a:pt x="1179826" y="1083798"/>
                        <a:pt x="1177604" y="1089573"/>
                        <a:pt x="1176457" y="1093867"/>
                      </a:cubicBezTo>
                      <a:lnTo>
                        <a:pt x="1176473" y="1095151"/>
                      </a:lnTo>
                      <a:lnTo>
                        <a:pt x="1176457" y="1095199"/>
                      </a:lnTo>
                      <a:cubicBezTo>
                        <a:pt x="1173014" y="1108970"/>
                        <a:pt x="1179233" y="1108082"/>
                        <a:pt x="1204109" y="1104528"/>
                      </a:cubicBezTo>
                      <a:lnTo>
                        <a:pt x="1213285" y="1103138"/>
                      </a:lnTo>
                      <a:lnTo>
                        <a:pt x="1225431" y="1106897"/>
                      </a:lnTo>
                      <a:cubicBezTo>
                        <a:pt x="1220693" y="1103343"/>
                        <a:pt x="1217139" y="1102751"/>
                        <a:pt x="1213882" y="1103047"/>
                      </a:cubicBezTo>
                      <a:lnTo>
                        <a:pt x="1213285" y="1103138"/>
                      </a:lnTo>
                      <a:lnTo>
                        <a:pt x="1212993" y="1103047"/>
                      </a:lnTo>
                      <a:cubicBezTo>
                        <a:pt x="1209440" y="1103344"/>
                        <a:pt x="1206478" y="1104528"/>
                        <a:pt x="1204109" y="1104528"/>
                      </a:cubicBezTo>
                      <a:cubicBezTo>
                        <a:pt x="1187525" y="1105713"/>
                        <a:pt x="1179233" y="1106305"/>
                        <a:pt x="1176568" y="1102751"/>
                      </a:cubicBezTo>
                      <a:lnTo>
                        <a:pt x="1176473" y="1095151"/>
                      </a:lnTo>
                      <a:lnTo>
                        <a:pt x="1182787" y="1076098"/>
                      </a:lnTo>
                      <a:cubicBezTo>
                        <a:pt x="1189894" y="1059514"/>
                        <a:pt x="1187525" y="1050038"/>
                        <a:pt x="1170941" y="1042930"/>
                      </a:cubicBezTo>
                      <a:close/>
                      <a:moveTo>
                        <a:pt x="981411" y="1040561"/>
                      </a:moveTo>
                      <a:cubicBezTo>
                        <a:pt x="983780" y="1073729"/>
                        <a:pt x="1007471" y="1099789"/>
                        <a:pt x="1031163" y="1095051"/>
                      </a:cubicBezTo>
                      <a:cubicBezTo>
                        <a:pt x="1007471" y="1097420"/>
                        <a:pt x="983780" y="1071360"/>
                        <a:pt x="981411" y="1040561"/>
                      </a:cubicBezTo>
                      <a:close/>
                      <a:moveTo>
                        <a:pt x="633149" y="1031085"/>
                      </a:moveTo>
                      <a:cubicBezTo>
                        <a:pt x="647364" y="1035823"/>
                        <a:pt x="666317" y="1040561"/>
                        <a:pt x="663948" y="1064253"/>
                      </a:cubicBezTo>
                      <a:cubicBezTo>
                        <a:pt x="666317" y="1038192"/>
                        <a:pt x="647364" y="1035823"/>
                        <a:pt x="633149" y="1031085"/>
                      </a:cubicBezTo>
                      <a:close/>
                      <a:moveTo>
                        <a:pt x="2778395" y="1030789"/>
                      </a:moveTo>
                      <a:cubicBezTo>
                        <a:pt x="2773656" y="1029900"/>
                        <a:pt x="2768918" y="1031085"/>
                        <a:pt x="2765364" y="1038192"/>
                      </a:cubicBezTo>
                      <a:cubicBezTo>
                        <a:pt x="2770102" y="1026346"/>
                        <a:pt x="2781948" y="1033454"/>
                        <a:pt x="2791425" y="1035823"/>
                      </a:cubicBezTo>
                      <a:cubicBezTo>
                        <a:pt x="2800901" y="1038192"/>
                        <a:pt x="2810378" y="1040561"/>
                        <a:pt x="2817485" y="1031085"/>
                      </a:cubicBezTo>
                      <a:cubicBezTo>
                        <a:pt x="2812747" y="1040561"/>
                        <a:pt x="2800901" y="1035823"/>
                        <a:pt x="2791425" y="1035823"/>
                      </a:cubicBezTo>
                      <a:cubicBezTo>
                        <a:pt x="2787871" y="1034639"/>
                        <a:pt x="2783133" y="1031677"/>
                        <a:pt x="2778395" y="1030789"/>
                      </a:cubicBezTo>
                      <a:close/>
                      <a:moveTo>
                        <a:pt x="1118820" y="1026346"/>
                      </a:moveTo>
                      <a:cubicBezTo>
                        <a:pt x="1125928" y="1026346"/>
                        <a:pt x="1133035" y="1028716"/>
                        <a:pt x="1137774" y="1035823"/>
                      </a:cubicBezTo>
                      <a:cubicBezTo>
                        <a:pt x="1135404" y="1028716"/>
                        <a:pt x="1125928" y="1026346"/>
                        <a:pt x="1118820" y="1026346"/>
                      </a:cubicBezTo>
                      <a:close/>
                      <a:moveTo>
                        <a:pt x="438881" y="1026346"/>
                      </a:moveTo>
                      <a:cubicBezTo>
                        <a:pt x="436512" y="1038192"/>
                        <a:pt x="441250" y="1052407"/>
                        <a:pt x="436512" y="1064253"/>
                      </a:cubicBezTo>
                      <a:cubicBezTo>
                        <a:pt x="441250" y="1052407"/>
                        <a:pt x="436512" y="1040561"/>
                        <a:pt x="438881" y="1026346"/>
                      </a:cubicBezTo>
                      <a:close/>
                      <a:moveTo>
                        <a:pt x="427035" y="1026346"/>
                      </a:moveTo>
                      <a:cubicBezTo>
                        <a:pt x="410451" y="1028716"/>
                        <a:pt x="396237" y="1031085"/>
                        <a:pt x="391498" y="1047668"/>
                      </a:cubicBezTo>
                      <a:cubicBezTo>
                        <a:pt x="384391" y="1071360"/>
                        <a:pt x="363069" y="1054776"/>
                        <a:pt x="353592" y="1066621"/>
                      </a:cubicBezTo>
                      <a:cubicBezTo>
                        <a:pt x="363069" y="1054776"/>
                        <a:pt x="384391" y="1073729"/>
                        <a:pt x="391498" y="1047668"/>
                      </a:cubicBezTo>
                      <a:cubicBezTo>
                        <a:pt x="396237" y="1031085"/>
                        <a:pt x="412821" y="1028716"/>
                        <a:pt x="427035" y="1026346"/>
                      </a:cubicBezTo>
                      <a:close/>
                      <a:moveTo>
                        <a:pt x="1391270" y="1002655"/>
                      </a:moveTo>
                      <a:cubicBezTo>
                        <a:pt x="1384163" y="1000286"/>
                        <a:pt x="1379424" y="1002655"/>
                        <a:pt x="1369948" y="1014501"/>
                      </a:cubicBezTo>
                      <a:cubicBezTo>
                        <a:pt x="1379424" y="1005024"/>
                        <a:pt x="1386532" y="1000286"/>
                        <a:pt x="1391270" y="1002655"/>
                      </a:cubicBezTo>
                      <a:close/>
                      <a:moveTo>
                        <a:pt x="488633" y="1002655"/>
                      </a:moveTo>
                      <a:lnTo>
                        <a:pt x="504034" y="1017497"/>
                      </a:lnTo>
                      <a:lnTo>
                        <a:pt x="505217" y="1035823"/>
                      </a:lnTo>
                      <a:cubicBezTo>
                        <a:pt x="502847" y="1040561"/>
                        <a:pt x="498109" y="1042930"/>
                        <a:pt x="495740" y="1042930"/>
                      </a:cubicBezTo>
                      <a:cubicBezTo>
                        <a:pt x="500478" y="1042930"/>
                        <a:pt x="502847" y="1042930"/>
                        <a:pt x="505217" y="1035823"/>
                      </a:cubicBezTo>
                      <a:cubicBezTo>
                        <a:pt x="509955" y="1029900"/>
                        <a:pt x="508770" y="1023977"/>
                        <a:pt x="504920" y="1018350"/>
                      </a:cubicBezTo>
                      <a:lnTo>
                        <a:pt x="504034" y="1017497"/>
                      </a:lnTo>
                      <a:lnTo>
                        <a:pt x="504032" y="1017462"/>
                      </a:lnTo>
                      <a:cubicBezTo>
                        <a:pt x="500478" y="1012131"/>
                        <a:pt x="494556" y="1007393"/>
                        <a:pt x="488633" y="1002655"/>
                      </a:cubicBezTo>
                      <a:close/>
                      <a:moveTo>
                        <a:pt x="2125700" y="1000286"/>
                      </a:moveTo>
                      <a:cubicBezTo>
                        <a:pt x="2120962" y="1014501"/>
                        <a:pt x="2109116" y="1019239"/>
                        <a:pt x="2097270" y="1014501"/>
                      </a:cubicBezTo>
                      <a:cubicBezTo>
                        <a:pt x="2111485" y="1019239"/>
                        <a:pt x="2120962" y="1014501"/>
                        <a:pt x="2125700" y="1000286"/>
                      </a:cubicBezTo>
                      <a:close/>
                      <a:moveTo>
                        <a:pt x="1070254" y="998213"/>
                      </a:moveTo>
                      <a:cubicBezTo>
                        <a:pt x="1064923" y="997325"/>
                        <a:pt x="1059593" y="997917"/>
                        <a:pt x="1054854" y="1000286"/>
                      </a:cubicBezTo>
                      <a:cubicBezTo>
                        <a:pt x="1064331" y="995548"/>
                        <a:pt x="1076176" y="1000286"/>
                        <a:pt x="1085653" y="1005024"/>
                      </a:cubicBezTo>
                      <a:cubicBezTo>
                        <a:pt x="1080915" y="1001471"/>
                        <a:pt x="1075584" y="999102"/>
                        <a:pt x="1070254" y="998213"/>
                      </a:cubicBezTo>
                      <a:close/>
                      <a:moveTo>
                        <a:pt x="1921658" y="980445"/>
                      </a:moveTo>
                      <a:cubicBezTo>
                        <a:pt x="1917809" y="980741"/>
                        <a:pt x="1913663" y="982518"/>
                        <a:pt x="1910109" y="983702"/>
                      </a:cubicBezTo>
                      <a:cubicBezTo>
                        <a:pt x="1903002" y="986071"/>
                        <a:pt x="1895894" y="986071"/>
                        <a:pt x="1891156" y="981333"/>
                      </a:cubicBezTo>
                      <a:cubicBezTo>
                        <a:pt x="1895894" y="988440"/>
                        <a:pt x="1903002" y="986071"/>
                        <a:pt x="1910109" y="983702"/>
                      </a:cubicBezTo>
                      <a:lnTo>
                        <a:pt x="1921936" y="980605"/>
                      </a:lnTo>
                      <a:lnTo>
                        <a:pt x="1931431" y="986071"/>
                      </a:lnTo>
                      <a:cubicBezTo>
                        <a:pt x="1929062" y="981333"/>
                        <a:pt x="1926101" y="980149"/>
                        <a:pt x="1922547" y="980445"/>
                      </a:cubicBezTo>
                      <a:lnTo>
                        <a:pt x="1921936" y="980605"/>
                      </a:lnTo>
                      <a:close/>
                      <a:moveTo>
                        <a:pt x="360700" y="978964"/>
                      </a:moveTo>
                      <a:cubicBezTo>
                        <a:pt x="353592" y="974226"/>
                        <a:pt x="344116" y="983702"/>
                        <a:pt x="337008" y="986071"/>
                      </a:cubicBezTo>
                      <a:cubicBezTo>
                        <a:pt x="346485" y="986071"/>
                        <a:pt x="355961" y="976595"/>
                        <a:pt x="360700" y="978964"/>
                      </a:cubicBezTo>
                      <a:close/>
                      <a:moveTo>
                        <a:pt x="1561847" y="971856"/>
                      </a:moveTo>
                      <a:cubicBezTo>
                        <a:pt x="1529864" y="968303"/>
                        <a:pt x="1513872" y="975410"/>
                        <a:pt x="1510874" y="997177"/>
                      </a:cubicBezTo>
                      <a:lnTo>
                        <a:pt x="1510915" y="998081"/>
                      </a:lnTo>
                      <a:lnTo>
                        <a:pt x="1510874" y="998176"/>
                      </a:lnTo>
                      <a:cubicBezTo>
                        <a:pt x="1509875" y="1005320"/>
                        <a:pt x="1510319" y="1013909"/>
                        <a:pt x="1512096" y="1023977"/>
                      </a:cubicBezTo>
                      <a:lnTo>
                        <a:pt x="1510915" y="998081"/>
                      </a:lnTo>
                      <a:lnTo>
                        <a:pt x="1518314" y="981037"/>
                      </a:lnTo>
                      <a:cubicBezTo>
                        <a:pt x="1526310" y="972449"/>
                        <a:pt x="1540525" y="969487"/>
                        <a:pt x="1561847" y="971856"/>
                      </a:cubicBezTo>
                      <a:close/>
                      <a:moveTo>
                        <a:pt x="2663492" y="969487"/>
                      </a:moveTo>
                      <a:cubicBezTo>
                        <a:pt x="2682445" y="988440"/>
                        <a:pt x="2684814" y="1012131"/>
                        <a:pt x="2684814" y="1038192"/>
                      </a:cubicBezTo>
                      <a:cubicBezTo>
                        <a:pt x="2684814" y="1012131"/>
                        <a:pt x="2682445" y="986071"/>
                        <a:pt x="2663492" y="969487"/>
                      </a:cubicBezTo>
                      <a:close/>
                      <a:moveTo>
                        <a:pt x="1426807" y="969487"/>
                      </a:moveTo>
                      <a:cubicBezTo>
                        <a:pt x="1441022" y="976595"/>
                        <a:pt x="1455237" y="983702"/>
                        <a:pt x="1469451" y="971856"/>
                      </a:cubicBezTo>
                      <a:cubicBezTo>
                        <a:pt x="1457606" y="981333"/>
                        <a:pt x="1443391" y="976595"/>
                        <a:pt x="1426807" y="969487"/>
                      </a:cubicBezTo>
                      <a:close/>
                      <a:moveTo>
                        <a:pt x="2267847" y="960011"/>
                      </a:moveTo>
                      <a:cubicBezTo>
                        <a:pt x="2260740" y="957642"/>
                        <a:pt x="2256002" y="962380"/>
                        <a:pt x="2251264" y="969487"/>
                      </a:cubicBezTo>
                      <a:cubicBezTo>
                        <a:pt x="2256002" y="962380"/>
                        <a:pt x="2260740" y="960011"/>
                        <a:pt x="2267847" y="960011"/>
                      </a:cubicBezTo>
                      <a:cubicBezTo>
                        <a:pt x="2277324" y="962380"/>
                        <a:pt x="2286800" y="969487"/>
                        <a:pt x="2301015" y="960011"/>
                      </a:cubicBezTo>
                      <a:cubicBezTo>
                        <a:pt x="2286800" y="969487"/>
                        <a:pt x="2277324" y="960011"/>
                        <a:pt x="2267847" y="960011"/>
                      </a:cubicBezTo>
                      <a:close/>
                      <a:moveTo>
                        <a:pt x="422297" y="955273"/>
                      </a:moveTo>
                      <a:cubicBezTo>
                        <a:pt x="434143" y="978964"/>
                        <a:pt x="453096" y="995548"/>
                        <a:pt x="479156" y="1000286"/>
                      </a:cubicBezTo>
                      <a:cubicBezTo>
                        <a:pt x="453096" y="993179"/>
                        <a:pt x="434143" y="978964"/>
                        <a:pt x="422297" y="955273"/>
                      </a:cubicBezTo>
                      <a:close/>
                      <a:moveTo>
                        <a:pt x="268304" y="955273"/>
                      </a:moveTo>
                      <a:lnTo>
                        <a:pt x="268879" y="980292"/>
                      </a:lnTo>
                      <a:lnTo>
                        <a:pt x="265934" y="1005024"/>
                      </a:lnTo>
                      <a:cubicBezTo>
                        <a:pt x="265934" y="997917"/>
                        <a:pt x="267711" y="989625"/>
                        <a:pt x="268896" y="981037"/>
                      </a:cubicBezTo>
                      <a:lnTo>
                        <a:pt x="268879" y="980292"/>
                      </a:lnTo>
                      <a:lnTo>
                        <a:pt x="268896" y="980148"/>
                      </a:lnTo>
                      <a:cubicBezTo>
                        <a:pt x="270081" y="971857"/>
                        <a:pt x="270673" y="963565"/>
                        <a:pt x="268304" y="955273"/>
                      </a:cubicBezTo>
                      <a:close/>
                      <a:moveTo>
                        <a:pt x="1843774" y="952903"/>
                      </a:moveTo>
                      <a:cubicBezTo>
                        <a:pt x="1841404" y="955273"/>
                        <a:pt x="1841404" y="960011"/>
                        <a:pt x="1836666" y="962380"/>
                      </a:cubicBezTo>
                      <a:cubicBezTo>
                        <a:pt x="1841404" y="960011"/>
                        <a:pt x="1843774" y="952903"/>
                        <a:pt x="1843774" y="952903"/>
                      </a:cubicBezTo>
                      <a:close/>
                      <a:moveTo>
                        <a:pt x="1599753" y="948165"/>
                      </a:moveTo>
                      <a:lnTo>
                        <a:pt x="1602547" y="959059"/>
                      </a:lnTo>
                      <a:lnTo>
                        <a:pt x="1595015" y="969487"/>
                      </a:lnTo>
                      <a:cubicBezTo>
                        <a:pt x="1598568" y="967118"/>
                        <a:pt x="1601530" y="963565"/>
                        <a:pt x="1602715" y="959715"/>
                      </a:cubicBezTo>
                      <a:lnTo>
                        <a:pt x="1602547" y="959059"/>
                      </a:lnTo>
                      <a:lnTo>
                        <a:pt x="1602715" y="958827"/>
                      </a:lnTo>
                      <a:cubicBezTo>
                        <a:pt x="1603899" y="955273"/>
                        <a:pt x="1603307" y="951719"/>
                        <a:pt x="1599753" y="948165"/>
                      </a:cubicBezTo>
                      <a:close/>
                      <a:moveTo>
                        <a:pt x="623673" y="941058"/>
                      </a:moveTo>
                      <a:cubicBezTo>
                        <a:pt x="628411" y="952903"/>
                        <a:pt x="644995" y="971856"/>
                        <a:pt x="630780" y="983702"/>
                      </a:cubicBezTo>
                      <a:cubicBezTo>
                        <a:pt x="647364" y="971856"/>
                        <a:pt x="628411" y="952903"/>
                        <a:pt x="623673" y="941058"/>
                      </a:cubicBezTo>
                      <a:close/>
                      <a:moveTo>
                        <a:pt x="2658753" y="931581"/>
                      </a:moveTo>
                      <a:cubicBezTo>
                        <a:pt x="2652830" y="932766"/>
                        <a:pt x="2649869" y="936320"/>
                        <a:pt x="2648093" y="940762"/>
                      </a:cubicBezTo>
                      <a:lnTo>
                        <a:pt x="2648057" y="940906"/>
                      </a:lnTo>
                      <a:lnTo>
                        <a:pt x="2647204" y="941650"/>
                      </a:lnTo>
                      <a:cubicBezTo>
                        <a:pt x="2645131" y="945796"/>
                        <a:pt x="2644539" y="950535"/>
                        <a:pt x="2644539" y="955273"/>
                      </a:cubicBezTo>
                      <a:cubicBezTo>
                        <a:pt x="2627955" y="955273"/>
                        <a:pt x="2611371" y="952903"/>
                        <a:pt x="2604263" y="933951"/>
                      </a:cubicBezTo>
                      <a:cubicBezTo>
                        <a:pt x="2611371" y="955273"/>
                        <a:pt x="2627955" y="957642"/>
                        <a:pt x="2644539" y="955273"/>
                      </a:cubicBezTo>
                      <a:lnTo>
                        <a:pt x="2648057" y="940906"/>
                      </a:lnTo>
                      <a:lnTo>
                        <a:pt x="2658753" y="931581"/>
                      </a:lnTo>
                      <a:cubicBezTo>
                        <a:pt x="2665861" y="931581"/>
                        <a:pt x="2670599" y="933951"/>
                        <a:pt x="2675337" y="936319"/>
                      </a:cubicBezTo>
                      <a:cubicBezTo>
                        <a:pt x="2670599" y="933951"/>
                        <a:pt x="2665861" y="929212"/>
                        <a:pt x="2658753" y="931581"/>
                      </a:cubicBezTo>
                      <a:close/>
                      <a:moveTo>
                        <a:pt x="2414733" y="926843"/>
                      </a:moveTo>
                      <a:cubicBezTo>
                        <a:pt x="2426579" y="941058"/>
                        <a:pt x="2433686" y="931581"/>
                        <a:pt x="2443163" y="929212"/>
                      </a:cubicBezTo>
                      <a:cubicBezTo>
                        <a:pt x="2452639" y="929212"/>
                        <a:pt x="2466854" y="926843"/>
                        <a:pt x="2471592" y="933951"/>
                      </a:cubicBezTo>
                      <a:cubicBezTo>
                        <a:pt x="2483438" y="955273"/>
                        <a:pt x="2502391" y="964749"/>
                        <a:pt x="2516606" y="983702"/>
                      </a:cubicBezTo>
                      <a:cubicBezTo>
                        <a:pt x="2504760" y="964749"/>
                        <a:pt x="2483438" y="955273"/>
                        <a:pt x="2471592" y="933951"/>
                      </a:cubicBezTo>
                      <a:cubicBezTo>
                        <a:pt x="2466854" y="924474"/>
                        <a:pt x="2455009" y="926843"/>
                        <a:pt x="2443163" y="929212"/>
                      </a:cubicBezTo>
                      <a:cubicBezTo>
                        <a:pt x="2433686" y="929212"/>
                        <a:pt x="2426579" y="941058"/>
                        <a:pt x="2414733" y="926843"/>
                      </a:cubicBezTo>
                      <a:close/>
                      <a:moveTo>
                        <a:pt x="2573465" y="922105"/>
                      </a:moveTo>
                      <a:cubicBezTo>
                        <a:pt x="2561619" y="929212"/>
                        <a:pt x="2542666" y="919736"/>
                        <a:pt x="2528451" y="933951"/>
                      </a:cubicBezTo>
                      <a:cubicBezTo>
                        <a:pt x="2540297" y="922105"/>
                        <a:pt x="2559250" y="929212"/>
                        <a:pt x="2573465" y="922105"/>
                      </a:cubicBezTo>
                      <a:close/>
                      <a:moveTo>
                        <a:pt x="2746411" y="917366"/>
                      </a:moveTo>
                      <a:cubicBezTo>
                        <a:pt x="2742857" y="917366"/>
                        <a:pt x="2740488" y="919143"/>
                        <a:pt x="2739008" y="921809"/>
                      </a:cubicBezTo>
                      <a:lnTo>
                        <a:pt x="2738930" y="922176"/>
                      </a:lnTo>
                      <a:lnTo>
                        <a:pt x="2738119" y="922697"/>
                      </a:lnTo>
                      <a:cubicBezTo>
                        <a:pt x="2736342" y="925067"/>
                        <a:pt x="2735750" y="928028"/>
                        <a:pt x="2736935" y="931581"/>
                      </a:cubicBezTo>
                      <a:lnTo>
                        <a:pt x="2738930" y="922176"/>
                      </a:lnTo>
                      <a:close/>
                      <a:moveTo>
                        <a:pt x="2691921" y="917366"/>
                      </a:moveTo>
                      <a:cubicBezTo>
                        <a:pt x="2696660" y="922105"/>
                        <a:pt x="2696660" y="936319"/>
                        <a:pt x="2696660" y="960011"/>
                      </a:cubicBezTo>
                      <a:cubicBezTo>
                        <a:pt x="2699028" y="936319"/>
                        <a:pt x="2699028" y="924474"/>
                        <a:pt x="2691921" y="917366"/>
                      </a:cubicBezTo>
                      <a:close/>
                      <a:moveTo>
                        <a:pt x="1964599" y="912628"/>
                      </a:moveTo>
                      <a:cubicBezTo>
                        <a:pt x="1969337" y="919736"/>
                        <a:pt x="1976445" y="924474"/>
                        <a:pt x="1978814" y="931581"/>
                      </a:cubicBezTo>
                      <a:cubicBezTo>
                        <a:pt x="1976445" y="922105"/>
                        <a:pt x="1966968" y="919736"/>
                        <a:pt x="1964599" y="912628"/>
                      </a:cubicBezTo>
                      <a:close/>
                      <a:moveTo>
                        <a:pt x="761082" y="903152"/>
                      </a:moveTo>
                      <a:cubicBezTo>
                        <a:pt x="763451" y="910259"/>
                        <a:pt x="765821" y="917366"/>
                        <a:pt x="758713" y="922105"/>
                      </a:cubicBezTo>
                      <a:cubicBezTo>
                        <a:pt x="768190" y="917366"/>
                        <a:pt x="765821" y="910259"/>
                        <a:pt x="761082" y="903152"/>
                      </a:cubicBezTo>
                      <a:close/>
                      <a:moveTo>
                        <a:pt x="915075" y="898414"/>
                      </a:moveTo>
                      <a:cubicBezTo>
                        <a:pt x="910337" y="938689"/>
                        <a:pt x="945874" y="941058"/>
                        <a:pt x="969565" y="952903"/>
                      </a:cubicBezTo>
                      <a:cubicBezTo>
                        <a:pt x="979042" y="957642"/>
                        <a:pt x="987334" y="962380"/>
                        <a:pt x="992072" y="968599"/>
                      </a:cubicBezTo>
                      <a:lnTo>
                        <a:pt x="996087" y="978887"/>
                      </a:lnTo>
                      <a:lnTo>
                        <a:pt x="993257" y="993179"/>
                      </a:lnTo>
                      <a:cubicBezTo>
                        <a:pt x="981411" y="1016870"/>
                        <a:pt x="1012210" y="1012131"/>
                        <a:pt x="1014579" y="1026346"/>
                      </a:cubicBezTo>
                      <a:cubicBezTo>
                        <a:pt x="1014579" y="1012131"/>
                        <a:pt x="983780" y="1016870"/>
                        <a:pt x="993257" y="993179"/>
                      </a:cubicBezTo>
                      <a:cubicBezTo>
                        <a:pt x="995626" y="987848"/>
                        <a:pt x="996514" y="983258"/>
                        <a:pt x="996218" y="979223"/>
                      </a:cubicBezTo>
                      <a:lnTo>
                        <a:pt x="996087" y="978887"/>
                      </a:lnTo>
                      <a:lnTo>
                        <a:pt x="996218" y="978224"/>
                      </a:lnTo>
                      <a:cubicBezTo>
                        <a:pt x="995329" y="965786"/>
                        <a:pt x="983780" y="960011"/>
                        <a:pt x="969565" y="952903"/>
                      </a:cubicBezTo>
                      <a:cubicBezTo>
                        <a:pt x="945874" y="941058"/>
                        <a:pt x="912706" y="938689"/>
                        <a:pt x="915075" y="898414"/>
                      </a:cubicBezTo>
                      <a:close/>
                      <a:moveTo>
                        <a:pt x="2620848" y="891306"/>
                      </a:moveTo>
                      <a:cubicBezTo>
                        <a:pt x="2618479" y="892491"/>
                        <a:pt x="2618479" y="895452"/>
                        <a:pt x="2619959" y="898710"/>
                      </a:cubicBezTo>
                      <a:lnTo>
                        <a:pt x="2620044" y="898807"/>
                      </a:lnTo>
                      <a:lnTo>
                        <a:pt x="2619959" y="899598"/>
                      </a:lnTo>
                      <a:cubicBezTo>
                        <a:pt x="2621440" y="902560"/>
                        <a:pt x="2624402" y="905521"/>
                        <a:pt x="2627955" y="907890"/>
                      </a:cubicBezTo>
                      <a:lnTo>
                        <a:pt x="2620044" y="898807"/>
                      </a:lnTo>
                      <a:close/>
                      <a:moveTo>
                        <a:pt x="2276139" y="864654"/>
                      </a:moveTo>
                      <a:cubicBezTo>
                        <a:pt x="2272586" y="864654"/>
                        <a:pt x="2269032" y="865246"/>
                        <a:pt x="2265478" y="865246"/>
                      </a:cubicBezTo>
                      <a:cubicBezTo>
                        <a:pt x="2265478" y="872353"/>
                        <a:pt x="2263109" y="881829"/>
                        <a:pt x="2267847" y="886568"/>
                      </a:cubicBezTo>
                      <a:cubicBezTo>
                        <a:pt x="2265478" y="881829"/>
                        <a:pt x="2267847" y="872353"/>
                        <a:pt x="2265478" y="865246"/>
                      </a:cubicBezTo>
                      <a:cubicBezTo>
                        <a:pt x="2272586" y="865246"/>
                        <a:pt x="2279693" y="865246"/>
                        <a:pt x="2286800" y="867615"/>
                      </a:cubicBezTo>
                      <a:cubicBezTo>
                        <a:pt x="2283247" y="865246"/>
                        <a:pt x="2279693" y="864654"/>
                        <a:pt x="2276139" y="864654"/>
                      </a:cubicBezTo>
                      <a:close/>
                      <a:moveTo>
                        <a:pt x="810834" y="843924"/>
                      </a:moveTo>
                      <a:cubicBezTo>
                        <a:pt x="817941" y="851031"/>
                        <a:pt x="817941" y="860507"/>
                        <a:pt x="813203" y="867615"/>
                      </a:cubicBezTo>
                      <a:cubicBezTo>
                        <a:pt x="820310" y="858138"/>
                        <a:pt x="817941" y="848662"/>
                        <a:pt x="810834" y="843924"/>
                      </a:cubicBezTo>
                      <a:close/>
                      <a:moveTo>
                        <a:pt x="1225431" y="839185"/>
                      </a:moveTo>
                      <a:cubicBezTo>
                        <a:pt x="1228985" y="842739"/>
                        <a:pt x="1234316" y="844516"/>
                        <a:pt x="1240534" y="844516"/>
                      </a:cubicBezTo>
                      <a:lnTo>
                        <a:pt x="1241033" y="844386"/>
                      </a:lnTo>
                      <a:lnTo>
                        <a:pt x="1241423" y="844516"/>
                      </a:lnTo>
                      <a:cubicBezTo>
                        <a:pt x="1247346" y="844516"/>
                        <a:pt x="1253861" y="842739"/>
                        <a:pt x="1260968" y="839185"/>
                      </a:cubicBezTo>
                      <a:lnTo>
                        <a:pt x="1241033" y="844386"/>
                      </a:lnTo>
                      <a:close/>
                      <a:moveTo>
                        <a:pt x="2414733" y="824971"/>
                      </a:moveTo>
                      <a:cubicBezTo>
                        <a:pt x="2417102" y="836816"/>
                        <a:pt x="2412364" y="853400"/>
                        <a:pt x="2419472" y="858138"/>
                      </a:cubicBezTo>
                      <a:cubicBezTo>
                        <a:pt x="2433686" y="877091"/>
                        <a:pt x="2436056" y="893675"/>
                        <a:pt x="2428948" y="907890"/>
                      </a:cubicBezTo>
                      <a:cubicBezTo>
                        <a:pt x="2436056" y="891306"/>
                        <a:pt x="2436056" y="877091"/>
                        <a:pt x="2419472" y="858138"/>
                      </a:cubicBezTo>
                      <a:cubicBezTo>
                        <a:pt x="2412364" y="851031"/>
                        <a:pt x="2417102" y="836816"/>
                        <a:pt x="2414733" y="824971"/>
                      </a:cubicBezTo>
                      <a:close/>
                      <a:moveTo>
                        <a:pt x="2369720" y="824971"/>
                      </a:moveTo>
                      <a:cubicBezTo>
                        <a:pt x="2331814" y="829709"/>
                        <a:pt x="2327076" y="836816"/>
                        <a:pt x="2324707" y="877091"/>
                      </a:cubicBezTo>
                      <a:cubicBezTo>
                        <a:pt x="2327076" y="839185"/>
                        <a:pt x="2334183" y="832078"/>
                        <a:pt x="2369720" y="824971"/>
                      </a:cubicBezTo>
                      <a:close/>
                      <a:moveTo>
                        <a:pt x="398606" y="820232"/>
                      </a:moveTo>
                      <a:lnTo>
                        <a:pt x="412303" y="830295"/>
                      </a:lnTo>
                      <a:lnTo>
                        <a:pt x="415190" y="841554"/>
                      </a:lnTo>
                      <a:cubicBezTo>
                        <a:pt x="416375" y="839185"/>
                        <a:pt x="415782" y="835040"/>
                        <a:pt x="413117" y="830894"/>
                      </a:cubicBezTo>
                      <a:lnTo>
                        <a:pt x="412303" y="830295"/>
                      </a:lnTo>
                      <a:lnTo>
                        <a:pt x="412228" y="830005"/>
                      </a:lnTo>
                      <a:cubicBezTo>
                        <a:pt x="409267" y="825563"/>
                        <a:pt x="404529" y="821417"/>
                        <a:pt x="398606" y="820232"/>
                      </a:cubicBezTo>
                      <a:close/>
                      <a:moveTo>
                        <a:pt x="1536971" y="818160"/>
                      </a:moveTo>
                      <a:cubicBezTo>
                        <a:pt x="1526310" y="817864"/>
                        <a:pt x="1515649" y="821417"/>
                        <a:pt x="1504988" y="829709"/>
                      </a:cubicBezTo>
                      <a:cubicBezTo>
                        <a:pt x="1526310" y="815494"/>
                        <a:pt x="1547633" y="815494"/>
                        <a:pt x="1568955" y="829709"/>
                      </a:cubicBezTo>
                      <a:cubicBezTo>
                        <a:pt x="1558294" y="822602"/>
                        <a:pt x="1547633" y="818456"/>
                        <a:pt x="1536971" y="818160"/>
                      </a:cubicBezTo>
                      <a:close/>
                      <a:moveTo>
                        <a:pt x="2635062" y="813125"/>
                      </a:moveTo>
                      <a:cubicBezTo>
                        <a:pt x="2639800" y="820232"/>
                        <a:pt x="2639800" y="827340"/>
                        <a:pt x="2635062" y="836816"/>
                      </a:cubicBezTo>
                      <a:cubicBezTo>
                        <a:pt x="2642170" y="824971"/>
                        <a:pt x="2639800" y="817863"/>
                        <a:pt x="2635062" y="813125"/>
                      </a:cubicBezTo>
                      <a:close/>
                      <a:moveTo>
                        <a:pt x="310948" y="810756"/>
                      </a:moveTo>
                      <a:cubicBezTo>
                        <a:pt x="315094" y="811941"/>
                        <a:pt x="318056" y="814310"/>
                        <a:pt x="320425" y="817863"/>
                      </a:cubicBezTo>
                      <a:cubicBezTo>
                        <a:pt x="319240" y="814310"/>
                        <a:pt x="316871" y="811941"/>
                        <a:pt x="312725" y="810756"/>
                      </a:cubicBezTo>
                      <a:close/>
                      <a:moveTo>
                        <a:pt x="396237" y="784695"/>
                      </a:moveTo>
                      <a:cubicBezTo>
                        <a:pt x="372545" y="801279"/>
                        <a:pt x="360700" y="851031"/>
                        <a:pt x="372545" y="881829"/>
                      </a:cubicBezTo>
                      <a:cubicBezTo>
                        <a:pt x="360700" y="851031"/>
                        <a:pt x="374915" y="801279"/>
                        <a:pt x="396237" y="784695"/>
                      </a:cubicBezTo>
                      <a:close/>
                      <a:moveTo>
                        <a:pt x="1118820" y="770481"/>
                      </a:moveTo>
                      <a:cubicBezTo>
                        <a:pt x="1142512" y="772850"/>
                        <a:pt x="1156727" y="796541"/>
                        <a:pt x="1182787" y="794172"/>
                      </a:cubicBezTo>
                      <a:cubicBezTo>
                        <a:pt x="1159096" y="796541"/>
                        <a:pt x="1142512" y="772850"/>
                        <a:pt x="1118820" y="770481"/>
                      </a:cubicBezTo>
                      <a:close/>
                      <a:moveTo>
                        <a:pt x="2817485" y="744420"/>
                      </a:moveTo>
                      <a:cubicBezTo>
                        <a:pt x="2812747" y="761004"/>
                        <a:pt x="2836438" y="770481"/>
                        <a:pt x="2843545" y="784695"/>
                      </a:cubicBezTo>
                      <a:cubicBezTo>
                        <a:pt x="2836438" y="770481"/>
                        <a:pt x="2812747" y="758635"/>
                        <a:pt x="2817485" y="744420"/>
                      </a:cubicBezTo>
                      <a:close/>
                      <a:moveTo>
                        <a:pt x="877169" y="744420"/>
                      </a:moveTo>
                      <a:cubicBezTo>
                        <a:pt x="862955" y="751528"/>
                        <a:pt x="858216" y="765742"/>
                        <a:pt x="858216" y="782326"/>
                      </a:cubicBezTo>
                      <a:cubicBezTo>
                        <a:pt x="858216" y="832078"/>
                        <a:pt x="858216" y="884199"/>
                        <a:pt x="851109" y="936319"/>
                      </a:cubicBezTo>
                      <a:cubicBezTo>
                        <a:pt x="858216" y="884199"/>
                        <a:pt x="858216" y="834447"/>
                        <a:pt x="858216" y="782326"/>
                      </a:cubicBezTo>
                      <a:cubicBezTo>
                        <a:pt x="858216" y="765742"/>
                        <a:pt x="862955" y="753897"/>
                        <a:pt x="877169" y="744420"/>
                      </a:cubicBezTo>
                      <a:close/>
                      <a:moveTo>
                        <a:pt x="1497881" y="737313"/>
                      </a:moveTo>
                      <a:cubicBezTo>
                        <a:pt x="1483666" y="746790"/>
                        <a:pt x="1476559" y="751528"/>
                        <a:pt x="1474782" y="758339"/>
                      </a:cubicBezTo>
                      <a:lnTo>
                        <a:pt x="1474920" y="759916"/>
                      </a:lnTo>
                      <a:lnTo>
                        <a:pt x="1474782" y="760116"/>
                      </a:lnTo>
                      <a:cubicBezTo>
                        <a:pt x="1473005" y="766927"/>
                        <a:pt x="1476559" y="775219"/>
                        <a:pt x="1483666" y="791803"/>
                      </a:cubicBezTo>
                      <a:cubicBezTo>
                        <a:pt x="1480112" y="782919"/>
                        <a:pt x="1477447" y="776256"/>
                        <a:pt x="1475892" y="770962"/>
                      </a:cubicBezTo>
                      <a:lnTo>
                        <a:pt x="1474920" y="759916"/>
                      </a:lnTo>
                      <a:lnTo>
                        <a:pt x="1481667" y="750158"/>
                      </a:lnTo>
                      <a:cubicBezTo>
                        <a:pt x="1485443" y="746642"/>
                        <a:pt x="1490774" y="742644"/>
                        <a:pt x="1497881" y="737313"/>
                      </a:cubicBezTo>
                      <a:close/>
                      <a:moveTo>
                        <a:pt x="1692149" y="713622"/>
                      </a:moveTo>
                      <a:cubicBezTo>
                        <a:pt x="1696888" y="715991"/>
                        <a:pt x="1701626" y="720729"/>
                        <a:pt x="1699257" y="725467"/>
                      </a:cubicBezTo>
                      <a:cubicBezTo>
                        <a:pt x="1701626" y="718360"/>
                        <a:pt x="1696888" y="715991"/>
                        <a:pt x="1692149" y="713622"/>
                      </a:cubicBezTo>
                      <a:close/>
                      <a:moveTo>
                        <a:pt x="834525" y="713622"/>
                      </a:moveTo>
                      <a:cubicBezTo>
                        <a:pt x="827418" y="720729"/>
                        <a:pt x="820310" y="734944"/>
                        <a:pt x="810834" y="761004"/>
                      </a:cubicBezTo>
                      <a:cubicBezTo>
                        <a:pt x="822679" y="734944"/>
                        <a:pt x="827418" y="720729"/>
                        <a:pt x="834525" y="713622"/>
                      </a:cubicBezTo>
                      <a:close/>
                      <a:moveTo>
                        <a:pt x="479156" y="711252"/>
                      </a:moveTo>
                      <a:cubicBezTo>
                        <a:pt x="476195" y="720729"/>
                        <a:pt x="475750" y="729169"/>
                        <a:pt x="477046" y="736906"/>
                      </a:cubicBezTo>
                      <a:lnTo>
                        <a:pt x="477133" y="737129"/>
                      </a:lnTo>
                      <a:lnTo>
                        <a:pt x="477046" y="738239"/>
                      </a:lnTo>
                      <a:cubicBezTo>
                        <a:pt x="480933" y="762337"/>
                        <a:pt x="500478" y="778773"/>
                        <a:pt x="514693" y="796541"/>
                      </a:cubicBezTo>
                      <a:cubicBezTo>
                        <a:pt x="507586" y="806017"/>
                        <a:pt x="498109" y="813125"/>
                        <a:pt x="486263" y="810756"/>
                      </a:cubicBezTo>
                      <a:cubicBezTo>
                        <a:pt x="498109" y="815494"/>
                        <a:pt x="505217" y="806017"/>
                        <a:pt x="514693" y="796541"/>
                      </a:cubicBezTo>
                      <a:cubicBezTo>
                        <a:pt x="505217" y="783511"/>
                        <a:pt x="493371" y="771666"/>
                        <a:pt x="485375" y="758339"/>
                      </a:cubicBezTo>
                      <a:lnTo>
                        <a:pt x="477133" y="737129"/>
                      </a:lnTo>
                      <a:close/>
                      <a:moveTo>
                        <a:pt x="1649505" y="706514"/>
                      </a:moveTo>
                      <a:cubicBezTo>
                        <a:pt x="1644767" y="706514"/>
                        <a:pt x="1640028" y="713622"/>
                        <a:pt x="1635290" y="727836"/>
                      </a:cubicBezTo>
                      <a:cubicBezTo>
                        <a:pt x="1630552" y="737313"/>
                        <a:pt x="1628183" y="749159"/>
                        <a:pt x="1618706" y="751528"/>
                      </a:cubicBezTo>
                      <a:cubicBezTo>
                        <a:pt x="1603307" y="755082"/>
                        <a:pt x="1600346" y="762189"/>
                        <a:pt x="1601234" y="770481"/>
                      </a:cubicBezTo>
                      <a:lnTo>
                        <a:pt x="1601334" y="770945"/>
                      </a:lnTo>
                      <a:lnTo>
                        <a:pt x="1601234" y="771369"/>
                      </a:lnTo>
                      <a:cubicBezTo>
                        <a:pt x="1602123" y="779365"/>
                        <a:pt x="1606861" y="788249"/>
                        <a:pt x="1606861" y="796541"/>
                      </a:cubicBezTo>
                      <a:cubicBezTo>
                        <a:pt x="1609230" y="803649"/>
                        <a:pt x="1618706" y="813125"/>
                        <a:pt x="1609230" y="822601"/>
                      </a:cubicBezTo>
                      <a:cubicBezTo>
                        <a:pt x="1621076" y="813125"/>
                        <a:pt x="1609230" y="803649"/>
                        <a:pt x="1606861" y="796541"/>
                      </a:cubicBezTo>
                      <a:lnTo>
                        <a:pt x="1601334" y="770945"/>
                      </a:lnTo>
                      <a:lnTo>
                        <a:pt x="1603862" y="760227"/>
                      </a:lnTo>
                      <a:cubicBezTo>
                        <a:pt x="1606416" y="756859"/>
                        <a:pt x="1611007" y="753897"/>
                        <a:pt x="1618706" y="751528"/>
                      </a:cubicBezTo>
                      <a:cubicBezTo>
                        <a:pt x="1628183" y="749159"/>
                        <a:pt x="1632921" y="737313"/>
                        <a:pt x="1635290" y="727836"/>
                      </a:cubicBezTo>
                      <a:cubicBezTo>
                        <a:pt x="1640028" y="715991"/>
                        <a:pt x="1644767" y="706514"/>
                        <a:pt x="1649505" y="706514"/>
                      </a:cubicBezTo>
                      <a:close/>
                      <a:moveTo>
                        <a:pt x="2592418" y="699407"/>
                      </a:moveTo>
                      <a:cubicBezTo>
                        <a:pt x="2592418" y="701776"/>
                        <a:pt x="2587680" y="704145"/>
                        <a:pt x="2590049" y="706514"/>
                      </a:cubicBezTo>
                      <a:cubicBezTo>
                        <a:pt x="2587680" y="706514"/>
                        <a:pt x="2592418" y="701776"/>
                        <a:pt x="2592418" y="699407"/>
                      </a:cubicBezTo>
                      <a:close/>
                      <a:moveTo>
                        <a:pt x="938767" y="697038"/>
                      </a:moveTo>
                      <a:cubicBezTo>
                        <a:pt x="926921" y="694669"/>
                        <a:pt x="915075" y="706514"/>
                        <a:pt x="924552" y="720729"/>
                      </a:cubicBezTo>
                      <a:cubicBezTo>
                        <a:pt x="936398" y="739682"/>
                        <a:pt x="929290" y="744420"/>
                        <a:pt x="912706" y="744420"/>
                      </a:cubicBezTo>
                      <a:cubicBezTo>
                        <a:pt x="929290" y="744420"/>
                        <a:pt x="938767" y="739682"/>
                        <a:pt x="924552" y="720729"/>
                      </a:cubicBezTo>
                      <a:cubicBezTo>
                        <a:pt x="915075" y="706514"/>
                        <a:pt x="929290" y="694669"/>
                        <a:pt x="938767" y="697038"/>
                      </a:cubicBezTo>
                      <a:close/>
                      <a:moveTo>
                        <a:pt x="1590277" y="680454"/>
                      </a:moveTo>
                      <a:cubicBezTo>
                        <a:pt x="1602122" y="692299"/>
                        <a:pt x="1621076" y="701776"/>
                        <a:pt x="1616337" y="723098"/>
                      </a:cubicBezTo>
                      <a:cubicBezTo>
                        <a:pt x="1621076" y="699407"/>
                        <a:pt x="1602122" y="689930"/>
                        <a:pt x="1590277" y="680454"/>
                      </a:cubicBezTo>
                      <a:close/>
                      <a:moveTo>
                        <a:pt x="2234680" y="675715"/>
                      </a:moveTo>
                      <a:cubicBezTo>
                        <a:pt x="2220465" y="673346"/>
                        <a:pt x="2218096" y="685192"/>
                        <a:pt x="2215727" y="692299"/>
                      </a:cubicBezTo>
                      <a:cubicBezTo>
                        <a:pt x="2208619" y="706514"/>
                        <a:pt x="2194405" y="711252"/>
                        <a:pt x="2177820" y="713622"/>
                      </a:cubicBezTo>
                      <a:cubicBezTo>
                        <a:pt x="2194405" y="711252"/>
                        <a:pt x="2206250" y="708883"/>
                        <a:pt x="2215727" y="692299"/>
                      </a:cubicBezTo>
                      <a:cubicBezTo>
                        <a:pt x="2220465" y="685192"/>
                        <a:pt x="2220465" y="673346"/>
                        <a:pt x="2234680" y="675715"/>
                      </a:cubicBezTo>
                      <a:close/>
                      <a:moveTo>
                        <a:pt x="2414733" y="670977"/>
                      </a:moveTo>
                      <a:cubicBezTo>
                        <a:pt x="2424210" y="674531"/>
                        <a:pt x="2430725" y="682823"/>
                        <a:pt x="2438128" y="690819"/>
                      </a:cubicBezTo>
                      <a:lnTo>
                        <a:pt x="2440744" y="692464"/>
                      </a:lnTo>
                      <a:lnTo>
                        <a:pt x="2450715" y="701961"/>
                      </a:lnTo>
                      <a:cubicBezTo>
                        <a:pt x="2455157" y="705182"/>
                        <a:pt x="2460339" y="707699"/>
                        <a:pt x="2466854" y="708883"/>
                      </a:cubicBezTo>
                      <a:lnTo>
                        <a:pt x="2440744" y="692464"/>
                      </a:lnTo>
                      <a:lnTo>
                        <a:pt x="2439017" y="690819"/>
                      </a:lnTo>
                      <a:cubicBezTo>
                        <a:pt x="2431910" y="682823"/>
                        <a:pt x="2425395" y="674531"/>
                        <a:pt x="2414733" y="670977"/>
                      </a:cubicBezTo>
                      <a:close/>
                      <a:moveTo>
                        <a:pt x="1130666" y="670977"/>
                      </a:moveTo>
                      <a:cubicBezTo>
                        <a:pt x="1128297" y="666239"/>
                        <a:pt x="1118820" y="673346"/>
                        <a:pt x="1116451" y="678085"/>
                      </a:cubicBezTo>
                      <a:cubicBezTo>
                        <a:pt x="1121190" y="673346"/>
                        <a:pt x="1128297" y="666239"/>
                        <a:pt x="1130666" y="670977"/>
                      </a:cubicBezTo>
                      <a:close/>
                      <a:moveTo>
                        <a:pt x="2125700" y="668608"/>
                      </a:moveTo>
                      <a:cubicBezTo>
                        <a:pt x="2123331" y="668608"/>
                        <a:pt x="2118592" y="673346"/>
                        <a:pt x="2111485" y="685192"/>
                      </a:cubicBezTo>
                      <a:cubicBezTo>
                        <a:pt x="2118592" y="675715"/>
                        <a:pt x="2123331" y="668608"/>
                        <a:pt x="2125700" y="668608"/>
                      </a:cubicBezTo>
                      <a:close/>
                      <a:moveTo>
                        <a:pt x="1478928" y="666239"/>
                      </a:moveTo>
                      <a:cubicBezTo>
                        <a:pt x="1474189" y="666239"/>
                        <a:pt x="1471228" y="669793"/>
                        <a:pt x="1469451" y="675124"/>
                      </a:cubicBezTo>
                      <a:lnTo>
                        <a:pt x="1469444" y="675181"/>
                      </a:lnTo>
                      <a:lnTo>
                        <a:pt x="1468563" y="676012"/>
                      </a:lnTo>
                      <a:cubicBezTo>
                        <a:pt x="1467082" y="681047"/>
                        <a:pt x="1467082" y="687562"/>
                        <a:pt x="1467082" y="694669"/>
                      </a:cubicBezTo>
                      <a:lnTo>
                        <a:pt x="1469444" y="675181"/>
                      </a:lnTo>
                      <a:close/>
                      <a:moveTo>
                        <a:pt x="334639" y="666239"/>
                      </a:moveTo>
                      <a:cubicBezTo>
                        <a:pt x="337008" y="666239"/>
                        <a:pt x="341747" y="668608"/>
                        <a:pt x="341747" y="673346"/>
                      </a:cubicBezTo>
                      <a:cubicBezTo>
                        <a:pt x="344116" y="668608"/>
                        <a:pt x="339378" y="666239"/>
                        <a:pt x="334639" y="666239"/>
                      </a:cubicBezTo>
                      <a:close/>
                      <a:moveTo>
                        <a:pt x="1547633" y="663870"/>
                      </a:moveTo>
                      <a:cubicBezTo>
                        <a:pt x="1533418" y="663870"/>
                        <a:pt x="1519203" y="673346"/>
                        <a:pt x="1502619" y="670977"/>
                      </a:cubicBezTo>
                      <a:cubicBezTo>
                        <a:pt x="1516834" y="675715"/>
                        <a:pt x="1531049" y="663870"/>
                        <a:pt x="1547633" y="663870"/>
                      </a:cubicBezTo>
                      <a:close/>
                      <a:moveTo>
                        <a:pt x="1054854" y="661501"/>
                      </a:moveTo>
                      <a:cubicBezTo>
                        <a:pt x="1050116" y="678085"/>
                        <a:pt x="1054854" y="699407"/>
                        <a:pt x="1031163" y="699407"/>
                      </a:cubicBezTo>
                      <a:cubicBezTo>
                        <a:pt x="1057223" y="699407"/>
                        <a:pt x="1050116" y="678085"/>
                        <a:pt x="1054854" y="661501"/>
                      </a:cubicBezTo>
                      <a:close/>
                      <a:moveTo>
                        <a:pt x="798988" y="659132"/>
                      </a:moveTo>
                      <a:cubicBezTo>
                        <a:pt x="798988" y="656763"/>
                        <a:pt x="794250" y="661501"/>
                        <a:pt x="791881" y="661501"/>
                      </a:cubicBezTo>
                      <a:cubicBezTo>
                        <a:pt x="796619" y="661501"/>
                        <a:pt x="798988" y="659132"/>
                        <a:pt x="798988" y="659132"/>
                      </a:cubicBezTo>
                      <a:close/>
                      <a:moveTo>
                        <a:pt x="960089" y="652024"/>
                      </a:moveTo>
                      <a:cubicBezTo>
                        <a:pt x="971935" y="661501"/>
                        <a:pt x="983780" y="663870"/>
                        <a:pt x="997995" y="663870"/>
                      </a:cubicBezTo>
                      <a:cubicBezTo>
                        <a:pt x="986149" y="663870"/>
                        <a:pt x="971935" y="661501"/>
                        <a:pt x="960089" y="652024"/>
                      </a:cubicBezTo>
                      <a:close/>
                      <a:moveTo>
                        <a:pt x="2568726" y="647286"/>
                      </a:moveTo>
                      <a:lnTo>
                        <a:pt x="2574583" y="658120"/>
                      </a:lnTo>
                      <a:lnTo>
                        <a:pt x="2573465" y="670977"/>
                      </a:lnTo>
                      <a:cubicBezTo>
                        <a:pt x="2566358" y="689930"/>
                        <a:pt x="2554512" y="704145"/>
                        <a:pt x="2533190" y="701776"/>
                      </a:cubicBezTo>
                      <a:cubicBezTo>
                        <a:pt x="2523713" y="701776"/>
                        <a:pt x="2511868" y="689930"/>
                        <a:pt x="2507129" y="704145"/>
                      </a:cubicBezTo>
                      <a:cubicBezTo>
                        <a:pt x="2511868" y="692299"/>
                        <a:pt x="2523713" y="701776"/>
                        <a:pt x="2533190" y="701776"/>
                      </a:cubicBezTo>
                      <a:cubicBezTo>
                        <a:pt x="2554512" y="704145"/>
                        <a:pt x="2566358" y="692299"/>
                        <a:pt x="2573465" y="670977"/>
                      </a:cubicBezTo>
                      <a:cubicBezTo>
                        <a:pt x="2574649" y="667424"/>
                        <a:pt x="2575242" y="662686"/>
                        <a:pt x="2574649" y="658243"/>
                      </a:cubicBezTo>
                      <a:lnTo>
                        <a:pt x="2574583" y="658120"/>
                      </a:lnTo>
                      <a:lnTo>
                        <a:pt x="2574649" y="657355"/>
                      </a:lnTo>
                      <a:cubicBezTo>
                        <a:pt x="2574057" y="653209"/>
                        <a:pt x="2572280" y="649655"/>
                        <a:pt x="2568726" y="647286"/>
                      </a:cubicBezTo>
                      <a:close/>
                      <a:moveTo>
                        <a:pt x="1635290" y="635440"/>
                      </a:moveTo>
                      <a:cubicBezTo>
                        <a:pt x="1642398" y="656763"/>
                        <a:pt x="1654243" y="649655"/>
                        <a:pt x="1666089" y="642548"/>
                      </a:cubicBezTo>
                      <a:cubicBezTo>
                        <a:pt x="1654243" y="647286"/>
                        <a:pt x="1642398" y="656763"/>
                        <a:pt x="1635290" y="635440"/>
                      </a:cubicBezTo>
                      <a:close/>
                      <a:moveTo>
                        <a:pt x="1964599" y="633071"/>
                      </a:moveTo>
                      <a:cubicBezTo>
                        <a:pt x="1964599" y="644917"/>
                        <a:pt x="1964599" y="661501"/>
                        <a:pt x="1945646" y="661501"/>
                      </a:cubicBezTo>
                      <a:cubicBezTo>
                        <a:pt x="1964599" y="661501"/>
                        <a:pt x="1964599" y="647286"/>
                        <a:pt x="1964599" y="633071"/>
                      </a:cubicBezTo>
                      <a:close/>
                      <a:moveTo>
                        <a:pt x="2725089" y="621226"/>
                      </a:moveTo>
                      <a:cubicBezTo>
                        <a:pt x="2732196" y="625964"/>
                        <a:pt x="2739304" y="633071"/>
                        <a:pt x="2744042" y="642548"/>
                      </a:cubicBezTo>
                      <a:cubicBezTo>
                        <a:pt x="2736935" y="633071"/>
                        <a:pt x="2732196" y="623595"/>
                        <a:pt x="2725089" y="621226"/>
                      </a:cubicBezTo>
                      <a:close/>
                      <a:moveTo>
                        <a:pt x="2004874" y="614118"/>
                      </a:moveTo>
                      <a:cubicBezTo>
                        <a:pt x="2019089" y="611749"/>
                        <a:pt x="2033304" y="616487"/>
                        <a:pt x="2045149" y="623595"/>
                      </a:cubicBezTo>
                      <a:cubicBezTo>
                        <a:pt x="2033304" y="616487"/>
                        <a:pt x="2021458" y="611749"/>
                        <a:pt x="2004874" y="614118"/>
                      </a:cubicBezTo>
                      <a:close/>
                      <a:moveTo>
                        <a:pt x="547861" y="614118"/>
                      </a:moveTo>
                      <a:cubicBezTo>
                        <a:pt x="524169" y="652024"/>
                        <a:pt x="543123" y="701776"/>
                        <a:pt x="519431" y="742051"/>
                      </a:cubicBezTo>
                      <a:cubicBezTo>
                        <a:pt x="543123" y="701776"/>
                        <a:pt x="526539" y="654393"/>
                        <a:pt x="547861" y="614118"/>
                      </a:cubicBezTo>
                      <a:close/>
                      <a:moveTo>
                        <a:pt x="893753" y="602273"/>
                      </a:moveTo>
                      <a:cubicBezTo>
                        <a:pt x="896123" y="609380"/>
                        <a:pt x="896123" y="614118"/>
                        <a:pt x="891384" y="621226"/>
                      </a:cubicBezTo>
                      <a:cubicBezTo>
                        <a:pt x="881908" y="630702"/>
                        <a:pt x="865324" y="630702"/>
                        <a:pt x="862955" y="649655"/>
                      </a:cubicBezTo>
                      <a:cubicBezTo>
                        <a:pt x="867693" y="630702"/>
                        <a:pt x="884277" y="630702"/>
                        <a:pt x="891384" y="621226"/>
                      </a:cubicBezTo>
                      <a:cubicBezTo>
                        <a:pt x="896123" y="614118"/>
                        <a:pt x="898492" y="607011"/>
                        <a:pt x="893753" y="602273"/>
                      </a:cubicBezTo>
                      <a:close/>
                      <a:moveTo>
                        <a:pt x="2426579" y="595165"/>
                      </a:moveTo>
                      <a:cubicBezTo>
                        <a:pt x="2417102" y="595165"/>
                        <a:pt x="2405257" y="592796"/>
                        <a:pt x="2398149" y="602273"/>
                      </a:cubicBezTo>
                      <a:cubicBezTo>
                        <a:pt x="2381566" y="628333"/>
                        <a:pt x="2350767" y="628333"/>
                        <a:pt x="2327076" y="637809"/>
                      </a:cubicBezTo>
                      <a:cubicBezTo>
                        <a:pt x="2353136" y="630702"/>
                        <a:pt x="2381566" y="630702"/>
                        <a:pt x="2398149" y="602273"/>
                      </a:cubicBezTo>
                      <a:cubicBezTo>
                        <a:pt x="2402888" y="595165"/>
                        <a:pt x="2417102" y="597534"/>
                        <a:pt x="2426579" y="595165"/>
                      </a:cubicBezTo>
                      <a:close/>
                      <a:moveTo>
                        <a:pt x="745683" y="586577"/>
                      </a:moveTo>
                      <a:cubicBezTo>
                        <a:pt x="738576" y="589243"/>
                        <a:pt x="732653" y="595166"/>
                        <a:pt x="727914" y="602273"/>
                      </a:cubicBezTo>
                      <a:cubicBezTo>
                        <a:pt x="739760" y="588058"/>
                        <a:pt x="751606" y="580950"/>
                        <a:pt x="770559" y="590427"/>
                      </a:cubicBezTo>
                      <a:lnTo>
                        <a:pt x="793192" y="604645"/>
                      </a:lnTo>
                      <a:lnTo>
                        <a:pt x="801543" y="616414"/>
                      </a:lnTo>
                      <a:cubicBezTo>
                        <a:pt x="803875" y="621522"/>
                        <a:pt x="805504" y="627741"/>
                        <a:pt x="806096" y="635440"/>
                      </a:cubicBezTo>
                      <a:cubicBezTo>
                        <a:pt x="804912" y="620041"/>
                        <a:pt x="800173" y="611157"/>
                        <a:pt x="793658" y="604938"/>
                      </a:cubicBezTo>
                      <a:lnTo>
                        <a:pt x="793192" y="604645"/>
                      </a:lnTo>
                      <a:lnTo>
                        <a:pt x="792769" y="604050"/>
                      </a:lnTo>
                      <a:cubicBezTo>
                        <a:pt x="785958" y="597535"/>
                        <a:pt x="777666" y="593981"/>
                        <a:pt x="770559" y="590427"/>
                      </a:cubicBezTo>
                      <a:cubicBezTo>
                        <a:pt x="761083" y="584504"/>
                        <a:pt x="752791" y="583912"/>
                        <a:pt x="745683" y="586577"/>
                      </a:cubicBezTo>
                      <a:close/>
                      <a:moveTo>
                        <a:pt x="2256002" y="585689"/>
                      </a:moveTo>
                      <a:cubicBezTo>
                        <a:pt x="2253633" y="602273"/>
                        <a:pt x="2260740" y="609380"/>
                        <a:pt x="2274955" y="616487"/>
                      </a:cubicBezTo>
                      <a:cubicBezTo>
                        <a:pt x="2260740" y="609380"/>
                        <a:pt x="2256002" y="599903"/>
                        <a:pt x="2256002" y="585689"/>
                      </a:cubicBezTo>
                      <a:close/>
                      <a:moveTo>
                        <a:pt x="844002" y="576212"/>
                      </a:moveTo>
                      <a:cubicBezTo>
                        <a:pt x="851109" y="590427"/>
                        <a:pt x="820310" y="597534"/>
                        <a:pt x="836894" y="609380"/>
                      </a:cubicBezTo>
                      <a:cubicBezTo>
                        <a:pt x="822679" y="597534"/>
                        <a:pt x="851109" y="590427"/>
                        <a:pt x="844002" y="576212"/>
                      </a:cubicBezTo>
                      <a:close/>
                      <a:moveTo>
                        <a:pt x="1531345" y="564071"/>
                      </a:moveTo>
                      <a:cubicBezTo>
                        <a:pt x="1520980" y="566736"/>
                        <a:pt x="1512096" y="576212"/>
                        <a:pt x="1504988" y="592796"/>
                      </a:cubicBezTo>
                      <a:cubicBezTo>
                        <a:pt x="1500250" y="585689"/>
                        <a:pt x="1497881" y="583320"/>
                        <a:pt x="1497881" y="578581"/>
                      </a:cubicBezTo>
                      <a:cubicBezTo>
                        <a:pt x="1497881" y="580950"/>
                        <a:pt x="1500250" y="583320"/>
                        <a:pt x="1504988" y="592796"/>
                      </a:cubicBezTo>
                      <a:cubicBezTo>
                        <a:pt x="1521572" y="561997"/>
                        <a:pt x="1540525" y="554890"/>
                        <a:pt x="1566586" y="576212"/>
                      </a:cubicBezTo>
                      <a:cubicBezTo>
                        <a:pt x="1576062" y="585689"/>
                        <a:pt x="1585539" y="578581"/>
                        <a:pt x="1592646" y="569105"/>
                      </a:cubicBezTo>
                      <a:cubicBezTo>
                        <a:pt x="1585539" y="578581"/>
                        <a:pt x="1576062" y="583320"/>
                        <a:pt x="1566586" y="576212"/>
                      </a:cubicBezTo>
                      <a:cubicBezTo>
                        <a:pt x="1553556" y="565551"/>
                        <a:pt x="1541710" y="561405"/>
                        <a:pt x="1531345" y="564071"/>
                      </a:cubicBezTo>
                      <a:close/>
                      <a:moveTo>
                        <a:pt x="2301015" y="543044"/>
                      </a:moveTo>
                      <a:cubicBezTo>
                        <a:pt x="2298646" y="566736"/>
                        <a:pt x="2286800" y="561997"/>
                        <a:pt x="2277324" y="564367"/>
                      </a:cubicBezTo>
                      <a:cubicBezTo>
                        <a:pt x="2286800" y="564367"/>
                        <a:pt x="2298646" y="566736"/>
                        <a:pt x="2301015" y="543044"/>
                      </a:cubicBezTo>
                      <a:close/>
                      <a:moveTo>
                        <a:pt x="2599525" y="540675"/>
                      </a:moveTo>
                      <a:cubicBezTo>
                        <a:pt x="2606633" y="561997"/>
                        <a:pt x="2625586" y="580950"/>
                        <a:pt x="2635062" y="604642"/>
                      </a:cubicBezTo>
                      <a:cubicBezTo>
                        <a:pt x="2627955" y="580950"/>
                        <a:pt x="2606633" y="561997"/>
                        <a:pt x="2599525" y="540675"/>
                      </a:cubicBezTo>
                      <a:close/>
                      <a:moveTo>
                        <a:pt x="573921" y="538306"/>
                      </a:moveTo>
                      <a:cubicBezTo>
                        <a:pt x="563260" y="552521"/>
                        <a:pt x="544603" y="566736"/>
                        <a:pt x="542938" y="586948"/>
                      </a:cubicBezTo>
                      <a:lnTo>
                        <a:pt x="542983" y="587154"/>
                      </a:lnTo>
                      <a:lnTo>
                        <a:pt x="542938" y="587281"/>
                      </a:lnTo>
                      <a:cubicBezTo>
                        <a:pt x="542382" y="593833"/>
                        <a:pt x="543715" y="601088"/>
                        <a:pt x="547861" y="609380"/>
                      </a:cubicBezTo>
                      <a:lnTo>
                        <a:pt x="542983" y="587154"/>
                      </a:lnTo>
                      <a:lnTo>
                        <a:pt x="549341" y="569401"/>
                      </a:lnTo>
                      <a:cubicBezTo>
                        <a:pt x="556153" y="558444"/>
                        <a:pt x="566814" y="548967"/>
                        <a:pt x="573921" y="538306"/>
                      </a:cubicBezTo>
                      <a:close/>
                      <a:moveTo>
                        <a:pt x="246982" y="524091"/>
                      </a:moveTo>
                      <a:cubicBezTo>
                        <a:pt x="225659" y="521722"/>
                        <a:pt x="209076" y="526461"/>
                        <a:pt x="197230" y="547783"/>
                      </a:cubicBezTo>
                      <a:cubicBezTo>
                        <a:pt x="187753" y="559628"/>
                        <a:pt x="180646" y="571474"/>
                        <a:pt x="183015" y="588058"/>
                      </a:cubicBezTo>
                      <a:cubicBezTo>
                        <a:pt x="180646" y="573843"/>
                        <a:pt x="190122" y="561997"/>
                        <a:pt x="197230" y="547783"/>
                      </a:cubicBezTo>
                      <a:cubicBezTo>
                        <a:pt x="209076" y="526461"/>
                        <a:pt x="225659" y="524091"/>
                        <a:pt x="246982" y="524091"/>
                      </a:cubicBezTo>
                      <a:close/>
                      <a:moveTo>
                        <a:pt x="1125928" y="500400"/>
                      </a:moveTo>
                      <a:cubicBezTo>
                        <a:pt x="1135404" y="505138"/>
                        <a:pt x="1147250" y="507507"/>
                        <a:pt x="1156727" y="512246"/>
                      </a:cubicBezTo>
                      <a:cubicBezTo>
                        <a:pt x="1147250" y="505138"/>
                        <a:pt x="1135404" y="505138"/>
                        <a:pt x="1125928" y="500400"/>
                      </a:cubicBezTo>
                      <a:close/>
                      <a:moveTo>
                        <a:pt x="1455237" y="495662"/>
                      </a:moveTo>
                      <a:cubicBezTo>
                        <a:pt x="1483666" y="509876"/>
                        <a:pt x="1497881" y="519353"/>
                        <a:pt x="1500250" y="535937"/>
                      </a:cubicBezTo>
                      <a:cubicBezTo>
                        <a:pt x="1497881" y="516984"/>
                        <a:pt x="1486035" y="509876"/>
                        <a:pt x="1455237" y="495662"/>
                      </a:cubicBezTo>
                      <a:close/>
                      <a:moveTo>
                        <a:pt x="583398" y="490924"/>
                      </a:moveTo>
                      <a:cubicBezTo>
                        <a:pt x="583398" y="493293"/>
                        <a:pt x="581029" y="495662"/>
                        <a:pt x="581029" y="498031"/>
                      </a:cubicBezTo>
                      <a:cubicBezTo>
                        <a:pt x="581029" y="495662"/>
                        <a:pt x="585767" y="493293"/>
                        <a:pt x="583398" y="490924"/>
                      </a:cubicBezTo>
                      <a:close/>
                      <a:moveTo>
                        <a:pt x="1689780" y="483816"/>
                      </a:moveTo>
                      <a:cubicBezTo>
                        <a:pt x="1685042" y="490924"/>
                        <a:pt x="1677935" y="495662"/>
                        <a:pt x="1677935" y="502769"/>
                      </a:cubicBezTo>
                      <a:cubicBezTo>
                        <a:pt x="1680304" y="495662"/>
                        <a:pt x="1685042" y="490924"/>
                        <a:pt x="1689780" y="483816"/>
                      </a:cubicBezTo>
                      <a:close/>
                      <a:moveTo>
                        <a:pt x="2227572" y="481447"/>
                      </a:moveTo>
                      <a:cubicBezTo>
                        <a:pt x="2218096" y="483816"/>
                        <a:pt x="2210988" y="488554"/>
                        <a:pt x="2210988" y="498031"/>
                      </a:cubicBezTo>
                      <a:cubicBezTo>
                        <a:pt x="2208619" y="507507"/>
                        <a:pt x="2220465" y="507507"/>
                        <a:pt x="2227572" y="512246"/>
                      </a:cubicBezTo>
                      <a:cubicBezTo>
                        <a:pt x="2244156" y="524091"/>
                        <a:pt x="2258371" y="543044"/>
                        <a:pt x="2277324" y="545413"/>
                      </a:cubicBezTo>
                      <a:cubicBezTo>
                        <a:pt x="2258371" y="543044"/>
                        <a:pt x="2244156" y="521722"/>
                        <a:pt x="2227572" y="512246"/>
                      </a:cubicBezTo>
                      <a:cubicBezTo>
                        <a:pt x="2220465" y="507507"/>
                        <a:pt x="2210988" y="507507"/>
                        <a:pt x="2210988" y="498031"/>
                      </a:cubicBezTo>
                      <a:cubicBezTo>
                        <a:pt x="2210988" y="488554"/>
                        <a:pt x="2220465" y="483816"/>
                        <a:pt x="2227572" y="481447"/>
                      </a:cubicBezTo>
                      <a:close/>
                      <a:moveTo>
                        <a:pt x="2488176" y="474340"/>
                      </a:moveTo>
                      <a:cubicBezTo>
                        <a:pt x="2492914" y="486185"/>
                        <a:pt x="2502391" y="493293"/>
                        <a:pt x="2523713" y="493293"/>
                      </a:cubicBezTo>
                      <a:cubicBezTo>
                        <a:pt x="2547404" y="495662"/>
                        <a:pt x="2571096" y="502769"/>
                        <a:pt x="2594787" y="512246"/>
                      </a:cubicBezTo>
                      <a:cubicBezTo>
                        <a:pt x="2573465" y="500400"/>
                        <a:pt x="2547404" y="495662"/>
                        <a:pt x="2523713" y="493293"/>
                      </a:cubicBezTo>
                      <a:cubicBezTo>
                        <a:pt x="2504760" y="490924"/>
                        <a:pt x="2492914" y="486185"/>
                        <a:pt x="2488176" y="474340"/>
                      </a:cubicBezTo>
                      <a:close/>
                      <a:moveTo>
                        <a:pt x="1372317" y="460125"/>
                      </a:moveTo>
                      <a:cubicBezTo>
                        <a:pt x="1360472" y="464863"/>
                        <a:pt x="1358102" y="474340"/>
                        <a:pt x="1358102" y="481447"/>
                      </a:cubicBezTo>
                      <a:cubicBezTo>
                        <a:pt x="1358102" y="471970"/>
                        <a:pt x="1362841" y="464863"/>
                        <a:pt x="1372317" y="460125"/>
                      </a:cubicBezTo>
                      <a:close/>
                      <a:moveTo>
                        <a:pt x="1071438" y="460125"/>
                      </a:moveTo>
                      <a:cubicBezTo>
                        <a:pt x="1069069" y="467232"/>
                        <a:pt x="1061962" y="469601"/>
                        <a:pt x="1057223" y="469601"/>
                      </a:cubicBezTo>
                      <a:cubicBezTo>
                        <a:pt x="1061962" y="467232"/>
                        <a:pt x="1069069" y="467232"/>
                        <a:pt x="1071438" y="460125"/>
                      </a:cubicBezTo>
                      <a:close/>
                      <a:moveTo>
                        <a:pt x="2227572" y="453018"/>
                      </a:moveTo>
                      <a:cubicBezTo>
                        <a:pt x="2239418" y="455387"/>
                        <a:pt x="2253633" y="457756"/>
                        <a:pt x="2253633" y="471970"/>
                      </a:cubicBezTo>
                      <a:cubicBezTo>
                        <a:pt x="2253633" y="455387"/>
                        <a:pt x="2239418" y="453018"/>
                        <a:pt x="2227572" y="453018"/>
                      </a:cubicBezTo>
                      <a:close/>
                      <a:moveTo>
                        <a:pt x="1936169" y="450648"/>
                      </a:moveTo>
                      <a:cubicBezTo>
                        <a:pt x="1940908" y="457756"/>
                        <a:pt x="1943277" y="462494"/>
                        <a:pt x="1943277" y="469601"/>
                      </a:cubicBezTo>
                      <a:cubicBezTo>
                        <a:pt x="1943277" y="464863"/>
                        <a:pt x="1943277" y="457756"/>
                        <a:pt x="1936169" y="450648"/>
                      </a:cubicBezTo>
                      <a:close/>
                      <a:moveTo>
                        <a:pt x="1758485" y="445910"/>
                      </a:moveTo>
                      <a:cubicBezTo>
                        <a:pt x="1753747" y="457756"/>
                        <a:pt x="1737163" y="460125"/>
                        <a:pt x="1730055" y="469601"/>
                      </a:cubicBezTo>
                      <a:cubicBezTo>
                        <a:pt x="1736570" y="479670"/>
                        <a:pt x="1741457" y="487222"/>
                        <a:pt x="1744714" y="493552"/>
                      </a:cubicBezTo>
                      <a:lnTo>
                        <a:pt x="1749474" y="509741"/>
                      </a:lnTo>
                      <a:lnTo>
                        <a:pt x="1744714" y="526905"/>
                      </a:lnTo>
                      <a:cubicBezTo>
                        <a:pt x="1741457" y="533716"/>
                        <a:pt x="1736570" y="541860"/>
                        <a:pt x="1730055" y="552521"/>
                      </a:cubicBezTo>
                      <a:cubicBezTo>
                        <a:pt x="1722948" y="564367"/>
                        <a:pt x="1715841" y="576212"/>
                        <a:pt x="1720579" y="592796"/>
                      </a:cubicBezTo>
                      <a:lnTo>
                        <a:pt x="1725355" y="621199"/>
                      </a:lnTo>
                      <a:lnTo>
                        <a:pt x="1722060" y="646694"/>
                      </a:lnTo>
                      <a:cubicBezTo>
                        <a:pt x="1717025" y="663278"/>
                        <a:pt x="1706364" y="678085"/>
                        <a:pt x="1689780" y="689930"/>
                      </a:cubicBezTo>
                      <a:cubicBezTo>
                        <a:pt x="1714656" y="672162"/>
                        <a:pt x="1726206" y="649063"/>
                        <a:pt x="1725428" y="621633"/>
                      </a:cubicBezTo>
                      <a:lnTo>
                        <a:pt x="1725355" y="621199"/>
                      </a:lnTo>
                      <a:lnTo>
                        <a:pt x="1725428" y="620634"/>
                      </a:lnTo>
                      <a:cubicBezTo>
                        <a:pt x="1725169" y="611601"/>
                        <a:pt x="1723540" y="602273"/>
                        <a:pt x="1720579" y="592796"/>
                      </a:cubicBezTo>
                      <a:cubicBezTo>
                        <a:pt x="1715841" y="576212"/>
                        <a:pt x="1722948" y="566736"/>
                        <a:pt x="1730055" y="552521"/>
                      </a:cubicBezTo>
                      <a:cubicBezTo>
                        <a:pt x="1743085" y="531199"/>
                        <a:pt x="1749601" y="520538"/>
                        <a:pt x="1749601" y="510173"/>
                      </a:cubicBezTo>
                      <a:lnTo>
                        <a:pt x="1749474" y="509741"/>
                      </a:lnTo>
                      <a:lnTo>
                        <a:pt x="1749601" y="509284"/>
                      </a:lnTo>
                      <a:cubicBezTo>
                        <a:pt x="1749601" y="498623"/>
                        <a:pt x="1743085" y="488554"/>
                        <a:pt x="1730055" y="469601"/>
                      </a:cubicBezTo>
                      <a:cubicBezTo>
                        <a:pt x="1737163" y="460125"/>
                        <a:pt x="1751377" y="460125"/>
                        <a:pt x="1758485" y="445910"/>
                      </a:cubicBezTo>
                      <a:close/>
                      <a:moveTo>
                        <a:pt x="1917216" y="441172"/>
                      </a:moveTo>
                      <a:cubicBezTo>
                        <a:pt x="1917216" y="453018"/>
                        <a:pt x="1914847" y="462494"/>
                        <a:pt x="1907740" y="471970"/>
                      </a:cubicBezTo>
                      <a:cubicBezTo>
                        <a:pt x="1917216" y="462494"/>
                        <a:pt x="1917216" y="453018"/>
                        <a:pt x="1917216" y="441172"/>
                      </a:cubicBezTo>
                      <a:close/>
                      <a:moveTo>
                        <a:pt x="1592646" y="415111"/>
                      </a:moveTo>
                      <a:cubicBezTo>
                        <a:pt x="1609230" y="410373"/>
                        <a:pt x="1616337" y="429326"/>
                        <a:pt x="1632921" y="431695"/>
                      </a:cubicBezTo>
                      <a:cubicBezTo>
                        <a:pt x="1618706" y="429326"/>
                        <a:pt x="1609230" y="410373"/>
                        <a:pt x="1592646" y="415111"/>
                      </a:cubicBezTo>
                      <a:close/>
                      <a:moveTo>
                        <a:pt x="2232310" y="398528"/>
                      </a:moveTo>
                      <a:lnTo>
                        <a:pt x="2239802" y="412073"/>
                      </a:lnTo>
                      <a:lnTo>
                        <a:pt x="2239122" y="421035"/>
                      </a:lnTo>
                      <a:cubicBezTo>
                        <a:pt x="2236456" y="426365"/>
                        <a:pt x="2229941" y="430511"/>
                        <a:pt x="2222834" y="436434"/>
                      </a:cubicBezTo>
                      <a:cubicBezTo>
                        <a:pt x="2218096" y="438803"/>
                        <a:pt x="2213357" y="441172"/>
                        <a:pt x="2215727" y="448279"/>
                      </a:cubicBezTo>
                      <a:cubicBezTo>
                        <a:pt x="2215727" y="441172"/>
                        <a:pt x="2220465" y="438803"/>
                        <a:pt x="2222834" y="436434"/>
                      </a:cubicBezTo>
                      <a:cubicBezTo>
                        <a:pt x="2233495" y="429327"/>
                        <a:pt x="2242823" y="423552"/>
                        <a:pt x="2239825" y="412114"/>
                      </a:cubicBezTo>
                      <a:lnTo>
                        <a:pt x="2239802" y="412073"/>
                      </a:lnTo>
                      <a:lnTo>
                        <a:pt x="2239825" y="411780"/>
                      </a:lnTo>
                      <a:cubicBezTo>
                        <a:pt x="2238825" y="408153"/>
                        <a:pt x="2236456" y="403859"/>
                        <a:pt x="2232310" y="398528"/>
                      </a:cubicBezTo>
                      <a:close/>
                      <a:moveTo>
                        <a:pt x="912706" y="393789"/>
                      </a:moveTo>
                      <a:cubicBezTo>
                        <a:pt x="891384" y="398528"/>
                        <a:pt x="884277" y="412742"/>
                        <a:pt x="889015" y="441172"/>
                      </a:cubicBezTo>
                      <a:cubicBezTo>
                        <a:pt x="886646" y="412742"/>
                        <a:pt x="891384" y="398528"/>
                        <a:pt x="912706" y="393789"/>
                      </a:cubicBezTo>
                      <a:close/>
                      <a:moveTo>
                        <a:pt x="1988290" y="377205"/>
                      </a:moveTo>
                      <a:cubicBezTo>
                        <a:pt x="1990659" y="377205"/>
                        <a:pt x="1993029" y="384313"/>
                        <a:pt x="1995398" y="386682"/>
                      </a:cubicBezTo>
                      <a:cubicBezTo>
                        <a:pt x="1995398" y="384313"/>
                        <a:pt x="1990659" y="377205"/>
                        <a:pt x="1988290" y="377205"/>
                      </a:cubicBezTo>
                      <a:close/>
                      <a:moveTo>
                        <a:pt x="1519203" y="374836"/>
                      </a:moveTo>
                      <a:cubicBezTo>
                        <a:pt x="1533418" y="374836"/>
                        <a:pt x="1564216" y="386682"/>
                        <a:pt x="1566586" y="398528"/>
                      </a:cubicBezTo>
                      <a:cubicBezTo>
                        <a:pt x="1564216" y="384313"/>
                        <a:pt x="1535787" y="372467"/>
                        <a:pt x="1519203" y="374836"/>
                      </a:cubicBezTo>
                      <a:close/>
                      <a:moveTo>
                        <a:pt x="1936169" y="372467"/>
                      </a:moveTo>
                      <a:cubicBezTo>
                        <a:pt x="1948015" y="374836"/>
                        <a:pt x="1955123" y="379574"/>
                        <a:pt x="1955123" y="393789"/>
                      </a:cubicBezTo>
                      <a:cubicBezTo>
                        <a:pt x="1955123" y="379574"/>
                        <a:pt x="1948015" y="372467"/>
                        <a:pt x="1936169" y="372467"/>
                      </a:cubicBezTo>
                      <a:close/>
                      <a:moveTo>
                        <a:pt x="1033532" y="365360"/>
                      </a:moveTo>
                      <a:cubicBezTo>
                        <a:pt x="1026425" y="365360"/>
                        <a:pt x="1021686" y="365360"/>
                        <a:pt x="1019317" y="374836"/>
                      </a:cubicBezTo>
                      <a:cubicBezTo>
                        <a:pt x="1016948" y="393789"/>
                        <a:pt x="1007471" y="400897"/>
                        <a:pt x="997995" y="403266"/>
                      </a:cubicBezTo>
                      <a:cubicBezTo>
                        <a:pt x="1009841" y="400897"/>
                        <a:pt x="1016948" y="393789"/>
                        <a:pt x="1019317" y="374836"/>
                      </a:cubicBezTo>
                      <a:cubicBezTo>
                        <a:pt x="1021686" y="367729"/>
                        <a:pt x="1026425" y="365360"/>
                        <a:pt x="1033532" y="365360"/>
                      </a:cubicBezTo>
                      <a:close/>
                      <a:moveTo>
                        <a:pt x="1815344" y="360622"/>
                      </a:moveTo>
                      <a:cubicBezTo>
                        <a:pt x="1804683" y="367729"/>
                        <a:pt x="1797575" y="376021"/>
                        <a:pt x="1794022" y="386090"/>
                      </a:cubicBezTo>
                      <a:lnTo>
                        <a:pt x="1794022" y="386978"/>
                      </a:lnTo>
                      <a:lnTo>
                        <a:pt x="1794022" y="386978"/>
                      </a:lnTo>
                      <a:cubicBezTo>
                        <a:pt x="1790468" y="397343"/>
                        <a:pt x="1790468" y="409189"/>
                        <a:pt x="1794022" y="422219"/>
                      </a:cubicBezTo>
                      <a:lnTo>
                        <a:pt x="1794022" y="386978"/>
                      </a:lnTo>
                      <a:close/>
                      <a:moveTo>
                        <a:pt x="2296277" y="351145"/>
                      </a:moveTo>
                      <a:cubicBezTo>
                        <a:pt x="2291539" y="389051"/>
                        <a:pt x="2310492" y="415111"/>
                        <a:pt x="2331814" y="441172"/>
                      </a:cubicBezTo>
                      <a:cubicBezTo>
                        <a:pt x="2312861" y="415111"/>
                        <a:pt x="2293908" y="386682"/>
                        <a:pt x="2296277" y="351145"/>
                      </a:cubicBezTo>
                      <a:close/>
                      <a:moveTo>
                        <a:pt x="1881679" y="348776"/>
                      </a:moveTo>
                      <a:cubicBezTo>
                        <a:pt x="1881679" y="381944"/>
                        <a:pt x="1860357" y="381944"/>
                        <a:pt x="1846143" y="391420"/>
                      </a:cubicBezTo>
                      <a:cubicBezTo>
                        <a:pt x="1846143" y="398528"/>
                        <a:pt x="1846143" y="405635"/>
                        <a:pt x="1843774" y="410373"/>
                      </a:cubicBezTo>
                      <a:cubicBezTo>
                        <a:pt x="1843774" y="417481"/>
                        <a:pt x="1834297" y="429326"/>
                        <a:pt x="1839035" y="434064"/>
                      </a:cubicBezTo>
                      <a:cubicBezTo>
                        <a:pt x="1836666" y="429326"/>
                        <a:pt x="1843774" y="417481"/>
                        <a:pt x="1846143" y="410373"/>
                      </a:cubicBezTo>
                      <a:cubicBezTo>
                        <a:pt x="1865096" y="410373"/>
                        <a:pt x="1886418" y="408004"/>
                        <a:pt x="1895894" y="429326"/>
                      </a:cubicBezTo>
                      <a:cubicBezTo>
                        <a:pt x="1886418" y="405635"/>
                        <a:pt x="1865096" y="410373"/>
                        <a:pt x="1846143" y="410373"/>
                      </a:cubicBezTo>
                      <a:cubicBezTo>
                        <a:pt x="1846143" y="405635"/>
                        <a:pt x="1846143" y="398528"/>
                        <a:pt x="1846143" y="391420"/>
                      </a:cubicBezTo>
                      <a:cubicBezTo>
                        <a:pt x="1860357" y="384313"/>
                        <a:pt x="1881679" y="381944"/>
                        <a:pt x="1881679" y="348776"/>
                      </a:cubicBezTo>
                      <a:close/>
                      <a:moveTo>
                        <a:pt x="2406737" y="347592"/>
                      </a:moveTo>
                      <a:cubicBezTo>
                        <a:pt x="2393411" y="347592"/>
                        <a:pt x="2380381" y="349961"/>
                        <a:pt x="2381566" y="353514"/>
                      </a:cubicBezTo>
                      <a:cubicBezTo>
                        <a:pt x="2388673" y="389051"/>
                        <a:pt x="2362612" y="381944"/>
                        <a:pt x="2346029" y="381944"/>
                      </a:cubicBezTo>
                      <a:cubicBezTo>
                        <a:pt x="2364982" y="381944"/>
                        <a:pt x="2388673" y="389051"/>
                        <a:pt x="2381566" y="353514"/>
                      </a:cubicBezTo>
                      <a:cubicBezTo>
                        <a:pt x="2379196" y="346407"/>
                        <a:pt x="2431317" y="346407"/>
                        <a:pt x="2433686" y="355883"/>
                      </a:cubicBezTo>
                      <a:cubicBezTo>
                        <a:pt x="2433686" y="349961"/>
                        <a:pt x="2420063" y="347592"/>
                        <a:pt x="2406737" y="347592"/>
                      </a:cubicBezTo>
                      <a:close/>
                      <a:moveTo>
                        <a:pt x="2116223" y="341668"/>
                      </a:moveTo>
                      <a:cubicBezTo>
                        <a:pt x="2120962" y="358252"/>
                        <a:pt x="2118592" y="381944"/>
                        <a:pt x="2139915" y="389051"/>
                      </a:cubicBezTo>
                      <a:cubicBezTo>
                        <a:pt x="2118592" y="381944"/>
                        <a:pt x="2123331" y="358252"/>
                        <a:pt x="2116223" y="341668"/>
                      </a:cubicBezTo>
                      <a:close/>
                      <a:moveTo>
                        <a:pt x="355961" y="341668"/>
                      </a:moveTo>
                      <a:cubicBezTo>
                        <a:pt x="358331" y="360622"/>
                        <a:pt x="344116" y="374836"/>
                        <a:pt x="329901" y="389051"/>
                      </a:cubicBezTo>
                      <a:cubicBezTo>
                        <a:pt x="344116" y="377205"/>
                        <a:pt x="358331" y="360622"/>
                        <a:pt x="355961" y="341668"/>
                      </a:cubicBezTo>
                      <a:close/>
                      <a:moveTo>
                        <a:pt x="1799944" y="312055"/>
                      </a:moveTo>
                      <a:lnTo>
                        <a:pt x="1799201" y="313069"/>
                      </a:lnTo>
                      <a:lnTo>
                        <a:pt x="1798168" y="312943"/>
                      </a:lnTo>
                      <a:cubicBezTo>
                        <a:pt x="1792245" y="315016"/>
                        <a:pt x="1788099" y="320347"/>
                        <a:pt x="1786914" y="329823"/>
                      </a:cubicBezTo>
                      <a:cubicBezTo>
                        <a:pt x="1775069" y="332192"/>
                        <a:pt x="1772700" y="320346"/>
                        <a:pt x="1767962" y="313239"/>
                      </a:cubicBezTo>
                      <a:cubicBezTo>
                        <a:pt x="1770331" y="320346"/>
                        <a:pt x="1775069" y="332192"/>
                        <a:pt x="1786914" y="329823"/>
                      </a:cubicBezTo>
                      <a:lnTo>
                        <a:pt x="1799201" y="313069"/>
                      </a:lnTo>
                      <a:lnTo>
                        <a:pt x="1820082" y="315608"/>
                      </a:lnTo>
                      <a:cubicBezTo>
                        <a:pt x="1829559" y="322716"/>
                        <a:pt x="1839035" y="332192"/>
                        <a:pt x="1855619" y="332192"/>
                      </a:cubicBezTo>
                      <a:cubicBezTo>
                        <a:pt x="1874572" y="329823"/>
                        <a:pt x="1893525" y="332192"/>
                        <a:pt x="1903002" y="355883"/>
                      </a:cubicBezTo>
                      <a:cubicBezTo>
                        <a:pt x="1893525" y="332192"/>
                        <a:pt x="1876941" y="329823"/>
                        <a:pt x="1855619" y="332192"/>
                      </a:cubicBezTo>
                      <a:cubicBezTo>
                        <a:pt x="1839035" y="332192"/>
                        <a:pt x="1831928" y="322716"/>
                        <a:pt x="1820082" y="315608"/>
                      </a:cubicBezTo>
                      <a:cubicBezTo>
                        <a:pt x="1812975" y="312055"/>
                        <a:pt x="1805867" y="310278"/>
                        <a:pt x="1799944" y="312055"/>
                      </a:cubicBezTo>
                      <a:close/>
                      <a:moveTo>
                        <a:pt x="1246753" y="308501"/>
                      </a:moveTo>
                      <a:lnTo>
                        <a:pt x="1251478" y="325958"/>
                      </a:lnTo>
                      <a:lnTo>
                        <a:pt x="1250900" y="337523"/>
                      </a:lnTo>
                      <a:cubicBezTo>
                        <a:pt x="1248531" y="344630"/>
                        <a:pt x="1242016" y="351145"/>
                        <a:pt x="1230170" y="362991"/>
                      </a:cubicBezTo>
                      <a:cubicBezTo>
                        <a:pt x="1247938" y="346999"/>
                        <a:pt x="1253713" y="340336"/>
                        <a:pt x="1251492" y="326010"/>
                      </a:cubicBezTo>
                      <a:lnTo>
                        <a:pt x="1251478" y="325958"/>
                      </a:lnTo>
                      <a:lnTo>
                        <a:pt x="1251492" y="325677"/>
                      </a:lnTo>
                      <a:cubicBezTo>
                        <a:pt x="1250751" y="321087"/>
                        <a:pt x="1249122" y="315608"/>
                        <a:pt x="1246753" y="308501"/>
                      </a:cubicBezTo>
                      <a:close/>
                      <a:moveTo>
                        <a:pt x="2142839" y="306206"/>
                      </a:moveTo>
                      <a:cubicBezTo>
                        <a:pt x="2133991" y="306576"/>
                        <a:pt x="2125107" y="307909"/>
                        <a:pt x="2116223" y="310870"/>
                      </a:cubicBezTo>
                      <a:cubicBezTo>
                        <a:pt x="2149391" y="301393"/>
                        <a:pt x="2184928" y="313239"/>
                        <a:pt x="2220465" y="310870"/>
                      </a:cubicBezTo>
                      <a:cubicBezTo>
                        <a:pt x="2195589" y="312647"/>
                        <a:pt x="2169380" y="305095"/>
                        <a:pt x="2142839" y="306206"/>
                      </a:cubicBezTo>
                      <a:close/>
                      <a:moveTo>
                        <a:pt x="1568955" y="280071"/>
                      </a:moveTo>
                      <a:cubicBezTo>
                        <a:pt x="1571324" y="289548"/>
                        <a:pt x="1573693" y="294286"/>
                        <a:pt x="1583170" y="296655"/>
                      </a:cubicBezTo>
                      <a:cubicBezTo>
                        <a:pt x="1576062" y="294286"/>
                        <a:pt x="1571324" y="289548"/>
                        <a:pt x="1568955" y="280071"/>
                      </a:cubicBezTo>
                      <a:close/>
                      <a:moveTo>
                        <a:pt x="1090391" y="268226"/>
                      </a:moveTo>
                      <a:cubicBezTo>
                        <a:pt x="1073807" y="280071"/>
                        <a:pt x="1083284" y="291917"/>
                        <a:pt x="1085653" y="303762"/>
                      </a:cubicBezTo>
                      <a:cubicBezTo>
                        <a:pt x="1085653" y="291917"/>
                        <a:pt x="1073807" y="280071"/>
                        <a:pt x="1090391" y="268226"/>
                      </a:cubicBezTo>
                      <a:close/>
                      <a:moveTo>
                        <a:pt x="1696888" y="249272"/>
                      </a:moveTo>
                      <a:cubicBezTo>
                        <a:pt x="1683857" y="246903"/>
                        <a:pt x="1674381" y="254603"/>
                        <a:pt x="1664904" y="261414"/>
                      </a:cubicBezTo>
                      <a:lnTo>
                        <a:pt x="1650286" y="269573"/>
                      </a:lnTo>
                      <a:lnTo>
                        <a:pt x="1632921" y="268226"/>
                      </a:lnTo>
                      <a:cubicBezTo>
                        <a:pt x="1616337" y="261118"/>
                        <a:pt x="1609230" y="263487"/>
                        <a:pt x="1604492" y="282440"/>
                      </a:cubicBezTo>
                      <a:cubicBezTo>
                        <a:pt x="1609230" y="265856"/>
                        <a:pt x="1618706" y="261118"/>
                        <a:pt x="1632921" y="268226"/>
                      </a:cubicBezTo>
                      <a:cubicBezTo>
                        <a:pt x="1639436" y="271187"/>
                        <a:pt x="1645063" y="271187"/>
                        <a:pt x="1650246" y="269595"/>
                      </a:cubicBezTo>
                      <a:lnTo>
                        <a:pt x="1650286" y="269573"/>
                      </a:lnTo>
                      <a:lnTo>
                        <a:pt x="1650579" y="269595"/>
                      </a:lnTo>
                      <a:cubicBezTo>
                        <a:pt x="1666681" y="264820"/>
                        <a:pt x="1679119" y="245719"/>
                        <a:pt x="1696888" y="249272"/>
                      </a:cubicBezTo>
                      <a:close/>
                      <a:moveTo>
                        <a:pt x="1346257" y="244534"/>
                      </a:moveTo>
                      <a:cubicBezTo>
                        <a:pt x="1329673" y="242165"/>
                        <a:pt x="1313089" y="249272"/>
                        <a:pt x="1298874" y="246903"/>
                      </a:cubicBezTo>
                      <a:cubicBezTo>
                        <a:pt x="1315458" y="249272"/>
                        <a:pt x="1332042" y="242165"/>
                        <a:pt x="1346257" y="244534"/>
                      </a:cubicBezTo>
                      <a:close/>
                      <a:moveTo>
                        <a:pt x="1457606" y="227950"/>
                      </a:moveTo>
                      <a:cubicBezTo>
                        <a:pt x="1478928" y="242165"/>
                        <a:pt x="1504988" y="239796"/>
                        <a:pt x="1526310" y="251642"/>
                      </a:cubicBezTo>
                      <a:cubicBezTo>
                        <a:pt x="1533417" y="256380"/>
                        <a:pt x="1540525" y="257565"/>
                        <a:pt x="1547040" y="256084"/>
                      </a:cubicBezTo>
                      <a:lnTo>
                        <a:pt x="1547248" y="255944"/>
                      </a:lnTo>
                      <a:lnTo>
                        <a:pt x="1547928" y="256084"/>
                      </a:lnTo>
                      <a:cubicBezTo>
                        <a:pt x="1554147" y="254603"/>
                        <a:pt x="1559478" y="250457"/>
                        <a:pt x="1564216" y="244534"/>
                      </a:cubicBezTo>
                      <a:lnTo>
                        <a:pt x="1547248" y="255944"/>
                      </a:lnTo>
                      <a:lnTo>
                        <a:pt x="1526310" y="251642"/>
                      </a:lnTo>
                      <a:cubicBezTo>
                        <a:pt x="1504988" y="237427"/>
                        <a:pt x="1478928" y="242165"/>
                        <a:pt x="1457606" y="227950"/>
                      </a:cubicBezTo>
                      <a:close/>
                      <a:moveTo>
                        <a:pt x="1192264" y="227950"/>
                      </a:moveTo>
                      <a:cubicBezTo>
                        <a:pt x="1189895" y="232688"/>
                        <a:pt x="1189599" y="237131"/>
                        <a:pt x="1190191" y="241425"/>
                      </a:cubicBezTo>
                      <a:lnTo>
                        <a:pt x="1190222" y="241547"/>
                      </a:lnTo>
                      <a:lnTo>
                        <a:pt x="1190191" y="241758"/>
                      </a:lnTo>
                      <a:cubicBezTo>
                        <a:pt x="1190783" y="246237"/>
                        <a:pt x="1192264" y="250605"/>
                        <a:pt x="1193448" y="254899"/>
                      </a:cubicBezTo>
                      <a:lnTo>
                        <a:pt x="1194832" y="266772"/>
                      </a:lnTo>
                      <a:lnTo>
                        <a:pt x="1187525" y="280071"/>
                      </a:lnTo>
                      <a:cubicBezTo>
                        <a:pt x="1192263" y="275925"/>
                        <a:pt x="1194336" y="271779"/>
                        <a:pt x="1194929" y="267596"/>
                      </a:cubicBezTo>
                      <a:lnTo>
                        <a:pt x="1194832" y="266772"/>
                      </a:lnTo>
                      <a:lnTo>
                        <a:pt x="1194929" y="266597"/>
                      </a:lnTo>
                      <a:cubicBezTo>
                        <a:pt x="1195521" y="262303"/>
                        <a:pt x="1194633" y="258157"/>
                        <a:pt x="1193448" y="254011"/>
                      </a:cubicBezTo>
                      <a:lnTo>
                        <a:pt x="1190222" y="241547"/>
                      </a:lnTo>
                      <a:close/>
                      <a:moveTo>
                        <a:pt x="1725317" y="218474"/>
                      </a:moveTo>
                      <a:cubicBezTo>
                        <a:pt x="1725317" y="232689"/>
                        <a:pt x="1725317" y="246903"/>
                        <a:pt x="1706364" y="249272"/>
                      </a:cubicBezTo>
                      <a:cubicBezTo>
                        <a:pt x="1718210" y="270595"/>
                        <a:pt x="1722948" y="301393"/>
                        <a:pt x="1756116" y="303762"/>
                      </a:cubicBezTo>
                      <a:cubicBezTo>
                        <a:pt x="1722948" y="299024"/>
                        <a:pt x="1718210" y="270595"/>
                        <a:pt x="1706364" y="249272"/>
                      </a:cubicBezTo>
                      <a:cubicBezTo>
                        <a:pt x="1725317" y="249272"/>
                        <a:pt x="1725317" y="235058"/>
                        <a:pt x="1725317" y="218474"/>
                      </a:cubicBezTo>
                      <a:close/>
                      <a:moveTo>
                        <a:pt x="1374686" y="218474"/>
                      </a:moveTo>
                      <a:lnTo>
                        <a:pt x="1380730" y="233456"/>
                      </a:lnTo>
                      <a:lnTo>
                        <a:pt x="1377351" y="242757"/>
                      </a:lnTo>
                      <a:cubicBezTo>
                        <a:pt x="1372910" y="247495"/>
                        <a:pt x="1365210" y="249272"/>
                        <a:pt x="1360472" y="249272"/>
                      </a:cubicBezTo>
                      <a:cubicBezTo>
                        <a:pt x="1367579" y="251050"/>
                        <a:pt x="1381349" y="246163"/>
                        <a:pt x="1380794" y="233614"/>
                      </a:cubicBezTo>
                      <a:lnTo>
                        <a:pt x="1380730" y="233456"/>
                      </a:lnTo>
                      <a:lnTo>
                        <a:pt x="1380794" y="233281"/>
                      </a:lnTo>
                      <a:cubicBezTo>
                        <a:pt x="1380609" y="229283"/>
                        <a:pt x="1378832" y="224397"/>
                        <a:pt x="1374686" y="218474"/>
                      </a:cubicBezTo>
                      <a:close/>
                      <a:moveTo>
                        <a:pt x="1703995" y="180568"/>
                      </a:moveTo>
                      <a:cubicBezTo>
                        <a:pt x="1708733" y="192414"/>
                        <a:pt x="1701626" y="213736"/>
                        <a:pt x="1718210" y="218474"/>
                      </a:cubicBezTo>
                      <a:cubicBezTo>
                        <a:pt x="1703995" y="211366"/>
                        <a:pt x="1711102" y="192414"/>
                        <a:pt x="1703995" y="180568"/>
                      </a:cubicBezTo>
                      <a:close/>
                      <a:moveTo>
                        <a:pt x="1240534" y="811"/>
                      </a:moveTo>
                      <a:cubicBezTo>
                        <a:pt x="1253269" y="-1262"/>
                        <a:pt x="1266891" y="515"/>
                        <a:pt x="1282290" y="7622"/>
                      </a:cubicBezTo>
                      <a:cubicBezTo>
                        <a:pt x="1303612" y="17098"/>
                        <a:pt x="1329673" y="12360"/>
                        <a:pt x="1350995" y="5252"/>
                      </a:cubicBezTo>
                      <a:cubicBezTo>
                        <a:pt x="1365210" y="514"/>
                        <a:pt x="1374686" y="514"/>
                        <a:pt x="1384163" y="14729"/>
                      </a:cubicBezTo>
                      <a:cubicBezTo>
                        <a:pt x="1398378" y="33682"/>
                        <a:pt x="1419700" y="21836"/>
                        <a:pt x="1438653" y="17098"/>
                      </a:cubicBezTo>
                      <a:cubicBezTo>
                        <a:pt x="1457606" y="12360"/>
                        <a:pt x="1474190" y="2883"/>
                        <a:pt x="1497881" y="17098"/>
                      </a:cubicBezTo>
                      <a:cubicBezTo>
                        <a:pt x="1514465" y="28944"/>
                        <a:pt x="1540525" y="7622"/>
                        <a:pt x="1564216" y="9991"/>
                      </a:cubicBezTo>
                      <a:cubicBezTo>
                        <a:pt x="1587908" y="514"/>
                        <a:pt x="1592646" y="2883"/>
                        <a:pt x="1595015" y="28944"/>
                      </a:cubicBezTo>
                      <a:cubicBezTo>
                        <a:pt x="1609230" y="28944"/>
                        <a:pt x="1621076" y="31313"/>
                        <a:pt x="1635290" y="31313"/>
                      </a:cubicBezTo>
                      <a:cubicBezTo>
                        <a:pt x="1654243" y="26575"/>
                        <a:pt x="1673196" y="26575"/>
                        <a:pt x="1694518" y="28944"/>
                      </a:cubicBezTo>
                      <a:cubicBezTo>
                        <a:pt x="1715841" y="31313"/>
                        <a:pt x="1732425" y="17098"/>
                        <a:pt x="1753747" y="19467"/>
                      </a:cubicBezTo>
                      <a:cubicBezTo>
                        <a:pt x="1767962" y="7622"/>
                        <a:pt x="1775069" y="9991"/>
                        <a:pt x="1772700" y="28944"/>
                      </a:cubicBezTo>
                      <a:cubicBezTo>
                        <a:pt x="1786914" y="47897"/>
                        <a:pt x="1808237" y="31313"/>
                        <a:pt x="1824821" y="38420"/>
                      </a:cubicBezTo>
                      <a:cubicBezTo>
                        <a:pt x="1834297" y="28944"/>
                        <a:pt x="1846143" y="31313"/>
                        <a:pt x="1857988" y="31313"/>
                      </a:cubicBezTo>
                      <a:cubicBezTo>
                        <a:pt x="1869834" y="31313"/>
                        <a:pt x="1865096" y="40789"/>
                        <a:pt x="1862727" y="47897"/>
                      </a:cubicBezTo>
                      <a:cubicBezTo>
                        <a:pt x="1891156" y="69219"/>
                        <a:pt x="1921955" y="50266"/>
                        <a:pt x="1952753" y="55004"/>
                      </a:cubicBezTo>
                      <a:cubicBezTo>
                        <a:pt x="1985921" y="28944"/>
                        <a:pt x="1995398" y="62112"/>
                        <a:pt x="2014351" y="76326"/>
                      </a:cubicBezTo>
                      <a:cubicBezTo>
                        <a:pt x="2038042" y="76326"/>
                        <a:pt x="2061733" y="76326"/>
                        <a:pt x="2085425" y="85803"/>
                      </a:cubicBezTo>
                      <a:cubicBezTo>
                        <a:pt x="2085425" y="97648"/>
                        <a:pt x="2075948" y="116601"/>
                        <a:pt x="2094901" y="123709"/>
                      </a:cubicBezTo>
                      <a:cubicBezTo>
                        <a:pt x="2078317" y="116601"/>
                        <a:pt x="2087794" y="100018"/>
                        <a:pt x="2085425" y="85803"/>
                      </a:cubicBezTo>
                      <a:cubicBezTo>
                        <a:pt x="2104378" y="85803"/>
                        <a:pt x="2125700" y="76326"/>
                        <a:pt x="2132807" y="104756"/>
                      </a:cubicBezTo>
                      <a:cubicBezTo>
                        <a:pt x="2175452" y="116601"/>
                        <a:pt x="2215727" y="145031"/>
                        <a:pt x="2263109" y="128447"/>
                      </a:cubicBezTo>
                      <a:cubicBezTo>
                        <a:pt x="2270217" y="128447"/>
                        <a:pt x="2282062" y="130816"/>
                        <a:pt x="2282062" y="133185"/>
                      </a:cubicBezTo>
                      <a:cubicBezTo>
                        <a:pt x="2289170" y="166353"/>
                        <a:pt x="2327076" y="161615"/>
                        <a:pt x="2343659" y="185306"/>
                      </a:cubicBezTo>
                      <a:cubicBezTo>
                        <a:pt x="2364982" y="213736"/>
                        <a:pt x="2402888" y="199521"/>
                        <a:pt x="2431317" y="213736"/>
                      </a:cubicBezTo>
                      <a:cubicBezTo>
                        <a:pt x="2440794" y="218474"/>
                        <a:pt x="2450270" y="223212"/>
                        <a:pt x="2457378" y="235058"/>
                      </a:cubicBezTo>
                      <a:cubicBezTo>
                        <a:pt x="2476331" y="265856"/>
                        <a:pt x="2507129" y="291917"/>
                        <a:pt x="2542666" y="303762"/>
                      </a:cubicBezTo>
                      <a:cubicBezTo>
                        <a:pt x="2575834" y="317977"/>
                        <a:pt x="2611371" y="329823"/>
                        <a:pt x="2644539" y="346407"/>
                      </a:cubicBezTo>
                      <a:cubicBezTo>
                        <a:pt x="2665861" y="355883"/>
                        <a:pt x="2689552" y="355883"/>
                        <a:pt x="2684814" y="389051"/>
                      </a:cubicBezTo>
                      <a:cubicBezTo>
                        <a:pt x="2684814" y="396158"/>
                        <a:pt x="2696660" y="400897"/>
                        <a:pt x="2703767" y="403266"/>
                      </a:cubicBezTo>
                      <a:cubicBezTo>
                        <a:pt x="2722720" y="410373"/>
                        <a:pt x="2739304" y="419850"/>
                        <a:pt x="2758257" y="426957"/>
                      </a:cubicBezTo>
                      <a:cubicBezTo>
                        <a:pt x="2770102" y="434064"/>
                        <a:pt x="2786686" y="441172"/>
                        <a:pt x="2786686" y="453018"/>
                      </a:cubicBezTo>
                      <a:cubicBezTo>
                        <a:pt x="2791425" y="505138"/>
                        <a:pt x="2834069" y="524091"/>
                        <a:pt x="2864867" y="552521"/>
                      </a:cubicBezTo>
                      <a:cubicBezTo>
                        <a:pt x="2871975" y="557259"/>
                        <a:pt x="2883820" y="561997"/>
                        <a:pt x="2881452" y="573843"/>
                      </a:cubicBezTo>
                      <a:cubicBezTo>
                        <a:pt x="2876713" y="609380"/>
                        <a:pt x="2900404" y="625964"/>
                        <a:pt x="2921727" y="644917"/>
                      </a:cubicBezTo>
                      <a:cubicBezTo>
                        <a:pt x="2938310" y="659132"/>
                        <a:pt x="2954894" y="673346"/>
                        <a:pt x="2971478" y="687561"/>
                      </a:cubicBezTo>
                      <a:cubicBezTo>
                        <a:pt x="2978586" y="692299"/>
                        <a:pt x="2988062" y="697038"/>
                        <a:pt x="2980955" y="706514"/>
                      </a:cubicBezTo>
                      <a:cubicBezTo>
                        <a:pt x="2964371" y="725467"/>
                        <a:pt x="2980955" y="744420"/>
                        <a:pt x="2988062" y="751528"/>
                      </a:cubicBezTo>
                      <a:cubicBezTo>
                        <a:pt x="3011754" y="777588"/>
                        <a:pt x="3021230" y="815494"/>
                        <a:pt x="3052029" y="836816"/>
                      </a:cubicBezTo>
                      <a:cubicBezTo>
                        <a:pt x="3063874" y="846293"/>
                        <a:pt x="3085196" y="858138"/>
                        <a:pt x="3063874" y="879461"/>
                      </a:cubicBezTo>
                      <a:cubicBezTo>
                        <a:pt x="3056767" y="886568"/>
                        <a:pt x="3066243" y="898414"/>
                        <a:pt x="3073351" y="905521"/>
                      </a:cubicBezTo>
                      <a:cubicBezTo>
                        <a:pt x="3106519" y="938689"/>
                        <a:pt x="3123103" y="981333"/>
                        <a:pt x="3142056" y="1023977"/>
                      </a:cubicBezTo>
                      <a:cubicBezTo>
                        <a:pt x="3146794" y="1033454"/>
                        <a:pt x="3149163" y="1040561"/>
                        <a:pt x="3137317" y="1047668"/>
                      </a:cubicBezTo>
                      <a:cubicBezTo>
                        <a:pt x="3127841" y="1052407"/>
                        <a:pt x="3127841" y="1061883"/>
                        <a:pt x="3132579" y="1068991"/>
                      </a:cubicBezTo>
                      <a:cubicBezTo>
                        <a:pt x="3156270" y="1111635"/>
                        <a:pt x="3137317" y="1156648"/>
                        <a:pt x="3132579" y="1201662"/>
                      </a:cubicBezTo>
                      <a:cubicBezTo>
                        <a:pt x="3130210" y="1225353"/>
                        <a:pt x="3125471" y="1249044"/>
                        <a:pt x="3153901" y="1260890"/>
                      </a:cubicBezTo>
                      <a:cubicBezTo>
                        <a:pt x="3158639" y="1263259"/>
                        <a:pt x="3161008" y="1265628"/>
                        <a:pt x="3158639" y="1272735"/>
                      </a:cubicBezTo>
                      <a:cubicBezTo>
                        <a:pt x="3146794" y="1301165"/>
                        <a:pt x="3170485" y="1327225"/>
                        <a:pt x="3161008" y="1360393"/>
                      </a:cubicBezTo>
                      <a:cubicBezTo>
                        <a:pt x="3153901" y="1386454"/>
                        <a:pt x="3177593" y="1414883"/>
                        <a:pt x="3175223" y="1445682"/>
                      </a:cubicBezTo>
                      <a:cubicBezTo>
                        <a:pt x="3172854" y="1476481"/>
                        <a:pt x="3184700" y="1509648"/>
                        <a:pt x="3168116" y="1540447"/>
                      </a:cubicBezTo>
                      <a:cubicBezTo>
                        <a:pt x="3163378" y="1547554"/>
                        <a:pt x="3165747" y="1559400"/>
                        <a:pt x="3168116" y="1568876"/>
                      </a:cubicBezTo>
                      <a:cubicBezTo>
                        <a:pt x="3184700" y="1613890"/>
                        <a:pt x="3163378" y="1651796"/>
                        <a:pt x="3139686" y="1687333"/>
                      </a:cubicBezTo>
                      <a:cubicBezTo>
                        <a:pt x="3123103" y="1711024"/>
                        <a:pt x="3108888" y="1734715"/>
                        <a:pt x="3137317" y="1760776"/>
                      </a:cubicBezTo>
                      <a:cubicBezTo>
                        <a:pt x="3146794" y="1770252"/>
                        <a:pt x="3149163" y="1786836"/>
                        <a:pt x="3144425" y="1798682"/>
                      </a:cubicBezTo>
                      <a:cubicBezTo>
                        <a:pt x="3127841" y="1836588"/>
                        <a:pt x="3132579" y="1874494"/>
                        <a:pt x="3132579" y="1912400"/>
                      </a:cubicBezTo>
                      <a:cubicBezTo>
                        <a:pt x="3142056" y="1921877"/>
                        <a:pt x="3132579" y="1924245"/>
                        <a:pt x="3125471" y="1928984"/>
                      </a:cubicBezTo>
                      <a:cubicBezTo>
                        <a:pt x="3118364" y="1955044"/>
                        <a:pt x="3108888" y="1983474"/>
                        <a:pt x="3113626" y="2011903"/>
                      </a:cubicBezTo>
                      <a:cubicBezTo>
                        <a:pt x="3125471" y="2026118"/>
                        <a:pt x="3123103" y="2033225"/>
                        <a:pt x="3104149" y="2033225"/>
                      </a:cubicBezTo>
                      <a:cubicBezTo>
                        <a:pt x="3101780" y="2082977"/>
                        <a:pt x="3092304" y="2130360"/>
                        <a:pt x="3078089" y="2177742"/>
                      </a:cubicBezTo>
                      <a:cubicBezTo>
                        <a:pt x="3073351" y="2199064"/>
                        <a:pt x="3059136" y="2196695"/>
                        <a:pt x="3047291" y="2201434"/>
                      </a:cubicBezTo>
                      <a:lnTo>
                        <a:pt x="3047291" y="2203803"/>
                      </a:lnTo>
                      <a:lnTo>
                        <a:pt x="3044921" y="2203803"/>
                      </a:lnTo>
                      <a:cubicBezTo>
                        <a:pt x="3040183" y="2220386"/>
                        <a:pt x="3030706" y="2234601"/>
                        <a:pt x="3016492" y="2246447"/>
                      </a:cubicBezTo>
                      <a:cubicBezTo>
                        <a:pt x="3014123" y="2263031"/>
                        <a:pt x="3011754" y="2277246"/>
                        <a:pt x="3011754" y="2291460"/>
                      </a:cubicBezTo>
                      <a:cubicBezTo>
                        <a:pt x="3014123" y="2331736"/>
                        <a:pt x="3002277" y="2367273"/>
                        <a:pt x="2973847" y="2395702"/>
                      </a:cubicBezTo>
                      <a:cubicBezTo>
                        <a:pt x="2976217" y="2402810"/>
                        <a:pt x="2978586" y="2409917"/>
                        <a:pt x="2973847" y="2417024"/>
                      </a:cubicBezTo>
                      <a:cubicBezTo>
                        <a:pt x="2980955" y="2435977"/>
                        <a:pt x="2971478" y="2440715"/>
                        <a:pt x="2954894" y="2443085"/>
                      </a:cubicBezTo>
                      <a:cubicBezTo>
                        <a:pt x="2943049" y="2490467"/>
                        <a:pt x="2912250" y="2523635"/>
                        <a:pt x="2883820" y="2561541"/>
                      </a:cubicBezTo>
                      <a:cubicBezTo>
                        <a:pt x="2881452" y="2601816"/>
                        <a:pt x="2843545" y="2627877"/>
                        <a:pt x="2838807" y="2668152"/>
                      </a:cubicBezTo>
                      <a:cubicBezTo>
                        <a:pt x="2838807" y="2675259"/>
                        <a:pt x="2826962" y="2682366"/>
                        <a:pt x="2817485" y="2684736"/>
                      </a:cubicBezTo>
                      <a:cubicBezTo>
                        <a:pt x="2789055" y="2689474"/>
                        <a:pt x="2781948" y="2710796"/>
                        <a:pt x="2770102" y="2729749"/>
                      </a:cubicBezTo>
                      <a:cubicBezTo>
                        <a:pt x="2772472" y="2739226"/>
                        <a:pt x="2767733" y="2748702"/>
                        <a:pt x="2762995" y="2758179"/>
                      </a:cubicBezTo>
                      <a:cubicBezTo>
                        <a:pt x="2765364" y="2770024"/>
                        <a:pt x="2762995" y="2781870"/>
                        <a:pt x="2746411" y="2779501"/>
                      </a:cubicBezTo>
                      <a:cubicBezTo>
                        <a:pt x="2746411" y="2786608"/>
                        <a:pt x="2739304" y="2786608"/>
                        <a:pt x="2734565" y="2788977"/>
                      </a:cubicBezTo>
                      <a:cubicBezTo>
                        <a:pt x="2732196" y="2803192"/>
                        <a:pt x="2734565" y="2815038"/>
                        <a:pt x="2722720" y="2824514"/>
                      </a:cubicBezTo>
                      <a:cubicBezTo>
                        <a:pt x="2725089" y="2855313"/>
                        <a:pt x="2691921" y="2831621"/>
                        <a:pt x="2684814" y="2848205"/>
                      </a:cubicBezTo>
                      <a:cubicBezTo>
                        <a:pt x="2677706" y="2864789"/>
                        <a:pt x="2672968" y="2883742"/>
                        <a:pt x="2649277" y="2881373"/>
                      </a:cubicBezTo>
                      <a:cubicBezTo>
                        <a:pt x="2649277" y="2874266"/>
                        <a:pt x="2649277" y="2867158"/>
                        <a:pt x="2642170" y="2864789"/>
                      </a:cubicBezTo>
                      <a:lnTo>
                        <a:pt x="2628271" y="2855813"/>
                      </a:lnTo>
                      <a:lnTo>
                        <a:pt x="2635062" y="2841098"/>
                      </a:lnTo>
                      <a:cubicBezTo>
                        <a:pt x="2638616" y="2837545"/>
                        <a:pt x="2642170" y="2833991"/>
                        <a:pt x="2643354" y="2830141"/>
                      </a:cubicBezTo>
                      <a:lnTo>
                        <a:pt x="2643106" y="2829607"/>
                      </a:lnTo>
                      <a:lnTo>
                        <a:pt x="2643354" y="2829253"/>
                      </a:lnTo>
                      <a:cubicBezTo>
                        <a:pt x="2644539" y="2825107"/>
                        <a:pt x="2643354" y="2820961"/>
                        <a:pt x="2637431" y="2817407"/>
                      </a:cubicBezTo>
                      <a:lnTo>
                        <a:pt x="2643106" y="2829607"/>
                      </a:lnTo>
                      <a:lnTo>
                        <a:pt x="2635062" y="2841098"/>
                      </a:lnTo>
                      <a:cubicBezTo>
                        <a:pt x="2629139" y="2847021"/>
                        <a:pt x="2626770" y="2851760"/>
                        <a:pt x="2627955" y="2855609"/>
                      </a:cubicBezTo>
                      <a:lnTo>
                        <a:pt x="2628271" y="2855813"/>
                      </a:lnTo>
                      <a:lnTo>
                        <a:pt x="2627955" y="2856498"/>
                      </a:lnTo>
                      <a:cubicBezTo>
                        <a:pt x="2629139" y="2860051"/>
                        <a:pt x="2633878" y="2862420"/>
                        <a:pt x="2642170" y="2864789"/>
                      </a:cubicBezTo>
                      <a:cubicBezTo>
                        <a:pt x="2646908" y="2867158"/>
                        <a:pt x="2649277" y="2874266"/>
                        <a:pt x="2649277" y="2881373"/>
                      </a:cubicBezTo>
                      <a:cubicBezTo>
                        <a:pt x="2635062" y="2890850"/>
                        <a:pt x="2623216" y="2902695"/>
                        <a:pt x="2609002" y="2912172"/>
                      </a:cubicBezTo>
                      <a:cubicBezTo>
                        <a:pt x="2592418" y="2912172"/>
                        <a:pt x="2578203" y="2921648"/>
                        <a:pt x="2563988" y="2931125"/>
                      </a:cubicBezTo>
                      <a:cubicBezTo>
                        <a:pt x="2578203" y="2921648"/>
                        <a:pt x="2592418" y="2914541"/>
                        <a:pt x="2609002" y="2912172"/>
                      </a:cubicBezTo>
                      <a:cubicBezTo>
                        <a:pt x="2601894" y="2931125"/>
                        <a:pt x="2594787" y="2947709"/>
                        <a:pt x="2587680" y="2966662"/>
                      </a:cubicBezTo>
                      <a:cubicBezTo>
                        <a:pt x="2582941" y="2983246"/>
                        <a:pt x="2575834" y="2999830"/>
                        <a:pt x="2552143" y="2983246"/>
                      </a:cubicBezTo>
                      <a:cubicBezTo>
                        <a:pt x="2547404" y="2980876"/>
                        <a:pt x="2540297" y="2985615"/>
                        <a:pt x="2533190" y="2985615"/>
                      </a:cubicBezTo>
                      <a:lnTo>
                        <a:pt x="2530821" y="2983246"/>
                      </a:lnTo>
                      <a:cubicBezTo>
                        <a:pt x="2523714" y="2999830"/>
                        <a:pt x="2515421" y="3015229"/>
                        <a:pt x="2505649" y="3029444"/>
                      </a:cubicBezTo>
                      <a:lnTo>
                        <a:pt x="2488699" y="3048899"/>
                      </a:lnTo>
                      <a:lnTo>
                        <a:pt x="2175452" y="3048899"/>
                      </a:lnTo>
                      <a:lnTo>
                        <a:pt x="2159817" y="3048899"/>
                      </a:lnTo>
                      <a:lnTo>
                        <a:pt x="1882362" y="3048899"/>
                      </a:lnTo>
                      <a:lnTo>
                        <a:pt x="1713123" y="3048899"/>
                      </a:lnTo>
                      <a:lnTo>
                        <a:pt x="732741" y="3048899"/>
                      </a:lnTo>
                      <a:lnTo>
                        <a:pt x="703334" y="3040105"/>
                      </a:lnTo>
                      <a:cubicBezTo>
                        <a:pt x="695339" y="3032997"/>
                        <a:pt x="690008" y="3022336"/>
                        <a:pt x="687639" y="3009306"/>
                      </a:cubicBezTo>
                      <a:cubicBezTo>
                        <a:pt x="687639" y="2997460"/>
                        <a:pt x="685270" y="2985615"/>
                        <a:pt x="673425" y="2978507"/>
                      </a:cubicBezTo>
                      <a:cubicBezTo>
                        <a:pt x="685270" y="2985615"/>
                        <a:pt x="685270" y="2997460"/>
                        <a:pt x="687639" y="3009306"/>
                      </a:cubicBezTo>
                      <a:cubicBezTo>
                        <a:pt x="690008" y="3023521"/>
                        <a:pt x="695339" y="3034182"/>
                        <a:pt x="703334" y="3040993"/>
                      </a:cubicBezTo>
                      <a:lnTo>
                        <a:pt x="732506" y="3048899"/>
                      </a:lnTo>
                      <a:lnTo>
                        <a:pt x="466848" y="3048899"/>
                      </a:lnTo>
                      <a:lnTo>
                        <a:pt x="445988" y="3028259"/>
                      </a:lnTo>
                      <a:cubicBezTo>
                        <a:pt x="441250" y="3023521"/>
                        <a:pt x="436512" y="3021152"/>
                        <a:pt x="429404" y="3018783"/>
                      </a:cubicBezTo>
                      <a:cubicBezTo>
                        <a:pt x="408082" y="3014044"/>
                        <a:pt x="398606" y="2999830"/>
                        <a:pt x="386760" y="2978507"/>
                      </a:cubicBezTo>
                      <a:cubicBezTo>
                        <a:pt x="377284" y="2957185"/>
                        <a:pt x="353592" y="2942970"/>
                        <a:pt x="334639" y="2924018"/>
                      </a:cubicBezTo>
                      <a:cubicBezTo>
                        <a:pt x="315686" y="2905064"/>
                        <a:pt x="291995" y="2895588"/>
                        <a:pt x="287257" y="2867158"/>
                      </a:cubicBezTo>
                      <a:cubicBezTo>
                        <a:pt x="287257" y="2860051"/>
                        <a:pt x="277780" y="2857682"/>
                        <a:pt x="273042" y="2852944"/>
                      </a:cubicBezTo>
                      <a:cubicBezTo>
                        <a:pt x="273042" y="2817407"/>
                        <a:pt x="263565" y="2791346"/>
                        <a:pt x="228028" y="2781870"/>
                      </a:cubicBezTo>
                      <a:cubicBezTo>
                        <a:pt x="218552" y="2777131"/>
                        <a:pt x="211445" y="2772393"/>
                        <a:pt x="211445" y="2762917"/>
                      </a:cubicBezTo>
                      <a:cubicBezTo>
                        <a:pt x="199599" y="2762917"/>
                        <a:pt x="192492" y="2758179"/>
                        <a:pt x="190122" y="2743964"/>
                      </a:cubicBezTo>
                      <a:cubicBezTo>
                        <a:pt x="185384" y="2713165"/>
                        <a:pt x="178277" y="2682366"/>
                        <a:pt x="171169" y="2651568"/>
                      </a:cubicBezTo>
                      <a:cubicBezTo>
                        <a:pt x="156955" y="2644460"/>
                        <a:pt x="161693" y="2632615"/>
                        <a:pt x="159324" y="2623138"/>
                      </a:cubicBezTo>
                      <a:cubicBezTo>
                        <a:pt x="126156" y="2613662"/>
                        <a:pt x="119049" y="2582863"/>
                        <a:pt x="102465" y="2559172"/>
                      </a:cubicBezTo>
                      <a:cubicBezTo>
                        <a:pt x="92988" y="2544957"/>
                        <a:pt x="111941" y="2533112"/>
                        <a:pt x="114310" y="2518897"/>
                      </a:cubicBezTo>
                      <a:cubicBezTo>
                        <a:pt x="142740" y="2499944"/>
                        <a:pt x="142740" y="2492836"/>
                        <a:pt x="114310" y="2478622"/>
                      </a:cubicBezTo>
                      <a:cubicBezTo>
                        <a:pt x="109572" y="2473883"/>
                        <a:pt x="107203" y="2466776"/>
                        <a:pt x="109572" y="2459668"/>
                      </a:cubicBezTo>
                      <a:cubicBezTo>
                        <a:pt x="88250" y="2443085"/>
                        <a:pt x="85881" y="2428870"/>
                        <a:pt x="107203" y="2409917"/>
                      </a:cubicBezTo>
                      <a:cubicBezTo>
                        <a:pt x="128525" y="2390964"/>
                        <a:pt x="126156" y="2364903"/>
                        <a:pt x="121418" y="2338843"/>
                      </a:cubicBezTo>
                      <a:cubicBezTo>
                        <a:pt x="114310" y="2329366"/>
                        <a:pt x="121418" y="2317521"/>
                        <a:pt x="121418" y="2308044"/>
                      </a:cubicBezTo>
                      <a:cubicBezTo>
                        <a:pt x="111941" y="2300937"/>
                        <a:pt x="114310" y="2293830"/>
                        <a:pt x="119049" y="2284353"/>
                      </a:cubicBezTo>
                      <a:cubicBezTo>
                        <a:pt x="111941" y="2272508"/>
                        <a:pt x="107203" y="2260662"/>
                        <a:pt x="107203" y="2248816"/>
                      </a:cubicBezTo>
                      <a:cubicBezTo>
                        <a:pt x="126156" y="2229863"/>
                        <a:pt x="107203" y="2232232"/>
                        <a:pt x="95357" y="2229863"/>
                      </a:cubicBezTo>
                      <a:cubicBezTo>
                        <a:pt x="81143" y="2213279"/>
                        <a:pt x="78773" y="2201434"/>
                        <a:pt x="90619" y="2175373"/>
                      </a:cubicBezTo>
                      <a:cubicBezTo>
                        <a:pt x="116680" y="2120883"/>
                        <a:pt x="149847" y="2064024"/>
                        <a:pt x="138002" y="1995319"/>
                      </a:cubicBezTo>
                      <a:cubicBezTo>
                        <a:pt x="130894" y="1959782"/>
                        <a:pt x="126156" y="1921877"/>
                        <a:pt x="145109" y="1888709"/>
                      </a:cubicBezTo>
                      <a:cubicBezTo>
                        <a:pt x="154586" y="1874494"/>
                        <a:pt x="142740" y="1860279"/>
                        <a:pt x="135633" y="1848433"/>
                      </a:cubicBezTo>
                      <a:cubicBezTo>
                        <a:pt x="126156" y="1834219"/>
                        <a:pt x="111941" y="1820004"/>
                        <a:pt x="102465" y="1805789"/>
                      </a:cubicBezTo>
                      <a:cubicBezTo>
                        <a:pt x="85881" y="1782098"/>
                        <a:pt x="69297" y="1758407"/>
                        <a:pt x="78773" y="1722870"/>
                      </a:cubicBezTo>
                      <a:cubicBezTo>
                        <a:pt x="83512" y="1701548"/>
                        <a:pt x="76404" y="1677856"/>
                        <a:pt x="66928" y="1658903"/>
                      </a:cubicBezTo>
                      <a:cubicBezTo>
                        <a:pt x="57451" y="1642319"/>
                        <a:pt x="40867" y="1628105"/>
                        <a:pt x="59820" y="1606783"/>
                      </a:cubicBezTo>
                      <a:cubicBezTo>
                        <a:pt x="59820" y="1604413"/>
                        <a:pt x="57451" y="1594937"/>
                        <a:pt x="55082" y="1592568"/>
                      </a:cubicBezTo>
                      <a:cubicBezTo>
                        <a:pt x="36129" y="1575984"/>
                        <a:pt x="40867" y="1554662"/>
                        <a:pt x="36129" y="1535709"/>
                      </a:cubicBezTo>
                      <a:cubicBezTo>
                        <a:pt x="31391" y="1507279"/>
                        <a:pt x="36129" y="1481219"/>
                        <a:pt x="43237" y="1455159"/>
                      </a:cubicBezTo>
                      <a:cubicBezTo>
                        <a:pt x="19545" y="1440944"/>
                        <a:pt x="38498" y="1421991"/>
                        <a:pt x="36129" y="1405407"/>
                      </a:cubicBezTo>
                      <a:cubicBezTo>
                        <a:pt x="57451" y="1407776"/>
                        <a:pt x="64559" y="1421991"/>
                        <a:pt x="66928" y="1440944"/>
                      </a:cubicBezTo>
                      <a:cubicBezTo>
                        <a:pt x="66928" y="1421991"/>
                        <a:pt x="59820" y="1405407"/>
                        <a:pt x="36129" y="1405407"/>
                      </a:cubicBezTo>
                      <a:cubicBezTo>
                        <a:pt x="17176" y="1372239"/>
                        <a:pt x="21914" y="1336702"/>
                        <a:pt x="19545" y="1303534"/>
                      </a:cubicBezTo>
                      <a:cubicBezTo>
                        <a:pt x="40867" y="1284581"/>
                        <a:pt x="38498" y="1260890"/>
                        <a:pt x="38498" y="1234830"/>
                      </a:cubicBezTo>
                      <a:cubicBezTo>
                        <a:pt x="36129" y="1220615"/>
                        <a:pt x="29022" y="1215877"/>
                        <a:pt x="14807" y="1215877"/>
                      </a:cubicBezTo>
                      <a:cubicBezTo>
                        <a:pt x="14807" y="1189816"/>
                        <a:pt x="10069" y="1166125"/>
                        <a:pt x="5331" y="1140065"/>
                      </a:cubicBezTo>
                      <a:cubicBezTo>
                        <a:pt x="592" y="1116373"/>
                        <a:pt x="-6515" y="1080836"/>
                        <a:pt x="12438" y="1054776"/>
                      </a:cubicBezTo>
                      <a:cubicBezTo>
                        <a:pt x="17176" y="1047668"/>
                        <a:pt x="14807" y="1038192"/>
                        <a:pt x="12438" y="1031085"/>
                      </a:cubicBezTo>
                      <a:cubicBezTo>
                        <a:pt x="7700" y="1012131"/>
                        <a:pt x="592" y="995548"/>
                        <a:pt x="24284" y="978964"/>
                      </a:cubicBezTo>
                      <a:cubicBezTo>
                        <a:pt x="36129" y="971856"/>
                        <a:pt x="31391" y="945796"/>
                        <a:pt x="29022" y="926843"/>
                      </a:cubicBezTo>
                      <a:cubicBezTo>
                        <a:pt x="24284" y="907890"/>
                        <a:pt x="21914" y="891306"/>
                        <a:pt x="19545" y="872353"/>
                      </a:cubicBezTo>
                      <a:cubicBezTo>
                        <a:pt x="17176" y="865246"/>
                        <a:pt x="14807" y="853400"/>
                        <a:pt x="21914" y="848662"/>
                      </a:cubicBezTo>
                      <a:cubicBezTo>
                        <a:pt x="59820" y="817863"/>
                        <a:pt x="62190" y="770481"/>
                        <a:pt x="55082" y="732575"/>
                      </a:cubicBezTo>
                      <a:cubicBezTo>
                        <a:pt x="47975" y="689930"/>
                        <a:pt x="81143" y="659132"/>
                        <a:pt x="76404" y="618857"/>
                      </a:cubicBezTo>
                      <a:cubicBezTo>
                        <a:pt x="76404" y="616487"/>
                        <a:pt x="83512" y="609380"/>
                        <a:pt x="85881" y="609380"/>
                      </a:cubicBezTo>
                      <a:cubicBezTo>
                        <a:pt x="119049" y="604642"/>
                        <a:pt x="119049" y="569105"/>
                        <a:pt x="133263" y="550152"/>
                      </a:cubicBezTo>
                      <a:cubicBezTo>
                        <a:pt x="145109" y="533568"/>
                        <a:pt x="145109" y="507507"/>
                        <a:pt x="175908" y="505138"/>
                      </a:cubicBezTo>
                      <a:cubicBezTo>
                        <a:pt x="185384" y="502769"/>
                        <a:pt x="187753" y="488554"/>
                        <a:pt x="187753" y="479078"/>
                      </a:cubicBezTo>
                      <a:cubicBezTo>
                        <a:pt x="187753" y="431695"/>
                        <a:pt x="230398" y="422219"/>
                        <a:pt x="256458" y="398528"/>
                      </a:cubicBezTo>
                      <a:cubicBezTo>
                        <a:pt x="273042" y="381944"/>
                        <a:pt x="303841" y="360622"/>
                        <a:pt x="318055" y="334561"/>
                      </a:cubicBezTo>
                      <a:cubicBezTo>
                        <a:pt x="322794" y="325085"/>
                        <a:pt x="334639" y="329823"/>
                        <a:pt x="344116" y="327454"/>
                      </a:cubicBezTo>
                      <a:cubicBezTo>
                        <a:pt x="351223" y="317977"/>
                        <a:pt x="344116" y="301393"/>
                        <a:pt x="363069" y="291917"/>
                      </a:cubicBezTo>
                      <a:cubicBezTo>
                        <a:pt x="386760" y="282440"/>
                        <a:pt x="410451" y="272964"/>
                        <a:pt x="422297" y="244534"/>
                      </a:cubicBezTo>
                      <a:cubicBezTo>
                        <a:pt x="429404" y="227950"/>
                        <a:pt x="453096" y="249272"/>
                        <a:pt x="469680" y="232689"/>
                      </a:cubicBezTo>
                      <a:cubicBezTo>
                        <a:pt x="486263" y="218474"/>
                        <a:pt x="505217" y="206628"/>
                        <a:pt x="519431" y="187675"/>
                      </a:cubicBezTo>
                      <a:cubicBezTo>
                        <a:pt x="536015" y="163984"/>
                        <a:pt x="550230" y="137924"/>
                        <a:pt x="585767" y="140293"/>
                      </a:cubicBezTo>
                      <a:cubicBezTo>
                        <a:pt x="618935" y="104756"/>
                        <a:pt x="675794" y="126078"/>
                        <a:pt x="706592" y="85803"/>
                      </a:cubicBezTo>
                      <a:cubicBezTo>
                        <a:pt x="708961" y="81064"/>
                        <a:pt x="718438" y="78695"/>
                        <a:pt x="723176" y="83434"/>
                      </a:cubicBezTo>
                      <a:cubicBezTo>
                        <a:pt x="744498" y="109494"/>
                        <a:pt x="761082" y="88172"/>
                        <a:pt x="772928" y="76326"/>
                      </a:cubicBezTo>
                      <a:cubicBezTo>
                        <a:pt x="806096" y="45528"/>
                        <a:pt x="846371" y="36051"/>
                        <a:pt x="886646" y="33682"/>
                      </a:cubicBezTo>
                      <a:cubicBezTo>
                        <a:pt x="912706" y="33682"/>
                        <a:pt x="941136" y="26575"/>
                        <a:pt x="969565" y="36051"/>
                      </a:cubicBezTo>
                      <a:cubicBezTo>
                        <a:pt x="1007471" y="45528"/>
                        <a:pt x="1045377" y="40789"/>
                        <a:pt x="1080914" y="21836"/>
                      </a:cubicBezTo>
                      <a:cubicBezTo>
                        <a:pt x="1099868" y="12360"/>
                        <a:pt x="1111713" y="2883"/>
                        <a:pt x="1133035" y="21836"/>
                      </a:cubicBezTo>
                      <a:cubicBezTo>
                        <a:pt x="1151988" y="38420"/>
                        <a:pt x="1180418" y="14729"/>
                        <a:pt x="1204109" y="17098"/>
                      </a:cubicBezTo>
                      <a:cubicBezTo>
                        <a:pt x="1215955" y="8806"/>
                        <a:pt x="1227800" y="2883"/>
                        <a:pt x="1240534" y="811"/>
                      </a:cubicBezTo>
                      <a:close/>
                    </a:path>
                  </a:pathLst>
                </a:custGeom>
                <a:solidFill>
                  <a:schemeClr val="accent1">
                    <a:alpha val="80000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lt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sp>
              <p:nvSpPr>
                <p:cNvPr id="441" name="Google Shape;441;p15"/>
                <p:cNvSpPr/>
                <p:nvPr/>
              </p:nvSpPr>
              <p:spPr>
                <a:xfrm>
                  <a:off x="7161956" y="3529176"/>
                  <a:ext cx="2827007" cy="2799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235" h="2922543" extrusionOk="0">
                      <a:moveTo>
                        <a:pt x="2208404" y="2384302"/>
                      </a:moveTo>
                      <a:cubicBezTo>
                        <a:pt x="2210773" y="2384302"/>
                        <a:pt x="2220250" y="2381933"/>
                        <a:pt x="2227357" y="2386672"/>
                      </a:cubicBezTo>
                      <a:cubicBezTo>
                        <a:pt x="2246310" y="2396148"/>
                        <a:pt x="2267632" y="2403255"/>
                        <a:pt x="2286585" y="2415101"/>
                      </a:cubicBezTo>
                      <a:cubicBezTo>
                        <a:pt x="2319753" y="2438792"/>
                        <a:pt x="2352921" y="2462484"/>
                        <a:pt x="2383719" y="2490913"/>
                      </a:cubicBezTo>
                      <a:cubicBezTo>
                        <a:pt x="2409780" y="2514604"/>
                        <a:pt x="2433471" y="2540665"/>
                        <a:pt x="2466639" y="2557249"/>
                      </a:cubicBezTo>
                      <a:cubicBezTo>
                        <a:pt x="2487961" y="2580940"/>
                        <a:pt x="2514021" y="2592786"/>
                        <a:pt x="2542451" y="2602262"/>
                      </a:cubicBezTo>
                      <a:cubicBezTo>
                        <a:pt x="2559035" y="2609369"/>
                        <a:pt x="2575619" y="2621215"/>
                        <a:pt x="2592203" y="2630692"/>
                      </a:cubicBezTo>
                      <a:cubicBezTo>
                        <a:pt x="2606417" y="2637799"/>
                        <a:pt x="2620632" y="2649645"/>
                        <a:pt x="2634847" y="2654383"/>
                      </a:cubicBezTo>
                      <a:cubicBezTo>
                        <a:pt x="2660907" y="2661490"/>
                        <a:pt x="2684599" y="2675705"/>
                        <a:pt x="2703552" y="2694658"/>
                      </a:cubicBezTo>
                      <a:cubicBezTo>
                        <a:pt x="2722505" y="2711242"/>
                        <a:pt x="2786471" y="2739671"/>
                        <a:pt x="2826746" y="2756256"/>
                      </a:cubicBezTo>
                      <a:cubicBezTo>
                        <a:pt x="2862283" y="2770470"/>
                        <a:pt x="2897820" y="2784685"/>
                        <a:pt x="2933357" y="2798900"/>
                      </a:cubicBezTo>
                      <a:cubicBezTo>
                        <a:pt x="2938095" y="2801269"/>
                        <a:pt x="2940464" y="2806007"/>
                        <a:pt x="2945203" y="2810745"/>
                      </a:cubicBezTo>
                      <a:cubicBezTo>
                        <a:pt x="2954679" y="2820222"/>
                        <a:pt x="2952310" y="2839175"/>
                        <a:pt x="2942834" y="2848651"/>
                      </a:cubicBezTo>
                      <a:cubicBezTo>
                        <a:pt x="2921512" y="2867604"/>
                        <a:pt x="2902558" y="2884188"/>
                        <a:pt x="2881236" y="2903141"/>
                      </a:cubicBezTo>
                      <a:cubicBezTo>
                        <a:pt x="2867022" y="2917356"/>
                        <a:pt x="2848068" y="2924463"/>
                        <a:pt x="2829115" y="2922094"/>
                      </a:cubicBezTo>
                      <a:cubicBezTo>
                        <a:pt x="2791210" y="2917356"/>
                        <a:pt x="2753303" y="2910249"/>
                        <a:pt x="2720136" y="2893665"/>
                      </a:cubicBezTo>
                      <a:cubicBezTo>
                        <a:pt x="2708290" y="2888926"/>
                        <a:pt x="2696444" y="2877081"/>
                        <a:pt x="2684599" y="2877081"/>
                      </a:cubicBezTo>
                      <a:cubicBezTo>
                        <a:pt x="2641954" y="2872343"/>
                        <a:pt x="2611156" y="2843913"/>
                        <a:pt x="2577988" y="2820222"/>
                      </a:cubicBezTo>
                      <a:cubicBezTo>
                        <a:pt x="2561404" y="2808376"/>
                        <a:pt x="2547189" y="2798900"/>
                        <a:pt x="2528236" y="2791792"/>
                      </a:cubicBezTo>
                      <a:cubicBezTo>
                        <a:pt x="2506914" y="2784685"/>
                        <a:pt x="2487961" y="2775208"/>
                        <a:pt x="2471377" y="2760994"/>
                      </a:cubicBezTo>
                      <a:cubicBezTo>
                        <a:pt x="2445317" y="2742041"/>
                        <a:pt x="2416887" y="2737302"/>
                        <a:pt x="2386089" y="2749148"/>
                      </a:cubicBezTo>
                      <a:cubicBezTo>
                        <a:pt x="2364766" y="2756256"/>
                        <a:pt x="2343444" y="2760994"/>
                        <a:pt x="2322122" y="2760994"/>
                      </a:cubicBezTo>
                      <a:cubicBezTo>
                        <a:pt x="2307907" y="2760994"/>
                        <a:pt x="2296062" y="2758624"/>
                        <a:pt x="2284216" y="2749148"/>
                      </a:cubicBezTo>
                      <a:cubicBezTo>
                        <a:pt x="2279478" y="2746779"/>
                        <a:pt x="2274740" y="2742041"/>
                        <a:pt x="2270001" y="2739671"/>
                      </a:cubicBezTo>
                      <a:cubicBezTo>
                        <a:pt x="2215511" y="2701766"/>
                        <a:pt x="2163391" y="2663859"/>
                        <a:pt x="2111270" y="2625954"/>
                      </a:cubicBezTo>
                      <a:cubicBezTo>
                        <a:pt x="2092317" y="2604631"/>
                        <a:pt x="2066256" y="2595155"/>
                        <a:pt x="2044934" y="2578571"/>
                      </a:cubicBezTo>
                      <a:cubicBezTo>
                        <a:pt x="2025981" y="2561987"/>
                        <a:pt x="1997552" y="2564356"/>
                        <a:pt x="1983337" y="2540665"/>
                      </a:cubicBezTo>
                      <a:cubicBezTo>
                        <a:pt x="1964384" y="2528819"/>
                        <a:pt x="1945431" y="2519343"/>
                        <a:pt x="1928847" y="2507497"/>
                      </a:cubicBezTo>
                      <a:cubicBezTo>
                        <a:pt x="1895679" y="2483806"/>
                        <a:pt x="1864880" y="2457745"/>
                        <a:pt x="1831713" y="2431685"/>
                      </a:cubicBezTo>
                      <a:cubicBezTo>
                        <a:pt x="1819867" y="2422208"/>
                        <a:pt x="1812760" y="2410363"/>
                        <a:pt x="1800914" y="2405625"/>
                      </a:cubicBezTo>
                      <a:cubicBezTo>
                        <a:pt x="1755901" y="2389041"/>
                        <a:pt x="1722733" y="2355873"/>
                        <a:pt x="1687196" y="2327443"/>
                      </a:cubicBezTo>
                      <a:cubicBezTo>
                        <a:pt x="1680088" y="2322705"/>
                        <a:pt x="1675350" y="2317967"/>
                        <a:pt x="1668243" y="2313228"/>
                      </a:cubicBezTo>
                      <a:cubicBezTo>
                        <a:pt x="1616122" y="2287168"/>
                        <a:pt x="1575847" y="2244524"/>
                        <a:pt x="1547417" y="2194772"/>
                      </a:cubicBezTo>
                      <a:cubicBezTo>
                        <a:pt x="1542679" y="2185296"/>
                        <a:pt x="1535572" y="2175819"/>
                        <a:pt x="1530834" y="2166343"/>
                      </a:cubicBezTo>
                      <a:cubicBezTo>
                        <a:pt x="1514250" y="2140282"/>
                        <a:pt x="1516619" y="2128437"/>
                        <a:pt x="1535572" y="2107114"/>
                      </a:cubicBezTo>
                      <a:cubicBezTo>
                        <a:pt x="1547417" y="2095269"/>
                        <a:pt x="1556894" y="2083423"/>
                        <a:pt x="1568740" y="2071577"/>
                      </a:cubicBezTo>
                      <a:cubicBezTo>
                        <a:pt x="1573478" y="2066839"/>
                        <a:pt x="1573478" y="2054994"/>
                        <a:pt x="1566370" y="2047886"/>
                      </a:cubicBezTo>
                      <a:cubicBezTo>
                        <a:pt x="1552156" y="2033672"/>
                        <a:pt x="1540310" y="2021826"/>
                        <a:pt x="1526095" y="2007611"/>
                      </a:cubicBezTo>
                      <a:cubicBezTo>
                        <a:pt x="1476344" y="1960229"/>
                        <a:pt x="1433699" y="1905739"/>
                        <a:pt x="1379209" y="1865463"/>
                      </a:cubicBezTo>
                      <a:cubicBezTo>
                        <a:pt x="1374471" y="1863094"/>
                        <a:pt x="1372102" y="1855987"/>
                        <a:pt x="1369733" y="1851249"/>
                      </a:cubicBezTo>
                      <a:cubicBezTo>
                        <a:pt x="1362625" y="1822819"/>
                        <a:pt x="1343672" y="1803866"/>
                        <a:pt x="1319981" y="1789651"/>
                      </a:cubicBezTo>
                      <a:cubicBezTo>
                        <a:pt x="1305766" y="1780175"/>
                        <a:pt x="1293921" y="1770698"/>
                        <a:pt x="1286813" y="1756483"/>
                      </a:cubicBezTo>
                      <a:cubicBezTo>
                        <a:pt x="1267860" y="1728054"/>
                        <a:pt x="1246538" y="1704363"/>
                        <a:pt x="1218109" y="1690148"/>
                      </a:cubicBezTo>
                      <a:cubicBezTo>
                        <a:pt x="1208632" y="1685410"/>
                        <a:pt x="1199156" y="1678303"/>
                        <a:pt x="1192048" y="1668826"/>
                      </a:cubicBezTo>
                      <a:cubicBezTo>
                        <a:pt x="1173095" y="1635658"/>
                        <a:pt x="1137558" y="1616705"/>
                        <a:pt x="1111498" y="1588276"/>
                      </a:cubicBezTo>
                      <a:cubicBezTo>
                        <a:pt x="1087807" y="1562215"/>
                        <a:pt x="1061746" y="1538524"/>
                        <a:pt x="1035686" y="1512464"/>
                      </a:cubicBezTo>
                      <a:cubicBezTo>
                        <a:pt x="1009625" y="1486403"/>
                        <a:pt x="978827" y="1460343"/>
                        <a:pt x="957505" y="1429544"/>
                      </a:cubicBezTo>
                      <a:cubicBezTo>
                        <a:pt x="952766" y="1422437"/>
                        <a:pt x="945659" y="1417699"/>
                        <a:pt x="940921" y="1412960"/>
                      </a:cubicBezTo>
                      <a:cubicBezTo>
                        <a:pt x="903015" y="1382162"/>
                        <a:pt x="867478" y="1348994"/>
                        <a:pt x="839048" y="1306349"/>
                      </a:cubicBezTo>
                      <a:cubicBezTo>
                        <a:pt x="834310" y="1296873"/>
                        <a:pt x="824833" y="1289765"/>
                        <a:pt x="815357" y="1285027"/>
                      </a:cubicBezTo>
                      <a:cubicBezTo>
                        <a:pt x="798773" y="1275551"/>
                        <a:pt x="786927" y="1261336"/>
                        <a:pt x="775082" y="1244752"/>
                      </a:cubicBezTo>
                      <a:cubicBezTo>
                        <a:pt x="765605" y="1230537"/>
                        <a:pt x="753760" y="1218692"/>
                        <a:pt x="744283" y="1206846"/>
                      </a:cubicBezTo>
                      <a:cubicBezTo>
                        <a:pt x="692162" y="1154725"/>
                        <a:pt x="640041" y="1102605"/>
                        <a:pt x="587921" y="1050484"/>
                      </a:cubicBezTo>
                      <a:cubicBezTo>
                        <a:pt x="564229" y="1026792"/>
                        <a:pt x="540538" y="1005470"/>
                        <a:pt x="526323" y="974671"/>
                      </a:cubicBezTo>
                      <a:cubicBezTo>
                        <a:pt x="521585" y="965195"/>
                        <a:pt x="512109" y="958088"/>
                        <a:pt x="505001" y="948611"/>
                      </a:cubicBezTo>
                      <a:cubicBezTo>
                        <a:pt x="481310" y="924920"/>
                        <a:pt x="459988" y="903598"/>
                        <a:pt x="443404" y="872799"/>
                      </a:cubicBezTo>
                      <a:cubicBezTo>
                        <a:pt x="433927" y="856215"/>
                        <a:pt x="417343" y="844369"/>
                        <a:pt x="405498" y="830155"/>
                      </a:cubicBezTo>
                      <a:cubicBezTo>
                        <a:pt x="391283" y="813571"/>
                        <a:pt x="374699" y="799356"/>
                        <a:pt x="360484" y="782772"/>
                      </a:cubicBezTo>
                      <a:cubicBezTo>
                        <a:pt x="353377" y="775665"/>
                        <a:pt x="343901" y="766188"/>
                        <a:pt x="341531" y="756712"/>
                      </a:cubicBezTo>
                      <a:cubicBezTo>
                        <a:pt x="334424" y="728282"/>
                        <a:pt x="317840" y="709329"/>
                        <a:pt x="294149" y="692745"/>
                      </a:cubicBezTo>
                      <a:cubicBezTo>
                        <a:pt x="282303" y="685638"/>
                        <a:pt x="272827" y="676162"/>
                        <a:pt x="268088" y="661947"/>
                      </a:cubicBezTo>
                      <a:cubicBezTo>
                        <a:pt x="253874" y="631148"/>
                        <a:pt x="232552" y="607457"/>
                        <a:pt x="208860" y="583766"/>
                      </a:cubicBezTo>
                      <a:cubicBezTo>
                        <a:pt x="192276" y="567182"/>
                        <a:pt x="178062" y="552967"/>
                        <a:pt x="173323" y="529276"/>
                      </a:cubicBezTo>
                      <a:cubicBezTo>
                        <a:pt x="170954" y="524537"/>
                        <a:pt x="168585" y="517430"/>
                        <a:pt x="163847" y="515061"/>
                      </a:cubicBezTo>
                      <a:cubicBezTo>
                        <a:pt x="135417" y="498477"/>
                        <a:pt x="123572" y="472416"/>
                        <a:pt x="109357" y="446356"/>
                      </a:cubicBezTo>
                      <a:cubicBezTo>
                        <a:pt x="104619" y="439249"/>
                        <a:pt x="99880" y="432141"/>
                        <a:pt x="95142" y="427403"/>
                      </a:cubicBezTo>
                      <a:cubicBezTo>
                        <a:pt x="73820" y="410819"/>
                        <a:pt x="66713" y="389497"/>
                        <a:pt x="61974" y="363437"/>
                      </a:cubicBezTo>
                      <a:cubicBezTo>
                        <a:pt x="59605" y="346853"/>
                        <a:pt x="54867" y="332638"/>
                        <a:pt x="47760" y="316054"/>
                      </a:cubicBezTo>
                      <a:cubicBezTo>
                        <a:pt x="38283" y="297101"/>
                        <a:pt x="28807" y="278148"/>
                        <a:pt x="26437" y="254457"/>
                      </a:cubicBezTo>
                      <a:cubicBezTo>
                        <a:pt x="26437" y="247349"/>
                        <a:pt x="21699" y="237873"/>
                        <a:pt x="19330" y="230766"/>
                      </a:cubicBezTo>
                      <a:cubicBezTo>
                        <a:pt x="12223" y="216551"/>
                        <a:pt x="2746" y="199967"/>
                        <a:pt x="377" y="185752"/>
                      </a:cubicBezTo>
                      <a:cubicBezTo>
                        <a:pt x="-1992" y="166799"/>
                        <a:pt x="7484" y="147846"/>
                        <a:pt x="9854" y="128893"/>
                      </a:cubicBezTo>
                      <a:cubicBezTo>
                        <a:pt x="12223" y="102833"/>
                        <a:pt x="28807" y="83880"/>
                        <a:pt x="50129" y="69665"/>
                      </a:cubicBezTo>
                      <a:cubicBezTo>
                        <a:pt x="80927" y="50712"/>
                        <a:pt x="111726" y="36497"/>
                        <a:pt x="144894" y="22282"/>
                      </a:cubicBezTo>
                      <a:cubicBezTo>
                        <a:pt x="154370" y="17544"/>
                        <a:pt x="166216" y="17544"/>
                        <a:pt x="175693" y="15175"/>
                      </a:cubicBezTo>
                      <a:cubicBezTo>
                        <a:pt x="189907" y="12806"/>
                        <a:pt x="204122" y="12806"/>
                        <a:pt x="215968" y="12806"/>
                      </a:cubicBezTo>
                      <a:cubicBezTo>
                        <a:pt x="237290" y="10437"/>
                        <a:pt x="256243" y="-3778"/>
                        <a:pt x="279934" y="960"/>
                      </a:cubicBezTo>
                      <a:cubicBezTo>
                        <a:pt x="301256" y="5698"/>
                        <a:pt x="322578" y="10437"/>
                        <a:pt x="343901" y="17544"/>
                      </a:cubicBezTo>
                      <a:cubicBezTo>
                        <a:pt x="362854" y="22282"/>
                        <a:pt x="379437" y="29390"/>
                        <a:pt x="398390" y="31759"/>
                      </a:cubicBezTo>
                      <a:cubicBezTo>
                        <a:pt x="426820" y="34128"/>
                        <a:pt x="443404" y="48343"/>
                        <a:pt x="455250" y="72034"/>
                      </a:cubicBezTo>
                      <a:cubicBezTo>
                        <a:pt x="462357" y="86249"/>
                        <a:pt x="476572" y="95725"/>
                        <a:pt x="493156" y="98094"/>
                      </a:cubicBezTo>
                      <a:cubicBezTo>
                        <a:pt x="509739" y="100464"/>
                        <a:pt x="521585" y="112309"/>
                        <a:pt x="531062" y="126524"/>
                      </a:cubicBezTo>
                      <a:cubicBezTo>
                        <a:pt x="535800" y="136000"/>
                        <a:pt x="540538" y="145477"/>
                        <a:pt x="547646" y="154954"/>
                      </a:cubicBezTo>
                      <a:cubicBezTo>
                        <a:pt x="554753" y="164430"/>
                        <a:pt x="561860" y="171537"/>
                        <a:pt x="568968" y="178645"/>
                      </a:cubicBezTo>
                      <a:cubicBezTo>
                        <a:pt x="590290" y="195229"/>
                        <a:pt x="616350" y="207074"/>
                        <a:pt x="635303" y="226027"/>
                      </a:cubicBezTo>
                      <a:cubicBezTo>
                        <a:pt x="661364" y="249719"/>
                        <a:pt x="687424" y="263933"/>
                        <a:pt x="722961" y="263933"/>
                      </a:cubicBezTo>
                      <a:cubicBezTo>
                        <a:pt x="734807" y="263933"/>
                        <a:pt x="739545" y="271041"/>
                        <a:pt x="741914" y="285256"/>
                      </a:cubicBezTo>
                      <a:cubicBezTo>
                        <a:pt x="741914" y="287625"/>
                        <a:pt x="741914" y="289994"/>
                        <a:pt x="741914" y="292363"/>
                      </a:cubicBezTo>
                      <a:cubicBezTo>
                        <a:pt x="749021" y="311316"/>
                        <a:pt x="782189" y="349222"/>
                        <a:pt x="798773" y="358698"/>
                      </a:cubicBezTo>
                      <a:cubicBezTo>
                        <a:pt x="812988" y="365806"/>
                        <a:pt x="829572" y="370544"/>
                        <a:pt x="843787" y="377651"/>
                      </a:cubicBezTo>
                      <a:cubicBezTo>
                        <a:pt x="850894" y="380021"/>
                        <a:pt x="858001" y="387128"/>
                        <a:pt x="855632" y="396604"/>
                      </a:cubicBezTo>
                      <a:cubicBezTo>
                        <a:pt x="850894" y="415558"/>
                        <a:pt x="855632" y="427403"/>
                        <a:pt x="872216" y="439249"/>
                      </a:cubicBezTo>
                      <a:cubicBezTo>
                        <a:pt x="881693" y="443987"/>
                        <a:pt x="891169" y="451094"/>
                        <a:pt x="893538" y="462940"/>
                      </a:cubicBezTo>
                      <a:cubicBezTo>
                        <a:pt x="898276" y="486631"/>
                        <a:pt x="912491" y="500846"/>
                        <a:pt x="936182" y="507953"/>
                      </a:cubicBezTo>
                      <a:cubicBezTo>
                        <a:pt x="964612" y="515061"/>
                        <a:pt x="988303" y="536383"/>
                        <a:pt x="1011995" y="555336"/>
                      </a:cubicBezTo>
                      <a:cubicBezTo>
                        <a:pt x="1014364" y="557705"/>
                        <a:pt x="1016733" y="564812"/>
                        <a:pt x="1016733" y="569551"/>
                      </a:cubicBezTo>
                      <a:cubicBezTo>
                        <a:pt x="1009625" y="595611"/>
                        <a:pt x="1023840" y="605088"/>
                        <a:pt x="1045162" y="607457"/>
                      </a:cubicBezTo>
                      <a:cubicBezTo>
                        <a:pt x="1049901" y="607457"/>
                        <a:pt x="1057008" y="609826"/>
                        <a:pt x="1059377" y="612195"/>
                      </a:cubicBezTo>
                      <a:cubicBezTo>
                        <a:pt x="1064115" y="614564"/>
                        <a:pt x="1068854" y="619302"/>
                        <a:pt x="1068854" y="624041"/>
                      </a:cubicBezTo>
                      <a:cubicBezTo>
                        <a:pt x="1071223" y="640625"/>
                        <a:pt x="1073592" y="657208"/>
                        <a:pt x="1075961" y="671423"/>
                      </a:cubicBezTo>
                      <a:cubicBezTo>
                        <a:pt x="1080699" y="685638"/>
                        <a:pt x="1090176" y="695114"/>
                        <a:pt x="1104391" y="699853"/>
                      </a:cubicBezTo>
                      <a:cubicBezTo>
                        <a:pt x="1120974" y="704591"/>
                        <a:pt x="1137558" y="702222"/>
                        <a:pt x="1154142" y="706960"/>
                      </a:cubicBezTo>
                      <a:cubicBezTo>
                        <a:pt x="1168357" y="709329"/>
                        <a:pt x="1177833" y="718806"/>
                        <a:pt x="1187310" y="728282"/>
                      </a:cubicBezTo>
                      <a:cubicBezTo>
                        <a:pt x="1194417" y="737759"/>
                        <a:pt x="1196786" y="747235"/>
                        <a:pt x="1194417" y="759081"/>
                      </a:cubicBezTo>
                      <a:cubicBezTo>
                        <a:pt x="1192048" y="766188"/>
                        <a:pt x="1192048" y="775665"/>
                        <a:pt x="1201525" y="780403"/>
                      </a:cubicBezTo>
                      <a:cubicBezTo>
                        <a:pt x="1246538" y="806464"/>
                        <a:pt x="1263122" y="856215"/>
                        <a:pt x="1296290" y="891752"/>
                      </a:cubicBezTo>
                      <a:cubicBezTo>
                        <a:pt x="1298659" y="894121"/>
                        <a:pt x="1301028" y="901229"/>
                        <a:pt x="1301028" y="905967"/>
                      </a:cubicBezTo>
                      <a:cubicBezTo>
                        <a:pt x="1296290" y="927289"/>
                        <a:pt x="1293921" y="948611"/>
                        <a:pt x="1298659" y="969933"/>
                      </a:cubicBezTo>
                      <a:cubicBezTo>
                        <a:pt x="1274968" y="1017316"/>
                        <a:pt x="1308135" y="1038638"/>
                        <a:pt x="1338934" y="1062329"/>
                      </a:cubicBezTo>
                      <a:cubicBezTo>
                        <a:pt x="1343672" y="1067068"/>
                        <a:pt x="1355518" y="1067068"/>
                        <a:pt x="1353149" y="1076544"/>
                      </a:cubicBezTo>
                      <a:cubicBezTo>
                        <a:pt x="1350780" y="1083651"/>
                        <a:pt x="1341303" y="1086021"/>
                        <a:pt x="1334196" y="1090759"/>
                      </a:cubicBezTo>
                      <a:cubicBezTo>
                        <a:pt x="1298659" y="1104973"/>
                        <a:pt x="1274968" y="1097866"/>
                        <a:pt x="1253646" y="1069437"/>
                      </a:cubicBezTo>
                      <a:cubicBezTo>
                        <a:pt x="1248907" y="1062329"/>
                        <a:pt x="1248907" y="1055222"/>
                        <a:pt x="1248907" y="1045745"/>
                      </a:cubicBezTo>
                      <a:cubicBezTo>
                        <a:pt x="1248907" y="1022054"/>
                        <a:pt x="1248907" y="1022054"/>
                        <a:pt x="1222847" y="1022054"/>
                      </a:cubicBezTo>
                      <a:cubicBezTo>
                        <a:pt x="1208632" y="1022054"/>
                        <a:pt x="1194417" y="1017316"/>
                        <a:pt x="1184941" y="1007839"/>
                      </a:cubicBezTo>
                      <a:cubicBezTo>
                        <a:pt x="1158880" y="979410"/>
                        <a:pt x="1135189" y="950980"/>
                        <a:pt x="1106760" y="922551"/>
                      </a:cubicBezTo>
                      <a:cubicBezTo>
                        <a:pt x="1080699" y="896490"/>
                        <a:pt x="1066484" y="865692"/>
                        <a:pt x="1045162" y="837262"/>
                      </a:cubicBezTo>
                      <a:cubicBezTo>
                        <a:pt x="1035686" y="823047"/>
                        <a:pt x="1026209" y="811202"/>
                        <a:pt x="1011995" y="801725"/>
                      </a:cubicBezTo>
                      <a:cubicBezTo>
                        <a:pt x="1007256" y="799356"/>
                        <a:pt x="1002518" y="794618"/>
                        <a:pt x="1000149" y="792249"/>
                      </a:cubicBezTo>
                      <a:cubicBezTo>
                        <a:pt x="959874" y="735390"/>
                        <a:pt x="907753" y="692745"/>
                        <a:pt x="860370" y="642994"/>
                      </a:cubicBezTo>
                      <a:cubicBezTo>
                        <a:pt x="841417" y="624041"/>
                        <a:pt x="824833" y="602718"/>
                        <a:pt x="805880" y="581396"/>
                      </a:cubicBezTo>
                      <a:cubicBezTo>
                        <a:pt x="789296" y="562443"/>
                        <a:pt x="772713" y="548229"/>
                        <a:pt x="756129" y="526906"/>
                      </a:cubicBezTo>
                      <a:cubicBezTo>
                        <a:pt x="739545" y="503215"/>
                        <a:pt x="715854" y="481893"/>
                        <a:pt x="694531" y="462940"/>
                      </a:cubicBezTo>
                      <a:cubicBezTo>
                        <a:pt x="656625" y="429772"/>
                        <a:pt x="613981" y="396604"/>
                        <a:pt x="578444" y="361068"/>
                      </a:cubicBezTo>
                      <a:cubicBezTo>
                        <a:pt x="566599" y="349222"/>
                        <a:pt x="554753" y="339745"/>
                        <a:pt x="540538" y="330269"/>
                      </a:cubicBezTo>
                      <a:cubicBezTo>
                        <a:pt x="526323" y="318423"/>
                        <a:pt x="509739" y="308947"/>
                        <a:pt x="495525" y="294732"/>
                      </a:cubicBezTo>
                      <a:cubicBezTo>
                        <a:pt x="474203" y="273410"/>
                        <a:pt x="448142" y="259195"/>
                        <a:pt x="422082" y="244980"/>
                      </a:cubicBezTo>
                      <a:cubicBezTo>
                        <a:pt x="400760" y="233135"/>
                        <a:pt x="379437" y="221289"/>
                        <a:pt x="358115" y="209443"/>
                      </a:cubicBezTo>
                      <a:cubicBezTo>
                        <a:pt x="336793" y="197598"/>
                        <a:pt x="313102" y="190490"/>
                        <a:pt x="289411" y="188121"/>
                      </a:cubicBezTo>
                      <a:cubicBezTo>
                        <a:pt x="287041" y="188121"/>
                        <a:pt x="279934" y="192860"/>
                        <a:pt x="277565" y="197598"/>
                      </a:cubicBezTo>
                      <a:cubicBezTo>
                        <a:pt x="272827" y="214182"/>
                        <a:pt x="272827" y="230766"/>
                        <a:pt x="282303" y="244980"/>
                      </a:cubicBezTo>
                      <a:cubicBezTo>
                        <a:pt x="291780" y="259195"/>
                        <a:pt x="303625" y="268672"/>
                        <a:pt x="313102" y="282886"/>
                      </a:cubicBezTo>
                      <a:cubicBezTo>
                        <a:pt x="329686" y="306578"/>
                        <a:pt x="353377" y="327900"/>
                        <a:pt x="360484" y="356329"/>
                      </a:cubicBezTo>
                      <a:cubicBezTo>
                        <a:pt x="398390" y="415558"/>
                        <a:pt x="443404" y="470047"/>
                        <a:pt x="486048" y="526906"/>
                      </a:cubicBezTo>
                      <a:cubicBezTo>
                        <a:pt x="493156" y="536383"/>
                        <a:pt x="502632" y="541121"/>
                        <a:pt x="509739" y="548229"/>
                      </a:cubicBezTo>
                      <a:cubicBezTo>
                        <a:pt x="545276" y="581396"/>
                        <a:pt x="583182" y="614564"/>
                        <a:pt x="606874" y="657208"/>
                      </a:cubicBezTo>
                      <a:cubicBezTo>
                        <a:pt x="621088" y="683269"/>
                        <a:pt x="642411" y="704591"/>
                        <a:pt x="668471" y="723544"/>
                      </a:cubicBezTo>
                      <a:cubicBezTo>
                        <a:pt x="687424" y="735390"/>
                        <a:pt x="699270" y="754343"/>
                        <a:pt x="711115" y="773296"/>
                      </a:cubicBezTo>
                      <a:cubicBezTo>
                        <a:pt x="720592" y="789880"/>
                        <a:pt x="734807" y="804094"/>
                        <a:pt x="746652" y="818309"/>
                      </a:cubicBezTo>
                      <a:cubicBezTo>
                        <a:pt x="758498" y="832524"/>
                        <a:pt x="772713" y="846739"/>
                        <a:pt x="777451" y="865692"/>
                      </a:cubicBezTo>
                      <a:cubicBezTo>
                        <a:pt x="779820" y="875168"/>
                        <a:pt x="789296" y="884645"/>
                        <a:pt x="796404" y="891752"/>
                      </a:cubicBezTo>
                      <a:cubicBezTo>
                        <a:pt x="817726" y="915443"/>
                        <a:pt x="839048" y="941504"/>
                        <a:pt x="860370" y="965195"/>
                      </a:cubicBezTo>
                      <a:cubicBezTo>
                        <a:pt x="869847" y="974671"/>
                        <a:pt x="879323" y="986517"/>
                        <a:pt x="884062" y="998363"/>
                      </a:cubicBezTo>
                      <a:cubicBezTo>
                        <a:pt x="891169" y="1017316"/>
                        <a:pt x="900646" y="1031531"/>
                        <a:pt x="914860" y="1045745"/>
                      </a:cubicBezTo>
                      <a:cubicBezTo>
                        <a:pt x="926706" y="1057591"/>
                        <a:pt x="933813" y="1071806"/>
                        <a:pt x="929075" y="1090759"/>
                      </a:cubicBezTo>
                      <a:cubicBezTo>
                        <a:pt x="926706" y="1097866"/>
                        <a:pt x="926706" y="1109712"/>
                        <a:pt x="933813" y="1112081"/>
                      </a:cubicBezTo>
                      <a:cubicBezTo>
                        <a:pt x="962243" y="1126296"/>
                        <a:pt x="971719" y="1159463"/>
                        <a:pt x="997780" y="1173678"/>
                      </a:cubicBezTo>
                      <a:cubicBezTo>
                        <a:pt x="1009625" y="1180786"/>
                        <a:pt x="1016733" y="1192631"/>
                        <a:pt x="1023840" y="1204477"/>
                      </a:cubicBezTo>
                      <a:cubicBezTo>
                        <a:pt x="1028578" y="1211584"/>
                        <a:pt x="1033317" y="1218692"/>
                        <a:pt x="1040424" y="1223430"/>
                      </a:cubicBezTo>
                      <a:cubicBezTo>
                        <a:pt x="1078330" y="1237645"/>
                        <a:pt x="1094914" y="1275551"/>
                        <a:pt x="1130451" y="1294504"/>
                      </a:cubicBezTo>
                      <a:cubicBezTo>
                        <a:pt x="1175464" y="1299242"/>
                        <a:pt x="1199156" y="1337148"/>
                        <a:pt x="1232323" y="1358470"/>
                      </a:cubicBezTo>
                      <a:cubicBezTo>
                        <a:pt x="1265491" y="1377423"/>
                        <a:pt x="1289182" y="1408222"/>
                        <a:pt x="1322350" y="1429544"/>
                      </a:cubicBezTo>
                      <a:cubicBezTo>
                        <a:pt x="1331827" y="1434282"/>
                        <a:pt x="1338934" y="1443759"/>
                        <a:pt x="1343672" y="1453235"/>
                      </a:cubicBezTo>
                      <a:cubicBezTo>
                        <a:pt x="1353149" y="1469819"/>
                        <a:pt x="1360256" y="1486403"/>
                        <a:pt x="1372102" y="1502987"/>
                      </a:cubicBezTo>
                      <a:cubicBezTo>
                        <a:pt x="1376840" y="1510094"/>
                        <a:pt x="1383947" y="1519571"/>
                        <a:pt x="1391055" y="1517202"/>
                      </a:cubicBezTo>
                      <a:cubicBezTo>
                        <a:pt x="1417115" y="1514833"/>
                        <a:pt x="1431330" y="1531416"/>
                        <a:pt x="1447914" y="1543262"/>
                      </a:cubicBezTo>
                      <a:cubicBezTo>
                        <a:pt x="1464498" y="1552739"/>
                        <a:pt x="1478713" y="1566953"/>
                        <a:pt x="1490558" y="1578799"/>
                      </a:cubicBezTo>
                      <a:cubicBezTo>
                        <a:pt x="1509511" y="1597752"/>
                        <a:pt x="1509511" y="1602490"/>
                        <a:pt x="1495297" y="1635658"/>
                      </a:cubicBezTo>
                      <a:cubicBezTo>
                        <a:pt x="1490558" y="1645135"/>
                        <a:pt x="1492928" y="1652242"/>
                        <a:pt x="1500035" y="1654611"/>
                      </a:cubicBezTo>
                      <a:cubicBezTo>
                        <a:pt x="1518988" y="1656980"/>
                        <a:pt x="1535572" y="1661718"/>
                        <a:pt x="1552156" y="1673564"/>
                      </a:cubicBezTo>
                      <a:cubicBezTo>
                        <a:pt x="1616122" y="1711470"/>
                        <a:pt x="1672981" y="1758853"/>
                        <a:pt x="1722733" y="1810973"/>
                      </a:cubicBezTo>
                      <a:cubicBezTo>
                        <a:pt x="1753532" y="1841772"/>
                        <a:pt x="1781961" y="1874940"/>
                        <a:pt x="1822236" y="1896262"/>
                      </a:cubicBezTo>
                      <a:cubicBezTo>
                        <a:pt x="1841189" y="1905739"/>
                        <a:pt x="1855404" y="1924692"/>
                        <a:pt x="1867250" y="1943645"/>
                      </a:cubicBezTo>
                      <a:cubicBezTo>
                        <a:pt x="1879095" y="1962598"/>
                        <a:pt x="1893310" y="1976812"/>
                        <a:pt x="1912263" y="1991027"/>
                      </a:cubicBezTo>
                      <a:cubicBezTo>
                        <a:pt x="1926478" y="2000504"/>
                        <a:pt x="1938323" y="2012349"/>
                        <a:pt x="1947800" y="2024195"/>
                      </a:cubicBezTo>
                      <a:cubicBezTo>
                        <a:pt x="1980968" y="2071577"/>
                        <a:pt x="2025981" y="2107114"/>
                        <a:pt x="2063887" y="2149759"/>
                      </a:cubicBezTo>
                      <a:cubicBezTo>
                        <a:pt x="2087578" y="2175819"/>
                        <a:pt x="2113639" y="2199511"/>
                        <a:pt x="2137330" y="2225571"/>
                      </a:cubicBezTo>
                      <a:cubicBezTo>
                        <a:pt x="2146807" y="2235048"/>
                        <a:pt x="2156283" y="2244524"/>
                        <a:pt x="2163391" y="2256370"/>
                      </a:cubicBezTo>
                      <a:cubicBezTo>
                        <a:pt x="2179975" y="2282430"/>
                        <a:pt x="2189451" y="2310860"/>
                        <a:pt x="2175236" y="2341658"/>
                      </a:cubicBezTo>
                      <a:cubicBezTo>
                        <a:pt x="2172867" y="2346396"/>
                        <a:pt x="2172867" y="2351135"/>
                        <a:pt x="2170498" y="2358242"/>
                      </a:cubicBezTo>
                      <a:cubicBezTo>
                        <a:pt x="2168129" y="2370088"/>
                        <a:pt x="2179975" y="2384302"/>
                        <a:pt x="2194189" y="2384302"/>
                      </a:cubicBezTo>
                      <a:cubicBezTo>
                        <a:pt x="2198927" y="2386672"/>
                        <a:pt x="2201297" y="2386672"/>
                        <a:pt x="2208404" y="2384302"/>
                      </a:cubicBezTo>
                      <a:lnTo>
                        <a:pt x="2208404" y="2384302"/>
                      </a:lnTo>
                      <a:close/>
                      <a:moveTo>
                        <a:pt x="2108901" y="2085792"/>
                      </a:moveTo>
                      <a:cubicBezTo>
                        <a:pt x="2078102" y="2054994"/>
                        <a:pt x="2044934" y="2021826"/>
                        <a:pt x="2011766" y="1988658"/>
                      </a:cubicBezTo>
                      <a:cubicBezTo>
                        <a:pt x="1973860" y="1950752"/>
                        <a:pt x="1935954" y="1910477"/>
                        <a:pt x="1898048" y="1872571"/>
                      </a:cubicBezTo>
                      <a:cubicBezTo>
                        <a:pt x="1881464" y="1855987"/>
                        <a:pt x="1864880" y="1837034"/>
                        <a:pt x="1850666" y="1815712"/>
                      </a:cubicBezTo>
                      <a:cubicBezTo>
                        <a:pt x="1841189" y="1801497"/>
                        <a:pt x="1831713" y="1789651"/>
                        <a:pt x="1819867" y="1777806"/>
                      </a:cubicBezTo>
                      <a:cubicBezTo>
                        <a:pt x="1800914" y="1758853"/>
                        <a:pt x="1781961" y="1739900"/>
                        <a:pt x="1767746" y="1716208"/>
                      </a:cubicBezTo>
                      <a:cubicBezTo>
                        <a:pt x="1760639" y="1701994"/>
                        <a:pt x="1746424" y="1692517"/>
                        <a:pt x="1734578" y="1680671"/>
                      </a:cubicBezTo>
                      <a:cubicBezTo>
                        <a:pt x="1717995" y="1661718"/>
                        <a:pt x="1699042" y="1645135"/>
                        <a:pt x="1687196" y="1623813"/>
                      </a:cubicBezTo>
                      <a:cubicBezTo>
                        <a:pt x="1680088" y="1609598"/>
                        <a:pt x="1668243" y="1597752"/>
                        <a:pt x="1656397" y="1585906"/>
                      </a:cubicBezTo>
                      <a:cubicBezTo>
                        <a:pt x="1623230" y="1550369"/>
                        <a:pt x="1585323" y="1519571"/>
                        <a:pt x="1561632" y="1474557"/>
                      </a:cubicBezTo>
                      <a:cubicBezTo>
                        <a:pt x="1559263" y="1472188"/>
                        <a:pt x="1559263" y="1469819"/>
                        <a:pt x="1556894" y="1467450"/>
                      </a:cubicBezTo>
                      <a:cubicBezTo>
                        <a:pt x="1518988" y="1436651"/>
                        <a:pt x="1492928" y="1391638"/>
                        <a:pt x="1462129" y="1356101"/>
                      </a:cubicBezTo>
                      <a:cubicBezTo>
                        <a:pt x="1443176" y="1332410"/>
                        <a:pt x="1428961" y="1306349"/>
                        <a:pt x="1402901" y="1289765"/>
                      </a:cubicBezTo>
                      <a:cubicBezTo>
                        <a:pt x="1374471" y="1249490"/>
                        <a:pt x="1353149" y="1244752"/>
                        <a:pt x="1400531" y="1195000"/>
                      </a:cubicBezTo>
                      <a:cubicBezTo>
                        <a:pt x="1410008" y="1185524"/>
                        <a:pt x="1402901" y="1176047"/>
                        <a:pt x="1395793" y="1166571"/>
                      </a:cubicBezTo>
                      <a:cubicBezTo>
                        <a:pt x="1393424" y="1164202"/>
                        <a:pt x="1393424" y="1159463"/>
                        <a:pt x="1393424" y="1159463"/>
                      </a:cubicBezTo>
                      <a:cubicBezTo>
                        <a:pt x="1398162" y="1157095"/>
                        <a:pt x="1402901" y="1152356"/>
                        <a:pt x="1407639" y="1152356"/>
                      </a:cubicBezTo>
                      <a:cubicBezTo>
                        <a:pt x="1428961" y="1157095"/>
                        <a:pt x="1447914" y="1164202"/>
                        <a:pt x="1471605" y="1161833"/>
                      </a:cubicBezTo>
                      <a:cubicBezTo>
                        <a:pt x="1473974" y="1161833"/>
                        <a:pt x="1478713" y="1171309"/>
                        <a:pt x="1478713" y="1176047"/>
                      </a:cubicBezTo>
                      <a:cubicBezTo>
                        <a:pt x="1478713" y="1190262"/>
                        <a:pt x="1469236" y="1199739"/>
                        <a:pt x="1462129" y="1211584"/>
                      </a:cubicBezTo>
                      <a:cubicBezTo>
                        <a:pt x="1457391" y="1218692"/>
                        <a:pt x="1459760" y="1228168"/>
                        <a:pt x="1471605" y="1230537"/>
                      </a:cubicBezTo>
                      <a:cubicBezTo>
                        <a:pt x="1492928" y="1235275"/>
                        <a:pt x="1511880" y="1249490"/>
                        <a:pt x="1535572" y="1244752"/>
                      </a:cubicBezTo>
                      <a:cubicBezTo>
                        <a:pt x="1537941" y="1244752"/>
                        <a:pt x="1545048" y="1249490"/>
                        <a:pt x="1545048" y="1254229"/>
                      </a:cubicBezTo>
                      <a:cubicBezTo>
                        <a:pt x="1547417" y="1263705"/>
                        <a:pt x="1549786" y="1275551"/>
                        <a:pt x="1552156" y="1285027"/>
                      </a:cubicBezTo>
                      <a:cubicBezTo>
                        <a:pt x="1554525" y="1296873"/>
                        <a:pt x="1564001" y="1306349"/>
                        <a:pt x="1575847" y="1303980"/>
                      </a:cubicBezTo>
                      <a:cubicBezTo>
                        <a:pt x="1594800" y="1301611"/>
                        <a:pt x="1606646" y="1313457"/>
                        <a:pt x="1613753" y="1330041"/>
                      </a:cubicBezTo>
                      <a:cubicBezTo>
                        <a:pt x="1620860" y="1346625"/>
                        <a:pt x="1627968" y="1365577"/>
                        <a:pt x="1635075" y="1382162"/>
                      </a:cubicBezTo>
                      <a:cubicBezTo>
                        <a:pt x="1639813" y="1396376"/>
                        <a:pt x="1651659" y="1403484"/>
                        <a:pt x="1665874" y="1403484"/>
                      </a:cubicBezTo>
                      <a:cubicBezTo>
                        <a:pt x="1672981" y="1403484"/>
                        <a:pt x="1677719" y="1405853"/>
                        <a:pt x="1677719" y="1412960"/>
                      </a:cubicBezTo>
                      <a:cubicBezTo>
                        <a:pt x="1682458" y="1436651"/>
                        <a:pt x="1696672" y="1450866"/>
                        <a:pt x="1713256" y="1467450"/>
                      </a:cubicBezTo>
                      <a:cubicBezTo>
                        <a:pt x="1739317" y="1491141"/>
                        <a:pt x="1760639" y="1519571"/>
                        <a:pt x="1779592" y="1550369"/>
                      </a:cubicBezTo>
                      <a:cubicBezTo>
                        <a:pt x="1805652" y="1590645"/>
                        <a:pt x="1836451" y="1630920"/>
                        <a:pt x="1864880" y="1668826"/>
                      </a:cubicBezTo>
                      <a:cubicBezTo>
                        <a:pt x="1879095" y="1685410"/>
                        <a:pt x="1890941" y="1701994"/>
                        <a:pt x="1898048" y="1725685"/>
                      </a:cubicBezTo>
                      <a:cubicBezTo>
                        <a:pt x="1900417" y="1735161"/>
                        <a:pt x="1909894" y="1744638"/>
                        <a:pt x="1914632" y="1751745"/>
                      </a:cubicBezTo>
                      <a:cubicBezTo>
                        <a:pt x="1935954" y="1780175"/>
                        <a:pt x="1962015" y="1806235"/>
                        <a:pt x="1978599" y="1837034"/>
                      </a:cubicBezTo>
                      <a:cubicBezTo>
                        <a:pt x="1999921" y="1877309"/>
                        <a:pt x="2028350" y="1912846"/>
                        <a:pt x="2059149" y="1948383"/>
                      </a:cubicBezTo>
                      <a:cubicBezTo>
                        <a:pt x="2061518" y="1953121"/>
                        <a:pt x="2066256" y="1957859"/>
                        <a:pt x="2068625" y="1962598"/>
                      </a:cubicBezTo>
                      <a:cubicBezTo>
                        <a:pt x="2075733" y="1993396"/>
                        <a:pt x="2094686" y="2014719"/>
                        <a:pt x="2113639" y="2038410"/>
                      </a:cubicBezTo>
                      <a:cubicBezTo>
                        <a:pt x="2123115" y="2047886"/>
                        <a:pt x="2127854" y="2062101"/>
                        <a:pt x="2132592" y="2073947"/>
                      </a:cubicBezTo>
                      <a:cubicBezTo>
                        <a:pt x="2134961" y="2078685"/>
                        <a:pt x="2132592" y="2083423"/>
                        <a:pt x="2132592" y="2088161"/>
                      </a:cubicBezTo>
                      <a:cubicBezTo>
                        <a:pt x="2120746" y="2088161"/>
                        <a:pt x="2116008" y="2085792"/>
                        <a:pt x="2108901" y="2085792"/>
                      </a:cubicBezTo>
                      <a:lnTo>
                        <a:pt x="2108901" y="2085792"/>
                      </a:lnTo>
                      <a:close/>
                      <a:moveTo>
                        <a:pt x="1407639" y="1067068"/>
                      </a:moveTo>
                      <a:cubicBezTo>
                        <a:pt x="1407639" y="1071806"/>
                        <a:pt x="1405270" y="1076544"/>
                        <a:pt x="1398162" y="1076544"/>
                      </a:cubicBezTo>
                      <a:cubicBezTo>
                        <a:pt x="1395793" y="1076544"/>
                        <a:pt x="1393424" y="1076544"/>
                        <a:pt x="1391055" y="1074175"/>
                      </a:cubicBezTo>
                      <a:cubicBezTo>
                        <a:pt x="1391055" y="1071806"/>
                        <a:pt x="1388686" y="1069437"/>
                        <a:pt x="1391055" y="1067068"/>
                      </a:cubicBezTo>
                      <a:cubicBezTo>
                        <a:pt x="1395793" y="1064698"/>
                        <a:pt x="1398162" y="1062329"/>
                        <a:pt x="1402901" y="1059960"/>
                      </a:cubicBezTo>
                      <a:cubicBezTo>
                        <a:pt x="1402901" y="1062329"/>
                        <a:pt x="1405270" y="1067068"/>
                        <a:pt x="1407639" y="1067068"/>
                      </a:cubicBezTo>
                      <a:lnTo>
                        <a:pt x="1407639" y="106706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</p:grpSp>
        </p:grpSp>
        <p:sp>
          <p:nvSpPr>
            <p:cNvPr id="442" name="Google Shape;442;p15"/>
            <p:cNvSpPr/>
            <p:nvPr/>
          </p:nvSpPr>
          <p:spPr>
            <a:xfrm>
              <a:off x="8610305" y="2437644"/>
              <a:ext cx="2080527" cy="2195650"/>
            </a:xfrm>
            <a:custGeom>
              <a:avLst/>
              <a:gdLst/>
              <a:ahLst/>
              <a:cxnLst/>
              <a:rect l="l" t="t" r="r" b="b"/>
              <a:pathLst>
                <a:path w="2080527" h="2195650" extrusionOk="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61739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6"/>
          <p:cNvSpPr txBox="1">
            <a:spLocks noGrp="1"/>
          </p:cNvSpPr>
          <p:nvPr>
            <p:ph type="ctrTitle"/>
          </p:nvPr>
        </p:nvSpPr>
        <p:spPr>
          <a:xfrm>
            <a:off x="731520" y="564856"/>
            <a:ext cx="11941101" cy="7050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Play"/>
              <a:buNone/>
              <a:defRPr sz="9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6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46" name="Google Shape;446;p16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6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5553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041" y="-12043"/>
            <a:ext cx="13041499" cy="977768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958" y="3419782"/>
            <a:ext cx="8286889" cy="2341407"/>
          </a:xfrm>
        </p:spPr>
        <p:txBody>
          <a:bodyPr anchor="b">
            <a:noAutofit/>
          </a:bodyPr>
          <a:lstStyle>
            <a:lvl1pPr algn="r">
              <a:defRPr sz="768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958" y="5761187"/>
            <a:ext cx="8286889" cy="156003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0018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9339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5" y="3841235"/>
            <a:ext cx="9027861" cy="2597804"/>
          </a:xfrm>
        </p:spPr>
        <p:txBody>
          <a:bodyPr anchor="b"/>
          <a:lstStyle>
            <a:lvl1pPr algn="l">
              <a:defRPr sz="568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6439037"/>
            <a:ext cx="9027861" cy="1223680"/>
          </a:xfrm>
        </p:spPr>
        <p:txBody>
          <a:bodyPr anchor="t"/>
          <a:lstStyle>
            <a:lvl1pPr marL="0" indent="0" algn="l">
              <a:buNone/>
              <a:defRPr sz="284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8758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7" y="866987"/>
            <a:ext cx="9027860" cy="18784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988" y="3072838"/>
            <a:ext cx="4391977" cy="5519320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2868" y="3072840"/>
            <a:ext cx="4391979" cy="5519322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17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6" y="866987"/>
            <a:ext cx="9027858" cy="187847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3073398"/>
            <a:ext cx="4395622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985" y="3892973"/>
            <a:ext cx="4395622" cy="469918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99222" y="3073398"/>
            <a:ext cx="4395622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99222" y="3892973"/>
            <a:ext cx="4395622" cy="469918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1785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5" y="866987"/>
            <a:ext cx="9027860" cy="18784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276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993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5" y="2131348"/>
            <a:ext cx="3968259" cy="1818263"/>
          </a:xfrm>
        </p:spPr>
        <p:txBody>
          <a:bodyPr anchor="b">
            <a:normAutofit/>
          </a:bodyPr>
          <a:lstStyle>
            <a:lvl1pPr>
              <a:defRPr sz="284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147" y="732338"/>
            <a:ext cx="4815697" cy="78598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985" y="3949610"/>
            <a:ext cx="3968259" cy="3675661"/>
          </a:xfrm>
        </p:spPr>
        <p:txBody>
          <a:bodyPr>
            <a:normAutofit/>
          </a:bodyPr>
          <a:lstStyle>
            <a:lvl1pPr marL="0" indent="0">
              <a:buNone/>
              <a:defRPr sz="1991"/>
            </a:lvl1pPr>
            <a:lvl2pPr marL="487672" indent="0">
              <a:buNone/>
              <a:defRPr sz="1493"/>
            </a:lvl2pPr>
            <a:lvl3pPr marL="975345" indent="0">
              <a:buNone/>
              <a:defRPr sz="1280"/>
            </a:lvl3pPr>
            <a:lvl4pPr marL="1463017" indent="0">
              <a:buNone/>
              <a:defRPr sz="1067"/>
            </a:lvl4pPr>
            <a:lvl5pPr marL="1950690" indent="0">
              <a:buNone/>
              <a:defRPr sz="1067"/>
            </a:lvl5pPr>
            <a:lvl6pPr marL="2438362" indent="0">
              <a:buNone/>
              <a:defRPr sz="1067"/>
            </a:lvl6pPr>
            <a:lvl7pPr marL="2926034" indent="0">
              <a:buNone/>
              <a:defRPr sz="1067"/>
            </a:lvl7pPr>
            <a:lvl8pPr marL="3413707" indent="0">
              <a:buNone/>
              <a:defRPr sz="1067"/>
            </a:lvl8pPr>
            <a:lvl9pPr marL="3901379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8242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5" y="6827520"/>
            <a:ext cx="9027860" cy="806027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985" y="866986"/>
            <a:ext cx="9027860" cy="5469466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985" y="7633547"/>
            <a:ext cx="9027860" cy="958612"/>
          </a:xfrm>
        </p:spPr>
        <p:txBody>
          <a:bodyPr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541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7" y="866986"/>
            <a:ext cx="9027860" cy="4840676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7" y="6357902"/>
            <a:ext cx="9027860" cy="2234257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9275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59" y="866987"/>
            <a:ext cx="8635992" cy="4298809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65972" y="5165795"/>
            <a:ext cx="7708166" cy="54186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27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6357902"/>
            <a:ext cx="9027861" cy="2234257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86523" y="1124093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96728" y="4105324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686350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5" y="2747716"/>
            <a:ext cx="9027861" cy="3691321"/>
          </a:xfrm>
        </p:spPr>
        <p:txBody>
          <a:bodyPr anchor="b">
            <a:normAutofit/>
          </a:bodyPr>
          <a:lstStyle>
            <a:lvl1pPr algn="l">
              <a:defRPr sz="62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6439037"/>
            <a:ext cx="9027861" cy="2153122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2301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59" y="866987"/>
            <a:ext cx="8635992" cy="4298809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66982" y="5707662"/>
            <a:ext cx="9027863" cy="73137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41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6439037"/>
            <a:ext cx="9027861" cy="2153122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86523" y="1124093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96728" y="4105324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48837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874" y="866987"/>
            <a:ext cx="9018972" cy="4298809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66982" y="5707662"/>
            <a:ext cx="9027863" cy="73137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413">
                <a:solidFill>
                  <a:schemeClr val="accent1"/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6439037"/>
            <a:ext cx="9027861" cy="2153122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99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0694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66" y="866988"/>
            <a:ext cx="1392088" cy="7468730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985" y="866988"/>
            <a:ext cx="7388481" cy="74687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5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9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B10-C117-7018-CFB5-4AC6C5EAE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52CB-1B75-6C28-A9B3-73DB8EBFB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C548-86B7-8C01-1DEC-EEFED10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5611-8ED8-0F72-0730-42EE413B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1078-7092-5116-E784-7D7B47D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18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99C-A024-CA5E-172C-806E4358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E68D-0E99-4270-D73C-0BF1AC42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DCCD-552A-7596-CE93-EAD85F77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8474-B033-5D3F-EBB3-16ACCB7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9FFF-C959-F509-B101-F0EA5FE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D243-F846-E941-BBA0-BF09FB2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D679-25DC-8E7B-2565-37881C5C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8021-DAC0-F64F-278E-0AC9BA9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CF58-DB8D-1972-0D74-E15F529A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719D-4A97-2162-297C-8A95C392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57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A83-7464-4001-7DE0-2F09813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7F04-2E43-E89C-3CF1-D0D9E7A0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4DD2-EDFD-9D59-2903-660C0CF4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9B3A-B734-5C83-0623-8401B490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4833-E690-1D1D-DE48-6548C70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4440-7FE1-D175-29B3-3E687CA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1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4F0-B4E2-C7F4-8825-E57A92B5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094C-17AE-3FB2-2DCB-33FCE51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C63CC-B9EB-C425-8E0E-3AB6065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CCCDB-E986-88D8-F83E-944D0BB27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A08F6-2407-961C-1114-83C2884F2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A746-1EF9-687B-5623-7F438128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B85A-E7D4-5AA3-5762-B7900DB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47815-ABBF-AEA5-127C-E898C79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9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AC9F-4C1C-99CD-C2AB-4B2EBD3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7EACF-EAE2-81EE-3A39-024D26C6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5295-DB15-AB2F-1A5D-0BAAFC1E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2CC40-25BB-4D0E-3786-A640FBEA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3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AC281-E65E-5941-CEB4-645CE713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CEF05-C28C-895A-9441-89A61DD6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1EEE-47BB-F21D-7B0D-1DEB6DFC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D236-1920-4B2C-C36C-D087E13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C289-3D30-14ED-141F-9910F54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904A6-589C-A563-DD68-7FB5E571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3449-0D06-6DED-AA52-F9AF4AF8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F771-257F-7337-BD7C-EE31F7BF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6D86-5242-7197-8B2C-89A229CE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449-9BC3-53C4-99A0-A3490ED1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28E0B-AA76-AE16-CBAE-21B7330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F3A6D-1D3C-D330-6578-35A632C0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3C20-551F-17AD-E49B-87212D1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DA8E-71D3-C78F-23F7-A6FFF8E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3575F-9064-F7C1-9795-68BC02E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7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6508-B879-D54E-A78D-F18B42B8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8C2B6-0B22-2A88-089B-0556C1E7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178D-F30E-78C3-A248-59B5B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A711-FADF-43C7-B831-7C3EFDCE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8D12-7A2E-9F2F-FF6A-389A4563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7BB3-4CF2-E6FD-04B7-EC6EE8D2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ED46-D5A8-BE10-5120-2D95AA8A5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E0BF-29F9-1D66-1402-FB66437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3D86-DF29-D85E-D788-A71AF3EA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D63-517F-16BD-D7DD-172A1B09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8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476707 w 11216640"/>
              <a:gd name="connsiteY1" fmla="*/ 0 h 39014"/>
              <a:gd name="connsiteX2" fmla="*/ 1177747 w 11216640"/>
              <a:gd name="connsiteY2" fmla="*/ 0 h 39014"/>
              <a:gd name="connsiteX3" fmla="*/ 1990953 w 11216640"/>
              <a:gd name="connsiteY3" fmla="*/ 0 h 39014"/>
              <a:gd name="connsiteX4" fmla="*/ 2355494 w 11216640"/>
              <a:gd name="connsiteY4" fmla="*/ 0 h 39014"/>
              <a:gd name="connsiteX5" fmla="*/ 2720035 w 11216640"/>
              <a:gd name="connsiteY5" fmla="*/ 0 h 39014"/>
              <a:gd name="connsiteX6" fmla="*/ 3645408 w 11216640"/>
              <a:gd name="connsiteY6" fmla="*/ 0 h 39014"/>
              <a:gd name="connsiteX7" fmla="*/ 4346448 w 11216640"/>
              <a:gd name="connsiteY7" fmla="*/ 0 h 39014"/>
              <a:gd name="connsiteX8" fmla="*/ 4710988 w 11216640"/>
              <a:gd name="connsiteY8" fmla="*/ 0 h 39014"/>
              <a:gd name="connsiteX9" fmla="*/ 5412028 w 11216640"/>
              <a:gd name="connsiteY9" fmla="*/ 0 h 39014"/>
              <a:gd name="connsiteX10" fmla="*/ 6337401 w 11216640"/>
              <a:gd name="connsiteY10" fmla="*/ 0 h 39014"/>
              <a:gd name="connsiteX11" fmla="*/ 6926275 w 11216640"/>
              <a:gd name="connsiteY11" fmla="*/ 0 h 39014"/>
              <a:gd name="connsiteX12" fmla="*/ 7515148 w 11216640"/>
              <a:gd name="connsiteY12" fmla="*/ 0 h 39014"/>
              <a:gd name="connsiteX13" fmla="*/ 8216188 w 11216640"/>
              <a:gd name="connsiteY13" fmla="*/ 0 h 39014"/>
              <a:gd name="connsiteX14" fmla="*/ 9029395 w 11216640"/>
              <a:gd name="connsiteY14" fmla="*/ 0 h 39014"/>
              <a:gd name="connsiteX15" fmla="*/ 9842601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739932 w 11216640"/>
              <a:gd name="connsiteY18" fmla="*/ 39014 h 39014"/>
              <a:gd name="connsiteX19" fmla="*/ 9814560 w 11216640"/>
              <a:gd name="connsiteY19" fmla="*/ 39014 h 39014"/>
              <a:gd name="connsiteX20" fmla="*/ 9113520 w 11216640"/>
              <a:gd name="connsiteY20" fmla="*/ 39014 h 39014"/>
              <a:gd name="connsiteX21" fmla="*/ 8748979 w 11216640"/>
              <a:gd name="connsiteY21" fmla="*/ 39014 h 39014"/>
              <a:gd name="connsiteX22" fmla="*/ 8047939 w 11216640"/>
              <a:gd name="connsiteY22" fmla="*/ 39014 h 39014"/>
              <a:gd name="connsiteX23" fmla="*/ 7459065 w 11216640"/>
              <a:gd name="connsiteY23" fmla="*/ 39014 h 39014"/>
              <a:gd name="connsiteX24" fmla="*/ 6870192 w 11216640"/>
              <a:gd name="connsiteY24" fmla="*/ 39014 h 39014"/>
              <a:gd name="connsiteX25" fmla="*/ 6281318 w 11216640"/>
              <a:gd name="connsiteY25" fmla="*/ 39014 h 39014"/>
              <a:gd name="connsiteX26" fmla="*/ 5692444 w 11216640"/>
              <a:gd name="connsiteY26" fmla="*/ 39014 h 39014"/>
              <a:gd name="connsiteX27" fmla="*/ 4879238 w 11216640"/>
              <a:gd name="connsiteY27" fmla="*/ 39014 h 39014"/>
              <a:gd name="connsiteX28" fmla="*/ 4178198 w 11216640"/>
              <a:gd name="connsiteY28" fmla="*/ 39014 h 39014"/>
              <a:gd name="connsiteX29" fmla="*/ 3813657 w 11216640"/>
              <a:gd name="connsiteY29" fmla="*/ 39014 h 39014"/>
              <a:gd name="connsiteX30" fmla="*/ 3224784 w 11216640"/>
              <a:gd name="connsiteY30" fmla="*/ 39014 h 39014"/>
              <a:gd name="connsiteX31" fmla="*/ 2411577 w 11216640"/>
              <a:gd name="connsiteY31" fmla="*/ 39014 h 39014"/>
              <a:gd name="connsiteX32" fmla="*/ 1934870 w 11216640"/>
              <a:gd name="connsiteY32" fmla="*/ 39014 h 39014"/>
              <a:gd name="connsiteX33" fmla="*/ 1009497 w 11216640"/>
              <a:gd name="connsiteY33" fmla="*/ 39014 h 39014"/>
              <a:gd name="connsiteX34" fmla="*/ 0 w 11216640"/>
              <a:gd name="connsiteY34" fmla="*/ 39014 h 39014"/>
              <a:gd name="connsiteX35" fmla="*/ 0 w 11216640"/>
              <a:gd name="connsiteY35" fmla="*/ 0 h 39014"/>
              <a:gd name="connsiteX0" fmla="*/ 0 w 11216640"/>
              <a:gd name="connsiteY0" fmla="*/ 0 h 39014"/>
              <a:gd name="connsiteX1" fmla="*/ 588873 w 11216640"/>
              <a:gd name="connsiteY1" fmla="*/ 0 h 39014"/>
              <a:gd name="connsiteX2" fmla="*/ 953414 w 11216640"/>
              <a:gd name="connsiteY2" fmla="*/ 0 h 39014"/>
              <a:gd name="connsiteX3" fmla="*/ 1878787 w 11216640"/>
              <a:gd name="connsiteY3" fmla="*/ 0 h 39014"/>
              <a:gd name="connsiteX4" fmla="*/ 2467660 w 11216640"/>
              <a:gd name="connsiteY4" fmla="*/ 0 h 39014"/>
              <a:gd name="connsiteX5" fmla="*/ 3056534 w 11216640"/>
              <a:gd name="connsiteY5" fmla="*/ 0 h 39014"/>
              <a:gd name="connsiteX6" fmla="*/ 3981907 w 11216640"/>
              <a:gd name="connsiteY6" fmla="*/ 0 h 39014"/>
              <a:gd name="connsiteX7" fmla="*/ 4458614 w 11216640"/>
              <a:gd name="connsiteY7" fmla="*/ 0 h 39014"/>
              <a:gd name="connsiteX8" fmla="*/ 5383987 w 11216640"/>
              <a:gd name="connsiteY8" fmla="*/ 0 h 39014"/>
              <a:gd name="connsiteX9" fmla="*/ 6309360 w 11216640"/>
              <a:gd name="connsiteY9" fmla="*/ 0 h 39014"/>
              <a:gd name="connsiteX10" fmla="*/ 7010400 w 11216640"/>
              <a:gd name="connsiteY10" fmla="*/ 0 h 39014"/>
              <a:gd name="connsiteX11" fmla="*/ 7935772 w 11216640"/>
              <a:gd name="connsiteY11" fmla="*/ 0 h 39014"/>
              <a:gd name="connsiteX12" fmla="*/ 8524646 w 11216640"/>
              <a:gd name="connsiteY12" fmla="*/ 0 h 39014"/>
              <a:gd name="connsiteX13" fmla="*/ 9113520 w 11216640"/>
              <a:gd name="connsiteY13" fmla="*/ 0 h 39014"/>
              <a:gd name="connsiteX14" fmla="*/ 9926726 w 11216640"/>
              <a:gd name="connsiteY14" fmla="*/ 0 h 39014"/>
              <a:gd name="connsiteX15" fmla="*/ 10515600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03433 w 11216640"/>
              <a:gd name="connsiteY18" fmla="*/ 39014 h 39014"/>
              <a:gd name="connsiteX19" fmla="*/ 10038892 w 11216640"/>
              <a:gd name="connsiteY19" fmla="*/ 39014 h 39014"/>
              <a:gd name="connsiteX20" fmla="*/ 9562185 w 11216640"/>
              <a:gd name="connsiteY20" fmla="*/ 39014 h 39014"/>
              <a:gd name="connsiteX21" fmla="*/ 8636812 w 11216640"/>
              <a:gd name="connsiteY21" fmla="*/ 39014 h 39014"/>
              <a:gd name="connsiteX22" fmla="*/ 7935772 w 11216640"/>
              <a:gd name="connsiteY22" fmla="*/ 39014 h 39014"/>
              <a:gd name="connsiteX23" fmla="*/ 7459065 w 11216640"/>
              <a:gd name="connsiteY23" fmla="*/ 39014 h 39014"/>
              <a:gd name="connsiteX24" fmla="*/ 6758025 w 11216640"/>
              <a:gd name="connsiteY24" fmla="*/ 39014 h 39014"/>
              <a:gd name="connsiteX25" fmla="*/ 6393484 w 11216640"/>
              <a:gd name="connsiteY25" fmla="*/ 39014 h 39014"/>
              <a:gd name="connsiteX26" fmla="*/ 6028944 w 11216640"/>
              <a:gd name="connsiteY26" fmla="*/ 39014 h 39014"/>
              <a:gd name="connsiteX27" fmla="*/ 5327904 w 11216640"/>
              <a:gd name="connsiteY27" fmla="*/ 39014 h 39014"/>
              <a:gd name="connsiteX28" fmla="*/ 4851196 w 11216640"/>
              <a:gd name="connsiteY28" fmla="*/ 39014 h 39014"/>
              <a:gd name="connsiteX29" fmla="*/ 4037990 w 11216640"/>
              <a:gd name="connsiteY29" fmla="*/ 39014 h 39014"/>
              <a:gd name="connsiteX30" fmla="*/ 3561283 w 11216640"/>
              <a:gd name="connsiteY30" fmla="*/ 39014 h 39014"/>
              <a:gd name="connsiteX31" fmla="*/ 2748076 w 11216640"/>
              <a:gd name="connsiteY31" fmla="*/ 39014 h 39014"/>
              <a:gd name="connsiteX32" fmla="*/ 2383536 w 11216640"/>
              <a:gd name="connsiteY32" fmla="*/ 39014 h 39014"/>
              <a:gd name="connsiteX33" fmla="*/ 1570329 w 11216640"/>
              <a:gd name="connsiteY33" fmla="*/ 39014 h 39014"/>
              <a:gd name="connsiteX34" fmla="*/ 1093622 w 11216640"/>
              <a:gd name="connsiteY34" fmla="*/ 39014 h 39014"/>
              <a:gd name="connsiteX35" fmla="*/ 729081 w 11216640"/>
              <a:gd name="connsiteY35" fmla="*/ 39014 h 39014"/>
              <a:gd name="connsiteX36" fmla="*/ 0 w 11216640"/>
              <a:gd name="connsiteY36" fmla="*/ 39014 h 39014"/>
              <a:gd name="connsiteX37" fmla="*/ 0 w 11216640"/>
              <a:gd name="connsiteY37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08893" y="-11671"/>
                  <a:pt x="271935" y="20125"/>
                  <a:pt x="476707" y="0"/>
                </a:cubicBezTo>
                <a:cubicBezTo>
                  <a:pt x="678835" y="5401"/>
                  <a:pt x="926150" y="-41037"/>
                  <a:pt x="1177747" y="0"/>
                </a:cubicBezTo>
                <a:cubicBezTo>
                  <a:pt x="1476996" y="33428"/>
                  <a:pt x="1611682" y="4605"/>
                  <a:pt x="1990953" y="0"/>
                </a:cubicBezTo>
                <a:cubicBezTo>
                  <a:pt x="2359793" y="8052"/>
                  <a:pt x="2179355" y="-7630"/>
                  <a:pt x="2355494" y="0"/>
                </a:cubicBezTo>
                <a:cubicBezTo>
                  <a:pt x="2532147" y="-29538"/>
                  <a:pt x="2583560" y="5747"/>
                  <a:pt x="2720035" y="0"/>
                </a:cubicBezTo>
                <a:cubicBezTo>
                  <a:pt x="2806929" y="-9972"/>
                  <a:pt x="3325535" y="-26997"/>
                  <a:pt x="3645408" y="0"/>
                </a:cubicBezTo>
                <a:cubicBezTo>
                  <a:pt x="3991279" y="-9506"/>
                  <a:pt x="4199988" y="-10641"/>
                  <a:pt x="4346448" y="0"/>
                </a:cubicBezTo>
                <a:cubicBezTo>
                  <a:pt x="4516506" y="6083"/>
                  <a:pt x="4567495" y="-3062"/>
                  <a:pt x="4710988" y="0"/>
                </a:cubicBezTo>
                <a:cubicBezTo>
                  <a:pt x="4852393" y="17027"/>
                  <a:pt x="5227106" y="19467"/>
                  <a:pt x="5412028" y="0"/>
                </a:cubicBezTo>
                <a:cubicBezTo>
                  <a:pt x="5609372" y="-13828"/>
                  <a:pt x="5904222" y="68764"/>
                  <a:pt x="6337401" y="0"/>
                </a:cubicBezTo>
                <a:cubicBezTo>
                  <a:pt x="6680991" y="-43178"/>
                  <a:pt x="6734186" y="-11615"/>
                  <a:pt x="6926275" y="0"/>
                </a:cubicBezTo>
                <a:cubicBezTo>
                  <a:pt x="7083009" y="8639"/>
                  <a:pt x="7361402" y="-11297"/>
                  <a:pt x="7515148" y="0"/>
                </a:cubicBezTo>
                <a:cubicBezTo>
                  <a:pt x="7647083" y="11969"/>
                  <a:pt x="8001917" y="27013"/>
                  <a:pt x="8216188" y="0"/>
                </a:cubicBezTo>
                <a:cubicBezTo>
                  <a:pt x="8429682" y="-27210"/>
                  <a:pt x="8838318" y="-45421"/>
                  <a:pt x="9029395" y="0"/>
                </a:cubicBezTo>
                <a:cubicBezTo>
                  <a:pt x="9204456" y="43452"/>
                  <a:pt x="9527868" y="-55525"/>
                  <a:pt x="9842601" y="0"/>
                </a:cubicBezTo>
                <a:cubicBezTo>
                  <a:pt x="10155812" y="3411"/>
                  <a:pt x="10747329" y="54235"/>
                  <a:pt x="11216640" y="0"/>
                </a:cubicBezTo>
                <a:cubicBezTo>
                  <a:pt x="11216266" y="17663"/>
                  <a:pt x="11216777" y="21099"/>
                  <a:pt x="11216640" y="39014"/>
                </a:cubicBezTo>
                <a:cubicBezTo>
                  <a:pt x="11023841" y="20106"/>
                  <a:pt x="10905009" y="38092"/>
                  <a:pt x="10739932" y="39014"/>
                </a:cubicBezTo>
                <a:cubicBezTo>
                  <a:pt x="10585494" y="13040"/>
                  <a:pt x="10196795" y="-46358"/>
                  <a:pt x="9814560" y="39014"/>
                </a:cubicBezTo>
                <a:cubicBezTo>
                  <a:pt x="9484988" y="70482"/>
                  <a:pt x="9459116" y="3008"/>
                  <a:pt x="9113520" y="39014"/>
                </a:cubicBezTo>
                <a:cubicBezTo>
                  <a:pt x="8770676" y="79178"/>
                  <a:pt x="8852163" y="42487"/>
                  <a:pt x="8748979" y="39014"/>
                </a:cubicBezTo>
                <a:cubicBezTo>
                  <a:pt x="8688566" y="26937"/>
                  <a:pt x="8312696" y="-41877"/>
                  <a:pt x="8047939" y="39014"/>
                </a:cubicBezTo>
                <a:cubicBezTo>
                  <a:pt x="7765219" y="70115"/>
                  <a:pt x="7590485" y="69827"/>
                  <a:pt x="7459065" y="39014"/>
                </a:cubicBezTo>
                <a:cubicBezTo>
                  <a:pt x="7334225" y="23438"/>
                  <a:pt x="7119650" y="9151"/>
                  <a:pt x="6870192" y="39014"/>
                </a:cubicBezTo>
                <a:cubicBezTo>
                  <a:pt x="6634763" y="47757"/>
                  <a:pt x="6434291" y="52297"/>
                  <a:pt x="6281318" y="39014"/>
                </a:cubicBezTo>
                <a:cubicBezTo>
                  <a:pt x="6135752" y="24126"/>
                  <a:pt x="5982817" y="49832"/>
                  <a:pt x="5692444" y="39014"/>
                </a:cubicBezTo>
                <a:cubicBezTo>
                  <a:pt x="5462887" y="20310"/>
                  <a:pt x="5160598" y="66741"/>
                  <a:pt x="4879238" y="39014"/>
                </a:cubicBezTo>
                <a:cubicBezTo>
                  <a:pt x="4579874" y="11488"/>
                  <a:pt x="4428999" y="36130"/>
                  <a:pt x="4178198" y="39014"/>
                </a:cubicBezTo>
                <a:cubicBezTo>
                  <a:pt x="3954796" y="36325"/>
                  <a:pt x="3906501" y="53101"/>
                  <a:pt x="3813657" y="39014"/>
                </a:cubicBezTo>
                <a:cubicBezTo>
                  <a:pt x="3729074" y="26779"/>
                  <a:pt x="3421346" y="64714"/>
                  <a:pt x="3224784" y="39014"/>
                </a:cubicBezTo>
                <a:cubicBezTo>
                  <a:pt x="3080936" y="-16882"/>
                  <a:pt x="2793584" y="-3772"/>
                  <a:pt x="2411577" y="39014"/>
                </a:cubicBezTo>
                <a:cubicBezTo>
                  <a:pt x="2064401" y="32300"/>
                  <a:pt x="2141684" y="12034"/>
                  <a:pt x="1934870" y="39014"/>
                </a:cubicBezTo>
                <a:cubicBezTo>
                  <a:pt x="1764332" y="64271"/>
                  <a:pt x="1271716" y="40203"/>
                  <a:pt x="1009497" y="39014"/>
                </a:cubicBezTo>
                <a:cubicBezTo>
                  <a:pt x="719499" y="-64276"/>
                  <a:pt x="438584" y="91631"/>
                  <a:pt x="0" y="39014"/>
                </a:cubicBezTo>
                <a:cubicBezTo>
                  <a:pt x="-2118" y="21186"/>
                  <a:pt x="665" y="952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0237" y="15259"/>
                  <a:pt x="348195" y="37936"/>
                  <a:pt x="588873" y="0"/>
                </a:cubicBezTo>
                <a:cubicBezTo>
                  <a:pt x="826231" y="-28589"/>
                  <a:pt x="816114" y="-20909"/>
                  <a:pt x="953414" y="0"/>
                </a:cubicBezTo>
                <a:cubicBezTo>
                  <a:pt x="1159902" y="48836"/>
                  <a:pt x="1595613" y="15359"/>
                  <a:pt x="1878787" y="0"/>
                </a:cubicBezTo>
                <a:cubicBezTo>
                  <a:pt x="2219280" y="23864"/>
                  <a:pt x="2258950" y="6533"/>
                  <a:pt x="2467660" y="0"/>
                </a:cubicBezTo>
                <a:cubicBezTo>
                  <a:pt x="2674366" y="-14422"/>
                  <a:pt x="2913719" y="-45636"/>
                  <a:pt x="3056534" y="0"/>
                </a:cubicBezTo>
                <a:cubicBezTo>
                  <a:pt x="3182566" y="54973"/>
                  <a:pt x="3623498" y="57661"/>
                  <a:pt x="3981907" y="0"/>
                </a:cubicBezTo>
                <a:cubicBezTo>
                  <a:pt x="4401530" y="-37431"/>
                  <a:pt x="4283001" y="-16498"/>
                  <a:pt x="4458614" y="0"/>
                </a:cubicBezTo>
                <a:cubicBezTo>
                  <a:pt x="4670425" y="11287"/>
                  <a:pt x="5009751" y="49739"/>
                  <a:pt x="5383987" y="0"/>
                </a:cubicBezTo>
                <a:cubicBezTo>
                  <a:pt x="5686071" y="30350"/>
                  <a:pt x="6085154" y="-16894"/>
                  <a:pt x="6309360" y="0"/>
                </a:cubicBezTo>
                <a:cubicBezTo>
                  <a:pt x="6600897" y="14796"/>
                  <a:pt x="6708558" y="12759"/>
                  <a:pt x="7010400" y="0"/>
                </a:cubicBezTo>
                <a:cubicBezTo>
                  <a:pt x="7274283" y="-1354"/>
                  <a:pt x="7599019" y="8795"/>
                  <a:pt x="7935772" y="0"/>
                </a:cubicBezTo>
                <a:cubicBezTo>
                  <a:pt x="8279759" y="15076"/>
                  <a:pt x="8367563" y="-5782"/>
                  <a:pt x="8524646" y="0"/>
                </a:cubicBezTo>
                <a:cubicBezTo>
                  <a:pt x="8649691" y="18687"/>
                  <a:pt x="8840367" y="-19776"/>
                  <a:pt x="9113520" y="0"/>
                </a:cubicBezTo>
                <a:cubicBezTo>
                  <a:pt x="9377176" y="27046"/>
                  <a:pt x="9567544" y="56910"/>
                  <a:pt x="9926726" y="0"/>
                </a:cubicBezTo>
                <a:cubicBezTo>
                  <a:pt x="10267446" y="-68386"/>
                  <a:pt x="10375296" y="-41606"/>
                  <a:pt x="10515600" y="0"/>
                </a:cubicBezTo>
                <a:cubicBezTo>
                  <a:pt x="10645048" y="43666"/>
                  <a:pt x="11073181" y="25402"/>
                  <a:pt x="11216640" y="0"/>
                </a:cubicBezTo>
                <a:cubicBezTo>
                  <a:pt x="11218199" y="7503"/>
                  <a:pt x="11216835" y="28974"/>
                  <a:pt x="11216640" y="39014"/>
                </a:cubicBezTo>
                <a:cubicBezTo>
                  <a:pt x="11000415" y="72785"/>
                  <a:pt x="10765971" y="-20211"/>
                  <a:pt x="10403433" y="39014"/>
                </a:cubicBezTo>
                <a:cubicBezTo>
                  <a:pt x="10062329" y="74714"/>
                  <a:pt x="10133540" y="36530"/>
                  <a:pt x="10038892" y="39014"/>
                </a:cubicBezTo>
                <a:cubicBezTo>
                  <a:pt x="9971928" y="54786"/>
                  <a:pt x="9802143" y="57617"/>
                  <a:pt x="9562185" y="39014"/>
                </a:cubicBezTo>
                <a:cubicBezTo>
                  <a:pt x="9347961" y="61046"/>
                  <a:pt x="8837086" y="88651"/>
                  <a:pt x="8636812" y="39014"/>
                </a:cubicBezTo>
                <a:cubicBezTo>
                  <a:pt x="8446525" y="-7219"/>
                  <a:pt x="8152465" y="57847"/>
                  <a:pt x="7935772" y="39014"/>
                </a:cubicBezTo>
                <a:cubicBezTo>
                  <a:pt x="7763723" y="-7103"/>
                  <a:pt x="7632686" y="35506"/>
                  <a:pt x="7459065" y="39014"/>
                </a:cubicBezTo>
                <a:cubicBezTo>
                  <a:pt x="7292361" y="36428"/>
                  <a:pt x="6973278" y="82417"/>
                  <a:pt x="6758025" y="39014"/>
                </a:cubicBezTo>
                <a:cubicBezTo>
                  <a:pt x="6553367" y="4001"/>
                  <a:pt x="6508868" y="8356"/>
                  <a:pt x="6393484" y="39014"/>
                </a:cubicBezTo>
                <a:cubicBezTo>
                  <a:pt x="6281527" y="58362"/>
                  <a:pt x="6178430" y="45956"/>
                  <a:pt x="6028944" y="39014"/>
                </a:cubicBezTo>
                <a:cubicBezTo>
                  <a:pt x="5885207" y="29606"/>
                  <a:pt x="5539923" y="-34528"/>
                  <a:pt x="5327904" y="39014"/>
                </a:cubicBezTo>
                <a:cubicBezTo>
                  <a:pt x="5116412" y="89789"/>
                  <a:pt x="4956324" y="27486"/>
                  <a:pt x="4851196" y="39014"/>
                </a:cubicBezTo>
                <a:cubicBezTo>
                  <a:pt x="4729183" y="16538"/>
                  <a:pt x="4452967" y="87092"/>
                  <a:pt x="4037990" y="39014"/>
                </a:cubicBezTo>
                <a:cubicBezTo>
                  <a:pt x="3632448" y="43999"/>
                  <a:pt x="3779213" y="67166"/>
                  <a:pt x="3561283" y="39014"/>
                </a:cubicBezTo>
                <a:cubicBezTo>
                  <a:pt x="3320891" y="32479"/>
                  <a:pt x="2968569" y="43226"/>
                  <a:pt x="2748076" y="39014"/>
                </a:cubicBezTo>
                <a:cubicBezTo>
                  <a:pt x="2526926" y="14000"/>
                  <a:pt x="2502883" y="20518"/>
                  <a:pt x="2383536" y="39014"/>
                </a:cubicBezTo>
                <a:cubicBezTo>
                  <a:pt x="2279142" y="101104"/>
                  <a:pt x="1958148" y="49979"/>
                  <a:pt x="1570329" y="39014"/>
                </a:cubicBezTo>
                <a:cubicBezTo>
                  <a:pt x="1246035" y="-2942"/>
                  <a:pt x="1296792" y="52210"/>
                  <a:pt x="1093622" y="39014"/>
                </a:cubicBezTo>
                <a:cubicBezTo>
                  <a:pt x="903054" y="24168"/>
                  <a:pt x="903163" y="25625"/>
                  <a:pt x="729081" y="39014"/>
                </a:cubicBezTo>
                <a:cubicBezTo>
                  <a:pt x="544311" y="52806"/>
                  <a:pt x="306926" y="42835"/>
                  <a:pt x="0" y="39014"/>
                </a:cubicBezTo>
                <a:cubicBezTo>
                  <a:pt x="435" y="27853"/>
                  <a:pt x="-1193" y="15714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21504" y="-24204"/>
                  <a:pt x="239214" y="722"/>
                  <a:pt x="476707" y="0"/>
                </a:cubicBezTo>
                <a:cubicBezTo>
                  <a:pt x="695341" y="13268"/>
                  <a:pt x="845839" y="-8408"/>
                  <a:pt x="1177747" y="0"/>
                </a:cubicBezTo>
                <a:cubicBezTo>
                  <a:pt x="1439730" y="27873"/>
                  <a:pt x="1594559" y="5471"/>
                  <a:pt x="1990953" y="0"/>
                </a:cubicBezTo>
                <a:cubicBezTo>
                  <a:pt x="2353822" y="-19762"/>
                  <a:pt x="2219608" y="35959"/>
                  <a:pt x="2355494" y="0"/>
                </a:cubicBezTo>
                <a:cubicBezTo>
                  <a:pt x="2544555" y="-15453"/>
                  <a:pt x="2586914" y="1372"/>
                  <a:pt x="2720035" y="0"/>
                </a:cubicBezTo>
                <a:cubicBezTo>
                  <a:pt x="2816295" y="-20651"/>
                  <a:pt x="3281780" y="27020"/>
                  <a:pt x="3645408" y="0"/>
                </a:cubicBezTo>
                <a:cubicBezTo>
                  <a:pt x="3982708" y="-37947"/>
                  <a:pt x="4160535" y="14167"/>
                  <a:pt x="4346448" y="0"/>
                </a:cubicBezTo>
                <a:cubicBezTo>
                  <a:pt x="4522773" y="12775"/>
                  <a:pt x="4571401" y="9702"/>
                  <a:pt x="4710988" y="0"/>
                </a:cubicBezTo>
                <a:cubicBezTo>
                  <a:pt x="4826914" y="-12989"/>
                  <a:pt x="5266618" y="55935"/>
                  <a:pt x="5412028" y="0"/>
                </a:cubicBezTo>
                <a:cubicBezTo>
                  <a:pt x="5612085" y="9884"/>
                  <a:pt x="5991598" y="101449"/>
                  <a:pt x="6337401" y="0"/>
                </a:cubicBezTo>
                <a:cubicBezTo>
                  <a:pt x="6696798" y="-33170"/>
                  <a:pt x="6742982" y="14739"/>
                  <a:pt x="6926275" y="0"/>
                </a:cubicBezTo>
                <a:cubicBezTo>
                  <a:pt x="7132679" y="-17172"/>
                  <a:pt x="7365088" y="-41526"/>
                  <a:pt x="7515148" y="0"/>
                </a:cubicBezTo>
                <a:cubicBezTo>
                  <a:pt x="7659684" y="31311"/>
                  <a:pt x="7941201" y="228"/>
                  <a:pt x="8216188" y="0"/>
                </a:cubicBezTo>
                <a:cubicBezTo>
                  <a:pt x="8450469" y="-25096"/>
                  <a:pt x="8828964" y="-90268"/>
                  <a:pt x="9029395" y="0"/>
                </a:cubicBezTo>
                <a:cubicBezTo>
                  <a:pt x="9215700" y="-26297"/>
                  <a:pt x="9455393" y="45325"/>
                  <a:pt x="9842601" y="0"/>
                </a:cubicBezTo>
                <a:cubicBezTo>
                  <a:pt x="10126268" y="58375"/>
                  <a:pt x="10805065" y="-5605"/>
                  <a:pt x="11216640" y="0"/>
                </a:cubicBezTo>
                <a:cubicBezTo>
                  <a:pt x="11216819" y="18042"/>
                  <a:pt x="11217301" y="20447"/>
                  <a:pt x="11216640" y="39014"/>
                </a:cubicBezTo>
                <a:cubicBezTo>
                  <a:pt x="11027682" y="30529"/>
                  <a:pt x="10886248" y="45182"/>
                  <a:pt x="10739932" y="39014"/>
                </a:cubicBezTo>
                <a:cubicBezTo>
                  <a:pt x="10591212" y="66711"/>
                  <a:pt x="10113377" y="23362"/>
                  <a:pt x="9814560" y="39014"/>
                </a:cubicBezTo>
                <a:cubicBezTo>
                  <a:pt x="9484751" y="59326"/>
                  <a:pt x="9442672" y="3660"/>
                  <a:pt x="9113520" y="39014"/>
                </a:cubicBezTo>
                <a:cubicBezTo>
                  <a:pt x="8775548" y="78591"/>
                  <a:pt x="8839658" y="56790"/>
                  <a:pt x="8748979" y="39014"/>
                </a:cubicBezTo>
                <a:cubicBezTo>
                  <a:pt x="8641048" y="57129"/>
                  <a:pt x="8277102" y="-43289"/>
                  <a:pt x="8047939" y="39014"/>
                </a:cubicBezTo>
                <a:cubicBezTo>
                  <a:pt x="7800093" y="75192"/>
                  <a:pt x="7580637" y="32569"/>
                  <a:pt x="7459065" y="39014"/>
                </a:cubicBezTo>
                <a:cubicBezTo>
                  <a:pt x="7372545" y="41523"/>
                  <a:pt x="7100362" y="14191"/>
                  <a:pt x="6870192" y="39014"/>
                </a:cubicBezTo>
                <a:cubicBezTo>
                  <a:pt x="6621318" y="83996"/>
                  <a:pt x="6423948" y="33220"/>
                  <a:pt x="6281318" y="39014"/>
                </a:cubicBezTo>
                <a:cubicBezTo>
                  <a:pt x="6143643" y="20182"/>
                  <a:pt x="5966425" y="26924"/>
                  <a:pt x="5692444" y="39014"/>
                </a:cubicBezTo>
                <a:cubicBezTo>
                  <a:pt x="5416579" y="7503"/>
                  <a:pt x="5185090" y="34928"/>
                  <a:pt x="4879238" y="39014"/>
                </a:cubicBezTo>
                <a:cubicBezTo>
                  <a:pt x="4575849" y="31130"/>
                  <a:pt x="4414961" y="74379"/>
                  <a:pt x="4178198" y="39014"/>
                </a:cubicBezTo>
                <a:cubicBezTo>
                  <a:pt x="3965093" y="38060"/>
                  <a:pt x="3900251" y="60228"/>
                  <a:pt x="3813657" y="39014"/>
                </a:cubicBezTo>
                <a:cubicBezTo>
                  <a:pt x="3738568" y="24561"/>
                  <a:pt x="3394758" y="56052"/>
                  <a:pt x="3224784" y="39014"/>
                </a:cubicBezTo>
                <a:cubicBezTo>
                  <a:pt x="3114054" y="14768"/>
                  <a:pt x="2795035" y="76625"/>
                  <a:pt x="2411577" y="39014"/>
                </a:cubicBezTo>
                <a:cubicBezTo>
                  <a:pt x="2058242" y="32197"/>
                  <a:pt x="2133880" y="32334"/>
                  <a:pt x="1934870" y="39014"/>
                </a:cubicBezTo>
                <a:cubicBezTo>
                  <a:pt x="1767134" y="82584"/>
                  <a:pt x="1260398" y="61483"/>
                  <a:pt x="1009497" y="39014"/>
                </a:cubicBezTo>
                <a:cubicBezTo>
                  <a:pt x="706480" y="53569"/>
                  <a:pt x="447234" y="43628"/>
                  <a:pt x="0" y="39014"/>
                </a:cubicBezTo>
                <a:cubicBezTo>
                  <a:pt x="463" y="21539"/>
                  <a:pt x="-482" y="8048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446913 w 10515600"/>
                      <a:gd name="connsiteY1" fmla="*/ 0 h 27432"/>
                      <a:gd name="connsiteX2" fmla="*/ 1104138 w 10515600"/>
                      <a:gd name="connsiteY2" fmla="*/ 0 h 27432"/>
                      <a:gd name="connsiteX3" fmla="*/ 1866519 w 10515600"/>
                      <a:gd name="connsiteY3" fmla="*/ 0 h 27432"/>
                      <a:gd name="connsiteX4" fmla="*/ 2208276 w 10515600"/>
                      <a:gd name="connsiteY4" fmla="*/ 0 h 27432"/>
                      <a:gd name="connsiteX5" fmla="*/ 2550033 w 10515600"/>
                      <a:gd name="connsiteY5" fmla="*/ 0 h 27432"/>
                      <a:gd name="connsiteX6" fmla="*/ 3417570 w 10515600"/>
                      <a:gd name="connsiteY6" fmla="*/ 0 h 27432"/>
                      <a:gd name="connsiteX7" fmla="*/ 4074795 w 10515600"/>
                      <a:gd name="connsiteY7" fmla="*/ 0 h 27432"/>
                      <a:gd name="connsiteX8" fmla="*/ 4416552 w 10515600"/>
                      <a:gd name="connsiteY8" fmla="*/ 0 h 27432"/>
                      <a:gd name="connsiteX9" fmla="*/ 5073777 w 10515600"/>
                      <a:gd name="connsiteY9" fmla="*/ 0 h 27432"/>
                      <a:gd name="connsiteX10" fmla="*/ 5941314 w 10515600"/>
                      <a:gd name="connsiteY10" fmla="*/ 0 h 27432"/>
                      <a:gd name="connsiteX11" fmla="*/ 6493383 w 10515600"/>
                      <a:gd name="connsiteY11" fmla="*/ 0 h 27432"/>
                      <a:gd name="connsiteX12" fmla="*/ 7045452 w 10515600"/>
                      <a:gd name="connsiteY12" fmla="*/ 0 h 27432"/>
                      <a:gd name="connsiteX13" fmla="*/ 7702677 w 10515600"/>
                      <a:gd name="connsiteY13" fmla="*/ 0 h 27432"/>
                      <a:gd name="connsiteX14" fmla="*/ 8465058 w 10515600"/>
                      <a:gd name="connsiteY14" fmla="*/ 0 h 27432"/>
                      <a:gd name="connsiteX15" fmla="*/ 9227439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10068687 w 10515600"/>
                      <a:gd name="connsiteY18" fmla="*/ 27432 h 27432"/>
                      <a:gd name="connsiteX19" fmla="*/ 9201150 w 10515600"/>
                      <a:gd name="connsiteY19" fmla="*/ 27432 h 27432"/>
                      <a:gd name="connsiteX20" fmla="*/ 8543925 w 10515600"/>
                      <a:gd name="connsiteY20" fmla="*/ 27432 h 27432"/>
                      <a:gd name="connsiteX21" fmla="*/ 8202168 w 10515600"/>
                      <a:gd name="connsiteY21" fmla="*/ 27432 h 27432"/>
                      <a:gd name="connsiteX22" fmla="*/ 7544943 w 10515600"/>
                      <a:gd name="connsiteY22" fmla="*/ 27432 h 27432"/>
                      <a:gd name="connsiteX23" fmla="*/ 6992874 w 10515600"/>
                      <a:gd name="connsiteY23" fmla="*/ 27432 h 27432"/>
                      <a:gd name="connsiteX24" fmla="*/ 6440805 w 10515600"/>
                      <a:gd name="connsiteY24" fmla="*/ 27432 h 27432"/>
                      <a:gd name="connsiteX25" fmla="*/ 5888736 w 10515600"/>
                      <a:gd name="connsiteY25" fmla="*/ 27432 h 27432"/>
                      <a:gd name="connsiteX26" fmla="*/ 5336667 w 10515600"/>
                      <a:gd name="connsiteY26" fmla="*/ 27432 h 27432"/>
                      <a:gd name="connsiteX27" fmla="*/ 4574286 w 10515600"/>
                      <a:gd name="connsiteY27" fmla="*/ 27432 h 27432"/>
                      <a:gd name="connsiteX28" fmla="*/ 3917061 w 10515600"/>
                      <a:gd name="connsiteY28" fmla="*/ 27432 h 27432"/>
                      <a:gd name="connsiteX29" fmla="*/ 3575304 w 10515600"/>
                      <a:gd name="connsiteY29" fmla="*/ 27432 h 27432"/>
                      <a:gd name="connsiteX30" fmla="*/ 3023235 w 10515600"/>
                      <a:gd name="connsiteY30" fmla="*/ 27432 h 27432"/>
                      <a:gd name="connsiteX31" fmla="*/ 2260854 w 10515600"/>
                      <a:gd name="connsiteY31" fmla="*/ 27432 h 27432"/>
                      <a:gd name="connsiteX32" fmla="*/ 1813941 w 10515600"/>
                      <a:gd name="connsiteY32" fmla="*/ 27432 h 27432"/>
                      <a:gd name="connsiteX33" fmla="*/ 946404 w 10515600"/>
                      <a:gd name="connsiteY33" fmla="*/ 27432 h 27432"/>
                      <a:gd name="connsiteX34" fmla="*/ 0 w 10515600"/>
                      <a:gd name="connsiteY34" fmla="*/ 27432 h 27432"/>
                      <a:gd name="connsiteX35" fmla="*/ 0 w 10515600"/>
                      <a:gd name="connsiteY35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19693" y="-14343"/>
                          <a:pt x="253007" y="-7583"/>
                          <a:pt x="446913" y="0"/>
                        </a:cubicBezTo>
                        <a:cubicBezTo>
                          <a:pt x="640819" y="7583"/>
                          <a:pt x="841419" y="-7067"/>
                          <a:pt x="1104138" y="0"/>
                        </a:cubicBezTo>
                        <a:cubicBezTo>
                          <a:pt x="1366858" y="7067"/>
                          <a:pt x="1495525" y="1255"/>
                          <a:pt x="1866519" y="0"/>
                        </a:cubicBezTo>
                        <a:cubicBezTo>
                          <a:pt x="2237513" y="-1255"/>
                          <a:pt x="2043820" y="12003"/>
                          <a:pt x="2208276" y="0"/>
                        </a:cubicBezTo>
                        <a:cubicBezTo>
                          <a:pt x="2372732" y="-12003"/>
                          <a:pt x="2419452" y="9887"/>
                          <a:pt x="2550033" y="0"/>
                        </a:cubicBezTo>
                        <a:cubicBezTo>
                          <a:pt x="2680614" y="-9887"/>
                          <a:pt x="3098156" y="3827"/>
                          <a:pt x="3417570" y="0"/>
                        </a:cubicBezTo>
                        <a:cubicBezTo>
                          <a:pt x="3736984" y="-3827"/>
                          <a:pt x="3916040" y="-6233"/>
                          <a:pt x="4074795" y="0"/>
                        </a:cubicBezTo>
                        <a:cubicBezTo>
                          <a:pt x="4233551" y="6233"/>
                          <a:pt x="4279253" y="5661"/>
                          <a:pt x="4416552" y="0"/>
                        </a:cubicBezTo>
                        <a:cubicBezTo>
                          <a:pt x="4553851" y="-5661"/>
                          <a:pt x="4915758" y="26022"/>
                          <a:pt x="5073777" y="0"/>
                        </a:cubicBezTo>
                        <a:cubicBezTo>
                          <a:pt x="5231797" y="-26022"/>
                          <a:pt x="5612089" y="32230"/>
                          <a:pt x="5941314" y="0"/>
                        </a:cubicBezTo>
                        <a:cubicBezTo>
                          <a:pt x="6270539" y="-32230"/>
                          <a:pt x="6313600" y="3064"/>
                          <a:pt x="6493383" y="0"/>
                        </a:cubicBezTo>
                        <a:cubicBezTo>
                          <a:pt x="6673166" y="-3064"/>
                          <a:pt x="6902474" y="-21096"/>
                          <a:pt x="7045452" y="0"/>
                        </a:cubicBezTo>
                        <a:cubicBezTo>
                          <a:pt x="7188430" y="21096"/>
                          <a:pt x="7478162" y="17386"/>
                          <a:pt x="7702677" y="0"/>
                        </a:cubicBezTo>
                        <a:cubicBezTo>
                          <a:pt x="7927192" y="-17386"/>
                          <a:pt x="8295683" y="-35143"/>
                          <a:pt x="8465058" y="0"/>
                        </a:cubicBezTo>
                        <a:cubicBezTo>
                          <a:pt x="8634433" y="35143"/>
                          <a:pt x="8927835" y="4103"/>
                          <a:pt x="9227439" y="0"/>
                        </a:cubicBezTo>
                        <a:cubicBezTo>
                          <a:pt x="9527043" y="-4103"/>
                          <a:pt x="10105355" y="-17535"/>
                          <a:pt x="10515600" y="0"/>
                        </a:cubicBezTo>
                        <a:cubicBezTo>
                          <a:pt x="10515789" y="12323"/>
                          <a:pt x="10515633" y="14639"/>
                          <a:pt x="10515600" y="27432"/>
                        </a:cubicBezTo>
                        <a:cubicBezTo>
                          <a:pt x="10343646" y="15282"/>
                          <a:pt x="10223667" y="31057"/>
                          <a:pt x="10068687" y="27432"/>
                        </a:cubicBezTo>
                        <a:cubicBezTo>
                          <a:pt x="9913707" y="23807"/>
                          <a:pt x="9512455" y="4101"/>
                          <a:pt x="9201150" y="27432"/>
                        </a:cubicBezTo>
                        <a:cubicBezTo>
                          <a:pt x="8889845" y="50763"/>
                          <a:pt x="8866277" y="3158"/>
                          <a:pt x="8543925" y="27432"/>
                        </a:cubicBezTo>
                        <a:cubicBezTo>
                          <a:pt x="8221573" y="51706"/>
                          <a:pt x="8288348" y="37286"/>
                          <a:pt x="8202168" y="27432"/>
                        </a:cubicBezTo>
                        <a:cubicBezTo>
                          <a:pt x="8115988" y="17578"/>
                          <a:pt x="7797033" y="6631"/>
                          <a:pt x="7544943" y="27432"/>
                        </a:cubicBezTo>
                        <a:cubicBezTo>
                          <a:pt x="7292854" y="48233"/>
                          <a:pt x="7108060" y="41767"/>
                          <a:pt x="6992874" y="27432"/>
                        </a:cubicBezTo>
                        <a:cubicBezTo>
                          <a:pt x="6877688" y="13097"/>
                          <a:pt x="6668930" y="7947"/>
                          <a:pt x="6440805" y="27432"/>
                        </a:cubicBezTo>
                        <a:cubicBezTo>
                          <a:pt x="6212680" y="46917"/>
                          <a:pt x="6027476" y="35225"/>
                          <a:pt x="5888736" y="27432"/>
                        </a:cubicBezTo>
                        <a:cubicBezTo>
                          <a:pt x="5749996" y="19639"/>
                          <a:pt x="5574559" y="43627"/>
                          <a:pt x="5336667" y="27432"/>
                        </a:cubicBezTo>
                        <a:cubicBezTo>
                          <a:pt x="5098775" y="11237"/>
                          <a:pt x="4837534" y="41882"/>
                          <a:pt x="4574286" y="27432"/>
                        </a:cubicBezTo>
                        <a:cubicBezTo>
                          <a:pt x="4311038" y="12982"/>
                          <a:pt x="4126419" y="26678"/>
                          <a:pt x="3917061" y="27432"/>
                        </a:cubicBezTo>
                        <a:cubicBezTo>
                          <a:pt x="3707704" y="28186"/>
                          <a:pt x="3657291" y="40087"/>
                          <a:pt x="3575304" y="27432"/>
                        </a:cubicBezTo>
                        <a:cubicBezTo>
                          <a:pt x="3493317" y="14777"/>
                          <a:pt x="3185226" y="45867"/>
                          <a:pt x="3023235" y="27432"/>
                        </a:cubicBezTo>
                        <a:cubicBezTo>
                          <a:pt x="2861244" y="8997"/>
                          <a:pt x="2597085" y="35801"/>
                          <a:pt x="2260854" y="27432"/>
                        </a:cubicBezTo>
                        <a:cubicBezTo>
                          <a:pt x="1924623" y="19063"/>
                          <a:pt x="1996678" y="15705"/>
                          <a:pt x="1813941" y="27432"/>
                        </a:cubicBezTo>
                        <a:cubicBezTo>
                          <a:pt x="1631204" y="39159"/>
                          <a:pt x="1187542" y="49167"/>
                          <a:pt x="946404" y="27432"/>
                        </a:cubicBezTo>
                        <a:cubicBezTo>
                          <a:pt x="705266" y="5697"/>
                          <a:pt x="404743" y="28229"/>
                          <a:pt x="0" y="27432"/>
                        </a:cubicBezTo>
                        <a:cubicBezTo>
                          <a:pt x="244" y="15297"/>
                          <a:pt x="645" y="7129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5650" y="5798"/>
                          <a:pt x="10515903" y="19375"/>
                          <a:pt x="10515600" y="27432"/>
                        </a:cubicBezTo>
                        <a:cubicBezTo>
                          <a:pt x="10304538" y="42307"/>
                          <a:pt x="10069280" y="3335"/>
                          <a:pt x="9753219" y="27432"/>
                        </a:cubicBezTo>
                        <a:cubicBezTo>
                          <a:pt x="9437158" y="51529"/>
                          <a:pt x="9488415" y="23852"/>
                          <a:pt x="9411462" y="27432"/>
                        </a:cubicBezTo>
                        <a:cubicBezTo>
                          <a:pt x="9334509" y="31012"/>
                          <a:pt x="9183755" y="44107"/>
                          <a:pt x="8964549" y="27432"/>
                        </a:cubicBezTo>
                        <a:cubicBezTo>
                          <a:pt x="8745343" y="10757"/>
                          <a:pt x="8279150" y="61693"/>
                          <a:pt x="8097012" y="27432"/>
                        </a:cubicBezTo>
                        <a:cubicBezTo>
                          <a:pt x="7914874" y="-6829"/>
                          <a:pt x="7608717" y="59556"/>
                          <a:pt x="7439787" y="27432"/>
                        </a:cubicBezTo>
                        <a:cubicBezTo>
                          <a:pt x="7270858" y="-4692"/>
                          <a:pt x="7154492" y="27026"/>
                          <a:pt x="6992874" y="27432"/>
                        </a:cubicBezTo>
                        <a:cubicBezTo>
                          <a:pt x="6831256" y="27838"/>
                          <a:pt x="6536817" y="51174"/>
                          <a:pt x="6335649" y="27432"/>
                        </a:cubicBezTo>
                        <a:cubicBezTo>
                          <a:pt x="6134481" y="3690"/>
                          <a:pt x="6097824" y="11070"/>
                          <a:pt x="5993892" y="27432"/>
                        </a:cubicBezTo>
                        <a:cubicBezTo>
                          <a:pt x="5889960" y="43794"/>
                          <a:pt x="5793821" y="34098"/>
                          <a:pt x="5652135" y="27432"/>
                        </a:cubicBezTo>
                        <a:cubicBezTo>
                          <a:pt x="5510449" y="20766"/>
                          <a:pt x="5168382" y="-3650"/>
                          <a:pt x="4994910" y="27432"/>
                        </a:cubicBezTo>
                        <a:cubicBezTo>
                          <a:pt x="4821439" y="58514"/>
                          <a:pt x="4653937" y="21362"/>
                          <a:pt x="4547997" y="27432"/>
                        </a:cubicBezTo>
                        <a:cubicBezTo>
                          <a:pt x="4442057" y="33502"/>
                          <a:pt x="4153363" y="33024"/>
                          <a:pt x="3785616" y="27432"/>
                        </a:cubicBezTo>
                        <a:cubicBezTo>
                          <a:pt x="3417869" y="21840"/>
                          <a:pt x="3544908" y="29840"/>
                          <a:pt x="3338703" y="27432"/>
                        </a:cubicBezTo>
                        <a:cubicBezTo>
                          <a:pt x="3132498" y="25024"/>
                          <a:pt x="2782152" y="45947"/>
                          <a:pt x="2576322" y="27432"/>
                        </a:cubicBezTo>
                        <a:cubicBezTo>
                          <a:pt x="2370492" y="8917"/>
                          <a:pt x="2347214" y="14129"/>
                          <a:pt x="2234565" y="27432"/>
                        </a:cubicBezTo>
                        <a:cubicBezTo>
                          <a:pt x="2121916" y="40735"/>
                          <a:pt x="1785921" y="49081"/>
                          <a:pt x="1472184" y="27432"/>
                        </a:cubicBezTo>
                        <a:cubicBezTo>
                          <a:pt x="1158447" y="5783"/>
                          <a:pt x="1203910" y="37937"/>
                          <a:pt x="1025271" y="27432"/>
                        </a:cubicBezTo>
                        <a:cubicBezTo>
                          <a:pt x="846632" y="16927"/>
                          <a:pt x="846577" y="17996"/>
                          <a:pt x="683514" y="27432"/>
                        </a:cubicBezTo>
                        <a:cubicBezTo>
                          <a:pt x="520451" y="36868"/>
                          <a:pt x="320799" y="46677"/>
                          <a:pt x="0" y="27432"/>
                        </a:cubicBezTo>
                        <a:cubicBezTo>
                          <a:pt x="-510" y="19859"/>
                          <a:pt x="-1106" y="114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3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637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934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831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0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9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76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935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4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292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82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31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271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150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1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560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255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276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45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616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959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255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55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480C-B752-41C8-9439-F152DDCD7B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5600" y="2822326"/>
            <a:ext cx="9753600" cy="3060528"/>
          </a:xfrm>
        </p:spPr>
        <p:txBody>
          <a:bodyPr lIns="180000" tIns="180000" rIns="180000" bIns="180000" anchor="ctr" anchorCtr="0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1E33B-5438-42AC-B091-1B29DED20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852163"/>
            <a:ext cx="9753600" cy="1481899"/>
          </a:xfrm>
        </p:spPr>
        <p:txBody>
          <a:bodyPr/>
          <a:lstStyle>
            <a:lvl1pPr marL="0" indent="0" algn="ctr">
              <a:buNone/>
              <a:defRPr sz="3413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C2FE9E-CB43-46F0-96E9-53D69612056C}"/>
              </a:ext>
            </a:extLst>
          </p:cNvPr>
          <p:cNvCxnSpPr/>
          <p:nvPr userDrawn="1"/>
        </p:nvCxnSpPr>
        <p:spPr>
          <a:xfrm>
            <a:off x="0" y="2600960"/>
            <a:ext cx="130048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F7516D-2F94-469C-9C3F-FED8FC6170AE}"/>
              </a:ext>
            </a:extLst>
          </p:cNvPr>
          <p:cNvCxnSpPr/>
          <p:nvPr userDrawn="1"/>
        </p:nvCxnSpPr>
        <p:spPr>
          <a:xfrm>
            <a:off x="0" y="7291422"/>
            <a:ext cx="130048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CAF691-8D88-4749-8F6D-95AC1241706D}"/>
              </a:ext>
            </a:extLst>
          </p:cNvPr>
          <p:cNvCxnSpPr/>
          <p:nvPr userDrawn="1"/>
        </p:nvCxnSpPr>
        <p:spPr>
          <a:xfrm>
            <a:off x="2259200" y="5661487"/>
            <a:ext cx="84864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0454304-ABD8-4858-878C-7C4D3C7A3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4171" y="2822327"/>
            <a:ext cx="12691291" cy="4249599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pic>
        <p:nvPicPr>
          <p:cNvPr id="10" name="Picture 9" descr="Trophy">
            <a:extLst>
              <a:ext uri="{FF2B5EF4-FFF2-40B4-BE49-F238E27FC236}">
                <a16:creationId xmlns:a16="http://schemas.microsoft.com/office/drawing/2014/main" id="{7D6A44E3-F7C8-4F30-8EAF-12E1560D83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50" y="2856255"/>
            <a:ext cx="3187200" cy="4249600"/>
          </a:xfrm>
          <a:prstGeom prst="rect">
            <a:avLst/>
          </a:prstGeom>
        </p:spPr>
      </p:pic>
      <p:pic>
        <p:nvPicPr>
          <p:cNvPr id="11" name="Picture 10" descr="Trophy">
            <a:extLst>
              <a:ext uri="{FF2B5EF4-FFF2-40B4-BE49-F238E27FC236}">
                <a16:creationId xmlns:a16="http://schemas.microsoft.com/office/drawing/2014/main" id="{7BD5F644-CD19-49D1-8555-E97F01D245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063" y="2856255"/>
            <a:ext cx="3187200" cy="42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590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49749-34EC-4101-9D77-EAEEB40999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1714" y="2199398"/>
            <a:ext cx="9521373" cy="3064449"/>
          </a:xfrm>
        </p:spPr>
        <p:txBody>
          <a:bodyPr lIns="432000" tIns="180000" rIns="432000" bIns="180000" anchor="ctr" anchorCtr="0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63AAD-2A8C-4C76-B5CB-56626A842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8980" y="5263846"/>
            <a:ext cx="9526837" cy="2353249"/>
          </a:xfrm>
        </p:spPr>
        <p:txBody>
          <a:bodyPr lIns="432000" tIns="180000" rIns="432000" bIns="180000"/>
          <a:lstStyle>
            <a:lvl1pPr marL="0" indent="0" algn="l">
              <a:buNone/>
              <a:defRPr sz="3413">
                <a:solidFill>
                  <a:schemeClr val="bg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4D0C5-AF8D-41C7-938F-CE9A9CBD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C3008B-B98D-4E03-AD87-A05A372BB059}"/>
              </a:ext>
            </a:extLst>
          </p:cNvPr>
          <p:cNvSpPr/>
          <p:nvPr userDrawn="1"/>
        </p:nvSpPr>
        <p:spPr>
          <a:xfrm>
            <a:off x="1741715" y="2199397"/>
            <a:ext cx="9521373" cy="557252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BC155A-8FB7-4AF7-A442-C97A3CC68C9B}"/>
              </a:ext>
            </a:extLst>
          </p:cNvPr>
          <p:cNvCxnSpPr/>
          <p:nvPr userDrawn="1"/>
        </p:nvCxnSpPr>
        <p:spPr>
          <a:xfrm>
            <a:off x="2194470" y="5119619"/>
            <a:ext cx="87552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rophy">
            <a:extLst>
              <a:ext uri="{FF2B5EF4-FFF2-40B4-BE49-F238E27FC236}">
                <a16:creationId xmlns:a16="http://schemas.microsoft.com/office/drawing/2014/main" id="{1ABF8C7B-79BC-4E5E-A3DB-CFD3C3D29D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815" y="2225362"/>
            <a:ext cx="2188800" cy="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0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9/3/2024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54E55-F1A3-4015-9FD6-F1ACC732226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31" r:id="rId1"/>
    <p:sldLayoutId id="2147498332" r:id="rId2"/>
    <p:sldLayoutId id="2147498333" r:id="rId3"/>
    <p:sldLayoutId id="2147498334" r:id="rId4"/>
    <p:sldLayoutId id="2147498335" r:id="rId5"/>
    <p:sldLayoutId id="2147498336" r:id="rId6"/>
    <p:sldLayoutId id="2147498337" r:id="rId7"/>
    <p:sldLayoutId id="2147498338" r:id="rId8"/>
    <p:sldLayoutId id="2147498339" r:id="rId9"/>
    <p:sldLayoutId id="2147498340" r:id="rId10"/>
    <p:sldLayoutId id="2147498341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4000">
              <a:schemeClr val="tx1">
                <a:lumMod val="65000"/>
                <a:lumOff val="35000"/>
              </a:schemeClr>
            </a:gs>
            <a:gs pos="69000">
              <a:schemeClr val="bg2">
                <a:lumMod val="25000"/>
              </a:schemeClr>
            </a:gs>
            <a:gs pos="97000">
              <a:schemeClr val="bg2">
                <a:lumMod val="2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207">
            <a:extLst>
              <a:ext uri="{FF2B5EF4-FFF2-40B4-BE49-F238E27FC236}">
                <a16:creationId xmlns:a16="http://schemas.microsoft.com/office/drawing/2014/main" id="{74D08CE6-2279-4E87-80E8-328CE32FB661}"/>
              </a:ext>
            </a:extLst>
          </p:cNvPr>
          <p:cNvGrpSpPr/>
          <p:nvPr userDrawn="1"/>
        </p:nvGrpSpPr>
        <p:grpSpPr bwMode="ltGray">
          <a:xfrm>
            <a:off x="1423706" y="9205622"/>
            <a:ext cx="6718114" cy="204800"/>
            <a:chOff x="1934816" y="1379408"/>
            <a:chExt cx="6298232" cy="144000"/>
          </a:xfrm>
          <a:solidFill>
            <a:schemeClr val="accent3">
              <a:lumMod val="50000"/>
            </a:schemeClr>
          </a:solidFill>
        </p:grpSpPr>
        <p:sp>
          <p:nvSpPr>
            <p:cNvPr id="209" name="Isosceles Triangle 208">
              <a:extLst>
                <a:ext uri="{FF2B5EF4-FFF2-40B4-BE49-F238E27FC236}">
                  <a16:creationId xmlns:a16="http://schemas.microsoft.com/office/drawing/2014/main" id="{28B61858-01AC-498B-A1A4-4FFDC856AC2A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193667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0" name="Isosceles Triangle 209">
              <a:extLst>
                <a:ext uri="{FF2B5EF4-FFF2-40B4-BE49-F238E27FC236}">
                  <a16:creationId xmlns:a16="http://schemas.microsoft.com/office/drawing/2014/main" id="{CD7E42CE-458D-45C3-B923-B07618DDC7F6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34671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1" name="Isosceles Triangle 210">
              <a:extLst>
                <a:ext uri="{FF2B5EF4-FFF2-40B4-BE49-F238E27FC236}">
                  <a16:creationId xmlns:a16="http://schemas.microsoft.com/office/drawing/2014/main" id="{1E98C415-AEA4-4677-B981-79960A51802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75674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2" name="Isosceles Triangle 211">
              <a:extLst>
                <a:ext uri="{FF2B5EF4-FFF2-40B4-BE49-F238E27FC236}">
                  <a16:creationId xmlns:a16="http://schemas.microsoft.com/office/drawing/2014/main" id="{3705CF83-CB5A-407F-B440-B0FAAA6A324B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16677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3" name="Isosceles Triangle 212">
              <a:extLst>
                <a:ext uri="{FF2B5EF4-FFF2-40B4-BE49-F238E27FC236}">
                  <a16:creationId xmlns:a16="http://schemas.microsoft.com/office/drawing/2014/main" id="{78D8BA70-9740-43F1-B08C-AF1363D30393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57681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4" name="Isosceles Triangle 213">
              <a:extLst>
                <a:ext uri="{FF2B5EF4-FFF2-40B4-BE49-F238E27FC236}">
                  <a16:creationId xmlns:a16="http://schemas.microsoft.com/office/drawing/2014/main" id="{7CB94ABC-D8CA-430C-909F-FEE86F7B6F1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98684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5" name="Isosceles Triangle 214">
              <a:extLst>
                <a:ext uri="{FF2B5EF4-FFF2-40B4-BE49-F238E27FC236}">
                  <a16:creationId xmlns:a16="http://schemas.microsoft.com/office/drawing/2014/main" id="{D61AF376-72EF-4836-AFA6-B7DBA522BE3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39688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6" name="Isosceles Triangle 215">
              <a:extLst>
                <a:ext uri="{FF2B5EF4-FFF2-40B4-BE49-F238E27FC236}">
                  <a16:creationId xmlns:a16="http://schemas.microsoft.com/office/drawing/2014/main" id="{985574E1-2044-43B2-8EF4-D8D5DAD1F16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80691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7" name="Isosceles Triangle 216">
              <a:extLst>
                <a:ext uri="{FF2B5EF4-FFF2-40B4-BE49-F238E27FC236}">
                  <a16:creationId xmlns:a16="http://schemas.microsoft.com/office/drawing/2014/main" id="{1244D39C-F5A6-451D-B9A4-69332A58A29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21694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8" name="Isosceles Triangle 217">
              <a:extLst>
                <a:ext uri="{FF2B5EF4-FFF2-40B4-BE49-F238E27FC236}">
                  <a16:creationId xmlns:a16="http://schemas.microsoft.com/office/drawing/2014/main" id="{2625D529-DACE-4FE2-9B75-0CA38C27ED4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62698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9" name="Isosceles Triangle 218">
              <a:extLst>
                <a:ext uri="{FF2B5EF4-FFF2-40B4-BE49-F238E27FC236}">
                  <a16:creationId xmlns:a16="http://schemas.microsoft.com/office/drawing/2014/main" id="{A57A6747-A573-4A0D-9401-42558DEEB477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03701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0" name="Isosceles Triangle 219">
              <a:extLst>
                <a:ext uri="{FF2B5EF4-FFF2-40B4-BE49-F238E27FC236}">
                  <a16:creationId xmlns:a16="http://schemas.microsoft.com/office/drawing/2014/main" id="{209F2135-27DE-4AB4-9357-584990C33C0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44705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1" name="Isosceles Triangle 220">
              <a:extLst>
                <a:ext uri="{FF2B5EF4-FFF2-40B4-BE49-F238E27FC236}">
                  <a16:creationId xmlns:a16="http://schemas.microsoft.com/office/drawing/2014/main" id="{9B18BA0A-F2E1-4365-97DC-0BECC91F916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85708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2" name="Isosceles Triangle 221">
              <a:extLst>
                <a:ext uri="{FF2B5EF4-FFF2-40B4-BE49-F238E27FC236}">
                  <a16:creationId xmlns:a16="http://schemas.microsoft.com/office/drawing/2014/main" id="{A76E9515-6A83-49E9-A8B6-82EB0631582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26711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3" name="Isosceles Triangle 222">
              <a:extLst>
                <a:ext uri="{FF2B5EF4-FFF2-40B4-BE49-F238E27FC236}">
                  <a16:creationId xmlns:a16="http://schemas.microsoft.com/office/drawing/2014/main" id="{060A141A-7C87-4642-AF97-5F25168DF15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67715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4" name="Isosceles Triangle 223">
              <a:extLst>
                <a:ext uri="{FF2B5EF4-FFF2-40B4-BE49-F238E27FC236}">
                  <a16:creationId xmlns:a16="http://schemas.microsoft.com/office/drawing/2014/main" id="{A68E6827-7E73-44F4-9687-377EB0DBC0D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808718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F3411FE-0404-4A80-BE1B-A741A3963105}"/>
              </a:ext>
            </a:extLst>
          </p:cNvPr>
          <p:cNvGrpSpPr/>
          <p:nvPr userDrawn="1"/>
        </p:nvGrpSpPr>
        <p:grpSpPr bwMode="ltGray">
          <a:xfrm>
            <a:off x="418875" y="1034056"/>
            <a:ext cx="598004" cy="8334702"/>
            <a:chOff x="823807" y="646764"/>
            <a:chExt cx="560629" cy="586033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8ADA0DB-BD7F-4598-BB12-0FD2CB7FBA56}"/>
                </a:ext>
              </a:extLst>
            </p:cNvPr>
            <p:cNvGrpSpPr/>
            <p:nvPr userDrawn="1"/>
          </p:nvGrpSpPr>
          <p:grpSpPr bwMode="ltGray">
            <a:xfrm>
              <a:off x="823807" y="1269913"/>
              <a:ext cx="560629" cy="252000"/>
              <a:chOff x="9609371" y="214009"/>
              <a:chExt cx="1185182" cy="667614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3B04001-5038-4DDD-BA33-414F5FADC8F1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4D4A327-D3CE-4D58-AD36-B4FFFC72294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6C3F36F-DF3F-4699-99D6-D79524E06A20}"/>
                </a:ext>
              </a:extLst>
            </p:cNvPr>
            <p:cNvGrpSpPr/>
            <p:nvPr userDrawn="1"/>
          </p:nvGrpSpPr>
          <p:grpSpPr bwMode="ltGray">
            <a:xfrm>
              <a:off x="823807" y="646764"/>
              <a:ext cx="560629" cy="252000"/>
              <a:chOff x="9609371" y="214009"/>
              <a:chExt cx="1185182" cy="667614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A8788C4-5F7E-408D-9366-AE0CCA593E39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09FAA70-C1DA-4DD1-8953-647D41CD208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FCA10B-F204-42CC-86A7-8881BAC2BBA1}"/>
                </a:ext>
              </a:extLst>
            </p:cNvPr>
            <p:cNvGrpSpPr/>
            <p:nvPr userDrawn="1"/>
          </p:nvGrpSpPr>
          <p:grpSpPr bwMode="ltGray">
            <a:xfrm>
              <a:off x="823807" y="2516211"/>
              <a:ext cx="560629" cy="252000"/>
              <a:chOff x="9609371" y="214009"/>
              <a:chExt cx="1185182" cy="66761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36C2E17-AEC7-4662-96E3-7C7037B4D81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4C4E9C0-7E06-409D-9DD8-088B22500B59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ACA5A7-B37B-4DB5-8BAE-4941EE4B569F}"/>
                </a:ext>
              </a:extLst>
            </p:cNvPr>
            <p:cNvGrpSpPr/>
            <p:nvPr userDrawn="1"/>
          </p:nvGrpSpPr>
          <p:grpSpPr bwMode="ltGray">
            <a:xfrm>
              <a:off x="823807" y="1893062"/>
              <a:ext cx="560629" cy="252000"/>
              <a:chOff x="9609371" y="214009"/>
              <a:chExt cx="1185182" cy="667614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6A9E893-78A1-48E3-B083-2E83F8AA0EBF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F51A8A6-BACE-4CCD-AB88-1F0905ADBD3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FA58228-EF18-49C2-85CF-0CC1B8B4F12D}"/>
                </a:ext>
              </a:extLst>
            </p:cNvPr>
            <p:cNvGrpSpPr/>
            <p:nvPr userDrawn="1"/>
          </p:nvGrpSpPr>
          <p:grpSpPr bwMode="ltGray">
            <a:xfrm>
              <a:off x="823807" y="3762509"/>
              <a:ext cx="560629" cy="252000"/>
              <a:chOff x="9609371" y="214009"/>
              <a:chExt cx="1185182" cy="66761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E45429A-A585-4EAA-BAA6-9E770F0CD51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B4289F0-7B0E-469F-A594-3C71263405D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F53879-0106-48A1-9872-9E4E0B730739}"/>
                </a:ext>
              </a:extLst>
            </p:cNvPr>
            <p:cNvGrpSpPr/>
            <p:nvPr userDrawn="1"/>
          </p:nvGrpSpPr>
          <p:grpSpPr bwMode="ltGray">
            <a:xfrm>
              <a:off x="823807" y="3139360"/>
              <a:ext cx="560629" cy="252000"/>
              <a:chOff x="9609371" y="214009"/>
              <a:chExt cx="1185182" cy="667614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591BA46-D245-406C-A366-7076EA152FD8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7FC54B5-3B57-4A7E-A0E1-DB6944326370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CCCC63E-9C75-4B61-9BAE-DAD2630FA951}"/>
                </a:ext>
              </a:extLst>
            </p:cNvPr>
            <p:cNvGrpSpPr/>
            <p:nvPr userDrawn="1"/>
          </p:nvGrpSpPr>
          <p:grpSpPr bwMode="ltGray">
            <a:xfrm>
              <a:off x="823807" y="5008807"/>
              <a:ext cx="560629" cy="252000"/>
              <a:chOff x="9609371" y="214009"/>
              <a:chExt cx="1185182" cy="66761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4DA1190-55F2-487B-83B7-CC67FF37207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267BB02-A8B7-423A-A5CC-01CC00B7358E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4D46D52-EF9A-40F7-A43C-D96296BA93AA}"/>
                </a:ext>
              </a:extLst>
            </p:cNvPr>
            <p:cNvGrpSpPr/>
            <p:nvPr userDrawn="1"/>
          </p:nvGrpSpPr>
          <p:grpSpPr bwMode="ltGray">
            <a:xfrm>
              <a:off x="823807" y="4385658"/>
              <a:ext cx="560629" cy="252000"/>
              <a:chOff x="9609371" y="214009"/>
              <a:chExt cx="1185182" cy="667614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EBDDB39-66EB-4653-80EC-EF427C0DD9B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5CF2488-6BFB-46E3-895B-CD948CF0D1A1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426856A-91AC-43CF-A9B5-4BF33A7E62A7}"/>
                </a:ext>
              </a:extLst>
            </p:cNvPr>
            <p:cNvGrpSpPr/>
            <p:nvPr userDrawn="1"/>
          </p:nvGrpSpPr>
          <p:grpSpPr bwMode="ltGray">
            <a:xfrm>
              <a:off x="823807" y="6255101"/>
              <a:ext cx="560629" cy="252000"/>
              <a:chOff x="9609371" y="214009"/>
              <a:chExt cx="1185182" cy="667614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E1A66B4-24B8-41B6-A1DA-B191F1CE2C68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EA44D94-8420-4697-A34E-335461C8120F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B79BFC1-4E08-423C-AD6B-1BB7D70043F1}"/>
                </a:ext>
              </a:extLst>
            </p:cNvPr>
            <p:cNvGrpSpPr/>
            <p:nvPr userDrawn="1"/>
          </p:nvGrpSpPr>
          <p:grpSpPr bwMode="ltGray">
            <a:xfrm>
              <a:off x="823807" y="5631956"/>
              <a:ext cx="560629" cy="252000"/>
              <a:chOff x="9609371" y="214009"/>
              <a:chExt cx="1185182" cy="667614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A5CF217-137E-47A2-9EBE-3D4D8704FCBE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E9E628C-E5B0-4006-A684-9959E9BFD0C3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F55F3B-36AB-4155-8593-9E6AD42F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549" y="519290"/>
            <a:ext cx="10713702" cy="1885245"/>
          </a:xfrm>
          <a:prstGeom prst="rect">
            <a:avLst/>
          </a:prstGeom>
          <a:noFill/>
          <a:ln w="19050">
            <a:noFill/>
          </a:ln>
        </p:spPr>
        <p:txBody>
          <a:bodyPr vert="horz" lIns="180000" tIns="180000" rIns="180000" bIns="1800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C5360-E815-4AA6-8B80-8822A542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5549" y="2596444"/>
            <a:ext cx="10713700" cy="6188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279C5-E4D6-4969-A892-DCE7D824D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168C382-4C37-4123-B372-CE59694DB4DC}"/>
              </a:ext>
            </a:extLst>
          </p:cNvPr>
          <p:cNvCxnSpPr/>
          <p:nvPr userDrawn="1"/>
        </p:nvCxnSpPr>
        <p:spPr bwMode="ltGray">
          <a:xfrm>
            <a:off x="12556894" y="529675"/>
            <a:ext cx="0" cy="9227874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C1FC2CC-E344-44FA-8F21-311C8F2F4D94}"/>
              </a:ext>
            </a:extLst>
          </p:cNvPr>
          <p:cNvGrpSpPr/>
          <p:nvPr userDrawn="1"/>
        </p:nvGrpSpPr>
        <p:grpSpPr bwMode="ltGray">
          <a:xfrm>
            <a:off x="12001086" y="545158"/>
            <a:ext cx="120950" cy="9149753"/>
            <a:chOff x="11251017" y="383314"/>
            <a:chExt cx="113391" cy="643342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A35CA43-4430-413D-BC2C-A2C0FF28078A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5522" y="383314"/>
              <a:ext cx="108000" cy="1128940"/>
              <a:chOff x="823807" y="646764"/>
              <a:chExt cx="560629" cy="5860337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60F7BE71-1257-44AF-81DA-2BFE617496C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AAC816FB-D1CD-4998-AA27-D7C47321A82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CBA52708-FBA9-4D3F-8AFD-2A0C42939E5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F8C248E4-222F-4071-83EE-77FBF532D76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9EFD3D59-4601-4509-B8A8-3A8318FC5FD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4CC53A45-BAD2-4DCE-A9D0-8859E9ABA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E9D3F2BA-A7D4-4B12-98C6-E3D44B94F0A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608B34BB-4C48-4749-A1FB-3544A4261A19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6932DFEA-755B-46DB-B90A-33D6E50127E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C7322DD9-870D-449A-88A5-C2262C783FC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FAD59D96-DD4C-4117-9BD2-5F905FCB4F4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C76AFD39-F790-455E-B01A-CBF1A46161F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A53E4027-BE2F-463B-938D-8F626990085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A290CACA-2AD6-4E77-8203-6181303AC69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3DF95B9B-BF14-4757-8337-8EF6183E5B6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0AEB4FA3-F09D-4D46-BDF9-249488CC137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4E5DC4FD-D4B8-4C42-8A18-1959718BB72F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791F0501-8134-4B7B-9256-DC2DB87E320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4E52A80F-AEC6-4D02-86D1-D1D6526A8E8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0F2CDBF3-CB2C-4F12-882B-099C99B5E1B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522E2A6E-F051-48DF-B7C5-D5BEAB6C42E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A9B43CDC-7F6B-4D1B-A4A4-BC2E1A5B11E2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FA76246B-BE58-4BF1-83CC-BA3B44CD3A6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F5672388-9715-43DC-9954-308DDB3F384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46A7B103-8EF8-4CA6-93A6-E40833D181C3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DCA6EE69-51BE-4756-AAF7-3E1EFA26C69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FA6ED4EC-2DBB-4573-87AA-DD06D1F3C8A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0189110F-9EC5-4AC2-BE15-A0F5C97DD444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08F5A520-D354-4B8D-BC26-7E3AB06569D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AE045936-6A7A-4789-9CD2-2BCDA51FE5B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3FD5B76-34FB-4520-A3C8-9941E4802A06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1017" y="1598478"/>
              <a:ext cx="108000" cy="1128940"/>
              <a:chOff x="823807" y="646764"/>
              <a:chExt cx="560629" cy="5860337"/>
            </a:xfrm>
          </p:grpSpPr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8E545BA1-8AB3-4C90-9487-D790F88030F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6D2FBD6B-5FAF-459C-BBF8-0CFFE8AAFF8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08C1B6A9-7418-4513-A6AD-ED06B2F9D0B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529E7E3B-A6EC-48B8-8669-18A08EA8EE1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F4A9DB9B-7C75-4C52-A184-24831128227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99F96C1E-CB65-4CB3-9B4C-59685D42387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FDF418F0-57D1-4B13-8B27-087BC8788D5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FFE5886D-4F1C-4A9D-A514-76F36E84FABD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8107F6BB-35DD-407C-AAEF-4D38F0E0E81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B2F16D96-8569-4CB4-BF2B-68BAA358D84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93FDFB3B-58E5-49C3-8952-EE7BF54C48B9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0C4F075C-D251-4D31-B86B-3F872A0A839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225BF993-B03A-4552-BE55-0072939A46D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A5B3C2A9-1E80-4E35-B8C4-D1B74AA170A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B7027720-0F9A-4997-9272-0E6E7252AA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B97C21F5-1E7C-472C-9F2D-30889D9BB298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D95EFB2A-AA5E-47F1-8CD0-1718FA8C0A1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1E3B41F6-4604-45E2-8173-F63C2ACE1EC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A9531EC6-7745-4275-93D2-030076597BDD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928E579E-31A3-4FE4-89AE-18ABBF7AA76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44B8EE79-28B4-4D2D-8CB2-D17C01807BB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566F19C9-9613-4679-95BB-E3DC5ABFF592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6EFA9651-A1C1-42B4-8F42-3EFB72CFF78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2C982EE8-87CD-4CD5-9492-935E1AC291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A0E72211-DFBB-4CCA-9D4D-CC98EAEB5D0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2CA24DBE-A530-42E4-8844-A1E69C3BFF7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959DB80C-6BBE-4444-818A-890ADBC0E28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DC2F36C9-3FA9-40AE-AB8F-E69DE9E404A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4B2E69C4-0322-40BD-9544-3AD8BDE60D8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6E52F6EA-DEBF-4D80-87A4-9ABFFEBC97E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390B1F9-BEB1-4B2E-96EF-027CC1050291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6052" y="2817231"/>
              <a:ext cx="108000" cy="1128940"/>
              <a:chOff x="823807" y="646764"/>
              <a:chExt cx="560629" cy="5860337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B190F10A-8F98-4DAF-9836-F87968BEFBC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743775C4-8B9E-4063-84AC-AB3E17C79CD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F409A077-1394-41B1-8C4C-F7816943474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E0DFEA8F-23B2-47FC-BE72-B074C6D521F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D6704ACD-D574-48D6-B6A9-7CF38E1D9E9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71083131-0D28-428E-9D11-5986C3DF04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F0D34E3D-AF9D-4B71-907B-4B939AA7D8CD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A597A94B-4DE6-4254-A111-17B57435CAE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C48F4BC4-F3F8-4815-9DB1-840483FFAA4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1411844E-B0E2-4FB1-9816-94E61C37211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ACBB654A-4EAD-4FBF-80CF-12F114CD920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205E88D1-0AC3-4945-B2C0-797A77A773C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F42AE2A0-155C-489E-96DE-9680AFC89B1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AA2EEDD4-F252-4C71-8F18-3A248CD89E46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222ABB66-1E6F-437F-9B73-28F05B20AC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BF9B46D6-05E2-4327-9844-A18BFD9DAB5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8CD404FB-1073-4332-9F52-D7CE8B52CD8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A4026EBE-079A-4D34-AC99-27BB3BD994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495E8416-F7C2-4984-90CB-282238D8FF2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8ED3D435-2134-47A4-8AEC-BBFD5976B3A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92AA8088-51C9-43CD-A093-086E451618A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8CB00E62-A6CF-4333-AC56-DDBA2048643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0325B78F-99DD-4130-894A-AAC88075744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EE2F1D94-AE08-4EA7-91F1-C090B926714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923DA68-3002-422D-8937-AFC4CDF31D7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3D61FCA4-192F-4A44-9CF6-39D58F07E68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ACE78832-3AD6-47CF-8B6F-0C7CCAE7F05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E1B6E473-76AE-464F-A2DD-9E839F43B4C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47F66FE7-B539-4E2C-99DA-053120A96E1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A8B7B440-761C-48C0-877F-E02E2672CF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A4F1BB9-509C-4758-B85B-F62C21322A90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1547" y="4032395"/>
              <a:ext cx="108000" cy="1128940"/>
              <a:chOff x="823807" y="646764"/>
              <a:chExt cx="560629" cy="5860337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C52E98B-BB6E-48AB-BE58-E5C4E278EE3E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BE29E36F-0C66-4BB1-AB8C-C0B98D8BA8E1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1F711FB7-9249-4E1D-B741-462D250A930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59D66259-72A8-47F4-869B-9D489BEFF3B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F7A08256-2F98-4239-952D-84D04CF4D06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33EEC4A9-8D27-4632-BFFB-BC27117F4AF0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960D3962-548B-473E-8268-FB7031D0C6B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125CE321-F689-4E7E-BF07-7A69B28B37B3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93AACA41-7158-4326-BB80-813F799E93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944439E3-EC1D-437C-90A9-EA09A85B108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FE8A2674-B291-436B-A109-6D0C1DFA432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6A02E488-2707-439B-AC22-2E8332A2C39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4BECEA78-5B77-4A73-B2F4-E6FE6CBAB55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9863F243-7362-4550-B376-B77CA6B10C0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C4C42D22-226A-49E7-848D-FF2F16DBA5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A3EA022-47B2-4BF7-BFC9-503A8E06F13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9E34DA36-B8EF-4C32-94E8-F61C021933B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1A63AFFB-FD06-447F-A13B-6752664413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EE9DCD55-7E11-4FC6-A25A-C5DD910F9E0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E2C08169-603A-4650-B138-32A1EE2E734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E0F1936B-11E7-447C-8775-6AA0A81516D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EE1F2C3-C8CD-442F-A318-2511139C48E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50A234CA-ABDB-4A4E-981B-9317AC0BD1AF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1E75C28F-4301-4736-AE4F-9B73070E6CE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F641409E-F58B-4B1B-A5DE-D3AF0099D13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20C29CB4-D3A4-4423-A5F2-696DD28CD763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72D9876-6AFC-4C3A-B51B-1266F38CB91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94010E35-54AE-4BEA-91C6-B79697C177D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B9A6BD8B-C7A2-4767-8B05-4F2E641D121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78874450-D183-478A-8308-B91DBE485D5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3F90F03-DE74-4AE0-BAD3-618DFAE29D5E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6408" y="5192894"/>
              <a:ext cx="108000" cy="1128940"/>
              <a:chOff x="823807" y="646764"/>
              <a:chExt cx="560629" cy="5860337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829E466-7AAB-486F-A2BF-84B7B41FFCE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7996A9AC-3AB5-4514-BD3E-514D962FBBD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CAD74ACC-B0A8-4DFA-88EA-61F4F4831D9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E6CB2A5-4DD4-4025-8032-4FE66D8C605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DA30F717-28E7-4E2B-8E88-5AD47394667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2C9C6C5F-0B3C-4632-A8E8-25198ABCC03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4C2058C-89AC-4433-9BEC-D0767D13810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3FA9581C-C2D8-4629-9E3E-92F248726E8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63FB4AC9-7188-4D61-A207-9DC43BD8ED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4286BD1-9CAD-4DCA-9AA2-DDDA8372031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4A6FF60E-409C-4EEC-B1F7-5F1F12C61EF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C99AF263-3575-42AA-8582-9E7972CFB13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0551D1EC-D55E-48AE-AEFC-A1392875AF2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7F47F4A-1738-4A68-9DC6-B45D519C38F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E4CCCF31-2491-424B-A693-8A4BB7834D4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5B349AC-2E75-4DD9-BDAF-44ED0459C7F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94B9D801-670C-48DD-954B-8A47B24C027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93721090-9857-4215-A04F-0B0369E19E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6753001B-DDF1-4B20-881E-8641F46AF57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26B2D881-A387-4CFC-BF29-117D2B29B3D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0F01A4DB-D2FF-4347-8BA8-0E4C4AD7318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66354242-0E76-4588-9F7B-0509DA07D32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AEEC84DE-AB8C-4198-B021-010EA5A9E9F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99B5F5E9-3D96-49A5-B75A-EE2F8D733AE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A5043EC2-008D-4B6D-AC84-953D7D7E957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FE2A5D90-E2C7-41B4-8BDD-6901945122BD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EBDC7AC1-CEA0-4FBF-993A-64B1A402B3B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3774E78-F40A-4F2E-97F8-78B45A1D6AE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3ED4B3EB-1F17-4E7E-BA53-227D4A7FFB6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570C5E10-EDF3-4A57-964A-A7EADEFE307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D1B9C4B-6654-4BC1-94B5-8D59EA46C8DF}"/>
                </a:ext>
              </a:extLst>
            </p:cNvPr>
            <p:cNvGrpSpPr/>
            <p:nvPr userDrawn="1"/>
          </p:nvGrpSpPr>
          <p:grpSpPr bwMode="ltGray">
            <a:xfrm flipV="1">
              <a:off x="11251902" y="6648145"/>
              <a:ext cx="108000" cy="48545"/>
              <a:chOff x="9609371" y="214009"/>
              <a:chExt cx="1185182" cy="66761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6A138F6-C36C-42D7-9FC5-1B5C1B8E3E99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C775FB4-FFEE-4C85-ABE9-BC3EC2C5C7B4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59CF176-81B4-4943-804D-B453E8A28C0C}"/>
                </a:ext>
              </a:extLst>
            </p:cNvPr>
            <p:cNvGrpSpPr/>
            <p:nvPr userDrawn="1"/>
          </p:nvGrpSpPr>
          <p:grpSpPr bwMode="ltGray">
            <a:xfrm flipV="1">
              <a:off x="11251902" y="6768189"/>
              <a:ext cx="108000" cy="48545"/>
              <a:chOff x="9609371" y="214009"/>
              <a:chExt cx="1185182" cy="667614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0587F02-4514-43DE-B3A9-433D2F06D5AD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C06D143-0748-47D0-B611-C46996855042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5A5BDCC-B5C3-40C5-B023-3BC5F920EFD3}"/>
                </a:ext>
              </a:extLst>
            </p:cNvPr>
            <p:cNvGrpSpPr/>
            <p:nvPr userDrawn="1"/>
          </p:nvGrpSpPr>
          <p:grpSpPr bwMode="ltGray">
            <a:xfrm flipV="1">
              <a:off x="11251902" y="6408058"/>
              <a:ext cx="108000" cy="48545"/>
              <a:chOff x="9609371" y="214009"/>
              <a:chExt cx="1185182" cy="667614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CDAAEC6-0C9A-4856-8198-59AA25E9A3BE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54BA676-04B7-4EA6-93A9-EE38FCACE2A2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209FF89-F29B-4094-A366-04717E200E70}"/>
                </a:ext>
              </a:extLst>
            </p:cNvPr>
            <p:cNvGrpSpPr/>
            <p:nvPr userDrawn="1"/>
          </p:nvGrpSpPr>
          <p:grpSpPr bwMode="ltGray">
            <a:xfrm flipV="1">
              <a:off x="11251902" y="6528101"/>
              <a:ext cx="108000" cy="48545"/>
              <a:chOff x="9609371" y="214009"/>
              <a:chExt cx="1185182" cy="667614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CA70795-1702-485E-AE86-D58132B6ECF0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A2304A-6AAC-4A33-986C-DE27C3CF64C6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35737-D740-48D6-ADBF-B8910D619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34883" y="879243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707" spc="-160" smtClean="0">
                <a:solidFill>
                  <a:schemeClr val="bg1"/>
                </a:solidFill>
              </a:defRPr>
            </a:lvl1pPr>
          </a:lstStyle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E5AEE-BED6-4164-9B3B-8357F8881C70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92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BFB0A26B-E98A-4671-AD6E-C6C42EFC35D7}"/>
              </a:ext>
            </a:extLst>
          </p:cNvPr>
          <p:cNvGrpSpPr/>
          <p:nvPr userDrawn="1"/>
        </p:nvGrpSpPr>
        <p:grpSpPr bwMode="ltGray">
          <a:xfrm flipH="1">
            <a:off x="4883903" y="676164"/>
            <a:ext cx="6718114" cy="204800"/>
            <a:chOff x="1934816" y="1379408"/>
            <a:chExt cx="6298232" cy="144000"/>
          </a:xfrm>
          <a:solidFill>
            <a:schemeClr val="accent3">
              <a:lumMod val="50000"/>
            </a:schemeClr>
          </a:solidFill>
        </p:grpSpPr>
        <p:sp>
          <p:nvSpPr>
            <p:cNvPr id="228" name="Isosceles Triangle 227">
              <a:extLst>
                <a:ext uri="{FF2B5EF4-FFF2-40B4-BE49-F238E27FC236}">
                  <a16:creationId xmlns:a16="http://schemas.microsoft.com/office/drawing/2014/main" id="{5FD7D885-4E73-4F3D-940F-9FD1576B113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193667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9" name="Isosceles Triangle 228">
              <a:extLst>
                <a:ext uri="{FF2B5EF4-FFF2-40B4-BE49-F238E27FC236}">
                  <a16:creationId xmlns:a16="http://schemas.microsoft.com/office/drawing/2014/main" id="{863FC7DD-97AB-4F81-A601-2C420D0E2E1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34671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0" name="Isosceles Triangle 229">
              <a:extLst>
                <a:ext uri="{FF2B5EF4-FFF2-40B4-BE49-F238E27FC236}">
                  <a16:creationId xmlns:a16="http://schemas.microsoft.com/office/drawing/2014/main" id="{AAB0DD1B-5B76-4AEF-9A78-01243147EBD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75674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1" name="Isosceles Triangle 230">
              <a:extLst>
                <a:ext uri="{FF2B5EF4-FFF2-40B4-BE49-F238E27FC236}">
                  <a16:creationId xmlns:a16="http://schemas.microsoft.com/office/drawing/2014/main" id="{5CC58262-ADC6-4D71-A692-1BBCF7E3873E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16677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2" name="Isosceles Triangle 231">
              <a:extLst>
                <a:ext uri="{FF2B5EF4-FFF2-40B4-BE49-F238E27FC236}">
                  <a16:creationId xmlns:a16="http://schemas.microsoft.com/office/drawing/2014/main" id="{38DED403-3D9A-44C6-BB39-E9256753AC6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57681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3" name="Isosceles Triangle 232">
              <a:extLst>
                <a:ext uri="{FF2B5EF4-FFF2-40B4-BE49-F238E27FC236}">
                  <a16:creationId xmlns:a16="http://schemas.microsoft.com/office/drawing/2014/main" id="{78668745-83F5-40D4-BE42-6868AB3C54F2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98684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4" name="Isosceles Triangle 233">
              <a:extLst>
                <a:ext uri="{FF2B5EF4-FFF2-40B4-BE49-F238E27FC236}">
                  <a16:creationId xmlns:a16="http://schemas.microsoft.com/office/drawing/2014/main" id="{9CDBDA02-85D2-4EC9-949B-4984617FDC9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39688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5" name="Isosceles Triangle 234">
              <a:extLst>
                <a:ext uri="{FF2B5EF4-FFF2-40B4-BE49-F238E27FC236}">
                  <a16:creationId xmlns:a16="http://schemas.microsoft.com/office/drawing/2014/main" id="{B5B0FC7F-834F-49A6-B524-18CC37838ED2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80691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6" name="Isosceles Triangle 235">
              <a:extLst>
                <a:ext uri="{FF2B5EF4-FFF2-40B4-BE49-F238E27FC236}">
                  <a16:creationId xmlns:a16="http://schemas.microsoft.com/office/drawing/2014/main" id="{919901EB-B9ED-4F5B-8986-99A103A2D7A7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21694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7" name="Isosceles Triangle 236">
              <a:extLst>
                <a:ext uri="{FF2B5EF4-FFF2-40B4-BE49-F238E27FC236}">
                  <a16:creationId xmlns:a16="http://schemas.microsoft.com/office/drawing/2014/main" id="{E6677469-A075-483E-BACC-E4A65378531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62698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8" name="Isosceles Triangle 237">
              <a:extLst>
                <a:ext uri="{FF2B5EF4-FFF2-40B4-BE49-F238E27FC236}">
                  <a16:creationId xmlns:a16="http://schemas.microsoft.com/office/drawing/2014/main" id="{113DCF5C-AC66-4121-9591-46F39C4A91C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03701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9" name="Isosceles Triangle 238">
              <a:extLst>
                <a:ext uri="{FF2B5EF4-FFF2-40B4-BE49-F238E27FC236}">
                  <a16:creationId xmlns:a16="http://schemas.microsoft.com/office/drawing/2014/main" id="{E69140E6-9BDD-4B4A-BEA9-55867938ABE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44705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0" name="Isosceles Triangle 239">
              <a:extLst>
                <a:ext uri="{FF2B5EF4-FFF2-40B4-BE49-F238E27FC236}">
                  <a16:creationId xmlns:a16="http://schemas.microsoft.com/office/drawing/2014/main" id="{4F28059F-51EC-4963-8925-4AEB9FE722A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85708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1" name="Isosceles Triangle 240">
              <a:extLst>
                <a:ext uri="{FF2B5EF4-FFF2-40B4-BE49-F238E27FC236}">
                  <a16:creationId xmlns:a16="http://schemas.microsoft.com/office/drawing/2014/main" id="{00E9F78A-830B-4BA4-84A5-324E8C33092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26711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2" name="Isosceles Triangle 241">
              <a:extLst>
                <a:ext uri="{FF2B5EF4-FFF2-40B4-BE49-F238E27FC236}">
                  <a16:creationId xmlns:a16="http://schemas.microsoft.com/office/drawing/2014/main" id="{13550F07-2E83-4DEA-970B-3ACEF9D7179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67715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3" name="Isosceles Triangle 242">
              <a:extLst>
                <a:ext uri="{FF2B5EF4-FFF2-40B4-BE49-F238E27FC236}">
                  <a16:creationId xmlns:a16="http://schemas.microsoft.com/office/drawing/2014/main" id="{DBAB9A4D-4489-4D34-B97C-4EBE23D8A6A6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808718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</p:grpSp>
    </p:spTree>
    <p:extLst>
      <p:ext uri="{BB962C8B-B14F-4D97-AF65-F5344CB8AC3E}">
        <p14:creationId xmlns:p14="http://schemas.microsoft.com/office/powerpoint/2010/main" val="344099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55" r:id="rId1"/>
    <p:sldLayoutId id="2147498356" r:id="rId2"/>
    <p:sldLayoutId id="2147498357" r:id="rId3"/>
    <p:sldLayoutId id="2147498358" r:id="rId4"/>
    <p:sldLayoutId id="2147498359" r:id="rId5"/>
    <p:sldLayoutId id="2147498360" r:id="rId6"/>
    <p:sldLayoutId id="2147498361" r:id="rId7"/>
    <p:sldLayoutId id="2147498362" r:id="rId8"/>
    <p:sldLayoutId id="2147498363" r:id="rId9"/>
    <p:sldLayoutId id="2147498364" r:id="rId10"/>
    <p:sldLayoutId id="2147498365" r:id="rId11"/>
    <p:sldLayoutId id="2147498366" r:id="rId12"/>
    <p:sldLayoutId id="2147498367" r:id="rId13"/>
    <p:sldLayoutId id="2147498368" r:id="rId14"/>
    <p:sldLayoutId id="2147498369" r:id="rId15"/>
    <p:sldLayoutId id="2147498370" r:id="rId16"/>
    <p:sldLayoutId id="2147498371" r:id="rId17"/>
    <p:sldLayoutId id="2147498372" r:id="rId18"/>
    <p:sldLayoutId id="2147498373" r:id="rId19"/>
    <p:sldLayoutId id="2147498374" r:id="rId20"/>
    <p:sldLayoutId id="2147498375" r:id="rId21"/>
  </p:sldLayoutIdLst>
  <p:hf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267" kern="1200">
          <a:solidFill>
            <a:schemeClr val="bg1"/>
          </a:solidFill>
          <a:latin typeface="+mj-lt"/>
          <a:ea typeface="+mj-ea"/>
          <a:cs typeface="Levenim MT" panose="02010502060101010101" pitchFamily="2" charset="-79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13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707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9/3/2024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77" r:id="rId1"/>
    <p:sldLayoutId id="2147498378" r:id="rId2"/>
    <p:sldLayoutId id="2147498379" r:id="rId3"/>
    <p:sldLayoutId id="2147498380" r:id="rId4"/>
    <p:sldLayoutId id="2147498381" r:id="rId5"/>
    <p:sldLayoutId id="2147498382" r:id="rId6"/>
    <p:sldLayoutId id="2147498383" r:id="rId7"/>
    <p:sldLayoutId id="2147498384" r:id="rId8"/>
    <p:sldLayoutId id="2147498385" r:id="rId9"/>
    <p:sldLayoutId id="2147498386" r:id="rId10"/>
    <p:sldLayoutId id="2147498387" r:id="rId11"/>
    <p:sldLayoutId id="2147498388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24000" y="628053"/>
            <a:ext cx="10956800" cy="108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24000" y="2185434"/>
            <a:ext cx="10956800" cy="6543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●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○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■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●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○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■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●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○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■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65853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408" r:id="rId1"/>
    <p:sldLayoutId id="2147498409" r:id="rId2"/>
    <p:sldLayoutId id="2147498410" r:id="rId3"/>
    <p:sldLayoutId id="2147498411" r:id="rId4"/>
    <p:sldLayoutId id="2147498412" r:id="rId5"/>
    <p:sldLayoutId id="2147498413" r:id="rId6"/>
    <p:sldLayoutId id="2147498414" r:id="rId7"/>
    <p:sldLayoutId id="2147498415" r:id="rId8"/>
    <p:sldLayoutId id="2147498416" r:id="rId9"/>
    <p:sldLayoutId id="2147498417" r:id="rId10"/>
    <p:sldLayoutId id="214749841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87680" y="583848"/>
            <a:ext cx="12035574" cy="1342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  <a:defRPr sz="4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487680" y="2128015"/>
            <a:ext cx="12035574" cy="6014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marR="0" lvl="1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51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420" r:id="rId1"/>
    <p:sldLayoutId id="2147498421" r:id="rId2"/>
    <p:sldLayoutId id="2147498422" r:id="rId3"/>
    <p:sldLayoutId id="2147498423" r:id="rId4"/>
    <p:sldLayoutId id="2147498424" r:id="rId5"/>
    <p:sldLayoutId id="2147498425" r:id="rId6"/>
    <p:sldLayoutId id="2147498426" r:id="rId7"/>
    <p:sldLayoutId id="2147498427" r:id="rId8"/>
    <p:sldLayoutId id="2147498428" r:id="rId9"/>
    <p:sldLayoutId id="2147498429" r:id="rId10"/>
    <p:sldLayoutId id="2147498430" r:id="rId11"/>
    <p:sldLayoutId id="2147498431" r:id="rId12"/>
    <p:sldLayoutId id="2147498432" r:id="rId13"/>
    <p:sldLayoutId id="214749843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2041" y="-12043"/>
            <a:ext cx="13041500" cy="977768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6986" y="866987"/>
            <a:ext cx="9027858" cy="1878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3072840"/>
            <a:ext cx="9027860" cy="5519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7478" y="8592161"/>
            <a:ext cx="972988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C03BD-5F4E-4623-A4BA-A805BE6EC53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66986" y="8592161"/>
            <a:ext cx="6574895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5762" y="8592161"/>
            <a:ext cx="729085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accent1"/>
                </a:solidFill>
              </a:defRPr>
            </a:lvl1pPr>
          </a:lstStyle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7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35" r:id="rId1"/>
    <p:sldLayoutId id="2147498436" r:id="rId2"/>
    <p:sldLayoutId id="2147498437" r:id="rId3"/>
    <p:sldLayoutId id="2147498438" r:id="rId4"/>
    <p:sldLayoutId id="2147498439" r:id="rId5"/>
    <p:sldLayoutId id="2147498440" r:id="rId6"/>
    <p:sldLayoutId id="2147498441" r:id="rId7"/>
    <p:sldLayoutId id="2147498442" r:id="rId8"/>
    <p:sldLayoutId id="2147498443" r:id="rId9"/>
    <p:sldLayoutId id="2147498444" r:id="rId10"/>
    <p:sldLayoutId id="2147498445" r:id="rId11"/>
    <p:sldLayoutId id="2147498446" r:id="rId12"/>
    <p:sldLayoutId id="2147498447" r:id="rId13"/>
    <p:sldLayoutId id="2147498448" r:id="rId14"/>
    <p:sldLayoutId id="2147498449" r:id="rId15"/>
    <p:sldLayoutId id="2147498450" r:id="rId16"/>
  </p:sldLayoutIdLst>
  <p:txStyles>
    <p:titleStyle>
      <a:lvl1pPr algn="l" defTabSz="650230" rtl="0" eaLnBrk="1" latinLnBrk="0" hangingPunct="1">
        <a:spcBef>
          <a:spcPct val="0"/>
        </a:spcBef>
        <a:buNone/>
        <a:defRPr sz="512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87672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5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2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</p:sldLayoutIdLst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3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200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71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43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14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86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E9115-1515-CF32-D0CF-C2B8604E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5461-15EA-248D-8252-FDC896EB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1E25-6EC7-74A5-5CBA-853C9CDD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99FF1-6050-43C7-BCBF-3584ACFFC7C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8CAE-8339-ADEC-BC81-D347EF21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AC57-55AB-736E-441D-BAB9CFB6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7" r:id="rId1"/>
  </p:sldLayoutIdLst>
  <p:txStyles>
    <p:titleStyle>
      <a:lvl1pPr algn="l" defTabSz="731540" rtl="0" eaLnBrk="1" latinLnBrk="0" hangingPunct="1">
        <a:lnSpc>
          <a:spcPct val="10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9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6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3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0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7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4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8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9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eutroneconomy.blogspot.com/2012_01_01_archive.html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51.png"/><Relationship Id="rId4" Type="http://schemas.openxmlformats.org/officeDocument/2006/relationships/hyperlink" Target="https://fr.vikidia.org/wiki/Basketbal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Bowling.Cynthia@SomersetCollegePrep.org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19.xml"/><Relationship Id="rId4" Type="http://schemas.openxmlformats.org/officeDocument/2006/relationships/hyperlink" Target="mailto:cjacq005@somerset.colegia.or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Douglas.Jennifer@somersetcollegeprep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hyperlink" Target="https://nam02.safelinks.protection.outlook.com/?url=https%3A%2F%2Fwww.remind.com%2Fjoin%2F2425socc&amp;data=05%7C02%7Cludwig.eric%40somersetcollegeprep.org%7C5d4b8ba4b572475c988908dc7a527c0a%7Cb48e696768994f70b044744ade464561%7C0%7C0%7C638519741887784119%7CUnknown%7CTWFpbGZsb3d8eyJWIjoiMC4wLjAwMDAiLCJQIjoiV2luMzIiLCJBTiI6Ik1haWwiLCJXVCI6Mn0%3D%7C0%7C%7C%7C&amp;sdata=aOdqj11FxdSl3HreG5RhJKStyGrAWDLL0q1rH8AcNGw%3D&amp;reserved=0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://publicdomainpictures.net/view-image.php?image=18305&amp;picture=soccer&amp;large=1" TargetMode="External"/><Relationship Id="rId5" Type="http://schemas.openxmlformats.org/officeDocument/2006/relationships/image" Target="../media/image76.jpg"/><Relationship Id="rId4" Type="http://schemas.openxmlformats.org/officeDocument/2006/relationships/hyperlink" Target="http://www.peakpx.com/553207/close-up-photography-of-nike-soccer-cleats-and-soccer-ball-on-green-grass-field-during-daytime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1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80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0560"/>
              </p:ext>
            </p:extLst>
          </p:nvPr>
        </p:nvGraphicFramePr>
        <p:xfrm>
          <a:off x="7578942" y="1382313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970539" cy="97536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45" y="915153"/>
            <a:ext cx="5091173" cy="2560748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945" y="3731030"/>
            <a:ext cx="5091172" cy="5053982"/>
          </a:xfrm>
        </p:spPr>
        <p:txBody>
          <a:bodyPr vert="horz" lIns="73152" tIns="36576" rIns="73152" bIns="36576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Shirts include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House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704" y="915154"/>
            <a:ext cx="3760584" cy="3619563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21" y="5201920"/>
            <a:ext cx="3180750" cy="36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76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65" y="915153"/>
            <a:ext cx="4928623" cy="649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000"/>
              <a:t>Tardy—being late to class. </a:t>
            </a:r>
            <a:br>
              <a:rPr lang="en-US" sz="3000"/>
            </a:br>
            <a:r>
              <a:rPr lang="en-US" sz="3000"/>
              <a:t>Being tardy to periods 2, 3, or 4 is accompanied by a detention.</a:t>
            </a:r>
            <a:br>
              <a:rPr lang="en-US" sz="3000"/>
            </a:br>
            <a:r>
              <a:rPr lang="en-US" sz="3000" b="1"/>
              <a:t>Period 2, 3, 4 teachers </a:t>
            </a:r>
            <a:r>
              <a:rPr lang="en-US" sz="3000" b="1" i="1"/>
              <a:t>write</a:t>
            </a:r>
            <a:r>
              <a:rPr lang="en-US" sz="3000" b="1"/>
              <a:t> &amp; submit the detention.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is a detention if you are a bus rider and your bus was on time.  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and you are not a bus rider is a detention for every 3</a:t>
            </a:r>
            <a:r>
              <a:rPr lang="en-US" sz="3000" baseline="30000"/>
              <a:t>rd</a:t>
            </a:r>
            <a:r>
              <a:rPr lang="en-US" sz="3000"/>
              <a:t> occurrence.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364" y="7506039"/>
            <a:ext cx="4928623" cy="110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</a:rPr>
              <a:t>*Does not apply to excused tardies.</a:t>
            </a:r>
          </a:p>
        </p:txBody>
      </p:sp>
      <p:pic>
        <p:nvPicPr>
          <p:cNvPr id="5" name="Picture 4" descr="A car with the doors open&#10;&#10;Description automatically generated">
            <a:extLst>
              <a:ext uri="{FF2B5EF4-FFF2-40B4-BE49-F238E27FC236}">
                <a16:creationId xmlns:a16="http://schemas.microsoft.com/office/drawing/2014/main" id="{EFBF4C1F-5996-E04F-95C3-868FBEEDA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000" r="31092"/>
          <a:stretch/>
        </p:blipFill>
        <p:spPr>
          <a:xfrm flipH="1">
            <a:off x="6644496" y="10"/>
            <a:ext cx="6360304" cy="97535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3F98-67C0-A032-C00B-9ED62C1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373713"/>
            <a:ext cx="11216640" cy="164889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 Black" panose="020B0A04020102020204" pitchFamily="34" charset="0"/>
              </a:rPr>
              <a:t>Lanyards and IDs are a </a:t>
            </a:r>
            <a:r>
              <a:rPr lang="en-US" u="sng">
                <a:latin typeface="Arial Black" panose="020B0A04020102020204" pitchFamily="34" charset="0"/>
              </a:rPr>
              <a:t>Mandatory</a:t>
            </a:r>
            <a:br>
              <a:rPr lang="en-US" u="sng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Part of your uniform</a:t>
            </a:r>
            <a:br>
              <a:rPr lang="en-US" u="sng"/>
            </a:b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5E99F-5567-9916-CF1B-3C90006D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9872">
            <a:off x="834796" y="6796054"/>
            <a:ext cx="2639146" cy="154483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106-28AA-7D73-E1DB-46BB1E55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29" y="3259048"/>
            <a:ext cx="1229607" cy="339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F76A0-AB1E-DEF9-D18F-441752BD11C5}"/>
              </a:ext>
            </a:extLst>
          </p:cNvPr>
          <p:cNvSpPr txBox="1"/>
          <p:nvPr/>
        </p:nvSpPr>
        <p:spPr>
          <a:xfrm>
            <a:off x="3915539" y="3886511"/>
            <a:ext cx="7141859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Keep in your backpack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Needs to be worn everyday you’re at school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No Lanyard and ID will result in a dress code violation.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1920" kern="120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Top view of food cooking in a grill">
            <a:extLst>
              <a:ext uri="{FF2B5EF4-FFF2-40B4-BE49-F238E27FC236}">
                <a16:creationId xmlns:a16="http://schemas.microsoft.com/office/drawing/2014/main" id="{1974FF0F-DDAA-4AF4-BD83-41948B7FA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33" r="1" b="1"/>
          <a:stretch/>
        </p:blipFill>
        <p:spPr>
          <a:xfrm>
            <a:off x="20" y="-31"/>
            <a:ext cx="13004776" cy="97536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396136" y="2392867"/>
            <a:ext cx="9753604" cy="496783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63" y="915153"/>
            <a:ext cx="5816031" cy="50762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74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 FOOD ON THE COURT 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23666" y="3572462"/>
            <a:ext cx="9753604" cy="2608666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6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 descr="Aerial view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90E08B96-888A-F555-B217-A66951AE4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0" r="12499" b="1"/>
          <a:stretch/>
        </p:blipFill>
        <p:spPr>
          <a:xfrm>
            <a:off x="28" y="1823"/>
            <a:ext cx="13004772" cy="9751777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D05211C0-3404-3EAF-E73D-D2BB8D2CE121}"/>
              </a:ext>
            </a:extLst>
          </p:cNvPr>
          <p:cNvSpPr/>
          <p:nvPr/>
        </p:nvSpPr>
        <p:spPr>
          <a:xfrm rot="19272015">
            <a:off x="7961221" y="167251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E6BFB967-C841-B79C-86B4-F2EBA781F1BE}"/>
              </a:ext>
            </a:extLst>
          </p:cNvPr>
          <p:cNvSpPr/>
          <p:nvPr/>
        </p:nvSpPr>
        <p:spPr>
          <a:xfrm rot="20992489">
            <a:off x="8963310" y="3378254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56147FE3-D1D5-1FCD-DB02-9B0CDE27FB0F}"/>
              </a:ext>
            </a:extLst>
          </p:cNvPr>
          <p:cNvSpPr/>
          <p:nvPr/>
        </p:nvSpPr>
        <p:spPr>
          <a:xfrm rot="1497920">
            <a:off x="8656008" y="4955563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A100BE-214E-8AAA-EECB-EDFC3438B310}"/>
              </a:ext>
            </a:extLst>
          </p:cNvPr>
          <p:cNvSpPr/>
          <p:nvPr/>
        </p:nvSpPr>
        <p:spPr>
          <a:xfrm>
            <a:off x="5916286" y="3411675"/>
            <a:ext cx="2720039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80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TURF!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61FFCA29-A5D6-5998-6466-50F0B3D77DD5}"/>
              </a:ext>
            </a:extLst>
          </p:cNvPr>
          <p:cNvSpPr/>
          <p:nvPr/>
        </p:nvSpPr>
        <p:spPr>
          <a:xfrm rot="8474893">
            <a:off x="3419125" y="52025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4B43638F-6C38-625E-B820-40DB65DA3739}"/>
              </a:ext>
            </a:extLst>
          </p:cNvPr>
          <p:cNvSpPr/>
          <p:nvPr/>
        </p:nvSpPr>
        <p:spPr>
          <a:xfrm rot="10800000">
            <a:off x="3041720" y="329450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B21F827D-DAEB-7A41-BD5C-94CE052CBF33}"/>
              </a:ext>
            </a:extLst>
          </p:cNvPr>
          <p:cNvSpPr/>
          <p:nvPr/>
        </p:nvSpPr>
        <p:spPr>
          <a:xfrm rot="13968431">
            <a:off x="4356088" y="14713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E4BF68-5BCC-C2EF-9814-5E0A014A5E7C}"/>
              </a:ext>
            </a:extLst>
          </p:cNvPr>
          <p:cNvSpPr/>
          <p:nvPr/>
        </p:nvSpPr>
        <p:spPr>
          <a:xfrm>
            <a:off x="0" y="0"/>
            <a:ext cx="4082847" cy="9751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There is NO open food or liquid on the turf!!!</a:t>
            </a: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If you are caught, you will be having a </a:t>
            </a:r>
            <a:r>
              <a:rPr kumimoji="0" lang="en-US" sz="3982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meeting with the deans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52DFA18-4F6E-ADD2-2B38-F2F5849CE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3" y="372423"/>
            <a:ext cx="2873641" cy="287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64" y="1707059"/>
            <a:ext cx="11632071" cy="63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C46158A-AF3C-B9BB-9B11-9013B27AD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840" y="650240"/>
            <a:ext cx="8453120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87C619C-EBAB-488E-96B9-153AA4C9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30DA1C1-36FD-41D8-9826-EE797BF39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950199" cy="97536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E21D1-FC0D-F7E7-456D-26E3EF2C8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4080" y="689254"/>
            <a:ext cx="6487160" cy="5071872"/>
          </a:xfrm>
        </p:spPr>
        <p:txBody>
          <a:bodyPr>
            <a:normAutofit/>
          </a:bodyPr>
          <a:lstStyle/>
          <a:p>
            <a:pPr algn="l"/>
            <a:r>
              <a:rPr lang="en-US" sz="3900">
                <a:solidFill>
                  <a:srgbClr val="FFFFFF"/>
                </a:solidFill>
              </a:rPr>
              <a:t>Upcoming Testing!</a:t>
            </a:r>
            <a:br>
              <a:rPr lang="en-US" sz="3900">
                <a:solidFill>
                  <a:srgbClr val="FFFFFF"/>
                </a:solidFill>
              </a:rPr>
            </a:br>
            <a:r>
              <a:rPr lang="en-US" sz="3900">
                <a:solidFill>
                  <a:srgbClr val="FFFFFF"/>
                </a:solidFill>
              </a:rPr>
              <a:t>PM1—Reading Grades 6-10</a:t>
            </a:r>
            <a:br>
              <a:rPr lang="en-US" sz="3900">
                <a:solidFill>
                  <a:srgbClr val="FFFFFF"/>
                </a:solidFill>
              </a:rPr>
            </a:br>
            <a:r>
              <a:rPr lang="en-US" sz="3900">
                <a:solidFill>
                  <a:srgbClr val="FFFFFF"/>
                </a:solidFill>
              </a:rPr>
              <a:t>PM1—Math Grades 6-8 (unless in Algebra/Geometry at any time this school year)</a:t>
            </a:r>
            <a:br>
              <a:rPr lang="en-US" sz="3900">
                <a:solidFill>
                  <a:srgbClr val="FFFFFF"/>
                </a:solidFill>
              </a:rPr>
            </a:br>
            <a:r>
              <a:rPr lang="en-US" sz="3900">
                <a:solidFill>
                  <a:srgbClr val="FFFFFF"/>
                </a:solidFill>
              </a:rPr>
              <a:t>August 29</a:t>
            </a:r>
            <a:r>
              <a:rPr lang="en-US" sz="3900" baseline="30000">
                <a:solidFill>
                  <a:srgbClr val="FFFFFF"/>
                </a:solidFill>
              </a:rPr>
              <a:t>th</a:t>
            </a:r>
            <a:r>
              <a:rPr lang="en-US" sz="3900">
                <a:solidFill>
                  <a:srgbClr val="FFFFFF"/>
                </a:solidFill>
              </a:rPr>
              <a:t> –September 5</a:t>
            </a:r>
            <a:r>
              <a:rPr lang="en-US" sz="3900" baseline="30000">
                <a:solidFill>
                  <a:srgbClr val="FFFFFF"/>
                </a:solidFill>
              </a:rPr>
              <a:t>th</a:t>
            </a:r>
            <a:r>
              <a:rPr lang="en-US" sz="3900">
                <a:solidFill>
                  <a:srgbClr val="FFFFFF"/>
                </a:solidFill>
              </a:rPr>
              <a:t> </a:t>
            </a:r>
            <a:br>
              <a:rPr lang="en-US" sz="3900">
                <a:solidFill>
                  <a:srgbClr val="FFFFFF"/>
                </a:solidFill>
              </a:rPr>
            </a:br>
            <a:br>
              <a:rPr lang="en-US" sz="3900">
                <a:solidFill>
                  <a:srgbClr val="FFFFFF"/>
                </a:solidFill>
              </a:rPr>
            </a:br>
            <a:endParaRPr lang="en-US" sz="3900">
              <a:solidFill>
                <a:srgbClr val="FFFFFF"/>
              </a:solidFill>
            </a:endParaRPr>
          </a:p>
        </p:txBody>
      </p:sp>
      <p:pic>
        <p:nvPicPr>
          <p:cNvPr id="5" name="Graphic 4" descr="Test Dummy with solid fill">
            <a:extLst>
              <a:ext uri="{FF2B5EF4-FFF2-40B4-BE49-F238E27FC236}">
                <a16:creationId xmlns:a16="http://schemas.microsoft.com/office/drawing/2014/main" id="{D17951B3-3183-B4A0-0CEC-C83BA12BC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6758" y="403148"/>
            <a:ext cx="4130191" cy="4130191"/>
          </a:xfrm>
          <a:prstGeom prst="rect">
            <a:avLst/>
          </a:prstGeom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35BC54F7-1315-4D6C-9420-A5BF0CDDB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73" y="6047561"/>
            <a:ext cx="4326985" cy="26010"/>
          </a:xfrm>
          <a:custGeom>
            <a:avLst/>
            <a:gdLst>
              <a:gd name="connsiteX0" fmla="*/ 0 w 4326985"/>
              <a:gd name="connsiteY0" fmla="*/ 0 h 26010"/>
              <a:gd name="connsiteX1" fmla="*/ 488331 w 4326985"/>
              <a:gd name="connsiteY1" fmla="*/ 0 h 26010"/>
              <a:gd name="connsiteX2" fmla="*/ 976662 w 4326985"/>
              <a:gd name="connsiteY2" fmla="*/ 0 h 26010"/>
              <a:gd name="connsiteX3" fmla="*/ 1551533 w 4326985"/>
              <a:gd name="connsiteY3" fmla="*/ 0 h 26010"/>
              <a:gd name="connsiteX4" fmla="*/ 2256214 w 4326985"/>
              <a:gd name="connsiteY4" fmla="*/ 0 h 26010"/>
              <a:gd name="connsiteX5" fmla="*/ 2787815 w 4326985"/>
              <a:gd name="connsiteY5" fmla="*/ 0 h 26010"/>
              <a:gd name="connsiteX6" fmla="*/ 3319416 w 4326985"/>
              <a:gd name="connsiteY6" fmla="*/ 0 h 26010"/>
              <a:gd name="connsiteX7" fmla="*/ 4326985 w 4326985"/>
              <a:gd name="connsiteY7" fmla="*/ 0 h 26010"/>
              <a:gd name="connsiteX8" fmla="*/ 4326985 w 4326985"/>
              <a:gd name="connsiteY8" fmla="*/ 26010 h 26010"/>
              <a:gd name="connsiteX9" fmla="*/ 3665574 w 4326985"/>
              <a:gd name="connsiteY9" fmla="*/ 26010 h 26010"/>
              <a:gd name="connsiteX10" fmla="*/ 3133973 w 4326985"/>
              <a:gd name="connsiteY10" fmla="*/ 26010 h 26010"/>
              <a:gd name="connsiteX11" fmla="*/ 2602372 w 4326985"/>
              <a:gd name="connsiteY11" fmla="*/ 26010 h 26010"/>
              <a:gd name="connsiteX12" fmla="*/ 1940962 w 4326985"/>
              <a:gd name="connsiteY12" fmla="*/ 26010 h 26010"/>
              <a:gd name="connsiteX13" fmla="*/ 1236281 w 4326985"/>
              <a:gd name="connsiteY13" fmla="*/ 26010 h 26010"/>
              <a:gd name="connsiteX14" fmla="*/ 747950 w 4326985"/>
              <a:gd name="connsiteY14" fmla="*/ 26010 h 26010"/>
              <a:gd name="connsiteX15" fmla="*/ 0 w 4326985"/>
              <a:gd name="connsiteY15" fmla="*/ 26010 h 26010"/>
              <a:gd name="connsiteX16" fmla="*/ 0 w 4326985"/>
              <a:gd name="connsiteY16" fmla="*/ 0 h 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26985" h="26010" fill="none" extrusionOk="0">
                <a:moveTo>
                  <a:pt x="0" y="0"/>
                </a:moveTo>
                <a:cubicBezTo>
                  <a:pt x="203815" y="6231"/>
                  <a:pt x="360116" y="-21567"/>
                  <a:pt x="488331" y="0"/>
                </a:cubicBezTo>
                <a:cubicBezTo>
                  <a:pt x="616546" y="21567"/>
                  <a:pt x="803058" y="22248"/>
                  <a:pt x="976662" y="0"/>
                </a:cubicBezTo>
                <a:cubicBezTo>
                  <a:pt x="1150266" y="-22248"/>
                  <a:pt x="1402160" y="20309"/>
                  <a:pt x="1551533" y="0"/>
                </a:cubicBezTo>
                <a:cubicBezTo>
                  <a:pt x="1700906" y="-20309"/>
                  <a:pt x="1927144" y="14879"/>
                  <a:pt x="2256214" y="0"/>
                </a:cubicBezTo>
                <a:cubicBezTo>
                  <a:pt x="2585284" y="-14879"/>
                  <a:pt x="2583003" y="-1174"/>
                  <a:pt x="2787815" y="0"/>
                </a:cubicBezTo>
                <a:cubicBezTo>
                  <a:pt x="2992627" y="1174"/>
                  <a:pt x="3105821" y="9907"/>
                  <a:pt x="3319416" y="0"/>
                </a:cubicBezTo>
                <a:cubicBezTo>
                  <a:pt x="3533011" y="-9907"/>
                  <a:pt x="3826831" y="-1146"/>
                  <a:pt x="4326985" y="0"/>
                </a:cubicBezTo>
                <a:cubicBezTo>
                  <a:pt x="4326962" y="8768"/>
                  <a:pt x="4326419" y="13169"/>
                  <a:pt x="4326985" y="26010"/>
                </a:cubicBezTo>
                <a:cubicBezTo>
                  <a:pt x="4052592" y="40651"/>
                  <a:pt x="3938592" y="48817"/>
                  <a:pt x="3665574" y="26010"/>
                </a:cubicBezTo>
                <a:cubicBezTo>
                  <a:pt x="3392556" y="3203"/>
                  <a:pt x="3331885" y="34477"/>
                  <a:pt x="3133973" y="26010"/>
                </a:cubicBezTo>
                <a:cubicBezTo>
                  <a:pt x="2936061" y="17543"/>
                  <a:pt x="2750127" y="49602"/>
                  <a:pt x="2602372" y="26010"/>
                </a:cubicBezTo>
                <a:cubicBezTo>
                  <a:pt x="2454617" y="2418"/>
                  <a:pt x="2116538" y="55959"/>
                  <a:pt x="1940962" y="26010"/>
                </a:cubicBezTo>
                <a:cubicBezTo>
                  <a:pt x="1765386" y="-3939"/>
                  <a:pt x="1382781" y="32189"/>
                  <a:pt x="1236281" y="26010"/>
                </a:cubicBezTo>
                <a:cubicBezTo>
                  <a:pt x="1089781" y="19831"/>
                  <a:pt x="898684" y="47392"/>
                  <a:pt x="747950" y="26010"/>
                </a:cubicBezTo>
                <a:cubicBezTo>
                  <a:pt x="597216" y="4628"/>
                  <a:pt x="272450" y="7290"/>
                  <a:pt x="0" y="26010"/>
                </a:cubicBezTo>
                <a:cubicBezTo>
                  <a:pt x="494" y="16530"/>
                  <a:pt x="-1130" y="9777"/>
                  <a:pt x="0" y="0"/>
                </a:cubicBezTo>
                <a:close/>
              </a:path>
              <a:path w="4326985" h="26010" stroke="0" extrusionOk="0">
                <a:moveTo>
                  <a:pt x="0" y="0"/>
                </a:moveTo>
                <a:cubicBezTo>
                  <a:pt x="165545" y="6446"/>
                  <a:pt x="315697" y="-7539"/>
                  <a:pt x="531601" y="0"/>
                </a:cubicBezTo>
                <a:cubicBezTo>
                  <a:pt x="747505" y="7539"/>
                  <a:pt x="859534" y="4293"/>
                  <a:pt x="1019932" y="0"/>
                </a:cubicBezTo>
                <a:cubicBezTo>
                  <a:pt x="1180330" y="-4293"/>
                  <a:pt x="1289603" y="-22766"/>
                  <a:pt x="1551533" y="0"/>
                </a:cubicBezTo>
                <a:cubicBezTo>
                  <a:pt x="1813463" y="22766"/>
                  <a:pt x="1885422" y="-10898"/>
                  <a:pt x="2169674" y="0"/>
                </a:cubicBezTo>
                <a:cubicBezTo>
                  <a:pt x="2453926" y="10898"/>
                  <a:pt x="2589652" y="30565"/>
                  <a:pt x="2831084" y="0"/>
                </a:cubicBezTo>
                <a:cubicBezTo>
                  <a:pt x="3072516" y="-30565"/>
                  <a:pt x="3295336" y="-25677"/>
                  <a:pt x="3535765" y="0"/>
                </a:cubicBezTo>
                <a:cubicBezTo>
                  <a:pt x="3776194" y="25677"/>
                  <a:pt x="4076422" y="-27804"/>
                  <a:pt x="4326985" y="0"/>
                </a:cubicBezTo>
                <a:cubicBezTo>
                  <a:pt x="4327129" y="8007"/>
                  <a:pt x="4326403" y="15867"/>
                  <a:pt x="4326985" y="26010"/>
                </a:cubicBezTo>
                <a:cubicBezTo>
                  <a:pt x="4121786" y="56656"/>
                  <a:pt x="3933346" y="25402"/>
                  <a:pt x="3665574" y="26010"/>
                </a:cubicBezTo>
                <a:cubicBezTo>
                  <a:pt x="3397802" y="26618"/>
                  <a:pt x="3133338" y="39496"/>
                  <a:pt x="2960894" y="26010"/>
                </a:cubicBezTo>
                <a:cubicBezTo>
                  <a:pt x="2788450" y="12524"/>
                  <a:pt x="2561060" y="60708"/>
                  <a:pt x="2256214" y="26010"/>
                </a:cubicBezTo>
                <a:cubicBezTo>
                  <a:pt x="1951368" y="-8688"/>
                  <a:pt x="1996384" y="21406"/>
                  <a:pt x="1767882" y="26010"/>
                </a:cubicBezTo>
                <a:cubicBezTo>
                  <a:pt x="1539380" y="30614"/>
                  <a:pt x="1283305" y="58820"/>
                  <a:pt x="1106472" y="26010"/>
                </a:cubicBezTo>
                <a:cubicBezTo>
                  <a:pt x="929639" y="-6800"/>
                  <a:pt x="653059" y="38388"/>
                  <a:pt x="531601" y="26010"/>
                </a:cubicBezTo>
                <a:cubicBezTo>
                  <a:pt x="410143" y="13632"/>
                  <a:pt x="113384" y="37398"/>
                  <a:pt x="0" y="26010"/>
                </a:cubicBezTo>
                <a:cubicBezTo>
                  <a:pt x="643" y="19183"/>
                  <a:pt x="-772" y="974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Test Dummy with solid fill">
            <a:extLst>
              <a:ext uri="{FF2B5EF4-FFF2-40B4-BE49-F238E27FC236}">
                <a16:creationId xmlns:a16="http://schemas.microsoft.com/office/drawing/2014/main" id="{9C71431E-BC35-C923-FCDE-50F138B2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6759" y="4909952"/>
            <a:ext cx="4130190" cy="413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11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5E183-C3B0-F42F-6EFB-FC8FFF7A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2666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69522739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970801" cy="97535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70802" y="-4"/>
            <a:ext cx="1127194" cy="97536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8670" y="915153"/>
            <a:ext cx="4483248" cy="195642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>
                <a:solidFill>
                  <a:schemeClr val="bg1"/>
                </a:solidFill>
              </a:rPr>
              <a:t>All door codes have been entered!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8670" y="3072839"/>
            <a:ext cx="4238873" cy="48926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>
                <a:solidFill>
                  <a:schemeClr val="bg1"/>
                </a:solidFill>
              </a:rPr>
              <a:t>Codes have been programmed for keypads on each building, for </a:t>
            </a:r>
            <a:r>
              <a:rPr lang="en-US" sz="2200" b="1">
                <a:solidFill>
                  <a:schemeClr val="bg1"/>
                </a:solidFill>
              </a:rPr>
              <a:t>every</a:t>
            </a:r>
            <a:r>
              <a:rPr lang="en-US" sz="2200">
                <a:solidFill>
                  <a:schemeClr val="bg1"/>
                </a:solidFill>
              </a:rPr>
              <a:t> student, even if yours has never worked.</a:t>
            </a:r>
          </a:p>
          <a:p>
            <a:pPr>
              <a:lnSpc>
                <a:spcPct val="90000"/>
              </a:lnSpc>
            </a:pPr>
            <a:r>
              <a:rPr lang="en-US" sz="2200">
                <a:solidFill>
                  <a:schemeClr val="bg1"/>
                </a:solidFill>
              </a:rPr>
              <a:t>You need to use your own code. You should not be sharing a code with another student.</a:t>
            </a:r>
          </a:p>
          <a:p>
            <a:pPr>
              <a:lnSpc>
                <a:spcPct val="90000"/>
              </a:lnSpc>
            </a:pPr>
            <a:r>
              <a:rPr lang="en-US" sz="2200">
                <a:solidFill>
                  <a:schemeClr val="bg1"/>
                </a:solidFill>
              </a:rPr>
              <a:t>Your keypad code is your lunch number. You can find this in your Skyward under:</a:t>
            </a:r>
          </a:p>
          <a:p>
            <a:pPr>
              <a:lnSpc>
                <a:spcPct val="90000"/>
              </a:lnSpc>
            </a:pPr>
            <a:r>
              <a:rPr lang="en-US" sz="2200">
                <a:solidFill>
                  <a:schemeClr val="bg1"/>
                </a:solidFill>
              </a:rPr>
              <a:t>Skyward &gt; Food Service tab &gt; Keypad Code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338" y="1383264"/>
            <a:ext cx="3440525" cy="6969272"/>
          </a:xfrm>
          <a:prstGeom prst="rect">
            <a:avLst/>
          </a:prstGeom>
        </p:spPr>
      </p:pic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539409" y="5707662"/>
            <a:ext cx="478648" cy="4045938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AutoShape 4" descr="data:image/png;base64,iVBORw0KGgoAAAANSUhEUgAAAkYAAAGqCAYAAADus4sIAAAAAXNSR0IArs4c6QAAE+FJREFUeF7t2sEJxEAQA0E7/6QNd/oIxERQDqHoxzLy+/gIECBAgAABAgR+Ai8HAgQIECBAgACBv4CHkRIIECBAgAABAhHwMJICAQIECBAgQMDDSAMECBAgQIAAgRZwMVIEAQIECBAgQMDFSAMECBAgQIAAARcjDRAgQIAAAQIEpoApTRgECBAgQIAAAVOaBggQIECAAAECpjQNECBAgAABAgRMaRogQIAAAQIECFwC/jHSBwECBAgQIEAgAh5GUiBAgAABAgQIeBhpgAABAgQIECDQAi5GiiBAgAABAgQIuBhpgAABAgQIECDgYqQBAgQIECBAgMAUMKUJgwABAgQIECBgStMAAQIECBAgQMCUpgECBAgQIECAgClNAwQIECBAgACBS8A/RvogQIAAAQIECETAw0gKBAgQIECAAAEPIw0QIECAAAECBFrAxUgRBAgQIECAAAEXIw0QIECAAAECBFyMNECAAAECBAgQmAKmNGEQIECAAAECBExpGiBAgAABAgQImNI0QIAAAQIECBAwpWmAAAECBAgQIHAJ+MdIHwQIECBAgACBCHgYSYEAAQIECBAg4GGkAQIECBAgQIBAC7gYKYIAAQIECBAg4GKkAQIECBAgQICAi5EGCBAgQIAAAQJTwJQmDAIECBAgQICAKU0DBAgQIECAAAFTmgYIECBAgAABAqY0DRAgQIAAAQIELgH/GOmDAAECBAgQIBABDyMpECBAgAABAgQ8jDRAgAABAgQIEGgBFyNFECBAgAABAgRcjDRAgAABAgQIEHAx0gABAgQIECBAYAqY0oRBgAABAgQIEDClaYAAAQIECBAgYErTAAECBAgQIEDAlKYBAgQIECBAgMAl4B8jfRAgQIAAAQIEIuBhJAUCBAgQIECAgIeRBggQIECAAAECLeBipAgCBAgQIECAgIuRBggQIECAAAECLkYaIECAAAECBAhMAVOaMAgQIECAAAECpjQNECBAgAABAgRMaRogQIAAAQIECJjSNECAAAECBAgQuAT8Y6QPAgQIECBAgEAEPIykQIAAAQIECBDwMNIAAQIECBAgQKAFXIwUQYAAAQIECBBwMdIAAQIECBAgQMDFSAMECBAgQIAAgSlgShMGAQIECBAgQMCUpgECBAgQIECAgClNAwQIECBAgAABU5oGCBAgQIAAAQKXgH+M9EGAAAECBAgQiICHkRQIECBAgAABAh5GGiBAgAABAgQItICLkSIIECBAgAABAi5GGiBAgAABAgQIuBhpgAABAgQIECAwBUxpwiBAgAABAgQImNI0QIAAAQIECBAwpWmAAAECBAgQIGBK0wABAgQIECBA4BLwj5E+CBAgQIAAAQIR8DCSAgECBAgQIEDAw0gDBAgQIECAAIEWcDFSBAECBAgQIEDAxUgDBAgQIECAAAEXIw0QIECAAAECBKaAKU0YBAgQIECAAAFTmgYIECBAgAABAqY0DRAgQIAAAQIETGkaIECAAAECBAhcAv4x0gcBAgQIECBAIAIeRlIgQIAAAQIECHgYaYAAAQIECBAg0AIuRoogQIAAAQIECLgYaYAAAQIECBAg4GKkAQIECBAgQIDAFDClCYMAAQIECBAgYErTAAECBAgQIEDAlKYBAgQIECBAgIApTQMECBAgQIAAgUvAP0b6IECAAAECBAhEwMNICgQIECBAgAABDyMNECBAgAABAgRawMVIEQQIECBAgAABFyMNECBAgAABAgRcjDRAgAABAgQIEJgCpjRhECBAgAABAgRMaRogQIAAAQIECJjSNECAAAECBAgQMKVpgAABAgQIECBwCfjHSB8ECBAgQIAAgQh4GEmBAAECBAgQIOBhpAECBAgQIECAQAu4GCmCAAECBAgQIOBipAECBAgQIECAgIuRBggQIECAAAECU8CUJgwCBAgQIECAgClNAwQIECBAgAABU5oGCBAgQIAAAQKmNA0QIECAAAECBC4B/xjpgwABAgQIECAQAQ8jKRAgQIAAAQIEPIw0QIAAAQIECBBoARcjRRAgQIAAAQIEXIw0QIAAAQIECBBwMdIAAQIECBAgQGAKmNKEQYAAAQIECBAwpWmAAAECBAgQIGBK0wABAgQIECBAwJSmAQIECBAgQIDAJeAfI30QIECAAAECBCLgYSQFAgQIECBAgICHkQYIECBAgAABAi3gYqQIAgQIECBAgICLkQYIECBAgAABAi5GGiBAgAABAgQITAFTmjAIECBAgAABAqY0DRAgQIAAAQIETGkaIECAAAECBAiY0jRAgAABAgQIELgE/GOkDwIECBAgQIBABDyMpECAAAECBAgQ8DDSAAECBAgQIECgBVyMFEGAAAECBAgQcDHSAAECBAgQIEDAxUgDBAgQIECAAIEpYEoTBgECBAgQIEDAlKYBAgQIECBAgIApTQMECBAgQIAAAVOaBggQIECAAAECl4B/jPRBgAABAgQIEIiAh5EUCBAgQIAAAQIeRhogQIAAAQIECLSAi5EiCBAgQIAAAQIuRhogQIAAAQIECLgYaYAAAQIECBAgMAVMacIgQIAAAQIECJjSNECAAAECBAgQMKVpgAABAgQIECBgStMAAQIECBAgQOAS8I+RPggQIECAAAECEfAwkgIBAgQIECBAwMNIAwQIECBAgACBFnAxUgQBAgQIECBAwMVIAwQIECBAgAABFyMNECBAgAABAgSmgClNGAQIECBAgAABU5oGCBAgQIAAAQKmNA0QIECAAAECBExpGiBAgAABAgQIXAL+MdIHAQIECBAgQCACHkZSIECAAAECBAh4GGmAAAECBAgQINACLkaKIECAAAECBAi4GGmAAAECBAgQIOBipAECBAgQIECAwBQwpQmDAAECBAgQIGBK0wABAgQIECBAwJSmAQIECBAgQICAKU0DBAgQIECAAIFLwD9G+iBAgAABAgQIRMDDSAoECBAgQIAAAQ8jDRAgQIAAAQIEWsDFSBEECBAgQIAAARcjDRAgQIAAAQIEXIw0QIAAAQIECBCYAqY0YRAgQIAAAQIETGkaIECAAAECBAiY0jRAgAABAgQIEDClaYAAAQIECBAgcAn4x0gfBAgQIECAAIEIeBhJgQABAgQIECDgYaQBAgQIECBAgEALuBgpggABAgQIECDgYqQBAgQIECBAgICLkQYIECBAgAABAlPAlCYMAgQIECBAgIApTQMECBAgQIAAAVOaBggQIECAAAECpjQNECBAgAABAgQuAf8Y6YMAAQIECBAgEAEPIykQIECAAAECBDyMNECAAAECBAgQaAEXI0UQIECAAAECBFyMNECAAAECBAgQcDHSAAECBAgQIEBgCpjShEGAAAECBAgQMKVpgAABAgQIECBgStMAAQIECBAgQMCUpgECBAgQIECAwCXgHyN9ECBAgAABAgQi4GEkBQIECBAgQICAh5EGCBAgQIAAAQIt4GKkCAIECBAgQICAi5EGCBAgQIAAAQIuRhogQIAAAQIECEwBU5owCBAgQIAAAQKmNA0QIECAAAECBExpGiBAgAABAgQImNI0QIAAAQIECBC4BPxjpA8CBAgQIECAQAQ8jKRAgAABAgQIEPAw0gABAgQIECBAoAVcjBRBgAABAgQIEHAx0gABAgQIECBAwMVIAwQIECBAgACBKWBKEwYBAgQIECBAwJSmAQIECBAgQICAKU0DBAgQIECAAAFTmgYIECBAgAABApeAf4z0QYAAAQIECBCIgIeRFAgQIECAAAECHkYaIECAAAECBAi0gIuRIggQIECAAAECLkYaIECAAAECBAi4GGmAAAECBAgQIDAFTGnCIECAAAECBAiY0jRAgAABAgQIEDClaYAAAQIECBAgYErTAAECBAgQIEDgEvCPkT4IECBAgAABAhHwMJICAQIECBAgQMDDSAMECBAgQIAAgRZwMVIEAQIECBAgQMDFSAMECBAgQIAAARcjDRAgQIAAAQIEpoApTRgECBAgQIAAAVOaBggQIECAAAECpjQNECBAgAABAgRMaRogQIAAAQIECFwC/jHSBwECBAgQIEAgAh5GUiBAgAABAgQIeBhpgAABAgQIECDQAi5GiiBAgAABAgQIuBhpgAABAgQIECDgYqQBAgQIECBAgMAUMKUJgwABAgQIECBgStMAAQIECBAgQMCUpgECBAgQIECAgClNAwQIECBAgACBS8A/RvogQIAAAQIECETAw0gKBAgQIECAAAEPIw0QIECAAAECBFrAxUgRBAgQIECAAAEXIw0QIECAAAECBFyMNECAAAECBAgQmAKmNGEQIECAAAECBExpGiBAgAABAgQImNI0QIAAAQIECBAwpWmAAAECBAgQIHAJ+MdIHwQIECBAgACBCHgYSYEAAQIECBAg4GGkAQIECBAgQIBAC7gYKYIAAQIECBAg4GKkAQIECBAgQICAi5EGCBAgQIAAAQJTwJQmDAIECBAgQICAKU0DBAgQIECAAAFTmgYIECBAgAABAqY0DRAgQIAAAQIELgH/GOmDAAECBAgQIBABDyMpECBAgAABAgQ8jDRAgAABAgQIEGgBFyNFECBAgAABAgRcjDRAgAABAgQIEHAx0gABAgQIECBAYAqY0oRBgAABAgQIEDClaYAAAQIECBAgYErTAAECBAgQIEDAlKYBAgQIECBAgMAl4B8jfRAgQIAAAQIEIuBhJAUCBAgQIECAgIeRBggQIECAAAECLeBipAgCBAgQIECAgIuRBggQIECAAAECLkYaIECAAAECBAhMAVOaMAgQIECAAAECpjQNECBAgAABAgRMaRogQIAAAQIECJjSNECAAAECBAgQuAT8Y6QPAgQIECBAgEAEPIykQIAAAQIECBDwMNIAAQIECBAgQKAFXIwUQYAAAQIECBBwMdIAAQIECBAgQMDFSAMECBAgQIAAgSlgShMGAQIECBAgQMCUpgECBAgQIECAgClNAwQIECBAgAABU5oGCBAgQIAAAQKXgH+M9EGAAAECBAgQiICHkRQIECBAgAABAh5GGiBAgAABAgQItICLkSIIECBAgAABAi5GGiBAgAABAgQIuBhpgAABAgQIECAwBUxpwiBAgAABAgQImNI0QIAAAQIECBAwpWmAAAECBAgQIGBK0wABAgQIECBA4BLwj5E+CBAgQIAAAQIR8DCSAgECBAgQIEDAw0gDBAgQIECAAIEWcDFSBAECBAgQIEDAxUgDBAgQIECAAAEXIw0QIECAAAECBKaAKU0YBAgQIECAAAFTmgYIECBAgAABAqY0DRAgQIAAAQIETGkaIECAAAECBAhcAv4x0gcBAgQIECBAIAIeRlIgQIAAAQIECHgYaYAAAQIECBAg0AIuRoogQIAAAQIECLgYaYAAAQIECBAg4GKkAQIECBAgQIDAFDClCYMAAQIECBAgYErTAAECBAgQIEDAlKYBAgQIECBAgIApTQMECBAgQIAAgUvAP0b6IECAAAECBAhEwMNICgQIECBAgAABDyMNECBAgAABAgRawMVIEQQIECBAgAABFyMNECBAgAABAgRcjDRAgAABAgQIEJgCpjRhECBAgAABAgRMaRogQIAAAQIECJjSNECAAAECBAgQMKVpgAABAgQIECBwCfjHSB8ECBAgQIAAgQh4GEmBAAECBAgQIOBhpAECBAgQIECAQAu4GCmCAAECBAgQIOBipAECBAgQIECAgIuRBggQIECAAAECU8CUJgwCBAgQIECAgClNAwQIECBAgAABU5oGCBAgQIAAAQKmNA0QIECAAAECBC4B/xjpgwABAgQIECAQAQ8jKRAgQIAAAQIEPIw0QIAAAQIECBBoARcjRRAgQIAAAQIEXIw0QIAAAQIECBBwMdIAAQIECBAgQGAKmNKEQYAAAQIECBAwpWmAAAECBAgQIGBK0wABAgQIECBAwJSmAQIECBAgQIDAJeAfI30QIECAAAECBCLgYSQFAgQIECBAgICHkQYIECBAgAABAi3gYqQIAgQIECBAgICLkQYIECBAgAABAi5GGiBAgAABAgQITAFTmjAIECBAgAABAqY0DRAgQIAAAQIETGkaIECAAAECBAiY0jRAgAABAgQIELgE/GOkDwIECBAgQIBABDyMpECAAAECBAgQ8DDSAAECBAgQIECgBVyMFEGAAAECBAgQcDHSAAECBAgQIEDAxUgDBAgQIECAAIEpYEoTBgECBAgQIEDAlKYBAgQIECBAgIApTQMECBAgQIAAAVOaBggQIECAAAECl4B/jPRBgAABAgQIEIiAh5EUCBAgQIAAAQIeRhogQIAAAQIECLSAi5EiCBAgQIAAAQIuRhogQIAAAQIECLgYaYAAAQIECBAgMAVMacIgQIAAAQIECJjSNECAAAECBAgQMKVpgAABAgQIECBgStMAAQIECBAgQOAS8I+RPggQIECAAAECEfAwkgIBAgQIECBAwMNIAwQIECBAgACBFnAxUgQBAgQIECBAwMVIAwQIECBAgAABFyMNECBAgAABAgSmgClNGAQIECBAgAABU5oGCBAgQIAAAQKmNA0QIECAAAECBExpGiBAgAABAgQIXAL+MdIHAQIECBAgQCACHkZSIECAAAECBAh4GGmAAAECBAgQINACLkaKIECAAAECBAi4GGmAAAECBAgQIOBipAECBAgQIECAwBQwpQmDAAECBAgQIGBK0wABAgQIECBAwJSmAQIECBAgQICAKU0DBAgQIECAAIFLwD9G+iBAgAABAgQIRMDDSAoECBAgQIAAAQ8jDRAgQIAAAQIEWsDFSBEECBAgQIAAgQh8EtkBqzOzzhUAAAAASUVORK5CYII="/>
          <p:cNvSpPr>
            <a:spLocks noChangeAspect="1" noChangeArrowheads="1"/>
          </p:cNvSpPr>
          <p:nvPr/>
        </p:nvSpPr>
        <p:spPr bwMode="auto">
          <a:xfrm>
            <a:off x="165946" y="1065107"/>
            <a:ext cx="325120" cy="32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pPr defTabSz="1300460"/>
            <a:endParaRPr lang="en-US" sz="1920" kern="1200">
              <a:solidFill>
                <a:prstClr val="black"/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419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5039360" cy="9753600"/>
            <a:chOff x="7467600" y="0"/>
            <a:chExt cx="4724400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039361" cy="97536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2396" y="1408853"/>
            <a:ext cx="6502404" cy="6935893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ECEED-B6BF-31AC-408E-D32C59A46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917" y="2384213"/>
            <a:ext cx="5283200" cy="1729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5000" i="1"/>
              <a:t>Daily Dress Code Checks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A8E17-A48F-5611-8002-58012666C873}"/>
              </a:ext>
            </a:extLst>
          </p:cNvPr>
          <p:cNvSpPr txBox="1"/>
          <p:nvPr/>
        </p:nvSpPr>
        <p:spPr>
          <a:xfrm>
            <a:off x="7233917" y="4876800"/>
            <a:ext cx="5283200" cy="2492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200" b="1" kern="1200">
              <a:solidFill>
                <a:schemeClr val="tx1">
                  <a:alpha val="55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200" b="1" kern="120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 During Morning Announcements</a:t>
            </a: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200" b="1" kern="120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 3 Random classes will be selected</a:t>
            </a: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200" b="1" kern="120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to receive a Dress Code check by the Dean </a:t>
            </a: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200" b="1" kern="120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200" b="1" kern="1200">
              <a:solidFill>
                <a:schemeClr val="tx1">
                  <a:alpha val="55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200" b="1" kern="1200">
              <a:solidFill>
                <a:schemeClr val="tx1">
                  <a:alpha val="55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200" b="1" kern="1200">
              <a:solidFill>
                <a:schemeClr val="tx1">
                  <a:alpha val="5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7676" y="650238"/>
            <a:ext cx="6014720" cy="845311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7894D9-FF12-6F5A-7CD6-047577CFD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501" r="14731"/>
          <a:stretch/>
        </p:blipFill>
        <p:spPr>
          <a:xfrm>
            <a:off x="975358" y="1408849"/>
            <a:ext cx="5039360" cy="693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73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0769A-7E01-E876-67AE-5A5A3311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1" y="519288"/>
            <a:ext cx="5648016" cy="2935194"/>
          </a:xfrm>
        </p:spPr>
        <p:txBody>
          <a:bodyPr anchor="b">
            <a:normAutofit/>
          </a:bodyPr>
          <a:lstStyle/>
          <a:p>
            <a:r>
              <a:rPr lang="en-US" sz="6700" i="1" u="sng"/>
              <a:t>NEW</a:t>
            </a:r>
            <a:r>
              <a:rPr lang="en-US" sz="6700" i="1"/>
              <a:t> </a:t>
            </a:r>
            <a:r>
              <a:rPr lang="en-US" sz="6700"/>
              <a:t> Lunch Detention Procedure</a:t>
            </a:r>
            <a:endParaRPr lang="en-US" sz="6700" i="1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080" y="3769146"/>
            <a:ext cx="4632960" cy="26009"/>
          </a:xfrm>
          <a:custGeom>
            <a:avLst/>
            <a:gdLst>
              <a:gd name="connsiteX0" fmla="*/ 0 w 4632960"/>
              <a:gd name="connsiteY0" fmla="*/ 0 h 26009"/>
              <a:gd name="connsiteX1" fmla="*/ 615522 w 4632960"/>
              <a:gd name="connsiteY1" fmla="*/ 0 h 26009"/>
              <a:gd name="connsiteX2" fmla="*/ 1138384 w 4632960"/>
              <a:gd name="connsiteY2" fmla="*/ 0 h 26009"/>
              <a:gd name="connsiteX3" fmla="*/ 1707577 w 4632960"/>
              <a:gd name="connsiteY3" fmla="*/ 0 h 26009"/>
              <a:gd name="connsiteX4" fmla="*/ 2415758 w 4632960"/>
              <a:gd name="connsiteY4" fmla="*/ 0 h 26009"/>
              <a:gd name="connsiteX5" fmla="*/ 3031280 w 4632960"/>
              <a:gd name="connsiteY5" fmla="*/ 0 h 26009"/>
              <a:gd name="connsiteX6" fmla="*/ 3600472 w 4632960"/>
              <a:gd name="connsiteY6" fmla="*/ 0 h 26009"/>
              <a:gd name="connsiteX7" fmla="*/ 4632960 w 4632960"/>
              <a:gd name="connsiteY7" fmla="*/ 0 h 26009"/>
              <a:gd name="connsiteX8" fmla="*/ 4632960 w 4632960"/>
              <a:gd name="connsiteY8" fmla="*/ 26009 h 26009"/>
              <a:gd name="connsiteX9" fmla="*/ 3971109 w 4632960"/>
              <a:gd name="connsiteY9" fmla="*/ 26009 h 26009"/>
              <a:gd name="connsiteX10" fmla="*/ 3401916 w 4632960"/>
              <a:gd name="connsiteY10" fmla="*/ 26009 h 26009"/>
              <a:gd name="connsiteX11" fmla="*/ 2647406 w 4632960"/>
              <a:gd name="connsiteY11" fmla="*/ 26009 h 26009"/>
              <a:gd name="connsiteX12" fmla="*/ 2031884 w 4632960"/>
              <a:gd name="connsiteY12" fmla="*/ 26009 h 26009"/>
              <a:gd name="connsiteX13" fmla="*/ 1509021 w 4632960"/>
              <a:gd name="connsiteY13" fmla="*/ 26009 h 26009"/>
              <a:gd name="connsiteX14" fmla="*/ 800840 w 4632960"/>
              <a:gd name="connsiteY14" fmla="*/ 26009 h 26009"/>
              <a:gd name="connsiteX15" fmla="*/ 0 w 4632960"/>
              <a:gd name="connsiteY15" fmla="*/ 26009 h 26009"/>
              <a:gd name="connsiteX16" fmla="*/ 0 w 4632960"/>
              <a:gd name="connsiteY1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32960" h="26009" fill="none" extrusionOk="0">
                <a:moveTo>
                  <a:pt x="0" y="0"/>
                </a:moveTo>
                <a:cubicBezTo>
                  <a:pt x="127837" y="21414"/>
                  <a:pt x="327600" y="6216"/>
                  <a:pt x="615522" y="0"/>
                </a:cubicBezTo>
                <a:cubicBezTo>
                  <a:pt x="903444" y="-6216"/>
                  <a:pt x="989086" y="-7676"/>
                  <a:pt x="1138384" y="0"/>
                </a:cubicBezTo>
                <a:cubicBezTo>
                  <a:pt x="1287682" y="7676"/>
                  <a:pt x="1519174" y="-16911"/>
                  <a:pt x="1707577" y="0"/>
                </a:cubicBezTo>
                <a:cubicBezTo>
                  <a:pt x="1895980" y="16911"/>
                  <a:pt x="2111074" y="17707"/>
                  <a:pt x="2415758" y="0"/>
                </a:cubicBezTo>
                <a:cubicBezTo>
                  <a:pt x="2720442" y="-17707"/>
                  <a:pt x="2745474" y="-10360"/>
                  <a:pt x="3031280" y="0"/>
                </a:cubicBezTo>
                <a:cubicBezTo>
                  <a:pt x="3317086" y="10360"/>
                  <a:pt x="3366778" y="-3283"/>
                  <a:pt x="3600472" y="0"/>
                </a:cubicBezTo>
                <a:cubicBezTo>
                  <a:pt x="3834166" y="3283"/>
                  <a:pt x="4125679" y="-44444"/>
                  <a:pt x="4632960" y="0"/>
                </a:cubicBezTo>
                <a:cubicBezTo>
                  <a:pt x="4632966" y="10132"/>
                  <a:pt x="4633135" y="15816"/>
                  <a:pt x="4632960" y="26009"/>
                </a:cubicBezTo>
                <a:cubicBezTo>
                  <a:pt x="4376410" y="30932"/>
                  <a:pt x="4261443" y="-1256"/>
                  <a:pt x="3971109" y="26009"/>
                </a:cubicBezTo>
                <a:cubicBezTo>
                  <a:pt x="3680775" y="53274"/>
                  <a:pt x="3541574" y="25849"/>
                  <a:pt x="3401916" y="26009"/>
                </a:cubicBezTo>
                <a:cubicBezTo>
                  <a:pt x="3262258" y="26169"/>
                  <a:pt x="2989386" y="49725"/>
                  <a:pt x="2647406" y="26009"/>
                </a:cubicBezTo>
                <a:cubicBezTo>
                  <a:pt x="2305426" y="2294"/>
                  <a:pt x="2253724" y="44935"/>
                  <a:pt x="2031884" y="26009"/>
                </a:cubicBezTo>
                <a:cubicBezTo>
                  <a:pt x="1810044" y="7083"/>
                  <a:pt x="1655986" y="16231"/>
                  <a:pt x="1509021" y="26009"/>
                </a:cubicBezTo>
                <a:cubicBezTo>
                  <a:pt x="1362056" y="35787"/>
                  <a:pt x="1083832" y="14781"/>
                  <a:pt x="800840" y="26009"/>
                </a:cubicBezTo>
                <a:cubicBezTo>
                  <a:pt x="517848" y="37237"/>
                  <a:pt x="194680" y="60871"/>
                  <a:pt x="0" y="26009"/>
                </a:cubicBezTo>
                <a:cubicBezTo>
                  <a:pt x="192" y="16747"/>
                  <a:pt x="-937" y="6033"/>
                  <a:pt x="0" y="0"/>
                </a:cubicBezTo>
                <a:close/>
              </a:path>
              <a:path w="4632960" h="26009" stroke="0" extrusionOk="0">
                <a:moveTo>
                  <a:pt x="0" y="0"/>
                </a:moveTo>
                <a:cubicBezTo>
                  <a:pt x="140346" y="-14746"/>
                  <a:pt x="314567" y="-29439"/>
                  <a:pt x="615522" y="0"/>
                </a:cubicBezTo>
                <a:cubicBezTo>
                  <a:pt x="916477" y="29439"/>
                  <a:pt x="1020358" y="24196"/>
                  <a:pt x="1138384" y="0"/>
                </a:cubicBezTo>
                <a:cubicBezTo>
                  <a:pt x="1256410" y="-24196"/>
                  <a:pt x="1623263" y="451"/>
                  <a:pt x="1892895" y="0"/>
                </a:cubicBezTo>
                <a:cubicBezTo>
                  <a:pt x="2162527" y="-451"/>
                  <a:pt x="2355475" y="10506"/>
                  <a:pt x="2508417" y="0"/>
                </a:cubicBezTo>
                <a:cubicBezTo>
                  <a:pt x="2661359" y="-10506"/>
                  <a:pt x="2852512" y="-5306"/>
                  <a:pt x="3123939" y="0"/>
                </a:cubicBezTo>
                <a:cubicBezTo>
                  <a:pt x="3395366" y="5306"/>
                  <a:pt x="3687678" y="18666"/>
                  <a:pt x="3878449" y="0"/>
                </a:cubicBezTo>
                <a:cubicBezTo>
                  <a:pt x="4069220" y="-18666"/>
                  <a:pt x="4264525" y="-1490"/>
                  <a:pt x="4632960" y="0"/>
                </a:cubicBezTo>
                <a:cubicBezTo>
                  <a:pt x="4632128" y="6698"/>
                  <a:pt x="4631738" y="14746"/>
                  <a:pt x="4632960" y="26009"/>
                </a:cubicBezTo>
                <a:cubicBezTo>
                  <a:pt x="4509220" y="50817"/>
                  <a:pt x="4240543" y="31123"/>
                  <a:pt x="4063768" y="26009"/>
                </a:cubicBezTo>
                <a:cubicBezTo>
                  <a:pt x="3886993" y="20895"/>
                  <a:pt x="3618639" y="15370"/>
                  <a:pt x="3401916" y="26009"/>
                </a:cubicBezTo>
                <a:cubicBezTo>
                  <a:pt x="3185193" y="36648"/>
                  <a:pt x="2892816" y="57126"/>
                  <a:pt x="2740065" y="26009"/>
                </a:cubicBezTo>
                <a:cubicBezTo>
                  <a:pt x="2587314" y="-5108"/>
                  <a:pt x="2257758" y="21093"/>
                  <a:pt x="2124543" y="26009"/>
                </a:cubicBezTo>
                <a:cubicBezTo>
                  <a:pt x="1991328" y="30925"/>
                  <a:pt x="1626305" y="333"/>
                  <a:pt x="1370032" y="26009"/>
                </a:cubicBezTo>
                <a:cubicBezTo>
                  <a:pt x="1113759" y="51685"/>
                  <a:pt x="887540" y="45098"/>
                  <a:pt x="615522" y="26009"/>
                </a:cubicBezTo>
                <a:cubicBezTo>
                  <a:pt x="343504" y="6921"/>
                  <a:pt x="284425" y="14753"/>
                  <a:pt x="0" y="26009"/>
                </a:cubicBezTo>
                <a:cubicBezTo>
                  <a:pt x="281" y="14511"/>
                  <a:pt x="133" y="870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3A82-0C65-BB96-D105-556BED08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91" y="4135829"/>
            <a:ext cx="5648016" cy="4649183"/>
          </a:xfrm>
        </p:spPr>
        <p:txBody>
          <a:bodyPr>
            <a:normAutofit/>
          </a:bodyPr>
          <a:lstStyle/>
          <a:p>
            <a:r>
              <a:rPr lang="en-US" sz="2300"/>
              <a:t>Lunch detention will be the entire week Monday to Friday</a:t>
            </a:r>
          </a:p>
          <a:p>
            <a:r>
              <a:rPr lang="en-US" sz="2300"/>
              <a:t> Each day at 12:20 students need to report to the cafeteria</a:t>
            </a:r>
          </a:p>
          <a:p>
            <a:r>
              <a:rPr lang="en-US" sz="2300"/>
              <a:t>Initial the sign in sheet for the day </a:t>
            </a:r>
          </a:p>
          <a:p>
            <a:r>
              <a:rPr lang="en-US" sz="2300"/>
              <a:t>Retrieve 1 glove and 1 bag from table inside cafeteria</a:t>
            </a:r>
          </a:p>
          <a:p>
            <a:r>
              <a:rPr lang="en-US" sz="2300"/>
              <a:t>Assist with picking up trash and trays left  behind by students around campus</a:t>
            </a:r>
          </a:p>
          <a:p>
            <a:r>
              <a:rPr lang="en-US" sz="2300"/>
              <a:t>Cameras will be reviewed to ensure Detention was 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1F6E-12AC-6A1B-5F58-08FD7126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64"/>
          <a:stretch/>
        </p:blipFill>
        <p:spPr>
          <a:xfrm>
            <a:off x="6822823" y="1229919"/>
            <a:ext cx="2777179" cy="2673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EF3DCB-E1FB-4E5B-3B02-B9E7F643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283" y="1390043"/>
            <a:ext cx="2777178" cy="2353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9B6932-B5D6-70B2-262C-5C14CFA7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632" y="4872900"/>
            <a:ext cx="5396019" cy="39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2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D3E5E-4432-EDFC-7E6C-C43BC8F7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24CD3C-C655-9D1C-E3D1-6D0F1C88DAF2}"/>
              </a:ext>
            </a:extLst>
          </p:cNvPr>
          <p:cNvSpPr/>
          <p:nvPr/>
        </p:nvSpPr>
        <p:spPr>
          <a:xfrm>
            <a:off x="0" y="1219199"/>
            <a:ext cx="13004800" cy="7315199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7753C-4BE2-614D-EAAA-DD2B0660A254}"/>
              </a:ext>
            </a:extLst>
          </p:cNvPr>
          <p:cNvSpPr txBox="1"/>
          <p:nvPr/>
        </p:nvSpPr>
        <p:spPr>
          <a:xfrm>
            <a:off x="0" y="1219200"/>
            <a:ext cx="13004800" cy="8802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512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 Parking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58D41-D813-036F-40B1-23A492B17267}"/>
              </a:ext>
            </a:extLst>
          </p:cNvPr>
          <p:cNvSpPr txBox="1"/>
          <p:nvPr/>
        </p:nvSpPr>
        <p:spPr>
          <a:xfrm>
            <a:off x="0" y="791064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Non-Permitted Parking: </a:t>
            </a:r>
            <a:r>
              <a:rPr lang="en-US" sz="3413" b="1" i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TOWED at OWNERS EXPENSE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983D-A933-F1E2-0EF8-2B39606EB0FA}"/>
              </a:ext>
            </a:extLst>
          </p:cNvPr>
          <p:cNvSpPr txBox="1"/>
          <p:nvPr/>
        </p:nvSpPr>
        <p:spPr>
          <a:xfrm>
            <a:off x="0" y="2770210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students with a parking permit may park on campus.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5C383-84C4-F939-9A7F-02BFB37415CE}"/>
              </a:ext>
            </a:extLst>
          </p:cNvPr>
          <p:cNvSpPr txBox="1"/>
          <p:nvPr/>
        </p:nvSpPr>
        <p:spPr>
          <a:xfrm>
            <a:off x="-2" y="4053314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3413" b="1" kern="1200" baseline="300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21AE-31AD-1121-897F-7A944278F26C}"/>
              </a:ext>
            </a:extLst>
          </p:cNvPr>
          <p:cNvSpPr txBox="1"/>
          <p:nvPr/>
        </p:nvSpPr>
        <p:spPr>
          <a:xfrm>
            <a:off x="0" y="5337083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413" b="1" kern="1200" baseline="300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22783-89CF-BC93-B0D0-0A6C8D4E81F8}"/>
              </a:ext>
            </a:extLst>
          </p:cNvPr>
          <p:cNvSpPr txBox="1"/>
          <p:nvPr/>
        </p:nvSpPr>
        <p:spPr>
          <a:xfrm>
            <a:off x="0" y="663013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413" b="1" kern="1200" baseline="300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Revocation of  Parking Permit</a:t>
            </a:r>
          </a:p>
        </p:txBody>
      </p:sp>
    </p:spTree>
    <p:extLst>
      <p:ext uri="{BB962C8B-B14F-4D97-AF65-F5344CB8AC3E}">
        <p14:creationId xmlns:p14="http://schemas.microsoft.com/office/powerpoint/2010/main" val="786743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C59D66-4305-C0F8-4973-3A7806317F54}"/>
              </a:ext>
            </a:extLst>
          </p:cNvPr>
          <p:cNvSpPr/>
          <p:nvPr/>
        </p:nvSpPr>
        <p:spPr>
          <a:xfrm>
            <a:off x="1338371" y="4797851"/>
            <a:ext cx="11480647" cy="360821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3A34D9-E76D-FE3D-5A6B-2AF0D851C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2111" y="-861"/>
            <a:ext cx="6535025" cy="4459538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760" b="1">
                <a:solidFill>
                  <a:schemeClr val="accent6">
                    <a:lumMod val="75000"/>
                  </a:schemeClr>
                </a:solidFill>
              </a:rPr>
              <a:t>Radon Poster Contest: </a:t>
            </a:r>
            <a:br>
              <a:rPr lang="en-US" sz="5760" b="1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  <a:t>SCPA Students</a:t>
            </a:r>
            <a:b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  <a:t>Ages 10-14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FF9B20-5E69-DE0A-11FE-094B0A142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7706" y="5135191"/>
            <a:ext cx="5990790" cy="3604434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Entries Due to our art teachers no later than October 15</a:t>
            </a:r>
            <a:r>
              <a:rPr lang="en-US" b="1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</a:p>
          <a:p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See Art teachers Mrs. Douglas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267),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Ms. Daniel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274)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or </a:t>
            </a:r>
          </a:p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Mr. </a:t>
            </a:r>
            <a:r>
              <a:rPr lang="en-US" b="1" err="1">
                <a:solidFill>
                  <a:schemeClr val="tx1">
                    <a:lumMod val="75000"/>
                    <a:lumOff val="25000"/>
                  </a:schemeClr>
                </a:solidFill>
              </a:rPr>
              <a:t>Gebert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235)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for more info &amp; entry form!</a:t>
            </a:r>
          </a:p>
        </p:txBody>
      </p:sp>
      <p:pic>
        <p:nvPicPr>
          <p:cNvPr id="5" name="Picture 4" descr="A poster with text and images&#10;&#10;Description automatically generated">
            <a:extLst>
              <a:ext uri="{FF2B5EF4-FFF2-40B4-BE49-F238E27FC236}">
                <a16:creationId xmlns:a16="http://schemas.microsoft.com/office/drawing/2014/main" id="{FC61FDE3-B352-A0AD-6E11-C21FC1C59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2" y="228600"/>
            <a:ext cx="6294786" cy="941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34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3004798" cy="6068906"/>
            <a:chOff x="7467600" y="0"/>
            <a:chExt cx="4724400" cy="6858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6068906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4EFB149-08DC-CA38-DC8B-AC10AE567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42" r="1" b="1"/>
          <a:stretch/>
        </p:blipFill>
        <p:spPr>
          <a:xfrm>
            <a:off x="487680" y="650240"/>
            <a:ext cx="12029438" cy="845311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547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2207-89A8-4C94-9C0C-D40AD7058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783991"/>
            <a:ext cx="9753600" cy="1319805"/>
          </a:xfrm>
        </p:spPr>
        <p:txBody>
          <a:bodyPr/>
          <a:lstStyle/>
          <a:p>
            <a:r>
              <a:rPr lang="en-US"/>
              <a:t>Win the Test!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CF5AC-B81D-4859-B0F9-86BF5062B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2919" y="7458324"/>
            <a:ext cx="9753600" cy="1424454"/>
          </a:xfrm>
        </p:spPr>
        <p:txBody>
          <a:bodyPr/>
          <a:lstStyle/>
          <a:p>
            <a:r>
              <a:rPr lang="en-US"/>
              <a:t>Test Taking Strategies to beat the test writers at their own game!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8F479-BAF1-6BBC-8B3E-E678AC9351C7}"/>
              </a:ext>
            </a:extLst>
          </p:cNvPr>
          <p:cNvSpPr txBox="1"/>
          <p:nvPr/>
        </p:nvSpPr>
        <p:spPr>
          <a:xfrm>
            <a:off x="1412905" y="5530836"/>
            <a:ext cx="10419033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987" b="1" u="sng" kern="1200">
                <a:solidFill>
                  <a:srgbClr val="E7E6E6"/>
                </a:solidFill>
                <a:latin typeface="Lucida Sans"/>
                <a:ea typeface="+mn-ea"/>
                <a:cs typeface="+mn-cs"/>
              </a:rPr>
              <a:t>Tuesdays</a:t>
            </a:r>
            <a:r>
              <a:rPr lang="en-US" sz="2987" b="1" kern="1200">
                <a:solidFill>
                  <a:srgbClr val="E7E6E6"/>
                </a:solidFill>
                <a:latin typeface="Lucida Sans"/>
                <a:ea typeface="+mn-ea"/>
                <a:cs typeface="+mn-cs"/>
              </a:rPr>
              <a:t> During Lunch &amp; After School</a:t>
            </a:r>
            <a:endParaRPr lang="en-US" sz="1920" b="1" kern="1200">
              <a:solidFill>
                <a:srgbClr val="E7E6E6"/>
              </a:solidFill>
              <a:latin typeface="Lucida Sans"/>
              <a:ea typeface="+mn-ea"/>
              <a:cs typeface="+mn-cs"/>
            </a:endParaRPr>
          </a:p>
          <a:p>
            <a:pPr algn="ctr" defTabSz="975390"/>
            <a:r>
              <a:rPr lang="en-US" sz="1920" kern="1200">
                <a:solidFill>
                  <a:srgbClr val="E7E6E6"/>
                </a:solidFill>
                <a:latin typeface="Lucida Sans"/>
                <a:ea typeface="+mn-ea"/>
                <a:cs typeface="+mn-cs"/>
              </a:rPr>
              <a:t>Seating is Limited with preference given to Ms. Bowling’s current Students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40EF3A-2D01-CF23-1AC7-BECE54C1A78F}"/>
              </a:ext>
            </a:extLst>
          </p:cNvPr>
          <p:cNvSpPr txBox="1"/>
          <p:nvPr/>
        </p:nvSpPr>
        <p:spPr>
          <a:xfrm>
            <a:off x="319043" y="3685299"/>
            <a:ext cx="12606755" cy="1602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560" kern="120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Strategies applicable for any standardized test </a:t>
            </a:r>
          </a:p>
          <a:p>
            <a:pPr algn="ctr" defTabSz="975390"/>
            <a:r>
              <a:rPr lang="en-US" sz="2560" kern="120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including PSAT, SAT, BEST, FAST, etc.!</a:t>
            </a:r>
          </a:p>
          <a:p>
            <a:pPr algn="ctr" defTabSz="975390"/>
            <a:endParaRPr lang="en-US" sz="2560" kern="1200">
              <a:solidFill>
                <a:srgbClr val="FFC000">
                  <a:lumMod val="40000"/>
                  <a:lumOff val="60000"/>
                </a:srgbClr>
              </a:solidFill>
              <a:latin typeface="Lucida Sans"/>
              <a:ea typeface="+mn-ea"/>
              <a:cs typeface="+mn-cs"/>
            </a:endParaRPr>
          </a:p>
          <a:p>
            <a:pPr algn="ctr" defTabSz="975390"/>
            <a:r>
              <a:rPr lang="en-US" sz="2133" i="1" kern="120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Especially great for students who may experience test anxiety!</a:t>
            </a:r>
          </a:p>
        </p:txBody>
      </p:sp>
    </p:spTree>
    <p:extLst>
      <p:ext uri="{BB962C8B-B14F-4D97-AF65-F5344CB8AC3E}">
        <p14:creationId xmlns:p14="http://schemas.microsoft.com/office/powerpoint/2010/main" val="845727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7"/>
          <p:cNvSpPr txBox="1">
            <a:spLocks noGrp="1"/>
          </p:cNvSpPr>
          <p:nvPr>
            <p:ph type="title"/>
          </p:nvPr>
        </p:nvSpPr>
        <p:spPr>
          <a:xfrm>
            <a:off x="1014364" y="1690240"/>
            <a:ext cx="10976000" cy="814507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"/>
              <a:t>Are you learning English as a second language?</a:t>
            </a:r>
            <a:endParaRPr/>
          </a:p>
        </p:txBody>
      </p:sp>
      <p:sp>
        <p:nvSpPr>
          <p:cNvPr id="1238" name="Google Shape;1238;p17"/>
          <p:cNvSpPr txBox="1">
            <a:spLocks noGrp="1"/>
          </p:cNvSpPr>
          <p:nvPr>
            <p:ph type="body" idx="4294967295"/>
          </p:nvPr>
        </p:nvSpPr>
        <p:spPr>
          <a:xfrm>
            <a:off x="1225222" y="3978426"/>
            <a:ext cx="10515314" cy="3268958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marL="0" indent="0" algn="ctr">
              <a:buNone/>
            </a:pPr>
            <a:r>
              <a:rPr lang="en-US" sz="3413">
                <a:solidFill>
                  <a:schemeClr val="tx1"/>
                </a:solidFill>
                <a:latin typeface="Gochi Hand" panose="020B0604020202020204" charset="0"/>
              </a:rPr>
              <a:t>Come join Miss Soto for tutoring!</a:t>
            </a:r>
          </a:p>
          <a:p>
            <a:pPr marL="0" indent="0" algn="ctr">
              <a:buNone/>
            </a:pPr>
            <a:r>
              <a:rPr lang="en-US" sz="3413">
                <a:solidFill>
                  <a:schemeClr val="tx1"/>
                </a:solidFill>
                <a:latin typeface="Gochi Hand"/>
              </a:rPr>
              <a:t>Tuesdays during lunch </a:t>
            </a:r>
          </a:p>
          <a:p>
            <a:pPr marL="0" indent="0" algn="ctr">
              <a:buNone/>
            </a:pPr>
            <a:r>
              <a:rPr lang="en-US" sz="3413">
                <a:solidFill>
                  <a:schemeClr val="tx1"/>
                </a:solidFill>
                <a:latin typeface="Gochi Hand"/>
              </a:rPr>
              <a:t>or after school from 4pm until 5pm </a:t>
            </a:r>
            <a:endParaRPr lang="en-US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3413">
                <a:solidFill>
                  <a:schemeClr val="tx1"/>
                </a:solidFill>
                <a:latin typeface="Gochi Hand" panose="020B0604020202020204" charset="0"/>
              </a:rPr>
              <a:t>Location: Room 124 </a:t>
            </a:r>
          </a:p>
          <a:p>
            <a:pPr marL="0" indent="0" algn="ctr">
              <a:buNone/>
            </a:pPr>
            <a:endParaRPr lang="en-US" sz="3413">
              <a:solidFill>
                <a:schemeClr val="tx1"/>
              </a:solidFill>
              <a:latin typeface="Gochi Hand" panose="020B0604020202020204" charset="0"/>
            </a:endParaRPr>
          </a:p>
          <a:p>
            <a:pPr marL="0" indent="0" algn="ctr">
              <a:buNone/>
            </a:pPr>
            <a:endParaRPr lang="en-US" sz="3413">
              <a:solidFill>
                <a:schemeClr val="tx1"/>
              </a:solidFill>
              <a:latin typeface="Gochi Hand" panose="020B0604020202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7CFBD5-C91C-1987-293E-F12B1B2D1690}"/>
              </a:ext>
            </a:extLst>
          </p:cNvPr>
          <p:cNvSpPr txBox="1"/>
          <p:nvPr/>
        </p:nvSpPr>
        <p:spPr>
          <a:xfrm>
            <a:off x="1413345" y="2399630"/>
            <a:ext cx="3487002" cy="101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00460">
              <a:buClr>
                <a:srgbClr val="000000"/>
              </a:buClr>
            </a:pPr>
            <a:r>
              <a:rPr lang="en-US" sz="1991">
                <a:latin typeface="Gochi Hand" panose="020B0604020202020204" charset="0"/>
              </a:rPr>
              <a:t>¿Estás aprendiendo inglés como segundo idioma?</a:t>
            </a:r>
          </a:p>
          <a:p>
            <a:pPr defTabSz="1300460">
              <a:buClr>
                <a:srgbClr val="000000"/>
              </a:buClr>
            </a:pPr>
            <a:endParaRPr lang="en-US" sz="199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5D174C-FF18-A30C-43A3-B57AF9DAACA2}"/>
              </a:ext>
            </a:extLst>
          </p:cNvPr>
          <p:cNvSpPr txBox="1"/>
          <p:nvPr/>
        </p:nvSpPr>
        <p:spPr>
          <a:xfrm>
            <a:off x="4986378" y="2417272"/>
            <a:ext cx="3129727" cy="705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00460">
              <a:buClr>
                <a:srgbClr val="000000"/>
              </a:buClr>
            </a:pPr>
            <a:r>
              <a:rPr lang="en-US" sz="1991">
                <a:latin typeface="Gochi Hand" panose="020B0604020202020204" charset="0"/>
              </a:rPr>
              <a:t>Èske w ap aprann angle kòm dezyèm lang?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F564B2-5287-414B-82D8-355AE6F4F5AF}"/>
              </a:ext>
            </a:extLst>
          </p:cNvPr>
          <p:cNvSpPr txBox="1"/>
          <p:nvPr/>
        </p:nvSpPr>
        <p:spPr>
          <a:xfrm>
            <a:off x="8273936" y="2430317"/>
            <a:ext cx="3315510" cy="1317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00460">
              <a:buClr>
                <a:srgbClr val="000000"/>
              </a:buClr>
            </a:pPr>
            <a:r>
              <a:rPr lang="en-US" sz="1991">
                <a:latin typeface="Gochi Hand" panose="020B0604020202020204" charset="0"/>
              </a:rPr>
              <a:t>Você está aprendendo inglês como segunda língua?</a:t>
            </a:r>
          </a:p>
          <a:p>
            <a:pPr defTabSz="1300460">
              <a:buClr>
                <a:srgbClr val="000000"/>
              </a:buClr>
            </a:pPr>
            <a:endParaRPr lang="en-US" sz="199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67AEC1-3279-9C93-973F-15DE6718C137}"/>
              </a:ext>
            </a:extLst>
          </p:cNvPr>
          <p:cNvSpPr txBox="1"/>
          <p:nvPr/>
        </p:nvSpPr>
        <p:spPr>
          <a:xfrm>
            <a:off x="4891436" y="3174094"/>
            <a:ext cx="3315510" cy="101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00460">
              <a:buClr>
                <a:srgbClr val="000000"/>
              </a:buClr>
            </a:pPr>
            <a:r>
              <a:rPr lang="en-US" sz="1991">
                <a:latin typeface="Gochi Hand" panose="020B0604020202020204" charset="0"/>
              </a:rPr>
              <a:t>Apprenez-vous l’anglais comme langue seconde ?</a:t>
            </a:r>
          </a:p>
          <a:p>
            <a:pPr defTabSz="1300460">
              <a:buClr>
                <a:srgbClr val="000000"/>
              </a:buClr>
            </a:pPr>
            <a:endParaRPr lang="en-US" sz="1991"/>
          </a:p>
        </p:txBody>
      </p:sp>
      <p:grpSp>
        <p:nvGrpSpPr>
          <p:cNvPr id="11" name="Google Shape;3318;p48">
            <a:extLst>
              <a:ext uri="{FF2B5EF4-FFF2-40B4-BE49-F238E27FC236}">
                <a16:creationId xmlns:a16="http://schemas.microsoft.com/office/drawing/2014/main" id="{DC89960B-A2A7-0AE9-BC50-F16CCAF12645}"/>
              </a:ext>
            </a:extLst>
          </p:cNvPr>
          <p:cNvGrpSpPr/>
          <p:nvPr/>
        </p:nvGrpSpPr>
        <p:grpSpPr>
          <a:xfrm>
            <a:off x="7944810" y="2498576"/>
            <a:ext cx="419278" cy="472641"/>
            <a:chOff x="3344175" y="3710544"/>
            <a:chExt cx="294805" cy="332326"/>
          </a:xfrm>
        </p:grpSpPr>
        <p:sp>
          <p:nvSpPr>
            <p:cNvPr id="12" name="Google Shape;3319;p48">
              <a:extLst>
                <a:ext uri="{FF2B5EF4-FFF2-40B4-BE49-F238E27FC236}">
                  <a16:creationId xmlns:a16="http://schemas.microsoft.com/office/drawing/2014/main" id="{2DD79F33-6E22-A958-47FC-71CA2A2CBB1A}"/>
                </a:ext>
              </a:extLst>
            </p:cNvPr>
            <p:cNvSpPr/>
            <p:nvPr/>
          </p:nvSpPr>
          <p:spPr>
            <a:xfrm>
              <a:off x="3387226" y="3948794"/>
              <a:ext cx="85484" cy="94004"/>
            </a:xfrm>
            <a:custGeom>
              <a:avLst/>
              <a:gdLst/>
              <a:ahLst/>
              <a:cxnLst/>
              <a:rect l="l" t="t" r="r" b="b"/>
              <a:pathLst>
                <a:path w="3602" h="3961" extrusionOk="0">
                  <a:moveTo>
                    <a:pt x="2170" y="0"/>
                  </a:moveTo>
                  <a:cubicBezTo>
                    <a:pt x="2170" y="0"/>
                    <a:pt x="1" y="698"/>
                    <a:pt x="1" y="3960"/>
                  </a:cubicBezTo>
                  <a:lnTo>
                    <a:pt x="2553" y="3960"/>
                  </a:lnTo>
                  <a:lnTo>
                    <a:pt x="3602" y="2227"/>
                  </a:lnTo>
                  <a:lnTo>
                    <a:pt x="25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" name="Google Shape;3320;p48">
              <a:extLst>
                <a:ext uri="{FF2B5EF4-FFF2-40B4-BE49-F238E27FC236}">
                  <a16:creationId xmlns:a16="http://schemas.microsoft.com/office/drawing/2014/main" id="{9B5B3290-967C-D3B1-2BDA-FDC47D03FD24}"/>
                </a:ext>
              </a:extLst>
            </p:cNvPr>
            <p:cNvSpPr/>
            <p:nvPr/>
          </p:nvSpPr>
          <p:spPr>
            <a:xfrm>
              <a:off x="3517755" y="3948794"/>
              <a:ext cx="78104" cy="94076"/>
            </a:xfrm>
            <a:custGeom>
              <a:avLst/>
              <a:gdLst/>
              <a:ahLst/>
              <a:cxnLst/>
              <a:rect l="l" t="t" r="r" b="b"/>
              <a:pathLst>
                <a:path w="3291" h="3964" extrusionOk="0">
                  <a:moveTo>
                    <a:pt x="738" y="0"/>
                  </a:moveTo>
                  <a:lnTo>
                    <a:pt x="1" y="2369"/>
                  </a:lnTo>
                  <a:lnTo>
                    <a:pt x="738" y="3964"/>
                  </a:lnTo>
                  <a:lnTo>
                    <a:pt x="3290" y="3964"/>
                  </a:lnTo>
                  <a:lnTo>
                    <a:pt x="3290" y="3960"/>
                  </a:lnTo>
                  <a:cubicBezTo>
                    <a:pt x="3290" y="698"/>
                    <a:pt x="1141" y="0"/>
                    <a:pt x="11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4" name="Google Shape;3321;p48">
              <a:extLst>
                <a:ext uri="{FF2B5EF4-FFF2-40B4-BE49-F238E27FC236}">
                  <a16:creationId xmlns:a16="http://schemas.microsoft.com/office/drawing/2014/main" id="{FCBDCA5D-AFC5-26FC-4172-3956FD3CBD7C}"/>
                </a:ext>
              </a:extLst>
            </p:cNvPr>
            <p:cNvSpPr/>
            <p:nvPr/>
          </p:nvSpPr>
          <p:spPr>
            <a:xfrm>
              <a:off x="3447791" y="3948794"/>
              <a:ext cx="87502" cy="94004"/>
            </a:xfrm>
            <a:custGeom>
              <a:avLst/>
              <a:gdLst/>
              <a:ahLst/>
              <a:cxnLst/>
              <a:rect l="l" t="t" r="r" b="b"/>
              <a:pathLst>
                <a:path w="3687" h="3961" extrusionOk="0">
                  <a:moveTo>
                    <a:pt x="1" y="0"/>
                  </a:moveTo>
                  <a:lnTo>
                    <a:pt x="1" y="3960"/>
                  </a:lnTo>
                  <a:lnTo>
                    <a:pt x="3686" y="3960"/>
                  </a:lnTo>
                  <a:lnTo>
                    <a:pt x="3686" y="0"/>
                  </a:lnTo>
                  <a:close/>
                </a:path>
              </a:pathLst>
            </a:custGeom>
            <a:solidFill>
              <a:srgbClr val="81DDF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5" name="Google Shape;3322;p48">
              <a:extLst>
                <a:ext uri="{FF2B5EF4-FFF2-40B4-BE49-F238E27FC236}">
                  <a16:creationId xmlns:a16="http://schemas.microsoft.com/office/drawing/2014/main" id="{E3C0AB24-B922-6F0E-5AE3-29B51BBF5F29}"/>
                </a:ext>
              </a:extLst>
            </p:cNvPr>
            <p:cNvSpPr/>
            <p:nvPr/>
          </p:nvSpPr>
          <p:spPr>
            <a:xfrm>
              <a:off x="3353740" y="3710544"/>
              <a:ext cx="275606" cy="137791"/>
            </a:xfrm>
            <a:custGeom>
              <a:avLst/>
              <a:gdLst/>
              <a:ahLst/>
              <a:cxnLst/>
              <a:rect l="l" t="t" r="r" b="b"/>
              <a:pathLst>
                <a:path w="11613" h="5806" extrusionOk="0">
                  <a:moveTo>
                    <a:pt x="5808" y="1"/>
                  </a:moveTo>
                  <a:cubicBezTo>
                    <a:pt x="2606" y="1"/>
                    <a:pt x="0" y="2603"/>
                    <a:pt x="0" y="5805"/>
                  </a:cubicBezTo>
                  <a:lnTo>
                    <a:pt x="11613" y="5805"/>
                  </a:lnTo>
                  <a:cubicBezTo>
                    <a:pt x="11613" y="2603"/>
                    <a:pt x="9007" y="1"/>
                    <a:pt x="5808" y="1"/>
                  </a:cubicBezTo>
                  <a:close/>
                </a:path>
              </a:pathLst>
            </a:custGeom>
            <a:solidFill>
              <a:srgbClr val="827F98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6" name="Google Shape;3323;p48">
              <a:extLst>
                <a:ext uri="{FF2B5EF4-FFF2-40B4-BE49-F238E27FC236}">
                  <a16:creationId xmlns:a16="http://schemas.microsoft.com/office/drawing/2014/main" id="{861A0BB8-2345-16F2-4165-14DA21357D19}"/>
                </a:ext>
              </a:extLst>
            </p:cNvPr>
            <p:cNvSpPr/>
            <p:nvPr/>
          </p:nvSpPr>
          <p:spPr>
            <a:xfrm>
              <a:off x="3344175" y="3848311"/>
              <a:ext cx="66522" cy="79528"/>
            </a:xfrm>
            <a:custGeom>
              <a:avLst/>
              <a:gdLst/>
              <a:ahLst/>
              <a:cxnLst/>
              <a:rect l="l" t="t" r="r" b="b"/>
              <a:pathLst>
                <a:path w="2803" h="3351" extrusionOk="0">
                  <a:moveTo>
                    <a:pt x="403" y="0"/>
                  </a:moveTo>
                  <a:cubicBezTo>
                    <a:pt x="403" y="633"/>
                    <a:pt x="288" y="1134"/>
                    <a:pt x="163" y="1493"/>
                  </a:cubicBezTo>
                  <a:cubicBezTo>
                    <a:pt x="1" y="1963"/>
                    <a:pt x="180" y="2488"/>
                    <a:pt x="603" y="2752"/>
                  </a:cubicBezTo>
                  <a:cubicBezTo>
                    <a:pt x="1080" y="3056"/>
                    <a:pt x="1808" y="3351"/>
                    <a:pt x="2803" y="3351"/>
                  </a:cubicBezTo>
                  <a:lnTo>
                    <a:pt x="1419" y="0"/>
                  </a:lnTo>
                  <a:close/>
                </a:path>
              </a:pathLst>
            </a:custGeom>
            <a:solidFill>
              <a:srgbClr val="77718C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7" name="Google Shape;3324;p48">
              <a:extLst>
                <a:ext uri="{FF2B5EF4-FFF2-40B4-BE49-F238E27FC236}">
                  <a16:creationId xmlns:a16="http://schemas.microsoft.com/office/drawing/2014/main" id="{F69167A9-B481-371E-8F14-C817949E2291}"/>
                </a:ext>
              </a:extLst>
            </p:cNvPr>
            <p:cNvSpPr/>
            <p:nvPr/>
          </p:nvSpPr>
          <p:spPr>
            <a:xfrm>
              <a:off x="3572387" y="3848311"/>
              <a:ext cx="66593" cy="79528"/>
            </a:xfrm>
            <a:custGeom>
              <a:avLst/>
              <a:gdLst/>
              <a:ahLst/>
              <a:cxnLst/>
              <a:rect l="l" t="t" r="r" b="b"/>
              <a:pathLst>
                <a:path w="2806" h="3351" extrusionOk="0">
                  <a:moveTo>
                    <a:pt x="1384" y="0"/>
                  </a:moveTo>
                  <a:lnTo>
                    <a:pt x="0" y="3351"/>
                  </a:lnTo>
                  <a:cubicBezTo>
                    <a:pt x="999" y="3351"/>
                    <a:pt x="1723" y="3056"/>
                    <a:pt x="2200" y="2752"/>
                  </a:cubicBezTo>
                  <a:cubicBezTo>
                    <a:pt x="2623" y="2488"/>
                    <a:pt x="2806" y="1963"/>
                    <a:pt x="2640" y="1493"/>
                  </a:cubicBezTo>
                  <a:cubicBezTo>
                    <a:pt x="2515" y="1134"/>
                    <a:pt x="2400" y="633"/>
                    <a:pt x="2400" y="0"/>
                  </a:cubicBezTo>
                  <a:close/>
                </a:path>
              </a:pathLst>
            </a:custGeom>
            <a:solidFill>
              <a:srgbClr val="827F98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8" name="Google Shape;3325;p48">
              <a:extLst>
                <a:ext uri="{FF2B5EF4-FFF2-40B4-BE49-F238E27FC236}">
                  <a16:creationId xmlns:a16="http://schemas.microsoft.com/office/drawing/2014/main" id="{B0CA32C7-58A1-928B-1FD8-EA06F51CBFE3}"/>
                </a:ext>
              </a:extLst>
            </p:cNvPr>
            <p:cNvSpPr/>
            <p:nvPr/>
          </p:nvSpPr>
          <p:spPr>
            <a:xfrm>
              <a:off x="3353740" y="3712086"/>
              <a:ext cx="117144" cy="136248"/>
            </a:xfrm>
            <a:custGeom>
              <a:avLst/>
              <a:gdLst/>
              <a:ahLst/>
              <a:cxnLst/>
              <a:rect l="l" t="t" r="r" b="b"/>
              <a:pathLst>
                <a:path w="4936" h="5741" extrusionOk="0">
                  <a:moveTo>
                    <a:pt x="4935" y="0"/>
                  </a:moveTo>
                  <a:cubicBezTo>
                    <a:pt x="2146" y="420"/>
                    <a:pt x="0" y="2833"/>
                    <a:pt x="0" y="5740"/>
                  </a:cubicBezTo>
                  <a:lnTo>
                    <a:pt x="2126" y="5740"/>
                  </a:lnTo>
                  <a:cubicBezTo>
                    <a:pt x="2122" y="5662"/>
                    <a:pt x="2119" y="5581"/>
                    <a:pt x="2119" y="5503"/>
                  </a:cubicBezTo>
                  <a:cubicBezTo>
                    <a:pt x="2119" y="3236"/>
                    <a:pt x="3229" y="1232"/>
                    <a:pt x="4935" y="0"/>
                  </a:cubicBezTo>
                  <a:close/>
                </a:path>
              </a:pathLst>
            </a:custGeom>
            <a:solidFill>
              <a:srgbClr val="77718C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9" name="Google Shape;3326;p48">
              <a:extLst>
                <a:ext uri="{FF2B5EF4-FFF2-40B4-BE49-F238E27FC236}">
                  <a16:creationId xmlns:a16="http://schemas.microsoft.com/office/drawing/2014/main" id="{E078BF52-4256-2D0B-EE6C-E12340520C73}"/>
                </a:ext>
              </a:extLst>
            </p:cNvPr>
            <p:cNvSpPr/>
            <p:nvPr/>
          </p:nvSpPr>
          <p:spPr>
            <a:xfrm>
              <a:off x="3579697" y="3822846"/>
              <a:ext cx="53920" cy="53920"/>
            </a:xfrm>
            <a:custGeom>
              <a:avLst/>
              <a:gdLst/>
              <a:ahLst/>
              <a:cxnLst/>
              <a:rect l="l" t="t" r="r" b="b"/>
              <a:pathLst>
                <a:path w="2272" h="2272" extrusionOk="0">
                  <a:moveTo>
                    <a:pt x="1134" y="0"/>
                  </a:moveTo>
                  <a:cubicBezTo>
                    <a:pt x="508" y="0"/>
                    <a:pt x="0" y="508"/>
                    <a:pt x="0" y="1138"/>
                  </a:cubicBezTo>
                  <a:cubicBezTo>
                    <a:pt x="0" y="1764"/>
                    <a:pt x="508" y="2271"/>
                    <a:pt x="1134" y="2271"/>
                  </a:cubicBezTo>
                  <a:cubicBezTo>
                    <a:pt x="1763" y="2271"/>
                    <a:pt x="2271" y="1764"/>
                    <a:pt x="2271" y="1138"/>
                  </a:cubicBezTo>
                  <a:cubicBezTo>
                    <a:pt x="2271" y="508"/>
                    <a:pt x="1763" y="0"/>
                    <a:pt x="1134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0" name="Google Shape;3327;p48">
              <a:extLst>
                <a:ext uri="{FF2B5EF4-FFF2-40B4-BE49-F238E27FC236}">
                  <a16:creationId xmlns:a16="http://schemas.microsoft.com/office/drawing/2014/main" id="{84596564-CD10-1C3A-A694-E64FF70F2AA0}"/>
                </a:ext>
              </a:extLst>
            </p:cNvPr>
            <p:cNvSpPr/>
            <p:nvPr/>
          </p:nvSpPr>
          <p:spPr>
            <a:xfrm>
              <a:off x="3447791" y="3948794"/>
              <a:ext cx="44119" cy="40725"/>
            </a:xfrm>
            <a:custGeom>
              <a:avLst/>
              <a:gdLst/>
              <a:ahLst/>
              <a:cxnLst/>
              <a:rect l="l" t="t" r="r" b="b"/>
              <a:pathLst>
                <a:path w="1859" h="1716" extrusionOk="0">
                  <a:moveTo>
                    <a:pt x="1" y="0"/>
                  </a:moveTo>
                  <a:lnTo>
                    <a:pt x="1" y="779"/>
                  </a:lnTo>
                  <a:cubicBezTo>
                    <a:pt x="1" y="1219"/>
                    <a:pt x="356" y="1645"/>
                    <a:pt x="793" y="1706"/>
                  </a:cubicBezTo>
                  <a:cubicBezTo>
                    <a:pt x="839" y="1713"/>
                    <a:pt x="884" y="1716"/>
                    <a:pt x="929" y="1716"/>
                  </a:cubicBezTo>
                  <a:cubicBezTo>
                    <a:pt x="1441" y="1716"/>
                    <a:pt x="1859" y="1303"/>
                    <a:pt x="1859" y="792"/>
                  </a:cubicBezTo>
                  <a:lnTo>
                    <a:pt x="18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1" name="Google Shape;3328;p48">
              <a:extLst>
                <a:ext uri="{FF2B5EF4-FFF2-40B4-BE49-F238E27FC236}">
                  <a16:creationId xmlns:a16="http://schemas.microsoft.com/office/drawing/2014/main" id="{B533E044-4843-30DD-A6CC-F2BA076C8727}"/>
                </a:ext>
              </a:extLst>
            </p:cNvPr>
            <p:cNvSpPr/>
            <p:nvPr/>
          </p:nvSpPr>
          <p:spPr>
            <a:xfrm>
              <a:off x="3491174" y="3948794"/>
              <a:ext cx="44119" cy="40725"/>
            </a:xfrm>
            <a:custGeom>
              <a:avLst/>
              <a:gdLst/>
              <a:ahLst/>
              <a:cxnLst/>
              <a:rect l="l" t="t" r="r" b="b"/>
              <a:pathLst>
                <a:path w="1859" h="1716" extrusionOk="0">
                  <a:moveTo>
                    <a:pt x="0" y="0"/>
                  </a:moveTo>
                  <a:lnTo>
                    <a:pt x="0" y="792"/>
                  </a:lnTo>
                  <a:cubicBezTo>
                    <a:pt x="0" y="1303"/>
                    <a:pt x="418" y="1716"/>
                    <a:pt x="930" y="1716"/>
                  </a:cubicBezTo>
                  <a:cubicBezTo>
                    <a:pt x="975" y="1716"/>
                    <a:pt x="1020" y="1713"/>
                    <a:pt x="1066" y="1706"/>
                  </a:cubicBezTo>
                  <a:cubicBezTo>
                    <a:pt x="1503" y="1645"/>
                    <a:pt x="1858" y="1219"/>
                    <a:pt x="1858" y="779"/>
                  </a:cubicBezTo>
                  <a:lnTo>
                    <a:pt x="18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2" name="Google Shape;3329;p48">
              <a:extLst>
                <a:ext uri="{FF2B5EF4-FFF2-40B4-BE49-F238E27FC236}">
                  <a16:creationId xmlns:a16="http://schemas.microsoft.com/office/drawing/2014/main" id="{9D51206F-0397-D38B-2CCD-4DFECBB08712}"/>
                </a:ext>
              </a:extLst>
            </p:cNvPr>
            <p:cNvSpPr/>
            <p:nvPr/>
          </p:nvSpPr>
          <p:spPr>
            <a:xfrm>
              <a:off x="3387226" y="3948794"/>
              <a:ext cx="62108" cy="94004"/>
            </a:xfrm>
            <a:custGeom>
              <a:avLst/>
              <a:gdLst/>
              <a:ahLst/>
              <a:cxnLst/>
              <a:rect l="l" t="t" r="r" b="b"/>
              <a:pathLst>
                <a:path w="2617" h="3961" extrusionOk="0">
                  <a:moveTo>
                    <a:pt x="2170" y="0"/>
                  </a:moveTo>
                  <a:cubicBezTo>
                    <a:pt x="2170" y="0"/>
                    <a:pt x="1" y="698"/>
                    <a:pt x="1" y="3960"/>
                  </a:cubicBezTo>
                  <a:lnTo>
                    <a:pt x="468" y="3960"/>
                  </a:lnTo>
                  <a:cubicBezTo>
                    <a:pt x="623" y="2403"/>
                    <a:pt x="1432" y="1036"/>
                    <a:pt x="2617" y="139"/>
                  </a:cubicBezTo>
                  <a:lnTo>
                    <a:pt x="2553" y="0"/>
                  </a:lnTo>
                  <a:close/>
                </a:path>
              </a:pathLst>
            </a:custGeom>
            <a:solidFill>
              <a:srgbClr val="000000">
                <a:alpha val="204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3" name="Google Shape;3330;p48">
              <a:extLst>
                <a:ext uri="{FF2B5EF4-FFF2-40B4-BE49-F238E27FC236}">
                  <a16:creationId xmlns:a16="http://schemas.microsoft.com/office/drawing/2014/main" id="{7E08AF44-8B5F-2978-7485-1BFBCE64E219}"/>
                </a:ext>
              </a:extLst>
            </p:cNvPr>
            <p:cNvSpPr/>
            <p:nvPr/>
          </p:nvSpPr>
          <p:spPr>
            <a:xfrm>
              <a:off x="3377828" y="3766742"/>
              <a:ext cx="227429" cy="195413"/>
            </a:xfrm>
            <a:custGeom>
              <a:avLst/>
              <a:gdLst/>
              <a:ahLst/>
              <a:cxnLst/>
              <a:rect l="l" t="t" r="r" b="b"/>
              <a:pathLst>
                <a:path w="9583" h="8234" extrusionOk="0">
                  <a:moveTo>
                    <a:pt x="1833" y="1"/>
                  </a:moveTo>
                  <a:cubicBezTo>
                    <a:pt x="1587" y="1"/>
                    <a:pt x="1344" y="103"/>
                    <a:pt x="1172" y="303"/>
                  </a:cubicBezTo>
                  <a:cubicBezTo>
                    <a:pt x="441" y="1143"/>
                    <a:pt x="1" y="2242"/>
                    <a:pt x="1" y="3441"/>
                  </a:cubicBezTo>
                  <a:cubicBezTo>
                    <a:pt x="1" y="6066"/>
                    <a:pt x="2174" y="8233"/>
                    <a:pt x="4793" y="8233"/>
                  </a:cubicBezTo>
                  <a:cubicBezTo>
                    <a:pt x="4811" y="8233"/>
                    <a:pt x="4829" y="8233"/>
                    <a:pt x="4847" y="8233"/>
                  </a:cubicBezTo>
                  <a:cubicBezTo>
                    <a:pt x="7467" y="8203"/>
                    <a:pt x="9582" y="6067"/>
                    <a:pt x="9582" y="3441"/>
                  </a:cubicBezTo>
                  <a:cubicBezTo>
                    <a:pt x="9582" y="3095"/>
                    <a:pt x="9545" y="2760"/>
                    <a:pt x="9477" y="2435"/>
                  </a:cubicBezTo>
                  <a:cubicBezTo>
                    <a:pt x="9387" y="2020"/>
                    <a:pt x="9023" y="1732"/>
                    <a:pt x="8609" y="1732"/>
                  </a:cubicBezTo>
                  <a:cubicBezTo>
                    <a:pt x="8574" y="1732"/>
                    <a:pt x="8538" y="1734"/>
                    <a:pt x="8503" y="1738"/>
                  </a:cubicBezTo>
                  <a:cubicBezTo>
                    <a:pt x="8069" y="1792"/>
                    <a:pt x="7656" y="1816"/>
                    <a:pt x="7264" y="1816"/>
                  </a:cubicBezTo>
                  <a:cubicBezTo>
                    <a:pt x="4890" y="1816"/>
                    <a:pt x="3290" y="918"/>
                    <a:pt x="2387" y="195"/>
                  </a:cubicBezTo>
                  <a:cubicBezTo>
                    <a:pt x="2224" y="65"/>
                    <a:pt x="2028" y="1"/>
                    <a:pt x="1833" y="1"/>
                  </a:cubicBez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4" name="Google Shape;3331;p48">
              <a:extLst>
                <a:ext uri="{FF2B5EF4-FFF2-40B4-BE49-F238E27FC236}">
                  <a16:creationId xmlns:a16="http://schemas.microsoft.com/office/drawing/2014/main" id="{E5A3914B-4E55-1E28-1472-0F59F627A469}"/>
                </a:ext>
              </a:extLst>
            </p:cNvPr>
            <p:cNvSpPr/>
            <p:nvPr/>
          </p:nvSpPr>
          <p:spPr>
            <a:xfrm>
              <a:off x="3349468" y="3766766"/>
              <a:ext cx="98442" cy="186537"/>
            </a:xfrm>
            <a:custGeom>
              <a:avLst/>
              <a:gdLst/>
              <a:ahLst/>
              <a:cxnLst/>
              <a:rect l="l" t="t" r="r" b="b"/>
              <a:pathLst>
                <a:path w="4148" h="7860" extrusionOk="0">
                  <a:moveTo>
                    <a:pt x="3024" y="1"/>
                  </a:moveTo>
                  <a:cubicBezTo>
                    <a:pt x="2779" y="1"/>
                    <a:pt x="2538" y="103"/>
                    <a:pt x="2367" y="302"/>
                  </a:cubicBezTo>
                  <a:cubicBezTo>
                    <a:pt x="1859" y="888"/>
                    <a:pt x="1490" y="1595"/>
                    <a:pt x="1314" y="2377"/>
                  </a:cubicBezTo>
                  <a:cubicBezTo>
                    <a:pt x="1257" y="2370"/>
                    <a:pt x="1196" y="2363"/>
                    <a:pt x="1138" y="2363"/>
                  </a:cubicBezTo>
                  <a:cubicBezTo>
                    <a:pt x="509" y="2363"/>
                    <a:pt x="1" y="2871"/>
                    <a:pt x="1" y="3501"/>
                  </a:cubicBezTo>
                  <a:cubicBezTo>
                    <a:pt x="1" y="4127"/>
                    <a:pt x="509" y="4634"/>
                    <a:pt x="1138" y="4634"/>
                  </a:cubicBezTo>
                  <a:cubicBezTo>
                    <a:pt x="1209" y="4634"/>
                    <a:pt x="1277" y="4628"/>
                    <a:pt x="1345" y="4614"/>
                  </a:cubicBezTo>
                  <a:cubicBezTo>
                    <a:pt x="1720" y="6076"/>
                    <a:pt x="2776" y="7281"/>
                    <a:pt x="4147" y="7860"/>
                  </a:cubicBezTo>
                  <a:cubicBezTo>
                    <a:pt x="3003" y="6645"/>
                    <a:pt x="2299" y="5007"/>
                    <a:pt x="2299" y="3206"/>
                  </a:cubicBezTo>
                  <a:cubicBezTo>
                    <a:pt x="2299" y="2049"/>
                    <a:pt x="2590" y="959"/>
                    <a:pt x="3101" y="4"/>
                  </a:cubicBezTo>
                  <a:cubicBezTo>
                    <a:pt x="3076" y="2"/>
                    <a:pt x="3050" y="1"/>
                    <a:pt x="3024" y="1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5" name="Google Shape;3332;p48">
              <a:extLst>
                <a:ext uri="{FF2B5EF4-FFF2-40B4-BE49-F238E27FC236}">
                  <a16:creationId xmlns:a16="http://schemas.microsoft.com/office/drawing/2014/main" id="{F3E34DA7-9BEE-1564-24DF-F4F045D040EB}"/>
                </a:ext>
              </a:extLst>
            </p:cNvPr>
            <p:cNvSpPr/>
            <p:nvPr/>
          </p:nvSpPr>
          <p:spPr>
            <a:xfrm>
              <a:off x="3399353" y="3851515"/>
              <a:ext cx="49743" cy="39538"/>
            </a:xfrm>
            <a:custGeom>
              <a:avLst/>
              <a:gdLst/>
              <a:ahLst/>
              <a:cxnLst/>
              <a:rect l="l" t="t" r="r" b="b"/>
              <a:pathLst>
                <a:path w="2096" h="1666" extrusionOk="0">
                  <a:moveTo>
                    <a:pt x="1047" y="1"/>
                  </a:moveTo>
                  <a:cubicBezTo>
                    <a:pt x="471" y="1"/>
                    <a:pt x="1" y="373"/>
                    <a:pt x="1" y="833"/>
                  </a:cubicBezTo>
                  <a:cubicBezTo>
                    <a:pt x="1" y="1294"/>
                    <a:pt x="471" y="1666"/>
                    <a:pt x="1047" y="1666"/>
                  </a:cubicBezTo>
                  <a:cubicBezTo>
                    <a:pt x="1625" y="1666"/>
                    <a:pt x="2096" y="1294"/>
                    <a:pt x="2096" y="833"/>
                  </a:cubicBezTo>
                  <a:cubicBezTo>
                    <a:pt x="2096" y="373"/>
                    <a:pt x="1625" y="1"/>
                    <a:pt x="1047" y="1"/>
                  </a:cubicBezTo>
                  <a:close/>
                </a:path>
              </a:pathLst>
            </a:custGeom>
            <a:solidFill>
              <a:srgbClr val="FFA0AB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6" name="Google Shape;3333;p48">
              <a:extLst>
                <a:ext uri="{FF2B5EF4-FFF2-40B4-BE49-F238E27FC236}">
                  <a16:creationId xmlns:a16="http://schemas.microsoft.com/office/drawing/2014/main" id="{47EE9F41-38DB-615F-B440-A9E1039B6BE8}"/>
                </a:ext>
              </a:extLst>
            </p:cNvPr>
            <p:cNvSpPr/>
            <p:nvPr/>
          </p:nvSpPr>
          <p:spPr>
            <a:xfrm>
              <a:off x="3533988" y="3851515"/>
              <a:ext cx="49743" cy="39538"/>
            </a:xfrm>
            <a:custGeom>
              <a:avLst/>
              <a:gdLst/>
              <a:ahLst/>
              <a:cxnLst/>
              <a:rect l="l" t="t" r="r" b="b"/>
              <a:pathLst>
                <a:path w="2096" h="1666" extrusionOk="0">
                  <a:moveTo>
                    <a:pt x="1050" y="1"/>
                  </a:moveTo>
                  <a:cubicBezTo>
                    <a:pt x="471" y="1"/>
                    <a:pt x="0" y="373"/>
                    <a:pt x="0" y="833"/>
                  </a:cubicBezTo>
                  <a:cubicBezTo>
                    <a:pt x="0" y="1294"/>
                    <a:pt x="471" y="1666"/>
                    <a:pt x="1050" y="1666"/>
                  </a:cubicBezTo>
                  <a:cubicBezTo>
                    <a:pt x="1625" y="1666"/>
                    <a:pt x="2095" y="1294"/>
                    <a:pt x="2095" y="833"/>
                  </a:cubicBezTo>
                  <a:cubicBezTo>
                    <a:pt x="2095" y="373"/>
                    <a:pt x="1625" y="1"/>
                    <a:pt x="1050" y="1"/>
                  </a:cubicBezTo>
                  <a:close/>
                </a:path>
              </a:pathLst>
            </a:custGeom>
            <a:solidFill>
              <a:srgbClr val="FFA0AB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7" name="Google Shape;3334;p48">
              <a:extLst>
                <a:ext uri="{FF2B5EF4-FFF2-40B4-BE49-F238E27FC236}">
                  <a16:creationId xmlns:a16="http://schemas.microsoft.com/office/drawing/2014/main" id="{91BF48CC-B868-D2DA-702B-00555A7BD246}"/>
                </a:ext>
              </a:extLst>
            </p:cNvPr>
            <p:cNvSpPr/>
            <p:nvPr/>
          </p:nvSpPr>
          <p:spPr>
            <a:xfrm>
              <a:off x="3434145" y="3837370"/>
              <a:ext cx="9730" cy="19627"/>
            </a:xfrm>
            <a:custGeom>
              <a:avLst/>
              <a:gdLst/>
              <a:ahLst/>
              <a:cxnLst/>
              <a:rect l="l" t="t" r="r" b="b"/>
              <a:pathLst>
                <a:path w="410" h="827" extrusionOk="0">
                  <a:moveTo>
                    <a:pt x="206" y="1"/>
                  </a:moveTo>
                  <a:cubicBezTo>
                    <a:pt x="204" y="1"/>
                    <a:pt x="202" y="1"/>
                    <a:pt x="200" y="1"/>
                  </a:cubicBezTo>
                  <a:cubicBezTo>
                    <a:pt x="88" y="4"/>
                    <a:pt x="0" y="102"/>
                    <a:pt x="0" y="214"/>
                  </a:cubicBezTo>
                  <a:lnTo>
                    <a:pt x="0" y="610"/>
                  </a:lnTo>
                  <a:cubicBezTo>
                    <a:pt x="0" y="725"/>
                    <a:pt x="88" y="823"/>
                    <a:pt x="200" y="827"/>
                  </a:cubicBezTo>
                  <a:cubicBezTo>
                    <a:pt x="202" y="827"/>
                    <a:pt x="204" y="827"/>
                    <a:pt x="206" y="827"/>
                  </a:cubicBezTo>
                  <a:cubicBezTo>
                    <a:pt x="318" y="827"/>
                    <a:pt x="410" y="733"/>
                    <a:pt x="410" y="620"/>
                  </a:cubicBezTo>
                  <a:lnTo>
                    <a:pt x="410" y="207"/>
                  </a:lnTo>
                  <a:cubicBezTo>
                    <a:pt x="410" y="91"/>
                    <a:pt x="318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8" name="Google Shape;3335;p48">
              <a:extLst>
                <a:ext uri="{FF2B5EF4-FFF2-40B4-BE49-F238E27FC236}">
                  <a16:creationId xmlns:a16="http://schemas.microsoft.com/office/drawing/2014/main" id="{27E90287-2BDD-7FDC-2475-09E745F9D5B5}"/>
                </a:ext>
              </a:extLst>
            </p:cNvPr>
            <p:cNvSpPr/>
            <p:nvPr/>
          </p:nvSpPr>
          <p:spPr>
            <a:xfrm>
              <a:off x="3539850" y="3837370"/>
              <a:ext cx="9730" cy="19627"/>
            </a:xfrm>
            <a:custGeom>
              <a:avLst/>
              <a:gdLst/>
              <a:ahLst/>
              <a:cxnLst/>
              <a:rect l="l" t="t" r="r" b="b"/>
              <a:pathLst>
                <a:path w="410" h="827" extrusionOk="0">
                  <a:moveTo>
                    <a:pt x="206" y="1"/>
                  </a:moveTo>
                  <a:cubicBezTo>
                    <a:pt x="204" y="1"/>
                    <a:pt x="202" y="1"/>
                    <a:pt x="200" y="1"/>
                  </a:cubicBezTo>
                  <a:cubicBezTo>
                    <a:pt x="88" y="4"/>
                    <a:pt x="0" y="102"/>
                    <a:pt x="0" y="214"/>
                  </a:cubicBezTo>
                  <a:lnTo>
                    <a:pt x="0" y="610"/>
                  </a:lnTo>
                  <a:cubicBezTo>
                    <a:pt x="0" y="725"/>
                    <a:pt x="88" y="823"/>
                    <a:pt x="200" y="827"/>
                  </a:cubicBezTo>
                  <a:cubicBezTo>
                    <a:pt x="202" y="827"/>
                    <a:pt x="204" y="827"/>
                    <a:pt x="206" y="827"/>
                  </a:cubicBezTo>
                  <a:cubicBezTo>
                    <a:pt x="318" y="827"/>
                    <a:pt x="410" y="733"/>
                    <a:pt x="410" y="620"/>
                  </a:cubicBezTo>
                  <a:lnTo>
                    <a:pt x="410" y="207"/>
                  </a:lnTo>
                  <a:cubicBezTo>
                    <a:pt x="410" y="94"/>
                    <a:pt x="318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9" name="Google Shape;3336;p48">
              <a:extLst>
                <a:ext uri="{FF2B5EF4-FFF2-40B4-BE49-F238E27FC236}">
                  <a16:creationId xmlns:a16="http://schemas.microsoft.com/office/drawing/2014/main" id="{EA73BD30-736A-60FE-7868-C98EB668BCC8}"/>
                </a:ext>
              </a:extLst>
            </p:cNvPr>
            <p:cNvSpPr/>
            <p:nvPr/>
          </p:nvSpPr>
          <p:spPr>
            <a:xfrm>
              <a:off x="3471975" y="3846982"/>
              <a:ext cx="39064" cy="16375"/>
            </a:xfrm>
            <a:custGeom>
              <a:avLst/>
              <a:gdLst/>
              <a:ahLst/>
              <a:cxnLst/>
              <a:rect l="l" t="t" r="r" b="b"/>
              <a:pathLst>
                <a:path w="1646" h="690" extrusionOk="0">
                  <a:moveTo>
                    <a:pt x="236" y="0"/>
                  </a:moveTo>
                  <a:cubicBezTo>
                    <a:pt x="188" y="0"/>
                    <a:pt x="139" y="17"/>
                    <a:pt x="99" y="53"/>
                  </a:cubicBezTo>
                  <a:cubicBezTo>
                    <a:pt x="11" y="127"/>
                    <a:pt x="0" y="263"/>
                    <a:pt x="78" y="351"/>
                  </a:cubicBezTo>
                  <a:cubicBezTo>
                    <a:pt x="267" y="563"/>
                    <a:pt x="537" y="689"/>
                    <a:pt x="825" y="689"/>
                  </a:cubicBezTo>
                  <a:lnTo>
                    <a:pt x="825" y="689"/>
                  </a:lnTo>
                  <a:cubicBezTo>
                    <a:pt x="1112" y="689"/>
                    <a:pt x="1382" y="563"/>
                    <a:pt x="1571" y="351"/>
                  </a:cubicBezTo>
                  <a:cubicBezTo>
                    <a:pt x="1645" y="263"/>
                    <a:pt x="1639" y="127"/>
                    <a:pt x="1551" y="53"/>
                  </a:cubicBezTo>
                  <a:cubicBezTo>
                    <a:pt x="1511" y="17"/>
                    <a:pt x="1461" y="0"/>
                    <a:pt x="1411" y="0"/>
                  </a:cubicBezTo>
                  <a:cubicBezTo>
                    <a:pt x="1352" y="0"/>
                    <a:pt x="1293" y="25"/>
                    <a:pt x="1253" y="73"/>
                  </a:cubicBezTo>
                  <a:cubicBezTo>
                    <a:pt x="1144" y="195"/>
                    <a:pt x="989" y="266"/>
                    <a:pt x="823" y="266"/>
                  </a:cubicBezTo>
                  <a:cubicBezTo>
                    <a:pt x="660" y="266"/>
                    <a:pt x="505" y="195"/>
                    <a:pt x="396" y="73"/>
                  </a:cubicBezTo>
                  <a:cubicBezTo>
                    <a:pt x="354" y="25"/>
                    <a:pt x="295" y="0"/>
                    <a:pt x="236" y="0"/>
                  </a:cubicBezTo>
                  <a:close/>
                  <a:moveTo>
                    <a:pt x="825" y="689"/>
                  </a:moveTo>
                  <a:cubicBezTo>
                    <a:pt x="824" y="689"/>
                    <a:pt x="823" y="689"/>
                    <a:pt x="823" y="689"/>
                  </a:cubicBezTo>
                  <a:lnTo>
                    <a:pt x="826" y="689"/>
                  </a:lnTo>
                  <a:cubicBezTo>
                    <a:pt x="826" y="689"/>
                    <a:pt x="825" y="689"/>
                    <a:pt x="825" y="6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30" name="Google Shape;3337;p48">
              <a:extLst>
                <a:ext uri="{FF2B5EF4-FFF2-40B4-BE49-F238E27FC236}">
                  <a16:creationId xmlns:a16="http://schemas.microsoft.com/office/drawing/2014/main" id="{3A8CC1D7-9BD4-7A24-064D-489F9FD5F5F9}"/>
                </a:ext>
              </a:extLst>
            </p:cNvPr>
            <p:cNvSpPr/>
            <p:nvPr/>
          </p:nvSpPr>
          <p:spPr>
            <a:xfrm>
              <a:off x="3412762" y="4005135"/>
              <a:ext cx="9754" cy="37735"/>
            </a:xfrm>
            <a:custGeom>
              <a:avLst/>
              <a:gdLst/>
              <a:ahLst/>
              <a:cxnLst/>
              <a:rect l="l" t="t" r="r" b="b"/>
              <a:pathLst>
                <a:path w="411" h="1590" extrusionOk="0">
                  <a:moveTo>
                    <a:pt x="208" y="0"/>
                  </a:moveTo>
                  <a:cubicBezTo>
                    <a:pt x="199" y="0"/>
                    <a:pt x="190" y="1"/>
                    <a:pt x="180" y="2"/>
                  </a:cubicBezTo>
                  <a:cubicBezTo>
                    <a:pt x="75" y="12"/>
                    <a:pt x="1" y="107"/>
                    <a:pt x="1" y="215"/>
                  </a:cubicBezTo>
                  <a:lnTo>
                    <a:pt x="1" y="1590"/>
                  </a:lnTo>
                  <a:lnTo>
                    <a:pt x="410" y="1590"/>
                  </a:lnTo>
                  <a:lnTo>
                    <a:pt x="410" y="209"/>
                  </a:lnTo>
                  <a:cubicBezTo>
                    <a:pt x="410" y="96"/>
                    <a:pt x="320" y="0"/>
                    <a:pt x="208" y="0"/>
                  </a:cubicBezTo>
                  <a:close/>
                </a:path>
              </a:pathLst>
            </a:custGeom>
            <a:solidFill>
              <a:srgbClr val="000000">
                <a:alpha val="204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31" name="Google Shape;3338;p48">
              <a:extLst>
                <a:ext uri="{FF2B5EF4-FFF2-40B4-BE49-F238E27FC236}">
                  <a16:creationId xmlns:a16="http://schemas.microsoft.com/office/drawing/2014/main" id="{F18A232B-2E7C-9ABF-5395-B30EA85C1DDC}"/>
                </a:ext>
              </a:extLst>
            </p:cNvPr>
            <p:cNvSpPr/>
            <p:nvPr/>
          </p:nvSpPr>
          <p:spPr>
            <a:xfrm>
              <a:off x="3560568" y="4005135"/>
              <a:ext cx="9754" cy="37735"/>
            </a:xfrm>
            <a:custGeom>
              <a:avLst/>
              <a:gdLst/>
              <a:ahLst/>
              <a:cxnLst/>
              <a:rect l="l" t="t" r="r" b="b"/>
              <a:pathLst>
                <a:path w="411" h="1590" extrusionOk="0">
                  <a:moveTo>
                    <a:pt x="207" y="0"/>
                  </a:moveTo>
                  <a:cubicBezTo>
                    <a:pt x="198" y="0"/>
                    <a:pt x="189" y="1"/>
                    <a:pt x="180" y="2"/>
                  </a:cubicBezTo>
                  <a:cubicBezTo>
                    <a:pt x="75" y="12"/>
                    <a:pt x="1" y="107"/>
                    <a:pt x="1" y="215"/>
                  </a:cubicBezTo>
                  <a:lnTo>
                    <a:pt x="1" y="1590"/>
                  </a:lnTo>
                  <a:lnTo>
                    <a:pt x="410" y="1590"/>
                  </a:lnTo>
                  <a:lnTo>
                    <a:pt x="410" y="209"/>
                  </a:lnTo>
                  <a:cubicBezTo>
                    <a:pt x="410" y="96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000000">
                <a:alpha val="204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32" name="Google Shape;3339;p48">
              <a:extLst>
                <a:ext uri="{FF2B5EF4-FFF2-40B4-BE49-F238E27FC236}">
                  <a16:creationId xmlns:a16="http://schemas.microsoft.com/office/drawing/2014/main" id="{54A596C2-70B7-5A45-14AE-FF5355F533EB}"/>
                </a:ext>
              </a:extLst>
            </p:cNvPr>
            <p:cNvSpPr/>
            <p:nvPr/>
          </p:nvSpPr>
          <p:spPr>
            <a:xfrm>
              <a:off x="3486665" y="3998751"/>
              <a:ext cx="9754" cy="9659"/>
            </a:xfrm>
            <a:custGeom>
              <a:avLst/>
              <a:gdLst/>
              <a:ahLst/>
              <a:cxnLst/>
              <a:rect l="l" t="t" r="r" b="b"/>
              <a:pathLst>
                <a:path w="411" h="407" extrusionOk="0">
                  <a:moveTo>
                    <a:pt x="207" y="1"/>
                  </a:moveTo>
                  <a:cubicBezTo>
                    <a:pt x="92" y="1"/>
                    <a:pt x="1" y="92"/>
                    <a:pt x="1" y="204"/>
                  </a:cubicBezTo>
                  <a:cubicBezTo>
                    <a:pt x="1" y="315"/>
                    <a:pt x="92" y="407"/>
                    <a:pt x="207" y="407"/>
                  </a:cubicBezTo>
                  <a:cubicBezTo>
                    <a:pt x="319" y="407"/>
                    <a:pt x="410" y="315"/>
                    <a:pt x="410" y="204"/>
                  </a:cubicBezTo>
                  <a:cubicBezTo>
                    <a:pt x="410" y="92"/>
                    <a:pt x="319" y="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33" name="Google Shape;3340;p48">
              <a:extLst>
                <a:ext uri="{FF2B5EF4-FFF2-40B4-BE49-F238E27FC236}">
                  <a16:creationId xmlns:a16="http://schemas.microsoft.com/office/drawing/2014/main" id="{C8D11B56-2BC4-C669-C2EF-E8EC73FB6247}"/>
                </a:ext>
              </a:extLst>
            </p:cNvPr>
            <p:cNvSpPr/>
            <p:nvPr/>
          </p:nvSpPr>
          <p:spPr>
            <a:xfrm>
              <a:off x="3486665" y="4018758"/>
              <a:ext cx="9754" cy="9730"/>
            </a:xfrm>
            <a:custGeom>
              <a:avLst/>
              <a:gdLst/>
              <a:ahLst/>
              <a:cxnLst/>
              <a:rect l="l" t="t" r="r" b="b"/>
              <a:pathLst>
                <a:path w="411" h="410" extrusionOk="0">
                  <a:moveTo>
                    <a:pt x="207" y="0"/>
                  </a:moveTo>
                  <a:cubicBezTo>
                    <a:pt x="92" y="0"/>
                    <a:pt x="1" y="95"/>
                    <a:pt x="1" y="207"/>
                  </a:cubicBezTo>
                  <a:cubicBezTo>
                    <a:pt x="1" y="318"/>
                    <a:pt x="92" y="410"/>
                    <a:pt x="207" y="410"/>
                  </a:cubicBezTo>
                  <a:cubicBezTo>
                    <a:pt x="319" y="410"/>
                    <a:pt x="410" y="318"/>
                    <a:pt x="410" y="207"/>
                  </a:cubicBezTo>
                  <a:cubicBezTo>
                    <a:pt x="410" y="95"/>
                    <a:pt x="319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grpSp>
        <p:nvGrpSpPr>
          <p:cNvPr id="34" name="Google Shape;3624;p48">
            <a:extLst>
              <a:ext uri="{FF2B5EF4-FFF2-40B4-BE49-F238E27FC236}">
                <a16:creationId xmlns:a16="http://schemas.microsoft.com/office/drawing/2014/main" id="{8B4E4F3E-30A1-5335-B1DC-948C8AD68EF5}"/>
              </a:ext>
            </a:extLst>
          </p:cNvPr>
          <p:cNvGrpSpPr/>
          <p:nvPr/>
        </p:nvGrpSpPr>
        <p:grpSpPr>
          <a:xfrm>
            <a:off x="4779815" y="2504138"/>
            <a:ext cx="415296" cy="471899"/>
            <a:chOff x="3345552" y="2108363"/>
            <a:chExt cx="292005" cy="331804"/>
          </a:xfrm>
        </p:grpSpPr>
        <p:sp>
          <p:nvSpPr>
            <p:cNvPr id="35" name="Google Shape;3625;p48">
              <a:extLst>
                <a:ext uri="{FF2B5EF4-FFF2-40B4-BE49-F238E27FC236}">
                  <a16:creationId xmlns:a16="http://schemas.microsoft.com/office/drawing/2014/main" id="{62E5E543-6538-4895-1BA4-A4DA197250B3}"/>
                </a:ext>
              </a:extLst>
            </p:cNvPr>
            <p:cNvSpPr/>
            <p:nvPr/>
          </p:nvSpPr>
          <p:spPr>
            <a:xfrm>
              <a:off x="3345552" y="2108363"/>
              <a:ext cx="292005" cy="160313"/>
            </a:xfrm>
            <a:custGeom>
              <a:avLst/>
              <a:gdLst/>
              <a:ahLst/>
              <a:cxnLst/>
              <a:rect l="l" t="t" r="r" b="b"/>
              <a:pathLst>
                <a:path w="12304" h="6755" extrusionOk="0">
                  <a:moveTo>
                    <a:pt x="6152" y="1"/>
                  </a:moveTo>
                  <a:cubicBezTo>
                    <a:pt x="5904" y="1"/>
                    <a:pt x="5657" y="87"/>
                    <a:pt x="5459" y="260"/>
                  </a:cubicBezTo>
                  <a:lnTo>
                    <a:pt x="5456" y="263"/>
                  </a:lnTo>
                  <a:cubicBezTo>
                    <a:pt x="5260" y="431"/>
                    <a:pt x="5011" y="521"/>
                    <a:pt x="4760" y="521"/>
                  </a:cubicBezTo>
                  <a:cubicBezTo>
                    <a:pt x="4647" y="521"/>
                    <a:pt x="4534" y="503"/>
                    <a:pt x="4424" y="466"/>
                  </a:cubicBezTo>
                  <a:cubicBezTo>
                    <a:pt x="4312" y="428"/>
                    <a:pt x="4198" y="410"/>
                    <a:pt x="4086" y="410"/>
                  </a:cubicBezTo>
                  <a:cubicBezTo>
                    <a:pt x="3694" y="410"/>
                    <a:pt x="3322" y="629"/>
                    <a:pt x="3141" y="997"/>
                  </a:cubicBezTo>
                  <a:cubicBezTo>
                    <a:pt x="2975" y="1333"/>
                    <a:pt x="2643" y="1556"/>
                    <a:pt x="2268" y="1583"/>
                  </a:cubicBezTo>
                  <a:lnTo>
                    <a:pt x="2264" y="1583"/>
                  </a:lnTo>
                  <a:cubicBezTo>
                    <a:pt x="1740" y="1620"/>
                    <a:pt x="1320" y="2036"/>
                    <a:pt x="1286" y="2561"/>
                  </a:cubicBezTo>
                  <a:lnTo>
                    <a:pt x="1286" y="2568"/>
                  </a:lnTo>
                  <a:cubicBezTo>
                    <a:pt x="1259" y="2940"/>
                    <a:pt x="1036" y="3272"/>
                    <a:pt x="701" y="3438"/>
                  </a:cubicBezTo>
                  <a:cubicBezTo>
                    <a:pt x="227" y="3675"/>
                    <a:pt x="0" y="4223"/>
                    <a:pt x="169" y="4724"/>
                  </a:cubicBezTo>
                  <a:cubicBezTo>
                    <a:pt x="288" y="5083"/>
                    <a:pt x="582" y="5353"/>
                    <a:pt x="948" y="5445"/>
                  </a:cubicBezTo>
                  <a:lnTo>
                    <a:pt x="6150" y="6755"/>
                  </a:lnTo>
                  <a:lnTo>
                    <a:pt x="11355" y="5445"/>
                  </a:lnTo>
                  <a:cubicBezTo>
                    <a:pt x="11721" y="5353"/>
                    <a:pt x="12015" y="5079"/>
                    <a:pt x="12134" y="4724"/>
                  </a:cubicBezTo>
                  <a:cubicBezTo>
                    <a:pt x="12303" y="4223"/>
                    <a:pt x="12076" y="3675"/>
                    <a:pt x="11602" y="3438"/>
                  </a:cubicBezTo>
                  <a:cubicBezTo>
                    <a:pt x="11267" y="3272"/>
                    <a:pt x="11044" y="2940"/>
                    <a:pt x="11020" y="2568"/>
                  </a:cubicBezTo>
                  <a:lnTo>
                    <a:pt x="11020" y="2561"/>
                  </a:lnTo>
                  <a:cubicBezTo>
                    <a:pt x="10980" y="2036"/>
                    <a:pt x="10563" y="1620"/>
                    <a:pt x="10039" y="1583"/>
                  </a:cubicBezTo>
                  <a:lnTo>
                    <a:pt x="10035" y="1583"/>
                  </a:lnTo>
                  <a:cubicBezTo>
                    <a:pt x="9660" y="1556"/>
                    <a:pt x="9328" y="1333"/>
                    <a:pt x="9162" y="997"/>
                  </a:cubicBezTo>
                  <a:cubicBezTo>
                    <a:pt x="8978" y="629"/>
                    <a:pt x="8606" y="410"/>
                    <a:pt x="8216" y="410"/>
                  </a:cubicBezTo>
                  <a:cubicBezTo>
                    <a:pt x="8104" y="410"/>
                    <a:pt x="7990" y="428"/>
                    <a:pt x="7879" y="466"/>
                  </a:cubicBezTo>
                  <a:cubicBezTo>
                    <a:pt x="7770" y="503"/>
                    <a:pt x="7656" y="521"/>
                    <a:pt x="7543" y="521"/>
                  </a:cubicBezTo>
                  <a:cubicBezTo>
                    <a:pt x="7292" y="521"/>
                    <a:pt x="7043" y="431"/>
                    <a:pt x="6847" y="263"/>
                  </a:cubicBezTo>
                  <a:lnTo>
                    <a:pt x="6844" y="260"/>
                  </a:lnTo>
                  <a:cubicBezTo>
                    <a:pt x="6646" y="87"/>
                    <a:pt x="6399" y="1"/>
                    <a:pt x="6152" y="1"/>
                  </a:cubicBezTo>
                  <a:close/>
                </a:path>
              </a:pathLst>
            </a:custGeom>
            <a:solidFill>
              <a:srgbClr val="77718C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36" name="Google Shape;3626;p48">
              <a:extLst>
                <a:ext uri="{FF2B5EF4-FFF2-40B4-BE49-F238E27FC236}">
                  <a16:creationId xmlns:a16="http://schemas.microsoft.com/office/drawing/2014/main" id="{6DD15602-63DF-0282-DCFA-AC10F96DBF97}"/>
                </a:ext>
              </a:extLst>
            </p:cNvPr>
            <p:cNvSpPr/>
            <p:nvPr/>
          </p:nvSpPr>
          <p:spPr>
            <a:xfrm>
              <a:off x="3400801" y="2348014"/>
              <a:ext cx="71031" cy="92153"/>
            </a:xfrm>
            <a:custGeom>
              <a:avLst/>
              <a:gdLst/>
              <a:ahLst/>
              <a:cxnLst/>
              <a:rect l="l" t="t" r="r" b="b"/>
              <a:pathLst>
                <a:path w="2993" h="3883" extrusionOk="0">
                  <a:moveTo>
                    <a:pt x="1730" y="1"/>
                  </a:moveTo>
                  <a:cubicBezTo>
                    <a:pt x="1730" y="1"/>
                    <a:pt x="1" y="1053"/>
                    <a:pt x="1" y="3883"/>
                  </a:cubicBezTo>
                  <a:lnTo>
                    <a:pt x="2309" y="3883"/>
                  </a:lnTo>
                  <a:lnTo>
                    <a:pt x="2993" y="1943"/>
                  </a:lnTo>
                  <a:lnTo>
                    <a:pt x="23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37" name="Google Shape;3627;p48">
              <a:extLst>
                <a:ext uri="{FF2B5EF4-FFF2-40B4-BE49-F238E27FC236}">
                  <a16:creationId xmlns:a16="http://schemas.microsoft.com/office/drawing/2014/main" id="{B8A05630-CC93-746A-BB0C-7123F2173395}"/>
                </a:ext>
              </a:extLst>
            </p:cNvPr>
            <p:cNvSpPr/>
            <p:nvPr/>
          </p:nvSpPr>
          <p:spPr>
            <a:xfrm>
              <a:off x="3513269" y="2348014"/>
              <a:ext cx="67495" cy="92153"/>
            </a:xfrm>
            <a:custGeom>
              <a:avLst/>
              <a:gdLst/>
              <a:ahLst/>
              <a:cxnLst/>
              <a:rect l="l" t="t" r="r" b="b"/>
              <a:pathLst>
                <a:path w="2844" h="3883" extrusionOk="0">
                  <a:moveTo>
                    <a:pt x="538" y="1"/>
                  </a:moveTo>
                  <a:lnTo>
                    <a:pt x="0" y="1943"/>
                  </a:lnTo>
                  <a:lnTo>
                    <a:pt x="538" y="3883"/>
                  </a:lnTo>
                  <a:lnTo>
                    <a:pt x="2843" y="3883"/>
                  </a:lnTo>
                  <a:cubicBezTo>
                    <a:pt x="2843" y="1053"/>
                    <a:pt x="1114" y="1"/>
                    <a:pt x="1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38" name="Google Shape;3628;p48">
              <a:extLst>
                <a:ext uri="{FF2B5EF4-FFF2-40B4-BE49-F238E27FC236}">
                  <a16:creationId xmlns:a16="http://schemas.microsoft.com/office/drawing/2014/main" id="{F3F9790F-AE5C-05AF-1C34-D6E6BBB901FB}"/>
                </a:ext>
              </a:extLst>
            </p:cNvPr>
            <p:cNvSpPr/>
            <p:nvPr/>
          </p:nvSpPr>
          <p:spPr>
            <a:xfrm>
              <a:off x="3455196" y="2348014"/>
              <a:ext cx="70699" cy="92153"/>
            </a:xfrm>
            <a:custGeom>
              <a:avLst/>
              <a:gdLst/>
              <a:ahLst/>
              <a:cxnLst/>
              <a:rect l="l" t="t" r="r" b="b"/>
              <a:pathLst>
                <a:path w="2979" h="3883" extrusionOk="0">
                  <a:moveTo>
                    <a:pt x="0" y="1"/>
                  </a:moveTo>
                  <a:lnTo>
                    <a:pt x="0" y="3883"/>
                  </a:lnTo>
                  <a:lnTo>
                    <a:pt x="2978" y="3883"/>
                  </a:lnTo>
                  <a:lnTo>
                    <a:pt x="29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39" name="Google Shape;3629;p48">
              <a:extLst>
                <a:ext uri="{FF2B5EF4-FFF2-40B4-BE49-F238E27FC236}">
                  <a16:creationId xmlns:a16="http://schemas.microsoft.com/office/drawing/2014/main" id="{A410FE3E-2DF2-5752-0E55-C80F0DC9F809}"/>
                </a:ext>
              </a:extLst>
            </p:cNvPr>
            <p:cNvSpPr/>
            <p:nvPr/>
          </p:nvSpPr>
          <p:spPr>
            <a:xfrm>
              <a:off x="3358320" y="2319487"/>
              <a:ext cx="64671" cy="99914"/>
            </a:xfrm>
            <a:custGeom>
              <a:avLst/>
              <a:gdLst/>
              <a:ahLst/>
              <a:cxnLst/>
              <a:rect l="l" t="t" r="r" b="b"/>
              <a:pathLst>
                <a:path w="2725" h="4210" extrusionOk="0">
                  <a:moveTo>
                    <a:pt x="721" y="1"/>
                  </a:moveTo>
                  <a:lnTo>
                    <a:pt x="721" y="1673"/>
                  </a:lnTo>
                  <a:cubicBezTo>
                    <a:pt x="288" y="1917"/>
                    <a:pt x="0" y="2394"/>
                    <a:pt x="31" y="2935"/>
                  </a:cubicBezTo>
                  <a:cubicBezTo>
                    <a:pt x="71" y="3626"/>
                    <a:pt x="633" y="4181"/>
                    <a:pt x="1324" y="4208"/>
                  </a:cubicBezTo>
                  <a:cubicBezTo>
                    <a:pt x="1342" y="4209"/>
                    <a:pt x="1360" y="4209"/>
                    <a:pt x="1378" y="4209"/>
                  </a:cubicBezTo>
                  <a:cubicBezTo>
                    <a:pt x="2121" y="4209"/>
                    <a:pt x="2725" y="3601"/>
                    <a:pt x="2725" y="2858"/>
                  </a:cubicBezTo>
                  <a:cubicBezTo>
                    <a:pt x="2725" y="2346"/>
                    <a:pt x="2447" y="1906"/>
                    <a:pt x="2034" y="1673"/>
                  </a:cubicBezTo>
                  <a:lnTo>
                    <a:pt x="20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0" name="Google Shape;3630;p48">
              <a:extLst>
                <a:ext uri="{FF2B5EF4-FFF2-40B4-BE49-F238E27FC236}">
                  <a16:creationId xmlns:a16="http://schemas.microsoft.com/office/drawing/2014/main" id="{CA83DB51-9522-6C60-CA26-8754E0396FED}"/>
                </a:ext>
              </a:extLst>
            </p:cNvPr>
            <p:cNvSpPr/>
            <p:nvPr/>
          </p:nvSpPr>
          <p:spPr>
            <a:xfrm>
              <a:off x="3345552" y="2118093"/>
              <a:ext cx="116171" cy="130505"/>
            </a:xfrm>
            <a:custGeom>
              <a:avLst/>
              <a:gdLst/>
              <a:ahLst/>
              <a:cxnLst/>
              <a:rect l="l" t="t" r="r" b="b"/>
              <a:pathLst>
                <a:path w="4895" h="5499" extrusionOk="0">
                  <a:moveTo>
                    <a:pt x="4086" y="0"/>
                  </a:moveTo>
                  <a:cubicBezTo>
                    <a:pt x="3694" y="0"/>
                    <a:pt x="3322" y="219"/>
                    <a:pt x="3141" y="587"/>
                  </a:cubicBezTo>
                  <a:cubicBezTo>
                    <a:pt x="2975" y="923"/>
                    <a:pt x="2643" y="1146"/>
                    <a:pt x="2268" y="1173"/>
                  </a:cubicBezTo>
                  <a:lnTo>
                    <a:pt x="2264" y="1173"/>
                  </a:lnTo>
                  <a:cubicBezTo>
                    <a:pt x="1740" y="1210"/>
                    <a:pt x="1323" y="1626"/>
                    <a:pt x="1286" y="2154"/>
                  </a:cubicBezTo>
                  <a:lnTo>
                    <a:pt x="1286" y="2158"/>
                  </a:lnTo>
                  <a:cubicBezTo>
                    <a:pt x="1259" y="2530"/>
                    <a:pt x="1036" y="2862"/>
                    <a:pt x="701" y="3031"/>
                  </a:cubicBezTo>
                  <a:cubicBezTo>
                    <a:pt x="227" y="3265"/>
                    <a:pt x="0" y="3813"/>
                    <a:pt x="169" y="4314"/>
                  </a:cubicBezTo>
                  <a:cubicBezTo>
                    <a:pt x="288" y="4673"/>
                    <a:pt x="582" y="4943"/>
                    <a:pt x="948" y="5035"/>
                  </a:cubicBezTo>
                  <a:lnTo>
                    <a:pt x="2786" y="5498"/>
                  </a:lnTo>
                  <a:cubicBezTo>
                    <a:pt x="2786" y="5441"/>
                    <a:pt x="2786" y="5383"/>
                    <a:pt x="2786" y="5326"/>
                  </a:cubicBezTo>
                  <a:cubicBezTo>
                    <a:pt x="2786" y="3295"/>
                    <a:pt x="3588" y="1454"/>
                    <a:pt x="4894" y="103"/>
                  </a:cubicBezTo>
                  <a:lnTo>
                    <a:pt x="4894" y="103"/>
                  </a:lnTo>
                  <a:cubicBezTo>
                    <a:pt x="4851" y="109"/>
                    <a:pt x="4808" y="112"/>
                    <a:pt x="4765" y="112"/>
                  </a:cubicBezTo>
                  <a:cubicBezTo>
                    <a:pt x="4651" y="112"/>
                    <a:pt x="4536" y="93"/>
                    <a:pt x="4424" y="56"/>
                  </a:cubicBezTo>
                  <a:cubicBezTo>
                    <a:pt x="4312" y="18"/>
                    <a:pt x="4198" y="0"/>
                    <a:pt x="4086" y="0"/>
                  </a:cubicBezTo>
                  <a:close/>
                </a:path>
              </a:pathLst>
            </a:custGeom>
            <a:solidFill>
              <a:srgbClr val="6A647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1" name="Google Shape;3631;p48">
              <a:extLst>
                <a:ext uri="{FF2B5EF4-FFF2-40B4-BE49-F238E27FC236}">
                  <a16:creationId xmlns:a16="http://schemas.microsoft.com/office/drawing/2014/main" id="{A44DF09E-61D7-99B6-9393-486484BDA2C8}"/>
                </a:ext>
              </a:extLst>
            </p:cNvPr>
            <p:cNvSpPr/>
            <p:nvPr/>
          </p:nvSpPr>
          <p:spPr>
            <a:xfrm>
              <a:off x="3570844" y="2221092"/>
              <a:ext cx="62369" cy="62369"/>
            </a:xfrm>
            <a:custGeom>
              <a:avLst/>
              <a:gdLst/>
              <a:ahLst/>
              <a:cxnLst/>
              <a:rect l="l" t="t" r="r" b="b"/>
              <a:pathLst>
                <a:path w="2628" h="2628" extrusionOk="0">
                  <a:moveTo>
                    <a:pt x="1314" y="1"/>
                  </a:moveTo>
                  <a:cubicBezTo>
                    <a:pt x="590" y="1"/>
                    <a:pt x="1" y="590"/>
                    <a:pt x="1" y="1314"/>
                  </a:cubicBezTo>
                  <a:cubicBezTo>
                    <a:pt x="1" y="2038"/>
                    <a:pt x="590" y="2627"/>
                    <a:pt x="1314" y="2627"/>
                  </a:cubicBezTo>
                  <a:cubicBezTo>
                    <a:pt x="2038" y="2627"/>
                    <a:pt x="2627" y="2038"/>
                    <a:pt x="2627" y="1314"/>
                  </a:cubicBezTo>
                  <a:cubicBezTo>
                    <a:pt x="2627" y="590"/>
                    <a:pt x="2038" y="1"/>
                    <a:pt x="1314" y="1"/>
                  </a:cubicBez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2" name="Google Shape;3632;p48">
              <a:extLst>
                <a:ext uri="{FF2B5EF4-FFF2-40B4-BE49-F238E27FC236}">
                  <a16:creationId xmlns:a16="http://schemas.microsoft.com/office/drawing/2014/main" id="{2A3D9199-7F2A-E09D-DE2D-9F1FA9B9DDB7}"/>
                </a:ext>
              </a:extLst>
            </p:cNvPr>
            <p:cNvSpPr/>
            <p:nvPr/>
          </p:nvSpPr>
          <p:spPr>
            <a:xfrm>
              <a:off x="3473328" y="2379174"/>
              <a:ext cx="34887" cy="60993"/>
            </a:xfrm>
            <a:custGeom>
              <a:avLst/>
              <a:gdLst/>
              <a:ahLst/>
              <a:cxnLst/>
              <a:rect l="l" t="t" r="r" b="b"/>
              <a:pathLst>
                <a:path w="1470" h="2570" extrusionOk="0">
                  <a:moveTo>
                    <a:pt x="285" y="1"/>
                  </a:moveTo>
                  <a:lnTo>
                    <a:pt x="1" y="2570"/>
                  </a:lnTo>
                  <a:lnTo>
                    <a:pt x="1470" y="2570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3" name="Google Shape;3633;p48">
              <a:extLst>
                <a:ext uri="{FF2B5EF4-FFF2-40B4-BE49-F238E27FC236}">
                  <a16:creationId xmlns:a16="http://schemas.microsoft.com/office/drawing/2014/main" id="{19380278-BA79-B0BE-6CAA-B5911ACE7CBD}"/>
                </a:ext>
              </a:extLst>
            </p:cNvPr>
            <p:cNvSpPr/>
            <p:nvPr/>
          </p:nvSpPr>
          <p:spPr>
            <a:xfrm>
              <a:off x="3476555" y="2350672"/>
              <a:ext cx="28621" cy="34293"/>
            </a:xfrm>
            <a:custGeom>
              <a:avLst/>
              <a:gdLst/>
              <a:ahLst/>
              <a:cxnLst/>
              <a:rect l="l" t="t" r="r" b="b"/>
              <a:pathLst>
                <a:path w="1206" h="1445" extrusionOk="0">
                  <a:moveTo>
                    <a:pt x="0" y="0"/>
                  </a:moveTo>
                  <a:lnTo>
                    <a:pt x="0" y="836"/>
                  </a:lnTo>
                  <a:cubicBezTo>
                    <a:pt x="0" y="1124"/>
                    <a:pt x="200" y="1378"/>
                    <a:pt x="481" y="1432"/>
                  </a:cubicBezTo>
                  <a:cubicBezTo>
                    <a:pt x="523" y="1440"/>
                    <a:pt x="565" y="1445"/>
                    <a:pt x="606" y="1445"/>
                  </a:cubicBezTo>
                  <a:cubicBezTo>
                    <a:pt x="937" y="1445"/>
                    <a:pt x="1205" y="1178"/>
                    <a:pt x="1205" y="850"/>
                  </a:cubicBezTo>
                  <a:lnTo>
                    <a:pt x="12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4" name="Google Shape;3634;p48">
              <a:extLst>
                <a:ext uri="{FF2B5EF4-FFF2-40B4-BE49-F238E27FC236}">
                  <a16:creationId xmlns:a16="http://schemas.microsoft.com/office/drawing/2014/main" id="{4E3E17AB-5888-DF63-4501-552EE30558D5}"/>
                </a:ext>
              </a:extLst>
            </p:cNvPr>
            <p:cNvSpPr/>
            <p:nvPr/>
          </p:nvSpPr>
          <p:spPr>
            <a:xfrm>
              <a:off x="3378967" y="2177590"/>
              <a:ext cx="224509" cy="181625"/>
            </a:xfrm>
            <a:custGeom>
              <a:avLst/>
              <a:gdLst/>
              <a:ahLst/>
              <a:cxnLst/>
              <a:rect l="l" t="t" r="r" b="b"/>
              <a:pathLst>
                <a:path w="9460" h="7653" extrusionOk="0">
                  <a:moveTo>
                    <a:pt x="1843" y="0"/>
                  </a:moveTo>
                  <a:cubicBezTo>
                    <a:pt x="1311" y="0"/>
                    <a:pt x="805" y="290"/>
                    <a:pt x="552" y="781"/>
                  </a:cubicBezTo>
                  <a:cubicBezTo>
                    <a:pt x="223" y="1414"/>
                    <a:pt x="37" y="2128"/>
                    <a:pt x="31" y="2887"/>
                  </a:cubicBezTo>
                  <a:cubicBezTo>
                    <a:pt x="0" y="5510"/>
                    <a:pt x="2088" y="7635"/>
                    <a:pt x="4711" y="7652"/>
                  </a:cubicBezTo>
                  <a:cubicBezTo>
                    <a:pt x="4722" y="7652"/>
                    <a:pt x="4732" y="7652"/>
                    <a:pt x="4743" y="7652"/>
                  </a:cubicBezTo>
                  <a:cubicBezTo>
                    <a:pt x="7348" y="7652"/>
                    <a:pt x="9460" y="5543"/>
                    <a:pt x="9460" y="2937"/>
                  </a:cubicBezTo>
                  <a:cubicBezTo>
                    <a:pt x="9460" y="2162"/>
                    <a:pt x="9270" y="1428"/>
                    <a:pt x="8935" y="781"/>
                  </a:cubicBezTo>
                  <a:cubicBezTo>
                    <a:pt x="8682" y="287"/>
                    <a:pt x="8176" y="1"/>
                    <a:pt x="7644" y="1"/>
                  </a:cubicBezTo>
                  <a:cubicBezTo>
                    <a:pt x="7495" y="1"/>
                    <a:pt x="7344" y="24"/>
                    <a:pt x="7196" y="71"/>
                  </a:cubicBezTo>
                  <a:cubicBezTo>
                    <a:pt x="6492" y="297"/>
                    <a:pt x="5649" y="426"/>
                    <a:pt x="4745" y="426"/>
                  </a:cubicBezTo>
                  <a:cubicBezTo>
                    <a:pt x="3838" y="426"/>
                    <a:pt x="2995" y="297"/>
                    <a:pt x="2291" y="71"/>
                  </a:cubicBezTo>
                  <a:cubicBezTo>
                    <a:pt x="2143" y="23"/>
                    <a:pt x="1992" y="0"/>
                    <a:pt x="1843" y="0"/>
                  </a:cubicBez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5" name="Google Shape;3635;p48">
              <a:extLst>
                <a:ext uri="{FF2B5EF4-FFF2-40B4-BE49-F238E27FC236}">
                  <a16:creationId xmlns:a16="http://schemas.microsoft.com/office/drawing/2014/main" id="{8D3B78B9-1CE7-E5C4-543E-AC4DFF4EF4C8}"/>
                </a:ext>
              </a:extLst>
            </p:cNvPr>
            <p:cNvSpPr/>
            <p:nvPr/>
          </p:nvSpPr>
          <p:spPr>
            <a:xfrm>
              <a:off x="3547871" y="2404212"/>
              <a:ext cx="9825" cy="35955"/>
            </a:xfrm>
            <a:custGeom>
              <a:avLst/>
              <a:gdLst/>
              <a:ahLst/>
              <a:cxnLst/>
              <a:rect l="l" t="t" r="r" b="b"/>
              <a:pathLst>
                <a:path w="414" h="1515" extrusionOk="0">
                  <a:moveTo>
                    <a:pt x="208" y="0"/>
                  </a:moveTo>
                  <a:cubicBezTo>
                    <a:pt x="93" y="0"/>
                    <a:pt x="1" y="94"/>
                    <a:pt x="1" y="212"/>
                  </a:cubicBezTo>
                  <a:lnTo>
                    <a:pt x="1" y="1515"/>
                  </a:lnTo>
                  <a:lnTo>
                    <a:pt x="414" y="1515"/>
                  </a:lnTo>
                  <a:lnTo>
                    <a:pt x="414" y="215"/>
                  </a:lnTo>
                  <a:cubicBezTo>
                    <a:pt x="414" y="110"/>
                    <a:pt x="336" y="15"/>
                    <a:pt x="231" y="2"/>
                  </a:cubicBezTo>
                  <a:cubicBezTo>
                    <a:pt x="223" y="1"/>
                    <a:pt x="216" y="0"/>
                    <a:pt x="2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6" name="Google Shape;3636;p48">
              <a:extLst>
                <a:ext uri="{FF2B5EF4-FFF2-40B4-BE49-F238E27FC236}">
                  <a16:creationId xmlns:a16="http://schemas.microsoft.com/office/drawing/2014/main" id="{B95EEFCA-C0FC-EAEB-B581-D9627240E26E}"/>
                </a:ext>
              </a:extLst>
            </p:cNvPr>
            <p:cNvSpPr/>
            <p:nvPr/>
          </p:nvSpPr>
          <p:spPr>
            <a:xfrm>
              <a:off x="3511727" y="2225032"/>
              <a:ext cx="62037" cy="62132"/>
            </a:xfrm>
            <a:custGeom>
              <a:avLst/>
              <a:gdLst/>
              <a:ahLst/>
              <a:cxnLst/>
              <a:rect l="l" t="t" r="r" b="b"/>
              <a:pathLst>
                <a:path w="2614" h="2618" extrusionOk="0">
                  <a:moveTo>
                    <a:pt x="1307" y="1"/>
                  </a:moveTo>
                  <a:cubicBezTo>
                    <a:pt x="583" y="1"/>
                    <a:pt x="1" y="586"/>
                    <a:pt x="1" y="1307"/>
                  </a:cubicBezTo>
                  <a:cubicBezTo>
                    <a:pt x="1" y="2031"/>
                    <a:pt x="583" y="2617"/>
                    <a:pt x="1307" y="2617"/>
                  </a:cubicBezTo>
                  <a:cubicBezTo>
                    <a:pt x="2028" y="2617"/>
                    <a:pt x="2614" y="2031"/>
                    <a:pt x="2614" y="1307"/>
                  </a:cubicBezTo>
                  <a:cubicBezTo>
                    <a:pt x="2614" y="586"/>
                    <a:pt x="2028" y="1"/>
                    <a:pt x="1307" y="1"/>
                  </a:cubicBezTo>
                  <a:close/>
                </a:path>
              </a:pathLst>
            </a:custGeom>
            <a:solidFill>
              <a:srgbClr val="FFD7B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7" name="Google Shape;3637;p48">
              <a:extLst>
                <a:ext uri="{FF2B5EF4-FFF2-40B4-BE49-F238E27FC236}">
                  <a16:creationId xmlns:a16="http://schemas.microsoft.com/office/drawing/2014/main" id="{4F37A4FE-732B-3FB7-7763-7DBF164D337F}"/>
                </a:ext>
              </a:extLst>
            </p:cNvPr>
            <p:cNvSpPr/>
            <p:nvPr/>
          </p:nvSpPr>
          <p:spPr>
            <a:xfrm>
              <a:off x="3349871" y="2177590"/>
              <a:ext cx="96022" cy="172061"/>
            </a:xfrm>
            <a:custGeom>
              <a:avLst/>
              <a:gdLst/>
              <a:ahLst/>
              <a:cxnLst/>
              <a:rect l="l" t="t" r="r" b="b"/>
              <a:pathLst>
                <a:path w="4046" h="7250" extrusionOk="0">
                  <a:moveTo>
                    <a:pt x="3068" y="1"/>
                  </a:moveTo>
                  <a:cubicBezTo>
                    <a:pt x="2535" y="1"/>
                    <a:pt x="2029" y="288"/>
                    <a:pt x="1778" y="781"/>
                  </a:cubicBezTo>
                  <a:cubicBezTo>
                    <a:pt x="1605" y="1113"/>
                    <a:pt x="1473" y="1465"/>
                    <a:pt x="1385" y="1834"/>
                  </a:cubicBezTo>
                  <a:lnTo>
                    <a:pt x="1314" y="1834"/>
                  </a:lnTo>
                  <a:cubicBezTo>
                    <a:pt x="590" y="1834"/>
                    <a:pt x="1" y="2423"/>
                    <a:pt x="1" y="3147"/>
                  </a:cubicBezTo>
                  <a:cubicBezTo>
                    <a:pt x="1" y="3871"/>
                    <a:pt x="590" y="4460"/>
                    <a:pt x="1314" y="4460"/>
                  </a:cubicBezTo>
                  <a:cubicBezTo>
                    <a:pt x="1378" y="4460"/>
                    <a:pt x="1439" y="4454"/>
                    <a:pt x="1497" y="4447"/>
                  </a:cubicBezTo>
                  <a:cubicBezTo>
                    <a:pt x="1917" y="5699"/>
                    <a:pt x="2847" y="6714"/>
                    <a:pt x="4045" y="7249"/>
                  </a:cubicBezTo>
                  <a:cubicBezTo>
                    <a:pt x="3138" y="6007"/>
                    <a:pt x="2604" y="4474"/>
                    <a:pt x="2604" y="2819"/>
                  </a:cubicBezTo>
                  <a:cubicBezTo>
                    <a:pt x="2604" y="1824"/>
                    <a:pt x="2796" y="873"/>
                    <a:pt x="3148" y="3"/>
                  </a:cubicBezTo>
                  <a:cubicBezTo>
                    <a:pt x="3122" y="1"/>
                    <a:pt x="3095" y="1"/>
                    <a:pt x="3068" y="1"/>
                  </a:cubicBez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8" name="Google Shape;3638;p48">
              <a:extLst>
                <a:ext uri="{FF2B5EF4-FFF2-40B4-BE49-F238E27FC236}">
                  <a16:creationId xmlns:a16="http://schemas.microsoft.com/office/drawing/2014/main" id="{01B1C415-9706-70E0-136D-F819D43AC8F5}"/>
                </a:ext>
              </a:extLst>
            </p:cNvPr>
            <p:cNvSpPr/>
            <p:nvPr/>
          </p:nvSpPr>
          <p:spPr>
            <a:xfrm>
              <a:off x="3409321" y="2225032"/>
              <a:ext cx="62108" cy="62037"/>
            </a:xfrm>
            <a:custGeom>
              <a:avLst/>
              <a:gdLst/>
              <a:ahLst/>
              <a:cxnLst/>
              <a:rect l="l" t="t" r="r" b="b"/>
              <a:pathLst>
                <a:path w="2617" h="2614" extrusionOk="0">
                  <a:moveTo>
                    <a:pt x="1307" y="1"/>
                  </a:moveTo>
                  <a:cubicBezTo>
                    <a:pt x="586" y="1"/>
                    <a:pt x="0" y="583"/>
                    <a:pt x="0" y="1307"/>
                  </a:cubicBezTo>
                  <a:cubicBezTo>
                    <a:pt x="0" y="2028"/>
                    <a:pt x="586" y="2614"/>
                    <a:pt x="1307" y="2614"/>
                  </a:cubicBezTo>
                  <a:cubicBezTo>
                    <a:pt x="2031" y="2614"/>
                    <a:pt x="2617" y="2028"/>
                    <a:pt x="2617" y="1307"/>
                  </a:cubicBezTo>
                  <a:cubicBezTo>
                    <a:pt x="2617" y="583"/>
                    <a:pt x="2031" y="1"/>
                    <a:pt x="1307" y="1"/>
                  </a:cubicBezTo>
                  <a:close/>
                </a:path>
              </a:pathLst>
            </a:custGeom>
            <a:solidFill>
              <a:srgbClr val="FFD7B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9" name="Google Shape;3639;p48">
              <a:extLst>
                <a:ext uri="{FF2B5EF4-FFF2-40B4-BE49-F238E27FC236}">
                  <a16:creationId xmlns:a16="http://schemas.microsoft.com/office/drawing/2014/main" id="{3CF544E8-F968-1187-D18F-71DBF5657282}"/>
                </a:ext>
              </a:extLst>
            </p:cNvPr>
            <p:cNvSpPr/>
            <p:nvPr/>
          </p:nvSpPr>
          <p:spPr>
            <a:xfrm>
              <a:off x="3436400" y="2248005"/>
              <a:ext cx="9730" cy="19152"/>
            </a:xfrm>
            <a:custGeom>
              <a:avLst/>
              <a:gdLst/>
              <a:ahLst/>
              <a:cxnLst/>
              <a:rect l="l" t="t" r="r" b="b"/>
              <a:pathLst>
                <a:path w="410" h="807" extrusionOk="0">
                  <a:moveTo>
                    <a:pt x="206" y="1"/>
                  </a:moveTo>
                  <a:cubicBezTo>
                    <a:pt x="204" y="1"/>
                    <a:pt x="202" y="1"/>
                    <a:pt x="200" y="1"/>
                  </a:cubicBezTo>
                  <a:cubicBezTo>
                    <a:pt x="88" y="4"/>
                    <a:pt x="0" y="102"/>
                    <a:pt x="0" y="214"/>
                  </a:cubicBezTo>
                  <a:lnTo>
                    <a:pt x="0" y="590"/>
                  </a:lnTo>
                  <a:cubicBezTo>
                    <a:pt x="0" y="705"/>
                    <a:pt x="88" y="803"/>
                    <a:pt x="200" y="806"/>
                  </a:cubicBezTo>
                  <a:cubicBezTo>
                    <a:pt x="202" y="806"/>
                    <a:pt x="204" y="806"/>
                    <a:pt x="206" y="806"/>
                  </a:cubicBezTo>
                  <a:cubicBezTo>
                    <a:pt x="318" y="806"/>
                    <a:pt x="410" y="713"/>
                    <a:pt x="410" y="600"/>
                  </a:cubicBezTo>
                  <a:lnTo>
                    <a:pt x="410" y="204"/>
                  </a:lnTo>
                  <a:cubicBezTo>
                    <a:pt x="410" y="91"/>
                    <a:pt x="318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50" name="Google Shape;3640;p48">
              <a:extLst>
                <a:ext uri="{FF2B5EF4-FFF2-40B4-BE49-F238E27FC236}">
                  <a16:creationId xmlns:a16="http://schemas.microsoft.com/office/drawing/2014/main" id="{BCCA568F-643A-7D89-2858-5F1D4C8C20E3}"/>
                </a:ext>
              </a:extLst>
            </p:cNvPr>
            <p:cNvSpPr/>
            <p:nvPr/>
          </p:nvSpPr>
          <p:spPr>
            <a:xfrm>
              <a:off x="3536883" y="2248005"/>
              <a:ext cx="9730" cy="19152"/>
            </a:xfrm>
            <a:custGeom>
              <a:avLst/>
              <a:gdLst/>
              <a:ahLst/>
              <a:cxnLst/>
              <a:rect l="l" t="t" r="r" b="b"/>
              <a:pathLst>
                <a:path w="410" h="807" extrusionOk="0">
                  <a:moveTo>
                    <a:pt x="206" y="1"/>
                  </a:moveTo>
                  <a:cubicBezTo>
                    <a:pt x="204" y="1"/>
                    <a:pt x="202" y="1"/>
                    <a:pt x="200" y="1"/>
                  </a:cubicBezTo>
                  <a:cubicBezTo>
                    <a:pt x="88" y="4"/>
                    <a:pt x="0" y="102"/>
                    <a:pt x="0" y="214"/>
                  </a:cubicBezTo>
                  <a:lnTo>
                    <a:pt x="0" y="590"/>
                  </a:lnTo>
                  <a:cubicBezTo>
                    <a:pt x="0" y="705"/>
                    <a:pt x="88" y="803"/>
                    <a:pt x="200" y="806"/>
                  </a:cubicBezTo>
                  <a:cubicBezTo>
                    <a:pt x="202" y="806"/>
                    <a:pt x="204" y="806"/>
                    <a:pt x="206" y="806"/>
                  </a:cubicBezTo>
                  <a:cubicBezTo>
                    <a:pt x="318" y="806"/>
                    <a:pt x="410" y="713"/>
                    <a:pt x="410" y="600"/>
                  </a:cubicBezTo>
                  <a:lnTo>
                    <a:pt x="410" y="204"/>
                  </a:lnTo>
                  <a:cubicBezTo>
                    <a:pt x="410" y="91"/>
                    <a:pt x="318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51" name="Google Shape;3641;p48">
              <a:extLst>
                <a:ext uri="{FF2B5EF4-FFF2-40B4-BE49-F238E27FC236}">
                  <a16:creationId xmlns:a16="http://schemas.microsoft.com/office/drawing/2014/main" id="{28C5D6AB-2140-49E5-FC03-E86B9C61D9ED}"/>
                </a:ext>
              </a:extLst>
            </p:cNvPr>
            <p:cNvSpPr/>
            <p:nvPr/>
          </p:nvSpPr>
          <p:spPr>
            <a:xfrm>
              <a:off x="3474372" y="2277647"/>
              <a:ext cx="34412" cy="15284"/>
            </a:xfrm>
            <a:custGeom>
              <a:avLst/>
              <a:gdLst/>
              <a:ahLst/>
              <a:cxnLst/>
              <a:rect l="l" t="t" r="r" b="b"/>
              <a:pathLst>
                <a:path w="1450" h="644" extrusionOk="0">
                  <a:moveTo>
                    <a:pt x="236" y="0"/>
                  </a:moveTo>
                  <a:cubicBezTo>
                    <a:pt x="186" y="0"/>
                    <a:pt x="136" y="17"/>
                    <a:pt x="96" y="51"/>
                  </a:cubicBezTo>
                  <a:cubicBezTo>
                    <a:pt x="8" y="129"/>
                    <a:pt x="1" y="261"/>
                    <a:pt x="75" y="349"/>
                  </a:cubicBezTo>
                  <a:cubicBezTo>
                    <a:pt x="241" y="539"/>
                    <a:pt x="475" y="644"/>
                    <a:pt x="725" y="644"/>
                  </a:cubicBezTo>
                  <a:cubicBezTo>
                    <a:pt x="972" y="644"/>
                    <a:pt x="1209" y="539"/>
                    <a:pt x="1372" y="349"/>
                  </a:cubicBezTo>
                  <a:cubicBezTo>
                    <a:pt x="1450" y="261"/>
                    <a:pt x="1439" y="129"/>
                    <a:pt x="1351" y="51"/>
                  </a:cubicBezTo>
                  <a:cubicBezTo>
                    <a:pt x="1311" y="17"/>
                    <a:pt x="1261" y="0"/>
                    <a:pt x="1211" y="0"/>
                  </a:cubicBezTo>
                  <a:cubicBezTo>
                    <a:pt x="1152" y="0"/>
                    <a:pt x="1094" y="24"/>
                    <a:pt x="1054" y="72"/>
                  </a:cubicBezTo>
                  <a:cubicBezTo>
                    <a:pt x="969" y="166"/>
                    <a:pt x="850" y="224"/>
                    <a:pt x="725" y="224"/>
                  </a:cubicBezTo>
                  <a:cubicBezTo>
                    <a:pt x="597" y="224"/>
                    <a:pt x="478" y="166"/>
                    <a:pt x="394" y="72"/>
                  </a:cubicBezTo>
                  <a:cubicBezTo>
                    <a:pt x="353" y="24"/>
                    <a:pt x="295" y="0"/>
                    <a:pt x="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52" name="Google Shape;3642;p48">
              <a:extLst>
                <a:ext uri="{FF2B5EF4-FFF2-40B4-BE49-F238E27FC236}">
                  <a16:creationId xmlns:a16="http://schemas.microsoft.com/office/drawing/2014/main" id="{B0545D47-591C-74B7-51C2-7026C3222043}"/>
                </a:ext>
              </a:extLst>
            </p:cNvPr>
            <p:cNvSpPr/>
            <p:nvPr/>
          </p:nvSpPr>
          <p:spPr>
            <a:xfrm>
              <a:off x="3400896" y="2216512"/>
              <a:ext cx="181316" cy="78911"/>
            </a:xfrm>
            <a:custGeom>
              <a:avLst/>
              <a:gdLst/>
              <a:ahLst/>
              <a:cxnLst/>
              <a:rect l="l" t="t" r="r" b="b"/>
              <a:pathLst>
                <a:path w="7640" h="3325" extrusionOk="0">
                  <a:moveTo>
                    <a:pt x="1662" y="424"/>
                  </a:moveTo>
                  <a:cubicBezTo>
                    <a:pt x="2346" y="424"/>
                    <a:pt x="2904" y="979"/>
                    <a:pt x="2904" y="1663"/>
                  </a:cubicBezTo>
                  <a:cubicBezTo>
                    <a:pt x="2904" y="2346"/>
                    <a:pt x="2346" y="2902"/>
                    <a:pt x="1662" y="2902"/>
                  </a:cubicBezTo>
                  <a:cubicBezTo>
                    <a:pt x="978" y="2902"/>
                    <a:pt x="423" y="2346"/>
                    <a:pt x="423" y="1663"/>
                  </a:cubicBezTo>
                  <a:cubicBezTo>
                    <a:pt x="423" y="979"/>
                    <a:pt x="978" y="424"/>
                    <a:pt x="1662" y="424"/>
                  </a:cubicBezTo>
                  <a:close/>
                  <a:moveTo>
                    <a:pt x="5977" y="424"/>
                  </a:moveTo>
                  <a:cubicBezTo>
                    <a:pt x="6661" y="424"/>
                    <a:pt x="7216" y="979"/>
                    <a:pt x="7216" y="1663"/>
                  </a:cubicBezTo>
                  <a:cubicBezTo>
                    <a:pt x="7216" y="2346"/>
                    <a:pt x="6661" y="2902"/>
                    <a:pt x="5977" y="2902"/>
                  </a:cubicBezTo>
                  <a:cubicBezTo>
                    <a:pt x="5294" y="2902"/>
                    <a:pt x="4735" y="2346"/>
                    <a:pt x="4735" y="1663"/>
                  </a:cubicBezTo>
                  <a:cubicBezTo>
                    <a:pt x="4735" y="979"/>
                    <a:pt x="5294" y="424"/>
                    <a:pt x="5977" y="424"/>
                  </a:cubicBezTo>
                  <a:close/>
                  <a:moveTo>
                    <a:pt x="1662" y="1"/>
                  </a:moveTo>
                  <a:cubicBezTo>
                    <a:pt x="745" y="1"/>
                    <a:pt x="0" y="746"/>
                    <a:pt x="0" y="1663"/>
                  </a:cubicBezTo>
                  <a:cubicBezTo>
                    <a:pt x="0" y="2580"/>
                    <a:pt x="745" y="3325"/>
                    <a:pt x="1662" y="3325"/>
                  </a:cubicBezTo>
                  <a:cubicBezTo>
                    <a:pt x="2501" y="3325"/>
                    <a:pt x="3198" y="2702"/>
                    <a:pt x="3310" y="1893"/>
                  </a:cubicBezTo>
                  <a:cubicBezTo>
                    <a:pt x="3459" y="1788"/>
                    <a:pt x="3635" y="1730"/>
                    <a:pt x="3821" y="1730"/>
                  </a:cubicBezTo>
                  <a:cubicBezTo>
                    <a:pt x="4004" y="1730"/>
                    <a:pt x="4180" y="1788"/>
                    <a:pt x="4329" y="1893"/>
                  </a:cubicBezTo>
                  <a:cubicBezTo>
                    <a:pt x="4441" y="2702"/>
                    <a:pt x="5138" y="3325"/>
                    <a:pt x="5977" y="3325"/>
                  </a:cubicBezTo>
                  <a:cubicBezTo>
                    <a:pt x="6891" y="3325"/>
                    <a:pt x="7639" y="2580"/>
                    <a:pt x="7639" y="1663"/>
                  </a:cubicBezTo>
                  <a:cubicBezTo>
                    <a:pt x="7639" y="746"/>
                    <a:pt x="6894" y="1"/>
                    <a:pt x="5977" y="1"/>
                  </a:cubicBezTo>
                  <a:cubicBezTo>
                    <a:pt x="5145" y="1"/>
                    <a:pt x="4454" y="617"/>
                    <a:pt x="4332" y="1416"/>
                  </a:cubicBezTo>
                  <a:cubicBezTo>
                    <a:pt x="4170" y="1345"/>
                    <a:pt x="3997" y="1311"/>
                    <a:pt x="3821" y="1311"/>
                  </a:cubicBezTo>
                  <a:cubicBezTo>
                    <a:pt x="3642" y="1311"/>
                    <a:pt x="3466" y="1345"/>
                    <a:pt x="3307" y="1416"/>
                  </a:cubicBezTo>
                  <a:cubicBezTo>
                    <a:pt x="3185" y="617"/>
                    <a:pt x="2494" y="1"/>
                    <a:pt x="1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53" name="Google Shape;3643;p48">
              <a:extLst>
                <a:ext uri="{FF2B5EF4-FFF2-40B4-BE49-F238E27FC236}">
                  <a16:creationId xmlns:a16="http://schemas.microsoft.com/office/drawing/2014/main" id="{AB55EFA6-07BF-2398-BCB5-574D5FCA42A4}"/>
                </a:ext>
              </a:extLst>
            </p:cNvPr>
            <p:cNvSpPr/>
            <p:nvPr/>
          </p:nvSpPr>
          <p:spPr>
            <a:xfrm>
              <a:off x="3359673" y="2304631"/>
              <a:ext cx="63247" cy="29832"/>
            </a:xfrm>
            <a:custGeom>
              <a:avLst/>
              <a:gdLst/>
              <a:ahLst/>
              <a:cxnLst/>
              <a:rect l="l" t="t" r="r" b="b"/>
              <a:pathLst>
                <a:path w="2665" h="1257" extrusionOk="0">
                  <a:moveTo>
                    <a:pt x="691" y="1"/>
                  </a:moveTo>
                  <a:cubicBezTo>
                    <a:pt x="376" y="1"/>
                    <a:pt x="99" y="224"/>
                    <a:pt x="55" y="536"/>
                  </a:cubicBezTo>
                  <a:cubicBezTo>
                    <a:pt x="1" y="925"/>
                    <a:pt x="302" y="1257"/>
                    <a:pt x="678" y="1257"/>
                  </a:cubicBezTo>
                  <a:lnTo>
                    <a:pt x="1974" y="1257"/>
                  </a:lnTo>
                  <a:cubicBezTo>
                    <a:pt x="2289" y="1257"/>
                    <a:pt x="2563" y="1030"/>
                    <a:pt x="2607" y="718"/>
                  </a:cubicBezTo>
                  <a:cubicBezTo>
                    <a:pt x="2664" y="333"/>
                    <a:pt x="2363" y="1"/>
                    <a:pt x="19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54" name="Google Shape;3644;p48">
              <a:extLst>
                <a:ext uri="{FF2B5EF4-FFF2-40B4-BE49-F238E27FC236}">
                  <a16:creationId xmlns:a16="http://schemas.microsoft.com/office/drawing/2014/main" id="{BD2CF72B-5B26-E6A1-9EB0-5B9999D1B79F}"/>
                </a:ext>
              </a:extLst>
            </p:cNvPr>
            <p:cNvSpPr/>
            <p:nvPr/>
          </p:nvSpPr>
          <p:spPr>
            <a:xfrm>
              <a:off x="3356137" y="2319487"/>
              <a:ext cx="53849" cy="99890"/>
            </a:xfrm>
            <a:custGeom>
              <a:avLst/>
              <a:gdLst/>
              <a:ahLst/>
              <a:cxnLst/>
              <a:rect l="l" t="t" r="r" b="b"/>
              <a:pathLst>
                <a:path w="2269" h="4209" extrusionOk="0">
                  <a:moveTo>
                    <a:pt x="813" y="1"/>
                  </a:moveTo>
                  <a:lnTo>
                    <a:pt x="813" y="1673"/>
                  </a:lnTo>
                  <a:cubicBezTo>
                    <a:pt x="309" y="1957"/>
                    <a:pt x="1" y="2553"/>
                    <a:pt x="160" y="3199"/>
                  </a:cubicBezTo>
                  <a:cubicBezTo>
                    <a:pt x="278" y="3683"/>
                    <a:pt x="664" y="4059"/>
                    <a:pt x="1152" y="4171"/>
                  </a:cubicBezTo>
                  <a:cubicBezTo>
                    <a:pt x="1262" y="4197"/>
                    <a:pt x="1370" y="4209"/>
                    <a:pt x="1476" y="4209"/>
                  </a:cubicBezTo>
                  <a:cubicBezTo>
                    <a:pt x="1773" y="4209"/>
                    <a:pt x="2046" y="4112"/>
                    <a:pt x="2269" y="3947"/>
                  </a:cubicBezTo>
                  <a:cubicBezTo>
                    <a:pt x="1676" y="3226"/>
                    <a:pt x="1321" y="2302"/>
                    <a:pt x="1321" y="1297"/>
                  </a:cubicBezTo>
                  <a:cubicBezTo>
                    <a:pt x="1321" y="844"/>
                    <a:pt x="1395" y="411"/>
                    <a:pt x="15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55" name="Google Shape;3645;p48">
              <a:extLst>
                <a:ext uri="{FF2B5EF4-FFF2-40B4-BE49-F238E27FC236}">
                  <a16:creationId xmlns:a16="http://schemas.microsoft.com/office/drawing/2014/main" id="{761643D6-475C-C4C9-34F0-4D7E23D297D6}"/>
                </a:ext>
              </a:extLst>
            </p:cNvPr>
            <p:cNvSpPr/>
            <p:nvPr/>
          </p:nvSpPr>
          <p:spPr>
            <a:xfrm>
              <a:off x="3359673" y="2304559"/>
              <a:ext cx="39230" cy="29903"/>
            </a:xfrm>
            <a:custGeom>
              <a:avLst/>
              <a:gdLst/>
              <a:ahLst/>
              <a:cxnLst/>
              <a:rect l="l" t="t" r="r" b="b"/>
              <a:pathLst>
                <a:path w="1653" h="1260" extrusionOk="0">
                  <a:moveTo>
                    <a:pt x="1652" y="0"/>
                  </a:moveTo>
                  <a:cubicBezTo>
                    <a:pt x="1652" y="2"/>
                    <a:pt x="1651" y="3"/>
                    <a:pt x="1651" y="4"/>
                  </a:cubicBezTo>
                  <a:lnTo>
                    <a:pt x="1652" y="4"/>
                  </a:lnTo>
                  <a:lnTo>
                    <a:pt x="1652" y="0"/>
                  </a:lnTo>
                  <a:close/>
                  <a:moveTo>
                    <a:pt x="691" y="4"/>
                  </a:moveTo>
                  <a:cubicBezTo>
                    <a:pt x="376" y="4"/>
                    <a:pt x="102" y="227"/>
                    <a:pt x="58" y="539"/>
                  </a:cubicBezTo>
                  <a:cubicBezTo>
                    <a:pt x="1" y="928"/>
                    <a:pt x="302" y="1260"/>
                    <a:pt x="678" y="1260"/>
                  </a:cubicBezTo>
                  <a:lnTo>
                    <a:pt x="1236" y="1260"/>
                  </a:lnTo>
                  <a:cubicBezTo>
                    <a:pt x="1307" y="814"/>
                    <a:pt x="1452" y="392"/>
                    <a:pt x="1651" y="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56" name="Google Shape;3646;p48">
              <a:extLst>
                <a:ext uri="{FF2B5EF4-FFF2-40B4-BE49-F238E27FC236}">
                  <a16:creationId xmlns:a16="http://schemas.microsoft.com/office/drawing/2014/main" id="{764746CC-C8CA-C06D-7833-FFF0AE5EF64A}"/>
                </a:ext>
              </a:extLst>
            </p:cNvPr>
            <p:cNvSpPr/>
            <p:nvPr/>
          </p:nvSpPr>
          <p:spPr>
            <a:xfrm>
              <a:off x="3374862" y="2399893"/>
              <a:ext cx="45495" cy="40274"/>
            </a:xfrm>
            <a:custGeom>
              <a:avLst/>
              <a:gdLst/>
              <a:ahLst/>
              <a:cxnLst/>
              <a:rect l="l" t="t" r="r" b="b"/>
              <a:pathLst>
                <a:path w="1917" h="1697" extrusionOk="0">
                  <a:moveTo>
                    <a:pt x="901" y="1"/>
                  </a:moveTo>
                  <a:cubicBezTo>
                    <a:pt x="454" y="1"/>
                    <a:pt x="68" y="339"/>
                    <a:pt x="38" y="786"/>
                  </a:cubicBezTo>
                  <a:cubicBezTo>
                    <a:pt x="0" y="1284"/>
                    <a:pt x="393" y="1697"/>
                    <a:pt x="880" y="1697"/>
                  </a:cubicBezTo>
                  <a:lnTo>
                    <a:pt x="1019" y="1697"/>
                  </a:lnTo>
                  <a:cubicBezTo>
                    <a:pt x="1466" y="1697"/>
                    <a:pt x="1848" y="1358"/>
                    <a:pt x="1882" y="911"/>
                  </a:cubicBezTo>
                  <a:cubicBezTo>
                    <a:pt x="1916" y="414"/>
                    <a:pt x="1524" y="1"/>
                    <a:pt x="1036" y="1"/>
                  </a:cubicBez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grpSp>
        <p:nvGrpSpPr>
          <p:cNvPr id="57" name="Google Shape;3684;p48">
            <a:extLst>
              <a:ext uri="{FF2B5EF4-FFF2-40B4-BE49-F238E27FC236}">
                <a16:creationId xmlns:a16="http://schemas.microsoft.com/office/drawing/2014/main" id="{04D8469B-1F45-7CDE-6757-AF909D248D13}"/>
              </a:ext>
            </a:extLst>
          </p:cNvPr>
          <p:cNvGrpSpPr/>
          <p:nvPr/>
        </p:nvGrpSpPr>
        <p:grpSpPr>
          <a:xfrm>
            <a:off x="1224360" y="2501327"/>
            <a:ext cx="468625" cy="472068"/>
            <a:chOff x="1865973" y="2108315"/>
            <a:chExt cx="329502" cy="331923"/>
          </a:xfrm>
        </p:grpSpPr>
        <p:sp>
          <p:nvSpPr>
            <p:cNvPr id="58" name="Google Shape;3685;p48">
              <a:extLst>
                <a:ext uri="{FF2B5EF4-FFF2-40B4-BE49-F238E27FC236}">
                  <a16:creationId xmlns:a16="http://schemas.microsoft.com/office/drawing/2014/main" id="{A273FFD0-1D7E-CE08-2832-3576048BEDD4}"/>
                </a:ext>
              </a:extLst>
            </p:cNvPr>
            <p:cNvSpPr/>
            <p:nvPr/>
          </p:nvSpPr>
          <p:spPr>
            <a:xfrm>
              <a:off x="1910875" y="2109526"/>
              <a:ext cx="276175" cy="138099"/>
            </a:xfrm>
            <a:custGeom>
              <a:avLst/>
              <a:gdLst/>
              <a:ahLst/>
              <a:cxnLst/>
              <a:rect l="l" t="t" r="r" b="b"/>
              <a:pathLst>
                <a:path w="11637" h="5819" extrusionOk="0">
                  <a:moveTo>
                    <a:pt x="5808" y="1"/>
                  </a:moveTo>
                  <a:cubicBezTo>
                    <a:pt x="2620" y="4"/>
                    <a:pt x="0" y="2634"/>
                    <a:pt x="0" y="5819"/>
                  </a:cubicBezTo>
                  <a:lnTo>
                    <a:pt x="11636" y="5819"/>
                  </a:lnTo>
                  <a:cubicBezTo>
                    <a:pt x="11636" y="2610"/>
                    <a:pt x="9027" y="1"/>
                    <a:pt x="5818" y="1"/>
                  </a:cubicBezTo>
                  <a:close/>
                </a:path>
              </a:pathLst>
            </a:custGeom>
            <a:solidFill>
              <a:srgbClr val="77718C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59" name="Google Shape;3686;p48">
              <a:extLst>
                <a:ext uri="{FF2B5EF4-FFF2-40B4-BE49-F238E27FC236}">
                  <a16:creationId xmlns:a16="http://schemas.microsoft.com/office/drawing/2014/main" id="{B6E1E3DD-78C0-5F2A-B6BB-F5F03FEF2635}"/>
                </a:ext>
              </a:extLst>
            </p:cNvPr>
            <p:cNvSpPr/>
            <p:nvPr/>
          </p:nvSpPr>
          <p:spPr>
            <a:xfrm>
              <a:off x="1941300" y="2324803"/>
              <a:ext cx="214660" cy="96639"/>
            </a:xfrm>
            <a:custGeom>
              <a:avLst/>
              <a:gdLst/>
              <a:ahLst/>
              <a:cxnLst/>
              <a:rect l="l" t="t" r="r" b="b"/>
              <a:pathLst>
                <a:path w="9045" h="4072" extrusionOk="0">
                  <a:moveTo>
                    <a:pt x="1240" y="0"/>
                  </a:moveTo>
                  <a:cubicBezTo>
                    <a:pt x="556" y="0"/>
                    <a:pt x="1" y="555"/>
                    <a:pt x="1" y="1239"/>
                  </a:cubicBezTo>
                  <a:lnTo>
                    <a:pt x="1" y="4072"/>
                  </a:lnTo>
                  <a:lnTo>
                    <a:pt x="9044" y="4072"/>
                  </a:lnTo>
                  <a:lnTo>
                    <a:pt x="9044" y="1236"/>
                  </a:lnTo>
                  <a:cubicBezTo>
                    <a:pt x="9044" y="555"/>
                    <a:pt x="8493" y="0"/>
                    <a:pt x="78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0" name="Google Shape;3687;p48">
              <a:extLst>
                <a:ext uri="{FF2B5EF4-FFF2-40B4-BE49-F238E27FC236}">
                  <a16:creationId xmlns:a16="http://schemas.microsoft.com/office/drawing/2014/main" id="{08958BF4-D792-2B45-C095-57F10EDB0973}"/>
                </a:ext>
              </a:extLst>
            </p:cNvPr>
            <p:cNvSpPr/>
            <p:nvPr/>
          </p:nvSpPr>
          <p:spPr>
            <a:xfrm>
              <a:off x="1935604" y="2341036"/>
              <a:ext cx="226384" cy="99202"/>
            </a:xfrm>
            <a:custGeom>
              <a:avLst/>
              <a:gdLst/>
              <a:ahLst/>
              <a:cxnLst/>
              <a:rect l="l" t="t" r="r" b="b"/>
              <a:pathLst>
                <a:path w="9539" h="4180" extrusionOk="0">
                  <a:moveTo>
                    <a:pt x="2593" y="0"/>
                  </a:moveTo>
                  <a:lnTo>
                    <a:pt x="2593" y="244"/>
                  </a:lnTo>
                  <a:lnTo>
                    <a:pt x="1642" y="244"/>
                  </a:lnTo>
                  <a:cubicBezTo>
                    <a:pt x="1060" y="724"/>
                    <a:pt x="1" y="1906"/>
                    <a:pt x="1" y="4180"/>
                  </a:cubicBezTo>
                  <a:lnTo>
                    <a:pt x="9538" y="4180"/>
                  </a:lnTo>
                  <a:cubicBezTo>
                    <a:pt x="9538" y="1892"/>
                    <a:pt x="8462" y="711"/>
                    <a:pt x="7887" y="244"/>
                  </a:cubicBezTo>
                  <a:lnTo>
                    <a:pt x="6881" y="244"/>
                  </a:lnTo>
                  <a:lnTo>
                    <a:pt x="68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1" name="Google Shape;3688;p48">
              <a:extLst>
                <a:ext uri="{FF2B5EF4-FFF2-40B4-BE49-F238E27FC236}">
                  <a16:creationId xmlns:a16="http://schemas.microsoft.com/office/drawing/2014/main" id="{9B167045-F76E-51EF-8737-15EC039BFED8}"/>
                </a:ext>
              </a:extLst>
            </p:cNvPr>
            <p:cNvSpPr/>
            <p:nvPr/>
          </p:nvSpPr>
          <p:spPr>
            <a:xfrm>
              <a:off x="1975047" y="2341036"/>
              <a:ext cx="28526" cy="83633"/>
            </a:xfrm>
            <a:custGeom>
              <a:avLst/>
              <a:gdLst/>
              <a:ahLst/>
              <a:cxnLst/>
              <a:rect l="l" t="t" r="r" b="b"/>
              <a:pathLst>
                <a:path w="1202" h="3524" extrusionOk="0">
                  <a:moveTo>
                    <a:pt x="366" y="0"/>
                  </a:moveTo>
                  <a:cubicBezTo>
                    <a:pt x="366" y="0"/>
                    <a:pt x="217" y="78"/>
                    <a:pt x="0" y="257"/>
                  </a:cubicBezTo>
                  <a:lnTo>
                    <a:pt x="0" y="3523"/>
                  </a:lnTo>
                  <a:lnTo>
                    <a:pt x="1202" y="352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2" name="Google Shape;3689;p48">
              <a:extLst>
                <a:ext uri="{FF2B5EF4-FFF2-40B4-BE49-F238E27FC236}">
                  <a16:creationId xmlns:a16="http://schemas.microsoft.com/office/drawing/2014/main" id="{6586450C-9FD7-A1DE-2710-8A97199B56A6}"/>
                </a:ext>
              </a:extLst>
            </p:cNvPr>
            <p:cNvSpPr/>
            <p:nvPr/>
          </p:nvSpPr>
          <p:spPr>
            <a:xfrm>
              <a:off x="2094327" y="2341036"/>
              <a:ext cx="28621" cy="83633"/>
            </a:xfrm>
            <a:custGeom>
              <a:avLst/>
              <a:gdLst/>
              <a:ahLst/>
              <a:cxnLst/>
              <a:rect l="l" t="t" r="r" b="b"/>
              <a:pathLst>
                <a:path w="1206" h="3524" extrusionOk="0">
                  <a:moveTo>
                    <a:pt x="0" y="0"/>
                  </a:moveTo>
                  <a:lnTo>
                    <a:pt x="0" y="3523"/>
                  </a:lnTo>
                  <a:lnTo>
                    <a:pt x="1205" y="3523"/>
                  </a:lnTo>
                  <a:lnTo>
                    <a:pt x="1205" y="244"/>
                  </a:lnTo>
                  <a:cubicBezTo>
                    <a:pt x="996" y="75"/>
                    <a:pt x="857" y="0"/>
                    <a:pt x="8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3" name="Google Shape;3690;p48">
              <a:extLst>
                <a:ext uri="{FF2B5EF4-FFF2-40B4-BE49-F238E27FC236}">
                  <a16:creationId xmlns:a16="http://schemas.microsoft.com/office/drawing/2014/main" id="{969E916C-030B-D39E-A1F6-CC6742EF9F83}"/>
                </a:ext>
              </a:extLst>
            </p:cNvPr>
            <p:cNvSpPr/>
            <p:nvPr/>
          </p:nvSpPr>
          <p:spPr>
            <a:xfrm>
              <a:off x="2028944" y="2387054"/>
              <a:ext cx="40013" cy="53185"/>
            </a:xfrm>
            <a:custGeom>
              <a:avLst/>
              <a:gdLst/>
              <a:ahLst/>
              <a:cxnLst/>
              <a:rect l="l" t="t" r="r" b="b"/>
              <a:pathLst>
                <a:path w="1686" h="2241" extrusionOk="0">
                  <a:moveTo>
                    <a:pt x="356" y="0"/>
                  </a:moveTo>
                  <a:lnTo>
                    <a:pt x="0" y="2241"/>
                  </a:lnTo>
                  <a:lnTo>
                    <a:pt x="1686" y="2241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16" name="Google Shape;3691;p48">
              <a:extLst>
                <a:ext uri="{FF2B5EF4-FFF2-40B4-BE49-F238E27FC236}">
                  <a16:creationId xmlns:a16="http://schemas.microsoft.com/office/drawing/2014/main" id="{B00E9019-A5BF-F8E8-7CF1-66EC3289AD07}"/>
                </a:ext>
              </a:extLst>
            </p:cNvPr>
            <p:cNvSpPr/>
            <p:nvPr/>
          </p:nvSpPr>
          <p:spPr>
            <a:xfrm>
              <a:off x="2030154" y="2342318"/>
              <a:ext cx="36975" cy="48343"/>
            </a:xfrm>
            <a:custGeom>
              <a:avLst/>
              <a:gdLst/>
              <a:ahLst/>
              <a:cxnLst/>
              <a:rect l="l" t="t" r="r" b="b"/>
              <a:pathLst>
                <a:path w="1558" h="2037" extrusionOk="0">
                  <a:moveTo>
                    <a:pt x="0" y="0"/>
                  </a:moveTo>
                  <a:lnTo>
                    <a:pt x="0" y="1246"/>
                  </a:lnTo>
                  <a:cubicBezTo>
                    <a:pt x="0" y="1638"/>
                    <a:pt x="291" y="1984"/>
                    <a:pt x="684" y="2031"/>
                  </a:cubicBezTo>
                  <a:cubicBezTo>
                    <a:pt x="715" y="2035"/>
                    <a:pt x="746" y="2036"/>
                    <a:pt x="777" y="2036"/>
                  </a:cubicBezTo>
                  <a:cubicBezTo>
                    <a:pt x="1209" y="2036"/>
                    <a:pt x="1557" y="1689"/>
                    <a:pt x="1557" y="1259"/>
                  </a:cubicBezTo>
                  <a:lnTo>
                    <a:pt x="15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17" name="Google Shape;3692;p48">
              <a:extLst>
                <a:ext uri="{FF2B5EF4-FFF2-40B4-BE49-F238E27FC236}">
                  <a16:creationId xmlns:a16="http://schemas.microsoft.com/office/drawing/2014/main" id="{65C5DCEE-98DA-3769-C758-03D3D77C5B14}"/>
                </a:ext>
              </a:extLst>
            </p:cNvPr>
            <p:cNvSpPr/>
            <p:nvPr/>
          </p:nvSpPr>
          <p:spPr>
            <a:xfrm>
              <a:off x="2128383" y="2220784"/>
              <a:ext cx="67092" cy="67021"/>
            </a:xfrm>
            <a:custGeom>
              <a:avLst/>
              <a:gdLst/>
              <a:ahLst/>
              <a:cxnLst/>
              <a:rect l="l" t="t" r="r" b="b"/>
              <a:pathLst>
                <a:path w="2827" h="2824" extrusionOk="0">
                  <a:moveTo>
                    <a:pt x="1415" y="0"/>
                  </a:moveTo>
                  <a:cubicBezTo>
                    <a:pt x="633" y="0"/>
                    <a:pt x="1" y="630"/>
                    <a:pt x="1" y="1412"/>
                  </a:cubicBezTo>
                  <a:cubicBezTo>
                    <a:pt x="1" y="2190"/>
                    <a:pt x="633" y="2823"/>
                    <a:pt x="1415" y="2823"/>
                  </a:cubicBezTo>
                  <a:cubicBezTo>
                    <a:pt x="2194" y="2823"/>
                    <a:pt x="2827" y="2190"/>
                    <a:pt x="2827" y="1412"/>
                  </a:cubicBezTo>
                  <a:cubicBezTo>
                    <a:pt x="2827" y="630"/>
                    <a:pt x="2194" y="0"/>
                    <a:pt x="1415" y="0"/>
                  </a:cubicBezTo>
                  <a:close/>
                </a:path>
              </a:pathLst>
            </a:custGeom>
            <a:solidFill>
              <a:srgbClr val="C7856A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18" name="Google Shape;3693;p48">
              <a:extLst>
                <a:ext uri="{FF2B5EF4-FFF2-40B4-BE49-F238E27FC236}">
                  <a16:creationId xmlns:a16="http://schemas.microsoft.com/office/drawing/2014/main" id="{65AD6F3F-C8DC-EF8F-6D15-6319A16BA6F7}"/>
                </a:ext>
              </a:extLst>
            </p:cNvPr>
            <p:cNvSpPr/>
            <p:nvPr/>
          </p:nvSpPr>
          <p:spPr>
            <a:xfrm>
              <a:off x="1865973" y="2108315"/>
              <a:ext cx="171111" cy="139310"/>
            </a:xfrm>
            <a:custGeom>
              <a:avLst/>
              <a:gdLst/>
              <a:ahLst/>
              <a:cxnLst/>
              <a:rect l="l" t="t" r="r" b="b"/>
              <a:pathLst>
                <a:path w="7210" h="5870" extrusionOk="0">
                  <a:moveTo>
                    <a:pt x="3341" y="0"/>
                  </a:moveTo>
                  <a:cubicBezTo>
                    <a:pt x="2568" y="0"/>
                    <a:pt x="1915" y="518"/>
                    <a:pt x="1713" y="1226"/>
                  </a:cubicBezTo>
                  <a:cubicBezTo>
                    <a:pt x="1577" y="1693"/>
                    <a:pt x="1263" y="2089"/>
                    <a:pt x="823" y="2292"/>
                  </a:cubicBezTo>
                  <a:cubicBezTo>
                    <a:pt x="714" y="2340"/>
                    <a:pt x="613" y="2377"/>
                    <a:pt x="518" y="2404"/>
                  </a:cubicBezTo>
                  <a:cubicBezTo>
                    <a:pt x="129" y="2512"/>
                    <a:pt x="0" y="3000"/>
                    <a:pt x="288" y="3284"/>
                  </a:cubicBezTo>
                  <a:cubicBezTo>
                    <a:pt x="663" y="3656"/>
                    <a:pt x="1184" y="4005"/>
                    <a:pt x="1827" y="4005"/>
                  </a:cubicBezTo>
                  <a:cubicBezTo>
                    <a:pt x="1956" y="4005"/>
                    <a:pt x="2089" y="3991"/>
                    <a:pt x="2227" y="3961"/>
                  </a:cubicBezTo>
                  <a:lnTo>
                    <a:pt x="2227" y="3961"/>
                  </a:lnTo>
                  <a:cubicBezTo>
                    <a:pt x="2014" y="4560"/>
                    <a:pt x="1899" y="5203"/>
                    <a:pt x="1899" y="5870"/>
                  </a:cubicBezTo>
                  <a:lnTo>
                    <a:pt x="3892" y="5870"/>
                  </a:lnTo>
                  <a:cubicBezTo>
                    <a:pt x="3943" y="3091"/>
                    <a:pt x="5080" y="986"/>
                    <a:pt x="7209" y="82"/>
                  </a:cubicBezTo>
                  <a:lnTo>
                    <a:pt x="7209" y="82"/>
                  </a:lnTo>
                  <a:cubicBezTo>
                    <a:pt x="6343" y="157"/>
                    <a:pt x="5527" y="427"/>
                    <a:pt x="4810" y="847"/>
                  </a:cubicBezTo>
                  <a:cubicBezTo>
                    <a:pt x="4532" y="373"/>
                    <a:pt x="4035" y="42"/>
                    <a:pt x="3463" y="4"/>
                  </a:cubicBezTo>
                  <a:cubicBezTo>
                    <a:pt x="3422" y="2"/>
                    <a:pt x="3381" y="0"/>
                    <a:pt x="3341" y="0"/>
                  </a:cubicBezTo>
                  <a:close/>
                </a:path>
              </a:pathLst>
            </a:custGeom>
            <a:solidFill>
              <a:srgbClr val="6A647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19" name="Google Shape;3694;p48">
              <a:extLst>
                <a:ext uri="{FF2B5EF4-FFF2-40B4-BE49-F238E27FC236}">
                  <a16:creationId xmlns:a16="http://schemas.microsoft.com/office/drawing/2014/main" id="{39838C42-301E-0F30-D72F-71F986718956}"/>
                </a:ext>
              </a:extLst>
            </p:cNvPr>
            <p:cNvSpPr/>
            <p:nvPr/>
          </p:nvSpPr>
          <p:spPr>
            <a:xfrm>
              <a:off x="1934631" y="2170257"/>
              <a:ext cx="228710" cy="191687"/>
            </a:xfrm>
            <a:custGeom>
              <a:avLst/>
              <a:gdLst/>
              <a:ahLst/>
              <a:cxnLst/>
              <a:rect l="l" t="t" r="r" b="b"/>
              <a:pathLst>
                <a:path w="9637" h="8077" extrusionOk="0">
                  <a:moveTo>
                    <a:pt x="2234" y="0"/>
                  </a:moveTo>
                  <a:cubicBezTo>
                    <a:pt x="1540" y="0"/>
                    <a:pt x="905" y="388"/>
                    <a:pt x="573" y="999"/>
                  </a:cubicBezTo>
                  <a:cubicBezTo>
                    <a:pt x="207" y="1676"/>
                    <a:pt x="1" y="2444"/>
                    <a:pt x="1" y="3256"/>
                  </a:cubicBezTo>
                  <a:cubicBezTo>
                    <a:pt x="1" y="5886"/>
                    <a:pt x="2174" y="8069"/>
                    <a:pt x="4810" y="8076"/>
                  </a:cubicBezTo>
                  <a:cubicBezTo>
                    <a:pt x="4812" y="8076"/>
                    <a:pt x="4815" y="8076"/>
                    <a:pt x="4817" y="8076"/>
                  </a:cubicBezTo>
                  <a:cubicBezTo>
                    <a:pt x="7477" y="8076"/>
                    <a:pt x="9637" y="5918"/>
                    <a:pt x="9637" y="3256"/>
                  </a:cubicBezTo>
                  <a:cubicBezTo>
                    <a:pt x="9637" y="2458"/>
                    <a:pt x="9441" y="1703"/>
                    <a:pt x="9095" y="1040"/>
                  </a:cubicBezTo>
                  <a:cubicBezTo>
                    <a:pt x="8764" y="403"/>
                    <a:pt x="8114" y="3"/>
                    <a:pt x="7400" y="3"/>
                  </a:cubicBezTo>
                  <a:cubicBezTo>
                    <a:pt x="7385" y="3"/>
                    <a:pt x="7370" y="4"/>
                    <a:pt x="7356" y="4"/>
                  </a:cubicBezTo>
                  <a:cubicBezTo>
                    <a:pt x="6777" y="14"/>
                    <a:pt x="6134" y="149"/>
                    <a:pt x="5531" y="539"/>
                  </a:cubicBezTo>
                  <a:cubicBezTo>
                    <a:pt x="5320" y="677"/>
                    <a:pt x="5076" y="747"/>
                    <a:pt x="4832" y="747"/>
                  </a:cubicBezTo>
                  <a:cubicBezTo>
                    <a:pt x="4588" y="747"/>
                    <a:pt x="4343" y="677"/>
                    <a:pt x="4130" y="539"/>
                  </a:cubicBezTo>
                  <a:cubicBezTo>
                    <a:pt x="3511" y="139"/>
                    <a:pt x="2847" y="7"/>
                    <a:pt x="2252" y="0"/>
                  </a:cubicBezTo>
                  <a:cubicBezTo>
                    <a:pt x="2246" y="0"/>
                    <a:pt x="2240" y="0"/>
                    <a:pt x="2234" y="0"/>
                  </a:cubicBezTo>
                  <a:close/>
                </a:path>
              </a:pathLst>
            </a:custGeom>
            <a:solidFill>
              <a:srgbClr val="DA9D8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20" name="Google Shape;3695;p48">
              <a:extLst>
                <a:ext uri="{FF2B5EF4-FFF2-40B4-BE49-F238E27FC236}">
                  <a16:creationId xmlns:a16="http://schemas.microsoft.com/office/drawing/2014/main" id="{D5FA8573-1596-7892-F7FF-9AF75161CB3E}"/>
                </a:ext>
              </a:extLst>
            </p:cNvPr>
            <p:cNvSpPr/>
            <p:nvPr/>
          </p:nvSpPr>
          <p:spPr>
            <a:xfrm>
              <a:off x="1975047" y="2382236"/>
              <a:ext cx="28526" cy="42434"/>
            </a:xfrm>
            <a:custGeom>
              <a:avLst/>
              <a:gdLst/>
              <a:ahLst/>
              <a:cxnLst/>
              <a:rect l="l" t="t" r="r" b="b"/>
              <a:pathLst>
                <a:path w="1202" h="1788" extrusionOk="0">
                  <a:moveTo>
                    <a:pt x="603" y="0"/>
                  </a:moveTo>
                  <a:cubicBezTo>
                    <a:pt x="390" y="0"/>
                    <a:pt x="190" y="38"/>
                    <a:pt x="0" y="102"/>
                  </a:cubicBezTo>
                  <a:lnTo>
                    <a:pt x="0" y="1787"/>
                  </a:lnTo>
                  <a:lnTo>
                    <a:pt x="1202" y="1787"/>
                  </a:lnTo>
                  <a:lnTo>
                    <a:pt x="1202" y="102"/>
                  </a:lnTo>
                  <a:cubicBezTo>
                    <a:pt x="1016" y="38"/>
                    <a:pt x="813" y="0"/>
                    <a:pt x="603" y="0"/>
                  </a:cubicBezTo>
                  <a:close/>
                </a:path>
              </a:pathLst>
            </a:custGeom>
            <a:solidFill>
              <a:srgbClr val="6A6A6A">
                <a:alpha val="1163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21" name="Google Shape;3696;p48">
              <a:extLst>
                <a:ext uri="{FF2B5EF4-FFF2-40B4-BE49-F238E27FC236}">
                  <a16:creationId xmlns:a16="http://schemas.microsoft.com/office/drawing/2014/main" id="{9172AC20-B584-19C9-165C-D248DA8ED9E7}"/>
                </a:ext>
              </a:extLst>
            </p:cNvPr>
            <p:cNvSpPr/>
            <p:nvPr/>
          </p:nvSpPr>
          <p:spPr>
            <a:xfrm>
              <a:off x="1964439" y="2402242"/>
              <a:ext cx="49340" cy="37996"/>
            </a:xfrm>
            <a:custGeom>
              <a:avLst/>
              <a:gdLst/>
              <a:ahLst/>
              <a:cxnLst/>
              <a:rect l="l" t="t" r="r" b="b"/>
              <a:pathLst>
                <a:path w="2079" h="1601" extrusionOk="0">
                  <a:moveTo>
                    <a:pt x="1040" y="0"/>
                  </a:moveTo>
                  <a:cubicBezTo>
                    <a:pt x="464" y="0"/>
                    <a:pt x="1" y="467"/>
                    <a:pt x="1" y="1039"/>
                  </a:cubicBezTo>
                  <a:cubicBezTo>
                    <a:pt x="1" y="1351"/>
                    <a:pt x="251" y="1601"/>
                    <a:pt x="562" y="1601"/>
                  </a:cubicBezTo>
                  <a:lnTo>
                    <a:pt x="1513" y="1601"/>
                  </a:lnTo>
                  <a:cubicBezTo>
                    <a:pt x="1825" y="1601"/>
                    <a:pt x="2079" y="1351"/>
                    <a:pt x="2079" y="1039"/>
                  </a:cubicBezTo>
                  <a:cubicBezTo>
                    <a:pt x="2079" y="467"/>
                    <a:pt x="1612" y="0"/>
                    <a:pt x="1040" y="0"/>
                  </a:cubicBezTo>
                  <a:close/>
                </a:path>
              </a:pathLst>
            </a:custGeom>
            <a:solidFill>
              <a:srgbClr val="DA9D8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22" name="Google Shape;3697;p48">
              <a:extLst>
                <a:ext uri="{FF2B5EF4-FFF2-40B4-BE49-F238E27FC236}">
                  <a16:creationId xmlns:a16="http://schemas.microsoft.com/office/drawing/2014/main" id="{BBC90AAF-63F7-F569-E5AC-3D3AD3CF26CF}"/>
                </a:ext>
              </a:extLst>
            </p:cNvPr>
            <p:cNvSpPr/>
            <p:nvPr/>
          </p:nvSpPr>
          <p:spPr>
            <a:xfrm>
              <a:off x="2094327" y="2382236"/>
              <a:ext cx="28621" cy="42434"/>
            </a:xfrm>
            <a:custGeom>
              <a:avLst/>
              <a:gdLst/>
              <a:ahLst/>
              <a:cxnLst/>
              <a:rect l="l" t="t" r="r" b="b"/>
              <a:pathLst>
                <a:path w="1206" h="1788" extrusionOk="0">
                  <a:moveTo>
                    <a:pt x="620" y="0"/>
                  </a:moveTo>
                  <a:cubicBezTo>
                    <a:pt x="403" y="0"/>
                    <a:pt x="197" y="38"/>
                    <a:pt x="0" y="105"/>
                  </a:cubicBezTo>
                  <a:lnTo>
                    <a:pt x="0" y="1787"/>
                  </a:lnTo>
                  <a:lnTo>
                    <a:pt x="1205" y="1787"/>
                  </a:lnTo>
                  <a:lnTo>
                    <a:pt x="1205" y="95"/>
                  </a:lnTo>
                  <a:cubicBezTo>
                    <a:pt x="1019" y="34"/>
                    <a:pt x="823" y="0"/>
                    <a:pt x="620" y="0"/>
                  </a:cubicBezTo>
                  <a:close/>
                </a:path>
              </a:pathLst>
            </a:custGeom>
            <a:solidFill>
              <a:srgbClr val="6A6A6A">
                <a:alpha val="1163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23" name="Google Shape;3698;p48">
              <a:extLst>
                <a:ext uri="{FF2B5EF4-FFF2-40B4-BE49-F238E27FC236}">
                  <a16:creationId xmlns:a16="http://schemas.microsoft.com/office/drawing/2014/main" id="{06BFBDB3-12C8-D4B6-8034-76C7A848D232}"/>
                </a:ext>
              </a:extLst>
            </p:cNvPr>
            <p:cNvSpPr/>
            <p:nvPr/>
          </p:nvSpPr>
          <p:spPr>
            <a:xfrm>
              <a:off x="2084193" y="2402242"/>
              <a:ext cx="49269" cy="37996"/>
            </a:xfrm>
            <a:custGeom>
              <a:avLst/>
              <a:gdLst/>
              <a:ahLst/>
              <a:cxnLst/>
              <a:rect l="l" t="t" r="r" b="b"/>
              <a:pathLst>
                <a:path w="2076" h="1601" extrusionOk="0">
                  <a:moveTo>
                    <a:pt x="1037" y="0"/>
                  </a:moveTo>
                  <a:cubicBezTo>
                    <a:pt x="465" y="0"/>
                    <a:pt x="1" y="467"/>
                    <a:pt x="1" y="1039"/>
                  </a:cubicBezTo>
                  <a:cubicBezTo>
                    <a:pt x="1" y="1351"/>
                    <a:pt x="251" y="1601"/>
                    <a:pt x="563" y="1601"/>
                  </a:cubicBezTo>
                  <a:lnTo>
                    <a:pt x="1514" y="1601"/>
                  </a:lnTo>
                  <a:cubicBezTo>
                    <a:pt x="1825" y="1601"/>
                    <a:pt x="2076" y="1351"/>
                    <a:pt x="2076" y="1039"/>
                  </a:cubicBezTo>
                  <a:cubicBezTo>
                    <a:pt x="2076" y="467"/>
                    <a:pt x="1612" y="0"/>
                    <a:pt x="1037" y="0"/>
                  </a:cubicBezTo>
                  <a:close/>
                </a:path>
              </a:pathLst>
            </a:custGeom>
            <a:solidFill>
              <a:srgbClr val="DA9D8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24" name="Google Shape;3699;p48">
              <a:extLst>
                <a:ext uri="{FF2B5EF4-FFF2-40B4-BE49-F238E27FC236}">
                  <a16:creationId xmlns:a16="http://schemas.microsoft.com/office/drawing/2014/main" id="{EC1865AD-6106-848B-C63B-DDF610972EA3}"/>
                </a:ext>
              </a:extLst>
            </p:cNvPr>
            <p:cNvSpPr/>
            <p:nvPr/>
          </p:nvSpPr>
          <p:spPr>
            <a:xfrm>
              <a:off x="1902426" y="2172417"/>
              <a:ext cx="100365" cy="179631"/>
            </a:xfrm>
            <a:custGeom>
              <a:avLst/>
              <a:gdLst/>
              <a:ahLst/>
              <a:cxnLst/>
              <a:rect l="l" t="t" r="r" b="b"/>
              <a:pathLst>
                <a:path w="4229" h="7569" extrusionOk="0">
                  <a:moveTo>
                    <a:pt x="3016" y="1"/>
                  </a:moveTo>
                  <a:cubicBezTo>
                    <a:pt x="2556" y="150"/>
                    <a:pt x="2167" y="471"/>
                    <a:pt x="1930" y="908"/>
                  </a:cubicBezTo>
                  <a:cubicBezTo>
                    <a:pt x="1740" y="1260"/>
                    <a:pt x="1591" y="1642"/>
                    <a:pt x="1493" y="2038"/>
                  </a:cubicBezTo>
                  <a:cubicBezTo>
                    <a:pt x="1466" y="2038"/>
                    <a:pt x="1439" y="2035"/>
                    <a:pt x="1412" y="2035"/>
                  </a:cubicBezTo>
                  <a:cubicBezTo>
                    <a:pt x="634" y="2035"/>
                    <a:pt x="1" y="2668"/>
                    <a:pt x="1" y="3450"/>
                  </a:cubicBezTo>
                  <a:cubicBezTo>
                    <a:pt x="1" y="4228"/>
                    <a:pt x="634" y="4861"/>
                    <a:pt x="1412" y="4861"/>
                  </a:cubicBezTo>
                  <a:cubicBezTo>
                    <a:pt x="1503" y="4861"/>
                    <a:pt x="1588" y="4851"/>
                    <a:pt x="1663" y="4834"/>
                  </a:cubicBezTo>
                  <a:cubicBezTo>
                    <a:pt x="2116" y="6049"/>
                    <a:pt x="3050" y="7037"/>
                    <a:pt x="4228" y="7569"/>
                  </a:cubicBezTo>
                  <a:cubicBezTo>
                    <a:pt x="3077" y="6536"/>
                    <a:pt x="2353" y="5037"/>
                    <a:pt x="2353" y="3368"/>
                  </a:cubicBezTo>
                  <a:cubicBezTo>
                    <a:pt x="2353" y="2096"/>
                    <a:pt x="2576" y="955"/>
                    <a:pt x="3016" y="1"/>
                  </a:cubicBezTo>
                  <a:close/>
                </a:path>
              </a:pathLst>
            </a:custGeom>
            <a:solidFill>
              <a:srgbClr val="C7856A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25" name="Google Shape;3700;p48">
              <a:extLst>
                <a:ext uri="{FF2B5EF4-FFF2-40B4-BE49-F238E27FC236}">
                  <a16:creationId xmlns:a16="http://schemas.microsoft.com/office/drawing/2014/main" id="{DD774BA1-8C74-189E-07B2-D34A9EF831EB}"/>
                </a:ext>
              </a:extLst>
            </p:cNvPr>
            <p:cNvSpPr/>
            <p:nvPr/>
          </p:nvSpPr>
          <p:spPr>
            <a:xfrm>
              <a:off x="1955611" y="2249452"/>
              <a:ext cx="50384" cy="40108"/>
            </a:xfrm>
            <a:custGeom>
              <a:avLst/>
              <a:gdLst/>
              <a:ahLst/>
              <a:cxnLst/>
              <a:rect l="l" t="t" r="r" b="b"/>
              <a:pathLst>
                <a:path w="2123" h="1690" extrusionOk="0">
                  <a:moveTo>
                    <a:pt x="1063" y="1"/>
                  </a:moveTo>
                  <a:cubicBezTo>
                    <a:pt x="478" y="1"/>
                    <a:pt x="0" y="380"/>
                    <a:pt x="0" y="843"/>
                  </a:cubicBezTo>
                  <a:cubicBezTo>
                    <a:pt x="0" y="1310"/>
                    <a:pt x="478" y="1690"/>
                    <a:pt x="1063" y="1690"/>
                  </a:cubicBezTo>
                  <a:cubicBezTo>
                    <a:pt x="1645" y="1690"/>
                    <a:pt x="2122" y="1310"/>
                    <a:pt x="2122" y="843"/>
                  </a:cubicBezTo>
                  <a:cubicBezTo>
                    <a:pt x="2122" y="380"/>
                    <a:pt x="1645" y="1"/>
                    <a:pt x="10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26" name="Google Shape;3701;p48">
              <a:extLst>
                <a:ext uri="{FF2B5EF4-FFF2-40B4-BE49-F238E27FC236}">
                  <a16:creationId xmlns:a16="http://schemas.microsoft.com/office/drawing/2014/main" id="{9BE4608C-55B6-4757-553C-83E0367C5F46}"/>
                </a:ext>
              </a:extLst>
            </p:cNvPr>
            <p:cNvSpPr/>
            <p:nvPr/>
          </p:nvSpPr>
          <p:spPr>
            <a:xfrm>
              <a:off x="2091906" y="2249452"/>
              <a:ext cx="50408" cy="40108"/>
            </a:xfrm>
            <a:custGeom>
              <a:avLst/>
              <a:gdLst/>
              <a:ahLst/>
              <a:cxnLst/>
              <a:rect l="l" t="t" r="r" b="b"/>
              <a:pathLst>
                <a:path w="2124" h="1690" extrusionOk="0">
                  <a:moveTo>
                    <a:pt x="1060" y="1"/>
                  </a:moveTo>
                  <a:cubicBezTo>
                    <a:pt x="478" y="1"/>
                    <a:pt x="1" y="380"/>
                    <a:pt x="1" y="843"/>
                  </a:cubicBezTo>
                  <a:cubicBezTo>
                    <a:pt x="1" y="1310"/>
                    <a:pt x="478" y="1690"/>
                    <a:pt x="1060" y="1690"/>
                  </a:cubicBezTo>
                  <a:cubicBezTo>
                    <a:pt x="1646" y="1690"/>
                    <a:pt x="2123" y="1310"/>
                    <a:pt x="2123" y="843"/>
                  </a:cubicBezTo>
                  <a:cubicBezTo>
                    <a:pt x="2123" y="380"/>
                    <a:pt x="1646" y="1"/>
                    <a:pt x="1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27" name="Google Shape;3702;p48">
              <a:extLst>
                <a:ext uri="{FF2B5EF4-FFF2-40B4-BE49-F238E27FC236}">
                  <a16:creationId xmlns:a16="http://schemas.microsoft.com/office/drawing/2014/main" id="{33B86C83-2693-3A77-F21F-28AE5562B7EF}"/>
                </a:ext>
              </a:extLst>
            </p:cNvPr>
            <p:cNvSpPr/>
            <p:nvPr/>
          </p:nvSpPr>
          <p:spPr>
            <a:xfrm>
              <a:off x="1978489" y="2230751"/>
              <a:ext cx="33937" cy="22024"/>
            </a:xfrm>
            <a:custGeom>
              <a:avLst/>
              <a:gdLst/>
              <a:ahLst/>
              <a:cxnLst/>
              <a:rect l="l" t="t" r="r" b="b"/>
              <a:pathLst>
                <a:path w="1430" h="928" extrusionOk="0">
                  <a:moveTo>
                    <a:pt x="715" y="0"/>
                  </a:moveTo>
                  <a:cubicBezTo>
                    <a:pt x="322" y="0"/>
                    <a:pt x="1" y="322"/>
                    <a:pt x="1" y="714"/>
                  </a:cubicBezTo>
                  <a:cubicBezTo>
                    <a:pt x="1" y="833"/>
                    <a:pt x="96" y="927"/>
                    <a:pt x="211" y="927"/>
                  </a:cubicBezTo>
                  <a:cubicBezTo>
                    <a:pt x="329" y="927"/>
                    <a:pt x="421" y="833"/>
                    <a:pt x="421" y="714"/>
                  </a:cubicBezTo>
                  <a:cubicBezTo>
                    <a:pt x="421" y="552"/>
                    <a:pt x="553" y="423"/>
                    <a:pt x="715" y="423"/>
                  </a:cubicBezTo>
                  <a:cubicBezTo>
                    <a:pt x="877" y="423"/>
                    <a:pt x="1009" y="552"/>
                    <a:pt x="1009" y="714"/>
                  </a:cubicBezTo>
                  <a:cubicBezTo>
                    <a:pt x="1009" y="833"/>
                    <a:pt x="1104" y="927"/>
                    <a:pt x="1219" y="927"/>
                  </a:cubicBezTo>
                  <a:cubicBezTo>
                    <a:pt x="1338" y="927"/>
                    <a:pt x="1429" y="833"/>
                    <a:pt x="1429" y="714"/>
                  </a:cubicBezTo>
                  <a:cubicBezTo>
                    <a:pt x="1429" y="322"/>
                    <a:pt x="1111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28" name="Google Shape;3703;p48">
              <a:extLst>
                <a:ext uri="{FF2B5EF4-FFF2-40B4-BE49-F238E27FC236}">
                  <a16:creationId xmlns:a16="http://schemas.microsoft.com/office/drawing/2014/main" id="{EA5A28A5-67C5-C660-6FAB-C6ECA8B66E28}"/>
                </a:ext>
              </a:extLst>
            </p:cNvPr>
            <p:cNvSpPr/>
            <p:nvPr/>
          </p:nvSpPr>
          <p:spPr>
            <a:xfrm>
              <a:off x="2085499" y="2230751"/>
              <a:ext cx="33914" cy="22024"/>
            </a:xfrm>
            <a:custGeom>
              <a:avLst/>
              <a:gdLst/>
              <a:ahLst/>
              <a:cxnLst/>
              <a:rect l="l" t="t" r="r" b="b"/>
              <a:pathLst>
                <a:path w="1429" h="928" extrusionOk="0">
                  <a:moveTo>
                    <a:pt x="714" y="0"/>
                  </a:moveTo>
                  <a:cubicBezTo>
                    <a:pt x="322" y="0"/>
                    <a:pt x="0" y="322"/>
                    <a:pt x="0" y="714"/>
                  </a:cubicBezTo>
                  <a:cubicBezTo>
                    <a:pt x="0" y="833"/>
                    <a:pt x="95" y="927"/>
                    <a:pt x="210" y="927"/>
                  </a:cubicBezTo>
                  <a:cubicBezTo>
                    <a:pt x="328" y="927"/>
                    <a:pt x="420" y="833"/>
                    <a:pt x="420" y="714"/>
                  </a:cubicBezTo>
                  <a:cubicBezTo>
                    <a:pt x="420" y="552"/>
                    <a:pt x="552" y="423"/>
                    <a:pt x="714" y="423"/>
                  </a:cubicBezTo>
                  <a:cubicBezTo>
                    <a:pt x="877" y="423"/>
                    <a:pt x="1009" y="552"/>
                    <a:pt x="1009" y="714"/>
                  </a:cubicBezTo>
                  <a:cubicBezTo>
                    <a:pt x="1009" y="833"/>
                    <a:pt x="1104" y="927"/>
                    <a:pt x="1219" y="927"/>
                  </a:cubicBezTo>
                  <a:cubicBezTo>
                    <a:pt x="1337" y="927"/>
                    <a:pt x="1428" y="833"/>
                    <a:pt x="1428" y="714"/>
                  </a:cubicBezTo>
                  <a:cubicBezTo>
                    <a:pt x="1428" y="322"/>
                    <a:pt x="1110" y="0"/>
                    <a:pt x="7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29" name="Google Shape;3704;p48">
              <a:extLst>
                <a:ext uri="{FF2B5EF4-FFF2-40B4-BE49-F238E27FC236}">
                  <a16:creationId xmlns:a16="http://schemas.microsoft.com/office/drawing/2014/main" id="{DADEFF3C-C99A-863B-6430-C319BC202668}"/>
                </a:ext>
              </a:extLst>
            </p:cNvPr>
            <p:cNvSpPr/>
            <p:nvPr/>
          </p:nvSpPr>
          <p:spPr>
            <a:xfrm>
              <a:off x="2030629" y="2256667"/>
              <a:ext cx="36643" cy="15877"/>
            </a:xfrm>
            <a:custGeom>
              <a:avLst/>
              <a:gdLst/>
              <a:ahLst/>
              <a:cxnLst/>
              <a:rect l="l" t="t" r="r" b="b"/>
              <a:pathLst>
                <a:path w="1544" h="669" extrusionOk="0">
                  <a:moveTo>
                    <a:pt x="238" y="1"/>
                  </a:moveTo>
                  <a:cubicBezTo>
                    <a:pt x="189" y="1"/>
                    <a:pt x="139" y="18"/>
                    <a:pt x="99" y="52"/>
                  </a:cubicBezTo>
                  <a:cubicBezTo>
                    <a:pt x="11" y="130"/>
                    <a:pt x="0" y="262"/>
                    <a:pt x="78" y="350"/>
                  </a:cubicBezTo>
                  <a:cubicBezTo>
                    <a:pt x="254" y="553"/>
                    <a:pt x="505" y="668"/>
                    <a:pt x="772" y="668"/>
                  </a:cubicBezTo>
                  <a:cubicBezTo>
                    <a:pt x="1036" y="668"/>
                    <a:pt x="1290" y="553"/>
                    <a:pt x="1466" y="350"/>
                  </a:cubicBezTo>
                  <a:cubicBezTo>
                    <a:pt x="1544" y="262"/>
                    <a:pt x="1534" y="130"/>
                    <a:pt x="1446" y="52"/>
                  </a:cubicBezTo>
                  <a:cubicBezTo>
                    <a:pt x="1405" y="18"/>
                    <a:pt x="1356" y="1"/>
                    <a:pt x="1306" y="1"/>
                  </a:cubicBezTo>
                  <a:cubicBezTo>
                    <a:pt x="1248" y="1"/>
                    <a:pt x="1190" y="25"/>
                    <a:pt x="1148" y="72"/>
                  </a:cubicBezTo>
                  <a:cubicBezTo>
                    <a:pt x="1053" y="181"/>
                    <a:pt x="914" y="245"/>
                    <a:pt x="772" y="245"/>
                  </a:cubicBezTo>
                  <a:cubicBezTo>
                    <a:pt x="627" y="245"/>
                    <a:pt x="491" y="181"/>
                    <a:pt x="396" y="72"/>
                  </a:cubicBezTo>
                  <a:cubicBezTo>
                    <a:pt x="354" y="25"/>
                    <a:pt x="296" y="1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grpSp>
        <p:nvGrpSpPr>
          <p:cNvPr id="1230" name="Google Shape;3663;p48">
            <a:extLst>
              <a:ext uri="{FF2B5EF4-FFF2-40B4-BE49-F238E27FC236}">
                <a16:creationId xmlns:a16="http://schemas.microsoft.com/office/drawing/2014/main" id="{5B5DBD65-25AF-7402-BA4B-771234CD49DF}"/>
              </a:ext>
            </a:extLst>
          </p:cNvPr>
          <p:cNvGrpSpPr/>
          <p:nvPr/>
        </p:nvGrpSpPr>
        <p:grpSpPr>
          <a:xfrm>
            <a:off x="4750974" y="3312391"/>
            <a:ext cx="413372" cy="472540"/>
            <a:chOff x="2616584" y="2108149"/>
            <a:chExt cx="290652" cy="332255"/>
          </a:xfrm>
        </p:grpSpPr>
        <p:sp>
          <p:nvSpPr>
            <p:cNvPr id="1231" name="Google Shape;3664;p48">
              <a:extLst>
                <a:ext uri="{FF2B5EF4-FFF2-40B4-BE49-F238E27FC236}">
                  <a16:creationId xmlns:a16="http://schemas.microsoft.com/office/drawing/2014/main" id="{6A101C9E-67DD-1989-D704-1FE9C0B1F924}"/>
                </a:ext>
              </a:extLst>
            </p:cNvPr>
            <p:cNvSpPr/>
            <p:nvPr/>
          </p:nvSpPr>
          <p:spPr>
            <a:xfrm>
              <a:off x="2655482" y="2324969"/>
              <a:ext cx="213355" cy="95998"/>
            </a:xfrm>
            <a:custGeom>
              <a:avLst/>
              <a:gdLst/>
              <a:ahLst/>
              <a:cxnLst/>
              <a:rect l="l" t="t" r="r" b="b"/>
              <a:pathLst>
                <a:path w="8990" h="4045" extrusionOk="0">
                  <a:moveTo>
                    <a:pt x="1229" y="0"/>
                  </a:moveTo>
                  <a:cubicBezTo>
                    <a:pt x="552" y="0"/>
                    <a:pt x="0" y="548"/>
                    <a:pt x="0" y="1229"/>
                  </a:cubicBezTo>
                  <a:lnTo>
                    <a:pt x="0" y="4045"/>
                  </a:lnTo>
                  <a:lnTo>
                    <a:pt x="8990" y="4045"/>
                  </a:lnTo>
                  <a:lnTo>
                    <a:pt x="8990" y="1229"/>
                  </a:lnTo>
                  <a:cubicBezTo>
                    <a:pt x="8990" y="548"/>
                    <a:pt x="8441" y="0"/>
                    <a:pt x="7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32" name="Google Shape;3665;p48">
              <a:extLst>
                <a:ext uri="{FF2B5EF4-FFF2-40B4-BE49-F238E27FC236}">
                  <a16:creationId xmlns:a16="http://schemas.microsoft.com/office/drawing/2014/main" id="{BE83CEC0-A004-B207-2865-9350FFA3CE16}"/>
                </a:ext>
              </a:extLst>
            </p:cNvPr>
            <p:cNvSpPr/>
            <p:nvPr/>
          </p:nvSpPr>
          <p:spPr>
            <a:xfrm>
              <a:off x="2650000" y="2341179"/>
              <a:ext cx="223987" cy="98585"/>
            </a:xfrm>
            <a:custGeom>
              <a:avLst/>
              <a:gdLst/>
              <a:ahLst/>
              <a:cxnLst/>
              <a:rect l="l" t="t" r="r" b="b"/>
              <a:pathLst>
                <a:path w="9438" h="4154" extrusionOk="0">
                  <a:moveTo>
                    <a:pt x="2553" y="1"/>
                  </a:moveTo>
                  <a:lnTo>
                    <a:pt x="2553" y="272"/>
                  </a:lnTo>
                  <a:lnTo>
                    <a:pt x="1615" y="272"/>
                  </a:lnTo>
                  <a:cubicBezTo>
                    <a:pt x="1043" y="742"/>
                    <a:pt x="1" y="1910"/>
                    <a:pt x="1" y="4154"/>
                  </a:cubicBezTo>
                  <a:lnTo>
                    <a:pt x="9437" y="4154"/>
                  </a:lnTo>
                  <a:cubicBezTo>
                    <a:pt x="9437" y="1879"/>
                    <a:pt x="8368" y="708"/>
                    <a:pt x="7799" y="245"/>
                  </a:cubicBezTo>
                  <a:lnTo>
                    <a:pt x="6899" y="245"/>
                  </a:lnTo>
                  <a:lnTo>
                    <a:pt x="68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33" name="Google Shape;3666;p48">
              <a:extLst>
                <a:ext uri="{FF2B5EF4-FFF2-40B4-BE49-F238E27FC236}">
                  <a16:creationId xmlns:a16="http://schemas.microsoft.com/office/drawing/2014/main" id="{960DAF55-B6CA-3EE6-25EF-6D227C6D9E51}"/>
                </a:ext>
              </a:extLst>
            </p:cNvPr>
            <p:cNvSpPr/>
            <p:nvPr/>
          </p:nvSpPr>
          <p:spPr>
            <a:xfrm>
              <a:off x="2688565" y="2341819"/>
              <a:ext cx="28550" cy="83016"/>
            </a:xfrm>
            <a:custGeom>
              <a:avLst/>
              <a:gdLst/>
              <a:ahLst/>
              <a:cxnLst/>
              <a:rect l="l" t="t" r="r" b="b"/>
              <a:pathLst>
                <a:path w="1203" h="3498" extrusionOk="0">
                  <a:moveTo>
                    <a:pt x="366" y="1"/>
                  </a:moveTo>
                  <a:cubicBezTo>
                    <a:pt x="366" y="1"/>
                    <a:pt x="217" y="79"/>
                    <a:pt x="1" y="258"/>
                  </a:cubicBezTo>
                  <a:lnTo>
                    <a:pt x="1" y="3497"/>
                  </a:lnTo>
                  <a:lnTo>
                    <a:pt x="1202" y="3497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34" name="Google Shape;3667;p48">
              <a:extLst>
                <a:ext uri="{FF2B5EF4-FFF2-40B4-BE49-F238E27FC236}">
                  <a16:creationId xmlns:a16="http://schemas.microsoft.com/office/drawing/2014/main" id="{09CFF74E-6C9C-301E-A332-EDE25D7E34F4}"/>
                </a:ext>
              </a:extLst>
            </p:cNvPr>
            <p:cNvSpPr/>
            <p:nvPr/>
          </p:nvSpPr>
          <p:spPr>
            <a:xfrm>
              <a:off x="2806563" y="2341819"/>
              <a:ext cx="28550" cy="83016"/>
            </a:xfrm>
            <a:custGeom>
              <a:avLst/>
              <a:gdLst/>
              <a:ahLst/>
              <a:cxnLst/>
              <a:rect l="l" t="t" r="r" b="b"/>
              <a:pathLst>
                <a:path w="1203" h="3498" extrusionOk="0">
                  <a:moveTo>
                    <a:pt x="1" y="1"/>
                  </a:moveTo>
                  <a:lnTo>
                    <a:pt x="1" y="3497"/>
                  </a:lnTo>
                  <a:lnTo>
                    <a:pt x="1202" y="3497"/>
                  </a:lnTo>
                  <a:lnTo>
                    <a:pt x="1202" y="245"/>
                  </a:lnTo>
                  <a:lnTo>
                    <a:pt x="1202" y="241"/>
                  </a:lnTo>
                  <a:cubicBezTo>
                    <a:pt x="996" y="75"/>
                    <a:pt x="853" y="1"/>
                    <a:pt x="8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35" name="Google Shape;3668;p48">
              <a:extLst>
                <a:ext uri="{FF2B5EF4-FFF2-40B4-BE49-F238E27FC236}">
                  <a16:creationId xmlns:a16="http://schemas.microsoft.com/office/drawing/2014/main" id="{078F4941-0B17-6519-2822-0B72B625DC3A}"/>
                </a:ext>
              </a:extLst>
            </p:cNvPr>
            <p:cNvSpPr/>
            <p:nvPr/>
          </p:nvSpPr>
          <p:spPr>
            <a:xfrm>
              <a:off x="2688565" y="2382544"/>
              <a:ext cx="28550" cy="42291"/>
            </a:xfrm>
            <a:custGeom>
              <a:avLst/>
              <a:gdLst/>
              <a:ahLst/>
              <a:cxnLst/>
              <a:rect l="l" t="t" r="r" b="b"/>
              <a:pathLst>
                <a:path w="1203" h="1782" extrusionOk="0">
                  <a:moveTo>
                    <a:pt x="603" y="1"/>
                  </a:moveTo>
                  <a:cubicBezTo>
                    <a:pt x="390" y="1"/>
                    <a:pt x="190" y="35"/>
                    <a:pt x="1" y="99"/>
                  </a:cubicBezTo>
                  <a:lnTo>
                    <a:pt x="1" y="1781"/>
                  </a:lnTo>
                  <a:lnTo>
                    <a:pt x="1202" y="1781"/>
                  </a:lnTo>
                  <a:lnTo>
                    <a:pt x="1202" y="99"/>
                  </a:lnTo>
                  <a:cubicBezTo>
                    <a:pt x="1013" y="35"/>
                    <a:pt x="813" y="1"/>
                    <a:pt x="603" y="1"/>
                  </a:cubicBezTo>
                  <a:close/>
                </a:path>
              </a:pathLst>
            </a:custGeom>
            <a:solidFill>
              <a:srgbClr val="000000">
                <a:alpha val="204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36" name="Google Shape;3669;p48">
              <a:extLst>
                <a:ext uri="{FF2B5EF4-FFF2-40B4-BE49-F238E27FC236}">
                  <a16:creationId xmlns:a16="http://schemas.microsoft.com/office/drawing/2014/main" id="{A7C0001A-A912-92F9-02E7-C3F4110FF4F7}"/>
                </a:ext>
              </a:extLst>
            </p:cNvPr>
            <p:cNvSpPr/>
            <p:nvPr/>
          </p:nvSpPr>
          <p:spPr>
            <a:xfrm>
              <a:off x="2677885" y="2402076"/>
              <a:ext cx="49340" cy="37687"/>
            </a:xfrm>
            <a:custGeom>
              <a:avLst/>
              <a:gdLst/>
              <a:ahLst/>
              <a:cxnLst/>
              <a:rect l="l" t="t" r="r" b="b"/>
              <a:pathLst>
                <a:path w="2079" h="1588" extrusionOk="0">
                  <a:moveTo>
                    <a:pt x="1039" y="0"/>
                  </a:moveTo>
                  <a:cubicBezTo>
                    <a:pt x="464" y="0"/>
                    <a:pt x="0" y="471"/>
                    <a:pt x="11" y="1046"/>
                  </a:cubicBezTo>
                  <a:cubicBezTo>
                    <a:pt x="14" y="1344"/>
                    <a:pt x="271" y="1588"/>
                    <a:pt x="569" y="1588"/>
                  </a:cubicBezTo>
                  <a:lnTo>
                    <a:pt x="1510" y="1588"/>
                  </a:lnTo>
                  <a:cubicBezTo>
                    <a:pt x="1808" y="1588"/>
                    <a:pt x="2065" y="1344"/>
                    <a:pt x="2068" y="1046"/>
                  </a:cubicBezTo>
                  <a:cubicBezTo>
                    <a:pt x="2079" y="467"/>
                    <a:pt x="1615" y="0"/>
                    <a:pt x="1039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39" name="Google Shape;3670;p48">
              <a:extLst>
                <a:ext uri="{FF2B5EF4-FFF2-40B4-BE49-F238E27FC236}">
                  <a16:creationId xmlns:a16="http://schemas.microsoft.com/office/drawing/2014/main" id="{2B6A67A1-38B7-1D63-EEC8-C8A9821A6BE9}"/>
                </a:ext>
              </a:extLst>
            </p:cNvPr>
            <p:cNvSpPr/>
            <p:nvPr/>
          </p:nvSpPr>
          <p:spPr>
            <a:xfrm>
              <a:off x="2806563" y="2382544"/>
              <a:ext cx="28550" cy="42291"/>
            </a:xfrm>
            <a:custGeom>
              <a:avLst/>
              <a:gdLst/>
              <a:ahLst/>
              <a:cxnLst/>
              <a:rect l="l" t="t" r="r" b="b"/>
              <a:pathLst>
                <a:path w="1203" h="1782" extrusionOk="0">
                  <a:moveTo>
                    <a:pt x="620" y="1"/>
                  </a:moveTo>
                  <a:cubicBezTo>
                    <a:pt x="403" y="1"/>
                    <a:pt x="193" y="38"/>
                    <a:pt x="1" y="106"/>
                  </a:cubicBezTo>
                  <a:lnTo>
                    <a:pt x="1" y="1781"/>
                  </a:lnTo>
                  <a:lnTo>
                    <a:pt x="1202" y="1781"/>
                  </a:lnTo>
                  <a:lnTo>
                    <a:pt x="1202" y="96"/>
                  </a:lnTo>
                  <a:cubicBezTo>
                    <a:pt x="1019" y="35"/>
                    <a:pt x="823" y="1"/>
                    <a:pt x="620" y="1"/>
                  </a:cubicBezTo>
                  <a:close/>
                </a:path>
              </a:pathLst>
            </a:custGeom>
            <a:solidFill>
              <a:srgbClr val="000000">
                <a:alpha val="204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40" name="Google Shape;3671;p48">
              <a:extLst>
                <a:ext uri="{FF2B5EF4-FFF2-40B4-BE49-F238E27FC236}">
                  <a16:creationId xmlns:a16="http://schemas.microsoft.com/office/drawing/2014/main" id="{E6545228-CA9D-C68A-990F-254EFAA5D4AB}"/>
                </a:ext>
              </a:extLst>
            </p:cNvPr>
            <p:cNvSpPr/>
            <p:nvPr/>
          </p:nvSpPr>
          <p:spPr>
            <a:xfrm>
              <a:off x="2796833" y="2402076"/>
              <a:ext cx="49103" cy="37687"/>
            </a:xfrm>
            <a:custGeom>
              <a:avLst/>
              <a:gdLst/>
              <a:ahLst/>
              <a:cxnLst/>
              <a:rect l="l" t="t" r="r" b="b"/>
              <a:pathLst>
                <a:path w="2069" h="1588" extrusionOk="0">
                  <a:moveTo>
                    <a:pt x="1030" y="0"/>
                  </a:moveTo>
                  <a:cubicBezTo>
                    <a:pt x="461" y="0"/>
                    <a:pt x="1" y="461"/>
                    <a:pt x="1" y="1029"/>
                  </a:cubicBezTo>
                  <a:cubicBezTo>
                    <a:pt x="1" y="1337"/>
                    <a:pt x="248" y="1588"/>
                    <a:pt x="556" y="1588"/>
                  </a:cubicBezTo>
                  <a:lnTo>
                    <a:pt x="1500" y="1588"/>
                  </a:lnTo>
                  <a:cubicBezTo>
                    <a:pt x="1798" y="1588"/>
                    <a:pt x="2055" y="1344"/>
                    <a:pt x="2059" y="1046"/>
                  </a:cubicBezTo>
                  <a:cubicBezTo>
                    <a:pt x="2069" y="471"/>
                    <a:pt x="1605" y="0"/>
                    <a:pt x="1030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41" name="Google Shape;3672;p48">
              <a:extLst>
                <a:ext uri="{FF2B5EF4-FFF2-40B4-BE49-F238E27FC236}">
                  <a16:creationId xmlns:a16="http://schemas.microsoft.com/office/drawing/2014/main" id="{2E4B8B7B-6C77-ED69-7593-098FC41256AE}"/>
                </a:ext>
              </a:extLst>
            </p:cNvPr>
            <p:cNvSpPr/>
            <p:nvPr/>
          </p:nvSpPr>
          <p:spPr>
            <a:xfrm>
              <a:off x="2741892" y="2387220"/>
              <a:ext cx="40037" cy="53185"/>
            </a:xfrm>
            <a:custGeom>
              <a:avLst/>
              <a:gdLst/>
              <a:ahLst/>
              <a:cxnLst/>
              <a:rect l="l" t="t" r="r" b="b"/>
              <a:pathLst>
                <a:path w="1687" h="2241" extrusionOk="0">
                  <a:moveTo>
                    <a:pt x="356" y="0"/>
                  </a:moveTo>
                  <a:lnTo>
                    <a:pt x="1" y="2241"/>
                  </a:lnTo>
                  <a:lnTo>
                    <a:pt x="1686" y="2241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42" name="Google Shape;3673;p48">
              <a:extLst>
                <a:ext uri="{FF2B5EF4-FFF2-40B4-BE49-F238E27FC236}">
                  <a16:creationId xmlns:a16="http://schemas.microsoft.com/office/drawing/2014/main" id="{1FF319A0-CCBF-2E53-28F1-BBC3E45C4E57}"/>
                </a:ext>
              </a:extLst>
            </p:cNvPr>
            <p:cNvSpPr/>
            <p:nvPr/>
          </p:nvSpPr>
          <p:spPr>
            <a:xfrm>
              <a:off x="2743672" y="2343125"/>
              <a:ext cx="36334" cy="47892"/>
            </a:xfrm>
            <a:custGeom>
              <a:avLst/>
              <a:gdLst/>
              <a:ahLst/>
              <a:cxnLst/>
              <a:rect l="l" t="t" r="r" b="b"/>
              <a:pathLst>
                <a:path w="1531" h="2018" extrusionOk="0">
                  <a:moveTo>
                    <a:pt x="0" y="0"/>
                  </a:moveTo>
                  <a:lnTo>
                    <a:pt x="0" y="1235"/>
                  </a:lnTo>
                  <a:cubicBezTo>
                    <a:pt x="0" y="1655"/>
                    <a:pt x="329" y="2007"/>
                    <a:pt x="745" y="2017"/>
                  </a:cubicBezTo>
                  <a:cubicBezTo>
                    <a:pt x="753" y="2017"/>
                    <a:pt x="761" y="2018"/>
                    <a:pt x="769" y="2018"/>
                  </a:cubicBezTo>
                  <a:cubicBezTo>
                    <a:pt x="1191" y="2018"/>
                    <a:pt x="1530" y="1674"/>
                    <a:pt x="1530" y="1249"/>
                  </a:cubicBezTo>
                  <a:lnTo>
                    <a:pt x="15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43" name="Google Shape;3674;p48">
              <a:extLst>
                <a:ext uri="{FF2B5EF4-FFF2-40B4-BE49-F238E27FC236}">
                  <a16:creationId xmlns:a16="http://schemas.microsoft.com/office/drawing/2014/main" id="{9CB0DF81-40CB-D7CC-F34E-F9B52AE0F801}"/>
                </a:ext>
              </a:extLst>
            </p:cNvPr>
            <p:cNvSpPr/>
            <p:nvPr/>
          </p:nvSpPr>
          <p:spPr>
            <a:xfrm>
              <a:off x="2625270" y="2108149"/>
              <a:ext cx="273280" cy="140924"/>
            </a:xfrm>
            <a:custGeom>
              <a:avLst/>
              <a:gdLst/>
              <a:ahLst/>
              <a:cxnLst/>
              <a:rect l="l" t="t" r="r" b="b"/>
              <a:pathLst>
                <a:path w="11515" h="5938" extrusionOk="0">
                  <a:moveTo>
                    <a:pt x="1439" y="1"/>
                  </a:moveTo>
                  <a:cubicBezTo>
                    <a:pt x="962" y="1"/>
                    <a:pt x="586" y="418"/>
                    <a:pt x="644" y="902"/>
                  </a:cubicBezTo>
                  <a:cubicBezTo>
                    <a:pt x="694" y="1338"/>
                    <a:pt x="860" y="1856"/>
                    <a:pt x="1280" y="2323"/>
                  </a:cubicBezTo>
                  <a:cubicBezTo>
                    <a:pt x="481" y="3311"/>
                    <a:pt x="1" y="4570"/>
                    <a:pt x="1" y="5938"/>
                  </a:cubicBezTo>
                  <a:lnTo>
                    <a:pt x="11515" y="5938"/>
                  </a:lnTo>
                  <a:cubicBezTo>
                    <a:pt x="11515" y="2763"/>
                    <a:pt x="8932" y="181"/>
                    <a:pt x="5758" y="181"/>
                  </a:cubicBezTo>
                  <a:cubicBezTo>
                    <a:pt x="3740" y="181"/>
                    <a:pt x="2329" y="82"/>
                    <a:pt x="1520" y="5"/>
                  </a:cubicBezTo>
                  <a:cubicBezTo>
                    <a:pt x="1493" y="2"/>
                    <a:pt x="1466" y="1"/>
                    <a:pt x="1439" y="1"/>
                  </a:cubicBezTo>
                  <a:close/>
                </a:path>
              </a:pathLst>
            </a:custGeom>
            <a:solidFill>
              <a:srgbClr val="E8A88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44" name="Google Shape;3675;p48">
              <a:extLst>
                <a:ext uri="{FF2B5EF4-FFF2-40B4-BE49-F238E27FC236}">
                  <a16:creationId xmlns:a16="http://schemas.microsoft.com/office/drawing/2014/main" id="{2564C9CE-94D1-5E06-82F4-39DAF721FFCD}"/>
                </a:ext>
              </a:extLst>
            </p:cNvPr>
            <p:cNvSpPr/>
            <p:nvPr/>
          </p:nvSpPr>
          <p:spPr>
            <a:xfrm>
              <a:off x="2840690" y="2222303"/>
              <a:ext cx="66546" cy="66546"/>
            </a:xfrm>
            <a:custGeom>
              <a:avLst/>
              <a:gdLst/>
              <a:ahLst/>
              <a:cxnLst/>
              <a:rect l="l" t="t" r="r" b="b"/>
              <a:pathLst>
                <a:path w="2804" h="2804" extrusionOk="0">
                  <a:moveTo>
                    <a:pt x="1402" y="1"/>
                  </a:moveTo>
                  <a:cubicBezTo>
                    <a:pt x="627" y="1"/>
                    <a:pt x="1" y="627"/>
                    <a:pt x="1" y="1402"/>
                  </a:cubicBezTo>
                  <a:cubicBezTo>
                    <a:pt x="1" y="2174"/>
                    <a:pt x="627" y="2803"/>
                    <a:pt x="1402" y="2803"/>
                  </a:cubicBezTo>
                  <a:cubicBezTo>
                    <a:pt x="2177" y="2803"/>
                    <a:pt x="2803" y="2174"/>
                    <a:pt x="2803" y="1402"/>
                  </a:cubicBezTo>
                  <a:cubicBezTo>
                    <a:pt x="2803" y="627"/>
                    <a:pt x="2177" y="1"/>
                    <a:pt x="1402" y="1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45" name="Google Shape;3676;p48">
              <a:extLst>
                <a:ext uri="{FF2B5EF4-FFF2-40B4-BE49-F238E27FC236}">
                  <a16:creationId xmlns:a16="http://schemas.microsoft.com/office/drawing/2014/main" id="{C48E742D-0395-A38E-4525-0BB96C7CABC6}"/>
                </a:ext>
              </a:extLst>
            </p:cNvPr>
            <p:cNvSpPr/>
            <p:nvPr/>
          </p:nvSpPr>
          <p:spPr>
            <a:xfrm>
              <a:off x="2625270" y="2108149"/>
              <a:ext cx="134658" cy="140924"/>
            </a:xfrm>
            <a:custGeom>
              <a:avLst/>
              <a:gdLst/>
              <a:ahLst/>
              <a:cxnLst/>
              <a:rect l="l" t="t" r="r" b="b"/>
              <a:pathLst>
                <a:path w="5674" h="5938" extrusionOk="0">
                  <a:moveTo>
                    <a:pt x="1436" y="1"/>
                  </a:moveTo>
                  <a:cubicBezTo>
                    <a:pt x="962" y="1"/>
                    <a:pt x="586" y="418"/>
                    <a:pt x="644" y="898"/>
                  </a:cubicBezTo>
                  <a:cubicBezTo>
                    <a:pt x="694" y="1335"/>
                    <a:pt x="860" y="1856"/>
                    <a:pt x="1280" y="2323"/>
                  </a:cubicBezTo>
                  <a:cubicBezTo>
                    <a:pt x="481" y="3311"/>
                    <a:pt x="1" y="4570"/>
                    <a:pt x="1" y="5938"/>
                  </a:cubicBezTo>
                  <a:lnTo>
                    <a:pt x="1960" y="5938"/>
                  </a:lnTo>
                  <a:cubicBezTo>
                    <a:pt x="1950" y="5823"/>
                    <a:pt x="1947" y="5704"/>
                    <a:pt x="1947" y="5586"/>
                  </a:cubicBezTo>
                  <a:cubicBezTo>
                    <a:pt x="1947" y="3118"/>
                    <a:pt x="3497" y="1010"/>
                    <a:pt x="5673" y="181"/>
                  </a:cubicBezTo>
                  <a:cubicBezTo>
                    <a:pt x="3700" y="177"/>
                    <a:pt x="2316" y="82"/>
                    <a:pt x="1517" y="5"/>
                  </a:cubicBezTo>
                  <a:cubicBezTo>
                    <a:pt x="1490" y="2"/>
                    <a:pt x="1463" y="1"/>
                    <a:pt x="1436" y="1"/>
                  </a:cubicBezTo>
                  <a:close/>
                </a:path>
              </a:pathLst>
            </a:custGeom>
            <a:solidFill>
              <a:srgbClr val="E3986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46" name="Google Shape;3677;p48">
              <a:extLst>
                <a:ext uri="{FF2B5EF4-FFF2-40B4-BE49-F238E27FC236}">
                  <a16:creationId xmlns:a16="http://schemas.microsoft.com/office/drawing/2014/main" id="{29D98F9C-6073-3073-57C5-65B8B5556270}"/>
                </a:ext>
              </a:extLst>
            </p:cNvPr>
            <p:cNvSpPr/>
            <p:nvPr/>
          </p:nvSpPr>
          <p:spPr>
            <a:xfrm>
              <a:off x="2647674" y="2177828"/>
              <a:ext cx="227666" cy="184496"/>
            </a:xfrm>
            <a:custGeom>
              <a:avLst/>
              <a:gdLst/>
              <a:ahLst/>
              <a:cxnLst/>
              <a:rect l="l" t="t" r="r" b="b"/>
              <a:pathLst>
                <a:path w="9593" h="7774" extrusionOk="0">
                  <a:moveTo>
                    <a:pt x="1729" y="1"/>
                  </a:moveTo>
                  <a:cubicBezTo>
                    <a:pt x="1297" y="1"/>
                    <a:pt x="892" y="232"/>
                    <a:pt x="671" y="612"/>
                  </a:cubicBezTo>
                  <a:cubicBezTo>
                    <a:pt x="278" y="1296"/>
                    <a:pt x="48" y="2085"/>
                    <a:pt x="35" y="2927"/>
                  </a:cubicBezTo>
                  <a:cubicBezTo>
                    <a:pt x="1" y="5564"/>
                    <a:pt x="2167" y="7767"/>
                    <a:pt x="4804" y="7774"/>
                  </a:cubicBezTo>
                  <a:cubicBezTo>
                    <a:pt x="4806" y="7774"/>
                    <a:pt x="4808" y="7774"/>
                    <a:pt x="4810" y="7774"/>
                  </a:cubicBezTo>
                  <a:cubicBezTo>
                    <a:pt x="7450" y="7774"/>
                    <a:pt x="9593" y="5633"/>
                    <a:pt x="9593" y="2995"/>
                  </a:cubicBezTo>
                  <a:cubicBezTo>
                    <a:pt x="9593" y="2271"/>
                    <a:pt x="9430" y="1580"/>
                    <a:pt x="9139" y="968"/>
                  </a:cubicBezTo>
                  <a:cubicBezTo>
                    <a:pt x="8989" y="644"/>
                    <a:pt x="8666" y="449"/>
                    <a:pt x="8320" y="449"/>
                  </a:cubicBezTo>
                  <a:cubicBezTo>
                    <a:pt x="8246" y="449"/>
                    <a:pt x="8171" y="458"/>
                    <a:pt x="8097" y="477"/>
                  </a:cubicBezTo>
                  <a:cubicBezTo>
                    <a:pt x="7292" y="678"/>
                    <a:pt x="6600" y="755"/>
                    <a:pt x="5980" y="755"/>
                  </a:cubicBezTo>
                  <a:cubicBezTo>
                    <a:pt x="4381" y="755"/>
                    <a:pt x="3260" y="241"/>
                    <a:pt x="1923" y="17"/>
                  </a:cubicBezTo>
                  <a:cubicBezTo>
                    <a:pt x="1858" y="6"/>
                    <a:pt x="1794" y="1"/>
                    <a:pt x="1729" y="1"/>
                  </a:cubicBez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47" name="Google Shape;3678;p48">
              <a:extLst>
                <a:ext uri="{FF2B5EF4-FFF2-40B4-BE49-F238E27FC236}">
                  <a16:creationId xmlns:a16="http://schemas.microsoft.com/office/drawing/2014/main" id="{C6EE4F79-6A9A-762F-9969-70E45879EE06}"/>
                </a:ext>
              </a:extLst>
            </p:cNvPr>
            <p:cNvSpPr/>
            <p:nvPr/>
          </p:nvSpPr>
          <p:spPr>
            <a:xfrm>
              <a:off x="2616584" y="2177899"/>
              <a:ext cx="125426" cy="182598"/>
            </a:xfrm>
            <a:custGeom>
              <a:avLst/>
              <a:gdLst/>
              <a:ahLst/>
              <a:cxnLst/>
              <a:rect l="l" t="t" r="r" b="b"/>
              <a:pathLst>
                <a:path w="5285" h="7694" extrusionOk="0">
                  <a:moveTo>
                    <a:pt x="2949" y="0"/>
                  </a:moveTo>
                  <a:cubicBezTo>
                    <a:pt x="2553" y="30"/>
                    <a:pt x="2187" y="254"/>
                    <a:pt x="1981" y="609"/>
                  </a:cubicBezTo>
                  <a:cubicBezTo>
                    <a:pt x="1758" y="998"/>
                    <a:pt x="1585" y="1425"/>
                    <a:pt x="1477" y="1872"/>
                  </a:cubicBezTo>
                  <a:lnTo>
                    <a:pt x="1402" y="1872"/>
                  </a:lnTo>
                  <a:cubicBezTo>
                    <a:pt x="627" y="1872"/>
                    <a:pt x="1" y="2498"/>
                    <a:pt x="1" y="3273"/>
                  </a:cubicBezTo>
                  <a:cubicBezTo>
                    <a:pt x="1" y="4045"/>
                    <a:pt x="627" y="4674"/>
                    <a:pt x="1402" y="4674"/>
                  </a:cubicBezTo>
                  <a:cubicBezTo>
                    <a:pt x="1490" y="4674"/>
                    <a:pt x="1571" y="4664"/>
                    <a:pt x="1649" y="4650"/>
                  </a:cubicBezTo>
                  <a:cubicBezTo>
                    <a:pt x="2235" y="6204"/>
                    <a:pt x="3616" y="7392"/>
                    <a:pt x="5284" y="7693"/>
                  </a:cubicBezTo>
                  <a:cubicBezTo>
                    <a:pt x="3511" y="6705"/>
                    <a:pt x="2313" y="4813"/>
                    <a:pt x="2313" y="2640"/>
                  </a:cubicBezTo>
                  <a:cubicBezTo>
                    <a:pt x="2313" y="1689"/>
                    <a:pt x="2543" y="792"/>
                    <a:pt x="2949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48" name="Google Shape;3679;p48">
              <a:extLst>
                <a:ext uri="{FF2B5EF4-FFF2-40B4-BE49-F238E27FC236}">
                  <a16:creationId xmlns:a16="http://schemas.microsoft.com/office/drawing/2014/main" id="{ACB76124-7610-D971-00ED-D3531B0D657D}"/>
                </a:ext>
              </a:extLst>
            </p:cNvPr>
            <p:cNvSpPr/>
            <p:nvPr/>
          </p:nvSpPr>
          <p:spPr>
            <a:xfrm>
              <a:off x="2669365" y="2250734"/>
              <a:ext cx="49909" cy="39799"/>
            </a:xfrm>
            <a:custGeom>
              <a:avLst/>
              <a:gdLst/>
              <a:ahLst/>
              <a:cxnLst/>
              <a:rect l="l" t="t" r="r" b="b"/>
              <a:pathLst>
                <a:path w="2103" h="1677" extrusionOk="0">
                  <a:moveTo>
                    <a:pt x="1050" y="1"/>
                  </a:moveTo>
                  <a:cubicBezTo>
                    <a:pt x="471" y="1"/>
                    <a:pt x="1" y="376"/>
                    <a:pt x="1" y="840"/>
                  </a:cubicBezTo>
                  <a:cubicBezTo>
                    <a:pt x="1" y="1300"/>
                    <a:pt x="471" y="1676"/>
                    <a:pt x="1050" y="1676"/>
                  </a:cubicBezTo>
                  <a:cubicBezTo>
                    <a:pt x="1632" y="1676"/>
                    <a:pt x="2102" y="1300"/>
                    <a:pt x="2102" y="840"/>
                  </a:cubicBezTo>
                  <a:cubicBezTo>
                    <a:pt x="2102" y="376"/>
                    <a:pt x="1632" y="1"/>
                    <a:pt x="10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49" name="Google Shape;3680;p48">
              <a:extLst>
                <a:ext uri="{FF2B5EF4-FFF2-40B4-BE49-F238E27FC236}">
                  <a16:creationId xmlns:a16="http://schemas.microsoft.com/office/drawing/2014/main" id="{B58C8893-78ED-AF7D-B9E9-31D53C544D0B}"/>
                </a:ext>
              </a:extLst>
            </p:cNvPr>
            <p:cNvSpPr/>
            <p:nvPr/>
          </p:nvSpPr>
          <p:spPr>
            <a:xfrm>
              <a:off x="2804546" y="2250734"/>
              <a:ext cx="49909" cy="39799"/>
            </a:xfrm>
            <a:custGeom>
              <a:avLst/>
              <a:gdLst/>
              <a:ahLst/>
              <a:cxnLst/>
              <a:rect l="l" t="t" r="r" b="b"/>
              <a:pathLst>
                <a:path w="2103" h="1677" extrusionOk="0">
                  <a:moveTo>
                    <a:pt x="1050" y="1"/>
                  </a:moveTo>
                  <a:cubicBezTo>
                    <a:pt x="471" y="1"/>
                    <a:pt x="1" y="376"/>
                    <a:pt x="1" y="840"/>
                  </a:cubicBezTo>
                  <a:cubicBezTo>
                    <a:pt x="1" y="1300"/>
                    <a:pt x="471" y="1676"/>
                    <a:pt x="1050" y="1676"/>
                  </a:cubicBezTo>
                  <a:cubicBezTo>
                    <a:pt x="1632" y="1676"/>
                    <a:pt x="2103" y="1300"/>
                    <a:pt x="2103" y="840"/>
                  </a:cubicBezTo>
                  <a:cubicBezTo>
                    <a:pt x="2103" y="376"/>
                    <a:pt x="1632" y="1"/>
                    <a:pt x="10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50" name="Google Shape;3681;p48">
              <a:extLst>
                <a:ext uri="{FF2B5EF4-FFF2-40B4-BE49-F238E27FC236}">
                  <a16:creationId xmlns:a16="http://schemas.microsoft.com/office/drawing/2014/main" id="{44C76D03-1253-DE21-88D2-18766858F5D1}"/>
                </a:ext>
              </a:extLst>
            </p:cNvPr>
            <p:cNvSpPr/>
            <p:nvPr/>
          </p:nvSpPr>
          <p:spPr>
            <a:xfrm>
              <a:off x="2691935" y="2232104"/>
              <a:ext cx="33843" cy="21953"/>
            </a:xfrm>
            <a:custGeom>
              <a:avLst/>
              <a:gdLst/>
              <a:ahLst/>
              <a:cxnLst/>
              <a:rect l="l" t="t" r="r" b="b"/>
              <a:pathLst>
                <a:path w="1426" h="925" extrusionOk="0">
                  <a:moveTo>
                    <a:pt x="711" y="1"/>
                  </a:moveTo>
                  <a:cubicBezTo>
                    <a:pt x="322" y="1"/>
                    <a:pt x="1" y="322"/>
                    <a:pt x="1" y="715"/>
                  </a:cubicBezTo>
                  <a:cubicBezTo>
                    <a:pt x="1" y="830"/>
                    <a:pt x="96" y="925"/>
                    <a:pt x="214" y="925"/>
                  </a:cubicBezTo>
                  <a:cubicBezTo>
                    <a:pt x="329" y="925"/>
                    <a:pt x="424" y="830"/>
                    <a:pt x="424" y="715"/>
                  </a:cubicBezTo>
                  <a:cubicBezTo>
                    <a:pt x="424" y="556"/>
                    <a:pt x="552" y="424"/>
                    <a:pt x="711" y="424"/>
                  </a:cubicBezTo>
                  <a:cubicBezTo>
                    <a:pt x="871" y="424"/>
                    <a:pt x="1003" y="552"/>
                    <a:pt x="1003" y="715"/>
                  </a:cubicBezTo>
                  <a:cubicBezTo>
                    <a:pt x="1003" y="830"/>
                    <a:pt x="1097" y="925"/>
                    <a:pt x="1212" y="925"/>
                  </a:cubicBezTo>
                  <a:cubicBezTo>
                    <a:pt x="1331" y="925"/>
                    <a:pt x="1426" y="830"/>
                    <a:pt x="1426" y="715"/>
                  </a:cubicBezTo>
                  <a:cubicBezTo>
                    <a:pt x="1426" y="322"/>
                    <a:pt x="1104" y="1"/>
                    <a:pt x="7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51" name="Google Shape;3682;p48">
              <a:extLst>
                <a:ext uri="{FF2B5EF4-FFF2-40B4-BE49-F238E27FC236}">
                  <a16:creationId xmlns:a16="http://schemas.microsoft.com/office/drawing/2014/main" id="{73DE872A-81F4-6F20-3D4D-F1BC1BFCA2BC}"/>
                </a:ext>
              </a:extLst>
            </p:cNvPr>
            <p:cNvSpPr/>
            <p:nvPr/>
          </p:nvSpPr>
          <p:spPr>
            <a:xfrm>
              <a:off x="2798043" y="2232104"/>
              <a:ext cx="33843" cy="21953"/>
            </a:xfrm>
            <a:custGeom>
              <a:avLst/>
              <a:gdLst/>
              <a:ahLst/>
              <a:cxnLst/>
              <a:rect l="l" t="t" r="r" b="b"/>
              <a:pathLst>
                <a:path w="1426" h="925" extrusionOk="0">
                  <a:moveTo>
                    <a:pt x="715" y="1"/>
                  </a:moveTo>
                  <a:cubicBezTo>
                    <a:pt x="322" y="1"/>
                    <a:pt x="1" y="322"/>
                    <a:pt x="1" y="715"/>
                  </a:cubicBezTo>
                  <a:cubicBezTo>
                    <a:pt x="1" y="830"/>
                    <a:pt x="96" y="925"/>
                    <a:pt x="214" y="925"/>
                  </a:cubicBezTo>
                  <a:cubicBezTo>
                    <a:pt x="329" y="925"/>
                    <a:pt x="424" y="830"/>
                    <a:pt x="424" y="715"/>
                  </a:cubicBezTo>
                  <a:cubicBezTo>
                    <a:pt x="424" y="556"/>
                    <a:pt x="556" y="424"/>
                    <a:pt x="715" y="424"/>
                  </a:cubicBezTo>
                  <a:cubicBezTo>
                    <a:pt x="874" y="424"/>
                    <a:pt x="1003" y="552"/>
                    <a:pt x="1003" y="715"/>
                  </a:cubicBezTo>
                  <a:cubicBezTo>
                    <a:pt x="1003" y="830"/>
                    <a:pt x="1097" y="925"/>
                    <a:pt x="1212" y="925"/>
                  </a:cubicBezTo>
                  <a:cubicBezTo>
                    <a:pt x="1331" y="925"/>
                    <a:pt x="1426" y="830"/>
                    <a:pt x="1426" y="715"/>
                  </a:cubicBezTo>
                  <a:cubicBezTo>
                    <a:pt x="1426" y="322"/>
                    <a:pt x="1104" y="1"/>
                    <a:pt x="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52" name="Google Shape;3683;p48">
              <a:extLst>
                <a:ext uri="{FF2B5EF4-FFF2-40B4-BE49-F238E27FC236}">
                  <a16:creationId xmlns:a16="http://schemas.microsoft.com/office/drawing/2014/main" id="{8EA951A5-B5A1-4EA8-BB4B-06C25E5A29CE}"/>
                </a:ext>
              </a:extLst>
            </p:cNvPr>
            <p:cNvSpPr/>
            <p:nvPr/>
          </p:nvSpPr>
          <p:spPr>
            <a:xfrm>
              <a:off x="2743743" y="2257878"/>
              <a:ext cx="36334" cy="15782"/>
            </a:xfrm>
            <a:custGeom>
              <a:avLst/>
              <a:gdLst/>
              <a:ahLst/>
              <a:cxnLst/>
              <a:rect l="l" t="t" r="r" b="b"/>
              <a:pathLst>
                <a:path w="1531" h="665" extrusionOk="0">
                  <a:moveTo>
                    <a:pt x="236" y="1"/>
                  </a:moveTo>
                  <a:cubicBezTo>
                    <a:pt x="186" y="1"/>
                    <a:pt x="136" y="18"/>
                    <a:pt x="96" y="52"/>
                  </a:cubicBezTo>
                  <a:cubicBezTo>
                    <a:pt x="8" y="130"/>
                    <a:pt x="1" y="262"/>
                    <a:pt x="75" y="350"/>
                  </a:cubicBezTo>
                  <a:cubicBezTo>
                    <a:pt x="251" y="549"/>
                    <a:pt x="502" y="664"/>
                    <a:pt x="766" y="664"/>
                  </a:cubicBezTo>
                  <a:cubicBezTo>
                    <a:pt x="1030" y="664"/>
                    <a:pt x="1280" y="549"/>
                    <a:pt x="1456" y="350"/>
                  </a:cubicBezTo>
                  <a:cubicBezTo>
                    <a:pt x="1531" y="262"/>
                    <a:pt x="1524" y="130"/>
                    <a:pt x="1436" y="52"/>
                  </a:cubicBezTo>
                  <a:cubicBezTo>
                    <a:pt x="1396" y="18"/>
                    <a:pt x="1345" y="1"/>
                    <a:pt x="1295" y="1"/>
                  </a:cubicBezTo>
                  <a:cubicBezTo>
                    <a:pt x="1237" y="1"/>
                    <a:pt x="1178" y="24"/>
                    <a:pt x="1138" y="72"/>
                  </a:cubicBezTo>
                  <a:cubicBezTo>
                    <a:pt x="1043" y="180"/>
                    <a:pt x="908" y="241"/>
                    <a:pt x="766" y="241"/>
                  </a:cubicBezTo>
                  <a:cubicBezTo>
                    <a:pt x="624" y="241"/>
                    <a:pt x="488" y="180"/>
                    <a:pt x="393" y="72"/>
                  </a:cubicBezTo>
                  <a:cubicBezTo>
                    <a:pt x="353" y="24"/>
                    <a:pt x="295" y="1"/>
                    <a:pt x="2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pic>
        <p:nvPicPr>
          <p:cNvPr id="1276" name="Content Placeholder 3" descr="A group of children with different colored text&#10;&#10;Description automatically generated">
            <a:extLst>
              <a:ext uri="{FF2B5EF4-FFF2-40B4-BE49-F238E27FC236}">
                <a16:creationId xmlns:a16="http://schemas.microsoft.com/office/drawing/2014/main" id="{9467B132-BD07-715E-589B-E6EEA82DC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577" y="6216436"/>
            <a:ext cx="4489647" cy="2079868"/>
          </a:xfrm>
          <a:prstGeom prst="rect">
            <a:avLst/>
          </a:prstGeom>
        </p:spPr>
      </p:pic>
      <p:grpSp>
        <p:nvGrpSpPr>
          <p:cNvPr id="1277" name="Google Shape;3341;p48">
            <a:extLst>
              <a:ext uri="{FF2B5EF4-FFF2-40B4-BE49-F238E27FC236}">
                <a16:creationId xmlns:a16="http://schemas.microsoft.com/office/drawing/2014/main" id="{4796C23D-5A49-7E01-336F-596BE3B4D8A6}"/>
              </a:ext>
            </a:extLst>
          </p:cNvPr>
          <p:cNvGrpSpPr/>
          <p:nvPr/>
        </p:nvGrpSpPr>
        <p:grpSpPr>
          <a:xfrm>
            <a:off x="8747223" y="7821835"/>
            <a:ext cx="532756" cy="472338"/>
            <a:chOff x="7598962" y="3170345"/>
            <a:chExt cx="374594" cy="332113"/>
          </a:xfrm>
        </p:grpSpPr>
        <p:sp>
          <p:nvSpPr>
            <p:cNvPr id="1278" name="Google Shape;3342;p48">
              <a:extLst>
                <a:ext uri="{FF2B5EF4-FFF2-40B4-BE49-F238E27FC236}">
                  <a16:creationId xmlns:a16="http://schemas.microsoft.com/office/drawing/2014/main" id="{1B4C577C-3463-5793-3396-72933D95DEE2}"/>
                </a:ext>
              </a:extLst>
            </p:cNvPr>
            <p:cNvSpPr/>
            <p:nvPr/>
          </p:nvSpPr>
          <p:spPr>
            <a:xfrm>
              <a:off x="7598962" y="3262498"/>
              <a:ext cx="92011" cy="95784"/>
            </a:xfrm>
            <a:custGeom>
              <a:avLst/>
              <a:gdLst/>
              <a:ahLst/>
              <a:cxnLst/>
              <a:rect l="l" t="t" r="r" b="b"/>
              <a:pathLst>
                <a:path w="3877" h="4036" extrusionOk="0">
                  <a:moveTo>
                    <a:pt x="2695" y="1"/>
                  </a:moveTo>
                  <a:cubicBezTo>
                    <a:pt x="1" y="1"/>
                    <a:pt x="854" y="4035"/>
                    <a:pt x="3876" y="4035"/>
                  </a:cubicBezTo>
                  <a:lnTo>
                    <a:pt x="26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79" name="Google Shape;3343;p48">
              <a:extLst>
                <a:ext uri="{FF2B5EF4-FFF2-40B4-BE49-F238E27FC236}">
                  <a16:creationId xmlns:a16="http://schemas.microsoft.com/office/drawing/2014/main" id="{958D3FD2-1792-203D-A5C2-FB0ECED18860}"/>
                </a:ext>
              </a:extLst>
            </p:cNvPr>
            <p:cNvSpPr/>
            <p:nvPr/>
          </p:nvSpPr>
          <p:spPr>
            <a:xfrm>
              <a:off x="7881473" y="3262498"/>
              <a:ext cx="92082" cy="95784"/>
            </a:xfrm>
            <a:custGeom>
              <a:avLst/>
              <a:gdLst/>
              <a:ahLst/>
              <a:cxnLst/>
              <a:rect l="l" t="t" r="r" b="b"/>
              <a:pathLst>
                <a:path w="3880" h="4036" extrusionOk="0">
                  <a:moveTo>
                    <a:pt x="1182" y="1"/>
                  </a:moveTo>
                  <a:lnTo>
                    <a:pt x="0" y="4035"/>
                  </a:lnTo>
                  <a:cubicBezTo>
                    <a:pt x="3023" y="4035"/>
                    <a:pt x="3879" y="1"/>
                    <a:pt x="1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80" name="Google Shape;3344;p48">
              <a:extLst>
                <a:ext uri="{FF2B5EF4-FFF2-40B4-BE49-F238E27FC236}">
                  <a16:creationId xmlns:a16="http://schemas.microsoft.com/office/drawing/2014/main" id="{E8309304-55D8-B998-32CC-8596121C2D32}"/>
                </a:ext>
              </a:extLst>
            </p:cNvPr>
            <p:cNvSpPr/>
            <p:nvPr/>
          </p:nvSpPr>
          <p:spPr>
            <a:xfrm>
              <a:off x="7631333" y="3170368"/>
              <a:ext cx="309757" cy="235142"/>
            </a:xfrm>
            <a:custGeom>
              <a:avLst/>
              <a:gdLst/>
              <a:ahLst/>
              <a:cxnLst/>
              <a:rect l="l" t="t" r="r" b="b"/>
              <a:pathLst>
                <a:path w="13052" h="9908" extrusionOk="0">
                  <a:moveTo>
                    <a:pt x="3504" y="1"/>
                  </a:moveTo>
                  <a:cubicBezTo>
                    <a:pt x="3239" y="1"/>
                    <a:pt x="2976" y="103"/>
                    <a:pt x="2780" y="305"/>
                  </a:cubicBezTo>
                  <a:cubicBezTo>
                    <a:pt x="1632" y="1480"/>
                    <a:pt x="1" y="4269"/>
                    <a:pt x="3213" y="9068"/>
                  </a:cubicBezTo>
                  <a:lnTo>
                    <a:pt x="5000" y="9907"/>
                  </a:lnTo>
                  <a:lnTo>
                    <a:pt x="9840" y="9068"/>
                  </a:lnTo>
                  <a:cubicBezTo>
                    <a:pt x="13052" y="4269"/>
                    <a:pt x="11424" y="1480"/>
                    <a:pt x="10276" y="305"/>
                  </a:cubicBezTo>
                  <a:cubicBezTo>
                    <a:pt x="10078" y="103"/>
                    <a:pt x="9814" y="1"/>
                    <a:pt x="9550" y="1"/>
                  </a:cubicBezTo>
                  <a:cubicBezTo>
                    <a:pt x="9323" y="1"/>
                    <a:pt x="9095" y="76"/>
                    <a:pt x="8906" y="227"/>
                  </a:cubicBezTo>
                  <a:cubicBezTo>
                    <a:pt x="8401" y="627"/>
                    <a:pt x="7636" y="999"/>
                    <a:pt x="6526" y="999"/>
                  </a:cubicBezTo>
                  <a:cubicBezTo>
                    <a:pt x="5416" y="999"/>
                    <a:pt x="4655" y="627"/>
                    <a:pt x="4150" y="227"/>
                  </a:cubicBezTo>
                  <a:cubicBezTo>
                    <a:pt x="3960" y="76"/>
                    <a:pt x="3731" y="1"/>
                    <a:pt x="35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81" name="Google Shape;3345;p48">
              <a:extLst>
                <a:ext uri="{FF2B5EF4-FFF2-40B4-BE49-F238E27FC236}">
                  <a16:creationId xmlns:a16="http://schemas.microsoft.com/office/drawing/2014/main" id="{9CF1A2E1-F1B0-2855-6FEB-169574339840}"/>
                </a:ext>
              </a:extLst>
            </p:cNvPr>
            <p:cNvSpPr/>
            <p:nvPr/>
          </p:nvSpPr>
          <p:spPr>
            <a:xfrm>
              <a:off x="7727093" y="3282101"/>
              <a:ext cx="118259" cy="118330"/>
            </a:xfrm>
            <a:custGeom>
              <a:avLst/>
              <a:gdLst/>
              <a:ahLst/>
              <a:cxnLst/>
              <a:rect l="l" t="t" r="r" b="b"/>
              <a:pathLst>
                <a:path w="4983" h="4986" extrusionOk="0">
                  <a:moveTo>
                    <a:pt x="2491" y="0"/>
                  </a:moveTo>
                  <a:cubicBezTo>
                    <a:pt x="1117" y="0"/>
                    <a:pt x="0" y="1117"/>
                    <a:pt x="0" y="2495"/>
                  </a:cubicBezTo>
                  <a:cubicBezTo>
                    <a:pt x="0" y="3869"/>
                    <a:pt x="1117" y="4986"/>
                    <a:pt x="2491" y="4986"/>
                  </a:cubicBezTo>
                  <a:cubicBezTo>
                    <a:pt x="3869" y="4986"/>
                    <a:pt x="4982" y="3869"/>
                    <a:pt x="4982" y="2495"/>
                  </a:cubicBezTo>
                  <a:cubicBezTo>
                    <a:pt x="4982" y="1117"/>
                    <a:pt x="3869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82" name="Google Shape;3346;p48">
              <a:extLst>
                <a:ext uri="{FF2B5EF4-FFF2-40B4-BE49-F238E27FC236}">
                  <a16:creationId xmlns:a16="http://schemas.microsoft.com/office/drawing/2014/main" id="{A86B7D4E-0456-79D3-9198-98E3AFC4667F}"/>
                </a:ext>
              </a:extLst>
            </p:cNvPr>
            <p:cNvSpPr/>
            <p:nvPr/>
          </p:nvSpPr>
          <p:spPr>
            <a:xfrm>
              <a:off x="7631333" y="3170345"/>
              <a:ext cx="123172" cy="235165"/>
            </a:xfrm>
            <a:custGeom>
              <a:avLst/>
              <a:gdLst/>
              <a:ahLst/>
              <a:cxnLst/>
              <a:rect l="l" t="t" r="r" b="b"/>
              <a:pathLst>
                <a:path w="5190" h="9909" extrusionOk="0">
                  <a:moveTo>
                    <a:pt x="3501" y="1"/>
                  </a:moveTo>
                  <a:cubicBezTo>
                    <a:pt x="3238" y="1"/>
                    <a:pt x="2975" y="103"/>
                    <a:pt x="2780" y="306"/>
                  </a:cubicBezTo>
                  <a:cubicBezTo>
                    <a:pt x="1632" y="1481"/>
                    <a:pt x="1" y="4270"/>
                    <a:pt x="3213" y="9069"/>
                  </a:cubicBezTo>
                  <a:lnTo>
                    <a:pt x="5000" y="9908"/>
                  </a:lnTo>
                  <a:lnTo>
                    <a:pt x="5189" y="9878"/>
                  </a:lnTo>
                  <a:cubicBezTo>
                    <a:pt x="3561" y="8487"/>
                    <a:pt x="2529" y="6419"/>
                    <a:pt x="2529" y="4110"/>
                  </a:cubicBezTo>
                  <a:cubicBezTo>
                    <a:pt x="2529" y="2608"/>
                    <a:pt x="2969" y="1203"/>
                    <a:pt x="3724" y="25"/>
                  </a:cubicBezTo>
                  <a:cubicBezTo>
                    <a:pt x="3651" y="9"/>
                    <a:pt x="3576" y="1"/>
                    <a:pt x="3501" y="1"/>
                  </a:cubicBezTo>
                  <a:close/>
                </a:path>
              </a:pathLst>
            </a:custGeom>
            <a:solidFill>
              <a:srgbClr val="6A6A6A">
                <a:alpha val="1163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83" name="Google Shape;3347;p48">
              <a:extLst>
                <a:ext uri="{FF2B5EF4-FFF2-40B4-BE49-F238E27FC236}">
                  <a16:creationId xmlns:a16="http://schemas.microsoft.com/office/drawing/2014/main" id="{C3EE6D27-4C69-5DDB-B3F9-BE9B899EDE0E}"/>
                </a:ext>
              </a:extLst>
            </p:cNvPr>
            <p:cNvSpPr/>
            <p:nvPr/>
          </p:nvSpPr>
          <p:spPr>
            <a:xfrm>
              <a:off x="7721540" y="3345870"/>
              <a:ext cx="54086" cy="39871"/>
            </a:xfrm>
            <a:custGeom>
              <a:avLst/>
              <a:gdLst/>
              <a:ahLst/>
              <a:cxnLst/>
              <a:rect l="l" t="t" r="r" b="b"/>
              <a:pathLst>
                <a:path w="2279" h="1680" extrusionOk="0">
                  <a:moveTo>
                    <a:pt x="1141" y="1"/>
                  </a:moveTo>
                  <a:cubicBezTo>
                    <a:pt x="512" y="1"/>
                    <a:pt x="1" y="512"/>
                    <a:pt x="7" y="1145"/>
                  </a:cubicBezTo>
                  <a:cubicBezTo>
                    <a:pt x="11" y="1439"/>
                    <a:pt x="265" y="1680"/>
                    <a:pt x="559" y="1680"/>
                  </a:cubicBezTo>
                  <a:lnTo>
                    <a:pt x="1720" y="1680"/>
                  </a:lnTo>
                  <a:cubicBezTo>
                    <a:pt x="2014" y="1680"/>
                    <a:pt x="2268" y="1439"/>
                    <a:pt x="2272" y="1145"/>
                  </a:cubicBezTo>
                  <a:cubicBezTo>
                    <a:pt x="2278" y="512"/>
                    <a:pt x="1767" y="1"/>
                    <a:pt x="1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84" name="Google Shape;3348;p48">
              <a:extLst>
                <a:ext uri="{FF2B5EF4-FFF2-40B4-BE49-F238E27FC236}">
                  <a16:creationId xmlns:a16="http://schemas.microsoft.com/office/drawing/2014/main" id="{CC40DB3B-C128-6795-0BA7-B4FE932539DA}"/>
                </a:ext>
              </a:extLst>
            </p:cNvPr>
            <p:cNvSpPr/>
            <p:nvPr/>
          </p:nvSpPr>
          <p:spPr>
            <a:xfrm>
              <a:off x="7796891" y="3345870"/>
              <a:ext cx="53991" cy="39871"/>
            </a:xfrm>
            <a:custGeom>
              <a:avLst/>
              <a:gdLst/>
              <a:ahLst/>
              <a:cxnLst/>
              <a:rect l="l" t="t" r="r" b="b"/>
              <a:pathLst>
                <a:path w="2275" h="1680" extrusionOk="0">
                  <a:moveTo>
                    <a:pt x="1138" y="1"/>
                  </a:moveTo>
                  <a:cubicBezTo>
                    <a:pt x="508" y="1"/>
                    <a:pt x="0" y="512"/>
                    <a:pt x="7" y="1145"/>
                  </a:cubicBezTo>
                  <a:cubicBezTo>
                    <a:pt x="11" y="1439"/>
                    <a:pt x="261" y="1680"/>
                    <a:pt x="555" y="1680"/>
                  </a:cubicBezTo>
                  <a:lnTo>
                    <a:pt x="1720" y="1680"/>
                  </a:lnTo>
                  <a:cubicBezTo>
                    <a:pt x="2014" y="1680"/>
                    <a:pt x="2265" y="1439"/>
                    <a:pt x="2268" y="1145"/>
                  </a:cubicBezTo>
                  <a:cubicBezTo>
                    <a:pt x="2275" y="512"/>
                    <a:pt x="1767" y="1"/>
                    <a:pt x="1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85" name="Google Shape;3349;p48">
              <a:extLst>
                <a:ext uri="{FF2B5EF4-FFF2-40B4-BE49-F238E27FC236}">
                  <a16:creationId xmlns:a16="http://schemas.microsoft.com/office/drawing/2014/main" id="{0B1ECF62-334F-4B33-D97D-722297FF2CF7}"/>
                </a:ext>
              </a:extLst>
            </p:cNvPr>
            <p:cNvSpPr/>
            <p:nvPr/>
          </p:nvSpPr>
          <p:spPr>
            <a:xfrm>
              <a:off x="7760010" y="3270947"/>
              <a:ext cx="52473" cy="23068"/>
            </a:xfrm>
            <a:custGeom>
              <a:avLst/>
              <a:gdLst/>
              <a:ahLst/>
              <a:cxnLst/>
              <a:rect l="l" t="t" r="r" b="b"/>
              <a:pathLst>
                <a:path w="2211" h="972" extrusionOk="0">
                  <a:moveTo>
                    <a:pt x="11" y="0"/>
                  </a:moveTo>
                  <a:cubicBezTo>
                    <a:pt x="4" y="47"/>
                    <a:pt x="1" y="102"/>
                    <a:pt x="1" y="152"/>
                  </a:cubicBezTo>
                  <a:cubicBezTo>
                    <a:pt x="1" y="765"/>
                    <a:pt x="495" y="971"/>
                    <a:pt x="1104" y="971"/>
                  </a:cubicBezTo>
                  <a:cubicBezTo>
                    <a:pt x="1717" y="971"/>
                    <a:pt x="2211" y="765"/>
                    <a:pt x="2211" y="152"/>
                  </a:cubicBezTo>
                  <a:cubicBezTo>
                    <a:pt x="2211" y="102"/>
                    <a:pt x="2204" y="51"/>
                    <a:pt x="2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86" name="Google Shape;3350;p48">
              <a:extLst>
                <a:ext uri="{FF2B5EF4-FFF2-40B4-BE49-F238E27FC236}">
                  <a16:creationId xmlns:a16="http://schemas.microsoft.com/office/drawing/2014/main" id="{9B2D769A-B039-0530-CE4B-3108C4A62C8E}"/>
                </a:ext>
              </a:extLst>
            </p:cNvPr>
            <p:cNvSpPr/>
            <p:nvPr/>
          </p:nvSpPr>
          <p:spPr>
            <a:xfrm>
              <a:off x="7760272" y="3248211"/>
              <a:ext cx="51903" cy="25892"/>
            </a:xfrm>
            <a:custGeom>
              <a:avLst/>
              <a:gdLst/>
              <a:ahLst/>
              <a:cxnLst/>
              <a:rect l="l" t="t" r="r" b="b"/>
              <a:pathLst>
                <a:path w="2187" h="1091" extrusionOk="0">
                  <a:moveTo>
                    <a:pt x="1093" y="0"/>
                  </a:moveTo>
                  <a:cubicBezTo>
                    <a:pt x="538" y="0"/>
                    <a:pt x="74" y="410"/>
                    <a:pt x="0" y="948"/>
                  </a:cubicBezTo>
                  <a:cubicBezTo>
                    <a:pt x="322" y="1039"/>
                    <a:pt x="697" y="1090"/>
                    <a:pt x="1093" y="1090"/>
                  </a:cubicBezTo>
                  <a:cubicBezTo>
                    <a:pt x="1493" y="1090"/>
                    <a:pt x="1865" y="1039"/>
                    <a:pt x="2186" y="948"/>
                  </a:cubicBezTo>
                  <a:cubicBezTo>
                    <a:pt x="2112" y="410"/>
                    <a:pt x="1652" y="0"/>
                    <a:pt x="1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87" name="Google Shape;3351;p48">
              <a:extLst>
                <a:ext uri="{FF2B5EF4-FFF2-40B4-BE49-F238E27FC236}">
                  <a16:creationId xmlns:a16="http://schemas.microsoft.com/office/drawing/2014/main" id="{F4661DCA-FBBF-738A-4808-CFC797C50C18}"/>
                </a:ext>
              </a:extLst>
            </p:cNvPr>
            <p:cNvSpPr/>
            <p:nvPr/>
          </p:nvSpPr>
          <p:spPr>
            <a:xfrm>
              <a:off x="7696811" y="3251652"/>
              <a:ext cx="48201" cy="38423"/>
            </a:xfrm>
            <a:custGeom>
              <a:avLst/>
              <a:gdLst/>
              <a:ahLst/>
              <a:cxnLst/>
              <a:rect l="l" t="t" r="r" b="b"/>
              <a:pathLst>
                <a:path w="2031" h="1619" extrusionOk="0">
                  <a:moveTo>
                    <a:pt x="1016" y="1"/>
                  </a:moveTo>
                  <a:cubicBezTo>
                    <a:pt x="454" y="1"/>
                    <a:pt x="0" y="366"/>
                    <a:pt x="0" y="810"/>
                  </a:cubicBezTo>
                  <a:cubicBezTo>
                    <a:pt x="0" y="1256"/>
                    <a:pt x="454" y="1619"/>
                    <a:pt x="1016" y="1619"/>
                  </a:cubicBezTo>
                  <a:cubicBezTo>
                    <a:pt x="1577" y="1619"/>
                    <a:pt x="2031" y="1256"/>
                    <a:pt x="2031" y="810"/>
                  </a:cubicBezTo>
                  <a:cubicBezTo>
                    <a:pt x="2031" y="366"/>
                    <a:pt x="1577" y="1"/>
                    <a:pt x="10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88" name="Google Shape;3352;p48">
              <a:extLst>
                <a:ext uri="{FF2B5EF4-FFF2-40B4-BE49-F238E27FC236}">
                  <a16:creationId xmlns:a16="http://schemas.microsoft.com/office/drawing/2014/main" id="{7881BDBF-D053-CA8D-1AC6-F9C60B1C93E0}"/>
                </a:ext>
              </a:extLst>
            </p:cNvPr>
            <p:cNvSpPr/>
            <p:nvPr/>
          </p:nvSpPr>
          <p:spPr>
            <a:xfrm>
              <a:off x="7827411" y="3251652"/>
              <a:ext cx="48296" cy="38423"/>
            </a:xfrm>
            <a:custGeom>
              <a:avLst/>
              <a:gdLst/>
              <a:ahLst/>
              <a:cxnLst/>
              <a:rect l="l" t="t" r="r" b="b"/>
              <a:pathLst>
                <a:path w="2035" h="1619" extrusionOk="0">
                  <a:moveTo>
                    <a:pt x="1019" y="1"/>
                  </a:moveTo>
                  <a:cubicBezTo>
                    <a:pt x="457" y="1"/>
                    <a:pt x="1" y="366"/>
                    <a:pt x="1" y="810"/>
                  </a:cubicBezTo>
                  <a:cubicBezTo>
                    <a:pt x="1" y="1256"/>
                    <a:pt x="457" y="1619"/>
                    <a:pt x="1019" y="1619"/>
                  </a:cubicBezTo>
                  <a:cubicBezTo>
                    <a:pt x="1578" y="1619"/>
                    <a:pt x="2035" y="1256"/>
                    <a:pt x="2035" y="810"/>
                  </a:cubicBezTo>
                  <a:cubicBezTo>
                    <a:pt x="2035" y="366"/>
                    <a:pt x="1578" y="1"/>
                    <a:pt x="10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89" name="Google Shape;3353;p48">
              <a:extLst>
                <a:ext uri="{FF2B5EF4-FFF2-40B4-BE49-F238E27FC236}">
                  <a16:creationId xmlns:a16="http://schemas.microsoft.com/office/drawing/2014/main" id="{7529ADB8-A217-4140-BDD4-A72DB1B8147E}"/>
                </a:ext>
              </a:extLst>
            </p:cNvPr>
            <p:cNvSpPr/>
            <p:nvPr/>
          </p:nvSpPr>
          <p:spPr>
            <a:xfrm>
              <a:off x="7730226" y="3237840"/>
              <a:ext cx="9730" cy="19295"/>
            </a:xfrm>
            <a:custGeom>
              <a:avLst/>
              <a:gdLst/>
              <a:ahLst/>
              <a:cxnLst/>
              <a:rect l="l" t="t" r="r" b="b"/>
              <a:pathLst>
                <a:path w="410" h="813" extrusionOk="0">
                  <a:moveTo>
                    <a:pt x="206" y="1"/>
                  </a:moveTo>
                  <a:cubicBezTo>
                    <a:pt x="204" y="1"/>
                    <a:pt x="202" y="1"/>
                    <a:pt x="200" y="1"/>
                  </a:cubicBezTo>
                  <a:cubicBezTo>
                    <a:pt x="85" y="4"/>
                    <a:pt x="0" y="102"/>
                    <a:pt x="0" y="214"/>
                  </a:cubicBezTo>
                  <a:lnTo>
                    <a:pt x="0" y="600"/>
                  </a:lnTo>
                  <a:cubicBezTo>
                    <a:pt x="0" y="711"/>
                    <a:pt x="85" y="810"/>
                    <a:pt x="200" y="813"/>
                  </a:cubicBezTo>
                  <a:cubicBezTo>
                    <a:pt x="202" y="813"/>
                    <a:pt x="204" y="813"/>
                    <a:pt x="206" y="813"/>
                  </a:cubicBezTo>
                  <a:cubicBezTo>
                    <a:pt x="318" y="813"/>
                    <a:pt x="410" y="723"/>
                    <a:pt x="410" y="610"/>
                  </a:cubicBezTo>
                  <a:lnTo>
                    <a:pt x="410" y="207"/>
                  </a:lnTo>
                  <a:cubicBezTo>
                    <a:pt x="410" y="94"/>
                    <a:pt x="318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90" name="Google Shape;3354;p48">
              <a:extLst>
                <a:ext uri="{FF2B5EF4-FFF2-40B4-BE49-F238E27FC236}">
                  <a16:creationId xmlns:a16="http://schemas.microsoft.com/office/drawing/2014/main" id="{CD5A57B4-84DE-0614-C86F-A711E047967C}"/>
                </a:ext>
              </a:extLst>
            </p:cNvPr>
            <p:cNvSpPr/>
            <p:nvPr/>
          </p:nvSpPr>
          <p:spPr>
            <a:xfrm>
              <a:off x="7832632" y="3237840"/>
              <a:ext cx="9754" cy="19295"/>
            </a:xfrm>
            <a:custGeom>
              <a:avLst/>
              <a:gdLst/>
              <a:ahLst/>
              <a:cxnLst/>
              <a:rect l="l" t="t" r="r" b="b"/>
              <a:pathLst>
                <a:path w="411" h="813" extrusionOk="0">
                  <a:moveTo>
                    <a:pt x="206" y="1"/>
                  </a:moveTo>
                  <a:cubicBezTo>
                    <a:pt x="204" y="1"/>
                    <a:pt x="202" y="1"/>
                    <a:pt x="200" y="1"/>
                  </a:cubicBezTo>
                  <a:cubicBezTo>
                    <a:pt x="89" y="4"/>
                    <a:pt x="1" y="102"/>
                    <a:pt x="1" y="214"/>
                  </a:cubicBezTo>
                  <a:lnTo>
                    <a:pt x="1" y="600"/>
                  </a:lnTo>
                  <a:cubicBezTo>
                    <a:pt x="1" y="711"/>
                    <a:pt x="89" y="810"/>
                    <a:pt x="200" y="813"/>
                  </a:cubicBezTo>
                  <a:cubicBezTo>
                    <a:pt x="202" y="813"/>
                    <a:pt x="204" y="813"/>
                    <a:pt x="206" y="813"/>
                  </a:cubicBezTo>
                  <a:cubicBezTo>
                    <a:pt x="319" y="813"/>
                    <a:pt x="410" y="723"/>
                    <a:pt x="410" y="610"/>
                  </a:cubicBezTo>
                  <a:lnTo>
                    <a:pt x="410" y="207"/>
                  </a:lnTo>
                  <a:cubicBezTo>
                    <a:pt x="410" y="94"/>
                    <a:pt x="319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91" name="Google Shape;3355;p48">
              <a:extLst>
                <a:ext uri="{FF2B5EF4-FFF2-40B4-BE49-F238E27FC236}">
                  <a16:creationId xmlns:a16="http://schemas.microsoft.com/office/drawing/2014/main" id="{CC135227-FF56-CCD8-36EF-19EF90F17029}"/>
                </a:ext>
              </a:extLst>
            </p:cNvPr>
            <p:cNvSpPr/>
            <p:nvPr/>
          </p:nvSpPr>
          <p:spPr>
            <a:xfrm>
              <a:off x="7651672" y="3385646"/>
              <a:ext cx="121795" cy="116811"/>
            </a:xfrm>
            <a:custGeom>
              <a:avLst/>
              <a:gdLst/>
              <a:ahLst/>
              <a:cxnLst/>
              <a:rect l="l" t="t" r="r" b="b"/>
              <a:pathLst>
                <a:path w="5132" h="4922" extrusionOk="0">
                  <a:moveTo>
                    <a:pt x="2505" y="0"/>
                  </a:moveTo>
                  <a:cubicBezTo>
                    <a:pt x="1151" y="0"/>
                    <a:pt x="27" y="1083"/>
                    <a:pt x="14" y="2437"/>
                  </a:cubicBezTo>
                  <a:cubicBezTo>
                    <a:pt x="0" y="3804"/>
                    <a:pt x="1110" y="4921"/>
                    <a:pt x="2474" y="4921"/>
                  </a:cubicBezTo>
                  <a:lnTo>
                    <a:pt x="2474" y="4918"/>
                  </a:lnTo>
                  <a:lnTo>
                    <a:pt x="5131" y="4918"/>
                  </a:lnTo>
                  <a:lnTo>
                    <a:pt x="3578" y="2461"/>
                  </a:lnTo>
                  <a:lnTo>
                    <a:pt x="51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92" name="Google Shape;3356;p48">
              <a:extLst>
                <a:ext uri="{FF2B5EF4-FFF2-40B4-BE49-F238E27FC236}">
                  <a16:creationId xmlns:a16="http://schemas.microsoft.com/office/drawing/2014/main" id="{045B7214-2021-13C4-E715-7EE7D55F3D78}"/>
                </a:ext>
              </a:extLst>
            </p:cNvPr>
            <p:cNvSpPr/>
            <p:nvPr/>
          </p:nvSpPr>
          <p:spPr>
            <a:xfrm>
              <a:off x="7737132" y="3405795"/>
              <a:ext cx="164276" cy="81070"/>
            </a:xfrm>
            <a:custGeom>
              <a:avLst/>
              <a:gdLst/>
              <a:ahLst/>
              <a:cxnLst/>
              <a:rect l="l" t="t" r="r" b="b"/>
              <a:pathLst>
                <a:path w="6922" h="3416" extrusionOk="0">
                  <a:moveTo>
                    <a:pt x="1022" y="1"/>
                  </a:moveTo>
                  <a:lnTo>
                    <a:pt x="0" y="1619"/>
                  </a:lnTo>
                  <a:lnTo>
                    <a:pt x="1137" y="3416"/>
                  </a:lnTo>
                  <a:lnTo>
                    <a:pt x="6922" y="3416"/>
                  </a:lnTo>
                  <a:lnTo>
                    <a:pt x="6922" y="2448"/>
                  </a:lnTo>
                  <a:cubicBezTo>
                    <a:pt x="6461" y="2448"/>
                    <a:pt x="6089" y="2075"/>
                    <a:pt x="6089" y="1615"/>
                  </a:cubicBezTo>
                  <a:cubicBezTo>
                    <a:pt x="6089" y="1158"/>
                    <a:pt x="6461" y="786"/>
                    <a:pt x="6922" y="786"/>
                  </a:cubicBezTo>
                  <a:lnTo>
                    <a:pt x="692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93" name="Google Shape;3357;p48">
              <a:extLst>
                <a:ext uri="{FF2B5EF4-FFF2-40B4-BE49-F238E27FC236}">
                  <a16:creationId xmlns:a16="http://schemas.microsoft.com/office/drawing/2014/main" id="{11F265BB-564C-FF30-D605-397F6F5D447E}"/>
                </a:ext>
              </a:extLst>
            </p:cNvPr>
            <p:cNvSpPr/>
            <p:nvPr/>
          </p:nvSpPr>
          <p:spPr>
            <a:xfrm>
              <a:off x="7737536" y="3405795"/>
              <a:ext cx="163873" cy="38257"/>
            </a:xfrm>
            <a:custGeom>
              <a:avLst/>
              <a:gdLst/>
              <a:ahLst/>
              <a:cxnLst/>
              <a:rect l="l" t="t" r="r" b="b"/>
              <a:pathLst>
                <a:path w="6905" h="1612" extrusionOk="0">
                  <a:moveTo>
                    <a:pt x="1019" y="1"/>
                  </a:moveTo>
                  <a:lnTo>
                    <a:pt x="0" y="1612"/>
                  </a:lnTo>
                  <a:lnTo>
                    <a:pt x="6076" y="1612"/>
                  </a:lnTo>
                  <a:cubicBezTo>
                    <a:pt x="6076" y="1155"/>
                    <a:pt x="6448" y="783"/>
                    <a:pt x="6905" y="783"/>
                  </a:cubicBezTo>
                  <a:lnTo>
                    <a:pt x="690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94" name="Google Shape;3358;p48">
              <a:extLst>
                <a:ext uri="{FF2B5EF4-FFF2-40B4-BE49-F238E27FC236}">
                  <a16:creationId xmlns:a16="http://schemas.microsoft.com/office/drawing/2014/main" id="{510AE0BB-9E90-0255-284F-6A5D52B11055}"/>
                </a:ext>
              </a:extLst>
            </p:cNvPr>
            <p:cNvSpPr/>
            <p:nvPr/>
          </p:nvSpPr>
          <p:spPr>
            <a:xfrm>
              <a:off x="7714800" y="3385646"/>
              <a:ext cx="208063" cy="116811"/>
            </a:xfrm>
            <a:custGeom>
              <a:avLst/>
              <a:gdLst/>
              <a:ahLst/>
              <a:cxnLst/>
              <a:rect l="l" t="t" r="r" b="b"/>
              <a:pathLst>
                <a:path w="8767" h="4922" extrusionOk="0">
                  <a:moveTo>
                    <a:pt x="2474" y="0"/>
                  </a:moveTo>
                  <a:cubicBezTo>
                    <a:pt x="1110" y="0"/>
                    <a:pt x="0" y="1117"/>
                    <a:pt x="14" y="2484"/>
                  </a:cubicBezTo>
                  <a:cubicBezTo>
                    <a:pt x="27" y="3838"/>
                    <a:pt x="1151" y="4921"/>
                    <a:pt x="2505" y="4921"/>
                  </a:cubicBezTo>
                  <a:lnTo>
                    <a:pt x="7853" y="4921"/>
                  </a:lnTo>
                  <a:cubicBezTo>
                    <a:pt x="8364" y="4921"/>
                    <a:pt x="8766" y="4451"/>
                    <a:pt x="8651" y="3920"/>
                  </a:cubicBezTo>
                  <a:cubicBezTo>
                    <a:pt x="8573" y="3544"/>
                    <a:pt x="8228" y="3280"/>
                    <a:pt x="7842" y="3280"/>
                  </a:cubicBezTo>
                  <a:lnTo>
                    <a:pt x="2464" y="3280"/>
                  </a:lnTo>
                  <a:cubicBezTo>
                    <a:pt x="2007" y="3280"/>
                    <a:pt x="1632" y="2901"/>
                    <a:pt x="1645" y="2437"/>
                  </a:cubicBezTo>
                  <a:cubicBezTo>
                    <a:pt x="1659" y="1990"/>
                    <a:pt x="2038" y="1642"/>
                    <a:pt x="2485" y="1642"/>
                  </a:cubicBezTo>
                  <a:lnTo>
                    <a:pt x="7853" y="1642"/>
                  </a:lnTo>
                  <a:cubicBezTo>
                    <a:pt x="8364" y="1642"/>
                    <a:pt x="8763" y="1175"/>
                    <a:pt x="8651" y="643"/>
                  </a:cubicBezTo>
                  <a:cubicBezTo>
                    <a:pt x="8573" y="264"/>
                    <a:pt x="8228" y="0"/>
                    <a:pt x="7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grpSp>
        <p:nvGrpSpPr>
          <p:cNvPr id="1295" name="Google Shape;3341;p48">
            <a:extLst>
              <a:ext uri="{FF2B5EF4-FFF2-40B4-BE49-F238E27FC236}">
                <a16:creationId xmlns:a16="http://schemas.microsoft.com/office/drawing/2014/main" id="{C4DF40BD-67DF-6F7F-50FC-838A439A570E}"/>
              </a:ext>
            </a:extLst>
          </p:cNvPr>
          <p:cNvGrpSpPr/>
          <p:nvPr/>
        </p:nvGrpSpPr>
        <p:grpSpPr>
          <a:xfrm>
            <a:off x="3718521" y="7814206"/>
            <a:ext cx="532756" cy="472338"/>
            <a:chOff x="7598962" y="3170345"/>
            <a:chExt cx="374594" cy="332113"/>
          </a:xfrm>
        </p:grpSpPr>
        <p:sp>
          <p:nvSpPr>
            <p:cNvPr id="1296" name="Google Shape;3342;p48">
              <a:extLst>
                <a:ext uri="{FF2B5EF4-FFF2-40B4-BE49-F238E27FC236}">
                  <a16:creationId xmlns:a16="http://schemas.microsoft.com/office/drawing/2014/main" id="{2FAFC6E9-C9B3-9FB7-8BCF-82D61FB8FF10}"/>
                </a:ext>
              </a:extLst>
            </p:cNvPr>
            <p:cNvSpPr/>
            <p:nvPr/>
          </p:nvSpPr>
          <p:spPr>
            <a:xfrm>
              <a:off x="7598962" y="3262498"/>
              <a:ext cx="92011" cy="95784"/>
            </a:xfrm>
            <a:custGeom>
              <a:avLst/>
              <a:gdLst/>
              <a:ahLst/>
              <a:cxnLst/>
              <a:rect l="l" t="t" r="r" b="b"/>
              <a:pathLst>
                <a:path w="3877" h="4036" extrusionOk="0">
                  <a:moveTo>
                    <a:pt x="2695" y="1"/>
                  </a:moveTo>
                  <a:cubicBezTo>
                    <a:pt x="1" y="1"/>
                    <a:pt x="854" y="4035"/>
                    <a:pt x="3876" y="4035"/>
                  </a:cubicBezTo>
                  <a:lnTo>
                    <a:pt x="26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97" name="Google Shape;3343;p48">
              <a:extLst>
                <a:ext uri="{FF2B5EF4-FFF2-40B4-BE49-F238E27FC236}">
                  <a16:creationId xmlns:a16="http://schemas.microsoft.com/office/drawing/2014/main" id="{4080548F-1C1F-70E5-FE73-BF4175F6F34E}"/>
                </a:ext>
              </a:extLst>
            </p:cNvPr>
            <p:cNvSpPr/>
            <p:nvPr/>
          </p:nvSpPr>
          <p:spPr>
            <a:xfrm>
              <a:off x="7881473" y="3262498"/>
              <a:ext cx="92082" cy="95784"/>
            </a:xfrm>
            <a:custGeom>
              <a:avLst/>
              <a:gdLst/>
              <a:ahLst/>
              <a:cxnLst/>
              <a:rect l="l" t="t" r="r" b="b"/>
              <a:pathLst>
                <a:path w="3880" h="4036" extrusionOk="0">
                  <a:moveTo>
                    <a:pt x="1182" y="1"/>
                  </a:moveTo>
                  <a:lnTo>
                    <a:pt x="0" y="4035"/>
                  </a:lnTo>
                  <a:cubicBezTo>
                    <a:pt x="3023" y="4035"/>
                    <a:pt x="3879" y="1"/>
                    <a:pt x="1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98" name="Google Shape;3344;p48">
              <a:extLst>
                <a:ext uri="{FF2B5EF4-FFF2-40B4-BE49-F238E27FC236}">
                  <a16:creationId xmlns:a16="http://schemas.microsoft.com/office/drawing/2014/main" id="{817482E4-1D62-8CBF-564B-AAC764373F68}"/>
                </a:ext>
              </a:extLst>
            </p:cNvPr>
            <p:cNvSpPr/>
            <p:nvPr/>
          </p:nvSpPr>
          <p:spPr>
            <a:xfrm>
              <a:off x="7631333" y="3170368"/>
              <a:ext cx="309757" cy="235142"/>
            </a:xfrm>
            <a:custGeom>
              <a:avLst/>
              <a:gdLst/>
              <a:ahLst/>
              <a:cxnLst/>
              <a:rect l="l" t="t" r="r" b="b"/>
              <a:pathLst>
                <a:path w="13052" h="9908" extrusionOk="0">
                  <a:moveTo>
                    <a:pt x="3504" y="1"/>
                  </a:moveTo>
                  <a:cubicBezTo>
                    <a:pt x="3239" y="1"/>
                    <a:pt x="2976" y="103"/>
                    <a:pt x="2780" y="305"/>
                  </a:cubicBezTo>
                  <a:cubicBezTo>
                    <a:pt x="1632" y="1480"/>
                    <a:pt x="1" y="4269"/>
                    <a:pt x="3213" y="9068"/>
                  </a:cubicBezTo>
                  <a:lnTo>
                    <a:pt x="5000" y="9907"/>
                  </a:lnTo>
                  <a:lnTo>
                    <a:pt x="9840" y="9068"/>
                  </a:lnTo>
                  <a:cubicBezTo>
                    <a:pt x="13052" y="4269"/>
                    <a:pt x="11424" y="1480"/>
                    <a:pt x="10276" y="305"/>
                  </a:cubicBezTo>
                  <a:cubicBezTo>
                    <a:pt x="10078" y="103"/>
                    <a:pt x="9814" y="1"/>
                    <a:pt x="9550" y="1"/>
                  </a:cubicBezTo>
                  <a:cubicBezTo>
                    <a:pt x="9323" y="1"/>
                    <a:pt x="9095" y="76"/>
                    <a:pt x="8906" y="227"/>
                  </a:cubicBezTo>
                  <a:cubicBezTo>
                    <a:pt x="8401" y="627"/>
                    <a:pt x="7636" y="999"/>
                    <a:pt x="6526" y="999"/>
                  </a:cubicBezTo>
                  <a:cubicBezTo>
                    <a:pt x="5416" y="999"/>
                    <a:pt x="4655" y="627"/>
                    <a:pt x="4150" y="227"/>
                  </a:cubicBezTo>
                  <a:cubicBezTo>
                    <a:pt x="3960" y="76"/>
                    <a:pt x="3731" y="1"/>
                    <a:pt x="35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99" name="Google Shape;3345;p48">
              <a:extLst>
                <a:ext uri="{FF2B5EF4-FFF2-40B4-BE49-F238E27FC236}">
                  <a16:creationId xmlns:a16="http://schemas.microsoft.com/office/drawing/2014/main" id="{832046CA-C7EF-D7FF-7ED6-9852EF629B00}"/>
                </a:ext>
              </a:extLst>
            </p:cNvPr>
            <p:cNvSpPr/>
            <p:nvPr/>
          </p:nvSpPr>
          <p:spPr>
            <a:xfrm>
              <a:off x="7727093" y="3282101"/>
              <a:ext cx="118259" cy="118330"/>
            </a:xfrm>
            <a:custGeom>
              <a:avLst/>
              <a:gdLst/>
              <a:ahLst/>
              <a:cxnLst/>
              <a:rect l="l" t="t" r="r" b="b"/>
              <a:pathLst>
                <a:path w="4983" h="4986" extrusionOk="0">
                  <a:moveTo>
                    <a:pt x="2491" y="0"/>
                  </a:moveTo>
                  <a:cubicBezTo>
                    <a:pt x="1117" y="0"/>
                    <a:pt x="0" y="1117"/>
                    <a:pt x="0" y="2495"/>
                  </a:cubicBezTo>
                  <a:cubicBezTo>
                    <a:pt x="0" y="3869"/>
                    <a:pt x="1117" y="4986"/>
                    <a:pt x="2491" y="4986"/>
                  </a:cubicBezTo>
                  <a:cubicBezTo>
                    <a:pt x="3869" y="4986"/>
                    <a:pt x="4982" y="3869"/>
                    <a:pt x="4982" y="2495"/>
                  </a:cubicBezTo>
                  <a:cubicBezTo>
                    <a:pt x="4982" y="1117"/>
                    <a:pt x="3869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00" name="Google Shape;3346;p48">
              <a:extLst>
                <a:ext uri="{FF2B5EF4-FFF2-40B4-BE49-F238E27FC236}">
                  <a16:creationId xmlns:a16="http://schemas.microsoft.com/office/drawing/2014/main" id="{62EF3BC0-5331-179A-995D-DE880B8B4FD3}"/>
                </a:ext>
              </a:extLst>
            </p:cNvPr>
            <p:cNvSpPr/>
            <p:nvPr/>
          </p:nvSpPr>
          <p:spPr>
            <a:xfrm>
              <a:off x="7631333" y="3170345"/>
              <a:ext cx="123172" cy="235165"/>
            </a:xfrm>
            <a:custGeom>
              <a:avLst/>
              <a:gdLst/>
              <a:ahLst/>
              <a:cxnLst/>
              <a:rect l="l" t="t" r="r" b="b"/>
              <a:pathLst>
                <a:path w="5190" h="9909" extrusionOk="0">
                  <a:moveTo>
                    <a:pt x="3501" y="1"/>
                  </a:moveTo>
                  <a:cubicBezTo>
                    <a:pt x="3238" y="1"/>
                    <a:pt x="2975" y="103"/>
                    <a:pt x="2780" y="306"/>
                  </a:cubicBezTo>
                  <a:cubicBezTo>
                    <a:pt x="1632" y="1481"/>
                    <a:pt x="1" y="4270"/>
                    <a:pt x="3213" y="9069"/>
                  </a:cubicBezTo>
                  <a:lnTo>
                    <a:pt x="5000" y="9908"/>
                  </a:lnTo>
                  <a:lnTo>
                    <a:pt x="5189" y="9878"/>
                  </a:lnTo>
                  <a:cubicBezTo>
                    <a:pt x="3561" y="8487"/>
                    <a:pt x="2529" y="6419"/>
                    <a:pt x="2529" y="4110"/>
                  </a:cubicBezTo>
                  <a:cubicBezTo>
                    <a:pt x="2529" y="2608"/>
                    <a:pt x="2969" y="1203"/>
                    <a:pt x="3724" y="25"/>
                  </a:cubicBezTo>
                  <a:cubicBezTo>
                    <a:pt x="3651" y="9"/>
                    <a:pt x="3576" y="1"/>
                    <a:pt x="3501" y="1"/>
                  </a:cubicBezTo>
                  <a:close/>
                </a:path>
              </a:pathLst>
            </a:custGeom>
            <a:solidFill>
              <a:srgbClr val="6A6A6A">
                <a:alpha val="1163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01" name="Google Shape;3347;p48">
              <a:extLst>
                <a:ext uri="{FF2B5EF4-FFF2-40B4-BE49-F238E27FC236}">
                  <a16:creationId xmlns:a16="http://schemas.microsoft.com/office/drawing/2014/main" id="{66E4D11B-B53F-7493-F2C1-A68F359EC221}"/>
                </a:ext>
              </a:extLst>
            </p:cNvPr>
            <p:cNvSpPr/>
            <p:nvPr/>
          </p:nvSpPr>
          <p:spPr>
            <a:xfrm>
              <a:off x="7721540" y="3345870"/>
              <a:ext cx="54086" cy="39871"/>
            </a:xfrm>
            <a:custGeom>
              <a:avLst/>
              <a:gdLst/>
              <a:ahLst/>
              <a:cxnLst/>
              <a:rect l="l" t="t" r="r" b="b"/>
              <a:pathLst>
                <a:path w="2279" h="1680" extrusionOk="0">
                  <a:moveTo>
                    <a:pt x="1141" y="1"/>
                  </a:moveTo>
                  <a:cubicBezTo>
                    <a:pt x="512" y="1"/>
                    <a:pt x="1" y="512"/>
                    <a:pt x="7" y="1145"/>
                  </a:cubicBezTo>
                  <a:cubicBezTo>
                    <a:pt x="11" y="1439"/>
                    <a:pt x="265" y="1680"/>
                    <a:pt x="559" y="1680"/>
                  </a:cubicBezTo>
                  <a:lnTo>
                    <a:pt x="1720" y="1680"/>
                  </a:lnTo>
                  <a:cubicBezTo>
                    <a:pt x="2014" y="1680"/>
                    <a:pt x="2268" y="1439"/>
                    <a:pt x="2272" y="1145"/>
                  </a:cubicBezTo>
                  <a:cubicBezTo>
                    <a:pt x="2278" y="512"/>
                    <a:pt x="1767" y="1"/>
                    <a:pt x="1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02" name="Google Shape;3348;p48">
              <a:extLst>
                <a:ext uri="{FF2B5EF4-FFF2-40B4-BE49-F238E27FC236}">
                  <a16:creationId xmlns:a16="http://schemas.microsoft.com/office/drawing/2014/main" id="{93168086-885B-E947-71B8-4EF98CB24384}"/>
                </a:ext>
              </a:extLst>
            </p:cNvPr>
            <p:cNvSpPr/>
            <p:nvPr/>
          </p:nvSpPr>
          <p:spPr>
            <a:xfrm>
              <a:off x="7796891" y="3345870"/>
              <a:ext cx="53991" cy="39871"/>
            </a:xfrm>
            <a:custGeom>
              <a:avLst/>
              <a:gdLst/>
              <a:ahLst/>
              <a:cxnLst/>
              <a:rect l="l" t="t" r="r" b="b"/>
              <a:pathLst>
                <a:path w="2275" h="1680" extrusionOk="0">
                  <a:moveTo>
                    <a:pt x="1138" y="1"/>
                  </a:moveTo>
                  <a:cubicBezTo>
                    <a:pt x="508" y="1"/>
                    <a:pt x="0" y="512"/>
                    <a:pt x="7" y="1145"/>
                  </a:cubicBezTo>
                  <a:cubicBezTo>
                    <a:pt x="11" y="1439"/>
                    <a:pt x="261" y="1680"/>
                    <a:pt x="555" y="1680"/>
                  </a:cubicBezTo>
                  <a:lnTo>
                    <a:pt x="1720" y="1680"/>
                  </a:lnTo>
                  <a:cubicBezTo>
                    <a:pt x="2014" y="1680"/>
                    <a:pt x="2265" y="1439"/>
                    <a:pt x="2268" y="1145"/>
                  </a:cubicBezTo>
                  <a:cubicBezTo>
                    <a:pt x="2275" y="512"/>
                    <a:pt x="1767" y="1"/>
                    <a:pt x="1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03" name="Google Shape;3349;p48">
              <a:extLst>
                <a:ext uri="{FF2B5EF4-FFF2-40B4-BE49-F238E27FC236}">
                  <a16:creationId xmlns:a16="http://schemas.microsoft.com/office/drawing/2014/main" id="{B15EB9A4-3715-2299-90D0-A88FF091A449}"/>
                </a:ext>
              </a:extLst>
            </p:cNvPr>
            <p:cNvSpPr/>
            <p:nvPr/>
          </p:nvSpPr>
          <p:spPr>
            <a:xfrm>
              <a:off x="7760010" y="3270947"/>
              <a:ext cx="52473" cy="23068"/>
            </a:xfrm>
            <a:custGeom>
              <a:avLst/>
              <a:gdLst/>
              <a:ahLst/>
              <a:cxnLst/>
              <a:rect l="l" t="t" r="r" b="b"/>
              <a:pathLst>
                <a:path w="2211" h="972" extrusionOk="0">
                  <a:moveTo>
                    <a:pt x="11" y="0"/>
                  </a:moveTo>
                  <a:cubicBezTo>
                    <a:pt x="4" y="47"/>
                    <a:pt x="1" y="102"/>
                    <a:pt x="1" y="152"/>
                  </a:cubicBezTo>
                  <a:cubicBezTo>
                    <a:pt x="1" y="765"/>
                    <a:pt x="495" y="971"/>
                    <a:pt x="1104" y="971"/>
                  </a:cubicBezTo>
                  <a:cubicBezTo>
                    <a:pt x="1717" y="971"/>
                    <a:pt x="2211" y="765"/>
                    <a:pt x="2211" y="152"/>
                  </a:cubicBezTo>
                  <a:cubicBezTo>
                    <a:pt x="2211" y="102"/>
                    <a:pt x="2204" y="51"/>
                    <a:pt x="2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04" name="Google Shape;3350;p48">
              <a:extLst>
                <a:ext uri="{FF2B5EF4-FFF2-40B4-BE49-F238E27FC236}">
                  <a16:creationId xmlns:a16="http://schemas.microsoft.com/office/drawing/2014/main" id="{3AAFAA55-8FFC-6DAB-ADCE-C03C18E8A248}"/>
                </a:ext>
              </a:extLst>
            </p:cNvPr>
            <p:cNvSpPr/>
            <p:nvPr/>
          </p:nvSpPr>
          <p:spPr>
            <a:xfrm>
              <a:off x="7760272" y="3248211"/>
              <a:ext cx="51903" cy="25892"/>
            </a:xfrm>
            <a:custGeom>
              <a:avLst/>
              <a:gdLst/>
              <a:ahLst/>
              <a:cxnLst/>
              <a:rect l="l" t="t" r="r" b="b"/>
              <a:pathLst>
                <a:path w="2187" h="1091" extrusionOk="0">
                  <a:moveTo>
                    <a:pt x="1093" y="0"/>
                  </a:moveTo>
                  <a:cubicBezTo>
                    <a:pt x="538" y="0"/>
                    <a:pt x="74" y="410"/>
                    <a:pt x="0" y="948"/>
                  </a:cubicBezTo>
                  <a:cubicBezTo>
                    <a:pt x="322" y="1039"/>
                    <a:pt x="697" y="1090"/>
                    <a:pt x="1093" y="1090"/>
                  </a:cubicBezTo>
                  <a:cubicBezTo>
                    <a:pt x="1493" y="1090"/>
                    <a:pt x="1865" y="1039"/>
                    <a:pt x="2186" y="948"/>
                  </a:cubicBezTo>
                  <a:cubicBezTo>
                    <a:pt x="2112" y="410"/>
                    <a:pt x="1652" y="0"/>
                    <a:pt x="1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05" name="Google Shape;3351;p48">
              <a:extLst>
                <a:ext uri="{FF2B5EF4-FFF2-40B4-BE49-F238E27FC236}">
                  <a16:creationId xmlns:a16="http://schemas.microsoft.com/office/drawing/2014/main" id="{7FFABA44-2F18-81B4-960A-70148CCA5319}"/>
                </a:ext>
              </a:extLst>
            </p:cNvPr>
            <p:cNvSpPr/>
            <p:nvPr/>
          </p:nvSpPr>
          <p:spPr>
            <a:xfrm>
              <a:off x="7696811" y="3251652"/>
              <a:ext cx="48201" cy="38423"/>
            </a:xfrm>
            <a:custGeom>
              <a:avLst/>
              <a:gdLst/>
              <a:ahLst/>
              <a:cxnLst/>
              <a:rect l="l" t="t" r="r" b="b"/>
              <a:pathLst>
                <a:path w="2031" h="1619" extrusionOk="0">
                  <a:moveTo>
                    <a:pt x="1016" y="1"/>
                  </a:moveTo>
                  <a:cubicBezTo>
                    <a:pt x="454" y="1"/>
                    <a:pt x="0" y="366"/>
                    <a:pt x="0" y="810"/>
                  </a:cubicBezTo>
                  <a:cubicBezTo>
                    <a:pt x="0" y="1256"/>
                    <a:pt x="454" y="1619"/>
                    <a:pt x="1016" y="1619"/>
                  </a:cubicBezTo>
                  <a:cubicBezTo>
                    <a:pt x="1577" y="1619"/>
                    <a:pt x="2031" y="1256"/>
                    <a:pt x="2031" y="810"/>
                  </a:cubicBezTo>
                  <a:cubicBezTo>
                    <a:pt x="2031" y="366"/>
                    <a:pt x="1577" y="1"/>
                    <a:pt x="10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06" name="Google Shape;3352;p48">
              <a:extLst>
                <a:ext uri="{FF2B5EF4-FFF2-40B4-BE49-F238E27FC236}">
                  <a16:creationId xmlns:a16="http://schemas.microsoft.com/office/drawing/2014/main" id="{8FDE4861-DF0E-89C3-F4E4-E81B76195C9C}"/>
                </a:ext>
              </a:extLst>
            </p:cNvPr>
            <p:cNvSpPr/>
            <p:nvPr/>
          </p:nvSpPr>
          <p:spPr>
            <a:xfrm>
              <a:off x="7827411" y="3251652"/>
              <a:ext cx="48296" cy="38423"/>
            </a:xfrm>
            <a:custGeom>
              <a:avLst/>
              <a:gdLst/>
              <a:ahLst/>
              <a:cxnLst/>
              <a:rect l="l" t="t" r="r" b="b"/>
              <a:pathLst>
                <a:path w="2035" h="1619" extrusionOk="0">
                  <a:moveTo>
                    <a:pt x="1019" y="1"/>
                  </a:moveTo>
                  <a:cubicBezTo>
                    <a:pt x="457" y="1"/>
                    <a:pt x="1" y="366"/>
                    <a:pt x="1" y="810"/>
                  </a:cubicBezTo>
                  <a:cubicBezTo>
                    <a:pt x="1" y="1256"/>
                    <a:pt x="457" y="1619"/>
                    <a:pt x="1019" y="1619"/>
                  </a:cubicBezTo>
                  <a:cubicBezTo>
                    <a:pt x="1578" y="1619"/>
                    <a:pt x="2035" y="1256"/>
                    <a:pt x="2035" y="810"/>
                  </a:cubicBezTo>
                  <a:cubicBezTo>
                    <a:pt x="2035" y="366"/>
                    <a:pt x="1578" y="1"/>
                    <a:pt x="10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07" name="Google Shape;3353;p48">
              <a:extLst>
                <a:ext uri="{FF2B5EF4-FFF2-40B4-BE49-F238E27FC236}">
                  <a16:creationId xmlns:a16="http://schemas.microsoft.com/office/drawing/2014/main" id="{5D3F448E-51D6-6E41-2573-CE026B94FE81}"/>
                </a:ext>
              </a:extLst>
            </p:cNvPr>
            <p:cNvSpPr/>
            <p:nvPr/>
          </p:nvSpPr>
          <p:spPr>
            <a:xfrm>
              <a:off x="7730226" y="3237840"/>
              <a:ext cx="9730" cy="19295"/>
            </a:xfrm>
            <a:custGeom>
              <a:avLst/>
              <a:gdLst/>
              <a:ahLst/>
              <a:cxnLst/>
              <a:rect l="l" t="t" r="r" b="b"/>
              <a:pathLst>
                <a:path w="410" h="813" extrusionOk="0">
                  <a:moveTo>
                    <a:pt x="206" y="1"/>
                  </a:moveTo>
                  <a:cubicBezTo>
                    <a:pt x="204" y="1"/>
                    <a:pt x="202" y="1"/>
                    <a:pt x="200" y="1"/>
                  </a:cubicBezTo>
                  <a:cubicBezTo>
                    <a:pt x="85" y="4"/>
                    <a:pt x="0" y="102"/>
                    <a:pt x="0" y="214"/>
                  </a:cubicBezTo>
                  <a:lnTo>
                    <a:pt x="0" y="600"/>
                  </a:lnTo>
                  <a:cubicBezTo>
                    <a:pt x="0" y="711"/>
                    <a:pt x="85" y="810"/>
                    <a:pt x="200" y="813"/>
                  </a:cubicBezTo>
                  <a:cubicBezTo>
                    <a:pt x="202" y="813"/>
                    <a:pt x="204" y="813"/>
                    <a:pt x="206" y="813"/>
                  </a:cubicBezTo>
                  <a:cubicBezTo>
                    <a:pt x="318" y="813"/>
                    <a:pt x="410" y="723"/>
                    <a:pt x="410" y="610"/>
                  </a:cubicBezTo>
                  <a:lnTo>
                    <a:pt x="410" y="207"/>
                  </a:lnTo>
                  <a:cubicBezTo>
                    <a:pt x="410" y="94"/>
                    <a:pt x="318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08" name="Google Shape;3354;p48">
              <a:extLst>
                <a:ext uri="{FF2B5EF4-FFF2-40B4-BE49-F238E27FC236}">
                  <a16:creationId xmlns:a16="http://schemas.microsoft.com/office/drawing/2014/main" id="{2C885ED2-F38B-73CB-2CBE-C20AD97CEE64}"/>
                </a:ext>
              </a:extLst>
            </p:cNvPr>
            <p:cNvSpPr/>
            <p:nvPr/>
          </p:nvSpPr>
          <p:spPr>
            <a:xfrm>
              <a:off x="7832632" y="3237840"/>
              <a:ext cx="9754" cy="19295"/>
            </a:xfrm>
            <a:custGeom>
              <a:avLst/>
              <a:gdLst/>
              <a:ahLst/>
              <a:cxnLst/>
              <a:rect l="l" t="t" r="r" b="b"/>
              <a:pathLst>
                <a:path w="411" h="813" extrusionOk="0">
                  <a:moveTo>
                    <a:pt x="206" y="1"/>
                  </a:moveTo>
                  <a:cubicBezTo>
                    <a:pt x="204" y="1"/>
                    <a:pt x="202" y="1"/>
                    <a:pt x="200" y="1"/>
                  </a:cubicBezTo>
                  <a:cubicBezTo>
                    <a:pt x="89" y="4"/>
                    <a:pt x="1" y="102"/>
                    <a:pt x="1" y="214"/>
                  </a:cubicBezTo>
                  <a:lnTo>
                    <a:pt x="1" y="600"/>
                  </a:lnTo>
                  <a:cubicBezTo>
                    <a:pt x="1" y="711"/>
                    <a:pt x="89" y="810"/>
                    <a:pt x="200" y="813"/>
                  </a:cubicBezTo>
                  <a:cubicBezTo>
                    <a:pt x="202" y="813"/>
                    <a:pt x="204" y="813"/>
                    <a:pt x="206" y="813"/>
                  </a:cubicBezTo>
                  <a:cubicBezTo>
                    <a:pt x="319" y="813"/>
                    <a:pt x="410" y="723"/>
                    <a:pt x="410" y="610"/>
                  </a:cubicBezTo>
                  <a:lnTo>
                    <a:pt x="410" y="207"/>
                  </a:lnTo>
                  <a:cubicBezTo>
                    <a:pt x="410" y="94"/>
                    <a:pt x="319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09" name="Google Shape;3355;p48">
              <a:extLst>
                <a:ext uri="{FF2B5EF4-FFF2-40B4-BE49-F238E27FC236}">
                  <a16:creationId xmlns:a16="http://schemas.microsoft.com/office/drawing/2014/main" id="{CA73FEE0-AC08-97CB-90E3-3974B6BF3FF7}"/>
                </a:ext>
              </a:extLst>
            </p:cNvPr>
            <p:cNvSpPr/>
            <p:nvPr/>
          </p:nvSpPr>
          <p:spPr>
            <a:xfrm>
              <a:off x="7651672" y="3385646"/>
              <a:ext cx="121795" cy="116811"/>
            </a:xfrm>
            <a:custGeom>
              <a:avLst/>
              <a:gdLst/>
              <a:ahLst/>
              <a:cxnLst/>
              <a:rect l="l" t="t" r="r" b="b"/>
              <a:pathLst>
                <a:path w="5132" h="4922" extrusionOk="0">
                  <a:moveTo>
                    <a:pt x="2505" y="0"/>
                  </a:moveTo>
                  <a:cubicBezTo>
                    <a:pt x="1151" y="0"/>
                    <a:pt x="27" y="1083"/>
                    <a:pt x="14" y="2437"/>
                  </a:cubicBezTo>
                  <a:cubicBezTo>
                    <a:pt x="0" y="3804"/>
                    <a:pt x="1110" y="4921"/>
                    <a:pt x="2474" y="4921"/>
                  </a:cubicBezTo>
                  <a:lnTo>
                    <a:pt x="2474" y="4918"/>
                  </a:lnTo>
                  <a:lnTo>
                    <a:pt x="5131" y="4918"/>
                  </a:lnTo>
                  <a:lnTo>
                    <a:pt x="3578" y="2461"/>
                  </a:lnTo>
                  <a:lnTo>
                    <a:pt x="51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10" name="Google Shape;3356;p48">
              <a:extLst>
                <a:ext uri="{FF2B5EF4-FFF2-40B4-BE49-F238E27FC236}">
                  <a16:creationId xmlns:a16="http://schemas.microsoft.com/office/drawing/2014/main" id="{D9311794-4DD4-22C4-6392-151A12ADBD00}"/>
                </a:ext>
              </a:extLst>
            </p:cNvPr>
            <p:cNvSpPr/>
            <p:nvPr/>
          </p:nvSpPr>
          <p:spPr>
            <a:xfrm>
              <a:off x="7737132" y="3405795"/>
              <a:ext cx="164276" cy="81070"/>
            </a:xfrm>
            <a:custGeom>
              <a:avLst/>
              <a:gdLst/>
              <a:ahLst/>
              <a:cxnLst/>
              <a:rect l="l" t="t" r="r" b="b"/>
              <a:pathLst>
                <a:path w="6922" h="3416" extrusionOk="0">
                  <a:moveTo>
                    <a:pt x="1022" y="1"/>
                  </a:moveTo>
                  <a:lnTo>
                    <a:pt x="0" y="1619"/>
                  </a:lnTo>
                  <a:lnTo>
                    <a:pt x="1137" y="3416"/>
                  </a:lnTo>
                  <a:lnTo>
                    <a:pt x="6922" y="3416"/>
                  </a:lnTo>
                  <a:lnTo>
                    <a:pt x="6922" y="2448"/>
                  </a:lnTo>
                  <a:cubicBezTo>
                    <a:pt x="6461" y="2448"/>
                    <a:pt x="6089" y="2075"/>
                    <a:pt x="6089" y="1615"/>
                  </a:cubicBezTo>
                  <a:cubicBezTo>
                    <a:pt x="6089" y="1158"/>
                    <a:pt x="6461" y="786"/>
                    <a:pt x="6922" y="786"/>
                  </a:cubicBezTo>
                  <a:lnTo>
                    <a:pt x="692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11" name="Google Shape;3357;p48">
              <a:extLst>
                <a:ext uri="{FF2B5EF4-FFF2-40B4-BE49-F238E27FC236}">
                  <a16:creationId xmlns:a16="http://schemas.microsoft.com/office/drawing/2014/main" id="{413657D8-2B26-126E-7DC1-232C4BFB6247}"/>
                </a:ext>
              </a:extLst>
            </p:cNvPr>
            <p:cNvSpPr/>
            <p:nvPr/>
          </p:nvSpPr>
          <p:spPr>
            <a:xfrm>
              <a:off x="7737536" y="3405795"/>
              <a:ext cx="163873" cy="38257"/>
            </a:xfrm>
            <a:custGeom>
              <a:avLst/>
              <a:gdLst/>
              <a:ahLst/>
              <a:cxnLst/>
              <a:rect l="l" t="t" r="r" b="b"/>
              <a:pathLst>
                <a:path w="6905" h="1612" extrusionOk="0">
                  <a:moveTo>
                    <a:pt x="1019" y="1"/>
                  </a:moveTo>
                  <a:lnTo>
                    <a:pt x="0" y="1612"/>
                  </a:lnTo>
                  <a:lnTo>
                    <a:pt x="6076" y="1612"/>
                  </a:lnTo>
                  <a:cubicBezTo>
                    <a:pt x="6076" y="1155"/>
                    <a:pt x="6448" y="783"/>
                    <a:pt x="6905" y="783"/>
                  </a:cubicBezTo>
                  <a:lnTo>
                    <a:pt x="690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12" name="Google Shape;3358;p48">
              <a:extLst>
                <a:ext uri="{FF2B5EF4-FFF2-40B4-BE49-F238E27FC236}">
                  <a16:creationId xmlns:a16="http://schemas.microsoft.com/office/drawing/2014/main" id="{46B6706C-20CE-6751-5AF0-94C0349ECE0D}"/>
                </a:ext>
              </a:extLst>
            </p:cNvPr>
            <p:cNvSpPr/>
            <p:nvPr/>
          </p:nvSpPr>
          <p:spPr>
            <a:xfrm>
              <a:off x="7714800" y="3385646"/>
              <a:ext cx="208063" cy="116811"/>
            </a:xfrm>
            <a:custGeom>
              <a:avLst/>
              <a:gdLst/>
              <a:ahLst/>
              <a:cxnLst/>
              <a:rect l="l" t="t" r="r" b="b"/>
              <a:pathLst>
                <a:path w="8767" h="4922" extrusionOk="0">
                  <a:moveTo>
                    <a:pt x="2474" y="0"/>
                  </a:moveTo>
                  <a:cubicBezTo>
                    <a:pt x="1110" y="0"/>
                    <a:pt x="0" y="1117"/>
                    <a:pt x="14" y="2484"/>
                  </a:cubicBezTo>
                  <a:cubicBezTo>
                    <a:pt x="27" y="3838"/>
                    <a:pt x="1151" y="4921"/>
                    <a:pt x="2505" y="4921"/>
                  </a:cubicBezTo>
                  <a:lnTo>
                    <a:pt x="7853" y="4921"/>
                  </a:lnTo>
                  <a:cubicBezTo>
                    <a:pt x="8364" y="4921"/>
                    <a:pt x="8766" y="4451"/>
                    <a:pt x="8651" y="3920"/>
                  </a:cubicBezTo>
                  <a:cubicBezTo>
                    <a:pt x="8573" y="3544"/>
                    <a:pt x="8228" y="3280"/>
                    <a:pt x="7842" y="3280"/>
                  </a:cubicBezTo>
                  <a:lnTo>
                    <a:pt x="2464" y="3280"/>
                  </a:lnTo>
                  <a:cubicBezTo>
                    <a:pt x="2007" y="3280"/>
                    <a:pt x="1632" y="2901"/>
                    <a:pt x="1645" y="2437"/>
                  </a:cubicBezTo>
                  <a:cubicBezTo>
                    <a:pt x="1659" y="1990"/>
                    <a:pt x="2038" y="1642"/>
                    <a:pt x="2485" y="1642"/>
                  </a:cubicBezTo>
                  <a:lnTo>
                    <a:pt x="7853" y="1642"/>
                  </a:lnTo>
                  <a:cubicBezTo>
                    <a:pt x="8364" y="1642"/>
                    <a:pt x="8763" y="1175"/>
                    <a:pt x="8651" y="643"/>
                  </a:cubicBezTo>
                  <a:cubicBezTo>
                    <a:pt x="8573" y="264"/>
                    <a:pt x="8228" y="0"/>
                    <a:pt x="7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pic>
        <p:nvPicPr>
          <p:cNvPr id="2" name="Picture 1" descr="A cartoon of a person holding a globe&#10;&#10;Description automatically generated">
            <a:extLst>
              <a:ext uri="{FF2B5EF4-FFF2-40B4-BE49-F238E27FC236}">
                <a16:creationId xmlns:a16="http://schemas.microsoft.com/office/drawing/2014/main" id="{AAD4FCD6-DDB0-E67D-8296-83F295C81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0686" y="5932302"/>
            <a:ext cx="2134751" cy="2058072"/>
          </a:xfrm>
          <a:prstGeom prst="rect">
            <a:avLst/>
          </a:prstGeom>
        </p:spPr>
      </p:pic>
      <p:pic>
        <p:nvPicPr>
          <p:cNvPr id="3" name="Picture 2" descr="Cartoon a cartoon of a child sitting on a stack of books&#10;&#10;Description automatically generated">
            <a:extLst>
              <a:ext uri="{FF2B5EF4-FFF2-40B4-BE49-F238E27FC236}">
                <a16:creationId xmlns:a16="http://schemas.microsoft.com/office/drawing/2014/main" id="{418F54F1-DEE2-47B4-93FD-F66521ABD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335" y="5795417"/>
            <a:ext cx="2349453" cy="2196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9B7050-CA35-3305-49A5-0F7BAD455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rly blank movie reel">
            <a:extLst>
              <a:ext uri="{FF2B5EF4-FFF2-40B4-BE49-F238E27FC236}">
                <a16:creationId xmlns:a16="http://schemas.microsoft.com/office/drawing/2014/main" id="{5541167B-CEFC-705A-1AA9-57A1481441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rcRect t="25000"/>
          <a:stretch/>
        </p:blipFill>
        <p:spPr>
          <a:xfrm>
            <a:off x="21" y="1219211"/>
            <a:ext cx="13004779" cy="73151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35" y="1347691"/>
            <a:ext cx="8534400" cy="1863268"/>
          </a:xfrm>
        </p:spPr>
        <p:txBody>
          <a:bodyPr>
            <a:normAutofit/>
          </a:bodyPr>
          <a:lstStyle/>
          <a:p>
            <a:r>
              <a:rPr lang="en-US" sz="10240" b="1">
                <a:solidFill>
                  <a:schemeClr val="tx1">
                    <a:lumMod val="95000"/>
                  </a:schemeClr>
                </a:solidFill>
                <a:latin typeface="Baguet Script"/>
              </a:rPr>
              <a:t>MOVIE  CLUB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FC4A05-B9B5-649D-3621-8A57464F7557}"/>
              </a:ext>
            </a:extLst>
          </p:cNvPr>
          <p:cNvSpPr txBox="1"/>
          <p:nvPr/>
        </p:nvSpPr>
        <p:spPr>
          <a:xfrm>
            <a:off x="148552" y="5960698"/>
            <a:ext cx="12705301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2560" b="1" kern="1200" dirty="0">
                <a:solidFill>
                  <a:schemeClr val="tx1"/>
                </a:solidFill>
                <a:latin typeface="Century Gothic" panose="020B0502020202020204"/>
                <a:ea typeface="+mn-ea"/>
                <a:cs typeface="+mn-cs"/>
              </a:rPr>
              <a:t>Mondays in Room 234A During Lunch</a:t>
            </a:r>
            <a:endParaRPr lang="en-US" sz="1920" kern="1200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endParaRPr>
          </a:p>
          <a:p>
            <a:pPr defTabSz="975390"/>
            <a:endParaRPr lang="en-US" sz="2560" kern="1200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endParaRPr>
          </a:p>
          <a:p>
            <a:pPr defTabSz="975390"/>
            <a:r>
              <a:rPr lang="en-US" sz="2560" kern="1200" dirty="0">
                <a:solidFill>
                  <a:schemeClr val="tx1"/>
                </a:solidFill>
                <a:latin typeface="Century Gothic" panose="020B0502020202020204"/>
                <a:ea typeface="+mn-ea"/>
                <a:cs typeface="+mn-cs"/>
              </a:rPr>
              <a:t>Interest meeting to discuss what films to watch </a:t>
            </a:r>
            <a:r>
              <a:rPr lang="en-US" sz="2560" b="1" kern="1200" dirty="0">
                <a:solidFill>
                  <a:schemeClr val="tx1"/>
                </a:solidFill>
                <a:latin typeface="Century Gothic" panose="020B0502020202020204"/>
                <a:ea typeface="+mn-ea"/>
                <a:cs typeface="+mn-cs"/>
              </a:rPr>
              <a:t>Monday, September 9th </a:t>
            </a:r>
          </a:p>
          <a:p>
            <a:pPr defTabSz="975390"/>
            <a:endParaRPr lang="en-US" sz="2560" kern="1200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endParaRPr>
          </a:p>
          <a:p>
            <a:pPr defTabSz="975390"/>
            <a:r>
              <a:rPr lang="en-US" sz="2560" kern="1200" dirty="0">
                <a:solidFill>
                  <a:schemeClr val="tx1"/>
                </a:solidFill>
                <a:latin typeface="Century Gothic" panose="020B0502020202020204"/>
                <a:ea typeface="+mn-ea"/>
                <a:cs typeface="+mn-cs"/>
              </a:rPr>
              <a:t>Questions: Email Ms. Bowling at  </a:t>
            </a:r>
            <a:r>
              <a:rPr lang="en-US" sz="2560" kern="1200" dirty="0">
                <a:solidFill>
                  <a:schemeClr val="tx1"/>
                </a:solidFill>
                <a:latin typeface="Century Gothic" panose="020B0502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Bowling.Cynthia@SomersetCollegePrep.org</a:t>
            </a:r>
            <a:r>
              <a:rPr lang="en-US" sz="2560" kern="1200" dirty="0">
                <a:solidFill>
                  <a:schemeClr val="tx1"/>
                </a:solidFill>
                <a:latin typeface="Century Gothic" panose="020B0502020202020204"/>
                <a:ea typeface="+mn-ea"/>
                <a:cs typeface="+mn-cs"/>
              </a:rPr>
              <a:t> or Caleb Jacques at </a:t>
            </a:r>
            <a:r>
              <a:rPr lang="en-US" sz="2560" kern="1200" dirty="0">
                <a:solidFill>
                  <a:schemeClr val="tx1"/>
                </a:solidFill>
                <a:latin typeface="Century Gothic" panose="020B0502020202020204"/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cjacq005@somerset.colegia.org</a:t>
            </a:r>
            <a:r>
              <a:rPr lang="en-US" sz="2560" kern="1200" dirty="0">
                <a:solidFill>
                  <a:schemeClr val="tx1"/>
                </a:solidFill>
                <a:latin typeface="Century Gothic" panose="020B0502020202020204"/>
                <a:ea typeface="+mn-lt"/>
                <a:cs typeface="+mn-lt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215AC4-AA4C-3C05-05CB-C10B8F6C67B1}"/>
              </a:ext>
            </a:extLst>
          </p:cNvPr>
          <p:cNvSpPr txBox="1">
            <a:spLocks/>
          </p:cNvSpPr>
          <p:nvPr/>
        </p:nvSpPr>
        <p:spPr>
          <a:xfrm>
            <a:off x="2428248" y="3609129"/>
            <a:ext cx="10448080" cy="2130771"/>
          </a:xfrm>
          <a:prstGeom prst="rect">
            <a:avLst/>
          </a:prstGeom>
          <a:effectLst/>
        </p:spPr>
        <p:txBody>
          <a:bodyPr vert="horz" lIns="97536" tIns="48768" rIns="97536" bIns="48768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487695"/>
            <a:r>
              <a:rPr lang="en-US" sz="7680" b="1">
                <a:solidFill>
                  <a:srgbClr val="C00000"/>
                </a:solidFill>
                <a:latin typeface="Baguet Script"/>
              </a:rPr>
              <a:t>To watch &amp; Discuss movies we love</a:t>
            </a:r>
            <a:endParaRPr lang="en-US" sz="7680">
              <a:solidFill>
                <a:srgbClr val="C00000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5672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"/>
          <p:cNvSpPr txBox="1">
            <a:spLocks noGrp="1"/>
          </p:cNvSpPr>
          <p:nvPr>
            <p:ph type="title"/>
          </p:nvPr>
        </p:nvSpPr>
        <p:spPr>
          <a:xfrm>
            <a:off x="-281008" y="1016971"/>
            <a:ext cx="13566720" cy="1428480"/>
          </a:xfrm>
          <a:prstGeom prst="rect">
            <a:avLst/>
          </a:prstGeom>
          <a:noFill/>
          <a:ln>
            <a:noFill/>
          </a:ln>
          <a:effectLst>
            <a:outerShdw blurRad="57150" dist="19050" dir="43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200000"/>
              </a:lnSpc>
              <a:buClr>
                <a:srgbClr val="FF6600"/>
              </a:buClr>
              <a:buSzPts val="4000"/>
            </a:pPr>
            <a:r>
              <a:rPr lang="en-US" sz="384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Interested in joining National Art Honors Society?</a:t>
            </a:r>
            <a:endParaRPr sz="8107"/>
          </a:p>
        </p:txBody>
      </p:sp>
      <p:sp>
        <p:nvSpPr>
          <p:cNvPr id="455" name="Google Shape;455;p1"/>
          <p:cNvSpPr txBox="1">
            <a:spLocks noGrp="1"/>
          </p:cNvSpPr>
          <p:nvPr>
            <p:ph type="subTitle" idx="1"/>
          </p:nvPr>
        </p:nvSpPr>
        <p:spPr>
          <a:xfrm>
            <a:off x="769991" y="2499934"/>
            <a:ext cx="9410880" cy="1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2987">
                <a:solidFill>
                  <a:srgbClr val="947B9D"/>
                </a:solidFill>
                <a:latin typeface="Arial"/>
                <a:ea typeface="Arial"/>
                <a:cs typeface="Arial"/>
                <a:sym typeface="Arial"/>
              </a:rPr>
              <a:t>Requirements:</a:t>
            </a:r>
            <a:endParaRPr sz="2987"/>
          </a:p>
        </p:txBody>
      </p:sp>
      <p:sp>
        <p:nvSpPr>
          <p:cNvPr id="456" name="Google Shape;456;p1"/>
          <p:cNvSpPr txBox="1"/>
          <p:nvPr/>
        </p:nvSpPr>
        <p:spPr>
          <a:xfrm>
            <a:off x="734525" y="4366405"/>
            <a:ext cx="12411200" cy="1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87695" indent="-480922" defTabSz="975390">
              <a:lnSpc>
                <a:spcPct val="90000"/>
              </a:lnSpc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3.5 Overall GPA</a:t>
            </a:r>
            <a:endParaRPr sz="1387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3.5 Art GPA</a:t>
            </a:r>
            <a:endParaRPr sz="2880" b="1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Must participate in 10 art volunteer hours/year</a:t>
            </a:r>
            <a:endParaRPr sz="1387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High School Standing</a:t>
            </a:r>
            <a:endParaRPr sz="2880" b="1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Must have completed at least 2 High School </a:t>
            </a:r>
            <a:endParaRPr sz="2880" b="1"/>
          </a:p>
          <a:p>
            <a:pPr marL="487695" defTabSz="975390">
              <a:lnSpc>
                <a:spcPct val="90000"/>
              </a:lnSpc>
              <a:spcBef>
                <a:spcPts val="1280"/>
              </a:spcBef>
              <a:buClr>
                <a:srgbClr val="000000"/>
              </a:buClr>
            </a:pPr>
            <a:r>
              <a:rPr lang="en-US" sz="2880" b="1"/>
              <a:t>Level Art Classes</a:t>
            </a:r>
            <a:endParaRPr sz="2880" b="1"/>
          </a:p>
        </p:txBody>
      </p:sp>
      <p:sp>
        <p:nvSpPr>
          <p:cNvPr id="457" name="Google Shape;457;p1"/>
          <p:cNvSpPr txBox="1"/>
          <p:nvPr/>
        </p:nvSpPr>
        <p:spPr>
          <a:xfrm>
            <a:off x="770002" y="6994347"/>
            <a:ext cx="7171840" cy="98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spAutoFit/>
          </a:bodyPr>
          <a:lstStyle/>
          <a:p>
            <a:pPr defTabSz="975390">
              <a:buClr>
                <a:srgbClr val="000000"/>
              </a:buClr>
            </a:pPr>
            <a:r>
              <a:rPr lang="en-US" sz="1920" b="1">
                <a:solidFill>
                  <a:srgbClr val="FF6600"/>
                </a:solidFill>
              </a:rPr>
              <a:t>Interested? Questions? Need an application?</a:t>
            </a:r>
            <a:endParaRPr sz="1493">
              <a:solidFill>
                <a:srgbClr val="FF6600"/>
              </a:solidFill>
            </a:endParaRPr>
          </a:p>
          <a:p>
            <a:pPr defTabSz="975390">
              <a:buClr>
                <a:srgbClr val="000000"/>
              </a:buClr>
            </a:pPr>
            <a:r>
              <a:rPr lang="en-US" sz="1920" b="1"/>
              <a:t>Email:</a:t>
            </a:r>
            <a:r>
              <a:rPr lang="en-US" sz="1920" b="1" u="sng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Douglas.Jennifer@somersetcollegeprep.org</a:t>
            </a:r>
            <a:endParaRPr sz="1920" b="1"/>
          </a:p>
          <a:p>
            <a:pPr defTabSz="975390">
              <a:buClr>
                <a:srgbClr val="000000"/>
              </a:buClr>
            </a:pPr>
            <a:r>
              <a:rPr lang="en-US" sz="1920" b="1"/>
              <a:t>Go to Room 267C</a:t>
            </a:r>
            <a:endParaRPr sz="192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D64-2884-650A-7302-07BF1FEF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Arial Nova"/>
              </a:rPr>
              <a:t>Discipline</a:t>
            </a:r>
            <a:endParaRPr lang="en-US" sz="5000">
              <a:solidFill>
                <a:srgbClr val="FFFFFF"/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60CB731-A060-92BE-0379-2B8E048A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645239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543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B9A3-BC8D-715A-01FE-F45158BE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B4063-5A0D-B8FE-6094-6E8EB7D63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AC4474-DC71-0A0B-DD2F-80C57479A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7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81E26-CCE9-4EC0-B8FD-A986B13D0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519288"/>
            <a:ext cx="4070501" cy="2756375"/>
          </a:xfrm>
        </p:spPr>
        <p:txBody>
          <a:bodyPr>
            <a:normAutofit/>
          </a:bodyPr>
          <a:lstStyle/>
          <a:p>
            <a:r>
              <a:rPr lang="en-US" dirty="0"/>
              <a:t>Girls and Boys Soccer Club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851B8-1C74-4863-A2D5-3E1871753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1" y="3530793"/>
            <a:ext cx="4070502" cy="5254219"/>
          </a:xfrm>
        </p:spPr>
        <p:txBody>
          <a:bodyPr>
            <a:normAutofit/>
          </a:bodyPr>
          <a:lstStyle/>
          <a:p>
            <a:r>
              <a:rPr lang="en-US" sz="2100"/>
              <a:t>Tuesdays and Thursdays  </a:t>
            </a:r>
          </a:p>
          <a:p>
            <a:r>
              <a:rPr lang="en-US" sz="2100"/>
              <a:t>Will start September 3, 2024, from 4pm-5:15pm</a:t>
            </a:r>
          </a:p>
          <a:p>
            <a:r>
              <a:rPr lang="en-US" sz="2100"/>
              <a:t>On the Turf at SCPA.</a:t>
            </a:r>
          </a:p>
          <a:p>
            <a:r>
              <a:rPr lang="en-US" sz="2100"/>
              <a:t>Please be on time to pick-up at 5:15pm.</a:t>
            </a:r>
          </a:p>
          <a:p>
            <a:r>
              <a:rPr lang="en-US" sz="2100"/>
              <a:t>Will be on Sept 3,5,10,12,17,19,24,26 and Oct. 1,8</a:t>
            </a:r>
          </a:p>
          <a:p>
            <a:r>
              <a:rPr lang="en-US" sz="2100"/>
              <a:t>Remind Codes: For notifications</a:t>
            </a:r>
          </a:p>
          <a:p>
            <a:pPr lvl="1"/>
            <a:r>
              <a:rPr lang="en-US" sz="2100"/>
              <a:t>Send text to 81010 and text this message: @2425socc</a:t>
            </a:r>
          </a:p>
          <a:p>
            <a:pPr lvl="1"/>
            <a:r>
              <a:rPr lang="en-US" sz="2100" b="0" i="0">
                <a:effectLst/>
                <a:highlight>
                  <a:srgbClr val="FFFFFF"/>
                </a:highlight>
                <a:latin typeface="Segoe UI" panose="020B0502040204020203" pitchFamily="34" charset="0"/>
                <a:hlinkClick r:id="rId2" tooltip="Original URL: https://www.remind.com/join/2425socc. Click or tap if you trust this link."/>
              </a:rPr>
              <a:t>https://www.remind.com/join/2425socc</a:t>
            </a:r>
            <a:endParaRPr lang="en-US" sz="2100"/>
          </a:p>
        </p:txBody>
      </p:sp>
      <p:pic>
        <p:nvPicPr>
          <p:cNvPr id="5" name="Picture 4" descr="A football ball on the grass&#10;&#10;Description automatically generated with low confidence">
            <a:extLst>
              <a:ext uri="{FF2B5EF4-FFF2-40B4-BE49-F238E27FC236}">
                <a16:creationId xmlns:a16="http://schemas.microsoft.com/office/drawing/2014/main" id="{E1DFC5E7-366A-4B18-A666-2AB419C9E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616" b="2"/>
          <a:stretch/>
        </p:blipFill>
        <p:spPr>
          <a:xfrm>
            <a:off x="5231270" y="-5"/>
            <a:ext cx="7773530" cy="5254217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Picture 6" descr="A football ball in the grass&#10;&#10;Description automatically generated with medium confidence">
            <a:extLst>
              <a:ext uri="{FF2B5EF4-FFF2-40B4-BE49-F238E27FC236}">
                <a16:creationId xmlns:a16="http://schemas.microsoft.com/office/drawing/2014/main" id="{DF6E8E2F-B4BA-4CEA-A2DD-442DC5E23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7717" r="-2" b="-2"/>
          <a:stretch/>
        </p:blipFill>
        <p:spPr>
          <a:xfrm>
            <a:off x="5041843" y="5408655"/>
            <a:ext cx="7970539" cy="4344950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3676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4D1A-934B-06C3-69F1-D5F47CE8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88"/>
            <a:ext cx="11216640" cy="1885246"/>
          </a:xfrm>
        </p:spPr>
        <p:txBody>
          <a:bodyPr>
            <a:normAutofit/>
          </a:bodyPr>
          <a:lstStyle/>
          <a:p>
            <a:r>
              <a:rPr lang="en-US" sz="6700"/>
              <a:t>School Clubs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38" y="2385597"/>
            <a:ext cx="11577523" cy="26009"/>
          </a:xfrm>
          <a:custGeom>
            <a:avLst/>
            <a:gdLst>
              <a:gd name="connsiteX0" fmla="*/ 0 w 11577523"/>
              <a:gd name="connsiteY0" fmla="*/ 0 h 26009"/>
              <a:gd name="connsiteX1" fmla="*/ 333705 w 11577523"/>
              <a:gd name="connsiteY1" fmla="*/ 0 h 26009"/>
              <a:gd name="connsiteX2" fmla="*/ 1130511 w 11577523"/>
              <a:gd name="connsiteY2" fmla="*/ 0 h 26009"/>
              <a:gd name="connsiteX3" fmla="*/ 1464216 w 11577523"/>
              <a:gd name="connsiteY3" fmla="*/ 0 h 26009"/>
              <a:gd name="connsiteX4" fmla="*/ 1797921 w 11577523"/>
              <a:gd name="connsiteY4" fmla="*/ 0 h 26009"/>
              <a:gd name="connsiteX5" fmla="*/ 2710502 w 11577523"/>
              <a:gd name="connsiteY5" fmla="*/ 0 h 26009"/>
              <a:gd name="connsiteX6" fmla="*/ 3391533 w 11577523"/>
              <a:gd name="connsiteY6" fmla="*/ 0 h 26009"/>
              <a:gd name="connsiteX7" fmla="*/ 3725238 w 11577523"/>
              <a:gd name="connsiteY7" fmla="*/ 0 h 26009"/>
              <a:gd name="connsiteX8" fmla="*/ 4406269 w 11577523"/>
              <a:gd name="connsiteY8" fmla="*/ 0 h 26009"/>
              <a:gd name="connsiteX9" fmla="*/ 5318850 w 11577523"/>
              <a:gd name="connsiteY9" fmla="*/ 0 h 26009"/>
              <a:gd name="connsiteX10" fmla="*/ 5884106 w 11577523"/>
              <a:gd name="connsiteY10" fmla="*/ 0 h 26009"/>
              <a:gd name="connsiteX11" fmla="*/ 6449361 w 11577523"/>
              <a:gd name="connsiteY11" fmla="*/ 0 h 26009"/>
              <a:gd name="connsiteX12" fmla="*/ 7130392 w 11577523"/>
              <a:gd name="connsiteY12" fmla="*/ 0 h 26009"/>
              <a:gd name="connsiteX13" fmla="*/ 7927198 w 11577523"/>
              <a:gd name="connsiteY13" fmla="*/ 0 h 26009"/>
              <a:gd name="connsiteX14" fmla="*/ 8724004 w 11577523"/>
              <a:gd name="connsiteY14" fmla="*/ 0 h 26009"/>
              <a:gd name="connsiteX15" fmla="*/ 9520810 w 11577523"/>
              <a:gd name="connsiteY15" fmla="*/ 0 h 26009"/>
              <a:gd name="connsiteX16" fmla="*/ 10433391 w 11577523"/>
              <a:gd name="connsiteY16" fmla="*/ 0 h 26009"/>
              <a:gd name="connsiteX17" fmla="*/ 11577523 w 11577523"/>
              <a:gd name="connsiteY17" fmla="*/ 0 h 26009"/>
              <a:gd name="connsiteX18" fmla="*/ 11577523 w 11577523"/>
              <a:gd name="connsiteY18" fmla="*/ 26009 h 26009"/>
              <a:gd name="connsiteX19" fmla="*/ 10780717 w 11577523"/>
              <a:gd name="connsiteY19" fmla="*/ 26009 h 26009"/>
              <a:gd name="connsiteX20" fmla="*/ 10447012 w 11577523"/>
              <a:gd name="connsiteY20" fmla="*/ 26009 h 26009"/>
              <a:gd name="connsiteX21" fmla="*/ 9765981 w 11577523"/>
              <a:gd name="connsiteY21" fmla="*/ 26009 h 26009"/>
              <a:gd name="connsiteX22" fmla="*/ 9200726 w 11577523"/>
              <a:gd name="connsiteY22" fmla="*/ 26009 h 26009"/>
              <a:gd name="connsiteX23" fmla="*/ 8635470 w 11577523"/>
              <a:gd name="connsiteY23" fmla="*/ 26009 h 26009"/>
              <a:gd name="connsiteX24" fmla="*/ 8070215 w 11577523"/>
              <a:gd name="connsiteY24" fmla="*/ 26009 h 26009"/>
              <a:gd name="connsiteX25" fmla="*/ 7504959 w 11577523"/>
              <a:gd name="connsiteY25" fmla="*/ 26009 h 26009"/>
              <a:gd name="connsiteX26" fmla="*/ 6708153 w 11577523"/>
              <a:gd name="connsiteY26" fmla="*/ 26009 h 26009"/>
              <a:gd name="connsiteX27" fmla="*/ 6027122 w 11577523"/>
              <a:gd name="connsiteY27" fmla="*/ 26009 h 26009"/>
              <a:gd name="connsiteX28" fmla="*/ 5693417 w 11577523"/>
              <a:gd name="connsiteY28" fmla="*/ 26009 h 26009"/>
              <a:gd name="connsiteX29" fmla="*/ 5128162 w 11577523"/>
              <a:gd name="connsiteY29" fmla="*/ 26009 h 26009"/>
              <a:gd name="connsiteX30" fmla="*/ 4331356 w 11577523"/>
              <a:gd name="connsiteY30" fmla="*/ 26009 h 26009"/>
              <a:gd name="connsiteX31" fmla="*/ 3881875 w 11577523"/>
              <a:gd name="connsiteY31" fmla="*/ 26009 h 26009"/>
              <a:gd name="connsiteX32" fmla="*/ 2969294 w 11577523"/>
              <a:gd name="connsiteY32" fmla="*/ 26009 h 26009"/>
              <a:gd name="connsiteX33" fmla="*/ 2056713 w 11577523"/>
              <a:gd name="connsiteY33" fmla="*/ 26009 h 26009"/>
              <a:gd name="connsiteX34" fmla="*/ 1375682 w 11577523"/>
              <a:gd name="connsiteY34" fmla="*/ 26009 h 26009"/>
              <a:gd name="connsiteX35" fmla="*/ 0 w 11577523"/>
              <a:gd name="connsiteY35" fmla="*/ 26009 h 26009"/>
              <a:gd name="connsiteX36" fmla="*/ 0 w 11577523"/>
              <a:gd name="connsiteY3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577523" h="26009" fill="none" extrusionOk="0">
                <a:moveTo>
                  <a:pt x="0" y="0"/>
                </a:moveTo>
                <a:cubicBezTo>
                  <a:pt x="117045" y="13900"/>
                  <a:pt x="227601" y="5827"/>
                  <a:pt x="333705" y="0"/>
                </a:cubicBezTo>
                <a:cubicBezTo>
                  <a:pt x="439810" y="-5827"/>
                  <a:pt x="759341" y="37854"/>
                  <a:pt x="1130511" y="0"/>
                </a:cubicBezTo>
                <a:cubicBezTo>
                  <a:pt x="1501681" y="-37854"/>
                  <a:pt x="1306825" y="9077"/>
                  <a:pt x="1464216" y="0"/>
                </a:cubicBezTo>
                <a:cubicBezTo>
                  <a:pt x="1621608" y="-9077"/>
                  <a:pt x="1705762" y="2643"/>
                  <a:pt x="1797921" y="0"/>
                </a:cubicBezTo>
                <a:cubicBezTo>
                  <a:pt x="1890081" y="-2643"/>
                  <a:pt x="2363138" y="42038"/>
                  <a:pt x="2710502" y="0"/>
                </a:cubicBezTo>
                <a:cubicBezTo>
                  <a:pt x="3057866" y="-42038"/>
                  <a:pt x="3061197" y="-17842"/>
                  <a:pt x="3391533" y="0"/>
                </a:cubicBezTo>
                <a:cubicBezTo>
                  <a:pt x="3721869" y="17842"/>
                  <a:pt x="3648611" y="-3727"/>
                  <a:pt x="3725238" y="0"/>
                </a:cubicBezTo>
                <a:cubicBezTo>
                  <a:pt x="3801865" y="3727"/>
                  <a:pt x="4191790" y="-1405"/>
                  <a:pt x="4406269" y="0"/>
                </a:cubicBezTo>
                <a:cubicBezTo>
                  <a:pt x="4620748" y="1405"/>
                  <a:pt x="5076379" y="37870"/>
                  <a:pt x="5318850" y="0"/>
                </a:cubicBezTo>
                <a:cubicBezTo>
                  <a:pt x="5561321" y="-37870"/>
                  <a:pt x="5733710" y="27272"/>
                  <a:pt x="5884106" y="0"/>
                </a:cubicBezTo>
                <a:cubicBezTo>
                  <a:pt x="6034502" y="-27272"/>
                  <a:pt x="6298088" y="-22813"/>
                  <a:pt x="6449361" y="0"/>
                </a:cubicBezTo>
                <a:cubicBezTo>
                  <a:pt x="6600634" y="22813"/>
                  <a:pt x="6966869" y="-4785"/>
                  <a:pt x="7130392" y="0"/>
                </a:cubicBezTo>
                <a:cubicBezTo>
                  <a:pt x="7293915" y="4785"/>
                  <a:pt x="7660968" y="5831"/>
                  <a:pt x="7927198" y="0"/>
                </a:cubicBezTo>
                <a:cubicBezTo>
                  <a:pt x="8193428" y="-5831"/>
                  <a:pt x="8485021" y="-20132"/>
                  <a:pt x="8724004" y="0"/>
                </a:cubicBezTo>
                <a:cubicBezTo>
                  <a:pt x="8962987" y="20132"/>
                  <a:pt x="9303587" y="-19578"/>
                  <a:pt x="9520810" y="0"/>
                </a:cubicBezTo>
                <a:cubicBezTo>
                  <a:pt x="9738033" y="19578"/>
                  <a:pt x="9984240" y="34820"/>
                  <a:pt x="10433391" y="0"/>
                </a:cubicBezTo>
                <a:cubicBezTo>
                  <a:pt x="10882542" y="-34820"/>
                  <a:pt x="11047910" y="32214"/>
                  <a:pt x="11577523" y="0"/>
                </a:cubicBezTo>
                <a:cubicBezTo>
                  <a:pt x="11576836" y="7694"/>
                  <a:pt x="11577896" y="14512"/>
                  <a:pt x="11577523" y="26009"/>
                </a:cubicBezTo>
                <a:cubicBezTo>
                  <a:pt x="11388971" y="58936"/>
                  <a:pt x="11149584" y="-7156"/>
                  <a:pt x="10780717" y="26009"/>
                </a:cubicBezTo>
                <a:cubicBezTo>
                  <a:pt x="10411850" y="59174"/>
                  <a:pt x="10593245" y="41940"/>
                  <a:pt x="10447012" y="26009"/>
                </a:cubicBezTo>
                <a:cubicBezTo>
                  <a:pt x="10300779" y="10078"/>
                  <a:pt x="9919390" y="21465"/>
                  <a:pt x="9765981" y="26009"/>
                </a:cubicBezTo>
                <a:cubicBezTo>
                  <a:pt x="9612572" y="30553"/>
                  <a:pt x="9451112" y="52791"/>
                  <a:pt x="9200726" y="26009"/>
                </a:cubicBezTo>
                <a:cubicBezTo>
                  <a:pt x="8950340" y="-773"/>
                  <a:pt x="8761293" y="52964"/>
                  <a:pt x="8635470" y="26009"/>
                </a:cubicBezTo>
                <a:cubicBezTo>
                  <a:pt x="8509647" y="-946"/>
                  <a:pt x="8233316" y="43170"/>
                  <a:pt x="8070215" y="26009"/>
                </a:cubicBezTo>
                <a:cubicBezTo>
                  <a:pt x="7907115" y="8848"/>
                  <a:pt x="7632989" y="44685"/>
                  <a:pt x="7504959" y="26009"/>
                </a:cubicBezTo>
                <a:cubicBezTo>
                  <a:pt x="7376929" y="7333"/>
                  <a:pt x="6956951" y="-1614"/>
                  <a:pt x="6708153" y="26009"/>
                </a:cubicBezTo>
                <a:cubicBezTo>
                  <a:pt x="6459355" y="53632"/>
                  <a:pt x="6226104" y="50780"/>
                  <a:pt x="6027122" y="26009"/>
                </a:cubicBezTo>
                <a:cubicBezTo>
                  <a:pt x="5828140" y="1238"/>
                  <a:pt x="5815880" y="13267"/>
                  <a:pt x="5693417" y="26009"/>
                </a:cubicBezTo>
                <a:cubicBezTo>
                  <a:pt x="5570955" y="38751"/>
                  <a:pt x="5391636" y="35133"/>
                  <a:pt x="5128162" y="26009"/>
                </a:cubicBezTo>
                <a:cubicBezTo>
                  <a:pt x="4864689" y="16885"/>
                  <a:pt x="4596693" y="7027"/>
                  <a:pt x="4331356" y="26009"/>
                </a:cubicBezTo>
                <a:cubicBezTo>
                  <a:pt x="4066019" y="44991"/>
                  <a:pt x="4029455" y="40920"/>
                  <a:pt x="3881875" y="26009"/>
                </a:cubicBezTo>
                <a:cubicBezTo>
                  <a:pt x="3734295" y="11098"/>
                  <a:pt x="3400222" y="46204"/>
                  <a:pt x="2969294" y="26009"/>
                </a:cubicBezTo>
                <a:cubicBezTo>
                  <a:pt x="2538366" y="5814"/>
                  <a:pt x="2294681" y="71298"/>
                  <a:pt x="2056713" y="26009"/>
                </a:cubicBezTo>
                <a:cubicBezTo>
                  <a:pt x="1818745" y="-19280"/>
                  <a:pt x="1587318" y="55711"/>
                  <a:pt x="1375682" y="26009"/>
                </a:cubicBezTo>
                <a:cubicBezTo>
                  <a:pt x="1164046" y="-3693"/>
                  <a:pt x="512413" y="-4759"/>
                  <a:pt x="0" y="26009"/>
                </a:cubicBezTo>
                <a:cubicBezTo>
                  <a:pt x="879" y="19220"/>
                  <a:pt x="843" y="8873"/>
                  <a:pt x="0" y="0"/>
                </a:cubicBezTo>
                <a:close/>
              </a:path>
              <a:path w="11577523" h="26009" stroke="0" extrusionOk="0">
                <a:moveTo>
                  <a:pt x="0" y="0"/>
                </a:moveTo>
                <a:cubicBezTo>
                  <a:pt x="277822" y="18177"/>
                  <a:pt x="347695" y="23962"/>
                  <a:pt x="565256" y="0"/>
                </a:cubicBezTo>
                <a:cubicBezTo>
                  <a:pt x="782817" y="-23962"/>
                  <a:pt x="798802" y="11742"/>
                  <a:pt x="898961" y="0"/>
                </a:cubicBezTo>
                <a:cubicBezTo>
                  <a:pt x="999121" y="-11742"/>
                  <a:pt x="1392949" y="22214"/>
                  <a:pt x="1811542" y="0"/>
                </a:cubicBezTo>
                <a:cubicBezTo>
                  <a:pt x="2230135" y="-22214"/>
                  <a:pt x="2134056" y="-21769"/>
                  <a:pt x="2376797" y="0"/>
                </a:cubicBezTo>
                <a:cubicBezTo>
                  <a:pt x="2619539" y="21769"/>
                  <a:pt x="2669856" y="-14026"/>
                  <a:pt x="2942053" y="0"/>
                </a:cubicBezTo>
                <a:cubicBezTo>
                  <a:pt x="3214250" y="14026"/>
                  <a:pt x="3473729" y="40972"/>
                  <a:pt x="3854634" y="0"/>
                </a:cubicBezTo>
                <a:cubicBezTo>
                  <a:pt x="4235539" y="-40972"/>
                  <a:pt x="4173410" y="-3519"/>
                  <a:pt x="4304114" y="0"/>
                </a:cubicBezTo>
                <a:cubicBezTo>
                  <a:pt x="4434818" y="3519"/>
                  <a:pt x="5010963" y="-744"/>
                  <a:pt x="5216696" y="0"/>
                </a:cubicBezTo>
                <a:cubicBezTo>
                  <a:pt x="5422429" y="744"/>
                  <a:pt x="5728215" y="33264"/>
                  <a:pt x="6129277" y="0"/>
                </a:cubicBezTo>
                <a:cubicBezTo>
                  <a:pt x="6530339" y="-33264"/>
                  <a:pt x="6659332" y="22517"/>
                  <a:pt x="6810308" y="0"/>
                </a:cubicBezTo>
                <a:cubicBezTo>
                  <a:pt x="6961284" y="-22517"/>
                  <a:pt x="7348312" y="-4563"/>
                  <a:pt x="7722889" y="0"/>
                </a:cubicBezTo>
                <a:cubicBezTo>
                  <a:pt x="8097466" y="4563"/>
                  <a:pt x="8081735" y="-19595"/>
                  <a:pt x="8288144" y="0"/>
                </a:cubicBezTo>
                <a:cubicBezTo>
                  <a:pt x="8494553" y="19595"/>
                  <a:pt x="8627569" y="-13730"/>
                  <a:pt x="8853400" y="0"/>
                </a:cubicBezTo>
                <a:cubicBezTo>
                  <a:pt x="9079231" y="13730"/>
                  <a:pt x="9351037" y="-39253"/>
                  <a:pt x="9650206" y="0"/>
                </a:cubicBezTo>
                <a:cubicBezTo>
                  <a:pt x="9949375" y="39253"/>
                  <a:pt x="9978673" y="-21361"/>
                  <a:pt x="10215461" y="0"/>
                </a:cubicBezTo>
                <a:cubicBezTo>
                  <a:pt x="10452250" y="21361"/>
                  <a:pt x="11184086" y="-67383"/>
                  <a:pt x="11577523" y="0"/>
                </a:cubicBezTo>
                <a:cubicBezTo>
                  <a:pt x="11576319" y="7126"/>
                  <a:pt x="11577166" y="14830"/>
                  <a:pt x="11577523" y="26009"/>
                </a:cubicBezTo>
                <a:cubicBezTo>
                  <a:pt x="11269416" y="10670"/>
                  <a:pt x="10940202" y="54180"/>
                  <a:pt x="10780717" y="26009"/>
                </a:cubicBezTo>
                <a:cubicBezTo>
                  <a:pt x="10621232" y="-2162"/>
                  <a:pt x="10523509" y="13178"/>
                  <a:pt x="10447012" y="26009"/>
                </a:cubicBezTo>
                <a:cubicBezTo>
                  <a:pt x="10370516" y="38840"/>
                  <a:pt x="10127363" y="16772"/>
                  <a:pt x="9997532" y="26009"/>
                </a:cubicBezTo>
                <a:cubicBezTo>
                  <a:pt x="9867701" y="35246"/>
                  <a:pt x="9488635" y="-16578"/>
                  <a:pt x="9084950" y="26009"/>
                </a:cubicBezTo>
                <a:cubicBezTo>
                  <a:pt x="8681265" y="68596"/>
                  <a:pt x="8734993" y="24755"/>
                  <a:pt x="8403920" y="26009"/>
                </a:cubicBezTo>
                <a:cubicBezTo>
                  <a:pt x="8072847" y="27264"/>
                  <a:pt x="8151436" y="17108"/>
                  <a:pt x="7954439" y="26009"/>
                </a:cubicBezTo>
                <a:cubicBezTo>
                  <a:pt x="7757442" y="34910"/>
                  <a:pt x="7417720" y="53012"/>
                  <a:pt x="7273409" y="26009"/>
                </a:cubicBezTo>
                <a:cubicBezTo>
                  <a:pt x="7129098" y="-994"/>
                  <a:pt x="7065563" y="15488"/>
                  <a:pt x="6939703" y="26009"/>
                </a:cubicBezTo>
                <a:cubicBezTo>
                  <a:pt x="6813843" y="36530"/>
                  <a:pt x="6746587" y="38620"/>
                  <a:pt x="6605998" y="26009"/>
                </a:cubicBezTo>
                <a:cubicBezTo>
                  <a:pt x="6465410" y="13398"/>
                  <a:pt x="6072896" y="55941"/>
                  <a:pt x="5924968" y="26009"/>
                </a:cubicBezTo>
                <a:cubicBezTo>
                  <a:pt x="5777040" y="-3923"/>
                  <a:pt x="5578817" y="10369"/>
                  <a:pt x="5475487" y="26009"/>
                </a:cubicBezTo>
                <a:cubicBezTo>
                  <a:pt x="5372157" y="41649"/>
                  <a:pt x="5067768" y="13946"/>
                  <a:pt x="4678681" y="26009"/>
                </a:cubicBezTo>
                <a:cubicBezTo>
                  <a:pt x="4289594" y="38072"/>
                  <a:pt x="4375575" y="9451"/>
                  <a:pt x="4229201" y="26009"/>
                </a:cubicBezTo>
                <a:cubicBezTo>
                  <a:pt x="4082827" y="42567"/>
                  <a:pt x="3663564" y="62050"/>
                  <a:pt x="3432395" y="26009"/>
                </a:cubicBezTo>
                <a:cubicBezTo>
                  <a:pt x="3201226" y="-10032"/>
                  <a:pt x="3244034" y="21047"/>
                  <a:pt x="3098690" y="26009"/>
                </a:cubicBezTo>
                <a:cubicBezTo>
                  <a:pt x="2953346" y="30971"/>
                  <a:pt x="2599979" y="-11819"/>
                  <a:pt x="2301884" y="26009"/>
                </a:cubicBezTo>
                <a:cubicBezTo>
                  <a:pt x="2003789" y="63837"/>
                  <a:pt x="2046425" y="9517"/>
                  <a:pt x="1852404" y="26009"/>
                </a:cubicBezTo>
                <a:cubicBezTo>
                  <a:pt x="1658383" y="42501"/>
                  <a:pt x="1669653" y="33829"/>
                  <a:pt x="1518699" y="26009"/>
                </a:cubicBezTo>
                <a:cubicBezTo>
                  <a:pt x="1367746" y="18189"/>
                  <a:pt x="1252075" y="36252"/>
                  <a:pt x="1069218" y="26009"/>
                </a:cubicBezTo>
                <a:cubicBezTo>
                  <a:pt x="886361" y="15766"/>
                  <a:pt x="511616" y="-13980"/>
                  <a:pt x="0" y="26009"/>
                </a:cubicBezTo>
                <a:cubicBezTo>
                  <a:pt x="37" y="15460"/>
                  <a:pt x="630" y="669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AC479-4C80-A7F1-F62D-F36FC50F8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2"/>
            <a:ext cx="11216640" cy="6047232"/>
          </a:xfrm>
        </p:spPr>
        <p:txBody>
          <a:bodyPr>
            <a:normAutofit/>
          </a:bodyPr>
          <a:lstStyle/>
          <a:p>
            <a:r>
              <a:rPr lang="en-US" sz="2300"/>
              <a:t>Chorus- Highschool: Afterschool 4-5:30 Mondays in 268C</a:t>
            </a:r>
          </a:p>
          <a:p>
            <a:r>
              <a:rPr lang="en-US" sz="2300"/>
              <a:t>Movie Club- Mondays, at lunch in 234A</a:t>
            </a:r>
          </a:p>
          <a:p>
            <a:r>
              <a:rPr lang="en-US" sz="2300"/>
              <a:t>Florida Future Educators of America (FFEA)- Tuesdays at lunch in 164C</a:t>
            </a:r>
          </a:p>
          <a:p>
            <a:r>
              <a:rPr lang="en-US" sz="2300"/>
              <a:t>Artists for a Cause- Tuesdays at lunch in 268C and 2</a:t>
            </a:r>
            <a:r>
              <a:rPr lang="en-US" sz="2300" baseline="30000"/>
              <a:t>nd</a:t>
            </a:r>
            <a:r>
              <a:rPr lang="en-US" sz="2300"/>
              <a:t> Wednesday of the month, afterschool in 268C</a:t>
            </a:r>
          </a:p>
          <a:p>
            <a:r>
              <a:rPr lang="en-US" sz="2300"/>
              <a:t>Community Service Club- Wednesdays at lunch in 232A</a:t>
            </a:r>
          </a:p>
          <a:p>
            <a:r>
              <a:rPr lang="en-US" sz="2300"/>
              <a:t>Chess Club- Thursdays at lunch in 234A</a:t>
            </a:r>
          </a:p>
          <a:p>
            <a:r>
              <a:rPr lang="en-US" sz="2300"/>
              <a:t>Chorus- Middle School: Afterschool 4-5:30 Thursdays in 265C</a:t>
            </a:r>
          </a:p>
          <a:p>
            <a:r>
              <a:rPr lang="en-US" sz="2300"/>
              <a:t>Spartans Against Destructive Decisions (S.A.D.D) – Thursdays at lunch in 129A</a:t>
            </a:r>
          </a:p>
          <a:p>
            <a:r>
              <a:rPr lang="en-US" sz="2300"/>
              <a:t>Science Olympiad- Fridays at lunch in 247B</a:t>
            </a:r>
          </a:p>
          <a:p>
            <a:r>
              <a:rPr lang="en-US" sz="2300"/>
              <a:t>Music Club- Fridays at lunch in 241B</a:t>
            </a:r>
          </a:p>
          <a:p>
            <a:r>
              <a:rPr lang="en-US" sz="2300"/>
              <a:t>GSA- Fridays, at lunch, in 169C</a:t>
            </a:r>
          </a:p>
          <a:p>
            <a:r>
              <a:rPr lang="en-US" sz="2300"/>
              <a:t>Guitar Club- Fridays, afterschool from 4-5pm in 169C</a:t>
            </a:r>
          </a:p>
          <a:p>
            <a:endParaRPr lang="en-US" sz="2300"/>
          </a:p>
          <a:p>
            <a:endParaRPr lang="en-US" sz="2300"/>
          </a:p>
          <a:p>
            <a:endParaRPr lang="en-US" sz="2300"/>
          </a:p>
        </p:txBody>
      </p:sp>
    </p:spTree>
    <p:extLst>
      <p:ext uri="{BB962C8B-B14F-4D97-AF65-F5344CB8AC3E}">
        <p14:creationId xmlns:p14="http://schemas.microsoft.com/office/powerpoint/2010/main" val="842669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8" y="1349263"/>
            <a:ext cx="12859532" cy="1690630"/>
          </a:xfrm>
        </p:spPr>
        <p:txBody>
          <a:bodyPr vert="horz" lIns="97536" tIns="48768" rIns="97536" bIns="48768" rtlCol="0" anchor="ctr">
            <a:noAutofit/>
          </a:bodyPr>
          <a:lstStyle/>
          <a:p>
            <a:pPr algn="ctr"/>
            <a:r>
              <a:rPr lang="en-US" sz="6400" b="1"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-1" y="2248171"/>
            <a:ext cx="4240394" cy="6894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*Warnings* Do Not apply to all discipline. Teacher &amp; Staff discretion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25940" y="2939914"/>
            <a:ext cx="4491151" cy="689420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DETENTION</a:t>
            </a:r>
            <a:endParaRPr lang="en-US" sz="384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504987" y="2939915"/>
            <a:ext cx="4274980" cy="128035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SATURDAY DETENTION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776511" y="2939915"/>
            <a:ext cx="4197158" cy="1280351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SUSPENSION </a:t>
            </a:r>
            <a:r>
              <a:rPr lang="en-US" sz="256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including </a:t>
            </a:r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</a:t>
            </a:r>
            <a:r>
              <a:rPr lang="en-US" sz="384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DISMISSAL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" y="3726774"/>
            <a:ext cx="4482503" cy="4825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3:50 to 4:50pm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Classroom Disruption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Chewing Gum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others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property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Littering during lunch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Electronic Confiscation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Public Display of Affection / P.D.A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Profane Obscene Abusive Language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Running in the Halls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Spray used in the Restrooms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Class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School ( 3 late arrivals non bus rider)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513633" y="4375284"/>
            <a:ext cx="4283628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9:30 to 12:30pm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Horseplay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Missed Detention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Multiple Detentions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Skipping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 = 2 Saturday Detentions, Referral &amp; 9 week Behavior Probation Contract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Cheating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= 3 Saturday Detentions, Referral &amp; Behavior Probation Contract</a:t>
            </a:r>
          </a:p>
          <a:p>
            <a:pPr defTabSz="975390"/>
            <a:endParaRPr lang="en-US" sz="192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785158" y="4219643"/>
            <a:ext cx="4188511" cy="403725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Excessive Detentions / Unserved Detention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Theft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False or Misleading Info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Open Defiance of Authority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Vaping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Physical Altercation 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Fighting or Attempting to Fight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Assault / Intimidation Threat of Student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Weapons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Other Major Misconduct</a:t>
            </a:r>
          </a:p>
        </p:txBody>
      </p:sp>
    </p:spTree>
    <p:extLst>
      <p:ext uri="{BB962C8B-B14F-4D97-AF65-F5344CB8AC3E}">
        <p14:creationId xmlns:p14="http://schemas.microsoft.com/office/powerpoint/2010/main" val="421888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DEF9E-2450-FBDC-C3E1-3BEDB09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" y="1219200"/>
            <a:ext cx="127782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cs typeface="Calibri Light" panose="020F0302020204030204"/>
              </a:rPr>
              <a:t>Dress Code Violations (Do Not Wear)</a:t>
            </a:r>
            <a:endParaRPr lang="en-US" sz="500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98" y="5819812"/>
            <a:ext cx="1520532" cy="2762917"/>
          </a:xfrm>
          <a:prstGeom prst="rect">
            <a:avLst/>
          </a:prstGeo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80" y="6132528"/>
            <a:ext cx="1314586" cy="2414150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0" y="5782340"/>
            <a:ext cx="1849574" cy="80663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410" y="6822687"/>
            <a:ext cx="1912699" cy="746457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682" y="7648427"/>
            <a:ext cx="1896917" cy="900664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411" y="4272055"/>
            <a:ext cx="1451883" cy="1861409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45" y="4859514"/>
            <a:ext cx="1242386" cy="2556577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39" y="4090569"/>
            <a:ext cx="1585631" cy="2098130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476" y="3535856"/>
            <a:ext cx="1698862" cy="2158098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311" y="3389483"/>
            <a:ext cx="1685447" cy="215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239339" y="7593630"/>
            <a:ext cx="3435596" cy="988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707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686993" y="3766657"/>
            <a:ext cx="3112078" cy="397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174669" y="4642521"/>
            <a:ext cx="2670201" cy="695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2133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85706" y="6820344"/>
            <a:ext cx="1754884" cy="1287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155" y="650241"/>
            <a:ext cx="6201856" cy="2214215"/>
          </a:xfrm>
        </p:spPr>
        <p:txBody>
          <a:bodyPr anchor="b">
            <a:normAutofit/>
          </a:bodyPr>
          <a:lstStyle/>
          <a:p>
            <a:r>
              <a:rPr lang="en-US" sz="5000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155" y="3238451"/>
            <a:ext cx="6201855" cy="4922531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Exceptions would include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House Shirts on Thursday's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049" y="1136874"/>
            <a:ext cx="3265796" cy="3143329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777" y="4801171"/>
            <a:ext cx="2759712" cy="31904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9103358"/>
            <a:ext cx="13004800" cy="64963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9103360"/>
            <a:ext cx="8696957" cy="64963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F8CAB-1C49-87EE-8E5D-050BE9B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36"/>
            <a:ext cx="13004800" cy="7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4"/>
            <a:ext cx="3655769" cy="5320865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4"/>
            <a:ext cx="3410881" cy="4924927"/>
          </a:xfrm>
        </p:spPr>
        <p:txBody>
          <a:bodyPr vert="horz" lIns="97536" tIns="48768" rIns="97536" bIns="48768" rtlCol="0" anchor="t">
            <a:normAutofit fontScale="925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4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chemeClr val="accent4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22423853_Sports award photo album_AAS_v4" id="{A8ADD10C-C8A2-4081-B8FD-9CB8EE780F98}" vid="{8ADEED8E-CAF7-41D0-90AC-B0E57C310760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Kawaii Class Schedule Infographics by Slidesgo">
  <a:themeElements>
    <a:clrScheme name="Simple Light">
      <a:dk1>
        <a:srgbClr val="000000"/>
      </a:dk1>
      <a:lt1>
        <a:srgbClr val="FFFFFF"/>
      </a:lt1>
      <a:dk2>
        <a:srgbClr val="6A6A6A"/>
      </a:dk2>
      <a:lt2>
        <a:srgbClr val="EDCFD4"/>
      </a:lt2>
      <a:accent1>
        <a:srgbClr val="4164A9"/>
      </a:accent1>
      <a:accent2>
        <a:srgbClr val="F6D81A"/>
      </a:accent2>
      <a:accent3>
        <a:srgbClr val="BCDEEA"/>
      </a:accent3>
      <a:accent4>
        <a:srgbClr val="E25D5D"/>
      </a:accent4>
      <a:accent5>
        <a:srgbClr val="DCAA57"/>
      </a:accent5>
      <a:accent6>
        <a:srgbClr val="6D9EEB"/>
      </a:accent6>
      <a:hlink>
        <a:srgbClr val="6A6A6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Custom">
  <a:themeElements>
    <a:clrScheme name="Microbiology">
      <a:dk1>
        <a:srgbClr val="000000"/>
      </a:dk1>
      <a:lt1>
        <a:srgbClr val="FFFFFF"/>
      </a:lt1>
      <a:dk2>
        <a:srgbClr val="0C3D3D"/>
      </a:dk2>
      <a:lt2>
        <a:srgbClr val="E8E8E8"/>
      </a:lt2>
      <a:accent1>
        <a:srgbClr val="C0B1C5"/>
      </a:accent1>
      <a:accent2>
        <a:srgbClr val="F1B762"/>
      </a:accent2>
      <a:accent3>
        <a:srgbClr val="E8764E"/>
      </a:accent3>
      <a:accent4>
        <a:srgbClr val="F3E9DD"/>
      </a:accent4>
      <a:accent5>
        <a:srgbClr val="E873A2"/>
      </a:accent5>
      <a:accent6>
        <a:srgbClr val="C8E7E8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7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FormConfiguration><![CDATA[{"formFields":[],"formDataEntries":[]}]]></TemplafySlideFormConfiguration>
</file>

<file path=customXml/item2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554E17-4043-457B-9EE5-1626036EB638}">
  <ds:schemaRefs/>
</ds:datastoreItem>
</file>

<file path=customXml/itemProps2.xml><?xml version="1.0" encoding="utf-8"?>
<ds:datastoreItem xmlns:ds="http://schemas.openxmlformats.org/officeDocument/2006/customXml" ds:itemID="{CB9FF16E-4217-469D-AB35-C609D5DFECCF}">
  <ds:schemaRefs/>
</ds:datastoreItem>
</file>

<file path=customXml/itemProps3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591DAF1B-085F-48A6-BE33-CE64B2B39C39}">
  <ds:schemaRefs/>
</ds:datastoreItem>
</file>

<file path=customXml/itemProps5.xml><?xml version="1.0" encoding="utf-8"?>
<ds:datastoreItem xmlns:ds="http://schemas.openxmlformats.org/officeDocument/2006/customXml" ds:itemID="{070033D2-FACC-475E-AF55-DB5C867795F9}">
  <ds:schemaRefs/>
</ds:datastoreItem>
</file>

<file path=customXml/itemProps6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1756</Words>
  <Application>Microsoft Office PowerPoint</Application>
  <PresentationFormat>Custom</PresentationFormat>
  <Paragraphs>219</Paragraphs>
  <Slides>34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30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81" baseType="lpstr">
      <vt:lpstr>Arial Nova</vt:lpstr>
      <vt:lpstr>Wingdings 3</vt:lpstr>
      <vt:lpstr>Arial Black</vt:lpstr>
      <vt:lpstr>Consolas</vt:lpstr>
      <vt:lpstr>Noto Sans Symbols</vt:lpstr>
      <vt:lpstr>Century Gothic</vt:lpstr>
      <vt:lpstr>Calibri</vt:lpstr>
      <vt:lpstr>Arial</vt:lpstr>
      <vt:lpstr>Segoe UI</vt:lpstr>
      <vt:lpstr>Baguet Script</vt:lpstr>
      <vt:lpstr>Trebuchet MS</vt:lpstr>
      <vt:lpstr>Helvetica Neue</vt:lpstr>
      <vt:lpstr>Gill Sans Nova</vt:lpstr>
      <vt:lpstr>Play</vt:lpstr>
      <vt:lpstr>Georgia Pro Semibold</vt:lpstr>
      <vt:lpstr>Rockwell</vt:lpstr>
      <vt:lpstr>Georgia</vt:lpstr>
      <vt:lpstr>Gochi Hand</vt:lpstr>
      <vt:lpstr>Bookman Old Style</vt:lpstr>
      <vt:lpstr>The Hand</vt:lpstr>
      <vt:lpstr>Calibri Light</vt:lpstr>
      <vt:lpstr>Times New Roman</vt:lpstr>
      <vt:lpstr>Franklin Gothic Heavy</vt:lpstr>
      <vt:lpstr>Aptos Display</vt:lpstr>
      <vt:lpstr>Chilanka</vt:lpstr>
      <vt:lpstr>Lucida Sans</vt:lpstr>
      <vt:lpstr>Aptos</vt:lpstr>
      <vt:lpstr>Wingdings 2</vt:lpstr>
      <vt:lpstr>Calisto MT</vt:lpstr>
      <vt:lpstr>Modern Love</vt:lpstr>
      <vt:lpstr>1_Slate</vt:lpstr>
      <vt:lpstr>2_Office Theme</vt:lpstr>
      <vt:lpstr>3_office theme</vt:lpstr>
      <vt:lpstr>5_Office Theme</vt:lpstr>
      <vt:lpstr>2_Slate</vt:lpstr>
      <vt:lpstr>1_office theme</vt:lpstr>
      <vt:lpstr>AfterhoursVTI</vt:lpstr>
      <vt:lpstr>10_Office Theme</vt:lpstr>
      <vt:lpstr>SketchyVTI</vt:lpstr>
      <vt:lpstr>GradientVTI</vt:lpstr>
      <vt:lpstr>6_Office Theme</vt:lpstr>
      <vt:lpstr>8_Office Theme</vt:lpstr>
      <vt:lpstr>9_Office Theme</vt:lpstr>
      <vt:lpstr>Kawaii Class Schedule Infographics by Slidesgo</vt:lpstr>
      <vt:lpstr>Custom</vt:lpstr>
      <vt:lpstr>Facet</vt:lpstr>
      <vt:lpstr>Acrobat Document</vt:lpstr>
      <vt:lpstr>SOMERSET PURPOSE</vt:lpstr>
      <vt:lpstr>PowerPoint Presentation</vt:lpstr>
      <vt:lpstr>Discipline</vt:lpstr>
      <vt:lpstr>Somerset College Prep Discipline Matrix</vt:lpstr>
      <vt:lpstr>PowerPoint Presentation</vt:lpstr>
      <vt:lpstr>Dress Code Violations (Do Not Wear)</vt:lpstr>
      <vt:lpstr>Dress Code Violations</vt:lpstr>
      <vt:lpstr>PowerPoint Presentation</vt:lpstr>
      <vt:lpstr>Dress Code (What can I wear)</vt:lpstr>
      <vt:lpstr>Dress Code Violations</vt:lpstr>
      <vt:lpstr>PowerPoint Presentation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Lanyards and IDs are a Mandatory Part of your uniform </vt:lpstr>
      <vt:lpstr>No Sports on Turf Afterschool without a Coach</vt:lpstr>
      <vt:lpstr>NO FOOD ON THE COURT </vt:lpstr>
      <vt:lpstr>PowerPoint Presentation</vt:lpstr>
      <vt:lpstr>PowerPoint Presentation</vt:lpstr>
      <vt:lpstr>PowerPoint Presentation</vt:lpstr>
      <vt:lpstr>Upcoming Testing! PM1—Reading Grades 6-10 PM1—Math Grades 6-8 (unless in Algebra/Geometry at any time this school year) August 29th –September 5th   </vt:lpstr>
      <vt:lpstr>All door codes have been entered!</vt:lpstr>
      <vt:lpstr>Daily Dress Code Checks</vt:lpstr>
      <vt:lpstr>NEW  Lunch Detention Procedure</vt:lpstr>
      <vt:lpstr>PowerPoint Presentation</vt:lpstr>
      <vt:lpstr>Radon Poster Contest:  SCPA Students Ages 10-14</vt:lpstr>
      <vt:lpstr>PowerPoint Presentation</vt:lpstr>
      <vt:lpstr>Win the Test!</vt:lpstr>
      <vt:lpstr>Are you learning English as a second language?</vt:lpstr>
      <vt:lpstr>MOVIE  CLUB</vt:lpstr>
      <vt:lpstr>Interested in joining National Art Honors Society?</vt:lpstr>
      <vt:lpstr>PowerPoint Presentation</vt:lpstr>
      <vt:lpstr>Girls and Boys Soccer Club </vt:lpstr>
      <vt:lpstr>School Clubs</vt:lpstr>
      <vt:lpstr>Interested in starting a school club?</vt:lpstr>
      <vt:lpstr>Somerset College Prep &amp;Public Wireless ACP Program    This document will also be in the front office for you to scan the QR code.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4</cp:revision>
  <dcterms:created xsi:type="dcterms:W3CDTF">2018-11-26T04:56:53Z</dcterms:created>
  <dcterms:modified xsi:type="dcterms:W3CDTF">2024-09-03T12:11:05Z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